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6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C3B37"/>
    <a:srgbClr val="939598"/>
    <a:srgbClr val="BE1E2D"/>
    <a:srgbClr val="FEE1EA"/>
    <a:srgbClr val="AED228"/>
    <a:srgbClr val="8FD206"/>
    <a:srgbClr val="F6F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002" y="-654"/>
      </p:cViewPr>
      <p:guideLst>
        <p:guide orient="horz" pos="4319"/>
        <p:guide pos="5759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CD2D894-3578-48AB-B568-03AD7AB002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3589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A932DD-30C4-4D1F-BCF7-770FDD09EA0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639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2914976-98EF-4AEF-8C4C-983FCFA6A7CB}" type="slidenum">
              <a:rPr lang="en-GB" altLang="en-US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95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0A9F009-3BA7-4B20-8705-7E9AD8A2F9B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908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B227184-53BE-4837-88F9-B93BA0B22EA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871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EE1C3FB-3EE0-4C59-BA89-735530D8479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41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8C242-3E6C-464B-9362-FC2CE57CA5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805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7FD65-E7A0-4228-9B1F-896D0CCE20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131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9D4EF-5877-4B3F-9239-3A22D30B94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6139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01C2A-96B7-44F0-9CAD-F3EE9E3AC7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24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39833-448E-484A-959A-1FE0DDB49A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320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6D129-8DDA-42AE-B9C4-919DD491D5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986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847AF-7C20-4558-8434-0DC6B53D6F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3835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182B3-1EDB-4467-ACDA-BE67B5C66E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649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1C4F9-C23D-4DFA-9E50-A403BD4489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33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6AB8B-8AC5-4CB3-96AB-22020AC5C2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705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CC437-77D9-41B4-ADA6-3223D93E0B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773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053BF-0C8A-4672-A95E-8D98CF28EB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220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DA7FE-4FE6-460C-8A4B-269A5A5E2F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006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CE8059-E709-42FE-8107-F9325B33F3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70"/>
          <p:cNvSpPr>
            <a:spLocks noChangeArrowheads="1"/>
          </p:cNvSpPr>
          <p:nvPr/>
        </p:nvSpPr>
        <p:spPr bwMode="auto">
          <a:xfrm>
            <a:off x="623888" y="3683000"/>
            <a:ext cx="4260850" cy="2730500"/>
          </a:xfrm>
          <a:prstGeom prst="rect">
            <a:avLst/>
          </a:prstGeom>
          <a:solidFill>
            <a:srgbClr val="57C3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Rectangle 1871"/>
          <p:cNvSpPr>
            <a:spLocks noChangeArrowheads="1"/>
          </p:cNvSpPr>
          <p:nvPr/>
        </p:nvSpPr>
        <p:spPr bwMode="auto">
          <a:xfrm>
            <a:off x="636588" y="869950"/>
            <a:ext cx="4244975" cy="2711450"/>
          </a:xfrm>
          <a:prstGeom prst="rect">
            <a:avLst/>
          </a:prstGeom>
          <a:solidFill>
            <a:srgbClr val="AE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Rectangle 1872"/>
          <p:cNvSpPr>
            <a:spLocks noChangeArrowheads="1"/>
          </p:cNvSpPr>
          <p:nvPr/>
        </p:nvSpPr>
        <p:spPr bwMode="auto">
          <a:xfrm>
            <a:off x="5027613" y="868363"/>
            <a:ext cx="3476625" cy="5545137"/>
          </a:xfrm>
          <a:prstGeom prst="rect">
            <a:avLst/>
          </a:prstGeom>
          <a:solidFill>
            <a:srgbClr val="F689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1873"/>
          <p:cNvSpPr>
            <a:spLocks noChangeArrowheads="1"/>
          </p:cNvSpPr>
          <p:nvPr/>
        </p:nvSpPr>
        <p:spPr bwMode="auto">
          <a:xfrm>
            <a:off x="5757863" y="1147763"/>
            <a:ext cx="2130425" cy="4986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Freeform 1874"/>
          <p:cNvSpPr>
            <a:spLocks noEditPoints="1"/>
          </p:cNvSpPr>
          <p:nvPr/>
        </p:nvSpPr>
        <p:spPr bwMode="auto">
          <a:xfrm>
            <a:off x="5761038" y="1125538"/>
            <a:ext cx="2125662" cy="523875"/>
          </a:xfrm>
          <a:custGeom>
            <a:avLst/>
            <a:gdLst>
              <a:gd name="T0" fmla="*/ 2147483646 w 1336"/>
              <a:gd name="T1" fmla="*/ 2147483646 h 330"/>
              <a:gd name="T2" fmla="*/ 2147483646 w 1336"/>
              <a:gd name="T3" fmla="*/ 2147483646 h 330"/>
              <a:gd name="T4" fmla="*/ 2147483646 w 1336"/>
              <a:gd name="T5" fmla="*/ 2147483646 h 330"/>
              <a:gd name="T6" fmla="*/ 2147483646 w 1336"/>
              <a:gd name="T7" fmla="*/ 2147483646 h 330"/>
              <a:gd name="T8" fmla="*/ 2147483646 w 1336"/>
              <a:gd name="T9" fmla="*/ 2147483646 h 330"/>
              <a:gd name="T10" fmla="*/ 2147483646 w 1336"/>
              <a:gd name="T11" fmla="*/ 2147483646 h 330"/>
              <a:gd name="T12" fmla="*/ 2147483646 w 1336"/>
              <a:gd name="T13" fmla="*/ 2147483646 h 330"/>
              <a:gd name="T14" fmla="*/ 2147483646 w 1336"/>
              <a:gd name="T15" fmla="*/ 2147483646 h 330"/>
              <a:gd name="T16" fmla="*/ 2147483646 w 1336"/>
              <a:gd name="T17" fmla="*/ 2147483646 h 330"/>
              <a:gd name="T18" fmla="*/ 2147483646 w 1336"/>
              <a:gd name="T19" fmla="*/ 2147483646 h 330"/>
              <a:gd name="T20" fmla="*/ 2147483646 w 1336"/>
              <a:gd name="T21" fmla="*/ 2147483646 h 330"/>
              <a:gd name="T22" fmla="*/ 2147483646 w 1336"/>
              <a:gd name="T23" fmla="*/ 2147483646 h 330"/>
              <a:gd name="T24" fmla="*/ 2147483646 w 1336"/>
              <a:gd name="T25" fmla="*/ 2147483646 h 330"/>
              <a:gd name="T26" fmla="*/ 2147483646 w 1336"/>
              <a:gd name="T27" fmla="*/ 2147483646 h 330"/>
              <a:gd name="T28" fmla="*/ 2147483646 w 1336"/>
              <a:gd name="T29" fmla="*/ 2147483646 h 330"/>
              <a:gd name="T30" fmla="*/ 2147483646 w 1336"/>
              <a:gd name="T31" fmla="*/ 2147483646 h 330"/>
              <a:gd name="T32" fmla="*/ 2147483646 w 1336"/>
              <a:gd name="T33" fmla="*/ 2147483646 h 330"/>
              <a:gd name="T34" fmla="*/ 2147483646 w 1336"/>
              <a:gd name="T35" fmla="*/ 2147483646 h 330"/>
              <a:gd name="T36" fmla="*/ 2147483646 w 1336"/>
              <a:gd name="T37" fmla="*/ 2147483646 h 330"/>
              <a:gd name="T38" fmla="*/ 2147483646 w 1336"/>
              <a:gd name="T39" fmla="*/ 2147483646 h 330"/>
              <a:gd name="T40" fmla="*/ 2147483646 w 1336"/>
              <a:gd name="T41" fmla="*/ 2147483646 h 330"/>
              <a:gd name="T42" fmla="*/ 2147483646 w 1336"/>
              <a:gd name="T43" fmla="*/ 2147483646 h 330"/>
              <a:gd name="T44" fmla="*/ 2147483646 w 1336"/>
              <a:gd name="T45" fmla="*/ 2147483646 h 330"/>
              <a:gd name="T46" fmla="*/ 2147483646 w 1336"/>
              <a:gd name="T47" fmla="*/ 2147483646 h 330"/>
              <a:gd name="T48" fmla="*/ 2147483646 w 1336"/>
              <a:gd name="T49" fmla="*/ 2147483646 h 330"/>
              <a:gd name="T50" fmla="*/ 2147483646 w 1336"/>
              <a:gd name="T51" fmla="*/ 2147483646 h 330"/>
              <a:gd name="T52" fmla="*/ 2147483646 w 1336"/>
              <a:gd name="T53" fmla="*/ 2147483646 h 330"/>
              <a:gd name="T54" fmla="*/ 2147483646 w 1336"/>
              <a:gd name="T55" fmla="*/ 2147483646 h 330"/>
              <a:gd name="T56" fmla="*/ 2147483646 w 1336"/>
              <a:gd name="T57" fmla="*/ 2147483646 h 330"/>
              <a:gd name="T58" fmla="*/ 2147483646 w 1336"/>
              <a:gd name="T59" fmla="*/ 2147483646 h 330"/>
              <a:gd name="T60" fmla="*/ 2147483646 w 1336"/>
              <a:gd name="T61" fmla="*/ 2147483646 h 330"/>
              <a:gd name="T62" fmla="*/ 2147483646 w 1336"/>
              <a:gd name="T63" fmla="*/ 2147483646 h 330"/>
              <a:gd name="T64" fmla="*/ 2147483646 w 1336"/>
              <a:gd name="T65" fmla="*/ 2147483646 h 330"/>
              <a:gd name="T66" fmla="*/ 2147483646 w 1336"/>
              <a:gd name="T67" fmla="*/ 2147483646 h 330"/>
              <a:gd name="T68" fmla="*/ 2147483646 w 1336"/>
              <a:gd name="T69" fmla="*/ 2147483646 h 330"/>
              <a:gd name="T70" fmla="*/ 2147483646 w 1336"/>
              <a:gd name="T71" fmla="*/ 2147483646 h 330"/>
              <a:gd name="T72" fmla="*/ 2147483646 w 1336"/>
              <a:gd name="T73" fmla="*/ 2147483646 h 330"/>
              <a:gd name="T74" fmla="*/ 2147483646 w 1336"/>
              <a:gd name="T75" fmla="*/ 2147483646 h 330"/>
              <a:gd name="T76" fmla="*/ 2147483646 w 1336"/>
              <a:gd name="T77" fmla="*/ 2147483646 h 330"/>
              <a:gd name="T78" fmla="*/ 2147483646 w 1336"/>
              <a:gd name="T79" fmla="*/ 2147483646 h 330"/>
              <a:gd name="T80" fmla="*/ 2147483646 w 1336"/>
              <a:gd name="T81" fmla="*/ 2147483646 h 330"/>
              <a:gd name="T82" fmla="*/ 2147483646 w 1336"/>
              <a:gd name="T83" fmla="*/ 2147483646 h 330"/>
              <a:gd name="T84" fmla="*/ 2147483646 w 1336"/>
              <a:gd name="T85" fmla="*/ 2147483646 h 330"/>
              <a:gd name="T86" fmla="*/ 2147483646 w 1336"/>
              <a:gd name="T87" fmla="*/ 2147483646 h 330"/>
              <a:gd name="T88" fmla="*/ 2147483646 w 1336"/>
              <a:gd name="T89" fmla="*/ 2147483646 h 330"/>
              <a:gd name="T90" fmla="*/ 2147483646 w 1336"/>
              <a:gd name="T91" fmla="*/ 2147483646 h 330"/>
              <a:gd name="T92" fmla="*/ 2147483646 w 1336"/>
              <a:gd name="T93" fmla="*/ 2147483646 h 330"/>
              <a:gd name="T94" fmla="*/ 2147483646 w 1336"/>
              <a:gd name="T95" fmla="*/ 2147483646 h 330"/>
              <a:gd name="T96" fmla="*/ 2147483646 w 1336"/>
              <a:gd name="T97" fmla="*/ 2147483646 h 330"/>
              <a:gd name="T98" fmla="*/ 2147483646 w 1336"/>
              <a:gd name="T99" fmla="*/ 2147483646 h 330"/>
              <a:gd name="T100" fmla="*/ 2147483646 w 1336"/>
              <a:gd name="T101" fmla="*/ 2147483646 h 330"/>
              <a:gd name="T102" fmla="*/ 2147483646 w 1336"/>
              <a:gd name="T103" fmla="*/ 2147483646 h 330"/>
              <a:gd name="T104" fmla="*/ 2147483646 w 1336"/>
              <a:gd name="T105" fmla="*/ 2147483646 h 330"/>
              <a:gd name="T106" fmla="*/ 2147483646 w 1336"/>
              <a:gd name="T107" fmla="*/ 2147483646 h 330"/>
              <a:gd name="T108" fmla="*/ 2147483646 w 1336"/>
              <a:gd name="T109" fmla="*/ 2147483646 h 330"/>
              <a:gd name="T110" fmla="*/ 2147483646 w 1336"/>
              <a:gd name="T111" fmla="*/ 2147483646 h 330"/>
              <a:gd name="T112" fmla="*/ 2147483646 w 1336"/>
              <a:gd name="T113" fmla="*/ 2147483646 h 330"/>
              <a:gd name="T114" fmla="*/ 2147483646 w 1336"/>
              <a:gd name="T115" fmla="*/ 2147483646 h 330"/>
              <a:gd name="T116" fmla="*/ 2147483646 w 1336"/>
              <a:gd name="T117" fmla="*/ 2147483646 h 330"/>
              <a:gd name="T118" fmla="*/ 2147483646 w 1336"/>
              <a:gd name="T119" fmla="*/ 2147483646 h 33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336"/>
              <a:gd name="T181" fmla="*/ 0 h 330"/>
              <a:gd name="T182" fmla="*/ 1336 w 1336"/>
              <a:gd name="T183" fmla="*/ 330 h 33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336" h="330">
                <a:moveTo>
                  <a:pt x="214" y="6"/>
                </a:moveTo>
                <a:lnTo>
                  <a:pt x="214" y="6"/>
                </a:lnTo>
                <a:lnTo>
                  <a:pt x="256" y="8"/>
                </a:lnTo>
                <a:lnTo>
                  <a:pt x="314" y="10"/>
                </a:lnTo>
                <a:lnTo>
                  <a:pt x="454" y="10"/>
                </a:lnTo>
                <a:lnTo>
                  <a:pt x="632" y="8"/>
                </a:lnTo>
                <a:lnTo>
                  <a:pt x="684" y="4"/>
                </a:lnTo>
                <a:lnTo>
                  <a:pt x="772" y="2"/>
                </a:lnTo>
                <a:lnTo>
                  <a:pt x="1012" y="0"/>
                </a:lnTo>
                <a:lnTo>
                  <a:pt x="1336" y="0"/>
                </a:lnTo>
                <a:lnTo>
                  <a:pt x="1336" y="316"/>
                </a:lnTo>
                <a:lnTo>
                  <a:pt x="1328" y="314"/>
                </a:lnTo>
                <a:lnTo>
                  <a:pt x="1314" y="312"/>
                </a:lnTo>
                <a:lnTo>
                  <a:pt x="1266" y="310"/>
                </a:lnTo>
                <a:lnTo>
                  <a:pt x="1198" y="308"/>
                </a:lnTo>
                <a:lnTo>
                  <a:pt x="1110" y="308"/>
                </a:lnTo>
                <a:lnTo>
                  <a:pt x="894" y="310"/>
                </a:lnTo>
                <a:lnTo>
                  <a:pt x="652" y="314"/>
                </a:lnTo>
                <a:lnTo>
                  <a:pt x="202" y="324"/>
                </a:lnTo>
                <a:lnTo>
                  <a:pt x="0" y="330"/>
                </a:lnTo>
                <a:lnTo>
                  <a:pt x="0" y="10"/>
                </a:lnTo>
                <a:lnTo>
                  <a:pt x="4" y="8"/>
                </a:lnTo>
                <a:lnTo>
                  <a:pt x="12" y="6"/>
                </a:lnTo>
                <a:lnTo>
                  <a:pt x="36" y="4"/>
                </a:lnTo>
                <a:lnTo>
                  <a:pt x="110" y="4"/>
                </a:lnTo>
                <a:lnTo>
                  <a:pt x="214" y="6"/>
                </a:lnTo>
                <a:close/>
                <a:moveTo>
                  <a:pt x="786" y="44"/>
                </a:moveTo>
                <a:lnTo>
                  <a:pt x="786" y="44"/>
                </a:lnTo>
                <a:lnTo>
                  <a:pt x="770" y="38"/>
                </a:lnTo>
                <a:lnTo>
                  <a:pt x="750" y="34"/>
                </a:lnTo>
                <a:lnTo>
                  <a:pt x="724" y="32"/>
                </a:lnTo>
                <a:lnTo>
                  <a:pt x="694" y="32"/>
                </a:lnTo>
                <a:lnTo>
                  <a:pt x="630" y="32"/>
                </a:lnTo>
                <a:lnTo>
                  <a:pt x="560" y="36"/>
                </a:lnTo>
                <a:lnTo>
                  <a:pt x="494" y="42"/>
                </a:lnTo>
                <a:lnTo>
                  <a:pt x="438" y="48"/>
                </a:lnTo>
                <a:lnTo>
                  <a:pt x="384" y="54"/>
                </a:lnTo>
                <a:lnTo>
                  <a:pt x="486" y="46"/>
                </a:lnTo>
                <a:lnTo>
                  <a:pt x="570" y="42"/>
                </a:lnTo>
                <a:lnTo>
                  <a:pt x="640" y="40"/>
                </a:lnTo>
                <a:lnTo>
                  <a:pt x="694" y="38"/>
                </a:lnTo>
                <a:lnTo>
                  <a:pt x="736" y="40"/>
                </a:lnTo>
                <a:lnTo>
                  <a:pt x="764" y="42"/>
                </a:lnTo>
                <a:lnTo>
                  <a:pt x="786" y="44"/>
                </a:lnTo>
                <a:close/>
                <a:moveTo>
                  <a:pt x="346" y="104"/>
                </a:moveTo>
                <a:lnTo>
                  <a:pt x="346" y="104"/>
                </a:lnTo>
                <a:lnTo>
                  <a:pt x="362" y="98"/>
                </a:lnTo>
                <a:lnTo>
                  <a:pt x="382" y="94"/>
                </a:lnTo>
                <a:lnTo>
                  <a:pt x="404" y="92"/>
                </a:lnTo>
                <a:lnTo>
                  <a:pt x="426" y="92"/>
                </a:lnTo>
                <a:lnTo>
                  <a:pt x="474" y="92"/>
                </a:lnTo>
                <a:lnTo>
                  <a:pt x="524" y="96"/>
                </a:lnTo>
                <a:lnTo>
                  <a:pt x="570" y="100"/>
                </a:lnTo>
                <a:lnTo>
                  <a:pt x="608" y="106"/>
                </a:lnTo>
                <a:lnTo>
                  <a:pt x="644" y="112"/>
                </a:lnTo>
                <a:lnTo>
                  <a:pt x="612" y="104"/>
                </a:lnTo>
                <a:lnTo>
                  <a:pt x="582" y="98"/>
                </a:lnTo>
                <a:lnTo>
                  <a:pt x="526" y="90"/>
                </a:lnTo>
                <a:lnTo>
                  <a:pt x="476" y="88"/>
                </a:lnTo>
                <a:lnTo>
                  <a:pt x="430" y="88"/>
                </a:lnTo>
                <a:lnTo>
                  <a:pt x="394" y="90"/>
                </a:lnTo>
                <a:lnTo>
                  <a:pt x="366" y="92"/>
                </a:lnTo>
                <a:lnTo>
                  <a:pt x="342" y="96"/>
                </a:lnTo>
                <a:lnTo>
                  <a:pt x="318" y="104"/>
                </a:lnTo>
                <a:lnTo>
                  <a:pt x="292" y="112"/>
                </a:lnTo>
                <a:lnTo>
                  <a:pt x="236" y="124"/>
                </a:lnTo>
                <a:lnTo>
                  <a:pt x="180" y="134"/>
                </a:lnTo>
                <a:lnTo>
                  <a:pt x="126" y="142"/>
                </a:lnTo>
                <a:lnTo>
                  <a:pt x="38" y="152"/>
                </a:lnTo>
                <a:lnTo>
                  <a:pt x="4" y="154"/>
                </a:lnTo>
                <a:lnTo>
                  <a:pt x="16" y="156"/>
                </a:lnTo>
                <a:lnTo>
                  <a:pt x="34" y="158"/>
                </a:lnTo>
                <a:lnTo>
                  <a:pt x="56" y="156"/>
                </a:lnTo>
                <a:lnTo>
                  <a:pt x="80" y="154"/>
                </a:lnTo>
                <a:lnTo>
                  <a:pt x="136" y="146"/>
                </a:lnTo>
                <a:lnTo>
                  <a:pt x="196" y="136"/>
                </a:lnTo>
                <a:lnTo>
                  <a:pt x="300" y="114"/>
                </a:lnTo>
                <a:lnTo>
                  <a:pt x="346" y="104"/>
                </a:lnTo>
                <a:close/>
                <a:moveTo>
                  <a:pt x="654" y="74"/>
                </a:moveTo>
                <a:lnTo>
                  <a:pt x="654" y="74"/>
                </a:lnTo>
                <a:lnTo>
                  <a:pt x="654" y="76"/>
                </a:lnTo>
                <a:lnTo>
                  <a:pt x="656" y="82"/>
                </a:lnTo>
                <a:lnTo>
                  <a:pt x="660" y="90"/>
                </a:lnTo>
                <a:lnTo>
                  <a:pt x="664" y="94"/>
                </a:lnTo>
                <a:lnTo>
                  <a:pt x="670" y="98"/>
                </a:lnTo>
                <a:lnTo>
                  <a:pt x="678" y="102"/>
                </a:lnTo>
                <a:lnTo>
                  <a:pt x="690" y="104"/>
                </a:lnTo>
                <a:lnTo>
                  <a:pt x="702" y="106"/>
                </a:lnTo>
                <a:lnTo>
                  <a:pt x="720" y="106"/>
                </a:lnTo>
                <a:lnTo>
                  <a:pt x="738" y="104"/>
                </a:lnTo>
                <a:lnTo>
                  <a:pt x="762" y="100"/>
                </a:lnTo>
                <a:lnTo>
                  <a:pt x="788" y="94"/>
                </a:lnTo>
                <a:lnTo>
                  <a:pt x="820" y="86"/>
                </a:lnTo>
                <a:lnTo>
                  <a:pt x="794" y="90"/>
                </a:lnTo>
                <a:lnTo>
                  <a:pt x="768" y="96"/>
                </a:lnTo>
                <a:lnTo>
                  <a:pt x="738" y="100"/>
                </a:lnTo>
                <a:lnTo>
                  <a:pt x="708" y="100"/>
                </a:lnTo>
                <a:lnTo>
                  <a:pt x="694" y="100"/>
                </a:lnTo>
                <a:lnTo>
                  <a:pt x="680" y="98"/>
                </a:lnTo>
                <a:lnTo>
                  <a:pt x="670" y="94"/>
                </a:lnTo>
                <a:lnTo>
                  <a:pt x="662" y="88"/>
                </a:lnTo>
                <a:lnTo>
                  <a:pt x="656" y="82"/>
                </a:lnTo>
                <a:lnTo>
                  <a:pt x="654" y="74"/>
                </a:lnTo>
                <a:close/>
                <a:moveTo>
                  <a:pt x="854" y="46"/>
                </a:moveTo>
                <a:lnTo>
                  <a:pt x="854" y="46"/>
                </a:lnTo>
                <a:lnTo>
                  <a:pt x="882" y="52"/>
                </a:lnTo>
                <a:lnTo>
                  <a:pt x="912" y="56"/>
                </a:lnTo>
                <a:lnTo>
                  <a:pt x="952" y="60"/>
                </a:lnTo>
                <a:lnTo>
                  <a:pt x="994" y="62"/>
                </a:lnTo>
                <a:lnTo>
                  <a:pt x="1036" y="62"/>
                </a:lnTo>
                <a:lnTo>
                  <a:pt x="1056" y="60"/>
                </a:lnTo>
                <a:lnTo>
                  <a:pt x="1076" y="56"/>
                </a:lnTo>
                <a:lnTo>
                  <a:pt x="1094" y="52"/>
                </a:lnTo>
                <a:lnTo>
                  <a:pt x="1112" y="48"/>
                </a:lnTo>
                <a:lnTo>
                  <a:pt x="1090" y="50"/>
                </a:lnTo>
                <a:lnTo>
                  <a:pt x="1032" y="54"/>
                </a:lnTo>
                <a:lnTo>
                  <a:pt x="992" y="56"/>
                </a:lnTo>
                <a:lnTo>
                  <a:pt x="948" y="54"/>
                </a:lnTo>
                <a:lnTo>
                  <a:pt x="902" y="52"/>
                </a:lnTo>
                <a:lnTo>
                  <a:pt x="854" y="46"/>
                </a:lnTo>
                <a:close/>
                <a:moveTo>
                  <a:pt x="1088" y="190"/>
                </a:moveTo>
                <a:lnTo>
                  <a:pt x="1088" y="190"/>
                </a:lnTo>
                <a:lnTo>
                  <a:pt x="1068" y="196"/>
                </a:lnTo>
                <a:lnTo>
                  <a:pt x="1046" y="200"/>
                </a:lnTo>
                <a:lnTo>
                  <a:pt x="1026" y="202"/>
                </a:lnTo>
                <a:lnTo>
                  <a:pt x="1004" y="202"/>
                </a:lnTo>
                <a:lnTo>
                  <a:pt x="982" y="202"/>
                </a:lnTo>
                <a:lnTo>
                  <a:pt x="962" y="198"/>
                </a:lnTo>
                <a:lnTo>
                  <a:pt x="922" y="190"/>
                </a:lnTo>
                <a:lnTo>
                  <a:pt x="888" y="180"/>
                </a:lnTo>
                <a:lnTo>
                  <a:pt x="860" y="170"/>
                </a:lnTo>
                <a:lnTo>
                  <a:pt x="836" y="160"/>
                </a:lnTo>
                <a:lnTo>
                  <a:pt x="860" y="174"/>
                </a:lnTo>
                <a:lnTo>
                  <a:pt x="886" y="186"/>
                </a:lnTo>
                <a:lnTo>
                  <a:pt x="908" y="194"/>
                </a:lnTo>
                <a:lnTo>
                  <a:pt x="932" y="200"/>
                </a:lnTo>
                <a:lnTo>
                  <a:pt x="954" y="204"/>
                </a:lnTo>
                <a:lnTo>
                  <a:pt x="974" y="206"/>
                </a:lnTo>
                <a:lnTo>
                  <a:pt x="994" y="206"/>
                </a:lnTo>
                <a:lnTo>
                  <a:pt x="1012" y="206"/>
                </a:lnTo>
                <a:lnTo>
                  <a:pt x="1044" y="202"/>
                </a:lnTo>
                <a:lnTo>
                  <a:pt x="1068" y="196"/>
                </a:lnTo>
                <a:lnTo>
                  <a:pt x="1088" y="190"/>
                </a:lnTo>
                <a:close/>
                <a:moveTo>
                  <a:pt x="1044" y="216"/>
                </a:moveTo>
                <a:lnTo>
                  <a:pt x="1044" y="216"/>
                </a:lnTo>
                <a:lnTo>
                  <a:pt x="1066" y="218"/>
                </a:lnTo>
                <a:lnTo>
                  <a:pt x="1090" y="218"/>
                </a:lnTo>
                <a:lnTo>
                  <a:pt x="1120" y="216"/>
                </a:lnTo>
                <a:lnTo>
                  <a:pt x="1154" y="212"/>
                </a:lnTo>
                <a:lnTo>
                  <a:pt x="1188" y="206"/>
                </a:lnTo>
                <a:lnTo>
                  <a:pt x="1206" y="200"/>
                </a:lnTo>
                <a:lnTo>
                  <a:pt x="1222" y="196"/>
                </a:lnTo>
                <a:lnTo>
                  <a:pt x="1238" y="188"/>
                </a:lnTo>
                <a:lnTo>
                  <a:pt x="1252" y="180"/>
                </a:lnTo>
                <a:lnTo>
                  <a:pt x="1236" y="186"/>
                </a:lnTo>
                <a:lnTo>
                  <a:pt x="1190" y="198"/>
                </a:lnTo>
                <a:lnTo>
                  <a:pt x="1158" y="204"/>
                </a:lnTo>
                <a:lnTo>
                  <a:pt x="1122" y="210"/>
                </a:lnTo>
                <a:lnTo>
                  <a:pt x="1084" y="214"/>
                </a:lnTo>
                <a:lnTo>
                  <a:pt x="1044" y="216"/>
                </a:lnTo>
                <a:close/>
                <a:moveTo>
                  <a:pt x="370" y="140"/>
                </a:moveTo>
                <a:lnTo>
                  <a:pt x="370" y="140"/>
                </a:lnTo>
                <a:lnTo>
                  <a:pt x="372" y="146"/>
                </a:lnTo>
                <a:lnTo>
                  <a:pt x="384" y="160"/>
                </a:lnTo>
                <a:lnTo>
                  <a:pt x="392" y="168"/>
                </a:lnTo>
                <a:lnTo>
                  <a:pt x="404" y="176"/>
                </a:lnTo>
                <a:lnTo>
                  <a:pt x="418" y="184"/>
                </a:lnTo>
                <a:lnTo>
                  <a:pt x="434" y="192"/>
                </a:lnTo>
                <a:lnTo>
                  <a:pt x="454" y="198"/>
                </a:lnTo>
                <a:lnTo>
                  <a:pt x="478" y="202"/>
                </a:lnTo>
                <a:lnTo>
                  <a:pt x="506" y="204"/>
                </a:lnTo>
                <a:lnTo>
                  <a:pt x="538" y="204"/>
                </a:lnTo>
                <a:lnTo>
                  <a:pt x="576" y="200"/>
                </a:lnTo>
                <a:lnTo>
                  <a:pt x="616" y="190"/>
                </a:lnTo>
                <a:lnTo>
                  <a:pt x="662" y="178"/>
                </a:lnTo>
                <a:lnTo>
                  <a:pt x="714" y="160"/>
                </a:lnTo>
                <a:lnTo>
                  <a:pt x="702" y="164"/>
                </a:lnTo>
                <a:lnTo>
                  <a:pt x="672" y="172"/>
                </a:lnTo>
                <a:lnTo>
                  <a:pt x="630" y="184"/>
                </a:lnTo>
                <a:lnTo>
                  <a:pt x="604" y="190"/>
                </a:lnTo>
                <a:lnTo>
                  <a:pt x="576" y="194"/>
                </a:lnTo>
                <a:lnTo>
                  <a:pt x="548" y="196"/>
                </a:lnTo>
                <a:lnTo>
                  <a:pt x="520" y="198"/>
                </a:lnTo>
                <a:lnTo>
                  <a:pt x="492" y="196"/>
                </a:lnTo>
                <a:lnTo>
                  <a:pt x="464" y="192"/>
                </a:lnTo>
                <a:lnTo>
                  <a:pt x="436" y="186"/>
                </a:lnTo>
                <a:lnTo>
                  <a:pt x="412" y="174"/>
                </a:lnTo>
                <a:lnTo>
                  <a:pt x="400" y="168"/>
                </a:lnTo>
                <a:lnTo>
                  <a:pt x="390" y="160"/>
                </a:lnTo>
                <a:lnTo>
                  <a:pt x="380" y="150"/>
                </a:lnTo>
                <a:lnTo>
                  <a:pt x="370" y="140"/>
                </a:lnTo>
                <a:close/>
                <a:moveTo>
                  <a:pt x="484" y="154"/>
                </a:moveTo>
                <a:lnTo>
                  <a:pt x="484" y="154"/>
                </a:lnTo>
                <a:lnTo>
                  <a:pt x="492" y="156"/>
                </a:lnTo>
                <a:lnTo>
                  <a:pt x="502" y="158"/>
                </a:lnTo>
                <a:lnTo>
                  <a:pt x="514" y="158"/>
                </a:lnTo>
                <a:lnTo>
                  <a:pt x="528" y="156"/>
                </a:lnTo>
                <a:lnTo>
                  <a:pt x="546" y="150"/>
                </a:lnTo>
                <a:lnTo>
                  <a:pt x="564" y="140"/>
                </a:lnTo>
                <a:lnTo>
                  <a:pt x="582" y="126"/>
                </a:lnTo>
                <a:lnTo>
                  <a:pt x="572" y="134"/>
                </a:lnTo>
                <a:lnTo>
                  <a:pt x="560" y="138"/>
                </a:lnTo>
                <a:lnTo>
                  <a:pt x="544" y="144"/>
                </a:lnTo>
                <a:lnTo>
                  <a:pt x="522" y="148"/>
                </a:lnTo>
                <a:lnTo>
                  <a:pt x="510" y="148"/>
                </a:lnTo>
                <a:lnTo>
                  <a:pt x="496" y="146"/>
                </a:lnTo>
                <a:lnTo>
                  <a:pt x="480" y="144"/>
                </a:lnTo>
                <a:lnTo>
                  <a:pt x="464" y="140"/>
                </a:lnTo>
                <a:lnTo>
                  <a:pt x="446" y="134"/>
                </a:lnTo>
                <a:lnTo>
                  <a:pt x="428" y="126"/>
                </a:lnTo>
                <a:lnTo>
                  <a:pt x="450" y="138"/>
                </a:lnTo>
                <a:lnTo>
                  <a:pt x="468" y="148"/>
                </a:lnTo>
                <a:lnTo>
                  <a:pt x="484" y="154"/>
                </a:lnTo>
                <a:close/>
                <a:moveTo>
                  <a:pt x="396" y="262"/>
                </a:moveTo>
                <a:lnTo>
                  <a:pt x="396" y="262"/>
                </a:lnTo>
                <a:lnTo>
                  <a:pt x="372" y="270"/>
                </a:lnTo>
                <a:lnTo>
                  <a:pt x="344" y="276"/>
                </a:lnTo>
                <a:lnTo>
                  <a:pt x="316" y="280"/>
                </a:lnTo>
                <a:lnTo>
                  <a:pt x="288" y="282"/>
                </a:lnTo>
                <a:lnTo>
                  <a:pt x="258" y="284"/>
                </a:lnTo>
                <a:lnTo>
                  <a:pt x="226" y="282"/>
                </a:lnTo>
                <a:lnTo>
                  <a:pt x="168" y="278"/>
                </a:lnTo>
                <a:lnTo>
                  <a:pt x="114" y="272"/>
                </a:lnTo>
                <a:lnTo>
                  <a:pt x="70" y="264"/>
                </a:lnTo>
                <a:lnTo>
                  <a:pt x="30" y="256"/>
                </a:lnTo>
                <a:lnTo>
                  <a:pt x="76" y="268"/>
                </a:lnTo>
                <a:lnTo>
                  <a:pt x="120" y="276"/>
                </a:lnTo>
                <a:lnTo>
                  <a:pt x="158" y="282"/>
                </a:lnTo>
                <a:lnTo>
                  <a:pt x="196" y="286"/>
                </a:lnTo>
                <a:lnTo>
                  <a:pt x="228" y="288"/>
                </a:lnTo>
                <a:lnTo>
                  <a:pt x="258" y="288"/>
                </a:lnTo>
                <a:lnTo>
                  <a:pt x="284" y="286"/>
                </a:lnTo>
                <a:lnTo>
                  <a:pt x="308" y="284"/>
                </a:lnTo>
                <a:lnTo>
                  <a:pt x="348" y="278"/>
                </a:lnTo>
                <a:lnTo>
                  <a:pt x="374" y="270"/>
                </a:lnTo>
                <a:lnTo>
                  <a:pt x="390" y="264"/>
                </a:lnTo>
                <a:lnTo>
                  <a:pt x="396" y="262"/>
                </a:lnTo>
                <a:close/>
                <a:moveTo>
                  <a:pt x="672" y="246"/>
                </a:moveTo>
                <a:lnTo>
                  <a:pt x="672" y="246"/>
                </a:lnTo>
                <a:lnTo>
                  <a:pt x="652" y="260"/>
                </a:lnTo>
                <a:lnTo>
                  <a:pt x="630" y="270"/>
                </a:lnTo>
                <a:lnTo>
                  <a:pt x="608" y="280"/>
                </a:lnTo>
                <a:lnTo>
                  <a:pt x="586" y="286"/>
                </a:lnTo>
                <a:lnTo>
                  <a:pt x="564" y="290"/>
                </a:lnTo>
                <a:lnTo>
                  <a:pt x="544" y="292"/>
                </a:lnTo>
                <a:lnTo>
                  <a:pt x="524" y="292"/>
                </a:lnTo>
                <a:lnTo>
                  <a:pt x="504" y="290"/>
                </a:lnTo>
                <a:lnTo>
                  <a:pt x="470" y="286"/>
                </a:lnTo>
                <a:lnTo>
                  <a:pt x="442" y="280"/>
                </a:lnTo>
                <a:lnTo>
                  <a:pt x="418" y="274"/>
                </a:lnTo>
                <a:lnTo>
                  <a:pt x="448" y="284"/>
                </a:lnTo>
                <a:lnTo>
                  <a:pt x="474" y="290"/>
                </a:lnTo>
                <a:lnTo>
                  <a:pt x="500" y="294"/>
                </a:lnTo>
                <a:lnTo>
                  <a:pt x="526" y="296"/>
                </a:lnTo>
                <a:lnTo>
                  <a:pt x="548" y="294"/>
                </a:lnTo>
                <a:lnTo>
                  <a:pt x="570" y="292"/>
                </a:lnTo>
                <a:lnTo>
                  <a:pt x="588" y="288"/>
                </a:lnTo>
                <a:lnTo>
                  <a:pt x="606" y="284"/>
                </a:lnTo>
                <a:lnTo>
                  <a:pt x="634" y="270"/>
                </a:lnTo>
                <a:lnTo>
                  <a:pt x="656" y="258"/>
                </a:lnTo>
                <a:lnTo>
                  <a:pt x="668" y="250"/>
                </a:lnTo>
                <a:lnTo>
                  <a:pt x="672" y="246"/>
                </a:lnTo>
                <a:close/>
                <a:moveTo>
                  <a:pt x="714" y="236"/>
                </a:moveTo>
                <a:lnTo>
                  <a:pt x="714" y="236"/>
                </a:lnTo>
                <a:lnTo>
                  <a:pt x="742" y="244"/>
                </a:lnTo>
                <a:lnTo>
                  <a:pt x="772" y="252"/>
                </a:lnTo>
                <a:lnTo>
                  <a:pt x="808" y="258"/>
                </a:lnTo>
                <a:lnTo>
                  <a:pt x="850" y="264"/>
                </a:lnTo>
                <a:lnTo>
                  <a:pt x="872" y="264"/>
                </a:lnTo>
                <a:lnTo>
                  <a:pt x="894" y="264"/>
                </a:lnTo>
                <a:lnTo>
                  <a:pt x="914" y="262"/>
                </a:lnTo>
                <a:lnTo>
                  <a:pt x="936" y="260"/>
                </a:lnTo>
                <a:lnTo>
                  <a:pt x="956" y="254"/>
                </a:lnTo>
                <a:lnTo>
                  <a:pt x="974" y="246"/>
                </a:lnTo>
                <a:lnTo>
                  <a:pt x="958" y="252"/>
                </a:lnTo>
                <a:lnTo>
                  <a:pt x="938" y="256"/>
                </a:lnTo>
                <a:lnTo>
                  <a:pt x="910" y="260"/>
                </a:lnTo>
                <a:lnTo>
                  <a:pt x="872" y="260"/>
                </a:lnTo>
                <a:lnTo>
                  <a:pt x="828" y="258"/>
                </a:lnTo>
                <a:lnTo>
                  <a:pt x="802" y="254"/>
                </a:lnTo>
                <a:lnTo>
                  <a:pt x="776" y="250"/>
                </a:lnTo>
                <a:lnTo>
                  <a:pt x="746" y="244"/>
                </a:lnTo>
                <a:lnTo>
                  <a:pt x="714" y="236"/>
                </a:lnTo>
                <a:close/>
                <a:moveTo>
                  <a:pt x="544" y="222"/>
                </a:moveTo>
                <a:lnTo>
                  <a:pt x="544" y="222"/>
                </a:lnTo>
                <a:lnTo>
                  <a:pt x="578" y="226"/>
                </a:lnTo>
                <a:lnTo>
                  <a:pt x="614" y="230"/>
                </a:lnTo>
                <a:lnTo>
                  <a:pt x="656" y="232"/>
                </a:lnTo>
                <a:lnTo>
                  <a:pt x="704" y="230"/>
                </a:lnTo>
                <a:lnTo>
                  <a:pt x="728" y="228"/>
                </a:lnTo>
                <a:lnTo>
                  <a:pt x="750" y="224"/>
                </a:lnTo>
                <a:lnTo>
                  <a:pt x="772" y="218"/>
                </a:lnTo>
                <a:lnTo>
                  <a:pt x="794" y="210"/>
                </a:lnTo>
                <a:lnTo>
                  <a:pt x="812" y="200"/>
                </a:lnTo>
                <a:lnTo>
                  <a:pt x="828" y="188"/>
                </a:lnTo>
                <a:lnTo>
                  <a:pt x="810" y="198"/>
                </a:lnTo>
                <a:lnTo>
                  <a:pt x="788" y="208"/>
                </a:lnTo>
                <a:lnTo>
                  <a:pt x="756" y="218"/>
                </a:lnTo>
                <a:lnTo>
                  <a:pt x="716" y="226"/>
                </a:lnTo>
                <a:lnTo>
                  <a:pt x="692" y="230"/>
                </a:lnTo>
                <a:lnTo>
                  <a:pt x="668" y="230"/>
                </a:lnTo>
                <a:lnTo>
                  <a:pt x="640" y="232"/>
                </a:lnTo>
                <a:lnTo>
                  <a:pt x="610" y="230"/>
                </a:lnTo>
                <a:lnTo>
                  <a:pt x="578" y="226"/>
                </a:lnTo>
                <a:lnTo>
                  <a:pt x="544" y="222"/>
                </a:lnTo>
                <a:close/>
                <a:moveTo>
                  <a:pt x="1044" y="144"/>
                </a:moveTo>
                <a:lnTo>
                  <a:pt x="1044" y="144"/>
                </a:lnTo>
                <a:lnTo>
                  <a:pt x="1044" y="146"/>
                </a:lnTo>
                <a:lnTo>
                  <a:pt x="1048" y="152"/>
                </a:lnTo>
                <a:lnTo>
                  <a:pt x="1058" y="160"/>
                </a:lnTo>
                <a:lnTo>
                  <a:pt x="1064" y="164"/>
                </a:lnTo>
                <a:lnTo>
                  <a:pt x="1074" y="168"/>
                </a:lnTo>
                <a:lnTo>
                  <a:pt x="1088" y="170"/>
                </a:lnTo>
                <a:lnTo>
                  <a:pt x="1104" y="172"/>
                </a:lnTo>
                <a:lnTo>
                  <a:pt x="1122" y="174"/>
                </a:lnTo>
                <a:lnTo>
                  <a:pt x="1146" y="174"/>
                </a:lnTo>
                <a:lnTo>
                  <a:pt x="1174" y="172"/>
                </a:lnTo>
                <a:lnTo>
                  <a:pt x="1204" y="168"/>
                </a:lnTo>
                <a:lnTo>
                  <a:pt x="1242" y="162"/>
                </a:lnTo>
                <a:lnTo>
                  <a:pt x="1284" y="154"/>
                </a:lnTo>
                <a:lnTo>
                  <a:pt x="1250" y="160"/>
                </a:lnTo>
                <a:lnTo>
                  <a:pt x="1216" y="164"/>
                </a:lnTo>
                <a:lnTo>
                  <a:pt x="1176" y="168"/>
                </a:lnTo>
                <a:lnTo>
                  <a:pt x="1134" y="170"/>
                </a:lnTo>
                <a:lnTo>
                  <a:pt x="1112" y="168"/>
                </a:lnTo>
                <a:lnTo>
                  <a:pt x="1094" y="166"/>
                </a:lnTo>
                <a:lnTo>
                  <a:pt x="1078" y="164"/>
                </a:lnTo>
                <a:lnTo>
                  <a:pt x="1062" y="158"/>
                </a:lnTo>
                <a:lnTo>
                  <a:pt x="1052" y="152"/>
                </a:lnTo>
                <a:lnTo>
                  <a:pt x="1044" y="144"/>
                </a:lnTo>
                <a:close/>
                <a:moveTo>
                  <a:pt x="82" y="182"/>
                </a:moveTo>
                <a:lnTo>
                  <a:pt x="82" y="182"/>
                </a:lnTo>
                <a:lnTo>
                  <a:pt x="98" y="190"/>
                </a:lnTo>
                <a:lnTo>
                  <a:pt x="120" y="198"/>
                </a:lnTo>
                <a:lnTo>
                  <a:pt x="148" y="206"/>
                </a:lnTo>
                <a:lnTo>
                  <a:pt x="184" y="212"/>
                </a:lnTo>
                <a:lnTo>
                  <a:pt x="228" y="216"/>
                </a:lnTo>
                <a:lnTo>
                  <a:pt x="252" y="218"/>
                </a:lnTo>
                <a:lnTo>
                  <a:pt x="278" y="216"/>
                </a:lnTo>
                <a:lnTo>
                  <a:pt x="306" y="214"/>
                </a:lnTo>
                <a:lnTo>
                  <a:pt x="334" y="210"/>
                </a:lnTo>
                <a:lnTo>
                  <a:pt x="298" y="210"/>
                </a:lnTo>
                <a:lnTo>
                  <a:pt x="216" y="208"/>
                </a:lnTo>
                <a:lnTo>
                  <a:pt x="172" y="204"/>
                </a:lnTo>
                <a:lnTo>
                  <a:pt x="130" y="200"/>
                </a:lnTo>
                <a:lnTo>
                  <a:pt x="114" y="196"/>
                </a:lnTo>
                <a:lnTo>
                  <a:pt x="98" y="192"/>
                </a:lnTo>
                <a:lnTo>
                  <a:pt x="88" y="188"/>
                </a:lnTo>
                <a:lnTo>
                  <a:pt x="82" y="182"/>
                </a:lnTo>
                <a:close/>
                <a:moveTo>
                  <a:pt x="1150" y="52"/>
                </a:moveTo>
                <a:lnTo>
                  <a:pt x="1150" y="52"/>
                </a:lnTo>
                <a:lnTo>
                  <a:pt x="1160" y="56"/>
                </a:lnTo>
                <a:lnTo>
                  <a:pt x="1170" y="62"/>
                </a:lnTo>
                <a:lnTo>
                  <a:pt x="1184" y="66"/>
                </a:lnTo>
                <a:lnTo>
                  <a:pt x="1206" y="70"/>
                </a:lnTo>
                <a:lnTo>
                  <a:pt x="1230" y="70"/>
                </a:lnTo>
                <a:lnTo>
                  <a:pt x="1260" y="68"/>
                </a:lnTo>
                <a:lnTo>
                  <a:pt x="1296" y="60"/>
                </a:lnTo>
                <a:lnTo>
                  <a:pt x="1276" y="62"/>
                </a:lnTo>
                <a:lnTo>
                  <a:pt x="1230" y="66"/>
                </a:lnTo>
                <a:lnTo>
                  <a:pt x="1204" y="66"/>
                </a:lnTo>
                <a:lnTo>
                  <a:pt x="1180" y="66"/>
                </a:lnTo>
                <a:lnTo>
                  <a:pt x="1170" y="64"/>
                </a:lnTo>
                <a:lnTo>
                  <a:pt x="1162" y="60"/>
                </a:lnTo>
                <a:lnTo>
                  <a:pt x="1156" y="56"/>
                </a:lnTo>
                <a:lnTo>
                  <a:pt x="1150" y="52"/>
                </a:lnTo>
                <a:close/>
                <a:moveTo>
                  <a:pt x="1024" y="252"/>
                </a:moveTo>
                <a:lnTo>
                  <a:pt x="1024" y="252"/>
                </a:lnTo>
                <a:lnTo>
                  <a:pt x="1030" y="256"/>
                </a:lnTo>
                <a:lnTo>
                  <a:pt x="1052" y="262"/>
                </a:lnTo>
                <a:lnTo>
                  <a:pt x="1084" y="272"/>
                </a:lnTo>
                <a:lnTo>
                  <a:pt x="1124" y="278"/>
                </a:lnTo>
                <a:lnTo>
                  <a:pt x="1146" y="280"/>
                </a:lnTo>
                <a:lnTo>
                  <a:pt x="1170" y="280"/>
                </a:lnTo>
                <a:lnTo>
                  <a:pt x="1192" y="278"/>
                </a:lnTo>
                <a:lnTo>
                  <a:pt x="1216" y="274"/>
                </a:lnTo>
                <a:lnTo>
                  <a:pt x="1238" y="266"/>
                </a:lnTo>
                <a:lnTo>
                  <a:pt x="1260" y="258"/>
                </a:lnTo>
                <a:lnTo>
                  <a:pt x="1282" y="244"/>
                </a:lnTo>
                <a:lnTo>
                  <a:pt x="1300" y="226"/>
                </a:lnTo>
                <a:lnTo>
                  <a:pt x="1296" y="230"/>
                </a:lnTo>
                <a:lnTo>
                  <a:pt x="1284" y="240"/>
                </a:lnTo>
                <a:lnTo>
                  <a:pt x="1264" y="252"/>
                </a:lnTo>
                <a:lnTo>
                  <a:pt x="1250" y="258"/>
                </a:lnTo>
                <a:lnTo>
                  <a:pt x="1236" y="264"/>
                </a:lnTo>
                <a:lnTo>
                  <a:pt x="1218" y="270"/>
                </a:lnTo>
                <a:lnTo>
                  <a:pt x="1196" y="272"/>
                </a:lnTo>
                <a:lnTo>
                  <a:pt x="1174" y="276"/>
                </a:lnTo>
                <a:lnTo>
                  <a:pt x="1148" y="276"/>
                </a:lnTo>
                <a:lnTo>
                  <a:pt x="1122" y="274"/>
                </a:lnTo>
                <a:lnTo>
                  <a:pt x="1092" y="270"/>
                </a:lnTo>
                <a:lnTo>
                  <a:pt x="1058" y="262"/>
                </a:lnTo>
                <a:lnTo>
                  <a:pt x="1024" y="252"/>
                </a:lnTo>
                <a:close/>
                <a:moveTo>
                  <a:pt x="390" y="222"/>
                </a:moveTo>
                <a:lnTo>
                  <a:pt x="390" y="222"/>
                </a:lnTo>
                <a:lnTo>
                  <a:pt x="390" y="226"/>
                </a:lnTo>
                <a:lnTo>
                  <a:pt x="394" y="232"/>
                </a:lnTo>
                <a:lnTo>
                  <a:pt x="400" y="240"/>
                </a:lnTo>
                <a:lnTo>
                  <a:pt x="406" y="244"/>
                </a:lnTo>
                <a:lnTo>
                  <a:pt x="412" y="248"/>
                </a:lnTo>
                <a:lnTo>
                  <a:pt x="420" y="252"/>
                </a:lnTo>
                <a:lnTo>
                  <a:pt x="432" y="254"/>
                </a:lnTo>
                <a:lnTo>
                  <a:pt x="446" y="256"/>
                </a:lnTo>
                <a:lnTo>
                  <a:pt x="462" y="256"/>
                </a:lnTo>
                <a:lnTo>
                  <a:pt x="480" y="256"/>
                </a:lnTo>
                <a:lnTo>
                  <a:pt x="502" y="254"/>
                </a:lnTo>
                <a:lnTo>
                  <a:pt x="528" y="248"/>
                </a:lnTo>
                <a:lnTo>
                  <a:pt x="556" y="242"/>
                </a:lnTo>
                <a:lnTo>
                  <a:pt x="534" y="246"/>
                </a:lnTo>
                <a:lnTo>
                  <a:pt x="512" y="248"/>
                </a:lnTo>
                <a:lnTo>
                  <a:pt x="484" y="250"/>
                </a:lnTo>
                <a:lnTo>
                  <a:pt x="454" y="250"/>
                </a:lnTo>
                <a:lnTo>
                  <a:pt x="428" y="246"/>
                </a:lnTo>
                <a:lnTo>
                  <a:pt x="416" y="242"/>
                </a:lnTo>
                <a:lnTo>
                  <a:pt x="406" y="236"/>
                </a:lnTo>
                <a:lnTo>
                  <a:pt x="396" y="230"/>
                </a:lnTo>
                <a:lnTo>
                  <a:pt x="390" y="222"/>
                </a:lnTo>
                <a:close/>
                <a:moveTo>
                  <a:pt x="804" y="118"/>
                </a:moveTo>
                <a:lnTo>
                  <a:pt x="804" y="118"/>
                </a:lnTo>
                <a:lnTo>
                  <a:pt x="820" y="122"/>
                </a:lnTo>
                <a:lnTo>
                  <a:pt x="838" y="126"/>
                </a:lnTo>
                <a:lnTo>
                  <a:pt x="862" y="130"/>
                </a:lnTo>
                <a:lnTo>
                  <a:pt x="892" y="132"/>
                </a:lnTo>
                <a:lnTo>
                  <a:pt x="926" y="128"/>
                </a:lnTo>
                <a:lnTo>
                  <a:pt x="944" y="124"/>
                </a:lnTo>
                <a:lnTo>
                  <a:pt x="964" y="120"/>
                </a:lnTo>
                <a:lnTo>
                  <a:pt x="984" y="114"/>
                </a:lnTo>
                <a:lnTo>
                  <a:pt x="1004" y="104"/>
                </a:lnTo>
                <a:lnTo>
                  <a:pt x="980" y="110"/>
                </a:lnTo>
                <a:lnTo>
                  <a:pt x="924" y="120"/>
                </a:lnTo>
                <a:lnTo>
                  <a:pt x="892" y="122"/>
                </a:lnTo>
                <a:lnTo>
                  <a:pt x="858" y="124"/>
                </a:lnTo>
                <a:lnTo>
                  <a:pt x="828" y="124"/>
                </a:lnTo>
                <a:lnTo>
                  <a:pt x="814" y="120"/>
                </a:lnTo>
                <a:lnTo>
                  <a:pt x="804" y="118"/>
                </a:lnTo>
                <a:close/>
                <a:moveTo>
                  <a:pt x="1094" y="102"/>
                </a:moveTo>
                <a:lnTo>
                  <a:pt x="1094" y="102"/>
                </a:lnTo>
                <a:lnTo>
                  <a:pt x="1114" y="108"/>
                </a:lnTo>
                <a:lnTo>
                  <a:pt x="1136" y="114"/>
                </a:lnTo>
                <a:lnTo>
                  <a:pt x="1164" y="118"/>
                </a:lnTo>
                <a:lnTo>
                  <a:pt x="1198" y="120"/>
                </a:lnTo>
                <a:lnTo>
                  <a:pt x="1232" y="118"/>
                </a:lnTo>
                <a:lnTo>
                  <a:pt x="1250" y="116"/>
                </a:lnTo>
                <a:lnTo>
                  <a:pt x="1266" y="112"/>
                </a:lnTo>
                <a:lnTo>
                  <a:pt x="1284" y="106"/>
                </a:lnTo>
                <a:lnTo>
                  <a:pt x="1300" y="98"/>
                </a:lnTo>
                <a:lnTo>
                  <a:pt x="1278" y="104"/>
                </a:lnTo>
                <a:lnTo>
                  <a:pt x="1254" y="108"/>
                </a:lnTo>
                <a:lnTo>
                  <a:pt x="1224" y="110"/>
                </a:lnTo>
                <a:lnTo>
                  <a:pt x="1192" y="114"/>
                </a:lnTo>
                <a:lnTo>
                  <a:pt x="1158" y="114"/>
                </a:lnTo>
                <a:lnTo>
                  <a:pt x="1124" y="110"/>
                </a:lnTo>
                <a:lnTo>
                  <a:pt x="1108" y="108"/>
                </a:lnTo>
                <a:lnTo>
                  <a:pt x="1094" y="102"/>
                </a:lnTo>
                <a:close/>
                <a:moveTo>
                  <a:pt x="246" y="162"/>
                </a:moveTo>
                <a:lnTo>
                  <a:pt x="246" y="162"/>
                </a:lnTo>
                <a:lnTo>
                  <a:pt x="254" y="164"/>
                </a:lnTo>
                <a:lnTo>
                  <a:pt x="276" y="168"/>
                </a:lnTo>
                <a:lnTo>
                  <a:pt x="290" y="170"/>
                </a:lnTo>
                <a:lnTo>
                  <a:pt x="304" y="170"/>
                </a:lnTo>
                <a:lnTo>
                  <a:pt x="318" y="166"/>
                </a:lnTo>
                <a:lnTo>
                  <a:pt x="328" y="160"/>
                </a:lnTo>
                <a:lnTo>
                  <a:pt x="320" y="162"/>
                </a:lnTo>
                <a:lnTo>
                  <a:pt x="296" y="164"/>
                </a:lnTo>
                <a:lnTo>
                  <a:pt x="270" y="166"/>
                </a:lnTo>
                <a:lnTo>
                  <a:pt x="256" y="164"/>
                </a:lnTo>
                <a:lnTo>
                  <a:pt x="246" y="162"/>
                </a:lnTo>
                <a:close/>
                <a:moveTo>
                  <a:pt x="232" y="58"/>
                </a:moveTo>
                <a:lnTo>
                  <a:pt x="232" y="58"/>
                </a:lnTo>
                <a:lnTo>
                  <a:pt x="220" y="54"/>
                </a:lnTo>
                <a:lnTo>
                  <a:pt x="208" y="50"/>
                </a:lnTo>
                <a:lnTo>
                  <a:pt x="182" y="46"/>
                </a:lnTo>
                <a:lnTo>
                  <a:pt x="154" y="46"/>
                </a:lnTo>
                <a:lnTo>
                  <a:pt x="128" y="48"/>
                </a:lnTo>
                <a:lnTo>
                  <a:pt x="104" y="52"/>
                </a:lnTo>
                <a:lnTo>
                  <a:pt x="86" y="54"/>
                </a:lnTo>
                <a:lnTo>
                  <a:pt x="68" y="58"/>
                </a:lnTo>
                <a:lnTo>
                  <a:pt x="82" y="56"/>
                </a:lnTo>
                <a:lnTo>
                  <a:pt x="104" y="54"/>
                </a:lnTo>
                <a:lnTo>
                  <a:pt x="158" y="56"/>
                </a:lnTo>
                <a:lnTo>
                  <a:pt x="232" y="58"/>
                </a:lnTo>
                <a:close/>
                <a:moveTo>
                  <a:pt x="260" y="88"/>
                </a:moveTo>
                <a:lnTo>
                  <a:pt x="260" y="88"/>
                </a:lnTo>
                <a:lnTo>
                  <a:pt x="214" y="86"/>
                </a:lnTo>
                <a:lnTo>
                  <a:pt x="172" y="86"/>
                </a:lnTo>
                <a:lnTo>
                  <a:pt x="136" y="90"/>
                </a:lnTo>
                <a:lnTo>
                  <a:pt x="104" y="94"/>
                </a:lnTo>
                <a:lnTo>
                  <a:pt x="78" y="100"/>
                </a:lnTo>
                <a:lnTo>
                  <a:pt x="60" y="104"/>
                </a:lnTo>
                <a:lnTo>
                  <a:pt x="46" y="110"/>
                </a:lnTo>
                <a:lnTo>
                  <a:pt x="48" y="106"/>
                </a:lnTo>
                <a:lnTo>
                  <a:pt x="56" y="104"/>
                </a:lnTo>
                <a:lnTo>
                  <a:pt x="82" y="100"/>
                </a:lnTo>
                <a:lnTo>
                  <a:pt x="116" y="96"/>
                </a:lnTo>
                <a:lnTo>
                  <a:pt x="154" y="92"/>
                </a:lnTo>
                <a:lnTo>
                  <a:pt x="228" y="90"/>
                </a:lnTo>
                <a:lnTo>
                  <a:pt x="260" y="88"/>
                </a:lnTo>
                <a:close/>
              </a:path>
            </a:pathLst>
          </a:custGeom>
          <a:solidFill>
            <a:srgbClr val="F3D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79" name="Group 400"/>
          <p:cNvGrpSpPr>
            <a:grpSpLocks/>
          </p:cNvGrpSpPr>
          <p:nvPr/>
        </p:nvGrpSpPr>
        <p:grpSpPr bwMode="auto">
          <a:xfrm>
            <a:off x="5757863" y="1630363"/>
            <a:ext cx="2130425" cy="2603500"/>
            <a:chOff x="5740400" y="1597025"/>
            <a:chExt cx="2130425" cy="2603500"/>
          </a:xfrm>
        </p:grpSpPr>
        <p:sp>
          <p:nvSpPr>
            <p:cNvPr id="3402" name="Freeform 1877"/>
            <p:cNvSpPr>
              <a:spLocks/>
            </p:cNvSpPr>
            <p:nvPr/>
          </p:nvSpPr>
          <p:spPr bwMode="auto">
            <a:xfrm>
              <a:off x="6318250" y="1603375"/>
              <a:ext cx="434975" cy="63500"/>
            </a:xfrm>
            <a:custGeom>
              <a:avLst/>
              <a:gdLst>
                <a:gd name="T0" fmla="*/ 0 w 274"/>
                <a:gd name="T1" fmla="*/ 2147483646 h 40"/>
                <a:gd name="T2" fmla="*/ 0 w 274"/>
                <a:gd name="T3" fmla="*/ 2147483646 h 40"/>
                <a:gd name="T4" fmla="*/ 2147483646 w 274"/>
                <a:gd name="T5" fmla="*/ 2147483646 h 40"/>
                <a:gd name="T6" fmla="*/ 2147483646 w 274"/>
                <a:gd name="T7" fmla="*/ 2147483646 h 40"/>
                <a:gd name="T8" fmla="*/ 2147483646 w 274"/>
                <a:gd name="T9" fmla="*/ 2147483646 h 40"/>
                <a:gd name="T10" fmla="*/ 2147483646 w 274"/>
                <a:gd name="T11" fmla="*/ 2147483646 h 40"/>
                <a:gd name="T12" fmla="*/ 2147483646 w 274"/>
                <a:gd name="T13" fmla="*/ 2147483646 h 40"/>
                <a:gd name="T14" fmla="*/ 2147483646 w 274"/>
                <a:gd name="T15" fmla="*/ 2147483646 h 40"/>
                <a:gd name="T16" fmla="*/ 2147483646 w 274"/>
                <a:gd name="T17" fmla="*/ 2147483646 h 40"/>
                <a:gd name="T18" fmla="*/ 2147483646 w 274"/>
                <a:gd name="T19" fmla="*/ 2147483646 h 40"/>
                <a:gd name="T20" fmla="*/ 2147483646 w 274"/>
                <a:gd name="T21" fmla="*/ 2147483646 h 40"/>
                <a:gd name="T22" fmla="*/ 2147483646 w 274"/>
                <a:gd name="T23" fmla="*/ 2147483646 h 40"/>
                <a:gd name="T24" fmla="*/ 2147483646 w 274"/>
                <a:gd name="T25" fmla="*/ 2147483646 h 40"/>
                <a:gd name="T26" fmla="*/ 2147483646 w 274"/>
                <a:gd name="T27" fmla="*/ 2147483646 h 40"/>
                <a:gd name="T28" fmla="*/ 2147483646 w 274"/>
                <a:gd name="T29" fmla="*/ 2147483646 h 40"/>
                <a:gd name="T30" fmla="*/ 2147483646 w 274"/>
                <a:gd name="T31" fmla="*/ 2147483646 h 40"/>
                <a:gd name="T32" fmla="*/ 2147483646 w 274"/>
                <a:gd name="T33" fmla="*/ 2147483646 h 40"/>
                <a:gd name="T34" fmla="*/ 2147483646 w 274"/>
                <a:gd name="T35" fmla="*/ 2147483646 h 40"/>
                <a:gd name="T36" fmla="*/ 2147483646 w 274"/>
                <a:gd name="T37" fmla="*/ 2147483646 h 40"/>
                <a:gd name="T38" fmla="*/ 2147483646 w 274"/>
                <a:gd name="T39" fmla="*/ 2147483646 h 40"/>
                <a:gd name="T40" fmla="*/ 2147483646 w 274"/>
                <a:gd name="T41" fmla="*/ 2147483646 h 40"/>
                <a:gd name="T42" fmla="*/ 2147483646 w 274"/>
                <a:gd name="T43" fmla="*/ 2147483646 h 40"/>
                <a:gd name="T44" fmla="*/ 2147483646 w 274"/>
                <a:gd name="T45" fmla="*/ 2147483646 h 40"/>
                <a:gd name="T46" fmla="*/ 2147483646 w 274"/>
                <a:gd name="T47" fmla="*/ 0 h 40"/>
                <a:gd name="T48" fmla="*/ 0 w 274"/>
                <a:gd name="T49" fmla="*/ 2147483646 h 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74"/>
                <a:gd name="T76" fmla="*/ 0 h 40"/>
                <a:gd name="T77" fmla="*/ 274 w 274"/>
                <a:gd name="T78" fmla="*/ 40 h 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74" h="40">
                  <a:moveTo>
                    <a:pt x="0" y="10"/>
                  </a:moveTo>
                  <a:lnTo>
                    <a:pt x="0" y="10"/>
                  </a:lnTo>
                  <a:lnTo>
                    <a:pt x="2" y="14"/>
                  </a:lnTo>
                  <a:lnTo>
                    <a:pt x="8" y="18"/>
                  </a:lnTo>
                  <a:lnTo>
                    <a:pt x="16" y="24"/>
                  </a:lnTo>
                  <a:lnTo>
                    <a:pt x="32" y="28"/>
                  </a:lnTo>
                  <a:lnTo>
                    <a:pt x="52" y="32"/>
                  </a:lnTo>
                  <a:lnTo>
                    <a:pt x="80" y="38"/>
                  </a:lnTo>
                  <a:lnTo>
                    <a:pt x="116" y="40"/>
                  </a:lnTo>
                  <a:lnTo>
                    <a:pt x="168" y="30"/>
                  </a:lnTo>
                  <a:lnTo>
                    <a:pt x="212" y="24"/>
                  </a:lnTo>
                  <a:lnTo>
                    <a:pt x="234" y="22"/>
                  </a:lnTo>
                  <a:lnTo>
                    <a:pt x="252" y="24"/>
                  </a:lnTo>
                  <a:lnTo>
                    <a:pt x="260" y="20"/>
                  </a:lnTo>
                  <a:lnTo>
                    <a:pt x="268" y="18"/>
                  </a:lnTo>
                  <a:lnTo>
                    <a:pt x="274" y="14"/>
                  </a:lnTo>
                  <a:lnTo>
                    <a:pt x="274" y="12"/>
                  </a:lnTo>
                  <a:lnTo>
                    <a:pt x="274" y="10"/>
                  </a:lnTo>
                  <a:lnTo>
                    <a:pt x="274" y="8"/>
                  </a:lnTo>
                  <a:lnTo>
                    <a:pt x="270" y="6"/>
                  </a:lnTo>
                  <a:lnTo>
                    <a:pt x="254" y="2"/>
                  </a:lnTo>
                  <a:lnTo>
                    <a:pt x="228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CD3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" name="Freeform 1879"/>
            <p:cNvSpPr>
              <a:spLocks/>
            </p:cNvSpPr>
            <p:nvPr/>
          </p:nvSpPr>
          <p:spPr bwMode="auto">
            <a:xfrm>
              <a:off x="7499350" y="1597025"/>
              <a:ext cx="371475" cy="79375"/>
            </a:xfrm>
            <a:custGeom>
              <a:avLst/>
              <a:gdLst>
                <a:gd name="T0" fmla="*/ 2147483646 w 234"/>
                <a:gd name="T1" fmla="*/ 2147483646 h 50"/>
                <a:gd name="T2" fmla="*/ 2147483646 w 234"/>
                <a:gd name="T3" fmla="*/ 2147483646 h 50"/>
                <a:gd name="T4" fmla="*/ 2147483646 w 234"/>
                <a:gd name="T5" fmla="*/ 2147483646 h 50"/>
                <a:gd name="T6" fmla="*/ 2147483646 w 234"/>
                <a:gd name="T7" fmla="*/ 2147483646 h 50"/>
                <a:gd name="T8" fmla="*/ 2147483646 w 234"/>
                <a:gd name="T9" fmla="*/ 2147483646 h 50"/>
                <a:gd name="T10" fmla="*/ 2147483646 w 234"/>
                <a:gd name="T11" fmla="*/ 2147483646 h 50"/>
                <a:gd name="T12" fmla="*/ 2147483646 w 234"/>
                <a:gd name="T13" fmla="*/ 2147483646 h 50"/>
                <a:gd name="T14" fmla="*/ 2147483646 w 234"/>
                <a:gd name="T15" fmla="*/ 2147483646 h 50"/>
                <a:gd name="T16" fmla="*/ 0 w 234"/>
                <a:gd name="T17" fmla="*/ 2147483646 h 50"/>
                <a:gd name="T18" fmla="*/ 0 w 234"/>
                <a:gd name="T19" fmla="*/ 2147483646 h 50"/>
                <a:gd name="T20" fmla="*/ 2147483646 w 234"/>
                <a:gd name="T21" fmla="*/ 2147483646 h 50"/>
                <a:gd name="T22" fmla="*/ 2147483646 w 234"/>
                <a:gd name="T23" fmla="*/ 2147483646 h 50"/>
                <a:gd name="T24" fmla="*/ 2147483646 w 234"/>
                <a:gd name="T25" fmla="*/ 2147483646 h 50"/>
                <a:gd name="T26" fmla="*/ 2147483646 w 234"/>
                <a:gd name="T27" fmla="*/ 2147483646 h 50"/>
                <a:gd name="T28" fmla="*/ 2147483646 w 234"/>
                <a:gd name="T29" fmla="*/ 0 h 50"/>
                <a:gd name="T30" fmla="*/ 2147483646 w 234"/>
                <a:gd name="T31" fmla="*/ 0 h 50"/>
                <a:gd name="T32" fmla="*/ 2147483646 w 234"/>
                <a:gd name="T33" fmla="*/ 2147483646 h 50"/>
                <a:gd name="T34" fmla="*/ 2147483646 w 234"/>
                <a:gd name="T35" fmla="*/ 214748364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4"/>
                <a:gd name="T55" fmla="*/ 0 h 50"/>
                <a:gd name="T56" fmla="*/ 234 w 234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4" h="50">
                  <a:moveTo>
                    <a:pt x="232" y="50"/>
                  </a:moveTo>
                  <a:lnTo>
                    <a:pt x="232" y="50"/>
                  </a:lnTo>
                  <a:lnTo>
                    <a:pt x="202" y="50"/>
                  </a:lnTo>
                  <a:lnTo>
                    <a:pt x="130" y="48"/>
                  </a:lnTo>
                  <a:lnTo>
                    <a:pt x="88" y="46"/>
                  </a:lnTo>
                  <a:lnTo>
                    <a:pt x="52" y="42"/>
                  </a:lnTo>
                  <a:lnTo>
                    <a:pt x="20" y="34"/>
                  </a:lnTo>
                  <a:lnTo>
                    <a:pt x="8" y="30"/>
                  </a:lnTo>
                  <a:lnTo>
                    <a:pt x="0" y="26"/>
                  </a:lnTo>
                  <a:lnTo>
                    <a:pt x="10" y="20"/>
                  </a:lnTo>
                  <a:lnTo>
                    <a:pt x="22" y="14"/>
                  </a:lnTo>
                  <a:lnTo>
                    <a:pt x="44" y="8"/>
                  </a:lnTo>
                  <a:lnTo>
                    <a:pt x="74" y="2"/>
                  </a:lnTo>
                  <a:lnTo>
                    <a:pt x="116" y="0"/>
                  </a:lnTo>
                  <a:lnTo>
                    <a:pt x="168" y="0"/>
                  </a:lnTo>
                  <a:lnTo>
                    <a:pt x="234" y="6"/>
                  </a:lnTo>
                  <a:lnTo>
                    <a:pt x="232" y="50"/>
                  </a:lnTo>
                  <a:close/>
                </a:path>
              </a:pathLst>
            </a:custGeom>
            <a:solidFill>
              <a:srgbClr val="FCD3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4" name="Freeform 1880"/>
            <p:cNvSpPr>
              <a:spLocks/>
            </p:cNvSpPr>
            <p:nvPr/>
          </p:nvSpPr>
          <p:spPr bwMode="auto">
            <a:xfrm>
              <a:off x="7261225" y="1606550"/>
              <a:ext cx="238125" cy="69850"/>
            </a:xfrm>
            <a:custGeom>
              <a:avLst/>
              <a:gdLst>
                <a:gd name="T0" fmla="*/ 0 w 150"/>
                <a:gd name="T1" fmla="*/ 2147483646 h 44"/>
                <a:gd name="T2" fmla="*/ 0 w 150"/>
                <a:gd name="T3" fmla="*/ 2147483646 h 44"/>
                <a:gd name="T4" fmla="*/ 2147483646 w 150"/>
                <a:gd name="T5" fmla="*/ 2147483646 h 44"/>
                <a:gd name="T6" fmla="*/ 2147483646 w 150"/>
                <a:gd name="T7" fmla="*/ 2147483646 h 44"/>
                <a:gd name="T8" fmla="*/ 2147483646 w 150"/>
                <a:gd name="T9" fmla="*/ 2147483646 h 44"/>
                <a:gd name="T10" fmla="*/ 2147483646 w 150"/>
                <a:gd name="T11" fmla="*/ 2147483646 h 44"/>
                <a:gd name="T12" fmla="*/ 2147483646 w 150"/>
                <a:gd name="T13" fmla="*/ 2147483646 h 44"/>
                <a:gd name="T14" fmla="*/ 2147483646 w 150"/>
                <a:gd name="T15" fmla="*/ 2147483646 h 44"/>
                <a:gd name="T16" fmla="*/ 2147483646 w 150"/>
                <a:gd name="T17" fmla="*/ 2147483646 h 44"/>
                <a:gd name="T18" fmla="*/ 2147483646 w 150"/>
                <a:gd name="T19" fmla="*/ 2147483646 h 44"/>
                <a:gd name="T20" fmla="*/ 2147483646 w 150"/>
                <a:gd name="T21" fmla="*/ 2147483646 h 44"/>
                <a:gd name="T22" fmla="*/ 2147483646 w 150"/>
                <a:gd name="T23" fmla="*/ 2147483646 h 44"/>
                <a:gd name="T24" fmla="*/ 2147483646 w 150"/>
                <a:gd name="T25" fmla="*/ 2147483646 h 44"/>
                <a:gd name="T26" fmla="*/ 2147483646 w 150"/>
                <a:gd name="T27" fmla="*/ 2147483646 h 44"/>
                <a:gd name="T28" fmla="*/ 2147483646 w 150"/>
                <a:gd name="T29" fmla="*/ 2147483646 h 44"/>
                <a:gd name="T30" fmla="*/ 2147483646 w 150"/>
                <a:gd name="T31" fmla="*/ 2147483646 h 44"/>
                <a:gd name="T32" fmla="*/ 2147483646 w 150"/>
                <a:gd name="T33" fmla="*/ 2147483646 h 44"/>
                <a:gd name="T34" fmla="*/ 2147483646 w 150"/>
                <a:gd name="T35" fmla="*/ 2147483646 h 44"/>
                <a:gd name="T36" fmla="*/ 2147483646 w 150"/>
                <a:gd name="T37" fmla="*/ 2147483646 h 44"/>
                <a:gd name="T38" fmla="*/ 2147483646 w 150"/>
                <a:gd name="T39" fmla="*/ 2147483646 h 44"/>
                <a:gd name="T40" fmla="*/ 2147483646 w 150"/>
                <a:gd name="T41" fmla="*/ 2147483646 h 44"/>
                <a:gd name="T42" fmla="*/ 2147483646 w 150"/>
                <a:gd name="T43" fmla="*/ 0 h 44"/>
                <a:gd name="T44" fmla="*/ 2147483646 w 150"/>
                <a:gd name="T45" fmla="*/ 0 h 44"/>
                <a:gd name="T46" fmla="*/ 2147483646 w 150"/>
                <a:gd name="T47" fmla="*/ 0 h 44"/>
                <a:gd name="T48" fmla="*/ 2147483646 w 150"/>
                <a:gd name="T49" fmla="*/ 0 h 44"/>
                <a:gd name="T50" fmla="*/ 2147483646 w 150"/>
                <a:gd name="T51" fmla="*/ 0 h 44"/>
                <a:gd name="T52" fmla="*/ 2147483646 w 150"/>
                <a:gd name="T53" fmla="*/ 2147483646 h 44"/>
                <a:gd name="T54" fmla="*/ 2147483646 w 150"/>
                <a:gd name="T55" fmla="*/ 2147483646 h 44"/>
                <a:gd name="T56" fmla="*/ 2147483646 w 150"/>
                <a:gd name="T57" fmla="*/ 2147483646 h 44"/>
                <a:gd name="T58" fmla="*/ 2147483646 w 150"/>
                <a:gd name="T59" fmla="*/ 2147483646 h 44"/>
                <a:gd name="T60" fmla="*/ 0 w 150"/>
                <a:gd name="T61" fmla="*/ 2147483646 h 44"/>
                <a:gd name="T62" fmla="*/ 0 w 150"/>
                <a:gd name="T63" fmla="*/ 2147483646 h 44"/>
                <a:gd name="T64" fmla="*/ 0 w 150"/>
                <a:gd name="T65" fmla="*/ 2147483646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0"/>
                <a:gd name="T100" fmla="*/ 0 h 44"/>
                <a:gd name="T101" fmla="*/ 150 w 150"/>
                <a:gd name="T102" fmla="*/ 44 h 4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0" h="44">
                  <a:moveTo>
                    <a:pt x="0" y="36"/>
                  </a:moveTo>
                  <a:lnTo>
                    <a:pt x="0" y="36"/>
                  </a:lnTo>
                  <a:lnTo>
                    <a:pt x="22" y="40"/>
                  </a:lnTo>
                  <a:lnTo>
                    <a:pt x="72" y="44"/>
                  </a:lnTo>
                  <a:lnTo>
                    <a:pt x="100" y="44"/>
                  </a:lnTo>
                  <a:lnTo>
                    <a:pt x="122" y="42"/>
                  </a:lnTo>
                  <a:lnTo>
                    <a:pt x="132" y="40"/>
                  </a:lnTo>
                  <a:lnTo>
                    <a:pt x="140" y="36"/>
                  </a:lnTo>
                  <a:lnTo>
                    <a:pt x="144" y="32"/>
                  </a:lnTo>
                  <a:lnTo>
                    <a:pt x="146" y="28"/>
                  </a:lnTo>
                  <a:lnTo>
                    <a:pt x="148" y="14"/>
                  </a:lnTo>
                  <a:lnTo>
                    <a:pt x="148" y="12"/>
                  </a:lnTo>
                  <a:lnTo>
                    <a:pt x="150" y="20"/>
                  </a:lnTo>
                  <a:lnTo>
                    <a:pt x="148" y="16"/>
                  </a:lnTo>
                  <a:lnTo>
                    <a:pt x="142" y="12"/>
                  </a:lnTo>
                  <a:lnTo>
                    <a:pt x="134" y="8"/>
                  </a:lnTo>
                  <a:lnTo>
                    <a:pt x="122" y="4"/>
                  </a:lnTo>
                  <a:lnTo>
                    <a:pt x="104" y="2"/>
                  </a:lnTo>
                  <a:lnTo>
                    <a:pt x="78" y="0"/>
                  </a:lnTo>
                  <a:lnTo>
                    <a:pt x="46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2" y="2"/>
                  </a:lnTo>
                  <a:lnTo>
                    <a:pt x="14" y="6"/>
                  </a:lnTo>
                  <a:lnTo>
                    <a:pt x="6" y="12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CD3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405" name="Group 399"/>
            <p:cNvGrpSpPr>
              <a:grpSpLocks/>
            </p:cNvGrpSpPr>
            <p:nvPr/>
          </p:nvGrpSpPr>
          <p:grpSpPr bwMode="auto">
            <a:xfrm>
              <a:off x="5740400" y="1622425"/>
              <a:ext cx="2130425" cy="2578100"/>
              <a:chOff x="5740400" y="1622425"/>
              <a:chExt cx="2130425" cy="2578100"/>
            </a:xfrm>
          </p:grpSpPr>
          <p:sp>
            <p:nvSpPr>
              <p:cNvPr id="3406" name="Freeform 1875"/>
              <p:cNvSpPr>
                <a:spLocks/>
              </p:cNvSpPr>
              <p:nvPr/>
            </p:nvSpPr>
            <p:spPr bwMode="auto">
              <a:xfrm>
                <a:off x="5740400" y="1625600"/>
                <a:ext cx="327025" cy="85725"/>
              </a:xfrm>
              <a:custGeom>
                <a:avLst/>
                <a:gdLst>
                  <a:gd name="T0" fmla="*/ 0 w 206"/>
                  <a:gd name="T1" fmla="*/ 2147483646 h 54"/>
                  <a:gd name="T2" fmla="*/ 2147483646 w 206"/>
                  <a:gd name="T3" fmla="*/ 2147483646 h 54"/>
                  <a:gd name="T4" fmla="*/ 2147483646 w 206"/>
                  <a:gd name="T5" fmla="*/ 2147483646 h 54"/>
                  <a:gd name="T6" fmla="*/ 2147483646 w 206"/>
                  <a:gd name="T7" fmla="*/ 2147483646 h 54"/>
                  <a:gd name="T8" fmla="*/ 2147483646 w 206"/>
                  <a:gd name="T9" fmla="*/ 2147483646 h 54"/>
                  <a:gd name="T10" fmla="*/ 2147483646 w 206"/>
                  <a:gd name="T11" fmla="*/ 2147483646 h 54"/>
                  <a:gd name="T12" fmla="*/ 2147483646 w 206"/>
                  <a:gd name="T13" fmla="*/ 2147483646 h 54"/>
                  <a:gd name="T14" fmla="*/ 2147483646 w 206"/>
                  <a:gd name="T15" fmla="*/ 2147483646 h 54"/>
                  <a:gd name="T16" fmla="*/ 2147483646 w 206"/>
                  <a:gd name="T17" fmla="*/ 2147483646 h 54"/>
                  <a:gd name="T18" fmla="*/ 2147483646 w 206"/>
                  <a:gd name="T19" fmla="*/ 0 h 54"/>
                  <a:gd name="T20" fmla="*/ 0 w 206"/>
                  <a:gd name="T21" fmla="*/ 2147483646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06"/>
                  <a:gd name="T34" fmla="*/ 0 h 54"/>
                  <a:gd name="T35" fmla="*/ 206 w 206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06" h="54">
                    <a:moveTo>
                      <a:pt x="0" y="2"/>
                    </a:moveTo>
                    <a:lnTo>
                      <a:pt x="2" y="54"/>
                    </a:lnTo>
                    <a:lnTo>
                      <a:pt x="28" y="50"/>
                    </a:lnTo>
                    <a:lnTo>
                      <a:pt x="90" y="36"/>
                    </a:lnTo>
                    <a:lnTo>
                      <a:pt x="126" y="28"/>
                    </a:lnTo>
                    <a:lnTo>
                      <a:pt x="160" y="20"/>
                    </a:lnTo>
                    <a:lnTo>
                      <a:pt x="188" y="10"/>
                    </a:lnTo>
                    <a:lnTo>
                      <a:pt x="198" y="6"/>
                    </a:lnTo>
                    <a:lnTo>
                      <a:pt x="206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07" name="Freeform 1876"/>
              <p:cNvSpPr>
                <a:spLocks/>
              </p:cNvSpPr>
              <p:nvPr/>
            </p:nvSpPr>
            <p:spPr bwMode="auto">
              <a:xfrm>
                <a:off x="5953125" y="1628775"/>
                <a:ext cx="400050" cy="101600"/>
              </a:xfrm>
              <a:custGeom>
                <a:avLst/>
                <a:gdLst>
                  <a:gd name="T0" fmla="*/ 0 w 252"/>
                  <a:gd name="T1" fmla="*/ 2147483646 h 64"/>
                  <a:gd name="T2" fmla="*/ 0 w 252"/>
                  <a:gd name="T3" fmla="*/ 2147483646 h 64"/>
                  <a:gd name="T4" fmla="*/ 2147483646 w 252"/>
                  <a:gd name="T5" fmla="*/ 2147483646 h 64"/>
                  <a:gd name="T6" fmla="*/ 2147483646 w 252"/>
                  <a:gd name="T7" fmla="*/ 2147483646 h 64"/>
                  <a:gd name="T8" fmla="*/ 2147483646 w 252"/>
                  <a:gd name="T9" fmla="*/ 2147483646 h 64"/>
                  <a:gd name="T10" fmla="*/ 2147483646 w 252"/>
                  <a:gd name="T11" fmla="*/ 2147483646 h 64"/>
                  <a:gd name="T12" fmla="*/ 2147483646 w 252"/>
                  <a:gd name="T13" fmla="*/ 2147483646 h 64"/>
                  <a:gd name="T14" fmla="*/ 2147483646 w 252"/>
                  <a:gd name="T15" fmla="*/ 2147483646 h 64"/>
                  <a:gd name="T16" fmla="*/ 2147483646 w 252"/>
                  <a:gd name="T17" fmla="*/ 2147483646 h 64"/>
                  <a:gd name="T18" fmla="*/ 2147483646 w 252"/>
                  <a:gd name="T19" fmla="*/ 0 h 64"/>
                  <a:gd name="T20" fmla="*/ 2147483646 w 252"/>
                  <a:gd name="T21" fmla="*/ 0 h 64"/>
                  <a:gd name="T22" fmla="*/ 2147483646 w 252"/>
                  <a:gd name="T23" fmla="*/ 2147483646 h 64"/>
                  <a:gd name="T24" fmla="*/ 2147483646 w 252"/>
                  <a:gd name="T25" fmla="*/ 2147483646 h 64"/>
                  <a:gd name="T26" fmla="*/ 2147483646 w 252"/>
                  <a:gd name="T27" fmla="*/ 2147483646 h 64"/>
                  <a:gd name="T28" fmla="*/ 2147483646 w 252"/>
                  <a:gd name="T29" fmla="*/ 2147483646 h 64"/>
                  <a:gd name="T30" fmla="*/ 2147483646 w 252"/>
                  <a:gd name="T31" fmla="*/ 2147483646 h 64"/>
                  <a:gd name="T32" fmla="*/ 2147483646 w 252"/>
                  <a:gd name="T33" fmla="*/ 2147483646 h 64"/>
                  <a:gd name="T34" fmla="*/ 2147483646 w 252"/>
                  <a:gd name="T35" fmla="*/ 2147483646 h 64"/>
                  <a:gd name="T36" fmla="*/ 2147483646 w 252"/>
                  <a:gd name="T37" fmla="*/ 2147483646 h 64"/>
                  <a:gd name="T38" fmla="*/ 2147483646 w 252"/>
                  <a:gd name="T39" fmla="*/ 2147483646 h 64"/>
                  <a:gd name="T40" fmla="*/ 2147483646 w 252"/>
                  <a:gd name="T41" fmla="*/ 2147483646 h 64"/>
                  <a:gd name="T42" fmla="*/ 2147483646 w 252"/>
                  <a:gd name="T43" fmla="*/ 2147483646 h 64"/>
                  <a:gd name="T44" fmla="*/ 2147483646 w 252"/>
                  <a:gd name="T45" fmla="*/ 2147483646 h 64"/>
                  <a:gd name="T46" fmla="*/ 2147483646 w 252"/>
                  <a:gd name="T47" fmla="*/ 2147483646 h 64"/>
                  <a:gd name="T48" fmla="*/ 2147483646 w 252"/>
                  <a:gd name="T49" fmla="*/ 2147483646 h 64"/>
                  <a:gd name="T50" fmla="*/ 2147483646 w 252"/>
                  <a:gd name="T51" fmla="*/ 2147483646 h 64"/>
                  <a:gd name="T52" fmla="*/ 2147483646 w 252"/>
                  <a:gd name="T53" fmla="*/ 2147483646 h 64"/>
                  <a:gd name="T54" fmla="*/ 2147483646 w 252"/>
                  <a:gd name="T55" fmla="*/ 2147483646 h 64"/>
                  <a:gd name="T56" fmla="*/ 2147483646 w 252"/>
                  <a:gd name="T57" fmla="*/ 2147483646 h 64"/>
                  <a:gd name="T58" fmla="*/ 2147483646 w 252"/>
                  <a:gd name="T59" fmla="*/ 2147483646 h 64"/>
                  <a:gd name="T60" fmla="*/ 2147483646 w 252"/>
                  <a:gd name="T61" fmla="*/ 2147483646 h 64"/>
                  <a:gd name="T62" fmla="*/ 0 w 252"/>
                  <a:gd name="T63" fmla="*/ 2147483646 h 64"/>
                  <a:gd name="T64" fmla="*/ 0 w 252"/>
                  <a:gd name="T65" fmla="*/ 2147483646 h 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52"/>
                  <a:gd name="T100" fmla="*/ 0 h 64"/>
                  <a:gd name="T101" fmla="*/ 252 w 252"/>
                  <a:gd name="T102" fmla="*/ 64 h 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52" h="64">
                    <a:moveTo>
                      <a:pt x="0" y="48"/>
                    </a:moveTo>
                    <a:lnTo>
                      <a:pt x="0" y="48"/>
                    </a:lnTo>
                    <a:lnTo>
                      <a:pt x="10" y="40"/>
                    </a:lnTo>
                    <a:lnTo>
                      <a:pt x="38" y="24"/>
                    </a:lnTo>
                    <a:lnTo>
                      <a:pt x="56" y="16"/>
                    </a:lnTo>
                    <a:lnTo>
                      <a:pt x="76" y="8"/>
                    </a:lnTo>
                    <a:lnTo>
                      <a:pt x="96" y="4"/>
                    </a:lnTo>
                    <a:lnTo>
                      <a:pt x="116" y="2"/>
                    </a:lnTo>
                    <a:lnTo>
                      <a:pt x="130" y="0"/>
                    </a:lnTo>
                    <a:lnTo>
                      <a:pt x="162" y="0"/>
                    </a:lnTo>
                    <a:lnTo>
                      <a:pt x="180" y="2"/>
                    </a:lnTo>
                    <a:lnTo>
                      <a:pt x="198" y="6"/>
                    </a:lnTo>
                    <a:lnTo>
                      <a:pt x="210" y="10"/>
                    </a:lnTo>
                    <a:lnTo>
                      <a:pt x="216" y="14"/>
                    </a:lnTo>
                    <a:lnTo>
                      <a:pt x="220" y="18"/>
                    </a:lnTo>
                    <a:lnTo>
                      <a:pt x="236" y="18"/>
                    </a:lnTo>
                    <a:lnTo>
                      <a:pt x="248" y="20"/>
                    </a:lnTo>
                    <a:lnTo>
                      <a:pt x="252" y="22"/>
                    </a:lnTo>
                    <a:lnTo>
                      <a:pt x="252" y="26"/>
                    </a:lnTo>
                    <a:lnTo>
                      <a:pt x="228" y="36"/>
                    </a:lnTo>
                    <a:lnTo>
                      <a:pt x="202" y="46"/>
                    </a:lnTo>
                    <a:lnTo>
                      <a:pt x="168" y="56"/>
                    </a:lnTo>
                    <a:lnTo>
                      <a:pt x="128" y="62"/>
                    </a:lnTo>
                    <a:lnTo>
                      <a:pt x="108" y="64"/>
                    </a:lnTo>
                    <a:lnTo>
                      <a:pt x="86" y="64"/>
                    </a:lnTo>
                    <a:lnTo>
                      <a:pt x="64" y="64"/>
                    </a:lnTo>
                    <a:lnTo>
                      <a:pt x="42" y="60"/>
                    </a:lnTo>
                    <a:lnTo>
                      <a:pt x="20" y="5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08" name="Freeform 1878"/>
              <p:cNvSpPr>
                <a:spLocks/>
              </p:cNvSpPr>
              <p:nvPr/>
            </p:nvSpPr>
            <p:spPr bwMode="auto">
              <a:xfrm>
                <a:off x="6753225" y="1622425"/>
                <a:ext cx="488950" cy="63500"/>
              </a:xfrm>
              <a:custGeom>
                <a:avLst/>
                <a:gdLst>
                  <a:gd name="T0" fmla="*/ 2147483646 w 308"/>
                  <a:gd name="T1" fmla="*/ 0 h 40"/>
                  <a:gd name="T2" fmla="*/ 2147483646 w 308"/>
                  <a:gd name="T3" fmla="*/ 0 h 40"/>
                  <a:gd name="T4" fmla="*/ 2147483646 w 308"/>
                  <a:gd name="T5" fmla="*/ 0 h 40"/>
                  <a:gd name="T6" fmla="*/ 2147483646 w 308"/>
                  <a:gd name="T7" fmla="*/ 0 h 40"/>
                  <a:gd name="T8" fmla="*/ 2147483646 w 308"/>
                  <a:gd name="T9" fmla="*/ 0 h 40"/>
                  <a:gd name="T10" fmla="*/ 2147483646 w 308"/>
                  <a:gd name="T11" fmla="*/ 2147483646 h 40"/>
                  <a:gd name="T12" fmla="*/ 2147483646 w 308"/>
                  <a:gd name="T13" fmla="*/ 2147483646 h 40"/>
                  <a:gd name="T14" fmla="*/ 2147483646 w 308"/>
                  <a:gd name="T15" fmla="*/ 2147483646 h 40"/>
                  <a:gd name="T16" fmla="*/ 0 w 308"/>
                  <a:gd name="T17" fmla="*/ 2147483646 h 40"/>
                  <a:gd name="T18" fmla="*/ 0 w 308"/>
                  <a:gd name="T19" fmla="*/ 2147483646 h 40"/>
                  <a:gd name="T20" fmla="*/ 0 w 308"/>
                  <a:gd name="T21" fmla="*/ 2147483646 h 40"/>
                  <a:gd name="T22" fmla="*/ 0 w 308"/>
                  <a:gd name="T23" fmla="*/ 2147483646 h 40"/>
                  <a:gd name="T24" fmla="*/ 2147483646 w 308"/>
                  <a:gd name="T25" fmla="*/ 2147483646 h 40"/>
                  <a:gd name="T26" fmla="*/ 2147483646 w 308"/>
                  <a:gd name="T27" fmla="*/ 2147483646 h 40"/>
                  <a:gd name="T28" fmla="*/ 2147483646 w 308"/>
                  <a:gd name="T29" fmla="*/ 2147483646 h 40"/>
                  <a:gd name="T30" fmla="*/ 2147483646 w 308"/>
                  <a:gd name="T31" fmla="*/ 2147483646 h 40"/>
                  <a:gd name="T32" fmla="*/ 2147483646 w 308"/>
                  <a:gd name="T33" fmla="*/ 2147483646 h 40"/>
                  <a:gd name="T34" fmla="*/ 2147483646 w 308"/>
                  <a:gd name="T35" fmla="*/ 2147483646 h 40"/>
                  <a:gd name="T36" fmla="*/ 2147483646 w 308"/>
                  <a:gd name="T37" fmla="*/ 2147483646 h 40"/>
                  <a:gd name="T38" fmla="*/ 2147483646 w 308"/>
                  <a:gd name="T39" fmla="*/ 2147483646 h 40"/>
                  <a:gd name="T40" fmla="*/ 2147483646 w 308"/>
                  <a:gd name="T41" fmla="*/ 2147483646 h 40"/>
                  <a:gd name="T42" fmla="*/ 2147483646 w 308"/>
                  <a:gd name="T43" fmla="*/ 2147483646 h 40"/>
                  <a:gd name="T44" fmla="*/ 2147483646 w 308"/>
                  <a:gd name="T45" fmla="*/ 2147483646 h 40"/>
                  <a:gd name="T46" fmla="*/ 2147483646 w 308"/>
                  <a:gd name="T47" fmla="*/ 2147483646 h 40"/>
                  <a:gd name="T48" fmla="*/ 2147483646 w 308"/>
                  <a:gd name="T49" fmla="*/ 2147483646 h 40"/>
                  <a:gd name="T50" fmla="*/ 2147483646 w 308"/>
                  <a:gd name="T51" fmla="*/ 2147483646 h 40"/>
                  <a:gd name="T52" fmla="*/ 2147483646 w 308"/>
                  <a:gd name="T53" fmla="*/ 2147483646 h 40"/>
                  <a:gd name="T54" fmla="*/ 2147483646 w 308"/>
                  <a:gd name="T55" fmla="*/ 2147483646 h 40"/>
                  <a:gd name="T56" fmla="*/ 2147483646 w 308"/>
                  <a:gd name="T57" fmla="*/ 2147483646 h 40"/>
                  <a:gd name="T58" fmla="*/ 2147483646 w 308"/>
                  <a:gd name="T59" fmla="*/ 2147483646 h 40"/>
                  <a:gd name="T60" fmla="*/ 2147483646 w 308"/>
                  <a:gd name="T61" fmla="*/ 2147483646 h 40"/>
                  <a:gd name="T62" fmla="*/ 2147483646 w 308"/>
                  <a:gd name="T63" fmla="*/ 2147483646 h 40"/>
                  <a:gd name="T64" fmla="*/ 2147483646 w 308"/>
                  <a:gd name="T65" fmla="*/ 0 h 40"/>
                  <a:gd name="T66" fmla="*/ 2147483646 w 308"/>
                  <a:gd name="T67" fmla="*/ 0 h 4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8"/>
                  <a:gd name="T103" fmla="*/ 0 h 40"/>
                  <a:gd name="T104" fmla="*/ 308 w 308"/>
                  <a:gd name="T105" fmla="*/ 40 h 4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8" h="40">
                    <a:moveTo>
                      <a:pt x="242" y="0"/>
                    </a:moveTo>
                    <a:lnTo>
                      <a:pt x="242" y="0"/>
                    </a:lnTo>
                    <a:lnTo>
                      <a:pt x="206" y="0"/>
                    </a:lnTo>
                    <a:lnTo>
                      <a:pt x="128" y="0"/>
                    </a:lnTo>
                    <a:lnTo>
                      <a:pt x="84" y="0"/>
                    </a:lnTo>
                    <a:lnTo>
                      <a:pt x="46" y="2"/>
                    </a:lnTo>
                    <a:lnTo>
                      <a:pt x="16" y="6"/>
                    </a:lnTo>
                    <a:lnTo>
                      <a:pt x="6" y="10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4" y="22"/>
                    </a:lnTo>
                    <a:lnTo>
                      <a:pt x="14" y="28"/>
                    </a:lnTo>
                    <a:lnTo>
                      <a:pt x="30" y="32"/>
                    </a:lnTo>
                    <a:lnTo>
                      <a:pt x="58" y="36"/>
                    </a:lnTo>
                    <a:lnTo>
                      <a:pt x="96" y="38"/>
                    </a:lnTo>
                    <a:lnTo>
                      <a:pt x="150" y="38"/>
                    </a:lnTo>
                    <a:lnTo>
                      <a:pt x="170" y="40"/>
                    </a:lnTo>
                    <a:lnTo>
                      <a:pt x="214" y="38"/>
                    </a:lnTo>
                    <a:lnTo>
                      <a:pt x="240" y="38"/>
                    </a:lnTo>
                    <a:lnTo>
                      <a:pt x="266" y="34"/>
                    </a:lnTo>
                    <a:lnTo>
                      <a:pt x="286" y="30"/>
                    </a:lnTo>
                    <a:lnTo>
                      <a:pt x="302" y="24"/>
                    </a:lnTo>
                    <a:lnTo>
                      <a:pt x="306" y="20"/>
                    </a:lnTo>
                    <a:lnTo>
                      <a:pt x="308" y="18"/>
                    </a:lnTo>
                    <a:lnTo>
                      <a:pt x="308" y="14"/>
                    </a:lnTo>
                    <a:lnTo>
                      <a:pt x="302" y="10"/>
                    </a:lnTo>
                    <a:lnTo>
                      <a:pt x="290" y="6"/>
                    </a:lnTo>
                    <a:lnTo>
                      <a:pt x="272" y="2"/>
                    </a:lnTo>
                    <a:lnTo>
                      <a:pt x="242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09" name="Freeform 1881"/>
              <p:cNvSpPr>
                <a:spLocks/>
              </p:cNvSpPr>
              <p:nvPr/>
            </p:nvSpPr>
            <p:spPr bwMode="auto">
              <a:xfrm>
                <a:off x="7086600" y="1666875"/>
                <a:ext cx="558800" cy="73025"/>
              </a:xfrm>
              <a:custGeom>
                <a:avLst/>
                <a:gdLst>
                  <a:gd name="T0" fmla="*/ 2147483646 w 352"/>
                  <a:gd name="T1" fmla="*/ 2147483646 h 46"/>
                  <a:gd name="T2" fmla="*/ 2147483646 w 352"/>
                  <a:gd name="T3" fmla="*/ 2147483646 h 46"/>
                  <a:gd name="T4" fmla="*/ 2147483646 w 352"/>
                  <a:gd name="T5" fmla="*/ 2147483646 h 46"/>
                  <a:gd name="T6" fmla="*/ 2147483646 w 352"/>
                  <a:gd name="T7" fmla="*/ 2147483646 h 46"/>
                  <a:gd name="T8" fmla="*/ 2147483646 w 352"/>
                  <a:gd name="T9" fmla="*/ 2147483646 h 46"/>
                  <a:gd name="T10" fmla="*/ 2147483646 w 352"/>
                  <a:gd name="T11" fmla="*/ 2147483646 h 46"/>
                  <a:gd name="T12" fmla="*/ 2147483646 w 352"/>
                  <a:gd name="T13" fmla="*/ 2147483646 h 46"/>
                  <a:gd name="T14" fmla="*/ 2147483646 w 352"/>
                  <a:gd name="T15" fmla="*/ 2147483646 h 46"/>
                  <a:gd name="T16" fmla="*/ 2147483646 w 352"/>
                  <a:gd name="T17" fmla="*/ 2147483646 h 46"/>
                  <a:gd name="T18" fmla="*/ 2147483646 w 352"/>
                  <a:gd name="T19" fmla="*/ 2147483646 h 46"/>
                  <a:gd name="T20" fmla="*/ 2147483646 w 352"/>
                  <a:gd name="T21" fmla="*/ 2147483646 h 46"/>
                  <a:gd name="T22" fmla="*/ 2147483646 w 352"/>
                  <a:gd name="T23" fmla="*/ 2147483646 h 46"/>
                  <a:gd name="T24" fmla="*/ 2147483646 w 352"/>
                  <a:gd name="T25" fmla="*/ 2147483646 h 46"/>
                  <a:gd name="T26" fmla="*/ 2147483646 w 352"/>
                  <a:gd name="T27" fmla="*/ 2147483646 h 46"/>
                  <a:gd name="T28" fmla="*/ 2147483646 w 352"/>
                  <a:gd name="T29" fmla="*/ 2147483646 h 46"/>
                  <a:gd name="T30" fmla="*/ 2147483646 w 352"/>
                  <a:gd name="T31" fmla="*/ 2147483646 h 46"/>
                  <a:gd name="T32" fmla="*/ 2147483646 w 352"/>
                  <a:gd name="T33" fmla="*/ 2147483646 h 46"/>
                  <a:gd name="T34" fmla="*/ 2147483646 w 352"/>
                  <a:gd name="T35" fmla="*/ 2147483646 h 46"/>
                  <a:gd name="T36" fmla="*/ 2147483646 w 352"/>
                  <a:gd name="T37" fmla="*/ 2147483646 h 46"/>
                  <a:gd name="T38" fmla="*/ 2147483646 w 352"/>
                  <a:gd name="T39" fmla="*/ 0 h 46"/>
                  <a:gd name="T40" fmla="*/ 2147483646 w 352"/>
                  <a:gd name="T41" fmla="*/ 0 h 46"/>
                  <a:gd name="T42" fmla="*/ 2147483646 w 352"/>
                  <a:gd name="T43" fmla="*/ 2147483646 h 46"/>
                  <a:gd name="T44" fmla="*/ 2147483646 w 352"/>
                  <a:gd name="T45" fmla="*/ 2147483646 h 46"/>
                  <a:gd name="T46" fmla="*/ 2147483646 w 352"/>
                  <a:gd name="T47" fmla="*/ 2147483646 h 46"/>
                  <a:gd name="T48" fmla="*/ 2147483646 w 352"/>
                  <a:gd name="T49" fmla="*/ 2147483646 h 46"/>
                  <a:gd name="T50" fmla="*/ 2147483646 w 352"/>
                  <a:gd name="T51" fmla="*/ 2147483646 h 46"/>
                  <a:gd name="T52" fmla="*/ 2147483646 w 352"/>
                  <a:gd name="T53" fmla="*/ 2147483646 h 46"/>
                  <a:gd name="T54" fmla="*/ 2147483646 w 352"/>
                  <a:gd name="T55" fmla="*/ 2147483646 h 46"/>
                  <a:gd name="T56" fmla="*/ 2147483646 w 352"/>
                  <a:gd name="T57" fmla="*/ 2147483646 h 46"/>
                  <a:gd name="T58" fmla="*/ 2147483646 w 352"/>
                  <a:gd name="T59" fmla="*/ 2147483646 h 46"/>
                  <a:gd name="T60" fmla="*/ 2147483646 w 352"/>
                  <a:gd name="T61" fmla="*/ 2147483646 h 46"/>
                  <a:gd name="T62" fmla="*/ 2147483646 w 352"/>
                  <a:gd name="T63" fmla="*/ 2147483646 h 46"/>
                  <a:gd name="T64" fmla="*/ 2147483646 w 352"/>
                  <a:gd name="T65" fmla="*/ 2147483646 h 46"/>
                  <a:gd name="T66" fmla="*/ 2147483646 w 352"/>
                  <a:gd name="T67" fmla="*/ 2147483646 h 46"/>
                  <a:gd name="T68" fmla="*/ 0 w 352"/>
                  <a:gd name="T69" fmla="*/ 2147483646 h 46"/>
                  <a:gd name="T70" fmla="*/ 0 w 352"/>
                  <a:gd name="T71" fmla="*/ 2147483646 h 46"/>
                  <a:gd name="T72" fmla="*/ 2147483646 w 352"/>
                  <a:gd name="T73" fmla="*/ 2147483646 h 46"/>
                  <a:gd name="T74" fmla="*/ 2147483646 w 352"/>
                  <a:gd name="T75" fmla="*/ 2147483646 h 46"/>
                  <a:gd name="T76" fmla="*/ 2147483646 w 352"/>
                  <a:gd name="T77" fmla="*/ 2147483646 h 46"/>
                  <a:gd name="T78" fmla="*/ 2147483646 w 352"/>
                  <a:gd name="T79" fmla="*/ 2147483646 h 46"/>
                  <a:gd name="T80" fmla="*/ 2147483646 w 352"/>
                  <a:gd name="T81" fmla="*/ 2147483646 h 46"/>
                  <a:gd name="T82" fmla="*/ 2147483646 w 352"/>
                  <a:gd name="T83" fmla="*/ 2147483646 h 46"/>
                  <a:gd name="T84" fmla="*/ 2147483646 w 352"/>
                  <a:gd name="T85" fmla="*/ 2147483646 h 4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52"/>
                  <a:gd name="T130" fmla="*/ 0 h 46"/>
                  <a:gd name="T131" fmla="*/ 352 w 352"/>
                  <a:gd name="T132" fmla="*/ 46 h 4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52" h="46">
                    <a:moveTo>
                      <a:pt x="112" y="42"/>
                    </a:moveTo>
                    <a:lnTo>
                      <a:pt x="112" y="42"/>
                    </a:lnTo>
                    <a:lnTo>
                      <a:pt x="130" y="42"/>
                    </a:lnTo>
                    <a:lnTo>
                      <a:pt x="176" y="42"/>
                    </a:lnTo>
                    <a:lnTo>
                      <a:pt x="204" y="40"/>
                    </a:lnTo>
                    <a:lnTo>
                      <a:pt x="236" y="38"/>
                    </a:lnTo>
                    <a:lnTo>
                      <a:pt x="266" y="34"/>
                    </a:lnTo>
                    <a:lnTo>
                      <a:pt x="296" y="28"/>
                    </a:lnTo>
                    <a:lnTo>
                      <a:pt x="316" y="26"/>
                    </a:lnTo>
                    <a:lnTo>
                      <a:pt x="332" y="24"/>
                    </a:lnTo>
                    <a:lnTo>
                      <a:pt x="346" y="22"/>
                    </a:lnTo>
                    <a:lnTo>
                      <a:pt x="350" y="20"/>
                    </a:lnTo>
                    <a:lnTo>
                      <a:pt x="352" y="18"/>
                    </a:lnTo>
                    <a:lnTo>
                      <a:pt x="352" y="14"/>
                    </a:lnTo>
                    <a:lnTo>
                      <a:pt x="346" y="12"/>
                    </a:lnTo>
                    <a:lnTo>
                      <a:pt x="334" y="8"/>
                    </a:lnTo>
                    <a:lnTo>
                      <a:pt x="310" y="4"/>
                    </a:lnTo>
                    <a:lnTo>
                      <a:pt x="276" y="0"/>
                    </a:lnTo>
                    <a:lnTo>
                      <a:pt x="262" y="4"/>
                    </a:lnTo>
                    <a:lnTo>
                      <a:pt x="244" y="8"/>
                    </a:lnTo>
                    <a:lnTo>
                      <a:pt x="222" y="12"/>
                    </a:lnTo>
                    <a:lnTo>
                      <a:pt x="196" y="14"/>
                    </a:lnTo>
                    <a:lnTo>
                      <a:pt x="168" y="16"/>
                    </a:lnTo>
                    <a:lnTo>
                      <a:pt x="138" y="14"/>
                    </a:lnTo>
                    <a:lnTo>
                      <a:pt x="108" y="6"/>
                    </a:lnTo>
                    <a:lnTo>
                      <a:pt x="92" y="8"/>
                    </a:lnTo>
                    <a:lnTo>
                      <a:pt x="54" y="14"/>
                    </a:lnTo>
                    <a:lnTo>
                      <a:pt x="16" y="20"/>
                    </a:lnTo>
                    <a:lnTo>
                      <a:pt x="4" y="26"/>
                    </a:lnTo>
                    <a:lnTo>
                      <a:pt x="2" y="28"/>
                    </a:lnTo>
                    <a:lnTo>
                      <a:pt x="0" y="30"/>
                    </a:lnTo>
                    <a:lnTo>
                      <a:pt x="10" y="34"/>
                    </a:lnTo>
                    <a:lnTo>
                      <a:pt x="34" y="42"/>
                    </a:lnTo>
                    <a:lnTo>
                      <a:pt x="50" y="44"/>
                    </a:lnTo>
                    <a:lnTo>
                      <a:pt x="70" y="46"/>
                    </a:lnTo>
                    <a:lnTo>
                      <a:pt x="90" y="46"/>
                    </a:lnTo>
                    <a:lnTo>
                      <a:pt x="112" y="4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0" name="Freeform 1882"/>
              <p:cNvSpPr>
                <a:spLocks/>
              </p:cNvSpPr>
              <p:nvPr/>
            </p:nvSpPr>
            <p:spPr bwMode="auto">
              <a:xfrm>
                <a:off x="6483350" y="1660525"/>
                <a:ext cx="561975" cy="120650"/>
              </a:xfrm>
              <a:custGeom>
                <a:avLst/>
                <a:gdLst>
                  <a:gd name="T0" fmla="*/ 0 w 354"/>
                  <a:gd name="T1" fmla="*/ 2147483646 h 76"/>
                  <a:gd name="T2" fmla="*/ 0 w 354"/>
                  <a:gd name="T3" fmla="*/ 2147483646 h 76"/>
                  <a:gd name="T4" fmla="*/ 2147483646 w 354"/>
                  <a:gd name="T5" fmla="*/ 2147483646 h 76"/>
                  <a:gd name="T6" fmla="*/ 2147483646 w 354"/>
                  <a:gd name="T7" fmla="*/ 2147483646 h 76"/>
                  <a:gd name="T8" fmla="*/ 2147483646 w 354"/>
                  <a:gd name="T9" fmla="*/ 2147483646 h 76"/>
                  <a:gd name="T10" fmla="*/ 2147483646 w 354"/>
                  <a:gd name="T11" fmla="*/ 2147483646 h 76"/>
                  <a:gd name="T12" fmla="*/ 2147483646 w 354"/>
                  <a:gd name="T13" fmla="*/ 2147483646 h 76"/>
                  <a:gd name="T14" fmla="*/ 2147483646 w 354"/>
                  <a:gd name="T15" fmla="*/ 2147483646 h 76"/>
                  <a:gd name="T16" fmla="*/ 2147483646 w 354"/>
                  <a:gd name="T17" fmla="*/ 2147483646 h 76"/>
                  <a:gd name="T18" fmla="*/ 2147483646 w 354"/>
                  <a:gd name="T19" fmla="*/ 2147483646 h 76"/>
                  <a:gd name="T20" fmla="*/ 2147483646 w 354"/>
                  <a:gd name="T21" fmla="*/ 2147483646 h 76"/>
                  <a:gd name="T22" fmla="*/ 2147483646 w 354"/>
                  <a:gd name="T23" fmla="*/ 2147483646 h 76"/>
                  <a:gd name="T24" fmla="*/ 2147483646 w 354"/>
                  <a:gd name="T25" fmla="*/ 2147483646 h 76"/>
                  <a:gd name="T26" fmla="*/ 2147483646 w 354"/>
                  <a:gd name="T27" fmla="*/ 2147483646 h 76"/>
                  <a:gd name="T28" fmla="*/ 2147483646 w 354"/>
                  <a:gd name="T29" fmla="*/ 2147483646 h 76"/>
                  <a:gd name="T30" fmla="*/ 2147483646 w 354"/>
                  <a:gd name="T31" fmla="*/ 2147483646 h 76"/>
                  <a:gd name="T32" fmla="*/ 2147483646 w 354"/>
                  <a:gd name="T33" fmla="*/ 2147483646 h 76"/>
                  <a:gd name="T34" fmla="*/ 2147483646 w 354"/>
                  <a:gd name="T35" fmla="*/ 2147483646 h 76"/>
                  <a:gd name="T36" fmla="*/ 2147483646 w 354"/>
                  <a:gd name="T37" fmla="*/ 2147483646 h 76"/>
                  <a:gd name="T38" fmla="*/ 2147483646 w 354"/>
                  <a:gd name="T39" fmla="*/ 2147483646 h 76"/>
                  <a:gd name="T40" fmla="*/ 2147483646 w 354"/>
                  <a:gd name="T41" fmla="*/ 2147483646 h 76"/>
                  <a:gd name="T42" fmla="*/ 2147483646 w 354"/>
                  <a:gd name="T43" fmla="*/ 2147483646 h 76"/>
                  <a:gd name="T44" fmla="*/ 2147483646 w 354"/>
                  <a:gd name="T45" fmla="*/ 2147483646 h 76"/>
                  <a:gd name="T46" fmla="*/ 2147483646 w 354"/>
                  <a:gd name="T47" fmla="*/ 2147483646 h 76"/>
                  <a:gd name="T48" fmla="*/ 2147483646 w 354"/>
                  <a:gd name="T49" fmla="*/ 2147483646 h 76"/>
                  <a:gd name="T50" fmla="*/ 2147483646 w 354"/>
                  <a:gd name="T51" fmla="*/ 2147483646 h 76"/>
                  <a:gd name="T52" fmla="*/ 2147483646 w 354"/>
                  <a:gd name="T53" fmla="*/ 2147483646 h 76"/>
                  <a:gd name="T54" fmla="*/ 2147483646 w 354"/>
                  <a:gd name="T55" fmla="*/ 2147483646 h 76"/>
                  <a:gd name="T56" fmla="*/ 2147483646 w 354"/>
                  <a:gd name="T57" fmla="*/ 0 h 76"/>
                  <a:gd name="T58" fmla="*/ 2147483646 w 354"/>
                  <a:gd name="T59" fmla="*/ 0 h 76"/>
                  <a:gd name="T60" fmla="*/ 2147483646 w 354"/>
                  <a:gd name="T61" fmla="*/ 2147483646 h 76"/>
                  <a:gd name="T62" fmla="*/ 2147483646 w 354"/>
                  <a:gd name="T63" fmla="*/ 2147483646 h 76"/>
                  <a:gd name="T64" fmla="*/ 0 w 354"/>
                  <a:gd name="T65" fmla="*/ 2147483646 h 76"/>
                  <a:gd name="T66" fmla="*/ 0 w 354"/>
                  <a:gd name="T67" fmla="*/ 2147483646 h 7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54"/>
                  <a:gd name="T103" fmla="*/ 0 h 76"/>
                  <a:gd name="T104" fmla="*/ 354 w 354"/>
                  <a:gd name="T105" fmla="*/ 76 h 7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54" h="76">
                    <a:moveTo>
                      <a:pt x="0" y="26"/>
                    </a:moveTo>
                    <a:lnTo>
                      <a:pt x="0" y="26"/>
                    </a:lnTo>
                    <a:lnTo>
                      <a:pt x="12" y="32"/>
                    </a:lnTo>
                    <a:lnTo>
                      <a:pt x="28" y="40"/>
                    </a:lnTo>
                    <a:lnTo>
                      <a:pt x="50" y="48"/>
                    </a:lnTo>
                    <a:lnTo>
                      <a:pt x="80" y="58"/>
                    </a:lnTo>
                    <a:lnTo>
                      <a:pt x="116" y="66"/>
                    </a:lnTo>
                    <a:lnTo>
                      <a:pt x="156" y="72"/>
                    </a:lnTo>
                    <a:lnTo>
                      <a:pt x="204" y="76"/>
                    </a:lnTo>
                    <a:lnTo>
                      <a:pt x="224" y="74"/>
                    </a:lnTo>
                    <a:lnTo>
                      <a:pt x="270" y="66"/>
                    </a:lnTo>
                    <a:lnTo>
                      <a:pt x="296" y="60"/>
                    </a:lnTo>
                    <a:lnTo>
                      <a:pt x="320" y="54"/>
                    </a:lnTo>
                    <a:lnTo>
                      <a:pt x="340" y="44"/>
                    </a:lnTo>
                    <a:lnTo>
                      <a:pt x="348" y="40"/>
                    </a:lnTo>
                    <a:lnTo>
                      <a:pt x="354" y="34"/>
                    </a:lnTo>
                    <a:lnTo>
                      <a:pt x="330" y="34"/>
                    </a:lnTo>
                    <a:lnTo>
                      <a:pt x="274" y="32"/>
                    </a:lnTo>
                    <a:lnTo>
                      <a:pt x="242" y="28"/>
                    </a:lnTo>
                    <a:lnTo>
                      <a:pt x="208" y="24"/>
                    </a:lnTo>
                    <a:lnTo>
                      <a:pt x="178" y="16"/>
                    </a:lnTo>
                    <a:lnTo>
                      <a:pt x="164" y="12"/>
                    </a:lnTo>
                    <a:lnTo>
                      <a:pt x="154" y="6"/>
                    </a:lnTo>
                    <a:lnTo>
                      <a:pt x="148" y="4"/>
                    </a:lnTo>
                    <a:lnTo>
                      <a:pt x="140" y="2"/>
                    </a:lnTo>
                    <a:lnTo>
                      <a:pt x="126" y="0"/>
                    </a:lnTo>
                    <a:lnTo>
                      <a:pt x="106" y="0"/>
                    </a:lnTo>
                    <a:lnTo>
                      <a:pt x="78" y="4"/>
                    </a:lnTo>
                    <a:lnTo>
                      <a:pt x="44" y="12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1" name="Freeform 1883"/>
              <p:cNvSpPr>
                <a:spLocks/>
              </p:cNvSpPr>
              <p:nvPr/>
            </p:nvSpPr>
            <p:spPr bwMode="auto">
              <a:xfrm>
                <a:off x="6162675" y="1701800"/>
                <a:ext cx="476250" cy="92075"/>
              </a:xfrm>
              <a:custGeom>
                <a:avLst/>
                <a:gdLst>
                  <a:gd name="T0" fmla="*/ 2147483646 w 300"/>
                  <a:gd name="T1" fmla="*/ 2147483646 h 58"/>
                  <a:gd name="T2" fmla="*/ 2147483646 w 300"/>
                  <a:gd name="T3" fmla="*/ 2147483646 h 58"/>
                  <a:gd name="T4" fmla="*/ 2147483646 w 300"/>
                  <a:gd name="T5" fmla="*/ 2147483646 h 58"/>
                  <a:gd name="T6" fmla="*/ 2147483646 w 300"/>
                  <a:gd name="T7" fmla="*/ 2147483646 h 58"/>
                  <a:gd name="T8" fmla="*/ 2147483646 w 300"/>
                  <a:gd name="T9" fmla="*/ 2147483646 h 58"/>
                  <a:gd name="T10" fmla="*/ 2147483646 w 300"/>
                  <a:gd name="T11" fmla="*/ 2147483646 h 58"/>
                  <a:gd name="T12" fmla="*/ 2147483646 w 300"/>
                  <a:gd name="T13" fmla="*/ 2147483646 h 58"/>
                  <a:gd name="T14" fmla="*/ 2147483646 w 300"/>
                  <a:gd name="T15" fmla="*/ 2147483646 h 58"/>
                  <a:gd name="T16" fmla="*/ 2147483646 w 300"/>
                  <a:gd name="T17" fmla="*/ 2147483646 h 58"/>
                  <a:gd name="T18" fmla="*/ 2147483646 w 300"/>
                  <a:gd name="T19" fmla="*/ 2147483646 h 58"/>
                  <a:gd name="T20" fmla="*/ 2147483646 w 300"/>
                  <a:gd name="T21" fmla="*/ 2147483646 h 58"/>
                  <a:gd name="T22" fmla="*/ 2147483646 w 300"/>
                  <a:gd name="T23" fmla="*/ 2147483646 h 58"/>
                  <a:gd name="T24" fmla="*/ 2147483646 w 300"/>
                  <a:gd name="T25" fmla="*/ 2147483646 h 58"/>
                  <a:gd name="T26" fmla="*/ 2147483646 w 300"/>
                  <a:gd name="T27" fmla="*/ 2147483646 h 58"/>
                  <a:gd name="T28" fmla="*/ 2147483646 w 300"/>
                  <a:gd name="T29" fmla="*/ 2147483646 h 58"/>
                  <a:gd name="T30" fmla="*/ 2147483646 w 300"/>
                  <a:gd name="T31" fmla="*/ 2147483646 h 58"/>
                  <a:gd name="T32" fmla="*/ 2147483646 w 300"/>
                  <a:gd name="T33" fmla="*/ 2147483646 h 58"/>
                  <a:gd name="T34" fmla="*/ 2147483646 w 300"/>
                  <a:gd name="T35" fmla="*/ 2147483646 h 58"/>
                  <a:gd name="T36" fmla="*/ 2147483646 w 300"/>
                  <a:gd name="T37" fmla="*/ 2147483646 h 58"/>
                  <a:gd name="T38" fmla="*/ 2147483646 w 300"/>
                  <a:gd name="T39" fmla="*/ 2147483646 h 58"/>
                  <a:gd name="T40" fmla="*/ 2147483646 w 300"/>
                  <a:gd name="T41" fmla="*/ 2147483646 h 58"/>
                  <a:gd name="T42" fmla="*/ 2147483646 w 300"/>
                  <a:gd name="T43" fmla="*/ 0 h 58"/>
                  <a:gd name="T44" fmla="*/ 2147483646 w 300"/>
                  <a:gd name="T45" fmla="*/ 2147483646 h 58"/>
                  <a:gd name="T46" fmla="*/ 2147483646 w 300"/>
                  <a:gd name="T47" fmla="*/ 2147483646 h 58"/>
                  <a:gd name="T48" fmla="*/ 2147483646 w 300"/>
                  <a:gd name="T49" fmla="*/ 2147483646 h 58"/>
                  <a:gd name="T50" fmla="*/ 2147483646 w 300"/>
                  <a:gd name="T51" fmla="*/ 2147483646 h 58"/>
                  <a:gd name="T52" fmla="*/ 2147483646 w 300"/>
                  <a:gd name="T53" fmla="*/ 2147483646 h 58"/>
                  <a:gd name="T54" fmla="*/ 2147483646 w 300"/>
                  <a:gd name="T55" fmla="*/ 2147483646 h 58"/>
                  <a:gd name="T56" fmla="*/ 2147483646 w 300"/>
                  <a:gd name="T57" fmla="*/ 2147483646 h 58"/>
                  <a:gd name="T58" fmla="*/ 0 w 300"/>
                  <a:gd name="T59" fmla="*/ 2147483646 h 58"/>
                  <a:gd name="T60" fmla="*/ 2147483646 w 300"/>
                  <a:gd name="T61" fmla="*/ 2147483646 h 58"/>
                  <a:gd name="T62" fmla="*/ 2147483646 w 300"/>
                  <a:gd name="T63" fmla="*/ 2147483646 h 58"/>
                  <a:gd name="T64" fmla="*/ 2147483646 w 300"/>
                  <a:gd name="T65" fmla="*/ 2147483646 h 58"/>
                  <a:gd name="T66" fmla="*/ 2147483646 w 300"/>
                  <a:gd name="T67" fmla="*/ 2147483646 h 58"/>
                  <a:gd name="T68" fmla="*/ 2147483646 w 300"/>
                  <a:gd name="T69" fmla="*/ 2147483646 h 5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0"/>
                  <a:gd name="T106" fmla="*/ 0 h 58"/>
                  <a:gd name="T107" fmla="*/ 300 w 300"/>
                  <a:gd name="T108" fmla="*/ 58 h 5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0" h="58">
                    <a:moveTo>
                      <a:pt x="72" y="42"/>
                    </a:moveTo>
                    <a:lnTo>
                      <a:pt x="72" y="42"/>
                    </a:lnTo>
                    <a:lnTo>
                      <a:pt x="94" y="46"/>
                    </a:lnTo>
                    <a:lnTo>
                      <a:pt x="146" y="54"/>
                    </a:lnTo>
                    <a:lnTo>
                      <a:pt x="180" y="56"/>
                    </a:lnTo>
                    <a:lnTo>
                      <a:pt x="214" y="58"/>
                    </a:lnTo>
                    <a:lnTo>
                      <a:pt x="250" y="58"/>
                    </a:lnTo>
                    <a:lnTo>
                      <a:pt x="282" y="56"/>
                    </a:lnTo>
                    <a:lnTo>
                      <a:pt x="292" y="56"/>
                    </a:lnTo>
                    <a:lnTo>
                      <a:pt x="298" y="54"/>
                    </a:lnTo>
                    <a:lnTo>
                      <a:pt x="300" y="52"/>
                    </a:lnTo>
                    <a:lnTo>
                      <a:pt x="300" y="50"/>
                    </a:lnTo>
                    <a:lnTo>
                      <a:pt x="298" y="46"/>
                    </a:lnTo>
                    <a:lnTo>
                      <a:pt x="292" y="44"/>
                    </a:lnTo>
                    <a:lnTo>
                      <a:pt x="270" y="34"/>
                    </a:lnTo>
                    <a:lnTo>
                      <a:pt x="230" y="22"/>
                    </a:lnTo>
                    <a:lnTo>
                      <a:pt x="168" y="6"/>
                    </a:lnTo>
                    <a:lnTo>
                      <a:pt x="160" y="4"/>
                    </a:lnTo>
                    <a:lnTo>
                      <a:pt x="150" y="2"/>
                    </a:lnTo>
                    <a:lnTo>
                      <a:pt x="136" y="0"/>
                    </a:lnTo>
                    <a:lnTo>
                      <a:pt x="116" y="2"/>
                    </a:lnTo>
                    <a:lnTo>
                      <a:pt x="90" y="4"/>
                    </a:lnTo>
                    <a:lnTo>
                      <a:pt x="56" y="12"/>
                    </a:lnTo>
                    <a:lnTo>
                      <a:pt x="14" y="24"/>
                    </a:lnTo>
                    <a:lnTo>
                      <a:pt x="6" y="28"/>
                    </a:lnTo>
                    <a:lnTo>
                      <a:pt x="2" y="30"/>
                    </a:lnTo>
                    <a:lnTo>
                      <a:pt x="0" y="32"/>
                    </a:lnTo>
                    <a:lnTo>
                      <a:pt x="4" y="36"/>
                    </a:lnTo>
                    <a:lnTo>
                      <a:pt x="16" y="38"/>
                    </a:lnTo>
                    <a:lnTo>
                      <a:pt x="38" y="40"/>
                    </a:lnTo>
                    <a:lnTo>
                      <a:pt x="72" y="4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2" name="Freeform 1884"/>
              <p:cNvSpPr>
                <a:spLocks/>
              </p:cNvSpPr>
              <p:nvPr/>
            </p:nvSpPr>
            <p:spPr bwMode="auto">
              <a:xfrm>
                <a:off x="7499350" y="1698625"/>
                <a:ext cx="371475" cy="98425"/>
              </a:xfrm>
              <a:custGeom>
                <a:avLst/>
                <a:gdLst>
                  <a:gd name="T0" fmla="*/ 2147483646 w 234"/>
                  <a:gd name="T1" fmla="*/ 2147483646 h 62"/>
                  <a:gd name="T2" fmla="*/ 2147483646 w 234"/>
                  <a:gd name="T3" fmla="*/ 2147483646 h 62"/>
                  <a:gd name="T4" fmla="*/ 2147483646 w 234"/>
                  <a:gd name="T5" fmla="*/ 0 h 62"/>
                  <a:gd name="T6" fmla="*/ 2147483646 w 234"/>
                  <a:gd name="T7" fmla="*/ 0 h 62"/>
                  <a:gd name="T8" fmla="*/ 2147483646 w 234"/>
                  <a:gd name="T9" fmla="*/ 0 h 62"/>
                  <a:gd name="T10" fmla="*/ 2147483646 w 234"/>
                  <a:gd name="T11" fmla="*/ 2147483646 h 62"/>
                  <a:gd name="T12" fmla="*/ 2147483646 w 234"/>
                  <a:gd name="T13" fmla="*/ 2147483646 h 62"/>
                  <a:gd name="T14" fmla="*/ 2147483646 w 234"/>
                  <a:gd name="T15" fmla="*/ 2147483646 h 62"/>
                  <a:gd name="T16" fmla="*/ 2147483646 w 234"/>
                  <a:gd name="T17" fmla="*/ 2147483646 h 62"/>
                  <a:gd name="T18" fmla="*/ 2147483646 w 234"/>
                  <a:gd name="T19" fmla="*/ 2147483646 h 62"/>
                  <a:gd name="T20" fmla="*/ 2147483646 w 234"/>
                  <a:gd name="T21" fmla="*/ 2147483646 h 62"/>
                  <a:gd name="T22" fmla="*/ 0 w 234"/>
                  <a:gd name="T23" fmla="*/ 2147483646 h 62"/>
                  <a:gd name="T24" fmla="*/ 0 w 234"/>
                  <a:gd name="T25" fmla="*/ 2147483646 h 62"/>
                  <a:gd name="T26" fmla="*/ 2147483646 w 234"/>
                  <a:gd name="T27" fmla="*/ 2147483646 h 62"/>
                  <a:gd name="T28" fmla="*/ 2147483646 w 234"/>
                  <a:gd name="T29" fmla="*/ 2147483646 h 62"/>
                  <a:gd name="T30" fmla="*/ 2147483646 w 234"/>
                  <a:gd name="T31" fmla="*/ 2147483646 h 62"/>
                  <a:gd name="T32" fmla="*/ 2147483646 w 234"/>
                  <a:gd name="T33" fmla="*/ 2147483646 h 62"/>
                  <a:gd name="T34" fmla="*/ 2147483646 w 234"/>
                  <a:gd name="T35" fmla="*/ 2147483646 h 62"/>
                  <a:gd name="T36" fmla="*/ 2147483646 w 234"/>
                  <a:gd name="T37" fmla="*/ 2147483646 h 62"/>
                  <a:gd name="T38" fmla="*/ 2147483646 w 234"/>
                  <a:gd name="T39" fmla="*/ 2147483646 h 62"/>
                  <a:gd name="T40" fmla="*/ 2147483646 w 234"/>
                  <a:gd name="T41" fmla="*/ 2147483646 h 6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34"/>
                  <a:gd name="T64" fmla="*/ 0 h 62"/>
                  <a:gd name="T65" fmla="*/ 234 w 234"/>
                  <a:gd name="T66" fmla="*/ 62 h 6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34" h="62">
                    <a:moveTo>
                      <a:pt x="234" y="2"/>
                    </a:moveTo>
                    <a:lnTo>
                      <a:pt x="234" y="2"/>
                    </a:lnTo>
                    <a:lnTo>
                      <a:pt x="218" y="0"/>
                    </a:lnTo>
                    <a:lnTo>
                      <a:pt x="200" y="0"/>
                    </a:lnTo>
                    <a:lnTo>
                      <a:pt x="176" y="0"/>
                    </a:lnTo>
                    <a:lnTo>
                      <a:pt x="144" y="2"/>
                    </a:lnTo>
                    <a:lnTo>
                      <a:pt x="104" y="6"/>
                    </a:lnTo>
                    <a:lnTo>
                      <a:pt x="58" y="14"/>
                    </a:lnTo>
                    <a:lnTo>
                      <a:pt x="4" y="24"/>
                    </a:lnTo>
                    <a:lnTo>
                      <a:pt x="2" y="26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10" y="38"/>
                    </a:lnTo>
                    <a:lnTo>
                      <a:pt x="32" y="44"/>
                    </a:lnTo>
                    <a:lnTo>
                      <a:pt x="70" y="50"/>
                    </a:lnTo>
                    <a:lnTo>
                      <a:pt x="128" y="56"/>
                    </a:lnTo>
                    <a:lnTo>
                      <a:pt x="214" y="62"/>
                    </a:lnTo>
                    <a:lnTo>
                      <a:pt x="234" y="60"/>
                    </a:lnTo>
                    <a:lnTo>
                      <a:pt x="234" y="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3" name="Freeform 1885"/>
              <p:cNvSpPr>
                <a:spLocks/>
              </p:cNvSpPr>
              <p:nvPr/>
            </p:nvSpPr>
            <p:spPr bwMode="auto">
              <a:xfrm>
                <a:off x="5743575" y="1720850"/>
                <a:ext cx="384175" cy="104775"/>
              </a:xfrm>
              <a:custGeom>
                <a:avLst/>
                <a:gdLst>
                  <a:gd name="T0" fmla="*/ 0 w 242"/>
                  <a:gd name="T1" fmla="*/ 2147483646 h 66"/>
                  <a:gd name="T2" fmla="*/ 0 w 242"/>
                  <a:gd name="T3" fmla="*/ 2147483646 h 66"/>
                  <a:gd name="T4" fmla="*/ 0 w 242"/>
                  <a:gd name="T5" fmla="*/ 2147483646 h 66"/>
                  <a:gd name="T6" fmla="*/ 0 w 242"/>
                  <a:gd name="T7" fmla="*/ 2147483646 h 66"/>
                  <a:gd name="T8" fmla="*/ 2147483646 w 242"/>
                  <a:gd name="T9" fmla="*/ 2147483646 h 66"/>
                  <a:gd name="T10" fmla="*/ 2147483646 w 242"/>
                  <a:gd name="T11" fmla="*/ 2147483646 h 66"/>
                  <a:gd name="T12" fmla="*/ 2147483646 w 242"/>
                  <a:gd name="T13" fmla="*/ 2147483646 h 66"/>
                  <a:gd name="T14" fmla="*/ 2147483646 w 242"/>
                  <a:gd name="T15" fmla="*/ 2147483646 h 66"/>
                  <a:gd name="T16" fmla="*/ 2147483646 w 242"/>
                  <a:gd name="T17" fmla="*/ 2147483646 h 66"/>
                  <a:gd name="T18" fmla="*/ 2147483646 w 242"/>
                  <a:gd name="T19" fmla="*/ 2147483646 h 66"/>
                  <a:gd name="T20" fmla="*/ 2147483646 w 242"/>
                  <a:gd name="T21" fmla="*/ 2147483646 h 66"/>
                  <a:gd name="T22" fmla="*/ 2147483646 w 242"/>
                  <a:gd name="T23" fmla="*/ 2147483646 h 66"/>
                  <a:gd name="T24" fmla="*/ 2147483646 w 242"/>
                  <a:gd name="T25" fmla="*/ 2147483646 h 66"/>
                  <a:gd name="T26" fmla="*/ 2147483646 w 242"/>
                  <a:gd name="T27" fmla="*/ 2147483646 h 66"/>
                  <a:gd name="T28" fmla="*/ 2147483646 w 242"/>
                  <a:gd name="T29" fmla="*/ 2147483646 h 66"/>
                  <a:gd name="T30" fmla="*/ 2147483646 w 242"/>
                  <a:gd name="T31" fmla="*/ 2147483646 h 66"/>
                  <a:gd name="T32" fmla="*/ 2147483646 w 242"/>
                  <a:gd name="T33" fmla="*/ 2147483646 h 66"/>
                  <a:gd name="T34" fmla="*/ 2147483646 w 242"/>
                  <a:gd name="T35" fmla="*/ 2147483646 h 66"/>
                  <a:gd name="T36" fmla="*/ 2147483646 w 242"/>
                  <a:gd name="T37" fmla="*/ 2147483646 h 66"/>
                  <a:gd name="T38" fmla="*/ 2147483646 w 242"/>
                  <a:gd name="T39" fmla="*/ 2147483646 h 66"/>
                  <a:gd name="T40" fmla="*/ 2147483646 w 242"/>
                  <a:gd name="T41" fmla="*/ 2147483646 h 66"/>
                  <a:gd name="T42" fmla="*/ 2147483646 w 242"/>
                  <a:gd name="T43" fmla="*/ 2147483646 h 66"/>
                  <a:gd name="T44" fmla="*/ 2147483646 w 242"/>
                  <a:gd name="T45" fmla="*/ 2147483646 h 66"/>
                  <a:gd name="T46" fmla="*/ 2147483646 w 242"/>
                  <a:gd name="T47" fmla="*/ 2147483646 h 66"/>
                  <a:gd name="T48" fmla="*/ 2147483646 w 242"/>
                  <a:gd name="T49" fmla="*/ 0 h 66"/>
                  <a:gd name="T50" fmla="*/ 2147483646 w 242"/>
                  <a:gd name="T51" fmla="*/ 0 h 66"/>
                  <a:gd name="T52" fmla="*/ 0 w 242"/>
                  <a:gd name="T53" fmla="*/ 2147483646 h 66"/>
                  <a:gd name="T54" fmla="*/ 0 w 242"/>
                  <a:gd name="T55" fmla="*/ 2147483646 h 6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42"/>
                  <a:gd name="T85" fmla="*/ 0 h 66"/>
                  <a:gd name="T86" fmla="*/ 242 w 242"/>
                  <a:gd name="T87" fmla="*/ 66 h 6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42" h="66">
                    <a:moveTo>
                      <a:pt x="0" y="4"/>
                    </a:moveTo>
                    <a:lnTo>
                      <a:pt x="0" y="60"/>
                    </a:lnTo>
                    <a:lnTo>
                      <a:pt x="0" y="62"/>
                    </a:lnTo>
                    <a:lnTo>
                      <a:pt x="4" y="64"/>
                    </a:lnTo>
                    <a:lnTo>
                      <a:pt x="12" y="64"/>
                    </a:lnTo>
                    <a:lnTo>
                      <a:pt x="28" y="66"/>
                    </a:lnTo>
                    <a:lnTo>
                      <a:pt x="54" y="64"/>
                    </a:lnTo>
                    <a:lnTo>
                      <a:pt x="90" y="58"/>
                    </a:lnTo>
                    <a:lnTo>
                      <a:pt x="142" y="50"/>
                    </a:lnTo>
                    <a:lnTo>
                      <a:pt x="210" y="34"/>
                    </a:lnTo>
                    <a:lnTo>
                      <a:pt x="224" y="32"/>
                    </a:lnTo>
                    <a:lnTo>
                      <a:pt x="234" y="30"/>
                    </a:lnTo>
                    <a:lnTo>
                      <a:pt x="242" y="28"/>
                    </a:lnTo>
                    <a:lnTo>
                      <a:pt x="242" y="26"/>
                    </a:lnTo>
                    <a:lnTo>
                      <a:pt x="242" y="24"/>
                    </a:lnTo>
                    <a:lnTo>
                      <a:pt x="232" y="22"/>
                    </a:lnTo>
                    <a:lnTo>
                      <a:pt x="206" y="18"/>
                    </a:lnTo>
                    <a:lnTo>
                      <a:pt x="162" y="14"/>
                    </a:lnTo>
                    <a:lnTo>
                      <a:pt x="148" y="12"/>
                    </a:lnTo>
                    <a:lnTo>
                      <a:pt x="112" y="4"/>
                    </a:lnTo>
                    <a:lnTo>
                      <a:pt x="88" y="2"/>
                    </a:lnTo>
                    <a:lnTo>
                      <a:pt x="60" y="0"/>
                    </a:lnTo>
                    <a:lnTo>
                      <a:pt x="30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4" name="Freeform 1886"/>
              <p:cNvSpPr>
                <a:spLocks/>
              </p:cNvSpPr>
              <p:nvPr/>
            </p:nvSpPr>
            <p:spPr bwMode="auto">
              <a:xfrm>
                <a:off x="5924550" y="1784350"/>
                <a:ext cx="495300" cy="79375"/>
              </a:xfrm>
              <a:custGeom>
                <a:avLst/>
                <a:gdLst>
                  <a:gd name="T0" fmla="*/ 0 w 312"/>
                  <a:gd name="T1" fmla="*/ 2147483646 h 50"/>
                  <a:gd name="T2" fmla="*/ 0 w 312"/>
                  <a:gd name="T3" fmla="*/ 2147483646 h 50"/>
                  <a:gd name="T4" fmla="*/ 2147483646 w 312"/>
                  <a:gd name="T5" fmla="*/ 2147483646 h 50"/>
                  <a:gd name="T6" fmla="*/ 2147483646 w 312"/>
                  <a:gd name="T7" fmla="*/ 2147483646 h 50"/>
                  <a:gd name="T8" fmla="*/ 2147483646 w 312"/>
                  <a:gd name="T9" fmla="*/ 2147483646 h 50"/>
                  <a:gd name="T10" fmla="*/ 2147483646 w 312"/>
                  <a:gd name="T11" fmla="*/ 2147483646 h 50"/>
                  <a:gd name="T12" fmla="*/ 2147483646 w 312"/>
                  <a:gd name="T13" fmla="*/ 2147483646 h 50"/>
                  <a:gd name="T14" fmla="*/ 2147483646 w 312"/>
                  <a:gd name="T15" fmla="*/ 0 h 50"/>
                  <a:gd name="T16" fmla="*/ 2147483646 w 312"/>
                  <a:gd name="T17" fmla="*/ 0 h 50"/>
                  <a:gd name="T18" fmla="*/ 2147483646 w 312"/>
                  <a:gd name="T19" fmla="*/ 2147483646 h 50"/>
                  <a:gd name="T20" fmla="*/ 2147483646 w 312"/>
                  <a:gd name="T21" fmla="*/ 2147483646 h 50"/>
                  <a:gd name="T22" fmla="*/ 2147483646 w 312"/>
                  <a:gd name="T23" fmla="*/ 2147483646 h 50"/>
                  <a:gd name="T24" fmla="*/ 2147483646 w 312"/>
                  <a:gd name="T25" fmla="*/ 2147483646 h 50"/>
                  <a:gd name="T26" fmla="*/ 2147483646 w 312"/>
                  <a:gd name="T27" fmla="*/ 2147483646 h 50"/>
                  <a:gd name="T28" fmla="*/ 2147483646 w 312"/>
                  <a:gd name="T29" fmla="*/ 2147483646 h 50"/>
                  <a:gd name="T30" fmla="*/ 2147483646 w 312"/>
                  <a:gd name="T31" fmla="*/ 2147483646 h 50"/>
                  <a:gd name="T32" fmla="*/ 2147483646 w 312"/>
                  <a:gd name="T33" fmla="*/ 2147483646 h 50"/>
                  <a:gd name="T34" fmla="*/ 2147483646 w 312"/>
                  <a:gd name="T35" fmla="*/ 2147483646 h 50"/>
                  <a:gd name="T36" fmla="*/ 2147483646 w 312"/>
                  <a:gd name="T37" fmla="*/ 2147483646 h 50"/>
                  <a:gd name="T38" fmla="*/ 2147483646 w 312"/>
                  <a:gd name="T39" fmla="*/ 2147483646 h 50"/>
                  <a:gd name="T40" fmla="*/ 2147483646 w 312"/>
                  <a:gd name="T41" fmla="*/ 2147483646 h 50"/>
                  <a:gd name="T42" fmla="*/ 2147483646 w 312"/>
                  <a:gd name="T43" fmla="*/ 2147483646 h 50"/>
                  <a:gd name="T44" fmla="*/ 2147483646 w 312"/>
                  <a:gd name="T45" fmla="*/ 2147483646 h 50"/>
                  <a:gd name="T46" fmla="*/ 2147483646 w 312"/>
                  <a:gd name="T47" fmla="*/ 2147483646 h 50"/>
                  <a:gd name="T48" fmla="*/ 0 w 312"/>
                  <a:gd name="T49" fmla="*/ 2147483646 h 50"/>
                  <a:gd name="T50" fmla="*/ 0 w 312"/>
                  <a:gd name="T51" fmla="*/ 2147483646 h 5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12"/>
                  <a:gd name="T79" fmla="*/ 0 h 50"/>
                  <a:gd name="T80" fmla="*/ 312 w 312"/>
                  <a:gd name="T81" fmla="*/ 50 h 5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12" h="50">
                    <a:moveTo>
                      <a:pt x="0" y="36"/>
                    </a:moveTo>
                    <a:lnTo>
                      <a:pt x="0" y="36"/>
                    </a:lnTo>
                    <a:lnTo>
                      <a:pt x="22" y="26"/>
                    </a:lnTo>
                    <a:lnTo>
                      <a:pt x="48" y="18"/>
                    </a:lnTo>
                    <a:lnTo>
                      <a:pt x="84" y="8"/>
                    </a:lnTo>
                    <a:lnTo>
                      <a:pt x="106" y="6"/>
                    </a:lnTo>
                    <a:lnTo>
                      <a:pt x="130" y="2"/>
                    </a:lnTo>
                    <a:lnTo>
                      <a:pt x="154" y="0"/>
                    </a:lnTo>
                    <a:lnTo>
                      <a:pt x="182" y="0"/>
                    </a:lnTo>
                    <a:lnTo>
                      <a:pt x="212" y="2"/>
                    </a:lnTo>
                    <a:lnTo>
                      <a:pt x="242" y="6"/>
                    </a:lnTo>
                    <a:lnTo>
                      <a:pt x="276" y="12"/>
                    </a:lnTo>
                    <a:lnTo>
                      <a:pt x="312" y="20"/>
                    </a:lnTo>
                    <a:lnTo>
                      <a:pt x="308" y="22"/>
                    </a:lnTo>
                    <a:lnTo>
                      <a:pt x="294" y="28"/>
                    </a:lnTo>
                    <a:lnTo>
                      <a:pt x="274" y="36"/>
                    </a:lnTo>
                    <a:lnTo>
                      <a:pt x="242" y="42"/>
                    </a:lnTo>
                    <a:lnTo>
                      <a:pt x="200" y="48"/>
                    </a:lnTo>
                    <a:lnTo>
                      <a:pt x="174" y="50"/>
                    </a:lnTo>
                    <a:lnTo>
                      <a:pt x="146" y="50"/>
                    </a:lnTo>
                    <a:lnTo>
                      <a:pt x="114" y="50"/>
                    </a:lnTo>
                    <a:lnTo>
                      <a:pt x="80" y="48"/>
                    </a:lnTo>
                    <a:lnTo>
                      <a:pt x="42" y="42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5" name="Freeform 1887"/>
              <p:cNvSpPr>
                <a:spLocks/>
              </p:cNvSpPr>
              <p:nvPr/>
            </p:nvSpPr>
            <p:spPr bwMode="auto">
              <a:xfrm>
                <a:off x="6426200" y="1793875"/>
                <a:ext cx="638175" cy="95250"/>
              </a:xfrm>
              <a:custGeom>
                <a:avLst/>
                <a:gdLst>
                  <a:gd name="T0" fmla="*/ 2147483646 w 402"/>
                  <a:gd name="T1" fmla="*/ 2147483646 h 60"/>
                  <a:gd name="T2" fmla="*/ 2147483646 w 402"/>
                  <a:gd name="T3" fmla="*/ 2147483646 h 60"/>
                  <a:gd name="T4" fmla="*/ 2147483646 w 402"/>
                  <a:gd name="T5" fmla="*/ 2147483646 h 60"/>
                  <a:gd name="T6" fmla="*/ 2147483646 w 402"/>
                  <a:gd name="T7" fmla="*/ 2147483646 h 60"/>
                  <a:gd name="T8" fmla="*/ 2147483646 w 402"/>
                  <a:gd name="T9" fmla="*/ 2147483646 h 60"/>
                  <a:gd name="T10" fmla="*/ 2147483646 w 402"/>
                  <a:gd name="T11" fmla="*/ 2147483646 h 60"/>
                  <a:gd name="T12" fmla="*/ 2147483646 w 402"/>
                  <a:gd name="T13" fmla="*/ 2147483646 h 60"/>
                  <a:gd name="T14" fmla="*/ 2147483646 w 402"/>
                  <a:gd name="T15" fmla="*/ 2147483646 h 60"/>
                  <a:gd name="T16" fmla="*/ 2147483646 w 402"/>
                  <a:gd name="T17" fmla="*/ 2147483646 h 60"/>
                  <a:gd name="T18" fmla="*/ 2147483646 w 402"/>
                  <a:gd name="T19" fmla="*/ 2147483646 h 60"/>
                  <a:gd name="T20" fmla="*/ 2147483646 w 402"/>
                  <a:gd name="T21" fmla="*/ 2147483646 h 60"/>
                  <a:gd name="T22" fmla="*/ 2147483646 w 402"/>
                  <a:gd name="T23" fmla="*/ 2147483646 h 60"/>
                  <a:gd name="T24" fmla="*/ 2147483646 w 402"/>
                  <a:gd name="T25" fmla="*/ 2147483646 h 60"/>
                  <a:gd name="T26" fmla="*/ 2147483646 w 402"/>
                  <a:gd name="T27" fmla="*/ 2147483646 h 60"/>
                  <a:gd name="T28" fmla="*/ 2147483646 w 402"/>
                  <a:gd name="T29" fmla="*/ 2147483646 h 60"/>
                  <a:gd name="T30" fmla="*/ 2147483646 w 402"/>
                  <a:gd name="T31" fmla="*/ 2147483646 h 60"/>
                  <a:gd name="T32" fmla="*/ 2147483646 w 402"/>
                  <a:gd name="T33" fmla="*/ 2147483646 h 60"/>
                  <a:gd name="T34" fmla="*/ 2147483646 w 402"/>
                  <a:gd name="T35" fmla="*/ 0 h 60"/>
                  <a:gd name="T36" fmla="*/ 2147483646 w 402"/>
                  <a:gd name="T37" fmla="*/ 0 h 60"/>
                  <a:gd name="T38" fmla="*/ 2147483646 w 402"/>
                  <a:gd name="T39" fmla="*/ 0 h 60"/>
                  <a:gd name="T40" fmla="*/ 2147483646 w 402"/>
                  <a:gd name="T41" fmla="*/ 2147483646 h 60"/>
                  <a:gd name="T42" fmla="*/ 2147483646 w 402"/>
                  <a:gd name="T43" fmla="*/ 2147483646 h 60"/>
                  <a:gd name="T44" fmla="*/ 2147483646 w 402"/>
                  <a:gd name="T45" fmla="*/ 2147483646 h 60"/>
                  <a:gd name="T46" fmla="*/ 2147483646 w 402"/>
                  <a:gd name="T47" fmla="*/ 2147483646 h 60"/>
                  <a:gd name="T48" fmla="*/ 2147483646 w 402"/>
                  <a:gd name="T49" fmla="*/ 2147483646 h 60"/>
                  <a:gd name="T50" fmla="*/ 2147483646 w 402"/>
                  <a:gd name="T51" fmla="*/ 2147483646 h 60"/>
                  <a:gd name="T52" fmla="*/ 2147483646 w 402"/>
                  <a:gd name="T53" fmla="*/ 2147483646 h 60"/>
                  <a:gd name="T54" fmla="*/ 0 w 402"/>
                  <a:gd name="T55" fmla="*/ 2147483646 h 60"/>
                  <a:gd name="T56" fmla="*/ 0 w 402"/>
                  <a:gd name="T57" fmla="*/ 2147483646 h 60"/>
                  <a:gd name="T58" fmla="*/ 0 w 402"/>
                  <a:gd name="T59" fmla="*/ 2147483646 h 60"/>
                  <a:gd name="T60" fmla="*/ 2147483646 w 402"/>
                  <a:gd name="T61" fmla="*/ 2147483646 h 60"/>
                  <a:gd name="T62" fmla="*/ 2147483646 w 402"/>
                  <a:gd name="T63" fmla="*/ 2147483646 h 60"/>
                  <a:gd name="T64" fmla="*/ 2147483646 w 402"/>
                  <a:gd name="T65" fmla="*/ 2147483646 h 60"/>
                  <a:gd name="T66" fmla="*/ 2147483646 w 402"/>
                  <a:gd name="T67" fmla="*/ 2147483646 h 60"/>
                  <a:gd name="T68" fmla="*/ 2147483646 w 402"/>
                  <a:gd name="T69" fmla="*/ 2147483646 h 60"/>
                  <a:gd name="T70" fmla="*/ 2147483646 w 402"/>
                  <a:gd name="T71" fmla="*/ 2147483646 h 60"/>
                  <a:gd name="T72" fmla="*/ 2147483646 w 402"/>
                  <a:gd name="T73" fmla="*/ 2147483646 h 6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02"/>
                  <a:gd name="T112" fmla="*/ 0 h 60"/>
                  <a:gd name="T113" fmla="*/ 402 w 402"/>
                  <a:gd name="T114" fmla="*/ 60 h 6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02" h="60">
                    <a:moveTo>
                      <a:pt x="58" y="54"/>
                    </a:moveTo>
                    <a:lnTo>
                      <a:pt x="58" y="54"/>
                    </a:lnTo>
                    <a:lnTo>
                      <a:pt x="94" y="56"/>
                    </a:lnTo>
                    <a:lnTo>
                      <a:pt x="134" y="58"/>
                    </a:lnTo>
                    <a:lnTo>
                      <a:pt x="184" y="60"/>
                    </a:lnTo>
                    <a:lnTo>
                      <a:pt x="240" y="60"/>
                    </a:lnTo>
                    <a:lnTo>
                      <a:pt x="298" y="56"/>
                    </a:lnTo>
                    <a:lnTo>
                      <a:pt x="352" y="50"/>
                    </a:lnTo>
                    <a:lnTo>
                      <a:pt x="378" y="44"/>
                    </a:lnTo>
                    <a:lnTo>
                      <a:pt x="402" y="38"/>
                    </a:lnTo>
                    <a:lnTo>
                      <a:pt x="402" y="36"/>
                    </a:lnTo>
                    <a:lnTo>
                      <a:pt x="396" y="32"/>
                    </a:lnTo>
                    <a:lnTo>
                      <a:pt x="386" y="24"/>
                    </a:lnTo>
                    <a:lnTo>
                      <a:pt x="368" y="16"/>
                    </a:lnTo>
                    <a:lnTo>
                      <a:pt x="338" y="10"/>
                    </a:lnTo>
                    <a:lnTo>
                      <a:pt x="298" y="4"/>
                    </a:lnTo>
                    <a:lnTo>
                      <a:pt x="242" y="0"/>
                    </a:lnTo>
                    <a:lnTo>
                      <a:pt x="172" y="0"/>
                    </a:lnTo>
                    <a:lnTo>
                      <a:pt x="146" y="2"/>
                    </a:lnTo>
                    <a:lnTo>
                      <a:pt x="88" y="8"/>
                    </a:lnTo>
                    <a:lnTo>
                      <a:pt x="56" y="12"/>
                    </a:lnTo>
                    <a:lnTo>
                      <a:pt x="28" y="18"/>
                    </a:lnTo>
                    <a:lnTo>
                      <a:pt x="18" y="22"/>
                    </a:lnTo>
                    <a:lnTo>
                      <a:pt x="8" y="28"/>
                    </a:lnTo>
                    <a:lnTo>
                      <a:pt x="2" y="32"/>
                    </a:lnTo>
                    <a:lnTo>
                      <a:pt x="0" y="38"/>
                    </a:lnTo>
                    <a:lnTo>
                      <a:pt x="0" y="40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12" y="48"/>
                    </a:lnTo>
                    <a:lnTo>
                      <a:pt x="22" y="50"/>
                    </a:lnTo>
                    <a:lnTo>
                      <a:pt x="38" y="52"/>
                    </a:lnTo>
                    <a:lnTo>
                      <a:pt x="58" y="5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6" name="Freeform 1888"/>
              <p:cNvSpPr>
                <a:spLocks/>
              </p:cNvSpPr>
              <p:nvPr/>
            </p:nvSpPr>
            <p:spPr bwMode="auto">
              <a:xfrm>
                <a:off x="6950075" y="1746250"/>
                <a:ext cx="320675" cy="79375"/>
              </a:xfrm>
              <a:custGeom>
                <a:avLst/>
                <a:gdLst>
                  <a:gd name="T0" fmla="*/ 0 w 202"/>
                  <a:gd name="T1" fmla="*/ 2147483646 h 50"/>
                  <a:gd name="T2" fmla="*/ 0 w 202"/>
                  <a:gd name="T3" fmla="*/ 2147483646 h 50"/>
                  <a:gd name="T4" fmla="*/ 2147483646 w 202"/>
                  <a:gd name="T5" fmla="*/ 2147483646 h 50"/>
                  <a:gd name="T6" fmla="*/ 2147483646 w 202"/>
                  <a:gd name="T7" fmla="*/ 2147483646 h 50"/>
                  <a:gd name="T8" fmla="*/ 2147483646 w 202"/>
                  <a:gd name="T9" fmla="*/ 2147483646 h 50"/>
                  <a:gd name="T10" fmla="*/ 2147483646 w 202"/>
                  <a:gd name="T11" fmla="*/ 0 h 50"/>
                  <a:gd name="T12" fmla="*/ 2147483646 w 202"/>
                  <a:gd name="T13" fmla="*/ 0 h 50"/>
                  <a:gd name="T14" fmla="*/ 2147483646 w 202"/>
                  <a:gd name="T15" fmla="*/ 2147483646 h 50"/>
                  <a:gd name="T16" fmla="*/ 2147483646 w 202"/>
                  <a:gd name="T17" fmla="*/ 2147483646 h 50"/>
                  <a:gd name="T18" fmla="*/ 2147483646 w 202"/>
                  <a:gd name="T19" fmla="*/ 2147483646 h 50"/>
                  <a:gd name="T20" fmla="*/ 2147483646 w 202"/>
                  <a:gd name="T21" fmla="*/ 2147483646 h 50"/>
                  <a:gd name="T22" fmla="*/ 2147483646 w 202"/>
                  <a:gd name="T23" fmla="*/ 2147483646 h 50"/>
                  <a:gd name="T24" fmla="*/ 2147483646 w 202"/>
                  <a:gd name="T25" fmla="*/ 2147483646 h 50"/>
                  <a:gd name="T26" fmla="*/ 2147483646 w 202"/>
                  <a:gd name="T27" fmla="*/ 2147483646 h 50"/>
                  <a:gd name="T28" fmla="*/ 2147483646 w 202"/>
                  <a:gd name="T29" fmla="*/ 2147483646 h 50"/>
                  <a:gd name="T30" fmla="*/ 2147483646 w 202"/>
                  <a:gd name="T31" fmla="*/ 2147483646 h 50"/>
                  <a:gd name="T32" fmla="*/ 2147483646 w 202"/>
                  <a:gd name="T33" fmla="*/ 2147483646 h 50"/>
                  <a:gd name="T34" fmla="*/ 2147483646 w 202"/>
                  <a:gd name="T35" fmla="*/ 2147483646 h 50"/>
                  <a:gd name="T36" fmla="*/ 2147483646 w 202"/>
                  <a:gd name="T37" fmla="*/ 2147483646 h 50"/>
                  <a:gd name="T38" fmla="*/ 2147483646 w 202"/>
                  <a:gd name="T39" fmla="*/ 2147483646 h 50"/>
                  <a:gd name="T40" fmla="*/ 2147483646 w 202"/>
                  <a:gd name="T41" fmla="*/ 2147483646 h 50"/>
                  <a:gd name="T42" fmla="*/ 2147483646 w 202"/>
                  <a:gd name="T43" fmla="*/ 2147483646 h 50"/>
                  <a:gd name="T44" fmla="*/ 2147483646 w 202"/>
                  <a:gd name="T45" fmla="*/ 2147483646 h 50"/>
                  <a:gd name="T46" fmla="*/ 0 w 202"/>
                  <a:gd name="T47" fmla="*/ 2147483646 h 50"/>
                  <a:gd name="T48" fmla="*/ 0 w 202"/>
                  <a:gd name="T49" fmla="*/ 2147483646 h 5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2"/>
                  <a:gd name="T76" fmla="*/ 0 h 50"/>
                  <a:gd name="T77" fmla="*/ 202 w 202"/>
                  <a:gd name="T78" fmla="*/ 50 h 5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2" h="50">
                    <a:moveTo>
                      <a:pt x="0" y="20"/>
                    </a:moveTo>
                    <a:lnTo>
                      <a:pt x="0" y="20"/>
                    </a:lnTo>
                    <a:lnTo>
                      <a:pt x="10" y="14"/>
                    </a:lnTo>
                    <a:lnTo>
                      <a:pt x="24" y="8"/>
                    </a:lnTo>
                    <a:lnTo>
                      <a:pt x="44" y="2"/>
                    </a:lnTo>
                    <a:lnTo>
                      <a:pt x="72" y="0"/>
                    </a:lnTo>
                    <a:lnTo>
                      <a:pt x="106" y="0"/>
                    </a:lnTo>
                    <a:lnTo>
                      <a:pt x="128" y="2"/>
                    </a:lnTo>
                    <a:lnTo>
                      <a:pt x="150" y="4"/>
                    </a:lnTo>
                    <a:lnTo>
                      <a:pt x="174" y="10"/>
                    </a:lnTo>
                    <a:lnTo>
                      <a:pt x="202" y="16"/>
                    </a:lnTo>
                    <a:lnTo>
                      <a:pt x="200" y="18"/>
                    </a:lnTo>
                    <a:lnTo>
                      <a:pt x="190" y="26"/>
                    </a:lnTo>
                    <a:lnTo>
                      <a:pt x="174" y="36"/>
                    </a:lnTo>
                    <a:lnTo>
                      <a:pt x="154" y="44"/>
                    </a:lnTo>
                    <a:lnTo>
                      <a:pt x="140" y="46"/>
                    </a:lnTo>
                    <a:lnTo>
                      <a:pt x="126" y="48"/>
                    </a:lnTo>
                    <a:lnTo>
                      <a:pt x="108" y="50"/>
                    </a:lnTo>
                    <a:lnTo>
                      <a:pt x="90" y="48"/>
                    </a:lnTo>
                    <a:lnTo>
                      <a:pt x="70" y="44"/>
                    </a:lnTo>
                    <a:lnTo>
                      <a:pt x="48" y="40"/>
                    </a:lnTo>
                    <a:lnTo>
                      <a:pt x="24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7" name="Freeform 1889"/>
              <p:cNvSpPr>
                <a:spLocks/>
              </p:cNvSpPr>
              <p:nvPr/>
            </p:nvSpPr>
            <p:spPr bwMode="auto">
              <a:xfrm>
                <a:off x="7219950" y="1752600"/>
                <a:ext cx="444500" cy="114300"/>
              </a:xfrm>
              <a:custGeom>
                <a:avLst/>
                <a:gdLst>
                  <a:gd name="T0" fmla="*/ 2147483646 w 280"/>
                  <a:gd name="T1" fmla="*/ 2147483646 h 72"/>
                  <a:gd name="T2" fmla="*/ 2147483646 w 280"/>
                  <a:gd name="T3" fmla="*/ 2147483646 h 72"/>
                  <a:gd name="T4" fmla="*/ 2147483646 w 280"/>
                  <a:gd name="T5" fmla="*/ 2147483646 h 72"/>
                  <a:gd name="T6" fmla="*/ 2147483646 w 280"/>
                  <a:gd name="T7" fmla="*/ 2147483646 h 72"/>
                  <a:gd name="T8" fmla="*/ 2147483646 w 280"/>
                  <a:gd name="T9" fmla="*/ 2147483646 h 72"/>
                  <a:gd name="T10" fmla="*/ 2147483646 w 280"/>
                  <a:gd name="T11" fmla="*/ 2147483646 h 72"/>
                  <a:gd name="T12" fmla="*/ 2147483646 w 280"/>
                  <a:gd name="T13" fmla="*/ 0 h 72"/>
                  <a:gd name="T14" fmla="*/ 2147483646 w 280"/>
                  <a:gd name="T15" fmla="*/ 2147483646 h 72"/>
                  <a:gd name="T16" fmla="*/ 2147483646 w 280"/>
                  <a:gd name="T17" fmla="*/ 2147483646 h 72"/>
                  <a:gd name="T18" fmla="*/ 2147483646 w 280"/>
                  <a:gd name="T19" fmla="*/ 2147483646 h 72"/>
                  <a:gd name="T20" fmla="*/ 2147483646 w 280"/>
                  <a:gd name="T21" fmla="*/ 2147483646 h 72"/>
                  <a:gd name="T22" fmla="*/ 2147483646 w 280"/>
                  <a:gd name="T23" fmla="*/ 2147483646 h 72"/>
                  <a:gd name="T24" fmla="*/ 2147483646 w 280"/>
                  <a:gd name="T25" fmla="*/ 2147483646 h 72"/>
                  <a:gd name="T26" fmla="*/ 2147483646 w 280"/>
                  <a:gd name="T27" fmla="*/ 2147483646 h 72"/>
                  <a:gd name="T28" fmla="*/ 2147483646 w 280"/>
                  <a:gd name="T29" fmla="*/ 2147483646 h 72"/>
                  <a:gd name="T30" fmla="*/ 2147483646 w 280"/>
                  <a:gd name="T31" fmla="*/ 2147483646 h 72"/>
                  <a:gd name="T32" fmla="*/ 2147483646 w 280"/>
                  <a:gd name="T33" fmla="*/ 2147483646 h 72"/>
                  <a:gd name="T34" fmla="*/ 2147483646 w 280"/>
                  <a:gd name="T35" fmla="*/ 2147483646 h 72"/>
                  <a:gd name="T36" fmla="*/ 2147483646 w 280"/>
                  <a:gd name="T37" fmla="*/ 2147483646 h 72"/>
                  <a:gd name="T38" fmla="*/ 2147483646 w 280"/>
                  <a:gd name="T39" fmla="*/ 2147483646 h 72"/>
                  <a:gd name="T40" fmla="*/ 2147483646 w 280"/>
                  <a:gd name="T41" fmla="*/ 2147483646 h 72"/>
                  <a:gd name="T42" fmla="*/ 2147483646 w 280"/>
                  <a:gd name="T43" fmla="*/ 2147483646 h 72"/>
                  <a:gd name="T44" fmla="*/ 2147483646 w 280"/>
                  <a:gd name="T45" fmla="*/ 2147483646 h 72"/>
                  <a:gd name="T46" fmla="*/ 2147483646 w 280"/>
                  <a:gd name="T47" fmla="*/ 2147483646 h 72"/>
                  <a:gd name="T48" fmla="*/ 2147483646 w 280"/>
                  <a:gd name="T49" fmla="*/ 2147483646 h 72"/>
                  <a:gd name="T50" fmla="*/ 2147483646 w 280"/>
                  <a:gd name="T51" fmla="*/ 2147483646 h 72"/>
                  <a:gd name="T52" fmla="*/ 2147483646 w 280"/>
                  <a:gd name="T53" fmla="*/ 2147483646 h 72"/>
                  <a:gd name="T54" fmla="*/ 2147483646 w 280"/>
                  <a:gd name="T55" fmla="*/ 2147483646 h 72"/>
                  <a:gd name="T56" fmla="*/ 2147483646 w 280"/>
                  <a:gd name="T57" fmla="*/ 2147483646 h 72"/>
                  <a:gd name="T58" fmla="*/ 0 w 280"/>
                  <a:gd name="T59" fmla="*/ 2147483646 h 72"/>
                  <a:gd name="T60" fmla="*/ 2147483646 w 280"/>
                  <a:gd name="T61" fmla="*/ 2147483646 h 72"/>
                  <a:gd name="T62" fmla="*/ 2147483646 w 280"/>
                  <a:gd name="T63" fmla="*/ 2147483646 h 72"/>
                  <a:gd name="T64" fmla="*/ 2147483646 w 280"/>
                  <a:gd name="T65" fmla="*/ 2147483646 h 72"/>
                  <a:gd name="T66" fmla="*/ 2147483646 w 280"/>
                  <a:gd name="T67" fmla="*/ 2147483646 h 72"/>
                  <a:gd name="T68" fmla="*/ 2147483646 w 280"/>
                  <a:gd name="T69" fmla="*/ 2147483646 h 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80"/>
                  <a:gd name="T106" fmla="*/ 0 h 72"/>
                  <a:gd name="T107" fmla="*/ 280 w 280"/>
                  <a:gd name="T108" fmla="*/ 72 h 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80" h="72">
                    <a:moveTo>
                      <a:pt x="38" y="26"/>
                    </a:moveTo>
                    <a:lnTo>
                      <a:pt x="38" y="26"/>
                    </a:lnTo>
                    <a:lnTo>
                      <a:pt x="42" y="20"/>
                    </a:lnTo>
                    <a:lnTo>
                      <a:pt x="48" y="14"/>
                    </a:lnTo>
                    <a:lnTo>
                      <a:pt x="58" y="6"/>
                    </a:lnTo>
                    <a:lnTo>
                      <a:pt x="72" y="2"/>
                    </a:lnTo>
                    <a:lnTo>
                      <a:pt x="94" y="0"/>
                    </a:lnTo>
                    <a:lnTo>
                      <a:pt x="106" y="2"/>
                    </a:lnTo>
                    <a:lnTo>
                      <a:pt x="120" y="4"/>
                    </a:lnTo>
                    <a:lnTo>
                      <a:pt x="138" y="8"/>
                    </a:lnTo>
                    <a:lnTo>
                      <a:pt x="156" y="14"/>
                    </a:lnTo>
                    <a:lnTo>
                      <a:pt x="198" y="20"/>
                    </a:lnTo>
                    <a:lnTo>
                      <a:pt x="280" y="30"/>
                    </a:lnTo>
                    <a:lnTo>
                      <a:pt x="262" y="42"/>
                    </a:lnTo>
                    <a:lnTo>
                      <a:pt x="240" y="50"/>
                    </a:lnTo>
                    <a:lnTo>
                      <a:pt x="208" y="60"/>
                    </a:lnTo>
                    <a:lnTo>
                      <a:pt x="190" y="64"/>
                    </a:lnTo>
                    <a:lnTo>
                      <a:pt x="170" y="68"/>
                    </a:lnTo>
                    <a:lnTo>
                      <a:pt x="148" y="70"/>
                    </a:lnTo>
                    <a:lnTo>
                      <a:pt x="124" y="72"/>
                    </a:lnTo>
                    <a:lnTo>
                      <a:pt x="96" y="72"/>
                    </a:lnTo>
                    <a:lnTo>
                      <a:pt x="68" y="70"/>
                    </a:lnTo>
                    <a:lnTo>
                      <a:pt x="38" y="66"/>
                    </a:lnTo>
                    <a:lnTo>
                      <a:pt x="6" y="58"/>
                    </a:lnTo>
                    <a:lnTo>
                      <a:pt x="2" y="58"/>
                    </a:lnTo>
                    <a:lnTo>
                      <a:pt x="2" y="56"/>
                    </a:lnTo>
                    <a:lnTo>
                      <a:pt x="0" y="54"/>
                    </a:lnTo>
                    <a:lnTo>
                      <a:pt x="4" y="50"/>
                    </a:lnTo>
                    <a:lnTo>
                      <a:pt x="10" y="44"/>
                    </a:lnTo>
                    <a:lnTo>
                      <a:pt x="20" y="36"/>
                    </a:lnTo>
                    <a:lnTo>
                      <a:pt x="38" y="2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8" name="Freeform 1890"/>
              <p:cNvSpPr>
                <a:spLocks/>
              </p:cNvSpPr>
              <p:nvPr/>
            </p:nvSpPr>
            <p:spPr bwMode="auto">
              <a:xfrm>
                <a:off x="7594600" y="1809750"/>
                <a:ext cx="276225" cy="85725"/>
              </a:xfrm>
              <a:custGeom>
                <a:avLst/>
                <a:gdLst>
                  <a:gd name="T0" fmla="*/ 2147483646 w 174"/>
                  <a:gd name="T1" fmla="*/ 0 h 54"/>
                  <a:gd name="T2" fmla="*/ 2147483646 w 174"/>
                  <a:gd name="T3" fmla="*/ 0 h 54"/>
                  <a:gd name="T4" fmla="*/ 2147483646 w 174"/>
                  <a:gd name="T5" fmla="*/ 0 h 54"/>
                  <a:gd name="T6" fmla="*/ 2147483646 w 174"/>
                  <a:gd name="T7" fmla="*/ 2147483646 h 54"/>
                  <a:gd name="T8" fmla="*/ 2147483646 w 174"/>
                  <a:gd name="T9" fmla="*/ 2147483646 h 54"/>
                  <a:gd name="T10" fmla="*/ 2147483646 w 174"/>
                  <a:gd name="T11" fmla="*/ 2147483646 h 54"/>
                  <a:gd name="T12" fmla="*/ 2147483646 w 174"/>
                  <a:gd name="T13" fmla="*/ 2147483646 h 54"/>
                  <a:gd name="T14" fmla="*/ 2147483646 w 174"/>
                  <a:gd name="T15" fmla="*/ 2147483646 h 54"/>
                  <a:gd name="T16" fmla="*/ 2147483646 w 174"/>
                  <a:gd name="T17" fmla="*/ 2147483646 h 54"/>
                  <a:gd name="T18" fmla="*/ 2147483646 w 174"/>
                  <a:gd name="T19" fmla="*/ 2147483646 h 54"/>
                  <a:gd name="T20" fmla="*/ 0 w 174"/>
                  <a:gd name="T21" fmla="*/ 2147483646 h 54"/>
                  <a:gd name="T22" fmla="*/ 2147483646 w 174"/>
                  <a:gd name="T23" fmla="*/ 2147483646 h 54"/>
                  <a:gd name="T24" fmla="*/ 2147483646 w 174"/>
                  <a:gd name="T25" fmla="*/ 0 h 5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4"/>
                  <a:gd name="T40" fmla="*/ 0 h 54"/>
                  <a:gd name="T41" fmla="*/ 174 w 174"/>
                  <a:gd name="T42" fmla="*/ 54 h 5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4" h="54">
                    <a:moveTo>
                      <a:pt x="174" y="0"/>
                    </a:moveTo>
                    <a:lnTo>
                      <a:pt x="174" y="0"/>
                    </a:lnTo>
                    <a:lnTo>
                      <a:pt x="148" y="0"/>
                    </a:lnTo>
                    <a:lnTo>
                      <a:pt x="122" y="4"/>
                    </a:lnTo>
                    <a:lnTo>
                      <a:pt x="92" y="6"/>
                    </a:lnTo>
                    <a:lnTo>
                      <a:pt x="60" y="12"/>
                    </a:lnTo>
                    <a:lnTo>
                      <a:pt x="34" y="22"/>
                    </a:lnTo>
                    <a:lnTo>
                      <a:pt x="22" y="26"/>
                    </a:lnTo>
                    <a:lnTo>
                      <a:pt x="12" y="32"/>
                    </a:lnTo>
                    <a:lnTo>
                      <a:pt x="4" y="40"/>
                    </a:lnTo>
                    <a:lnTo>
                      <a:pt x="0" y="48"/>
                    </a:lnTo>
                    <a:lnTo>
                      <a:pt x="172" y="54"/>
                    </a:lnTo>
                    <a:lnTo>
                      <a:pt x="174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9" name="Freeform 1891"/>
              <p:cNvSpPr>
                <a:spLocks/>
              </p:cNvSpPr>
              <p:nvPr/>
            </p:nvSpPr>
            <p:spPr bwMode="auto">
              <a:xfrm>
                <a:off x="5743575" y="1828800"/>
                <a:ext cx="171450" cy="95250"/>
              </a:xfrm>
              <a:custGeom>
                <a:avLst/>
                <a:gdLst>
                  <a:gd name="T0" fmla="*/ 0 w 108"/>
                  <a:gd name="T1" fmla="*/ 0 h 60"/>
                  <a:gd name="T2" fmla="*/ 0 w 108"/>
                  <a:gd name="T3" fmla="*/ 0 h 60"/>
                  <a:gd name="T4" fmla="*/ 2147483646 w 108"/>
                  <a:gd name="T5" fmla="*/ 2147483646 h 60"/>
                  <a:gd name="T6" fmla="*/ 2147483646 w 108"/>
                  <a:gd name="T7" fmla="*/ 2147483646 h 60"/>
                  <a:gd name="T8" fmla="*/ 2147483646 w 108"/>
                  <a:gd name="T9" fmla="*/ 2147483646 h 60"/>
                  <a:gd name="T10" fmla="*/ 2147483646 w 108"/>
                  <a:gd name="T11" fmla="*/ 2147483646 h 60"/>
                  <a:gd name="T12" fmla="*/ 2147483646 w 108"/>
                  <a:gd name="T13" fmla="*/ 2147483646 h 60"/>
                  <a:gd name="T14" fmla="*/ 2147483646 w 108"/>
                  <a:gd name="T15" fmla="*/ 2147483646 h 60"/>
                  <a:gd name="T16" fmla="*/ 2147483646 w 108"/>
                  <a:gd name="T17" fmla="*/ 2147483646 h 60"/>
                  <a:gd name="T18" fmla="*/ 2147483646 w 108"/>
                  <a:gd name="T19" fmla="*/ 2147483646 h 60"/>
                  <a:gd name="T20" fmla="*/ 2147483646 w 108"/>
                  <a:gd name="T21" fmla="*/ 2147483646 h 60"/>
                  <a:gd name="T22" fmla="*/ 2147483646 w 108"/>
                  <a:gd name="T23" fmla="*/ 2147483646 h 60"/>
                  <a:gd name="T24" fmla="*/ 2147483646 w 108"/>
                  <a:gd name="T25" fmla="*/ 2147483646 h 60"/>
                  <a:gd name="T26" fmla="*/ 0 w 108"/>
                  <a:gd name="T27" fmla="*/ 2147483646 h 60"/>
                  <a:gd name="T28" fmla="*/ 0 w 108"/>
                  <a:gd name="T29" fmla="*/ 0 h 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8"/>
                  <a:gd name="T46" fmla="*/ 0 h 60"/>
                  <a:gd name="T47" fmla="*/ 108 w 108"/>
                  <a:gd name="T48" fmla="*/ 60 h 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8" h="60">
                    <a:moveTo>
                      <a:pt x="0" y="0"/>
                    </a:moveTo>
                    <a:lnTo>
                      <a:pt x="0" y="0"/>
                    </a:lnTo>
                    <a:lnTo>
                      <a:pt x="34" y="2"/>
                    </a:lnTo>
                    <a:lnTo>
                      <a:pt x="64" y="4"/>
                    </a:lnTo>
                    <a:lnTo>
                      <a:pt x="92" y="10"/>
                    </a:lnTo>
                    <a:lnTo>
                      <a:pt x="102" y="14"/>
                    </a:lnTo>
                    <a:lnTo>
                      <a:pt x="108" y="18"/>
                    </a:lnTo>
                    <a:lnTo>
                      <a:pt x="108" y="20"/>
                    </a:lnTo>
                    <a:lnTo>
                      <a:pt x="108" y="22"/>
                    </a:lnTo>
                    <a:lnTo>
                      <a:pt x="104" y="28"/>
                    </a:lnTo>
                    <a:lnTo>
                      <a:pt x="90" y="34"/>
                    </a:lnTo>
                    <a:lnTo>
                      <a:pt x="70" y="42"/>
                    </a:lnTo>
                    <a:lnTo>
                      <a:pt x="40" y="50"/>
                    </a:lnTo>
                    <a:lnTo>
                      <a:pt x="0" y="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0" name="Freeform 1892"/>
              <p:cNvSpPr>
                <a:spLocks/>
              </p:cNvSpPr>
              <p:nvPr/>
            </p:nvSpPr>
            <p:spPr bwMode="auto">
              <a:xfrm>
                <a:off x="5924550" y="1873250"/>
                <a:ext cx="593725" cy="82550"/>
              </a:xfrm>
              <a:custGeom>
                <a:avLst/>
                <a:gdLst>
                  <a:gd name="T0" fmla="*/ 2147483646 w 374"/>
                  <a:gd name="T1" fmla="*/ 2147483646 h 52"/>
                  <a:gd name="T2" fmla="*/ 2147483646 w 374"/>
                  <a:gd name="T3" fmla="*/ 2147483646 h 52"/>
                  <a:gd name="T4" fmla="*/ 2147483646 w 374"/>
                  <a:gd name="T5" fmla="*/ 2147483646 h 52"/>
                  <a:gd name="T6" fmla="*/ 2147483646 w 374"/>
                  <a:gd name="T7" fmla="*/ 2147483646 h 52"/>
                  <a:gd name="T8" fmla="*/ 2147483646 w 374"/>
                  <a:gd name="T9" fmla="*/ 2147483646 h 52"/>
                  <a:gd name="T10" fmla="*/ 2147483646 w 374"/>
                  <a:gd name="T11" fmla="*/ 2147483646 h 52"/>
                  <a:gd name="T12" fmla="*/ 2147483646 w 374"/>
                  <a:gd name="T13" fmla="*/ 2147483646 h 52"/>
                  <a:gd name="T14" fmla="*/ 2147483646 w 374"/>
                  <a:gd name="T15" fmla="*/ 2147483646 h 52"/>
                  <a:gd name="T16" fmla="*/ 2147483646 w 374"/>
                  <a:gd name="T17" fmla="*/ 2147483646 h 52"/>
                  <a:gd name="T18" fmla="*/ 2147483646 w 374"/>
                  <a:gd name="T19" fmla="*/ 2147483646 h 52"/>
                  <a:gd name="T20" fmla="*/ 2147483646 w 374"/>
                  <a:gd name="T21" fmla="*/ 2147483646 h 52"/>
                  <a:gd name="T22" fmla="*/ 2147483646 w 374"/>
                  <a:gd name="T23" fmla="*/ 2147483646 h 52"/>
                  <a:gd name="T24" fmla="*/ 2147483646 w 374"/>
                  <a:gd name="T25" fmla="*/ 2147483646 h 52"/>
                  <a:gd name="T26" fmla="*/ 2147483646 w 374"/>
                  <a:gd name="T27" fmla="*/ 2147483646 h 52"/>
                  <a:gd name="T28" fmla="*/ 2147483646 w 374"/>
                  <a:gd name="T29" fmla="*/ 2147483646 h 52"/>
                  <a:gd name="T30" fmla="*/ 2147483646 w 374"/>
                  <a:gd name="T31" fmla="*/ 2147483646 h 52"/>
                  <a:gd name="T32" fmla="*/ 2147483646 w 374"/>
                  <a:gd name="T33" fmla="*/ 2147483646 h 52"/>
                  <a:gd name="T34" fmla="*/ 2147483646 w 374"/>
                  <a:gd name="T35" fmla="*/ 2147483646 h 52"/>
                  <a:gd name="T36" fmla="*/ 2147483646 w 374"/>
                  <a:gd name="T37" fmla="*/ 2147483646 h 52"/>
                  <a:gd name="T38" fmla="*/ 2147483646 w 374"/>
                  <a:gd name="T39" fmla="*/ 2147483646 h 52"/>
                  <a:gd name="T40" fmla="*/ 2147483646 w 374"/>
                  <a:gd name="T41" fmla="*/ 2147483646 h 52"/>
                  <a:gd name="T42" fmla="*/ 2147483646 w 374"/>
                  <a:gd name="T43" fmla="*/ 2147483646 h 52"/>
                  <a:gd name="T44" fmla="*/ 2147483646 w 374"/>
                  <a:gd name="T45" fmla="*/ 0 h 52"/>
                  <a:gd name="T46" fmla="*/ 2147483646 w 374"/>
                  <a:gd name="T47" fmla="*/ 0 h 52"/>
                  <a:gd name="T48" fmla="*/ 2147483646 w 374"/>
                  <a:gd name="T49" fmla="*/ 0 h 52"/>
                  <a:gd name="T50" fmla="*/ 2147483646 w 374"/>
                  <a:gd name="T51" fmla="*/ 0 h 52"/>
                  <a:gd name="T52" fmla="*/ 2147483646 w 374"/>
                  <a:gd name="T53" fmla="*/ 2147483646 h 52"/>
                  <a:gd name="T54" fmla="*/ 2147483646 w 374"/>
                  <a:gd name="T55" fmla="*/ 2147483646 h 52"/>
                  <a:gd name="T56" fmla="*/ 2147483646 w 374"/>
                  <a:gd name="T57" fmla="*/ 2147483646 h 52"/>
                  <a:gd name="T58" fmla="*/ 2147483646 w 374"/>
                  <a:gd name="T59" fmla="*/ 2147483646 h 52"/>
                  <a:gd name="T60" fmla="*/ 2147483646 w 374"/>
                  <a:gd name="T61" fmla="*/ 2147483646 h 52"/>
                  <a:gd name="T62" fmla="*/ 2147483646 w 374"/>
                  <a:gd name="T63" fmla="*/ 2147483646 h 52"/>
                  <a:gd name="T64" fmla="*/ 0 w 374"/>
                  <a:gd name="T65" fmla="*/ 2147483646 h 52"/>
                  <a:gd name="T66" fmla="*/ 0 w 374"/>
                  <a:gd name="T67" fmla="*/ 2147483646 h 52"/>
                  <a:gd name="T68" fmla="*/ 2147483646 w 374"/>
                  <a:gd name="T69" fmla="*/ 2147483646 h 52"/>
                  <a:gd name="T70" fmla="*/ 2147483646 w 374"/>
                  <a:gd name="T71" fmla="*/ 2147483646 h 52"/>
                  <a:gd name="T72" fmla="*/ 2147483646 w 374"/>
                  <a:gd name="T73" fmla="*/ 2147483646 h 52"/>
                  <a:gd name="T74" fmla="*/ 2147483646 w 374"/>
                  <a:gd name="T75" fmla="*/ 2147483646 h 5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74"/>
                  <a:gd name="T115" fmla="*/ 0 h 52"/>
                  <a:gd name="T116" fmla="*/ 374 w 374"/>
                  <a:gd name="T117" fmla="*/ 52 h 5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74" h="52">
                    <a:moveTo>
                      <a:pt x="30" y="42"/>
                    </a:moveTo>
                    <a:lnTo>
                      <a:pt x="30" y="42"/>
                    </a:lnTo>
                    <a:lnTo>
                      <a:pt x="56" y="46"/>
                    </a:lnTo>
                    <a:lnTo>
                      <a:pt x="88" y="50"/>
                    </a:lnTo>
                    <a:lnTo>
                      <a:pt x="130" y="52"/>
                    </a:lnTo>
                    <a:lnTo>
                      <a:pt x="178" y="52"/>
                    </a:lnTo>
                    <a:lnTo>
                      <a:pt x="234" y="50"/>
                    </a:lnTo>
                    <a:lnTo>
                      <a:pt x="262" y="46"/>
                    </a:lnTo>
                    <a:lnTo>
                      <a:pt x="294" y="42"/>
                    </a:lnTo>
                    <a:lnTo>
                      <a:pt x="324" y="36"/>
                    </a:lnTo>
                    <a:lnTo>
                      <a:pt x="356" y="28"/>
                    </a:lnTo>
                    <a:lnTo>
                      <a:pt x="366" y="26"/>
                    </a:lnTo>
                    <a:lnTo>
                      <a:pt x="374" y="22"/>
                    </a:lnTo>
                    <a:lnTo>
                      <a:pt x="374" y="20"/>
                    </a:lnTo>
                    <a:lnTo>
                      <a:pt x="374" y="18"/>
                    </a:lnTo>
                    <a:lnTo>
                      <a:pt x="370" y="16"/>
                    </a:lnTo>
                    <a:lnTo>
                      <a:pt x="364" y="12"/>
                    </a:lnTo>
                    <a:lnTo>
                      <a:pt x="338" y="8"/>
                    </a:lnTo>
                    <a:lnTo>
                      <a:pt x="292" y="4"/>
                    </a:lnTo>
                    <a:lnTo>
                      <a:pt x="220" y="2"/>
                    </a:lnTo>
                    <a:lnTo>
                      <a:pt x="194" y="0"/>
                    </a:lnTo>
                    <a:lnTo>
                      <a:pt x="136" y="0"/>
                    </a:lnTo>
                    <a:lnTo>
                      <a:pt x="104" y="0"/>
                    </a:lnTo>
                    <a:lnTo>
                      <a:pt x="70" y="0"/>
                    </a:lnTo>
                    <a:lnTo>
                      <a:pt x="42" y="4"/>
                    </a:lnTo>
                    <a:lnTo>
                      <a:pt x="20" y="8"/>
                    </a:lnTo>
                    <a:lnTo>
                      <a:pt x="12" y="12"/>
                    </a:lnTo>
                    <a:lnTo>
                      <a:pt x="6" y="16"/>
                    </a:lnTo>
                    <a:lnTo>
                      <a:pt x="2" y="20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12" y="38"/>
                    </a:lnTo>
                    <a:lnTo>
                      <a:pt x="30" y="4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1" name="Freeform 1893"/>
              <p:cNvSpPr>
                <a:spLocks/>
              </p:cNvSpPr>
              <p:nvPr/>
            </p:nvSpPr>
            <p:spPr bwMode="auto">
              <a:xfrm>
                <a:off x="6369050" y="1898650"/>
                <a:ext cx="663575" cy="114300"/>
              </a:xfrm>
              <a:custGeom>
                <a:avLst/>
                <a:gdLst>
                  <a:gd name="T0" fmla="*/ 0 w 418"/>
                  <a:gd name="T1" fmla="*/ 2147483646 h 72"/>
                  <a:gd name="T2" fmla="*/ 0 w 418"/>
                  <a:gd name="T3" fmla="*/ 2147483646 h 72"/>
                  <a:gd name="T4" fmla="*/ 2147483646 w 418"/>
                  <a:gd name="T5" fmla="*/ 2147483646 h 72"/>
                  <a:gd name="T6" fmla="*/ 2147483646 w 418"/>
                  <a:gd name="T7" fmla="*/ 2147483646 h 72"/>
                  <a:gd name="T8" fmla="*/ 2147483646 w 418"/>
                  <a:gd name="T9" fmla="*/ 2147483646 h 72"/>
                  <a:gd name="T10" fmla="*/ 2147483646 w 418"/>
                  <a:gd name="T11" fmla="*/ 2147483646 h 72"/>
                  <a:gd name="T12" fmla="*/ 2147483646 w 418"/>
                  <a:gd name="T13" fmla="*/ 2147483646 h 72"/>
                  <a:gd name="T14" fmla="*/ 2147483646 w 418"/>
                  <a:gd name="T15" fmla="*/ 2147483646 h 72"/>
                  <a:gd name="T16" fmla="*/ 2147483646 w 418"/>
                  <a:gd name="T17" fmla="*/ 2147483646 h 72"/>
                  <a:gd name="T18" fmla="*/ 2147483646 w 418"/>
                  <a:gd name="T19" fmla="*/ 2147483646 h 72"/>
                  <a:gd name="T20" fmla="*/ 2147483646 w 418"/>
                  <a:gd name="T21" fmla="*/ 2147483646 h 72"/>
                  <a:gd name="T22" fmla="*/ 2147483646 w 418"/>
                  <a:gd name="T23" fmla="*/ 2147483646 h 72"/>
                  <a:gd name="T24" fmla="*/ 2147483646 w 418"/>
                  <a:gd name="T25" fmla="*/ 0 h 72"/>
                  <a:gd name="T26" fmla="*/ 2147483646 w 418"/>
                  <a:gd name="T27" fmla="*/ 0 h 72"/>
                  <a:gd name="T28" fmla="*/ 2147483646 w 418"/>
                  <a:gd name="T29" fmla="*/ 2147483646 h 72"/>
                  <a:gd name="T30" fmla="*/ 2147483646 w 418"/>
                  <a:gd name="T31" fmla="*/ 2147483646 h 72"/>
                  <a:gd name="T32" fmla="*/ 2147483646 w 418"/>
                  <a:gd name="T33" fmla="*/ 2147483646 h 72"/>
                  <a:gd name="T34" fmla="*/ 2147483646 w 418"/>
                  <a:gd name="T35" fmla="*/ 2147483646 h 72"/>
                  <a:gd name="T36" fmla="*/ 2147483646 w 418"/>
                  <a:gd name="T37" fmla="*/ 2147483646 h 72"/>
                  <a:gd name="T38" fmla="*/ 2147483646 w 418"/>
                  <a:gd name="T39" fmla="*/ 2147483646 h 72"/>
                  <a:gd name="T40" fmla="*/ 2147483646 w 418"/>
                  <a:gd name="T41" fmla="*/ 2147483646 h 72"/>
                  <a:gd name="T42" fmla="*/ 2147483646 w 418"/>
                  <a:gd name="T43" fmla="*/ 2147483646 h 72"/>
                  <a:gd name="T44" fmla="*/ 2147483646 w 418"/>
                  <a:gd name="T45" fmla="*/ 2147483646 h 72"/>
                  <a:gd name="T46" fmla="*/ 2147483646 w 418"/>
                  <a:gd name="T47" fmla="*/ 2147483646 h 72"/>
                  <a:gd name="T48" fmla="*/ 2147483646 w 418"/>
                  <a:gd name="T49" fmla="*/ 2147483646 h 72"/>
                  <a:gd name="T50" fmla="*/ 2147483646 w 418"/>
                  <a:gd name="T51" fmla="*/ 2147483646 h 72"/>
                  <a:gd name="T52" fmla="*/ 2147483646 w 418"/>
                  <a:gd name="T53" fmla="*/ 2147483646 h 72"/>
                  <a:gd name="T54" fmla="*/ 2147483646 w 418"/>
                  <a:gd name="T55" fmla="*/ 2147483646 h 72"/>
                  <a:gd name="T56" fmla="*/ 2147483646 w 418"/>
                  <a:gd name="T57" fmla="*/ 2147483646 h 72"/>
                  <a:gd name="T58" fmla="*/ 2147483646 w 418"/>
                  <a:gd name="T59" fmla="*/ 2147483646 h 72"/>
                  <a:gd name="T60" fmla="*/ 2147483646 w 418"/>
                  <a:gd name="T61" fmla="*/ 2147483646 h 72"/>
                  <a:gd name="T62" fmla="*/ 0 w 418"/>
                  <a:gd name="T63" fmla="*/ 2147483646 h 72"/>
                  <a:gd name="T64" fmla="*/ 0 w 418"/>
                  <a:gd name="T65" fmla="*/ 2147483646 h 7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18"/>
                  <a:gd name="T100" fmla="*/ 0 h 72"/>
                  <a:gd name="T101" fmla="*/ 418 w 418"/>
                  <a:gd name="T102" fmla="*/ 72 h 7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18" h="72">
                    <a:moveTo>
                      <a:pt x="0" y="44"/>
                    </a:moveTo>
                    <a:lnTo>
                      <a:pt x="0" y="44"/>
                    </a:lnTo>
                    <a:lnTo>
                      <a:pt x="20" y="36"/>
                    </a:lnTo>
                    <a:lnTo>
                      <a:pt x="42" y="30"/>
                    </a:lnTo>
                    <a:lnTo>
                      <a:pt x="72" y="20"/>
                    </a:lnTo>
                    <a:lnTo>
                      <a:pt x="112" y="14"/>
                    </a:lnTo>
                    <a:lnTo>
                      <a:pt x="158" y="8"/>
                    </a:lnTo>
                    <a:lnTo>
                      <a:pt x="210" y="4"/>
                    </a:lnTo>
                    <a:lnTo>
                      <a:pt x="238" y="4"/>
                    </a:lnTo>
                    <a:lnTo>
                      <a:pt x="268" y="6"/>
                    </a:lnTo>
                    <a:lnTo>
                      <a:pt x="288" y="4"/>
                    </a:lnTo>
                    <a:lnTo>
                      <a:pt x="334" y="0"/>
                    </a:lnTo>
                    <a:lnTo>
                      <a:pt x="360" y="0"/>
                    </a:lnTo>
                    <a:lnTo>
                      <a:pt x="384" y="2"/>
                    </a:lnTo>
                    <a:lnTo>
                      <a:pt x="404" y="6"/>
                    </a:lnTo>
                    <a:lnTo>
                      <a:pt x="412" y="8"/>
                    </a:lnTo>
                    <a:lnTo>
                      <a:pt x="418" y="12"/>
                    </a:lnTo>
                    <a:lnTo>
                      <a:pt x="408" y="18"/>
                    </a:lnTo>
                    <a:lnTo>
                      <a:pt x="382" y="28"/>
                    </a:lnTo>
                    <a:lnTo>
                      <a:pt x="338" y="44"/>
                    </a:lnTo>
                    <a:lnTo>
                      <a:pt x="314" y="50"/>
                    </a:lnTo>
                    <a:lnTo>
                      <a:pt x="284" y="58"/>
                    </a:lnTo>
                    <a:lnTo>
                      <a:pt x="254" y="64"/>
                    </a:lnTo>
                    <a:lnTo>
                      <a:pt x="220" y="68"/>
                    </a:lnTo>
                    <a:lnTo>
                      <a:pt x="186" y="72"/>
                    </a:lnTo>
                    <a:lnTo>
                      <a:pt x="150" y="72"/>
                    </a:lnTo>
                    <a:lnTo>
                      <a:pt x="114" y="70"/>
                    </a:lnTo>
                    <a:lnTo>
                      <a:pt x="76" y="66"/>
                    </a:lnTo>
                    <a:lnTo>
                      <a:pt x="38" y="56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2" name="Freeform 1894"/>
              <p:cNvSpPr>
                <a:spLocks/>
              </p:cNvSpPr>
              <p:nvPr/>
            </p:nvSpPr>
            <p:spPr bwMode="auto">
              <a:xfrm>
                <a:off x="7045325" y="1847850"/>
                <a:ext cx="552450" cy="107950"/>
              </a:xfrm>
              <a:custGeom>
                <a:avLst/>
                <a:gdLst>
                  <a:gd name="T0" fmla="*/ 2147483646 w 348"/>
                  <a:gd name="T1" fmla="*/ 2147483646 h 68"/>
                  <a:gd name="T2" fmla="*/ 2147483646 w 348"/>
                  <a:gd name="T3" fmla="*/ 2147483646 h 68"/>
                  <a:gd name="T4" fmla="*/ 2147483646 w 348"/>
                  <a:gd name="T5" fmla="*/ 2147483646 h 68"/>
                  <a:gd name="T6" fmla="*/ 2147483646 w 348"/>
                  <a:gd name="T7" fmla="*/ 2147483646 h 68"/>
                  <a:gd name="T8" fmla="*/ 2147483646 w 348"/>
                  <a:gd name="T9" fmla="*/ 2147483646 h 68"/>
                  <a:gd name="T10" fmla="*/ 0 w 348"/>
                  <a:gd name="T11" fmla="*/ 2147483646 h 68"/>
                  <a:gd name="T12" fmla="*/ 0 w 348"/>
                  <a:gd name="T13" fmla="*/ 2147483646 h 68"/>
                  <a:gd name="T14" fmla="*/ 2147483646 w 348"/>
                  <a:gd name="T15" fmla="*/ 2147483646 h 68"/>
                  <a:gd name="T16" fmla="*/ 2147483646 w 348"/>
                  <a:gd name="T17" fmla="*/ 2147483646 h 68"/>
                  <a:gd name="T18" fmla="*/ 2147483646 w 348"/>
                  <a:gd name="T19" fmla="*/ 2147483646 h 68"/>
                  <a:gd name="T20" fmla="*/ 2147483646 w 348"/>
                  <a:gd name="T21" fmla="*/ 2147483646 h 68"/>
                  <a:gd name="T22" fmla="*/ 2147483646 w 348"/>
                  <a:gd name="T23" fmla="*/ 2147483646 h 68"/>
                  <a:gd name="T24" fmla="*/ 2147483646 w 348"/>
                  <a:gd name="T25" fmla="*/ 2147483646 h 68"/>
                  <a:gd name="T26" fmla="*/ 2147483646 w 348"/>
                  <a:gd name="T27" fmla="*/ 2147483646 h 68"/>
                  <a:gd name="T28" fmla="*/ 2147483646 w 348"/>
                  <a:gd name="T29" fmla="*/ 2147483646 h 68"/>
                  <a:gd name="T30" fmla="*/ 2147483646 w 348"/>
                  <a:gd name="T31" fmla="*/ 2147483646 h 68"/>
                  <a:gd name="T32" fmla="*/ 2147483646 w 348"/>
                  <a:gd name="T33" fmla="*/ 2147483646 h 68"/>
                  <a:gd name="T34" fmla="*/ 2147483646 w 348"/>
                  <a:gd name="T35" fmla="*/ 2147483646 h 68"/>
                  <a:gd name="T36" fmla="*/ 2147483646 w 348"/>
                  <a:gd name="T37" fmla="*/ 2147483646 h 68"/>
                  <a:gd name="T38" fmla="*/ 2147483646 w 348"/>
                  <a:gd name="T39" fmla="*/ 2147483646 h 68"/>
                  <a:gd name="T40" fmla="*/ 2147483646 w 348"/>
                  <a:gd name="T41" fmla="*/ 2147483646 h 68"/>
                  <a:gd name="T42" fmla="*/ 2147483646 w 348"/>
                  <a:gd name="T43" fmla="*/ 2147483646 h 68"/>
                  <a:gd name="T44" fmla="*/ 2147483646 w 348"/>
                  <a:gd name="T45" fmla="*/ 2147483646 h 68"/>
                  <a:gd name="T46" fmla="*/ 2147483646 w 348"/>
                  <a:gd name="T47" fmla="*/ 2147483646 h 68"/>
                  <a:gd name="T48" fmla="*/ 2147483646 w 348"/>
                  <a:gd name="T49" fmla="*/ 2147483646 h 68"/>
                  <a:gd name="T50" fmla="*/ 2147483646 w 348"/>
                  <a:gd name="T51" fmla="*/ 2147483646 h 68"/>
                  <a:gd name="T52" fmla="*/ 2147483646 w 348"/>
                  <a:gd name="T53" fmla="*/ 2147483646 h 68"/>
                  <a:gd name="T54" fmla="*/ 2147483646 w 348"/>
                  <a:gd name="T55" fmla="*/ 2147483646 h 68"/>
                  <a:gd name="T56" fmla="*/ 2147483646 w 348"/>
                  <a:gd name="T57" fmla="*/ 2147483646 h 68"/>
                  <a:gd name="T58" fmla="*/ 2147483646 w 348"/>
                  <a:gd name="T59" fmla="*/ 2147483646 h 68"/>
                  <a:gd name="T60" fmla="*/ 2147483646 w 348"/>
                  <a:gd name="T61" fmla="*/ 2147483646 h 68"/>
                  <a:gd name="T62" fmla="*/ 2147483646 w 348"/>
                  <a:gd name="T63" fmla="*/ 2147483646 h 68"/>
                  <a:gd name="T64" fmla="*/ 2147483646 w 348"/>
                  <a:gd name="T65" fmla="*/ 2147483646 h 68"/>
                  <a:gd name="T66" fmla="*/ 2147483646 w 348"/>
                  <a:gd name="T67" fmla="*/ 2147483646 h 68"/>
                  <a:gd name="T68" fmla="*/ 2147483646 w 348"/>
                  <a:gd name="T69" fmla="*/ 2147483646 h 68"/>
                  <a:gd name="T70" fmla="*/ 2147483646 w 348"/>
                  <a:gd name="T71" fmla="*/ 0 h 68"/>
                  <a:gd name="T72" fmla="*/ 2147483646 w 348"/>
                  <a:gd name="T73" fmla="*/ 0 h 68"/>
                  <a:gd name="T74" fmla="*/ 2147483646 w 348"/>
                  <a:gd name="T75" fmla="*/ 0 h 68"/>
                  <a:gd name="T76" fmla="*/ 2147483646 w 348"/>
                  <a:gd name="T77" fmla="*/ 2147483646 h 68"/>
                  <a:gd name="T78" fmla="*/ 2147483646 w 348"/>
                  <a:gd name="T79" fmla="*/ 2147483646 h 68"/>
                  <a:gd name="T80" fmla="*/ 2147483646 w 348"/>
                  <a:gd name="T81" fmla="*/ 2147483646 h 68"/>
                  <a:gd name="T82" fmla="*/ 2147483646 w 348"/>
                  <a:gd name="T83" fmla="*/ 2147483646 h 6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48"/>
                  <a:gd name="T127" fmla="*/ 0 h 68"/>
                  <a:gd name="T128" fmla="*/ 348 w 348"/>
                  <a:gd name="T129" fmla="*/ 68 h 6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48" h="68">
                    <a:moveTo>
                      <a:pt x="20" y="6"/>
                    </a:moveTo>
                    <a:lnTo>
                      <a:pt x="20" y="6"/>
                    </a:lnTo>
                    <a:lnTo>
                      <a:pt x="10" y="12"/>
                    </a:lnTo>
                    <a:lnTo>
                      <a:pt x="4" y="18"/>
                    </a:lnTo>
                    <a:lnTo>
                      <a:pt x="2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4"/>
                    </a:lnTo>
                    <a:lnTo>
                      <a:pt x="6" y="38"/>
                    </a:lnTo>
                    <a:lnTo>
                      <a:pt x="14" y="40"/>
                    </a:lnTo>
                    <a:lnTo>
                      <a:pt x="24" y="44"/>
                    </a:lnTo>
                    <a:lnTo>
                      <a:pt x="38" y="48"/>
                    </a:lnTo>
                    <a:lnTo>
                      <a:pt x="80" y="54"/>
                    </a:lnTo>
                    <a:lnTo>
                      <a:pt x="108" y="58"/>
                    </a:lnTo>
                    <a:lnTo>
                      <a:pt x="140" y="62"/>
                    </a:lnTo>
                    <a:lnTo>
                      <a:pt x="178" y="66"/>
                    </a:lnTo>
                    <a:lnTo>
                      <a:pt x="220" y="68"/>
                    </a:lnTo>
                    <a:lnTo>
                      <a:pt x="266" y="66"/>
                    </a:lnTo>
                    <a:lnTo>
                      <a:pt x="288" y="64"/>
                    </a:lnTo>
                    <a:lnTo>
                      <a:pt x="310" y="60"/>
                    </a:lnTo>
                    <a:lnTo>
                      <a:pt x="330" y="56"/>
                    </a:lnTo>
                    <a:lnTo>
                      <a:pt x="348" y="50"/>
                    </a:lnTo>
                    <a:lnTo>
                      <a:pt x="346" y="44"/>
                    </a:lnTo>
                    <a:lnTo>
                      <a:pt x="340" y="40"/>
                    </a:lnTo>
                    <a:lnTo>
                      <a:pt x="330" y="34"/>
                    </a:lnTo>
                    <a:lnTo>
                      <a:pt x="312" y="28"/>
                    </a:lnTo>
                    <a:lnTo>
                      <a:pt x="288" y="24"/>
                    </a:lnTo>
                    <a:lnTo>
                      <a:pt x="254" y="20"/>
                    </a:lnTo>
                    <a:lnTo>
                      <a:pt x="212" y="20"/>
                    </a:lnTo>
                    <a:lnTo>
                      <a:pt x="160" y="14"/>
                    </a:lnTo>
                    <a:lnTo>
                      <a:pt x="118" y="8"/>
                    </a:lnTo>
                    <a:lnTo>
                      <a:pt x="98" y="4"/>
                    </a:lnTo>
                    <a:lnTo>
                      <a:pt x="84" y="0"/>
                    </a:lnTo>
                    <a:lnTo>
                      <a:pt x="56" y="0"/>
                    </a:lnTo>
                    <a:lnTo>
                      <a:pt x="36" y="2"/>
                    </a:lnTo>
                    <a:lnTo>
                      <a:pt x="26" y="4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3" name="Freeform 1895"/>
              <p:cNvSpPr>
                <a:spLocks/>
              </p:cNvSpPr>
              <p:nvPr/>
            </p:nvSpPr>
            <p:spPr bwMode="auto">
              <a:xfrm>
                <a:off x="7305675" y="1920875"/>
                <a:ext cx="565150" cy="136525"/>
              </a:xfrm>
              <a:custGeom>
                <a:avLst/>
                <a:gdLst>
                  <a:gd name="T0" fmla="*/ 2147483646 w 356"/>
                  <a:gd name="T1" fmla="*/ 2147483646 h 86"/>
                  <a:gd name="T2" fmla="*/ 2147483646 w 356"/>
                  <a:gd name="T3" fmla="*/ 2147483646 h 86"/>
                  <a:gd name="T4" fmla="*/ 2147483646 w 356"/>
                  <a:gd name="T5" fmla="*/ 0 h 86"/>
                  <a:gd name="T6" fmla="*/ 2147483646 w 356"/>
                  <a:gd name="T7" fmla="*/ 0 h 86"/>
                  <a:gd name="T8" fmla="*/ 2147483646 w 356"/>
                  <a:gd name="T9" fmla="*/ 0 h 86"/>
                  <a:gd name="T10" fmla="*/ 2147483646 w 356"/>
                  <a:gd name="T11" fmla="*/ 2147483646 h 86"/>
                  <a:gd name="T12" fmla="*/ 2147483646 w 356"/>
                  <a:gd name="T13" fmla="*/ 2147483646 h 86"/>
                  <a:gd name="T14" fmla="*/ 2147483646 w 356"/>
                  <a:gd name="T15" fmla="*/ 2147483646 h 86"/>
                  <a:gd name="T16" fmla="*/ 2147483646 w 356"/>
                  <a:gd name="T17" fmla="*/ 2147483646 h 86"/>
                  <a:gd name="T18" fmla="*/ 2147483646 w 356"/>
                  <a:gd name="T19" fmla="*/ 2147483646 h 86"/>
                  <a:gd name="T20" fmla="*/ 2147483646 w 356"/>
                  <a:gd name="T21" fmla="*/ 2147483646 h 86"/>
                  <a:gd name="T22" fmla="*/ 2147483646 w 356"/>
                  <a:gd name="T23" fmla="*/ 2147483646 h 86"/>
                  <a:gd name="T24" fmla="*/ 2147483646 w 356"/>
                  <a:gd name="T25" fmla="*/ 2147483646 h 86"/>
                  <a:gd name="T26" fmla="*/ 2147483646 w 356"/>
                  <a:gd name="T27" fmla="*/ 2147483646 h 86"/>
                  <a:gd name="T28" fmla="*/ 2147483646 w 356"/>
                  <a:gd name="T29" fmla="*/ 2147483646 h 86"/>
                  <a:gd name="T30" fmla="*/ 2147483646 w 356"/>
                  <a:gd name="T31" fmla="*/ 2147483646 h 86"/>
                  <a:gd name="T32" fmla="*/ 2147483646 w 356"/>
                  <a:gd name="T33" fmla="*/ 2147483646 h 86"/>
                  <a:gd name="T34" fmla="*/ 2147483646 w 356"/>
                  <a:gd name="T35" fmla="*/ 2147483646 h 86"/>
                  <a:gd name="T36" fmla="*/ 2147483646 w 356"/>
                  <a:gd name="T37" fmla="*/ 2147483646 h 86"/>
                  <a:gd name="T38" fmla="*/ 0 w 356"/>
                  <a:gd name="T39" fmla="*/ 2147483646 h 86"/>
                  <a:gd name="T40" fmla="*/ 0 w 356"/>
                  <a:gd name="T41" fmla="*/ 2147483646 h 86"/>
                  <a:gd name="T42" fmla="*/ 2147483646 w 356"/>
                  <a:gd name="T43" fmla="*/ 2147483646 h 86"/>
                  <a:gd name="T44" fmla="*/ 2147483646 w 356"/>
                  <a:gd name="T45" fmla="*/ 2147483646 h 86"/>
                  <a:gd name="T46" fmla="*/ 2147483646 w 356"/>
                  <a:gd name="T47" fmla="*/ 2147483646 h 86"/>
                  <a:gd name="T48" fmla="*/ 2147483646 w 356"/>
                  <a:gd name="T49" fmla="*/ 2147483646 h 86"/>
                  <a:gd name="T50" fmla="*/ 2147483646 w 356"/>
                  <a:gd name="T51" fmla="*/ 2147483646 h 86"/>
                  <a:gd name="T52" fmla="*/ 2147483646 w 356"/>
                  <a:gd name="T53" fmla="*/ 2147483646 h 86"/>
                  <a:gd name="T54" fmla="*/ 2147483646 w 356"/>
                  <a:gd name="T55" fmla="*/ 2147483646 h 86"/>
                  <a:gd name="T56" fmla="*/ 2147483646 w 356"/>
                  <a:gd name="T57" fmla="*/ 2147483646 h 86"/>
                  <a:gd name="T58" fmla="*/ 2147483646 w 356"/>
                  <a:gd name="T59" fmla="*/ 2147483646 h 86"/>
                  <a:gd name="T60" fmla="*/ 2147483646 w 356"/>
                  <a:gd name="T61" fmla="*/ 2147483646 h 86"/>
                  <a:gd name="T62" fmla="*/ 2147483646 w 356"/>
                  <a:gd name="T63" fmla="*/ 2147483646 h 86"/>
                  <a:gd name="T64" fmla="*/ 2147483646 w 356"/>
                  <a:gd name="T65" fmla="*/ 2147483646 h 86"/>
                  <a:gd name="T66" fmla="*/ 2147483646 w 356"/>
                  <a:gd name="T67" fmla="*/ 2147483646 h 86"/>
                  <a:gd name="T68" fmla="*/ 2147483646 w 356"/>
                  <a:gd name="T69" fmla="*/ 2147483646 h 86"/>
                  <a:gd name="T70" fmla="*/ 2147483646 w 356"/>
                  <a:gd name="T71" fmla="*/ 2147483646 h 8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6"/>
                  <a:gd name="T109" fmla="*/ 0 h 86"/>
                  <a:gd name="T110" fmla="*/ 356 w 356"/>
                  <a:gd name="T111" fmla="*/ 86 h 8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6" h="86">
                    <a:moveTo>
                      <a:pt x="354" y="2"/>
                    </a:moveTo>
                    <a:lnTo>
                      <a:pt x="354" y="2"/>
                    </a:lnTo>
                    <a:lnTo>
                      <a:pt x="340" y="0"/>
                    </a:lnTo>
                    <a:lnTo>
                      <a:pt x="300" y="0"/>
                    </a:lnTo>
                    <a:lnTo>
                      <a:pt x="272" y="0"/>
                    </a:lnTo>
                    <a:lnTo>
                      <a:pt x="244" y="2"/>
                    </a:lnTo>
                    <a:lnTo>
                      <a:pt x="212" y="8"/>
                    </a:lnTo>
                    <a:lnTo>
                      <a:pt x="180" y="16"/>
                    </a:lnTo>
                    <a:lnTo>
                      <a:pt x="164" y="20"/>
                    </a:lnTo>
                    <a:lnTo>
                      <a:pt x="120" y="30"/>
                    </a:lnTo>
                    <a:lnTo>
                      <a:pt x="94" y="34"/>
                    </a:lnTo>
                    <a:lnTo>
                      <a:pt x="68" y="36"/>
                    </a:lnTo>
                    <a:lnTo>
                      <a:pt x="40" y="36"/>
                    </a:lnTo>
                    <a:lnTo>
                      <a:pt x="16" y="32"/>
                    </a:lnTo>
                    <a:lnTo>
                      <a:pt x="14" y="36"/>
                    </a:lnTo>
                    <a:lnTo>
                      <a:pt x="6" y="42"/>
                    </a:lnTo>
                    <a:lnTo>
                      <a:pt x="2" y="46"/>
                    </a:lnTo>
                    <a:lnTo>
                      <a:pt x="0" y="50"/>
                    </a:lnTo>
                    <a:lnTo>
                      <a:pt x="0" y="56"/>
                    </a:lnTo>
                    <a:lnTo>
                      <a:pt x="2" y="60"/>
                    </a:lnTo>
                    <a:lnTo>
                      <a:pt x="6" y="66"/>
                    </a:lnTo>
                    <a:lnTo>
                      <a:pt x="14" y="70"/>
                    </a:lnTo>
                    <a:lnTo>
                      <a:pt x="28" y="76"/>
                    </a:lnTo>
                    <a:lnTo>
                      <a:pt x="46" y="80"/>
                    </a:lnTo>
                    <a:lnTo>
                      <a:pt x="70" y="82"/>
                    </a:lnTo>
                    <a:lnTo>
                      <a:pt x="100" y="84"/>
                    </a:lnTo>
                    <a:lnTo>
                      <a:pt x="138" y="86"/>
                    </a:lnTo>
                    <a:lnTo>
                      <a:pt x="182" y="86"/>
                    </a:lnTo>
                    <a:lnTo>
                      <a:pt x="262" y="74"/>
                    </a:lnTo>
                    <a:lnTo>
                      <a:pt x="322" y="66"/>
                    </a:lnTo>
                    <a:lnTo>
                      <a:pt x="344" y="66"/>
                    </a:lnTo>
                    <a:lnTo>
                      <a:pt x="356" y="66"/>
                    </a:lnTo>
                    <a:lnTo>
                      <a:pt x="354" y="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4" name="Freeform 1896"/>
              <p:cNvSpPr>
                <a:spLocks/>
              </p:cNvSpPr>
              <p:nvPr/>
            </p:nvSpPr>
            <p:spPr bwMode="auto">
              <a:xfrm>
                <a:off x="6838950" y="1958975"/>
                <a:ext cx="460375" cy="104775"/>
              </a:xfrm>
              <a:custGeom>
                <a:avLst/>
                <a:gdLst>
                  <a:gd name="T0" fmla="*/ 0 w 290"/>
                  <a:gd name="T1" fmla="*/ 2147483646 h 66"/>
                  <a:gd name="T2" fmla="*/ 0 w 290"/>
                  <a:gd name="T3" fmla="*/ 2147483646 h 66"/>
                  <a:gd name="T4" fmla="*/ 2147483646 w 290"/>
                  <a:gd name="T5" fmla="*/ 2147483646 h 66"/>
                  <a:gd name="T6" fmla="*/ 2147483646 w 290"/>
                  <a:gd name="T7" fmla="*/ 2147483646 h 66"/>
                  <a:gd name="T8" fmla="*/ 2147483646 w 290"/>
                  <a:gd name="T9" fmla="*/ 2147483646 h 66"/>
                  <a:gd name="T10" fmla="*/ 2147483646 w 290"/>
                  <a:gd name="T11" fmla="*/ 2147483646 h 66"/>
                  <a:gd name="T12" fmla="*/ 2147483646 w 290"/>
                  <a:gd name="T13" fmla="*/ 2147483646 h 66"/>
                  <a:gd name="T14" fmla="*/ 2147483646 w 290"/>
                  <a:gd name="T15" fmla="*/ 0 h 66"/>
                  <a:gd name="T16" fmla="*/ 2147483646 w 290"/>
                  <a:gd name="T17" fmla="*/ 0 h 66"/>
                  <a:gd name="T18" fmla="*/ 2147483646 w 290"/>
                  <a:gd name="T19" fmla="*/ 0 h 66"/>
                  <a:gd name="T20" fmla="*/ 2147483646 w 290"/>
                  <a:gd name="T21" fmla="*/ 0 h 66"/>
                  <a:gd name="T22" fmla="*/ 2147483646 w 290"/>
                  <a:gd name="T23" fmla="*/ 0 h 66"/>
                  <a:gd name="T24" fmla="*/ 2147483646 w 290"/>
                  <a:gd name="T25" fmla="*/ 2147483646 h 66"/>
                  <a:gd name="T26" fmla="*/ 2147483646 w 290"/>
                  <a:gd name="T27" fmla="*/ 2147483646 h 66"/>
                  <a:gd name="T28" fmla="*/ 2147483646 w 290"/>
                  <a:gd name="T29" fmla="*/ 2147483646 h 66"/>
                  <a:gd name="T30" fmla="*/ 2147483646 w 290"/>
                  <a:gd name="T31" fmla="*/ 2147483646 h 66"/>
                  <a:gd name="T32" fmla="*/ 2147483646 w 290"/>
                  <a:gd name="T33" fmla="*/ 2147483646 h 66"/>
                  <a:gd name="T34" fmla="*/ 2147483646 w 290"/>
                  <a:gd name="T35" fmla="*/ 2147483646 h 66"/>
                  <a:gd name="T36" fmla="*/ 2147483646 w 290"/>
                  <a:gd name="T37" fmla="*/ 2147483646 h 66"/>
                  <a:gd name="T38" fmla="*/ 2147483646 w 290"/>
                  <a:gd name="T39" fmla="*/ 2147483646 h 66"/>
                  <a:gd name="T40" fmla="*/ 2147483646 w 290"/>
                  <a:gd name="T41" fmla="*/ 2147483646 h 66"/>
                  <a:gd name="T42" fmla="*/ 2147483646 w 290"/>
                  <a:gd name="T43" fmla="*/ 2147483646 h 66"/>
                  <a:gd name="T44" fmla="*/ 2147483646 w 290"/>
                  <a:gd name="T45" fmla="*/ 2147483646 h 66"/>
                  <a:gd name="T46" fmla="*/ 2147483646 w 290"/>
                  <a:gd name="T47" fmla="*/ 2147483646 h 66"/>
                  <a:gd name="T48" fmla="*/ 2147483646 w 290"/>
                  <a:gd name="T49" fmla="*/ 2147483646 h 66"/>
                  <a:gd name="T50" fmla="*/ 2147483646 w 290"/>
                  <a:gd name="T51" fmla="*/ 2147483646 h 66"/>
                  <a:gd name="T52" fmla="*/ 2147483646 w 290"/>
                  <a:gd name="T53" fmla="*/ 2147483646 h 66"/>
                  <a:gd name="T54" fmla="*/ 2147483646 w 290"/>
                  <a:gd name="T55" fmla="*/ 2147483646 h 66"/>
                  <a:gd name="T56" fmla="*/ 2147483646 w 290"/>
                  <a:gd name="T57" fmla="*/ 2147483646 h 66"/>
                  <a:gd name="T58" fmla="*/ 0 w 290"/>
                  <a:gd name="T59" fmla="*/ 2147483646 h 66"/>
                  <a:gd name="T60" fmla="*/ 0 w 290"/>
                  <a:gd name="T61" fmla="*/ 2147483646 h 6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90"/>
                  <a:gd name="T94" fmla="*/ 0 h 66"/>
                  <a:gd name="T95" fmla="*/ 290 w 290"/>
                  <a:gd name="T96" fmla="*/ 66 h 6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90" h="66">
                    <a:moveTo>
                      <a:pt x="0" y="30"/>
                    </a:moveTo>
                    <a:lnTo>
                      <a:pt x="0" y="30"/>
                    </a:lnTo>
                    <a:lnTo>
                      <a:pt x="12" y="24"/>
                    </a:lnTo>
                    <a:lnTo>
                      <a:pt x="24" y="18"/>
                    </a:lnTo>
                    <a:lnTo>
                      <a:pt x="42" y="12"/>
                    </a:lnTo>
                    <a:lnTo>
                      <a:pt x="64" y="6"/>
                    </a:lnTo>
                    <a:lnTo>
                      <a:pt x="88" y="2"/>
                    </a:lnTo>
                    <a:lnTo>
                      <a:pt x="116" y="0"/>
                    </a:lnTo>
                    <a:lnTo>
                      <a:pt x="146" y="0"/>
                    </a:lnTo>
                    <a:lnTo>
                      <a:pt x="162" y="0"/>
                    </a:lnTo>
                    <a:lnTo>
                      <a:pt x="180" y="0"/>
                    </a:lnTo>
                    <a:lnTo>
                      <a:pt x="200" y="2"/>
                    </a:lnTo>
                    <a:lnTo>
                      <a:pt x="224" y="6"/>
                    </a:lnTo>
                    <a:lnTo>
                      <a:pt x="248" y="14"/>
                    </a:lnTo>
                    <a:lnTo>
                      <a:pt x="260" y="20"/>
                    </a:lnTo>
                    <a:lnTo>
                      <a:pt x="270" y="26"/>
                    </a:lnTo>
                    <a:lnTo>
                      <a:pt x="280" y="34"/>
                    </a:lnTo>
                    <a:lnTo>
                      <a:pt x="290" y="44"/>
                    </a:lnTo>
                    <a:lnTo>
                      <a:pt x="254" y="52"/>
                    </a:lnTo>
                    <a:lnTo>
                      <a:pt x="214" y="58"/>
                    </a:lnTo>
                    <a:lnTo>
                      <a:pt x="166" y="64"/>
                    </a:lnTo>
                    <a:lnTo>
                      <a:pt x="118" y="66"/>
                    </a:lnTo>
                    <a:lnTo>
                      <a:pt x="92" y="64"/>
                    </a:lnTo>
                    <a:lnTo>
                      <a:pt x="70" y="62"/>
                    </a:lnTo>
                    <a:lnTo>
                      <a:pt x="48" y="58"/>
                    </a:lnTo>
                    <a:lnTo>
                      <a:pt x="30" y="50"/>
                    </a:lnTo>
                    <a:lnTo>
                      <a:pt x="14" y="42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5" name="Freeform 1897"/>
              <p:cNvSpPr>
                <a:spLocks/>
              </p:cNvSpPr>
              <p:nvPr/>
            </p:nvSpPr>
            <p:spPr bwMode="auto">
              <a:xfrm>
                <a:off x="5895975" y="1971675"/>
                <a:ext cx="590550" cy="152400"/>
              </a:xfrm>
              <a:custGeom>
                <a:avLst/>
                <a:gdLst>
                  <a:gd name="T0" fmla="*/ 0 w 372"/>
                  <a:gd name="T1" fmla="*/ 2147483646 h 96"/>
                  <a:gd name="T2" fmla="*/ 0 w 372"/>
                  <a:gd name="T3" fmla="*/ 2147483646 h 96"/>
                  <a:gd name="T4" fmla="*/ 2147483646 w 372"/>
                  <a:gd name="T5" fmla="*/ 2147483646 h 96"/>
                  <a:gd name="T6" fmla="*/ 2147483646 w 372"/>
                  <a:gd name="T7" fmla="*/ 2147483646 h 96"/>
                  <a:gd name="T8" fmla="*/ 2147483646 w 372"/>
                  <a:gd name="T9" fmla="*/ 2147483646 h 96"/>
                  <a:gd name="T10" fmla="*/ 2147483646 w 372"/>
                  <a:gd name="T11" fmla="*/ 2147483646 h 96"/>
                  <a:gd name="T12" fmla="*/ 2147483646 w 372"/>
                  <a:gd name="T13" fmla="*/ 2147483646 h 96"/>
                  <a:gd name="T14" fmla="*/ 2147483646 w 372"/>
                  <a:gd name="T15" fmla="*/ 2147483646 h 96"/>
                  <a:gd name="T16" fmla="*/ 2147483646 w 372"/>
                  <a:gd name="T17" fmla="*/ 0 h 96"/>
                  <a:gd name="T18" fmla="*/ 2147483646 w 372"/>
                  <a:gd name="T19" fmla="*/ 0 h 96"/>
                  <a:gd name="T20" fmla="*/ 2147483646 w 372"/>
                  <a:gd name="T21" fmla="*/ 2147483646 h 96"/>
                  <a:gd name="T22" fmla="*/ 2147483646 w 372"/>
                  <a:gd name="T23" fmla="*/ 2147483646 h 96"/>
                  <a:gd name="T24" fmla="*/ 2147483646 w 372"/>
                  <a:gd name="T25" fmla="*/ 2147483646 h 96"/>
                  <a:gd name="T26" fmla="*/ 2147483646 w 372"/>
                  <a:gd name="T27" fmla="*/ 2147483646 h 96"/>
                  <a:gd name="T28" fmla="*/ 2147483646 w 372"/>
                  <a:gd name="T29" fmla="*/ 2147483646 h 96"/>
                  <a:gd name="T30" fmla="*/ 2147483646 w 372"/>
                  <a:gd name="T31" fmla="*/ 2147483646 h 96"/>
                  <a:gd name="T32" fmla="*/ 2147483646 w 372"/>
                  <a:gd name="T33" fmla="*/ 2147483646 h 96"/>
                  <a:gd name="T34" fmla="*/ 2147483646 w 372"/>
                  <a:gd name="T35" fmla="*/ 2147483646 h 96"/>
                  <a:gd name="T36" fmla="*/ 2147483646 w 372"/>
                  <a:gd name="T37" fmla="*/ 2147483646 h 96"/>
                  <a:gd name="T38" fmla="*/ 2147483646 w 372"/>
                  <a:gd name="T39" fmla="*/ 2147483646 h 96"/>
                  <a:gd name="T40" fmla="*/ 2147483646 w 372"/>
                  <a:gd name="T41" fmla="*/ 2147483646 h 96"/>
                  <a:gd name="T42" fmla="*/ 2147483646 w 372"/>
                  <a:gd name="T43" fmla="*/ 2147483646 h 96"/>
                  <a:gd name="T44" fmla="*/ 2147483646 w 372"/>
                  <a:gd name="T45" fmla="*/ 2147483646 h 96"/>
                  <a:gd name="T46" fmla="*/ 2147483646 w 372"/>
                  <a:gd name="T47" fmla="*/ 2147483646 h 96"/>
                  <a:gd name="T48" fmla="*/ 2147483646 w 372"/>
                  <a:gd name="T49" fmla="*/ 2147483646 h 96"/>
                  <a:gd name="T50" fmla="*/ 2147483646 w 372"/>
                  <a:gd name="T51" fmla="*/ 2147483646 h 96"/>
                  <a:gd name="T52" fmla="*/ 2147483646 w 372"/>
                  <a:gd name="T53" fmla="*/ 2147483646 h 96"/>
                  <a:gd name="T54" fmla="*/ 2147483646 w 372"/>
                  <a:gd name="T55" fmla="*/ 2147483646 h 96"/>
                  <a:gd name="T56" fmla="*/ 2147483646 w 372"/>
                  <a:gd name="T57" fmla="*/ 2147483646 h 96"/>
                  <a:gd name="T58" fmla="*/ 2147483646 w 372"/>
                  <a:gd name="T59" fmla="*/ 2147483646 h 96"/>
                  <a:gd name="T60" fmla="*/ 2147483646 w 372"/>
                  <a:gd name="T61" fmla="*/ 2147483646 h 96"/>
                  <a:gd name="T62" fmla="*/ 2147483646 w 372"/>
                  <a:gd name="T63" fmla="*/ 2147483646 h 96"/>
                  <a:gd name="T64" fmla="*/ 2147483646 w 372"/>
                  <a:gd name="T65" fmla="*/ 2147483646 h 96"/>
                  <a:gd name="T66" fmla="*/ 2147483646 w 372"/>
                  <a:gd name="T67" fmla="*/ 2147483646 h 96"/>
                  <a:gd name="T68" fmla="*/ 0 w 372"/>
                  <a:gd name="T69" fmla="*/ 2147483646 h 96"/>
                  <a:gd name="T70" fmla="*/ 0 w 372"/>
                  <a:gd name="T71" fmla="*/ 2147483646 h 9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72"/>
                  <a:gd name="T109" fmla="*/ 0 h 96"/>
                  <a:gd name="T110" fmla="*/ 372 w 372"/>
                  <a:gd name="T111" fmla="*/ 96 h 9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72" h="96">
                    <a:moveTo>
                      <a:pt x="0" y="46"/>
                    </a:moveTo>
                    <a:lnTo>
                      <a:pt x="0" y="46"/>
                    </a:lnTo>
                    <a:lnTo>
                      <a:pt x="22" y="34"/>
                    </a:lnTo>
                    <a:lnTo>
                      <a:pt x="48" y="24"/>
                    </a:lnTo>
                    <a:lnTo>
                      <a:pt x="82" y="14"/>
                    </a:lnTo>
                    <a:lnTo>
                      <a:pt x="102" y="8"/>
                    </a:lnTo>
                    <a:lnTo>
                      <a:pt x="124" y="4"/>
                    </a:lnTo>
                    <a:lnTo>
                      <a:pt x="148" y="2"/>
                    </a:lnTo>
                    <a:lnTo>
                      <a:pt x="172" y="0"/>
                    </a:lnTo>
                    <a:lnTo>
                      <a:pt x="200" y="0"/>
                    </a:lnTo>
                    <a:lnTo>
                      <a:pt x="228" y="2"/>
                    </a:lnTo>
                    <a:lnTo>
                      <a:pt x="258" y="6"/>
                    </a:lnTo>
                    <a:lnTo>
                      <a:pt x="288" y="14"/>
                    </a:lnTo>
                    <a:lnTo>
                      <a:pt x="308" y="18"/>
                    </a:lnTo>
                    <a:lnTo>
                      <a:pt x="328" y="24"/>
                    </a:lnTo>
                    <a:lnTo>
                      <a:pt x="346" y="30"/>
                    </a:lnTo>
                    <a:lnTo>
                      <a:pt x="362" y="36"/>
                    </a:lnTo>
                    <a:lnTo>
                      <a:pt x="368" y="40"/>
                    </a:lnTo>
                    <a:lnTo>
                      <a:pt x="372" y="44"/>
                    </a:lnTo>
                    <a:lnTo>
                      <a:pt x="372" y="48"/>
                    </a:lnTo>
                    <a:lnTo>
                      <a:pt x="368" y="52"/>
                    </a:lnTo>
                    <a:lnTo>
                      <a:pt x="360" y="56"/>
                    </a:lnTo>
                    <a:lnTo>
                      <a:pt x="350" y="60"/>
                    </a:lnTo>
                    <a:lnTo>
                      <a:pt x="304" y="70"/>
                    </a:lnTo>
                    <a:lnTo>
                      <a:pt x="254" y="78"/>
                    </a:lnTo>
                    <a:lnTo>
                      <a:pt x="198" y="88"/>
                    </a:lnTo>
                    <a:lnTo>
                      <a:pt x="138" y="94"/>
                    </a:lnTo>
                    <a:lnTo>
                      <a:pt x="108" y="96"/>
                    </a:lnTo>
                    <a:lnTo>
                      <a:pt x="80" y="96"/>
                    </a:lnTo>
                    <a:lnTo>
                      <a:pt x="56" y="94"/>
                    </a:lnTo>
                    <a:lnTo>
                      <a:pt x="34" y="92"/>
                    </a:lnTo>
                    <a:lnTo>
                      <a:pt x="14" y="86"/>
                    </a:lnTo>
                    <a:lnTo>
                      <a:pt x="0" y="8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6" name="Freeform 1898"/>
              <p:cNvSpPr>
                <a:spLocks/>
              </p:cNvSpPr>
              <p:nvPr/>
            </p:nvSpPr>
            <p:spPr bwMode="auto">
              <a:xfrm>
                <a:off x="6292850" y="2098675"/>
                <a:ext cx="377825" cy="104775"/>
              </a:xfrm>
              <a:custGeom>
                <a:avLst/>
                <a:gdLst>
                  <a:gd name="T0" fmla="*/ 0 w 238"/>
                  <a:gd name="T1" fmla="*/ 2147483646 h 66"/>
                  <a:gd name="T2" fmla="*/ 0 w 238"/>
                  <a:gd name="T3" fmla="*/ 2147483646 h 66"/>
                  <a:gd name="T4" fmla="*/ 2147483646 w 238"/>
                  <a:gd name="T5" fmla="*/ 2147483646 h 66"/>
                  <a:gd name="T6" fmla="*/ 2147483646 w 238"/>
                  <a:gd name="T7" fmla="*/ 2147483646 h 66"/>
                  <a:gd name="T8" fmla="*/ 2147483646 w 238"/>
                  <a:gd name="T9" fmla="*/ 0 h 66"/>
                  <a:gd name="T10" fmla="*/ 2147483646 w 238"/>
                  <a:gd name="T11" fmla="*/ 0 h 66"/>
                  <a:gd name="T12" fmla="*/ 2147483646 w 238"/>
                  <a:gd name="T13" fmla="*/ 2147483646 h 66"/>
                  <a:gd name="T14" fmla="*/ 2147483646 w 238"/>
                  <a:gd name="T15" fmla="*/ 2147483646 h 66"/>
                  <a:gd name="T16" fmla="*/ 2147483646 w 238"/>
                  <a:gd name="T17" fmla="*/ 2147483646 h 66"/>
                  <a:gd name="T18" fmla="*/ 2147483646 w 238"/>
                  <a:gd name="T19" fmla="*/ 2147483646 h 66"/>
                  <a:gd name="T20" fmla="*/ 2147483646 w 238"/>
                  <a:gd name="T21" fmla="*/ 2147483646 h 66"/>
                  <a:gd name="T22" fmla="*/ 2147483646 w 238"/>
                  <a:gd name="T23" fmla="*/ 2147483646 h 66"/>
                  <a:gd name="T24" fmla="*/ 2147483646 w 238"/>
                  <a:gd name="T25" fmla="*/ 2147483646 h 66"/>
                  <a:gd name="T26" fmla="*/ 2147483646 w 238"/>
                  <a:gd name="T27" fmla="*/ 2147483646 h 66"/>
                  <a:gd name="T28" fmla="*/ 2147483646 w 238"/>
                  <a:gd name="T29" fmla="*/ 2147483646 h 66"/>
                  <a:gd name="T30" fmla="*/ 2147483646 w 238"/>
                  <a:gd name="T31" fmla="*/ 2147483646 h 66"/>
                  <a:gd name="T32" fmla="*/ 2147483646 w 238"/>
                  <a:gd name="T33" fmla="*/ 2147483646 h 66"/>
                  <a:gd name="T34" fmla="*/ 2147483646 w 238"/>
                  <a:gd name="T35" fmla="*/ 2147483646 h 66"/>
                  <a:gd name="T36" fmla="*/ 2147483646 w 238"/>
                  <a:gd name="T37" fmla="*/ 2147483646 h 66"/>
                  <a:gd name="T38" fmla="*/ 2147483646 w 238"/>
                  <a:gd name="T39" fmla="*/ 2147483646 h 66"/>
                  <a:gd name="T40" fmla="*/ 2147483646 w 238"/>
                  <a:gd name="T41" fmla="*/ 2147483646 h 66"/>
                  <a:gd name="T42" fmla="*/ 2147483646 w 238"/>
                  <a:gd name="T43" fmla="*/ 2147483646 h 66"/>
                  <a:gd name="T44" fmla="*/ 2147483646 w 238"/>
                  <a:gd name="T45" fmla="*/ 2147483646 h 66"/>
                  <a:gd name="T46" fmla="*/ 2147483646 w 238"/>
                  <a:gd name="T47" fmla="*/ 2147483646 h 66"/>
                  <a:gd name="T48" fmla="*/ 2147483646 w 238"/>
                  <a:gd name="T49" fmla="*/ 2147483646 h 66"/>
                  <a:gd name="T50" fmla="*/ 2147483646 w 238"/>
                  <a:gd name="T51" fmla="*/ 2147483646 h 66"/>
                  <a:gd name="T52" fmla="*/ 2147483646 w 238"/>
                  <a:gd name="T53" fmla="*/ 2147483646 h 66"/>
                  <a:gd name="T54" fmla="*/ 2147483646 w 238"/>
                  <a:gd name="T55" fmla="*/ 2147483646 h 66"/>
                  <a:gd name="T56" fmla="*/ 2147483646 w 238"/>
                  <a:gd name="T57" fmla="*/ 2147483646 h 66"/>
                  <a:gd name="T58" fmla="*/ 2147483646 w 238"/>
                  <a:gd name="T59" fmla="*/ 2147483646 h 66"/>
                  <a:gd name="T60" fmla="*/ 2147483646 w 238"/>
                  <a:gd name="T61" fmla="*/ 2147483646 h 66"/>
                  <a:gd name="T62" fmla="*/ 2147483646 w 238"/>
                  <a:gd name="T63" fmla="*/ 2147483646 h 66"/>
                  <a:gd name="T64" fmla="*/ 2147483646 w 238"/>
                  <a:gd name="T65" fmla="*/ 2147483646 h 66"/>
                  <a:gd name="T66" fmla="*/ 0 w 238"/>
                  <a:gd name="T67" fmla="*/ 2147483646 h 66"/>
                  <a:gd name="T68" fmla="*/ 0 w 238"/>
                  <a:gd name="T69" fmla="*/ 2147483646 h 6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38"/>
                  <a:gd name="T106" fmla="*/ 0 h 66"/>
                  <a:gd name="T107" fmla="*/ 238 w 238"/>
                  <a:gd name="T108" fmla="*/ 66 h 6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38" h="66">
                    <a:moveTo>
                      <a:pt x="0" y="16"/>
                    </a:moveTo>
                    <a:lnTo>
                      <a:pt x="0" y="16"/>
                    </a:lnTo>
                    <a:lnTo>
                      <a:pt x="28" y="12"/>
                    </a:lnTo>
                    <a:lnTo>
                      <a:pt x="94" y="4"/>
                    </a:lnTo>
                    <a:lnTo>
                      <a:pt x="134" y="0"/>
                    </a:lnTo>
                    <a:lnTo>
                      <a:pt x="174" y="0"/>
                    </a:lnTo>
                    <a:lnTo>
                      <a:pt x="208" y="2"/>
                    </a:lnTo>
                    <a:lnTo>
                      <a:pt x="224" y="6"/>
                    </a:lnTo>
                    <a:lnTo>
                      <a:pt x="238" y="10"/>
                    </a:lnTo>
                    <a:lnTo>
                      <a:pt x="238" y="12"/>
                    </a:lnTo>
                    <a:lnTo>
                      <a:pt x="238" y="20"/>
                    </a:lnTo>
                    <a:lnTo>
                      <a:pt x="236" y="28"/>
                    </a:lnTo>
                    <a:lnTo>
                      <a:pt x="234" y="34"/>
                    </a:lnTo>
                    <a:lnTo>
                      <a:pt x="230" y="40"/>
                    </a:lnTo>
                    <a:lnTo>
                      <a:pt x="224" y="44"/>
                    </a:lnTo>
                    <a:lnTo>
                      <a:pt x="216" y="50"/>
                    </a:lnTo>
                    <a:lnTo>
                      <a:pt x="206" y="54"/>
                    </a:lnTo>
                    <a:lnTo>
                      <a:pt x="194" y="58"/>
                    </a:lnTo>
                    <a:lnTo>
                      <a:pt x="178" y="62"/>
                    </a:lnTo>
                    <a:lnTo>
                      <a:pt x="160" y="64"/>
                    </a:lnTo>
                    <a:lnTo>
                      <a:pt x="138" y="66"/>
                    </a:lnTo>
                    <a:lnTo>
                      <a:pt x="112" y="64"/>
                    </a:lnTo>
                    <a:lnTo>
                      <a:pt x="96" y="66"/>
                    </a:lnTo>
                    <a:lnTo>
                      <a:pt x="80" y="66"/>
                    </a:lnTo>
                    <a:lnTo>
                      <a:pt x="62" y="64"/>
                    </a:lnTo>
                    <a:lnTo>
                      <a:pt x="44" y="60"/>
                    </a:lnTo>
                    <a:lnTo>
                      <a:pt x="34" y="56"/>
                    </a:lnTo>
                    <a:lnTo>
                      <a:pt x="26" y="52"/>
                    </a:lnTo>
                    <a:lnTo>
                      <a:pt x="18" y="44"/>
                    </a:lnTo>
                    <a:lnTo>
                      <a:pt x="10" y="36"/>
                    </a:lnTo>
                    <a:lnTo>
                      <a:pt x="4" y="2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7" name="Freeform 1899"/>
              <p:cNvSpPr>
                <a:spLocks/>
              </p:cNvSpPr>
              <p:nvPr/>
            </p:nvSpPr>
            <p:spPr bwMode="auto">
              <a:xfrm>
                <a:off x="6553200" y="2028825"/>
                <a:ext cx="374650" cy="82550"/>
              </a:xfrm>
              <a:custGeom>
                <a:avLst/>
                <a:gdLst>
                  <a:gd name="T0" fmla="*/ 2147483646 w 236"/>
                  <a:gd name="T1" fmla="*/ 2147483646 h 52"/>
                  <a:gd name="T2" fmla="*/ 2147483646 w 236"/>
                  <a:gd name="T3" fmla="*/ 2147483646 h 52"/>
                  <a:gd name="T4" fmla="*/ 2147483646 w 236"/>
                  <a:gd name="T5" fmla="*/ 2147483646 h 52"/>
                  <a:gd name="T6" fmla="*/ 2147483646 w 236"/>
                  <a:gd name="T7" fmla="*/ 2147483646 h 52"/>
                  <a:gd name="T8" fmla="*/ 2147483646 w 236"/>
                  <a:gd name="T9" fmla="*/ 0 h 52"/>
                  <a:gd name="T10" fmla="*/ 2147483646 w 236"/>
                  <a:gd name="T11" fmla="*/ 0 h 52"/>
                  <a:gd name="T12" fmla="*/ 2147483646 w 236"/>
                  <a:gd name="T13" fmla="*/ 2147483646 h 52"/>
                  <a:gd name="T14" fmla="*/ 2147483646 w 236"/>
                  <a:gd name="T15" fmla="*/ 2147483646 h 52"/>
                  <a:gd name="T16" fmla="*/ 2147483646 w 236"/>
                  <a:gd name="T17" fmla="*/ 2147483646 h 52"/>
                  <a:gd name="T18" fmla="*/ 2147483646 w 236"/>
                  <a:gd name="T19" fmla="*/ 2147483646 h 52"/>
                  <a:gd name="T20" fmla="*/ 2147483646 w 236"/>
                  <a:gd name="T21" fmla="*/ 2147483646 h 52"/>
                  <a:gd name="T22" fmla="*/ 2147483646 w 236"/>
                  <a:gd name="T23" fmla="*/ 2147483646 h 52"/>
                  <a:gd name="T24" fmla="*/ 2147483646 w 236"/>
                  <a:gd name="T25" fmla="*/ 2147483646 h 52"/>
                  <a:gd name="T26" fmla="*/ 2147483646 w 236"/>
                  <a:gd name="T27" fmla="*/ 2147483646 h 52"/>
                  <a:gd name="T28" fmla="*/ 2147483646 w 236"/>
                  <a:gd name="T29" fmla="*/ 2147483646 h 52"/>
                  <a:gd name="T30" fmla="*/ 2147483646 w 236"/>
                  <a:gd name="T31" fmla="*/ 2147483646 h 52"/>
                  <a:gd name="T32" fmla="*/ 2147483646 w 236"/>
                  <a:gd name="T33" fmla="*/ 2147483646 h 52"/>
                  <a:gd name="T34" fmla="*/ 2147483646 w 236"/>
                  <a:gd name="T35" fmla="*/ 2147483646 h 52"/>
                  <a:gd name="T36" fmla="*/ 2147483646 w 236"/>
                  <a:gd name="T37" fmla="*/ 2147483646 h 52"/>
                  <a:gd name="T38" fmla="*/ 2147483646 w 236"/>
                  <a:gd name="T39" fmla="*/ 2147483646 h 52"/>
                  <a:gd name="T40" fmla="*/ 2147483646 w 236"/>
                  <a:gd name="T41" fmla="*/ 2147483646 h 52"/>
                  <a:gd name="T42" fmla="*/ 2147483646 w 236"/>
                  <a:gd name="T43" fmla="*/ 2147483646 h 52"/>
                  <a:gd name="T44" fmla="*/ 2147483646 w 236"/>
                  <a:gd name="T45" fmla="*/ 2147483646 h 52"/>
                  <a:gd name="T46" fmla="*/ 2147483646 w 236"/>
                  <a:gd name="T47" fmla="*/ 2147483646 h 52"/>
                  <a:gd name="T48" fmla="*/ 2147483646 w 236"/>
                  <a:gd name="T49" fmla="*/ 2147483646 h 52"/>
                  <a:gd name="T50" fmla="*/ 2147483646 w 236"/>
                  <a:gd name="T51" fmla="*/ 2147483646 h 52"/>
                  <a:gd name="T52" fmla="*/ 2147483646 w 236"/>
                  <a:gd name="T53" fmla="*/ 2147483646 h 52"/>
                  <a:gd name="T54" fmla="*/ 2147483646 w 236"/>
                  <a:gd name="T55" fmla="*/ 2147483646 h 52"/>
                  <a:gd name="T56" fmla="*/ 0 w 236"/>
                  <a:gd name="T57" fmla="*/ 2147483646 h 52"/>
                  <a:gd name="T58" fmla="*/ 0 w 236"/>
                  <a:gd name="T59" fmla="*/ 2147483646 h 52"/>
                  <a:gd name="T60" fmla="*/ 2147483646 w 236"/>
                  <a:gd name="T61" fmla="*/ 2147483646 h 52"/>
                  <a:gd name="T62" fmla="*/ 2147483646 w 236"/>
                  <a:gd name="T63" fmla="*/ 2147483646 h 52"/>
                  <a:gd name="T64" fmla="*/ 2147483646 w 236"/>
                  <a:gd name="T65" fmla="*/ 2147483646 h 5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36"/>
                  <a:gd name="T100" fmla="*/ 0 h 52"/>
                  <a:gd name="T101" fmla="*/ 236 w 236"/>
                  <a:gd name="T102" fmla="*/ 52 h 5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36" h="52">
                    <a:moveTo>
                      <a:pt x="10" y="10"/>
                    </a:moveTo>
                    <a:lnTo>
                      <a:pt x="10" y="10"/>
                    </a:lnTo>
                    <a:lnTo>
                      <a:pt x="32" y="6"/>
                    </a:lnTo>
                    <a:lnTo>
                      <a:pt x="56" y="2"/>
                    </a:lnTo>
                    <a:lnTo>
                      <a:pt x="84" y="0"/>
                    </a:lnTo>
                    <a:lnTo>
                      <a:pt x="116" y="0"/>
                    </a:lnTo>
                    <a:lnTo>
                      <a:pt x="150" y="2"/>
                    </a:lnTo>
                    <a:lnTo>
                      <a:pt x="166" y="6"/>
                    </a:lnTo>
                    <a:lnTo>
                      <a:pt x="182" y="10"/>
                    </a:lnTo>
                    <a:lnTo>
                      <a:pt x="196" y="16"/>
                    </a:lnTo>
                    <a:lnTo>
                      <a:pt x="208" y="22"/>
                    </a:lnTo>
                    <a:lnTo>
                      <a:pt x="218" y="26"/>
                    </a:lnTo>
                    <a:lnTo>
                      <a:pt x="226" y="30"/>
                    </a:lnTo>
                    <a:lnTo>
                      <a:pt x="234" y="36"/>
                    </a:lnTo>
                    <a:lnTo>
                      <a:pt x="236" y="40"/>
                    </a:lnTo>
                    <a:lnTo>
                      <a:pt x="236" y="42"/>
                    </a:lnTo>
                    <a:lnTo>
                      <a:pt x="234" y="46"/>
                    </a:lnTo>
                    <a:lnTo>
                      <a:pt x="222" y="50"/>
                    </a:lnTo>
                    <a:lnTo>
                      <a:pt x="200" y="52"/>
                    </a:lnTo>
                    <a:lnTo>
                      <a:pt x="162" y="50"/>
                    </a:lnTo>
                    <a:lnTo>
                      <a:pt x="122" y="46"/>
                    </a:lnTo>
                    <a:lnTo>
                      <a:pt x="80" y="42"/>
                    </a:lnTo>
                    <a:lnTo>
                      <a:pt x="42" y="36"/>
                    </a:lnTo>
                    <a:lnTo>
                      <a:pt x="24" y="34"/>
                    </a:lnTo>
                    <a:lnTo>
                      <a:pt x="12" y="30"/>
                    </a:lnTo>
                    <a:lnTo>
                      <a:pt x="4" y="24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2" y="14"/>
                    </a:lnTo>
                    <a:lnTo>
                      <a:pt x="10" y="1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8" name="Freeform 1900"/>
              <p:cNvSpPr>
                <a:spLocks/>
              </p:cNvSpPr>
              <p:nvPr/>
            </p:nvSpPr>
            <p:spPr bwMode="auto">
              <a:xfrm>
                <a:off x="6743700" y="2120900"/>
                <a:ext cx="523875" cy="127000"/>
              </a:xfrm>
              <a:custGeom>
                <a:avLst/>
                <a:gdLst>
                  <a:gd name="T0" fmla="*/ 0 w 330"/>
                  <a:gd name="T1" fmla="*/ 2147483646 h 80"/>
                  <a:gd name="T2" fmla="*/ 0 w 330"/>
                  <a:gd name="T3" fmla="*/ 2147483646 h 80"/>
                  <a:gd name="T4" fmla="*/ 2147483646 w 330"/>
                  <a:gd name="T5" fmla="*/ 2147483646 h 80"/>
                  <a:gd name="T6" fmla="*/ 2147483646 w 330"/>
                  <a:gd name="T7" fmla="*/ 2147483646 h 80"/>
                  <a:gd name="T8" fmla="*/ 2147483646 w 330"/>
                  <a:gd name="T9" fmla="*/ 2147483646 h 80"/>
                  <a:gd name="T10" fmla="*/ 2147483646 w 330"/>
                  <a:gd name="T11" fmla="*/ 2147483646 h 80"/>
                  <a:gd name="T12" fmla="*/ 2147483646 w 330"/>
                  <a:gd name="T13" fmla="*/ 2147483646 h 80"/>
                  <a:gd name="T14" fmla="*/ 2147483646 w 330"/>
                  <a:gd name="T15" fmla="*/ 2147483646 h 80"/>
                  <a:gd name="T16" fmla="*/ 2147483646 w 330"/>
                  <a:gd name="T17" fmla="*/ 2147483646 h 80"/>
                  <a:gd name="T18" fmla="*/ 2147483646 w 330"/>
                  <a:gd name="T19" fmla="*/ 0 h 80"/>
                  <a:gd name="T20" fmla="*/ 2147483646 w 330"/>
                  <a:gd name="T21" fmla="*/ 0 h 80"/>
                  <a:gd name="T22" fmla="*/ 2147483646 w 330"/>
                  <a:gd name="T23" fmla="*/ 2147483646 h 80"/>
                  <a:gd name="T24" fmla="*/ 2147483646 w 330"/>
                  <a:gd name="T25" fmla="*/ 2147483646 h 80"/>
                  <a:gd name="T26" fmla="*/ 2147483646 w 330"/>
                  <a:gd name="T27" fmla="*/ 2147483646 h 80"/>
                  <a:gd name="T28" fmla="*/ 2147483646 w 330"/>
                  <a:gd name="T29" fmla="*/ 2147483646 h 80"/>
                  <a:gd name="T30" fmla="*/ 2147483646 w 330"/>
                  <a:gd name="T31" fmla="*/ 2147483646 h 80"/>
                  <a:gd name="T32" fmla="*/ 2147483646 w 330"/>
                  <a:gd name="T33" fmla="*/ 2147483646 h 80"/>
                  <a:gd name="T34" fmla="*/ 2147483646 w 330"/>
                  <a:gd name="T35" fmla="*/ 2147483646 h 80"/>
                  <a:gd name="T36" fmla="*/ 2147483646 w 330"/>
                  <a:gd name="T37" fmla="*/ 2147483646 h 80"/>
                  <a:gd name="T38" fmla="*/ 2147483646 w 330"/>
                  <a:gd name="T39" fmla="*/ 2147483646 h 80"/>
                  <a:gd name="T40" fmla="*/ 2147483646 w 330"/>
                  <a:gd name="T41" fmla="*/ 2147483646 h 80"/>
                  <a:gd name="T42" fmla="*/ 2147483646 w 330"/>
                  <a:gd name="T43" fmla="*/ 2147483646 h 80"/>
                  <a:gd name="T44" fmla="*/ 2147483646 w 330"/>
                  <a:gd name="T45" fmla="*/ 2147483646 h 80"/>
                  <a:gd name="T46" fmla="*/ 2147483646 w 330"/>
                  <a:gd name="T47" fmla="*/ 2147483646 h 80"/>
                  <a:gd name="T48" fmla="*/ 2147483646 w 330"/>
                  <a:gd name="T49" fmla="*/ 2147483646 h 80"/>
                  <a:gd name="T50" fmla="*/ 2147483646 w 330"/>
                  <a:gd name="T51" fmla="*/ 2147483646 h 80"/>
                  <a:gd name="T52" fmla="*/ 2147483646 w 330"/>
                  <a:gd name="T53" fmla="*/ 2147483646 h 80"/>
                  <a:gd name="T54" fmla="*/ 2147483646 w 330"/>
                  <a:gd name="T55" fmla="*/ 2147483646 h 80"/>
                  <a:gd name="T56" fmla="*/ 2147483646 w 330"/>
                  <a:gd name="T57" fmla="*/ 2147483646 h 80"/>
                  <a:gd name="T58" fmla="*/ 2147483646 w 330"/>
                  <a:gd name="T59" fmla="*/ 2147483646 h 80"/>
                  <a:gd name="T60" fmla="*/ 2147483646 w 330"/>
                  <a:gd name="T61" fmla="*/ 2147483646 h 80"/>
                  <a:gd name="T62" fmla="*/ 2147483646 w 330"/>
                  <a:gd name="T63" fmla="*/ 2147483646 h 80"/>
                  <a:gd name="T64" fmla="*/ 2147483646 w 330"/>
                  <a:gd name="T65" fmla="*/ 2147483646 h 80"/>
                  <a:gd name="T66" fmla="*/ 2147483646 w 330"/>
                  <a:gd name="T67" fmla="*/ 2147483646 h 80"/>
                  <a:gd name="T68" fmla="*/ 2147483646 w 330"/>
                  <a:gd name="T69" fmla="*/ 2147483646 h 80"/>
                  <a:gd name="T70" fmla="*/ 2147483646 w 330"/>
                  <a:gd name="T71" fmla="*/ 2147483646 h 80"/>
                  <a:gd name="T72" fmla="*/ 0 w 330"/>
                  <a:gd name="T73" fmla="*/ 2147483646 h 80"/>
                  <a:gd name="T74" fmla="*/ 0 w 330"/>
                  <a:gd name="T75" fmla="*/ 2147483646 h 8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30"/>
                  <a:gd name="T115" fmla="*/ 0 h 80"/>
                  <a:gd name="T116" fmla="*/ 330 w 330"/>
                  <a:gd name="T117" fmla="*/ 80 h 8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30" h="80">
                    <a:moveTo>
                      <a:pt x="0" y="42"/>
                    </a:moveTo>
                    <a:lnTo>
                      <a:pt x="0" y="42"/>
                    </a:lnTo>
                    <a:lnTo>
                      <a:pt x="2" y="38"/>
                    </a:lnTo>
                    <a:lnTo>
                      <a:pt x="10" y="30"/>
                    </a:lnTo>
                    <a:lnTo>
                      <a:pt x="24" y="20"/>
                    </a:lnTo>
                    <a:lnTo>
                      <a:pt x="34" y="14"/>
                    </a:lnTo>
                    <a:lnTo>
                      <a:pt x="46" y="10"/>
                    </a:lnTo>
                    <a:lnTo>
                      <a:pt x="62" y="6"/>
                    </a:lnTo>
                    <a:lnTo>
                      <a:pt x="80" y="2"/>
                    </a:lnTo>
                    <a:lnTo>
                      <a:pt x="100" y="0"/>
                    </a:lnTo>
                    <a:lnTo>
                      <a:pt x="124" y="0"/>
                    </a:lnTo>
                    <a:lnTo>
                      <a:pt x="152" y="2"/>
                    </a:lnTo>
                    <a:lnTo>
                      <a:pt x="184" y="6"/>
                    </a:lnTo>
                    <a:lnTo>
                      <a:pt x="218" y="14"/>
                    </a:lnTo>
                    <a:lnTo>
                      <a:pt x="258" y="24"/>
                    </a:lnTo>
                    <a:lnTo>
                      <a:pt x="274" y="26"/>
                    </a:lnTo>
                    <a:lnTo>
                      <a:pt x="308" y="36"/>
                    </a:lnTo>
                    <a:lnTo>
                      <a:pt x="322" y="40"/>
                    </a:lnTo>
                    <a:lnTo>
                      <a:pt x="326" y="42"/>
                    </a:lnTo>
                    <a:lnTo>
                      <a:pt x="330" y="46"/>
                    </a:lnTo>
                    <a:lnTo>
                      <a:pt x="328" y="48"/>
                    </a:lnTo>
                    <a:lnTo>
                      <a:pt x="326" y="50"/>
                    </a:lnTo>
                    <a:lnTo>
                      <a:pt x="318" y="52"/>
                    </a:lnTo>
                    <a:lnTo>
                      <a:pt x="308" y="54"/>
                    </a:lnTo>
                    <a:lnTo>
                      <a:pt x="272" y="64"/>
                    </a:lnTo>
                    <a:lnTo>
                      <a:pt x="234" y="70"/>
                    </a:lnTo>
                    <a:lnTo>
                      <a:pt x="186" y="78"/>
                    </a:lnTo>
                    <a:lnTo>
                      <a:pt x="162" y="80"/>
                    </a:lnTo>
                    <a:lnTo>
                      <a:pt x="136" y="80"/>
                    </a:lnTo>
                    <a:lnTo>
                      <a:pt x="110" y="78"/>
                    </a:lnTo>
                    <a:lnTo>
                      <a:pt x="84" y="76"/>
                    </a:lnTo>
                    <a:lnTo>
                      <a:pt x="60" y="72"/>
                    </a:lnTo>
                    <a:lnTo>
                      <a:pt x="38" y="64"/>
                    </a:lnTo>
                    <a:lnTo>
                      <a:pt x="18" y="54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9" name="Freeform 1901"/>
              <p:cNvSpPr>
                <a:spLocks/>
              </p:cNvSpPr>
              <p:nvPr/>
            </p:nvSpPr>
            <p:spPr bwMode="auto">
              <a:xfrm>
                <a:off x="7096125" y="2063750"/>
                <a:ext cx="603250" cy="127000"/>
              </a:xfrm>
              <a:custGeom>
                <a:avLst/>
                <a:gdLst>
                  <a:gd name="T0" fmla="*/ 2147483646 w 380"/>
                  <a:gd name="T1" fmla="*/ 2147483646 h 80"/>
                  <a:gd name="T2" fmla="*/ 2147483646 w 380"/>
                  <a:gd name="T3" fmla="*/ 2147483646 h 80"/>
                  <a:gd name="T4" fmla="*/ 2147483646 w 380"/>
                  <a:gd name="T5" fmla="*/ 2147483646 h 80"/>
                  <a:gd name="T6" fmla="*/ 2147483646 w 380"/>
                  <a:gd name="T7" fmla="*/ 2147483646 h 80"/>
                  <a:gd name="T8" fmla="*/ 2147483646 w 380"/>
                  <a:gd name="T9" fmla="*/ 2147483646 h 80"/>
                  <a:gd name="T10" fmla="*/ 2147483646 w 380"/>
                  <a:gd name="T11" fmla="*/ 0 h 80"/>
                  <a:gd name="T12" fmla="*/ 2147483646 w 380"/>
                  <a:gd name="T13" fmla="*/ 0 h 80"/>
                  <a:gd name="T14" fmla="*/ 2147483646 w 380"/>
                  <a:gd name="T15" fmla="*/ 2147483646 h 80"/>
                  <a:gd name="T16" fmla="*/ 2147483646 w 380"/>
                  <a:gd name="T17" fmla="*/ 2147483646 h 80"/>
                  <a:gd name="T18" fmla="*/ 2147483646 w 380"/>
                  <a:gd name="T19" fmla="*/ 2147483646 h 80"/>
                  <a:gd name="T20" fmla="*/ 2147483646 w 380"/>
                  <a:gd name="T21" fmla="*/ 2147483646 h 80"/>
                  <a:gd name="T22" fmla="*/ 2147483646 w 380"/>
                  <a:gd name="T23" fmla="*/ 2147483646 h 80"/>
                  <a:gd name="T24" fmla="*/ 2147483646 w 380"/>
                  <a:gd name="T25" fmla="*/ 2147483646 h 80"/>
                  <a:gd name="T26" fmla="*/ 2147483646 w 380"/>
                  <a:gd name="T27" fmla="*/ 2147483646 h 80"/>
                  <a:gd name="T28" fmla="*/ 2147483646 w 380"/>
                  <a:gd name="T29" fmla="*/ 2147483646 h 80"/>
                  <a:gd name="T30" fmla="*/ 2147483646 w 380"/>
                  <a:gd name="T31" fmla="*/ 2147483646 h 80"/>
                  <a:gd name="T32" fmla="*/ 2147483646 w 380"/>
                  <a:gd name="T33" fmla="*/ 2147483646 h 80"/>
                  <a:gd name="T34" fmla="*/ 2147483646 w 380"/>
                  <a:gd name="T35" fmla="*/ 2147483646 h 80"/>
                  <a:gd name="T36" fmla="*/ 2147483646 w 380"/>
                  <a:gd name="T37" fmla="*/ 2147483646 h 80"/>
                  <a:gd name="T38" fmla="*/ 2147483646 w 380"/>
                  <a:gd name="T39" fmla="*/ 2147483646 h 80"/>
                  <a:gd name="T40" fmla="*/ 2147483646 w 380"/>
                  <a:gd name="T41" fmla="*/ 2147483646 h 80"/>
                  <a:gd name="T42" fmla="*/ 2147483646 w 380"/>
                  <a:gd name="T43" fmla="*/ 2147483646 h 80"/>
                  <a:gd name="T44" fmla="*/ 2147483646 w 380"/>
                  <a:gd name="T45" fmla="*/ 2147483646 h 80"/>
                  <a:gd name="T46" fmla="*/ 2147483646 w 380"/>
                  <a:gd name="T47" fmla="*/ 2147483646 h 80"/>
                  <a:gd name="T48" fmla="*/ 2147483646 w 380"/>
                  <a:gd name="T49" fmla="*/ 2147483646 h 80"/>
                  <a:gd name="T50" fmla="*/ 2147483646 w 380"/>
                  <a:gd name="T51" fmla="*/ 2147483646 h 80"/>
                  <a:gd name="T52" fmla="*/ 2147483646 w 380"/>
                  <a:gd name="T53" fmla="*/ 2147483646 h 80"/>
                  <a:gd name="T54" fmla="*/ 2147483646 w 380"/>
                  <a:gd name="T55" fmla="*/ 2147483646 h 80"/>
                  <a:gd name="T56" fmla="*/ 2147483646 w 380"/>
                  <a:gd name="T57" fmla="*/ 2147483646 h 80"/>
                  <a:gd name="T58" fmla="*/ 2147483646 w 380"/>
                  <a:gd name="T59" fmla="*/ 2147483646 h 80"/>
                  <a:gd name="T60" fmla="*/ 2147483646 w 380"/>
                  <a:gd name="T61" fmla="*/ 2147483646 h 80"/>
                  <a:gd name="T62" fmla="*/ 2147483646 w 380"/>
                  <a:gd name="T63" fmla="*/ 2147483646 h 80"/>
                  <a:gd name="T64" fmla="*/ 2147483646 w 380"/>
                  <a:gd name="T65" fmla="*/ 2147483646 h 80"/>
                  <a:gd name="T66" fmla="*/ 2147483646 w 380"/>
                  <a:gd name="T67" fmla="*/ 2147483646 h 80"/>
                  <a:gd name="T68" fmla="*/ 2147483646 w 380"/>
                  <a:gd name="T69" fmla="*/ 2147483646 h 80"/>
                  <a:gd name="T70" fmla="*/ 2147483646 w 380"/>
                  <a:gd name="T71" fmla="*/ 2147483646 h 80"/>
                  <a:gd name="T72" fmla="*/ 2147483646 w 380"/>
                  <a:gd name="T73" fmla="*/ 2147483646 h 80"/>
                  <a:gd name="T74" fmla="*/ 2147483646 w 380"/>
                  <a:gd name="T75" fmla="*/ 2147483646 h 80"/>
                  <a:gd name="T76" fmla="*/ 2147483646 w 380"/>
                  <a:gd name="T77" fmla="*/ 2147483646 h 80"/>
                  <a:gd name="T78" fmla="*/ 2147483646 w 380"/>
                  <a:gd name="T79" fmla="*/ 2147483646 h 80"/>
                  <a:gd name="T80" fmla="*/ 2147483646 w 380"/>
                  <a:gd name="T81" fmla="*/ 2147483646 h 80"/>
                  <a:gd name="T82" fmla="*/ 2147483646 w 380"/>
                  <a:gd name="T83" fmla="*/ 2147483646 h 80"/>
                  <a:gd name="T84" fmla="*/ 0 w 380"/>
                  <a:gd name="T85" fmla="*/ 2147483646 h 80"/>
                  <a:gd name="T86" fmla="*/ 0 w 380"/>
                  <a:gd name="T87" fmla="*/ 2147483646 h 80"/>
                  <a:gd name="T88" fmla="*/ 2147483646 w 380"/>
                  <a:gd name="T89" fmla="*/ 2147483646 h 80"/>
                  <a:gd name="T90" fmla="*/ 2147483646 w 380"/>
                  <a:gd name="T91" fmla="*/ 2147483646 h 80"/>
                  <a:gd name="T92" fmla="*/ 2147483646 w 380"/>
                  <a:gd name="T93" fmla="*/ 2147483646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80"/>
                  <a:gd name="T142" fmla="*/ 0 h 80"/>
                  <a:gd name="T143" fmla="*/ 380 w 380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80" h="80">
                    <a:moveTo>
                      <a:pt x="8" y="12"/>
                    </a:moveTo>
                    <a:lnTo>
                      <a:pt x="8" y="12"/>
                    </a:lnTo>
                    <a:lnTo>
                      <a:pt x="24" y="8"/>
                    </a:lnTo>
                    <a:lnTo>
                      <a:pt x="42" y="4"/>
                    </a:lnTo>
                    <a:lnTo>
                      <a:pt x="64" y="2"/>
                    </a:lnTo>
                    <a:lnTo>
                      <a:pt x="90" y="0"/>
                    </a:lnTo>
                    <a:lnTo>
                      <a:pt x="118" y="0"/>
                    </a:lnTo>
                    <a:lnTo>
                      <a:pt x="148" y="2"/>
                    </a:lnTo>
                    <a:lnTo>
                      <a:pt x="164" y="6"/>
                    </a:lnTo>
                    <a:lnTo>
                      <a:pt x="180" y="10"/>
                    </a:lnTo>
                    <a:lnTo>
                      <a:pt x="206" y="8"/>
                    </a:lnTo>
                    <a:lnTo>
                      <a:pt x="234" y="4"/>
                    </a:lnTo>
                    <a:lnTo>
                      <a:pt x="268" y="4"/>
                    </a:lnTo>
                    <a:lnTo>
                      <a:pt x="302" y="2"/>
                    </a:lnTo>
                    <a:lnTo>
                      <a:pt x="334" y="6"/>
                    </a:lnTo>
                    <a:lnTo>
                      <a:pt x="348" y="8"/>
                    </a:lnTo>
                    <a:lnTo>
                      <a:pt x="360" y="10"/>
                    </a:lnTo>
                    <a:lnTo>
                      <a:pt x="370" y="16"/>
                    </a:lnTo>
                    <a:lnTo>
                      <a:pt x="378" y="22"/>
                    </a:lnTo>
                    <a:lnTo>
                      <a:pt x="378" y="24"/>
                    </a:lnTo>
                    <a:lnTo>
                      <a:pt x="380" y="30"/>
                    </a:lnTo>
                    <a:lnTo>
                      <a:pt x="376" y="40"/>
                    </a:lnTo>
                    <a:lnTo>
                      <a:pt x="372" y="44"/>
                    </a:lnTo>
                    <a:lnTo>
                      <a:pt x="368" y="50"/>
                    </a:lnTo>
                    <a:lnTo>
                      <a:pt x="360" y="56"/>
                    </a:lnTo>
                    <a:lnTo>
                      <a:pt x="350" y="60"/>
                    </a:lnTo>
                    <a:lnTo>
                      <a:pt x="336" y="66"/>
                    </a:lnTo>
                    <a:lnTo>
                      <a:pt x="318" y="70"/>
                    </a:lnTo>
                    <a:lnTo>
                      <a:pt x="298" y="74"/>
                    </a:lnTo>
                    <a:lnTo>
                      <a:pt x="274" y="78"/>
                    </a:lnTo>
                    <a:lnTo>
                      <a:pt x="244" y="80"/>
                    </a:lnTo>
                    <a:lnTo>
                      <a:pt x="210" y="80"/>
                    </a:lnTo>
                    <a:lnTo>
                      <a:pt x="170" y="76"/>
                    </a:lnTo>
                    <a:lnTo>
                      <a:pt x="130" y="68"/>
                    </a:lnTo>
                    <a:lnTo>
                      <a:pt x="88" y="60"/>
                    </a:lnTo>
                    <a:lnTo>
                      <a:pt x="46" y="50"/>
                    </a:lnTo>
                    <a:lnTo>
                      <a:pt x="30" y="46"/>
                    </a:lnTo>
                    <a:lnTo>
                      <a:pt x="16" y="40"/>
                    </a:lnTo>
                    <a:lnTo>
                      <a:pt x="6" y="34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2" y="20"/>
                    </a:lnTo>
                    <a:lnTo>
                      <a:pt x="8" y="1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0" name="Freeform 1902"/>
              <p:cNvSpPr>
                <a:spLocks/>
              </p:cNvSpPr>
              <p:nvPr/>
            </p:nvSpPr>
            <p:spPr bwMode="auto">
              <a:xfrm>
                <a:off x="7664450" y="2047875"/>
                <a:ext cx="206375" cy="174625"/>
              </a:xfrm>
              <a:custGeom>
                <a:avLst/>
                <a:gdLst>
                  <a:gd name="T0" fmla="*/ 2147483646 w 130"/>
                  <a:gd name="T1" fmla="*/ 0 h 110"/>
                  <a:gd name="T2" fmla="*/ 2147483646 w 130"/>
                  <a:gd name="T3" fmla="*/ 0 h 110"/>
                  <a:gd name="T4" fmla="*/ 2147483646 w 130"/>
                  <a:gd name="T5" fmla="*/ 2147483646 h 110"/>
                  <a:gd name="T6" fmla="*/ 2147483646 w 130"/>
                  <a:gd name="T7" fmla="*/ 2147483646 h 110"/>
                  <a:gd name="T8" fmla="*/ 2147483646 w 130"/>
                  <a:gd name="T9" fmla="*/ 2147483646 h 110"/>
                  <a:gd name="T10" fmla="*/ 2147483646 w 130"/>
                  <a:gd name="T11" fmla="*/ 2147483646 h 110"/>
                  <a:gd name="T12" fmla="*/ 2147483646 w 130"/>
                  <a:gd name="T13" fmla="*/ 2147483646 h 110"/>
                  <a:gd name="T14" fmla="*/ 2147483646 w 130"/>
                  <a:gd name="T15" fmla="*/ 2147483646 h 110"/>
                  <a:gd name="T16" fmla="*/ 2147483646 w 130"/>
                  <a:gd name="T17" fmla="*/ 2147483646 h 110"/>
                  <a:gd name="T18" fmla="*/ 2147483646 w 130"/>
                  <a:gd name="T19" fmla="*/ 2147483646 h 110"/>
                  <a:gd name="T20" fmla="*/ 2147483646 w 130"/>
                  <a:gd name="T21" fmla="*/ 2147483646 h 110"/>
                  <a:gd name="T22" fmla="*/ 2147483646 w 130"/>
                  <a:gd name="T23" fmla="*/ 2147483646 h 110"/>
                  <a:gd name="T24" fmla="*/ 0 w 130"/>
                  <a:gd name="T25" fmla="*/ 2147483646 h 110"/>
                  <a:gd name="T26" fmla="*/ 0 w 130"/>
                  <a:gd name="T27" fmla="*/ 2147483646 h 110"/>
                  <a:gd name="T28" fmla="*/ 0 w 130"/>
                  <a:gd name="T29" fmla="*/ 2147483646 h 110"/>
                  <a:gd name="T30" fmla="*/ 2147483646 w 130"/>
                  <a:gd name="T31" fmla="*/ 2147483646 h 110"/>
                  <a:gd name="T32" fmla="*/ 2147483646 w 130"/>
                  <a:gd name="T33" fmla="*/ 2147483646 h 110"/>
                  <a:gd name="T34" fmla="*/ 2147483646 w 130"/>
                  <a:gd name="T35" fmla="*/ 2147483646 h 110"/>
                  <a:gd name="T36" fmla="*/ 2147483646 w 130"/>
                  <a:gd name="T37" fmla="*/ 2147483646 h 110"/>
                  <a:gd name="T38" fmla="*/ 2147483646 w 130"/>
                  <a:gd name="T39" fmla="*/ 2147483646 h 110"/>
                  <a:gd name="T40" fmla="*/ 2147483646 w 130"/>
                  <a:gd name="T41" fmla="*/ 0 h 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30"/>
                  <a:gd name="T64" fmla="*/ 0 h 110"/>
                  <a:gd name="T65" fmla="*/ 130 w 130"/>
                  <a:gd name="T66" fmla="*/ 110 h 11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30" h="110">
                    <a:moveTo>
                      <a:pt x="130" y="0"/>
                    </a:moveTo>
                    <a:lnTo>
                      <a:pt x="130" y="0"/>
                    </a:lnTo>
                    <a:lnTo>
                      <a:pt x="116" y="2"/>
                    </a:lnTo>
                    <a:lnTo>
                      <a:pt x="100" y="6"/>
                    </a:lnTo>
                    <a:lnTo>
                      <a:pt x="82" y="14"/>
                    </a:lnTo>
                    <a:lnTo>
                      <a:pt x="60" y="26"/>
                    </a:lnTo>
                    <a:lnTo>
                      <a:pt x="40" y="42"/>
                    </a:lnTo>
                    <a:lnTo>
                      <a:pt x="30" y="50"/>
                    </a:lnTo>
                    <a:lnTo>
                      <a:pt x="20" y="62"/>
                    </a:lnTo>
                    <a:lnTo>
                      <a:pt x="10" y="74"/>
                    </a:lnTo>
                    <a:lnTo>
                      <a:pt x="2" y="88"/>
                    </a:lnTo>
                    <a:lnTo>
                      <a:pt x="0" y="90"/>
                    </a:lnTo>
                    <a:lnTo>
                      <a:pt x="0" y="92"/>
                    </a:lnTo>
                    <a:lnTo>
                      <a:pt x="0" y="96"/>
                    </a:lnTo>
                    <a:lnTo>
                      <a:pt x="6" y="100"/>
                    </a:lnTo>
                    <a:lnTo>
                      <a:pt x="20" y="104"/>
                    </a:lnTo>
                    <a:lnTo>
                      <a:pt x="44" y="108"/>
                    </a:lnTo>
                    <a:lnTo>
                      <a:pt x="78" y="110"/>
                    </a:lnTo>
                    <a:lnTo>
                      <a:pt x="128" y="108"/>
                    </a:lnTo>
                    <a:lnTo>
                      <a:pt x="13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1" name="Freeform 1903"/>
              <p:cNvSpPr>
                <a:spLocks/>
              </p:cNvSpPr>
              <p:nvPr/>
            </p:nvSpPr>
            <p:spPr bwMode="auto">
              <a:xfrm>
                <a:off x="5743575" y="2136775"/>
                <a:ext cx="384175" cy="142875"/>
              </a:xfrm>
              <a:custGeom>
                <a:avLst/>
                <a:gdLst>
                  <a:gd name="T0" fmla="*/ 0 w 242"/>
                  <a:gd name="T1" fmla="*/ 0 h 90"/>
                  <a:gd name="T2" fmla="*/ 0 w 242"/>
                  <a:gd name="T3" fmla="*/ 0 h 90"/>
                  <a:gd name="T4" fmla="*/ 2147483646 w 242"/>
                  <a:gd name="T5" fmla="*/ 2147483646 h 90"/>
                  <a:gd name="T6" fmla="*/ 2147483646 w 242"/>
                  <a:gd name="T7" fmla="*/ 2147483646 h 90"/>
                  <a:gd name="T8" fmla="*/ 2147483646 w 242"/>
                  <a:gd name="T9" fmla="*/ 2147483646 h 90"/>
                  <a:gd name="T10" fmla="*/ 2147483646 w 242"/>
                  <a:gd name="T11" fmla="*/ 2147483646 h 90"/>
                  <a:gd name="T12" fmla="*/ 2147483646 w 242"/>
                  <a:gd name="T13" fmla="*/ 2147483646 h 90"/>
                  <a:gd name="T14" fmla="*/ 2147483646 w 242"/>
                  <a:gd name="T15" fmla="*/ 2147483646 h 90"/>
                  <a:gd name="T16" fmla="*/ 2147483646 w 242"/>
                  <a:gd name="T17" fmla="*/ 2147483646 h 90"/>
                  <a:gd name="T18" fmla="*/ 2147483646 w 242"/>
                  <a:gd name="T19" fmla="*/ 2147483646 h 90"/>
                  <a:gd name="T20" fmla="*/ 2147483646 w 242"/>
                  <a:gd name="T21" fmla="*/ 2147483646 h 90"/>
                  <a:gd name="T22" fmla="*/ 2147483646 w 242"/>
                  <a:gd name="T23" fmla="*/ 2147483646 h 90"/>
                  <a:gd name="T24" fmla="*/ 2147483646 w 242"/>
                  <a:gd name="T25" fmla="*/ 2147483646 h 90"/>
                  <a:gd name="T26" fmla="*/ 2147483646 w 242"/>
                  <a:gd name="T27" fmla="*/ 2147483646 h 90"/>
                  <a:gd name="T28" fmla="*/ 2147483646 w 242"/>
                  <a:gd name="T29" fmla="*/ 2147483646 h 90"/>
                  <a:gd name="T30" fmla="*/ 2147483646 w 242"/>
                  <a:gd name="T31" fmla="*/ 2147483646 h 90"/>
                  <a:gd name="T32" fmla="*/ 2147483646 w 242"/>
                  <a:gd name="T33" fmla="*/ 2147483646 h 90"/>
                  <a:gd name="T34" fmla="*/ 2147483646 w 242"/>
                  <a:gd name="T35" fmla="*/ 2147483646 h 90"/>
                  <a:gd name="T36" fmla="*/ 2147483646 w 242"/>
                  <a:gd name="T37" fmla="*/ 2147483646 h 90"/>
                  <a:gd name="T38" fmla="*/ 2147483646 w 242"/>
                  <a:gd name="T39" fmla="*/ 2147483646 h 90"/>
                  <a:gd name="T40" fmla="*/ 2147483646 w 242"/>
                  <a:gd name="T41" fmla="*/ 2147483646 h 90"/>
                  <a:gd name="T42" fmla="*/ 0 w 242"/>
                  <a:gd name="T43" fmla="*/ 2147483646 h 90"/>
                  <a:gd name="T44" fmla="*/ 0 w 242"/>
                  <a:gd name="T45" fmla="*/ 0 h 9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42"/>
                  <a:gd name="T70" fmla="*/ 0 h 90"/>
                  <a:gd name="T71" fmla="*/ 242 w 242"/>
                  <a:gd name="T72" fmla="*/ 90 h 9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42" h="90">
                    <a:moveTo>
                      <a:pt x="0" y="0"/>
                    </a:moveTo>
                    <a:lnTo>
                      <a:pt x="0" y="0"/>
                    </a:lnTo>
                    <a:lnTo>
                      <a:pt x="64" y="2"/>
                    </a:lnTo>
                    <a:lnTo>
                      <a:pt x="206" y="8"/>
                    </a:lnTo>
                    <a:lnTo>
                      <a:pt x="218" y="12"/>
                    </a:lnTo>
                    <a:lnTo>
                      <a:pt x="228" y="14"/>
                    </a:lnTo>
                    <a:lnTo>
                      <a:pt x="236" y="18"/>
                    </a:lnTo>
                    <a:lnTo>
                      <a:pt x="242" y="24"/>
                    </a:lnTo>
                    <a:lnTo>
                      <a:pt x="242" y="28"/>
                    </a:lnTo>
                    <a:lnTo>
                      <a:pt x="242" y="32"/>
                    </a:lnTo>
                    <a:lnTo>
                      <a:pt x="238" y="36"/>
                    </a:lnTo>
                    <a:lnTo>
                      <a:pt x="232" y="40"/>
                    </a:lnTo>
                    <a:lnTo>
                      <a:pt x="210" y="50"/>
                    </a:lnTo>
                    <a:lnTo>
                      <a:pt x="184" y="58"/>
                    </a:lnTo>
                    <a:lnTo>
                      <a:pt x="122" y="74"/>
                    </a:lnTo>
                    <a:lnTo>
                      <a:pt x="86" y="82"/>
                    </a:lnTo>
                    <a:lnTo>
                      <a:pt x="52" y="88"/>
                    </a:lnTo>
                    <a:lnTo>
                      <a:pt x="22" y="90"/>
                    </a:lnTo>
                    <a:lnTo>
                      <a:pt x="10" y="90"/>
                    </a:lnTo>
                    <a:lnTo>
                      <a:pt x="0" y="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2" name="Freeform 1904"/>
              <p:cNvSpPr>
                <a:spLocks/>
              </p:cNvSpPr>
              <p:nvPr/>
            </p:nvSpPr>
            <p:spPr bwMode="auto">
              <a:xfrm>
                <a:off x="5743575" y="1933575"/>
                <a:ext cx="244475" cy="114300"/>
              </a:xfrm>
              <a:custGeom>
                <a:avLst/>
                <a:gdLst>
                  <a:gd name="T0" fmla="*/ 0 w 154"/>
                  <a:gd name="T1" fmla="*/ 2147483646 h 72"/>
                  <a:gd name="T2" fmla="*/ 2147483646 w 154"/>
                  <a:gd name="T3" fmla="*/ 2147483646 h 72"/>
                  <a:gd name="T4" fmla="*/ 2147483646 w 154"/>
                  <a:gd name="T5" fmla="*/ 2147483646 h 72"/>
                  <a:gd name="T6" fmla="*/ 2147483646 w 154"/>
                  <a:gd name="T7" fmla="*/ 2147483646 h 72"/>
                  <a:gd name="T8" fmla="*/ 2147483646 w 154"/>
                  <a:gd name="T9" fmla="*/ 2147483646 h 72"/>
                  <a:gd name="T10" fmla="*/ 2147483646 w 154"/>
                  <a:gd name="T11" fmla="*/ 2147483646 h 72"/>
                  <a:gd name="T12" fmla="*/ 2147483646 w 154"/>
                  <a:gd name="T13" fmla="*/ 2147483646 h 72"/>
                  <a:gd name="T14" fmla="*/ 2147483646 w 154"/>
                  <a:gd name="T15" fmla="*/ 2147483646 h 72"/>
                  <a:gd name="T16" fmla="*/ 2147483646 w 154"/>
                  <a:gd name="T17" fmla="*/ 2147483646 h 72"/>
                  <a:gd name="T18" fmla="*/ 2147483646 w 154"/>
                  <a:gd name="T19" fmla="*/ 2147483646 h 72"/>
                  <a:gd name="T20" fmla="*/ 2147483646 w 154"/>
                  <a:gd name="T21" fmla="*/ 2147483646 h 72"/>
                  <a:gd name="T22" fmla="*/ 2147483646 w 154"/>
                  <a:gd name="T23" fmla="*/ 2147483646 h 72"/>
                  <a:gd name="T24" fmla="*/ 2147483646 w 154"/>
                  <a:gd name="T25" fmla="*/ 2147483646 h 72"/>
                  <a:gd name="T26" fmla="*/ 2147483646 w 154"/>
                  <a:gd name="T27" fmla="*/ 2147483646 h 72"/>
                  <a:gd name="T28" fmla="*/ 2147483646 w 154"/>
                  <a:gd name="T29" fmla="*/ 2147483646 h 72"/>
                  <a:gd name="T30" fmla="*/ 2147483646 w 154"/>
                  <a:gd name="T31" fmla="*/ 2147483646 h 72"/>
                  <a:gd name="T32" fmla="*/ 2147483646 w 154"/>
                  <a:gd name="T33" fmla="*/ 2147483646 h 72"/>
                  <a:gd name="T34" fmla="*/ 2147483646 w 154"/>
                  <a:gd name="T35" fmla="*/ 0 h 72"/>
                  <a:gd name="T36" fmla="*/ 2147483646 w 154"/>
                  <a:gd name="T37" fmla="*/ 0 h 72"/>
                  <a:gd name="T38" fmla="*/ 0 w 154"/>
                  <a:gd name="T39" fmla="*/ 2147483646 h 72"/>
                  <a:gd name="T40" fmla="*/ 0 w 154"/>
                  <a:gd name="T41" fmla="*/ 2147483646 h 7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4"/>
                  <a:gd name="T64" fmla="*/ 0 h 72"/>
                  <a:gd name="T65" fmla="*/ 154 w 154"/>
                  <a:gd name="T66" fmla="*/ 72 h 7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4" h="72">
                    <a:moveTo>
                      <a:pt x="0" y="4"/>
                    </a:moveTo>
                    <a:lnTo>
                      <a:pt x="2" y="72"/>
                    </a:lnTo>
                    <a:lnTo>
                      <a:pt x="20" y="70"/>
                    </a:lnTo>
                    <a:lnTo>
                      <a:pt x="40" y="70"/>
                    </a:lnTo>
                    <a:lnTo>
                      <a:pt x="64" y="66"/>
                    </a:lnTo>
                    <a:lnTo>
                      <a:pt x="90" y="60"/>
                    </a:lnTo>
                    <a:lnTo>
                      <a:pt x="114" y="52"/>
                    </a:lnTo>
                    <a:lnTo>
                      <a:pt x="126" y="48"/>
                    </a:lnTo>
                    <a:lnTo>
                      <a:pt x="136" y="42"/>
                    </a:lnTo>
                    <a:lnTo>
                      <a:pt x="146" y="34"/>
                    </a:lnTo>
                    <a:lnTo>
                      <a:pt x="154" y="26"/>
                    </a:lnTo>
                    <a:lnTo>
                      <a:pt x="144" y="22"/>
                    </a:lnTo>
                    <a:lnTo>
                      <a:pt x="130" y="16"/>
                    </a:lnTo>
                    <a:lnTo>
                      <a:pt x="114" y="10"/>
                    </a:lnTo>
                    <a:lnTo>
                      <a:pt x="92" y="4"/>
                    </a:lnTo>
                    <a:lnTo>
                      <a:pt x="66" y="0"/>
                    </a:lnTo>
                    <a:lnTo>
                      <a:pt x="36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3" name="Freeform 1905"/>
              <p:cNvSpPr>
                <a:spLocks/>
              </p:cNvSpPr>
              <p:nvPr/>
            </p:nvSpPr>
            <p:spPr bwMode="auto">
              <a:xfrm>
                <a:off x="5740400" y="2054225"/>
                <a:ext cx="133350" cy="63500"/>
              </a:xfrm>
              <a:custGeom>
                <a:avLst/>
                <a:gdLst>
                  <a:gd name="T0" fmla="*/ 0 w 84"/>
                  <a:gd name="T1" fmla="*/ 2147483646 h 40"/>
                  <a:gd name="T2" fmla="*/ 0 w 84"/>
                  <a:gd name="T3" fmla="*/ 2147483646 h 40"/>
                  <a:gd name="T4" fmla="*/ 2147483646 w 84"/>
                  <a:gd name="T5" fmla="*/ 2147483646 h 40"/>
                  <a:gd name="T6" fmla="*/ 2147483646 w 84"/>
                  <a:gd name="T7" fmla="*/ 0 h 40"/>
                  <a:gd name="T8" fmla="*/ 2147483646 w 84"/>
                  <a:gd name="T9" fmla="*/ 0 h 40"/>
                  <a:gd name="T10" fmla="*/ 2147483646 w 84"/>
                  <a:gd name="T11" fmla="*/ 2147483646 h 40"/>
                  <a:gd name="T12" fmla="*/ 2147483646 w 84"/>
                  <a:gd name="T13" fmla="*/ 2147483646 h 40"/>
                  <a:gd name="T14" fmla="*/ 2147483646 w 84"/>
                  <a:gd name="T15" fmla="*/ 2147483646 h 40"/>
                  <a:gd name="T16" fmla="*/ 2147483646 w 84"/>
                  <a:gd name="T17" fmla="*/ 2147483646 h 40"/>
                  <a:gd name="T18" fmla="*/ 2147483646 w 84"/>
                  <a:gd name="T19" fmla="*/ 2147483646 h 40"/>
                  <a:gd name="T20" fmla="*/ 2147483646 w 84"/>
                  <a:gd name="T21" fmla="*/ 2147483646 h 40"/>
                  <a:gd name="T22" fmla="*/ 2147483646 w 84"/>
                  <a:gd name="T23" fmla="*/ 2147483646 h 40"/>
                  <a:gd name="T24" fmla="*/ 2147483646 w 84"/>
                  <a:gd name="T25" fmla="*/ 2147483646 h 40"/>
                  <a:gd name="T26" fmla="*/ 2147483646 w 84"/>
                  <a:gd name="T27" fmla="*/ 2147483646 h 40"/>
                  <a:gd name="T28" fmla="*/ 2147483646 w 84"/>
                  <a:gd name="T29" fmla="*/ 2147483646 h 40"/>
                  <a:gd name="T30" fmla="*/ 2147483646 w 84"/>
                  <a:gd name="T31" fmla="*/ 2147483646 h 40"/>
                  <a:gd name="T32" fmla="*/ 0 w 84"/>
                  <a:gd name="T33" fmla="*/ 2147483646 h 40"/>
                  <a:gd name="T34" fmla="*/ 0 w 84"/>
                  <a:gd name="T35" fmla="*/ 2147483646 h 4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84"/>
                  <a:gd name="T55" fmla="*/ 0 h 40"/>
                  <a:gd name="T56" fmla="*/ 84 w 84"/>
                  <a:gd name="T57" fmla="*/ 40 h 4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84" h="40">
                    <a:moveTo>
                      <a:pt x="0" y="4"/>
                    </a:moveTo>
                    <a:lnTo>
                      <a:pt x="0" y="4"/>
                    </a:lnTo>
                    <a:lnTo>
                      <a:pt x="14" y="2"/>
                    </a:lnTo>
                    <a:lnTo>
                      <a:pt x="42" y="0"/>
                    </a:lnTo>
                    <a:lnTo>
                      <a:pt x="56" y="0"/>
                    </a:lnTo>
                    <a:lnTo>
                      <a:pt x="70" y="2"/>
                    </a:lnTo>
                    <a:lnTo>
                      <a:pt x="76" y="4"/>
                    </a:lnTo>
                    <a:lnTo>
                      <a:pt x="80" y="8"/>
                    </a:lnTo>
                    <a:lnTo>
                      <a:pt x="82" y="12"/>
                    </a:lnTo>
                    <a:lnTo>
                      <a:pt x="84" y="16"/>
                    </a:lnTo>
                    <a:lnTo>
                      <a:pt x="78" y="22"/>
                    </a:lnTo>
                    <a:lnTo>
                      <a:pt x="58" y="30"/>
                    </a:lnTo>
                    <a:lnTo>
                      <a:pt x="46" y="36"/>
                    </a:lnTo>
                    <a:lnTo>
                      <a:pt x="32" y="38"/>
                    </a:lnTo>
                    <a:lnTo>
                      <a:pt x="16" y="40"/>
                    </a:lnTo>
                    <a:lnTo>
                      <a:pt x="0" y="4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4" name="Freeform 1906"/>
              <p:cNvSpPr>
                <a:spLocks/>
              </p:cNvSpPr>
              <p:nvPr/>
            </p:nvSpPr>
            <p:spPr bwMode="auto">
              <a:xfrm>
                <a:off x="7067550" y="2203450"/>
                <a:ext cx="593725" cy="149225"/>
              </a:xfrm>
              <a:custGeom>
                <a:avLst/>
                <a:gdLst>
                  <a:gd name="T0" fmla="*/ 2147483646 w 374"/>
                  <a:gd name="T1" fmla="*/ 2147483646 h 94"/>
                  <a:gd name="T2" fmla="*/ 2147483646 w 374"/>
                  <a:gd name="T3" fmla="*/ 2147483646 h 94"/>
                  <a:gd name="T4" fmla="*/ 2147483646 w 374"/>
                  <a:gd name="T5" fmla="*/ 2147483646 h 94"/>
                  <a:gd name="T6" fmla="*/ 2147483646 w 374"/>
                  <a:gd name="T7" fmla="*/ 2147483646 h 94"/>
                  <a:gd name="T8" fmla="*/ 2147483646 w 374"/>
                  <a:gd name="T9" fmla="*/ 2147483646 h 94"/>
                  <a:gd name="T10" fmla="*/ 2147483646 w 374"/>
                  <a:gd name="T11" fmla="*/ 2147483646 h 94"/>
                  <a:gd name="T12" fmla="*/ 2147483646 w 374"/>
                  <a:gd name="T13" fmla="*/ 2147483646 h 94"/>
                  <a:gd name="T14" fmla="*/ 2147483646 w 374"/>
                  <a:gd name="T15" fmla="*/ 2147483646 h 94"/>
                  <a:gd name="T16" fmla="*/ 2147483646 w 374"/>
                  <a:gd name="T17" fmla="*/ 2147483646 h 94"/>
                  <a:gd name="T18" fmla="*/ 2147483646 w 374"/>
                  <a:gd name="T19" fmla="*/ 2147483646 h 94"/>
                  <a:gd name="T20" fmla="*/ 2147483646 w 374"/>
                  <a:gd name="T21" fmla="*/ 2147483646 h 94"/>
                  <a:gd name="T22" fmla="*/ 2147483646 w 374"/>
                  <a:gd name="T23" fmla="*/ 0 h 94"/>
                  <a:gd name="T24" fmla="*/ 2147483646 w 374"/>
                  <a:gd name="T25" fmla="*/ 2147483646 h 94"/>
                  <a:gd name="T26" fmla="*/ 2147483646 w 374"/>
                  <a:gd name="T27" fmla="*/ 2147483646 h 94"/>
                  <a:gd name="T28" fmla="*/ 2147483646 w 374"/>
                  <a:gd name="T29" fmla="*/ 2147483646 h 94"/>
                  <a:gd name="T30" fmla="*/ 2147483646 w 374"/>
                  <a:gd name="T31" fmla="*/ 2147483646 h 94"/>
                  <a:gd name="T32" fmla="*/ 2147483646 w 374"/>
                  <a:gd name="T33" fmla="*/ 2147483646 h 94"/>
                  <a:gd name="T34" fmla="*/ 2147483646 w 374"/>
                  <a:gd name="T35" fmla="*/ 2147483646 h 94"/>
                  <a:gd name="T36" fmla="*/ 2147483646 w 374"/>
                  <a:gd name="T37" fmla="*/ 2147483646 h 94"/>
                  <a:gd name="T38" fmla="*/ 2147483646 w 374"/>
                  <a:gd name="T39" fmla="*/ 2147483646 h 94"/>
                  <a:gd name="T40" fmla="*/ 2147483646 w 374"/>
                  <a:gd name="T41" fmla="*/ 2147483646 h 94"/>
                  <a:gd name="T42" fmla="*/ 2147483646 w 374"/>
                  <a:gd name="T43" fmla="*/ 2147483646 h 94"/>
                  <a:gd name="T44" fmla="*/ 2147483646 w 374"/>
                  <a:gd name="T45" fmla="*/ 2147483646 h 94"/>
                  <a:gd name="T46" fmla="*/ 2147483646 w 374"/>
                  <a:gd name="T47" fmla="*/ 2147483646 h 94"/>
                  <a:gd name="T48" fmla="*/ 2147483646 w 374"/>
                  <a:gd name="T49" fmla="*/ 2147483646 h 94"/>
                  <a:gd name="T50" fmla="*/ 2147483646 w 374"/>
                  <a:gd name="T51" fmla="*/ 2147483646 h 94"/>
                  <a:gd name="T52" fmla="*/ 2147483646 w 374"/>
                  <a:gd name="T53" fmla="*/ 2147483646 h 94"/>
                  <a:gd name="T54" fmla="*/ 2147483646 w 374"/>
                  <a:gd name="T55" fmla="*/ 2147483646 h 94"/>
                  <a:gd name="T56" fmla="*/ 2147483646 w 374"/>
                  <a:gd name="T57" fmla="*/ 2147483646 h 94"/>
                  <a:gd name="T58" fmla="*/ 2147483646 w 374"/>
                  <a:gd name="T59" fmla="*/ 2147483646 h 94"/>
                  <a:gd name="T60" fmla="*/ 2147483646 w 374"/>
                  <a:gd name="T61" fmla="*/ 2147483646 h 94"/>
                  <a:gd name="T62" fmla="*/ 2147483646 w 374"/>
                  <a:gd name="T63" fmla="*/ 2147483646 h 94"/>
                  <a:gd name="T64" fmla="*/ 2147483646 w 374"/>
                  <a:gd name="T65" fmla="*/ 2147483646 h 94"/>
                  <a:gd name="T66" fmla="*/ 2147483646 w 374"/>
                  <a:gd name="T67" fmla="*/ 2147483646 h 94"/>
                  <a:gd name="T68" fmla="*/ 2147483646 w 374"/>
                  <a:gd name="T69" fmla="*/ 2147483646 h 94"/>
                  <a:gd name="T70" fmla="*/ 2147483646 w 374"/>
                  <a:gd name="T71" fmla="*/ 2147483646 h 94"/>
                  <a:gd name="T72" fmla="*/ 2147483646 w 374"/>
                  <a:gd name="T73" fmla="*/ 2147483646 h 94"/>
                  <a:gd name="T74" fmla="*/ 2147483646 w 374"/>
                  <a:gd name="T75" fmla="*/ 2147483646 h 94"/>
                  <a:gd name="T76" fmla="*/ 2147483646 w 374"/>
                  <a:gd name="T77" fmla="*/ 2147483646 h 94"/>
                  <a:gd name="T78" fmla="*/ 0 w 374"/>
                  <a:gd name="T79" fmla="*/ 2147483646 h 94"/>
                  <a:gd name="T80" fmla="*/ 2147483646 w 374"/>
                  <a:gd name="T81" fmla="*/ 2147483646 h 94"/>
                  <a:gd name="T82" fmla="*/ 2147483646 w 374"/>
                  <a:gd name="T83" fmla="*/ 2147483646 h 94"/>
                  <a:gd name="T84" fmla="*/ 2147483646 w 374"/>
                  <a:gd name="T85" fmla="*/ 2147483646 h 94"/>
                  <a:gd name="T86" fmla="*/ 2147483646 w 374"/>
                  <a:gd name="T87" fmla="*/ 2147483646 h 9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74"/>
                  <a:gd name="T133" fmla="*/ 0 h 94"/>
                  <a:gd name="T134" fmla="*/ 374 w 374"/>
                  <a:gd name="T135" fmla="*/ 94 h 94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74" h="94">
                    <a:moveTo>
                      <a:pt x="16" y="40"/>
                    </a:moveTo>
                    <a:lnTo>
                      <a:pt x="16" y="40"/>
                    </a:lnTo>
                    <a:lnTo>
                      <a:pt x="30" y="36"/>
                    </a:lnTo>
                    <a:lnTo>
                      <a:pt x="68" y="26"/>
                    </a:lnTo>
                    <a:lnTo>
                      <a:pt x="94" y="20"/>
                    </a:lnTo>
                    <a:lnTo>
                      <a:pt x="128" y="14"/>
                    </a:lnTo>
                    <a:lnTo>
                      <a:pt x="166" y="10"/>
                    </a:lnTo>
                    <a:lnTo>
                      <a:pt x="210" y="8"/>
                    </a:lnTo>
                    <a:lnTo>
                      <a:pt x="242" y="4"/>
                    </a:lnTo>
                    <a:lnTo>
                      <a:pt x="272" y="2"/>
                    </a:lnTo>
                    <a:lnTo>
                      <a:pt x="308" y="0"/>
                    </a:lnTo>
                    <a:lnTo>
                      <a:pt x="340" y="2"/>
                    </a:lnTo>
                    <a:lnTo>
                      <a:pt x="352" y="4"/>
                    </a:lnTo>
                    <a:lnTo>
                      <a:pt x="364" y="8"/>
                    </a:lnTo>
                    <a:lnTo>
                      <a:pt x="370" y="12"/>
                    </a:lnTo>
                    <a:lnTo>
                      <a:pt x="374" y="18"/>
                    </a:lnTo>
                    <a:lnTo>
                      <a:pt x="372" y="26"/>
                    </a:lnTo>
                    <a:lnTo>
                      <a:pt x="366" y="34"/>
                    </a:lnTo>
                    <a:lnTo>
                      <a:pt x="360" y="38"/>
                    </a:lnTo>
                    <a:lnTo>
                      <a:pt x="344" y="48"/>
                    </a:lnTo>
                    <a:lnTo>
                      <a:pt x="316" y="62"/>
                    </a:lnTo>
                    <a:lnTo>
                      <a:pt x="282" y="76"/>
                    </a:lnTo>
                    <a:lnTo>
                      <a:pt x="260" y="82"/>
                    </a:lnTo>
                    <a:lnTo>
                      <a:pt x="238" y="88"/>
                    </a:lnTo>
                    <a:lnTo>
                      <a:pt x="214" y="92"/>
                    </a:lnTo>
                    <a:lnTo>
                      <a:pt x="188" y="94"/>
                    </a:lnTo>
                    <a:lnTo>
                      <a:pt x="162" y="94"/>
                    </a:lnTo>
                    <a:lnTo>
                      <a:pt x="132" y="92"/>
                    </a:lnTo>
                    <a:lnTo>
                      <a:pt x="102" y="86"/>
                    </a:lnTo>
                    <a:lnTo>
                      <a:pt x="72" y="80"/>
                    </a:lnTo>
                    <a:lnTo>
                      <a:pt x="54" y="78"/>
                    </a:lnTo>
                    <a:lnTo>
                      <a:pt x="40" y="76"/>
                    </a:lnTo>
                    <a:lnTo>
                      <a:pt x="22" y="72"/>
                    </a:lnTo>
                    <a:lnTo>
                      <a:pt x="10" y="66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0" y="56"/>
                    </a:lnTo>
                    <a:lnTo>
                      <a:pt x="2" y="52"/>
                    </a:lnTo>
                    <a:lnTo>
                      <a:pt x="8" y="46"/>
                    </a:lnTo>
                    <a:lnTo>
                      <a:pt x="16" y="4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5" name="Freeform 1907"/>
              <p:cNvSpPr>
                <a:spLocks/>
              </p:cNvSpPr>
              <p:nvPr/>
            </p:nvSpPr>
            <p:spPr bwMode="auto">
              <a:xfrm>
                <a:off x="6477000" y="2193925"/>
                <a:ext cx="514350" cy="177800"/>
              </a:xfrm>
              <a:custGeom>
                <a:avLst/>
                <a:gdLst>
                  <a:gd name="T0" fmla="*/ 0 w 324"/>
                  <a:gd name="T1" fmla="*/ 2147483646 h 112"/>
                  <a:gd name="T2" fmla="*/ 0 w 324"/>
                  <a:gd name="T3" fmla="*/ 2147483646 h 112"/>
                  <a:gd name="T4" fmla="*/ 2147483646 w 324"/>
                  <a:gd name="T5" fmla="*/ 2147483646 h 112"/>
                  <a:gd name="T6" fmla="*/ 2147483646 w 324"/>
                  <a:gd name="T7" fmla="*/ 2147483646 h 112"/>
                  <a:gd name="T8" fmla="*/ 2147483646 w 324"/>
                  <a:gd name="T9" fmla="*/ 2147483646 h 112"/>
                  <a:gd name="T10" fmla="*/ 2147483646 w 324"/>
                  <a:gd name="T11" fmla="*/ 0 h 112"/>
                  <a:gd name="T12" fmla="*/ 2147483646 w 324"/>
                  <a:gd name="T13" fmla="*/ 0 h 112"/>
                  <a:gd name="T14" fmla="*/ 2147483646 w 324"/>
                  <a:gd name="T15" fmla="*/ 2147483646 h 112"/>
                  <a:gd name="T16" fmla="*/ 2147483646 w 324"/>
                  <a:gd name="T17" fmla="*/ 2147483646 h 112"/>
                  <a:gd name="T18" fmla="*/ 2147483646 w 324"/>
                  <a:gd name="T19" fmla="*/ 2147483646 h 112"/>
                  <a:gd name="T20" fmla="*/ 2147483646 w 324"/>
                  <a:gd name="T21" fmla="*/ 2147483646 h 112"/>
                  <a:gd name="T22" fmla="*/ 2147483646 w 324"/>
                  <a:gd name="T23" fmla="*/ 2147483646 h 112"/>
                  <a:gd name="T24" fmla="*/ 2147483646 w 324"/>
                  <a:gd name="T25" fmla="*/ 2147483646 h 112"/>
                  <a:gd name="T26" fmla="*/ 2147483646 w 324"/>
                  <a:gd name="T27" fmla="*/ 2147483646 h 112"/>
                  <a:gd name="T28" fmla="*/ 2147483646 w 324"/>
                  <a:gd name="T29" fmla="*/ 2147483646 h 112"/>
                  <a:gd name="T30" fmla="*/ 2147483646 w 324"/>
                  <a:gd name="T31" fmla="*/ 2147483646 h 112"/>
                  <a:gd name="T32" fmla="*/ 2147483646 w 324"/>
                  <a:gd name="T33" fmla="*/ 2147483646 h 112"/>
                  <a:gd name="T34" fmla="*/ 2147483646 w 324"/>
                  <a:gd name="T35" fmla="*/ 2147483646 h 112"/>
                  <a:gd name="T36" fmla="*/ 2147483646 w 324"/>
                  <a:gd name="T37" fmla="*/ 2147483646 h 112"/>
                  <a:gd name="T38" fmla="*/ 2147483646 w 324"/>
                  <a:gd name="T39" fmla="*/ 2147483646 h 112"/>
                  <a:gd name="T40" fmla="*/ 2147483646 w 324"/>
                  <a:gd name="T41" fmla="*/ 2147483646 h 112"/>
                  <a:gd name="T42" fmla="*/ 2147483646 w 324"/>
                  <a:gd name="T43" fmla="*/ 2147483646 h 112"/>
                  <a:gd name="T44" fmla="*/ 2147483646 w 324"/>
                  <a:gd name="T45" fmla="*/ 2147483646 h 112"/>
                  <a:gd name="T46" fmla="*/ 2147483646 w 324"/>
                  <a:gd name="T47" fmla="*/ 2147483646 h 112"/>
                  <a:gd name="T48" fmla="*/ 2147483646 w 324"/>
                  <a:gd name="T49" fmla="*/ 2147483646 h 112"/>
                  <a:gd name="T50" fmla="*/ 2147483646 w 324"/>
                  <a:gd name="T51" fmla="*/ 2147483646 h 112"/>
                  <a:gd name="T52" fmla="*/ 2147483646 w 324"/>
                  <a:gd name="T53" fmla="*/ 2147483646 h 112"/>
                  <a:gd name="T54" fmla="*/ 2147483646 w 324"/>
                  <a:gd name="T55" fmla="*/ 2147483646 h 112"/>
                  <a:gd name="T56" fmla="*/ 2147483646 w 324"/>
                  <a:gd name="T57" fmla="*/ 2147483646 h 112"/>
                  <a:gd name="T58" fmla="*/ 2147483646 w 324"/>
                  <a:gd name="T59" fmla="*/ 2147483646 h 112"/>
                  <a:gd name="T60" fmla="*/ 2147483646 w 324"/>
                  <a:gd name="T61" fmla="*/ 2147483646 h 112"/>
                  <a:gd name="T62" fmla="*/ 2147483646 w 324"/>
                  <a:gd name="T63" fmla="*/ 2147483646 h 112"/>
                  <a:gd name="T64" fmla="*/ 0 w 324"/>
                  <a:gd name="T65" fmla="*/ 2147483646 h 112"/>
                  <a:gd name="T66" fmla="*/ 0 w 324"/>
                  <a:gd name="T67" fmla="*/ 2147483646 h 11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24"/>
                  <a:gd name="T103" fmla="*/ 0 h 112"/>
                  <a:gd name="T104" fmla="*/ 324 w 324"/>
                  <a:gd name="T105" fmla="*/ 112 h 11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24" h="112">
                    <a:moveTo>
                      <a:pt x="0" y="32"/>
                    </a:moveTo>
                    <a:lnTo>
                      <a:pt x="0" y="32"/>
                    </a:lnTo>
                    <a:lnTo>
                      <a:pt x="42" y="18"/>
                    </a:lnTo>
                    <a:lnTo>
                      <a:pt x="84" y="8"/>
                    </a:lnTo>
                    <a:lnTo>
                      <a:pt x="106" y="4"/>
                    </a:lnTo>
                    <a:lnTo>
                      <a:pt x="128" y="0"/>
                    </a:lnTo>
                    <a:lnTo>
                      <a:pt x="172" y="14"/>
                    </a:lnTo>
                    <a:lnTo>
                      <a:pt x="222" y="32"/>
                    </a:lnTo>
                    <a:lnTo>
                      <a:pt x="290" y="56"/>
                    </a:lnTo>
                    <a:lnTo>
                      <a:pt x="304" y="58"/>
                    </a:lnTo>
                    <a:lnTo>
                      <a:pt x="314" y="62"/>
                    </a:lnTo>
                    <a:lnTo>
                      <a:pt x="322" y="68"/>
                    </a:lnTo>
                    <a:lnTo>
                      <a:pt x="324" y="72"/>
                    </a:lnTo>
                    <a:lnTo>
                      <a:pt x="322" y="76"/>
                    </a:lnTo>
                    <a:lnTo>
                      <a:pt x="318" y="80"/>
                    </a:lnTo>
                    <a:lnTo>
                      <a:pt x="312" y="84"/>
                    </a:lnTo>
                    <a:lnTo>
                      <a:pt x="300" y="88"/>
                    </a:lnTo>
                    <a:lnTo>
                      <a:pt x="284" y="94"/>
                    </a:lnTo>
                    <a:lnTo>
                      <a:pt x="236" y="106"/>
                    </a:lnTo>
                    <a:lnTo>
                      <a:pt x="208" y="110"/>
                    </a:lnTo>
                    <a:lnTo>
                      <a:pt x="178" y="112"/>
                    </a:lnTo>
                    <a:lnTo>
                      <a:pt x="142" y="110"/>
                    </a:lnTo>
                    <a:lnTo>
                      <a:pt x="122" y="108"/>
                    </a:lnTo>
                    <a:lnTo>
                      <a:pt x="102" y="104"/>
                    </a:lnTo>
                    <a:lnTo>
                      <a:pt x="82" y="98"/>
                    </a:lnTo>
                    <a:lnTo>
                      <a:pt x="64" y="90"/>
                    </a:lnTo>
                    <a:lnTo>
                      <a:pt x="44" y="80"/>
                    </a:lnTo>
                    <a:lnTo>
                      <a:pt x="28" y="66"/>
                    </a:lnTo>
                    <a:lnTo>
                      <a:pt x="12" y="52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6" name="Freeform 1908"/>
              <p:cNvSpPr>
                <a:spLocks/>
              </p:cNvSpPr>
              <p:nvPr/>
            </p:nvSpPr>
            <p:spPr bwMode="auto">
              <a:xfrm>
                <a:off x="5975350" y="2197100"/>
                <a:ext cx="457200" cy="152400"/>
              </a:xfrm>
              <a:custGeom>
                <a:avLst/>
                <a:gdLst>
                  <a:gd name="T0" fmla="*/ 2147483646 w 288"/>
                  <a:gd name="T1" fmla="*/ 2147483646 h 96"/>
                  <a:gd name="T2" fmla="*/ 2147483646 w 288"/>
                  <a:gd name="T3" fmla="*/ 2147483646 h 96"/>
                  <a:gd name="T4" fmla="*/ 2147483646 w 288"/>
                  <a:gd name="T5" fmla="*/ 2147483646 h 96"/>
                  <a:gd name="T6" fmla="*/ 2147483646 w 288"/>
                  <a:gd name="T7" fmla="*/ 2147483646 h 96"/>
                  <a:gd name="T8" fmla="*/ 2147483646 w 288"/>
                  <a:gd name="T9" fmla="*/ 2147483646 h 96"/>
                  <a:gd name="T10" fmla="*/ 2147483646 w 288"/>
                  <a:gd name="T11" fmla="*/ 2147483646 h 96"/>
                  <a:gd name="T12" fmla="*/ 2147483646 w 288"/>
                  <a:gd name="T13" fmla="*/ 2147483646 h 96"/>
                  <a:gd name="T14" fmla="*/ 2147483646 w 288"/>
                  <a:gd name="T15" fmla="*/ 0 h 96"/>
                  <a:gd name="T16" fmla="*/ 2147483646 w 288"/>
                  <a:gd name="T17" fmla="*/ 0 h 96"/>
                  <a:gd name="T18" fmla="*/ 2147483646 w 288"/>
                  <a:gd name="T19" fmla="*/ 0 h 96"/>
                  <a:gd name="T20" fmla="*/ 2147483646 w 288"/>
                  <a:gd name="T21" fmla="*/ 2147483646 h 96"/>
                  <a:gd name="T22" fmla="*/ 2147483646 w 288"/>
                  <a:gd name="T23" fmla="*/ 2147483646 h 96"/>
                  <a:gd name="T24" fmla="*/ 2147483646 w 288"/>
                  <a:gd name="T25" fmla="*/ 2147483646 h 96"/>
                  <a:gd name="T26" fmla="*/ 2147483646 w 288"/>
                  <a:gd name="T27" fmla="*/ 2147483646 h 96"/>
                  <a:gd name="T28" fmla="*/ 2147483646 w 288"/>
                  <a:gd name="T29" fmla="*/ 2147483646 h 96"/>
                  <a:gd name="T30" fmla="*/ 2147483646 w 288"/>
                  <a:gd name="T31" fmla="*/ 2147483646 h 96"/>
                  <a:gd name="T32" fmla="*/ 2147483646 w 288"/>
                  <a:gd name="T33" fmla="*/ 2147483646 h 96"/>
                  <a:gd name="T34" fmla="*/ 2147483646 w 288"/>
                  <a:gd name="T35" fmla="*/ 2147483646 h 96"/>
                  <a:gd name="T36" fmla="*/ 2147483646 w 288"/>
                  <a:gd name="T37" fmla="*/ 2147483646 h 96"/>
                  <a:gd name="T38" fmla="*/ 2147483646 w 288"/>
                  <a:gd name="T39" fmla="*/ 2147483646 h 96"/>
                  <a:gd name="T40" fmla="*/ 2147483646 w 288"/>
                  <a:gd name="T41" fmla="*/ 2147483646 h 96"/>
                  <a:gd name="T42" fmla="*/ 2147483646 w 288"/>
                  <a:gd name="T43" fmla="*/ 2147483646 h 96"/>
                  <a:gd name="T44" fmla="*/ 2147483646 w 288"/>
                  <a:gd name="T45" fmla="*/ 2147483646 h 96"/>
                  <a:gd name="T46" fmla="*/ 2147483646 w 288"/>
                  <a:gd name="T47" fmla="*/ 2147483646 h 96"/>
                  <a:gd name="T48" fmla="*/ 2147483646 w 288"/>
                  <a:gd name="T49" fmla="*/ 2147483646 h 96"/>
                  <a:gd name="T50" fmla="*/ 2147483646 w 288"/>
                  <a:gd name="T51" fmla="*/ 2147483646 h 96"/>
                  <a:gd name="T52" fmla="*/ 2147483646 w 288"/>
                  <a:gd name="T53" fmla="*/ 2147483646 h 96"/>
                  <a:gd name="T54" fmla="*/ 2147483646 w 288"/>
                  <a:gd name="T55" fmla="*/ 2147483646 h 96"/>
                  <a:gd name="T56" fmla="*/ 2147483646 w 288"/>
                  <a:gd name="T57" fmla="*/ 2147483646 h 96"/>
                  <a:gd name="T58" fmla="*/ 2147483646 w 288"/>
                  <a:gd name="T59" fmla="*/ 2147483646 h 96"/>
                  <a:gd name="T60" fmla="*/ 2147483646 w 288"/>
                  <a:gd name="T61" fmla="*/ 2147483646 h 96"/>
                  <a:gd name="T62" fmla="*/ 2147483646 w 288"/>
                  <a:gd name="T63" fmla="*/ 2147483646 h 96"/>
                  <a:gd name="T64" fmla="*/ 2147483646 w 288"/>
                  <a:gd name="T65" fmla="*/ 2147483646 h 96"/>
                  <a:gd name="T66" fmla="*/ 2147483646 w 288"/>
                  <a:gd name="T67" fmla="*/ 2147483646 h 96"/>
                  <a:gd name="T68" fmla="*/ 2147483646 w 288"/>
                  <a:gd name="T69" fmla="*/ 2147483646 h 96"/>
                  <a:gd name="T70" fmla="*/ 0 w 288"/>
                  <a:gd name="T71" fmla="*/ 2147483646 h 96"/>
                  <a:gd name="T72" fmla="*/ 0 w 288"/>
                  <a:gd name="T73" fmla="*/ 2147483646 h 96"/>
                  <a:gd name="T74" fmla="*/ 2147483646 w 288"/>
                  <a:gd name="T75" fmla="*/ 2147483646 h 96"/>
                  <a:gd name="T76" fmla="*/ 2147483646 w 288"/>
                  <a:gd name="T77" fmla="*/ 2147483646 h 96"/>
                  <a:gd name="T78" fmla="*/ 2147483646 w 288"/>
                  <a:gd name="T79" fmla="*/ 2147483646 h 96"/>
                  <a:gd name="T80" fmla="*/ 2147483646 w 288"/>
                  <a:gd name="T81" fmla="*/ 2147483646 h 96"/>
                  <a:gd name="T82" fmla="*/ 2147483646 w 288"/>
                  <a:gd name="T83" fmla="*/ 2147483646 h 9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88"/>
                  <a:gd name="T127" fmla="*/ 0 h 96"/>
                  <a:gd name="T128" fmla="*/ 288 w 288"/>
                  <a:gd name="T129" fmla="*/ 96 h 9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88" h="96">
                    <a:moveTo>
                      <a:pt x="48" y="34"/>
                    </a:moveTo>
                    <a:lnTo>
                      <a:pt x="48" y="34"/>
                    </a:lnTo>
                    <a:lnTo>
                      <a:pt x="50" y="32"/>
                    </a:lnTo>
                    <a:lnTo>
                      <a:pt x="62" y="24"/>
                    </a:lnTo>
                    <a:lnTo>
                      <a:pt x="80" y="14"/>
                    </a:lnTo>
                    <a:lnTo>
                      <a:pt x="106" y="6"/>
                    </a:lnTo>
                    <a:lnTo>
                      <a:pt x="120" y="2"/>
                    </a:lnTo>
                    <a:lnTo>
                      <a:pt x="138" y="0"/>
                    </a:lnTo>
                    <a:lnTo>
                      <a:pt x="156" y="0"/>
                    </a:lnTo>
                    <a:lnTo>
                      <a:pt x="178" y="0"/>
                    </a:lnTo>
                    <a:lnTo>
                      <a:pt x="200" y="2"/>
                    </a:lnTo>
                    <a:lnTo>
                      <a:pt x="224" y="8"/>
                    </a:lnTo>
                    <a:lnTo>
                      <a:pt x="250" y="16"/>
                    </a:lnTo>
                    <a:lnTo>
                      <a:pt x="278" y="26"/>
                    </a:lnTo>
                    <a:lnTo>
                      <a:pt x="280" y="30"/>
                    </a:lnTo>
                    <a:lnTo>
                      <a:pt x="286" y="40"/>
                    </a:lnTo>
                    <a:lnTo>
                      <a:pt x="288" y="46"/>
                    </a:lnTo>
                    <a:lnTo>
                      <a:pt x="288" y="54"/>
                    </a:lnTo>
                    <a:lnTo>
                      <a:pt x="286" y="60"/>
                    </a:lnTo>
                    <a:lnTo>
                      <a:pt x="284" y="68"/>
                    </a:lnTo>
                    <a:lnTo>
                      <a:pt x="276" y="74"/>
                    </a:lnTo>
                    <a:lnTo>
                      <a:pt x="268" y="82"/>
                    </a:lnTo>
                    <a:lnTo>
                      <a:pt x="254" y="86"/>
                    </a:lnTo>
                    <a:lnTo>
                      <a:pt x="236" y="92"/>
                    </a:lnTo>
                    <a:lnTo>
                      <a:pt x="212" y="94"/>
                    </a:lnTo>
                    <a:lnTo>
                      <a:pt x="182" y="96"/>
                    </a:lnTo>
                    <a:lnTo>
                      <a:pt x="146" y="94"/>
                    </a:lnTo>
                    <a:lnTo>
                      <a:pt x="104" y="92"/>
                    </a:lnTo>
                    <a:lnTo>
                      <a:pt x="76" y="90"/>
                    </a:lnTo>
                    <a:lnTo>
                      <a:pt x="50" y="86"/>
                    </a:lnTo>
                    <a:lnTo>
                      <a:pt x="26" y="82"/>
                    </a:lnTo>
                    <a:lnTo>
                      <a:pt x="14" y="78"/>
                    </a:lnTo>
                    <a:lnTo>
                      <a:pt x="6" y="74"/>
                    </a:lnTo>
                    <a:lnTo>
                      <a:pt x="0" y="70"/>
                    </a:lnTo>
                    <a:lnTo>
                      <a:pt x="0" y="64"/>
                    </a:lnTo>
                    <a:lnTo>
                      <a:pt x="2" y="58"/>
                    </a:lnTo>
                    <a:lnTo>
                      <a:pt x="12" y="50"/>
                    </a:lnTo>
                    <a:lnTo>
                      <a:pt x="26" y="42"/>
                    </a:lnTo>
                    <a:lnTo>
                      <a:pt x="48" y="3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7" name="Freeform 1909"/>
              <p:cNvSpPr>
                <a:spLocks/>
              </p:cNvSpPr>
              <p:nvPr/>
            </p:nvSpPr>
            <p:spPr bwMode="auto">
              <a:xfrm>
                <a:off x="5743575" y="2286000"/>
                <a:ext cx="320675" cy="187325"/>
              </a:xfrm>
              <a:custGeom>
                <a:avLst/>
                <a:gdLst>
                  <a:gd name="T0" fmla="*/ 0 w 202"/>
                  <a:gd name="T1" fmla="*/ 2147483646 h 118"/>
                  <a:gd name="T2" fmla="*/ 0 w 202"/>
                  <a:gd name="T3" fmla="*/ 2147483646 h 118"/>
                  <a:gd name="T4" fmla="*/ 2147483646 w 202"/>
                  <a:gd name="T5" fmla="*/ 2147483646 h 118"/>
                  <a:gd name="T6" fmla="*/ 2147483646 w 202"/>
                  <a:gd name="T7" fmla="*/ 0 h 118"/>
                  <a:gd name="T8" fmla="*/ 2147483646 w 202"/>
                  <a:gd name="T9" fmla="*/ 2147483646 h 118"/>
                  <a:gd name="T10" fmla="*/ 2147483646 w 202"/>
                  <a:gd name="T11" fmla="*/ 2147483646 h 118"/>
                  <a:gd name="T12" fmla="*/ 2147483646 w 202"/>
                  <a:gd name="T13" fmla="*/ 2147483646 h 118"/>
                  <a:gd name="T14" fmla="*/ 2147483646 w 202"/>
                  <a:gd name="T15" fmla="*/ 2147483646 h 118"/>
                  <a:gd name="T16" fmla="*/ 2147483646 w 202"/>
                  <a:gd name="T17" fmla="*/ 2147483646 h 118"/>
                  <a:gd name="T18" fmla="*/ 2147483646 w 202"/>
                  <a:gd name="T19" fmla="*/ 2147483646 h 118"/>
                  <a:gd name="T20" fmla="*/ 2147483646 w 202"/>
                  <a:gd name="T21" fmla="*/ 2147483646 h 118"/>
                  <a:gd name="T22" fmla="*/ 2147483646 w 202"/>
                  <a:gd name="T23" fmla="*/ 2147483646 h 118"/>
                  <a:gd name="T24" fmla="*/ 2147483646 w 202"/>
                  <a:gd name="T25" fmla="*/ 2147483646 h 118"/>
                  <a:gd name="T26" fmla="*/ 2147483646 w 202"/>
                  <a:gd name="T27" fmla="*/ 2147483646 h 118"/>
                  <a:gd name="T28" fmla="*/ 2147483646 w 202"/>
                  <a:gd name="T29" fmla="*/ 2147483646 h 118"/>
                  <a:gd name="T30" fmla="*/ 2147483646 w 202"/>
                  <a:gd name="T31" fmla="*/ 2147483646 h 118"/>
                  <a:gd name="T32" fmla="*/ 2147483646 w 202"/>
                  <a:gd name="T33" fmla="*/ 2147483646 h 118"/>
                  <a:gd name="T34" fmla="*/ 2147483646 w 202"/>
                  <a:gd name="T35" fmla="*/ 2147483646 h 118"/>
                  <a:gd name="T36" fmla="*/ 2147483646 w 202"/>
                  <a:gd name="T37" fmla="*/ 2147483646 h 118"/>
                  <a:gd name="T38" fmla="*/ 2147483646 w 202"/>
                  <a:gd name="T39" fmla="*/ 2147483646 h 118"/>
                  <a:gd name="T40" fmla="*/ 2147483646 w 202"/>
                  <a:gd name="T41" fmla="*/ 2147483646 h 118"/>
                  <a:gd name="T42" fmla="*/ 2147483646 w 202"/>
                  <a:gd name="T43" fmla="*/ 2147483646 h 118"/>
                  <a:gd name="T44" fmla="*/ 2147483646 w 202"/>
                  <a:gd name="T45" fmla="*/ 2147483646 h 118"/>
                  <a:gd name="T46" fmla="*/ 2147483646 w 202"/>
                  <a:gd name="T47" fmla="*/ 2147483646 h 118"/>
                  <a:gd name="T48" fmla="*/ 2147483646 w 202"/>
                  <a:gd name="T49" fmla="*/ 2147483646 h 118"/>
                  <a:gd name="T50" fmla="*/ 2147483646 w 202"/>
                  <a:gd name="T51" fmla="*/ 2147483646 h 118"/>
                  <a:gd name="T52" fmla="*/ 2147483646 w 202"/>
                  <a:gd name="T53" fmla="*/ 2147483646 h 118"/>
                  <a:gd name="T54" fmla="*/ 0 w 202"/>
                  <a:gd name="T55" fmla="*/ 2147483646 h 118"/>
                  <a:gd name="T56" fmla="*/ 0 w 202"/>
                  <a:gd name="T57" fmla="*/ 2147483646 h 11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02"/>
                  <a:gd name="T88" fmla="*/ 0 h 118"/>
                  <a:gd name="T89" fmla="*/ 202 w 202"/>
                  <a:gd name="T90" fmla="*/ 118 h 11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02" h="118">
                    <a:moveTo>
                      <a:pt x="0" y="6"/>
                    </a:moveTo>
                    <a:lnTo>
                      <a:pt x="0" y="6"/>
                    </a:lnTo>
                    <a:lnTo>
                      <a:pt x="14" y="2"/>
                    </a:lnTo>
                    <a:lnTo>
                      <a:pt x="28" y="0"/>
                    </a:lnTo>
                    <a:lnTo>
                      <a:pt x="50" y="2"/>
                    </a:lnTo>
                    <a:lnTo>
                      <a:pt x="76" y="6"/>
                    </a:lnTo>
                    <a:lnTo>
                      <a:pt x="92" y="10"/>
                    </a:lnTo>
                    <a:lnTo>
                      <a:pt x="108" y="16"/>
                    </a:lnTo>
                    <a:lnTo>
                      <a:pt x="126" y="24"/>
                    </a:lnTo>
                    <a:lnTo>
                      <a:pt x="146" y="34"/>
                    </a:lnTo>
                    <a:lnTo>
                      <a:pt x="166" y="46"/>
                    </a:lnTo>
                    <a:lnTo>
                      <a:pt x="188" y="60"/>
                    </a:lnTo>
                    <a:lnTo>
                      <a:pt x="192" y="64"/>
                    </a:lnTo>
                    <a:lnTo>
                      <a:pt x="198" y="68"/>
                    </a:lnTo>
                    <a:lnTo>
                      <a:pt x="200" y="72"/>
                    </a:lnTo>
                    <a:lnTo>
                      <a:pt x="202" y="78"/>
                    </a:lnTo>
                    <a:lnTo>
                      <a:pt x="202" y="82"/>
                    </a:lnTo>
                    <a:lnTo>
                      <a:pt x="200" y="88"/>
                    </a:lnTo>
                    <a:lnTo>
                      <a:pt x="194" y="92"/>
                    </a:lnTo>
                    <a:lnTo>
                      <a:pt x="184" y="98"/>
                    </a:lnTo>
                    <a:lnTo>
                      <a:pt x="170" y="102"/>
                    </a:lnTo>
                    <a:lnTo>
                      <a:pt x="152" y="106"/>
                    </a:lnTo>
                    <a:lnTo>
                      <a:pt x="126" y="110"/>
                    </a:lnTo>
                    <a:lnTo>
                      <a:pt x="96" y="114"/>
                    </a:lnTo>
                    <a:lnTo>
                      <a:pt x="58" y="116"/>
                    </a:lnTo>
                    <a:lnTo>
                      <a:pt x="12" y="118"/>
                    </a:lnTo>
                    <a:lnTo>
                      <a:pt x="0" y="11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8" name="Freeform 1910"/>
              <p:cNvSpPr>
                <a:spLocks/>
              </p:cNvSpPr>
              <p:nvPr/>
            </p:nvSpPr>
            <p:spPr bwMode="auto">
              <a:xfrm>
                <a:off x="5978525" y="2390775"/>
                <a:ext cx="498475" cy="139700"/>
              </a:xfrm>
              <a:custGeom>
                <a:avLst/>
                <a:gdLst>
                  <a:gd name="T0" fmla="*/ 2147483646 w 314"/>
                  <a:gd name="T1" fmla="*/ 2147483646 h 88"/>
                  <a:gd name="T2" fmla="*/ 0 w 314"/>
                  <a:gd name="T3" fmla="*/ 2147483646 h 88"/>
                  <a:gd name="T4" fmla="*/ 0 w 314"/>
                  <a:gd name="T5" fmla="*/ 2147483646 h 88"/>
                  <a:gd name="T6" fmla="*/ 2147483646 w 314"/>
                  <a:gd name="T7" fmla="*/ 2147483646 h 88"/>
                  <a:gd name="T8" fmla="*/ 2147483646 w 314"/>
                  <a:gd name="T9" fmla="*/ 2147483646 h 88"/>
                  <a:gd name="T10" fmla="*/ 2147483646 w 314"/>
                  <a:gd name="T11" fmla="*/ 2147483646 h 88"/>
                  <a:gd name="T12" fmla="*/ 2147483646 w 314"/>
                  <a:gd name="T13" fmla="*/ 2147483646 h 88"/>
                  <a:gd name="T14" fmla="*/ 2147483646 w 314"/>
                  <a:gd name="T15" fmla="*/ 2147483646 h 88"/>
                  <a:gd name="T16" fmla="*/ 2147483646 w 314"/>
                  <a:gd name="T17" fmla="*/ 2147483646 h 88"/>
                  <a:gd name="T18" fmla="*/ 2147483646 w 314"/>
                  <a:gd name="T19" fmla="*/ 2147483646 h 88"/>
                  <a:gd name="T20" fmla="*/ 2147483646 w 314"/>
                  <a:gd name="T21" fmla="*/ 2147483646 h 88"/>
                  <a:gd name="T22" fmla="*/ 2147483646 w 314"/>
                  <a:gd name="T23" fmla="*/ 2147483646 h 88"/>
                  <a:gd name="T24" fmla="*/ 2147483646 w 314"/>
                  <a:gd name="T25" fmla="*/ 2147483646 h 88"/>
                  <a:gd name="T26" fmla="*/ 2147483646 w 314"/>
                  <a:gd name="T27" fmla="*/ 2147483646 h 88"/>
                  <a:gd name="T28" fmla="*/ 2147483646 w 314"/>
                  <a:gd name="T29" fmla="*/ 2147483646 h 88"/>
                  <a:gd name="T30" fmla="*/ 2147483646 w 314"/>
                  <a:gd name="T31" fmla="*/ 2147483646 h 88"/>
                  <a:gd name="T32" fmla="*/ 2147483646 w 314"/>
                  <a:gd name="T33" fmla="*/ 2147483646 h 88"/>
                  <a:gd name="T34" fmla="*/ 2147483646 w 314"/>
                  <a:gd name="T35" fmla="*/ 2147483646 h 88"/>
                  <a:gd name="T36" fmla="*/ 2147483646 w 314"/>
                  <a:gd name="T37" fmla="*/ 2147483646 h 88"/>
                  <a:gd name="T38" fmla="*/ 2147483646 w 314"/>
                  <a:gd name="T39" fmla="*/ 2147483646 h 88"/>
                  <a:gd name="T40" fmla="*/ 2147483646 w 314"/>
                  <a:gd name="T41" fmla="*/ 2147483646 h 88"/>
                  <a:gd name="T42" fmla="*/ 2147483646 w 314"/>
                  <a:gd name="T43" fmla="*/ 2147483646 h 88"/>
                  <a:gd name="T44" fmla="*/ 2147483646 w 314"/>
                  <a:gd name="T45" fmla="*/ 2147483646 h 88"/>
                  <a:gd name="T46" fmla="*/ 2147483646 w 314"/>
                  <a:gd name="T47" fmla="*/ 2147483646 h 88"/>
                  <a:gd name="T48" fmla="*/ 2147483646 w 314"/>
                  <a:gd name="T49" fmla="*/ 2147483646 h 88"/>
                  <a:gd name="T50" fmla="*/ 2147483646 w 314"/>
                  <a:gd name="T51" fmla="*/ 2147483646 h 88"/>
                  <a:gd name="T52" fmla="*/ 2147483646 w 314"/>
                  <a:gd name="T53" fmla="*/ 0 h 88"/>
                  <a:gd name="T54" fmla="*/ 2147483646 w 314"/>
                  <a:gd name="T55" fmla="*/ 0 h 88"/>
                  <a:gd name="T56" fmla="*/ 2147483646 w 314"/>
                  <a:gd name="T57" fmla="*/ 2147483646 h 88"/>
                  <a:gd name="T58" fmla="*/ 2147483646 w 314"/>
                  <a:gd name="T59" fmla="*/ 2147483646 h 88"/>
                  <a:gd name="T60" fmla="*/ 2147483646 w 314"/>
                  <a:gd name="T61" fmla="*/ 2147483646 h 88"/>
                  <a:gd name="T62" fmla="*/ 2147483646 w 314"/>
                  <a:gd name="T63" fmla="*/ 2147483646 h 88"/>
                  <a:gd name="T64" fmla="*/ 2147483646 w 314"/>
                  <a:gd name="T65" fmla="*/ 2147483646 h 8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14"/>
                  <a:gd name="T100" fmla="*/ 0 h 88"/>
                  <a:gd name="T101" fmla="*/ 314 w 314"/>
                  <a:gd name="T102" fmla="*/ 88 h 8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14" h="88">
                    <a:moveTo>
                      <a:pt x="80" y="14"/>
                    </a:moveTo>
                    <a:lnTo>
                      <a:pt x="0" y="78"/>
                    </a:lnTo>
                    <a:lnTo>
                      <a:pt x="22" y="80"/>
                    </a:lnTo>
                    <a:lnTo>
                      <a:pt x="48" y="84"/>
                    </a:lnTo>
                    <a:lnTo>
                      <a:pt x="82" y="86"/>
                    </a:lnTo>
                    <a:lnTo>
                      <a:pt x="122" y="88"/>
                    </a:lnTo>
                    <a:lnTo>
                      <a:pt x="168" y="86"/>
                    </a:lnTo>
                    <a:lnTo>
                      <a:pt x="216" y="82"/>
                    </a:lnTo>
                    <a:lnTo>
                      <a:pt x="266" y="76"/>
                    </a:lnTo>
                    <a:lnTo>
                      <a:pt x="280" y="72"/>
                    </a:lnTo>
                    <a:lnTo>
                      <a:pt x="292" y="68"/>
                    </a:lnTo>
                    <a:lnTo>
                      <a:pt x="302" y="62"/>
                    </a:lnTo>
                    <a:lnTo>
                      <a:pt x="308" y="58"/>
                    </a:lnTo>
                    <a:lnTo>
                      <a:pt x="312" y="54"/>
                    </a:lnTo>
                    <a:lnTo>
                      <a:pt x="312" y="48"/>
                    </a:lnTo>
                    <a:lnTo>
                      <a:pt x="314" y="44"/>
                    </a:lnTo>
                    <a:lnTo>
                      <a:pt x="310" y="38"/>
                    </a:lnTo>
                    <a:lnTo>
                      <a:pt x="306" y="32"/>
                    </a:lnTo>
                    <a:lnTo>
                      <a:pt x="298" y="26"/>
                    </a:lnTo>
                    <a:lnTo>
                      <a:pt x="288" y="18"/>
                    </a:lnTo>
                    <a:lnTo>
                      <a:pt x="270" y="12"/>
                    </a:lnTo>
                    <a:lnTo>
                      <a:pt x="252" y="8"/>
                    </a:lnTo>
                    <a:lnTo>
                      <a:pt x="226" y="2"/>
                    </a:lnTo>
                    <a:lnTo>
                      <a:pt x="196" y="0"/>
                    </a:lnTo>
                    <a:lnTo>
                      <a:pt x="160" y="0"/>
                    </a:lnTo>
                    <a:lnTo>
                      <a:pt x="142" y="2"/>
                    </a:lnTo>
                    <a:lnTo>
                      <a:pt x="122" y="4"/>
                    </a:lnTo>
                    <a:lnTo>
                      <a:pt x="102" y="8"/>
                    </a:lnTo>
                    <a:lnTo>
                      <a:pt x="80" y="1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9" name="Freeform 1911"/>
              <p:cNvSpPr>
                <a:spLocks/>
              </p:cNvSpPr>
              <p:nvPr/>
            </p:nvSpPr>
            <p:spPr bwMode="auto">
              <a:xfrm>
                <a:off x="6470650" y="2393950"/>
                <a:ext cx="692150" cy="219075"/>
              </a:xfrm>
              <a:custGeom>
                <a:avLst/>
                <a:gdLst>
                  <a:gd name="T0" fmla="*/ 2147483646 w 436"/>
                  <a:gd name="T1" fmla="*/ 2147483646 h 138"/>
                  <a:gd name="T2" fmla="*/ 2147483646 w 436"/>
                  <a:gd name="T3" fmla="*/ 2147483646 h 138"/>
                  <a:gd name="T4" fmla="*/ 2147483646 w 436"/>
                  <a:gd name="T5" fmla="*/ 2147483646 h 138"/>
                  <a:gd name="T6" fmla="*/ 2147483646 w 436"/>
                  <a:gd name="T7" fmla="*/ 2147483646 h 138"/>
                  <a:gd name="T8" fmla="*/ 2147483646 w 436"/>
                  <a:gd name="T9" fmla="*/ 2147483646 h 138"/>
                  <a:gd name="T10" fmla="*/ 2147483646 w 436"/>
                  <a:gd name="T11" fmla="*/ 2147483646 h 138"/>
                  <a:gd name="T12" fmla="*/ 2147483646 w 436"/>
                  <a:gd name="T13" fmla="*/ 2147483646 h 138"/>
                  <a:gd name="T14" fmla="*/ 2147483646 w 436"/>
                  <a:gd name="T15" fmla="*/ 2147483646 h 138"/>
                  <a:gd name="T16" fmla="*/ 0 w 436"/>
                  <a:gd name="T17" fmla="*/ 2147483646 h 138"/>
                  <a:gd name="T18" fmla="*/ 0 w 436"/>
                  <a:gd name="T19" fmla="*/ 2147483646 h 138"/>
                  <a:gd name="T20" fmla="*/ 0 w 436"/>
                  <a:gd name="T21" fmla="*/ 2147483646 h 138"/>
                  <a:gd name="T22" fmla="*/ 2147483646 w 436"/>
                  <a:gd name="T23" fmla="*/ 2147483646 h 138"/>
                  <a:gd name="T24" fmla="*/ 2147483646 w 436"/>
                  <a:gd name="T25" fmla="*/ 2147483646 h 138"/>
                  <a:gd name="T26" fmla="*/ 2147483646 w 436"/>
                  <a:gd name="T27" fmla="*/ 2147483646 h 138"/>
                  <a:gd name="T28" fmla="*/ 2147483646 w 436"/>
                  <a:gd name="T29" fmla="*/ 2147483646 h 138"/>
                  <a:gd name="T30" fmla="*/ 2147483646 w 436"/>
                  <a:gd name="T31" fmla="*/ 2147483646 h 138"/>
                  <a:gd name="T32" fmla="*/ 2147483646 w 436"/>
                  <a:gd name="T33" fmla="*/ 2147483646 h 138"/>
                  <a:gd name="T34" fmla="*/ 2147483646 w 436"/>
                  <a:gd name="T35" fmla="*/ 2147483646 h 138"/>
                  <a:gd name="T36" fmla="*/ 2147483646 w 436"/>
                  <a:gd name="T37" fmla="*/ 2147483646 h 138"/>
                  <a:gd name="T38" fmla="*/ 2147483646 w 436"/>
                  <a:gd name="T39" fmla="*/ 2147483646 h 138"/>
                  <a:gd name="T40" fmla="*/ 2147483646 w 436"/>
                  <a:gd name="T41" fmla="*/ 2147483646 h 138"/>
                  <a:gd name="T42" fmla="*/ 2147483646 w 436"/>
                  <a:gd name="T43" fmla="*/ 2147483646 h 138"/>
                  <a:gd name="T44" fmla="*/ 2147483646 w 436"/>
                  <a:gd name="T45" fmla="*/ 2147483646 h 138"/>
                  <a:gd name="T46" fmla="*/ 2147483646 w 436"/>
                  <a:gd name="T47" fmla="*/ 2147483646 h 138"/>
                  <a:gd name="T48" fmla="*/ 2147483646 w 436"/>
                  <a:gd name="T49" fmla="*/ 2147483646 h 138"/>
                  <a:gd name="T50" fmla="*/ 2147483646 w 436"/>
                  <a:gd name="T51" fmla="*/ 2147483646 h 138"/>
                  <a:gd name="T52" fmla="*/ 2147483646 w 436"/>
                  <a:gd name="T53" fmla="*/ 2147483646 h 138"/>
                  <a:gd name="T54" fmla="*/ 2147483646 w 436"/>
                  <a:gd name="T55" fmla="*/ 2147483646 h 138"/>
                  <a:gd name="T56" fmla="*/ 2147483646 w 436"/>
                  <a:gd name="T57" fmla="*/ 2147483646 h 138"/>
                  <a:gd name="T58" fmla="*/ 2147483646 w 436"/>
                  <a:gd name="T59" fmla="*/ 2147483646 h 138"/>
                  <a:gd name="T60" fmla="*/ 2147483646 w 436"/>
                  <a:gd name="T61" fmla="*/ 2147483646 h 138"/>
                  <a:gd name="T62" fmla="*/ 2147483646 w 436"/>
                  <a:gd name="T63" fmla="*/ 2147483646 h 138"/>
                  <a:gd name="T64" fmla="*/ 2147483646 w 436"/>
                  <a:gd name="T65" fmla="*/ 2147483646 h 138"/>
                  <a:gd name="T66" fmla="*/ 2147483646 w 436"/>
                  <a:gd name="T67" fmla="*/ 2147483646 h 138"/>
                  <a:gd name="T68" fmla="*/ 2147483646 w 436"/>
                  <a:gd name="T69" fmla="*/ 2147483646 h 138"/>
                  <a:gd name="T70" fmla="*/ 2147483646 w 436"/>
                  <a:gd name="T71" fmla="*/ 2147483646 h 138"/>
                  <a:gd name="T72" fmla="*/ 2147483646 w 436"/>
                  <a:gd name="T73" fmla="*/ 2147483646 h 138"/>
                  <a:gd name="T74" fmla="*/ 2147483646 w 436"/>
                  <a:gd name="T75" fmla="*/ 2147483646 h 138"/>
                  <a:gd name="T76" fmla="*/ 2147483646 w 436"/>
                  <a:gd name="T77" fmla="*/ 2147483646 h 138"/>
                  <a:gd name="T78" fmla="*/ 2147483646 w 436"/>
                  <a:gd name="T79" fmla="*/ 2147483646 h 138"/>
                  <a:gd name="T80" fmla="*/ 2147483646 w 436"/>
                  <a:gd name="T81" fmla="*/ 2147483646 h 138"/>
                  <a:gd name="T82" fmla="*/ 2147483646 w 436"/>
                  <a:gd name="T83" fmla="*/ 2147483646 h 138"/>
                  <a:gd name="T84" fmla="*/ 2147483646 w 436"/>
                  <a:gd name="T85" fmla="*/ 2147483646 h 138"/>
                  <a:gd name="T86" fmla="*/ 2147483646 w 436"/>
                  <a:gd name="T87" fmla="*/ 2147483646 h 138"/>
                  <a:gd name="T88" fmla="*/ 2147483646 w 436"/>
                  <a:gd name="T89" fmla="*/ 2147483646 h 138"/>
                  <a:gd name="T90" fmla="*/ 2147483646 w 436"/>
                  <a:gd name="T91" fmla="*/ 0 h 138"/>
                  <a:gd name="T92" fmla="*/ 2147483646 w 436"/>
                  <a:gd name="T93" fmla="*/ 2147483646 h 138"/>
                  <a:gd name="T94" fmla="*/ 2147483646 w 436"/>
                  <a:gd name="T95" fmla="*/ 2147483646 h 138"/>
                  <a:gd name="T96" fmla="*/ 2147483646 w 436"/>
                  <a:gd name="T97" fmla="*/ 2147483646 h 138"/>
                  <a:gd name="T98" fmla="*/ 2147483646 w 436"/>
                  <a:gd name="T99" fmla="*/ 2147483646 h 13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436"/>
                  <a:gd name="T151" fmla="*/ 0 h 138"/>
                  <a:gd name="T152" fmla="*/ 436 w 436"/>
                  <a:gd name="T153" fmla="*/ 138 h 13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436" h="138">
                    <a:moveTo>
                      <a:pt x="156" y="10"/>
                    </a:moveTo>
                    <a:lnTo>
                      <a:pt x="156" y="10"/>
                    </a:lnTo>
                    <a:lnTo>
                      <a:pt x="132" y="18"/>
                    </a:lnTo>
                    <a:lnTo>
                      <a:pt x="78" y="40"/>
                    </a:lnTo>
                    <a:lnTo>
                      <a:pt x="50" y="52"/>
                    </a:lnTo>
                    <a:lnTo>
                      <a:pt x="24" y="64"/>
                    </a:lnTo>
                    <a:lnTo>
                      <a:pt x="6" y="76"/>
                    </a:lnTo>
                    <a:lnTo>
                      <a:pt x="2" y="82"/>
                    </a:lnTo>
                    <a:lnTo>
                      <a:pt x="0" y="88"/>
                    </a:lnTo>
                    <a:lnTo>
                      <a:pt x="0" y="90"/>
                    </a:lnTo>
                    <a:lnTo>
                      <a:pt x="2" y="98"/>
                    </a:lnTo>
                    <a:lnTo>
                      <a:pt x="4" y="104"/>
                    </a:lnTo>
                    <a:lnTo>
                      <a:pt x="8" y="110"/>
                    </a:lnTo>
                    <a:lnTo>
                      <a:pt x="14" y="116"/>
                    </a:lnTo>
                    <a:lnTo>
                      <a:pt x="22" y="122"/>
                    </a:lnTo>
                    <a:lnTo>
                      <a:pt x="34" y="126"/>
                    </a:lnTo>
                    <a:lnTo>
                      <a:pt x="48" y="130"/>
                    </a:lnTo>
                    <a:lnTo>
                      <a:pt x="66" y="134"/>
                    </a:lnTo>
                    <a:lnTo>
                      <a:pt x="88" y="136"/>
                    </a:lnTo>
                    <a:lnTo>
                      <a:pt x="114" y="138"/>
                    </a:lnTo>
                    <a:lnTo>
                      <a:pt x="144" y="136"/>
                    </a:lnTo>
                    <a:lnTo>
                      <a:pt x="180" y="132"/>
                    </a:lnTo>
                    <a:lnTo>
                      <a:pt x="220" y="126"/>
                    </a:lnTo>
                    <a:lnTo>
                      <a:pt x="248" y="128"/>
                    </a:lnTo>
                    <a:lnTo>
                      <a:pt x="278" y="128"/>
                    </a:lnTo>
                    <a:lnTo>
                      <a:pt x="314" y="124"/>
                    </a:lnTo>
                    <a:lnTo>
                      <a:pt x="350" y="118"/>
                    </a:lnTo>
                    <a:lnTo>
                      <a:pt x="368" y="112"/>
                    </a:lnTo>
                    <a:lnTo>
                      <a:pt x="386" y="106"/>
                    </a:lnTo>
                    <a:lnTo>
                      <a:pt x="400" y="98"/>
                    </a:lnTo>
                    <a:lnTo>
                      <a:pt x="414" y="88"/>
                    </a:lnTo>
                    <a:lnTo>
                      <a:pt x="426" y="76"/>
                    </a:lnTo>
                    <a:lnTo>
                      <a:pt x="436" y="62"/>
                    </a:lnTo>
                    <a:lnTo>
                      <a:pt x="432" y="58"/>
                    </a:lnTo>
                    <a:lnTo>
                      <a:pt x="422" y="48"/>
                    </a:lnTo>
                    <a:lnTo>
                      <a:pt x="406" y="36"/>
                    </a:lnTo>
                    <a:lnTo>
                      <a:pt x="392" y="28"/>
                    </a:lnTo>
                    <a:lnTo>
                      <a:pt x="378" y="22"/>
                    </a:lnTo>
                    <a:lnTo>
                      <a:pt x="362" y="16"/>
                    </a:lnTo>
                    <a:lnTo>
                      <a:pt x="342" y="10"/>
                    </a:lnTo>
                    <a:lnTo>
                      <a:pt x="318" y="6"/>
                    </a:lnTo>
                    <a:lnTo>
                      <a:pt x="292" y="2"/>
                    </a:lnTo>
                    <a:lnTo>
                      <a:pt x="264" y="0"/>
                    </a:lnTo>
                    <a:lnTo>
                      <a:pt x="232" y="2"/>
                    </a:lnTo>
                    <a:lnTo>
                      <a:pt x="196" y="4"/>
                    </a:lnTo>
                    <a:lnTo>
                      <a:pt x="156" y="1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0" name="Freeform 1912"/>
              <p:cNvSpPr>
                <a:spLocks/>
              </p:cNvSpPr>
              <p:nvPr/>
            </p:nvSpPr>
            <p:spPr bwMode="auto">
              <a:xfrm>
                <a:off x="7258050" y="2381250"/>
                <a:ext cx="517525" cy="168275"/>
              </a:xfrm>
              <a:custGeom>
                <a:avLst/>
                <a:gdLst>
                  <a:gd name="T0" fmla="*/ 2147483646 w 326"/>
                  <a:gd name="T1" fmla="*/ 2147483646 h 106"/>
                  <a:gd name="T2" fmla="*/ 2147483646 w 326"/>
                  <a:gd name="T3" fmla="*/ 2147483646 h 106"/>
                  <a:gd name="T4" fmla="*/ 2147483646 w 326"/>
                  <a:gd name="T5" fmla="*/ 2147483646 h 106"/>
                  <a:gd name="T6" fmla="*/ 2147483646 w 326"/>
                  <a:gd name="T7" fmla="*/ 2147483646 h 106"/>
                  <a:gd name="T8" fmla="*/ 2147483646 w 326"/>
                  <a:gd name="T9" fmla="*/ 2147483646 h 106"/>
                  <a:gd name="T10" fmla="*/ 2147483646 w 326"/>
                  <a:gd name="T11" fmla="*/ 0 h 106"/>
                  <a:gd name="T12" fmla="*/ 2147483646 w 326"/>
                  <a:gd name="T13" fmla="*/ 0 h 106"/>
                  <a:gd name="T14" fmla="*/ 2147483646 w 326"/>
                  <a:gd name="T15" fmla="*/ 2147483646 h 106"/>
                  <a:gd name="T16" fmla="*/ 2147483646 w 326"/>
                  <a:gd name="T17" fmla="*/ 2147483646 h 106"/>
                  <a:gd name="T18" fmla="*/ 2147483646 w 326"/>
                  <a:gd name="T19" fmla="*/ 2147483646 h 106"/>
                  <a:gd name="T20" fmla="*/ 2147483646 w 326"/>
                  <a:gd name="T21" fmla="*/ 2147483646 h 106"/>
                  <a:gd name="T22" fmla="*/ 2147483646 w 326"/>
                  <a:gd name="T23" fmla="*/ 2147483646 h 106"/>
                  <a:gd name="T24" fmla="*/ 2147483646 w 326"/>
                  <a:gd name="T25" fmla="*/ 2147483646 h 106"/>
                  <a:gd name="T26" fmla="*/ 2147483646 w 326"/>
                  <a:gd name="T27" fmla="*/ 2147483646 h 106"/>
                  <a:gd name="T28" fmla="*/ 2147483646 w 326"/>
                  <a:gd name="T29" fmla="*/ 2147483646 h 106"/>
                  <a:gd name="T30" fmla="*/ 2147483646 w 326"/>
                  <a:gd name="T31" fmla="*/ 2147483646 h 106"/>
                  <a:gd name="T32" fmla="*/ 0 w 326"/>
                  <a:gd name="T33" fmla="*/ 2147483646 h 106"/>
                  <a:gd name="T34" fmla="*/ 0 w 326"/>
                  <a:gd name="T35" fmla="*/ 2147483646 h 106"/>
                  <a:gd name="T36" fmla="*/ 0 w 326"/>
                  <a:gd name="T37" fmla="*/ 2147483646 h 106"/>
                  <a:gd name="T38" fmla="*/ 2147483646 w 326"/>
                  <a:gd name="T39" fmla="*/ 2147483646 h 106"/>
                  <a:gd name="T40" fmla="*/ 2147483646 w 326"/>
                  <a:gd name="T41" fmla="*/ 2147483646 h 106"/>
                  <a:gd name="T42" fmla="*/ 2147483646 w 326"/>
                  <a:gd name="T43" fmla="*/ 2147483646 h 106"/>
                  <a:gd name="T44" fmla="*/ 2147483646 w 326"/>
                  <a:gd name="T45" fmla="*/ 2147483646 h 106"/>
                  <a:gd name="T46" fmla="*/ 2147483646 w 326"/>
                  <a:gd name="T47" fmla="*/ 2147483646 h 106"/>
                  <a:gd name="T48" fmla="*/ 2147483646 w 326"/>
                  <a:gd name="T49" fmla="*/ 2147483646 h 106"/>
                  <a:gd name="T50" fmla="*/ 2147483646 w 326"/>
                  <a:gd name="T51" fmla="*/ 2147483646 h 106"/>
                  <a:gd name="T52" fmla="*/ 2147483646 w 326"/>
                  <a:gd name="T53" fmla="*/ 2147483646 h 106"/>
                  <a:gd name="T54" fmla="*/ 2147483646 w 326"/>
                  <a:gd name="T55" fmla="*/ 2147483646 h 106"/>
                  <a:gd name="T56" fmla="*/ 2147483646 w 326"/>
                  <a:gd name="T57" fmla="*/ 2147483646 h 106"/>
                  <a:gd name="T58" fmla="*/ 2147483646 w 326"/>
                  <a:gd name="T59" fmla="*/ 2147483646 h 106"/>
                  <a:gd name="T60" fmla="*/ 2147483646 w 326"/>
                  <a:gd name="T61" fmla="*/ 2147483646 h 106"/>
                  <a:gd name="T62" fmla="*/ 2147483646 w 326"/>
                  <a:gd name="T63" fmla="*/ 2147483646 h 106"/>
                  <a:gd name="T64" fmla="*/ 2147483646 w 326"/>
                  <a:gd name="T65" fmla="*/ 2147483646 h 106"/>
                  <a:gd name="T66" fmla="*/ 2147483646 w 326"/>
                  <a:gd name="T67" fmla="*/ 2147483646 h 106"/>
                  <a:gd name="T68" fmla="*/ 2147483646 w 326"/>
                  <a:gd name="T69" fmla="*/ 2147483646 h 106"/>
                  <a:gd name="T70" fmla="*/ 2147483646 w 326"/>
                  <a:gd name="T71" fmla="*/ 2147483646 h 106"/>
                  <a:gd name="T72" fmla="*/ 2147483646 w 326"/>
                  <a:gd name="T73" fmla="*/ 2147483646 h 106"/>
                  <a:gd name="T74" fmla="*/ 2147483646 w 326"/>
                  <a:gd name="T75" fmla="*/ 2147483646 h 106"/>
                  <a:gd name="T76" fmla="*/ 2147483646 w 326"/>
                  <a:gd name="T77" fmla="*/ 2147483646 h 106"/>
                  <a:gd name="T78" fmla="*/ 2147483646 w 326"/>
                  <a:gd name="T79" fmla="*/ 2147483646 h 106"/>
                  <a:gd name="T80" fmla="*/ 2147483646 w 326"/>
                  <a:gd name="T81" fmla="*/ 2147483646 h 106"/>
                  <a:gd name="T82" fmla="*/ 2147483646 w 326"/>
                  <a:gd name="T83" fmla="*/ 2147483646 h 10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26"/>
                  <a:gd name="T127" fmla="*/ 0 h 106"/>
                  <a:gd name="T128" fmla="*/ 326 w 326"/>
                  <a:gd name="T129" fmla="*/ 106 h 10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26" h="106">
                    <a:moveTo>
                      <a:pt x="314" y="16"/>
                    </a:moveTo>
                    <a:lnTo>
                      <a:pt x="314" y="16"/>
                    </a:lnTo>
                    <a:lnTo>
                      <a:pt x="280" y="10"/>
                    </a:lnTo>
                    <a:lnTo>
                      <a:pt x="242" y="6"/>
                    </a:lnTo>
                    <a:lnTo>
                      <a:pt x="198" y="2"/>
                    </a:lnTo>
                    <a:lnTo>
                      <a:pt x="150" y="0"/>
                    </a:lnTo>
                    <a:lnTo>
                      <a:pt x="126" y="0"/>
                    </a:lnTo>
                    <a:lnTo>
                      <a:pt x="104" y="2"/>
                    </a:lnTo>
                    <a:lnTo>
                      <a:pt x="82" y="4"/>
                    </a:lnTo>
                    <a:lnTo>
                      <a:pt x="62" y="8"/>
                    </a:lnTo>
                    <a:lnTo>
                      <a:pt x="46" y="14"/>
                    </a:lnTo>
                    <a:lnTo>
                      <a:pt x="32" y="22"/>
                    </a:lnTo>
                    <a:lnTo>
                      <a:pt x="18" y="32"/>
                    </a:lnTo>
                    <a:lnTo>
                      <a:pt x="8" y="44"/>
                    </a:lnTo>
                    <a:lnTo>
                      <a:pt x="4" y="50"/>
                    </a:lnTo>
                    <a:lnTo>
                      <a:pt x="0" y="58"/>
                    </a:lnTo>
                    <a:lnTo>
                      <a:pt x="0" y="64"/>
                    </a:lnTo>
                    <a:lnTo>
                      <a:pt x="0" y="72"/>
                    </a:lnTo>
                    <a:lnTo>
                      <a:pt x="6" y="78"/>
                    </a:lnTo>
                    <a:lnTo>
                      <a:pt x="12" y="86"/>
                    </a:lnTo>
                    <a:lnTo>
                      <a:pt x="24" y="92"/>
                    </a:lnTo>
                    <a:lnTo>
                      <a:pt x="40" y="98"/>
                    </a:lnTo>
                    <a:lnTo>
                      <a:pt x="60" y="102"/>
                    </a:lnTo>
                    <a:lnTo>
                      <a:pt x="86" y="106"/>
                    </a:lnTo>
                    <a:lnTo>
                      <a:pt x="132" y="104"/>
                    </a:lnTo>
                    <a:lnTo>
                      <a:pt x="178" y="102"/>
                    </a:lnTo>
                    <a:lnTo>
                      <a:pt x="228" y="94"/>
                    </a:lnTo>
                    <a:lnTo>
                      <a:pt x="254" y="90"/>
                    </a:lnTo>
                    <a:lnTo>
                      <a:pt x="276" y="84"/>
                    </a:lnTo>
                    <a:lnTo>
                      <a:pt x="294" y="76"/>
                    </a:lnTo>
                    <a:lnTo>
                      <a:pt x="310" y="68"/>
                    </a:lnTo>
                    <a:lnTo>
                      <a:pt x="316" y="62"/>
                    </a:lnTo>
                    <a:lnTo>
                      <a:pt x="322" y="58"/>
                    </a:lnTo>
                    <a:lnTo>
                      <a:pt x="324" y="52"/>
                    </a:lnTo>
                    <a:lnTo>
                      <a:pt x="326" y="46"/>
                    </a:lnTo>
                    <a:lnTo>
                      <a:pt x="326" y="38"/>
                    </a:lnTo>
                    <a:lnTo>
                      <a:pt x="324" y="32"/>
                    </a:lnTo>
                    <a:lnTo>
                      <a:pt x="320" y="24"/>
                    </a:lnTo>
                    <a:lnTo>
                      <a:pt x="314" y="1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1" name="Freeform 1913"/>
              <p:cNvSpPr>
                <a:spLocks/>
              </p:cNvSpPr>
              <p:nvPr/>
            </p:nvSpPr>
            <p:spPr bwMode="auto">
              <a:xfrm>
                <a:off x="7543800" y="2238375"/>
                <a:ext cx="323850" cy="142875"/>
              </a:xfrm>
              <a:custGeom>
                <a:avLst/>
                <a:gdLst>
                  <a:gd name="T0" fmla="*/ 2147483646 w 204"/>
                  <a:gd name="T1" fmla="*/ 0 h 90"/>
                  <a:gd name="T2" fmla="*/ 2147483646 w 204"/>
                  <a:gd name="T3" fmla="*/ 0 h 90"/>
                  <a:gd name="T4" fmla="*/ 2147483646 w 204"/>
                  <a:gd name="T5" fmla="*/ 2147483646 h 90"/>
                  <a:gd name="T6" fmla="*/ 2147483646 w 204"/>
                  <a:gd name="T7" fmla="*/ 2147483646 h 90"/>
                  <a:gd name="T8" fmla="*/ 2147483646 w 204"/>
                  <a:gd name="T9" fmla="*/ 2147483646 h 90"/>
                  <a:gd name="T10" fmla="*/ 2147483646 w 204"/>
                  <a:gd name="T11" fmla="*/ 2147483646 h 90"/>
                  <a:gd name="T12" fmla="*/ 2147483646 w 204"/>
                  <a:gd name="T13" fmla="*/ 2147483646 h 90"/>
                  <a:gd name="T14" fmla="*/ 2147483646 w 204"/>
                  <a:gd name="T15" fmla="*/ 2147483646 h 90"/>
                  <a:gd name="T16" fmla="*/ 2147483646 w 204"/>
                  <a:gd name="T17" fmla="*/ 2147483646 h 90"/>
                  <a:gd name="T18" fmla="*/ 2147483646 w 204"/>
                  <a:gd name="T19" fmla="*/ 2147483646 h 90"/>
                  <a:gd name="T20" fmla="*/ 0 w 204"/>
                  <a:gd name="T21" fmla="*/ 2147483646 h 90"/>
                  <a:gd name="T22" fmla="*/ 0 w 204"/>
                  <a:gd name="T23" fmla="*/ 2147483646 h 90"/>
                  <a:gd name="T24" fmla="*/ 0 w 204"/>
                  <a:gd name="T25" fmla="*/ 2147483646 h 90"/>
                  <a:gd name="T26" fmla="*/ 2147483646 w 204"/>
                  <a:gd name="T27" fmla="*/ 2147483646 h 90"/>
                  <a:gd name="T28" fmla="*/ 2147483646 w 204"/>
                  <a:gd name="T29" fmla="*/ 2147483646 h 90"/>
                  <a:gd name="T30" fmla="*/ 2147483646 w 204"/>
                  <a:gd name="T31" fmla="*/ 2147483646 h 90"/>
                  <a:gd name="T32" fmla="*/ 2147483646 w 204"/>
                  <a:gd name="T33" fmla="*/ 2147483646 h 90"/>
                  <a:gd name="T34" fmla="*/ 2147483646 w 204"/>
                  <a:gd name="T35" fmla="*/ 2147483646 h 90"/>
                  <a:gd name="T36" fmla="*/ 2147483646 w 204"/>
                  <a:gd name="T37" fmla="*/ 0 h 90"/>
                  <a:gd name="T38" fmla="*/ 2147483646 w 204"/>
                  <a:gd name="T39" fmla="*/ 0 h 9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04"/>
                  <a:gd name="T61" fmla="*/ 0 h 90"/>
                  <a:gd name="T62" fmla="*/ 204 w 204"/>
                  <a:gd name="T63" fmla="*/ 90 h 9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04" h="90">
                    <a:moveTo>
                      <a:pt x="196" y="0"/>
                    </a:moveTo>
                    <a:lnTo>
                      <a:pt x="196" y="0"/>
                    </a:lnTo>
                    <a:lnTo>
                      <a:pt x="174" y="4"/>
                    </a:lnTo>
                    <a:lnTo>
                      <a:pt x="124" y="16"/>
                    </a:lnTo>
                    <a:lnTo>
                      <a:pt x="92" y="26"/>
                    </a:lnTo>
                    <a:lnTo>
                      <a:pt x="60" y="38"/>
                    </a:lnTo>
                    <a:lnTo>
                      <a:pt x="30" y="50"/>
                    </a:lnTo>
                    <a:lnTo>
                      <a:pt x="2" y="66"/>
                    </a:lnTo>
                    <a:lnTo>
                      <a:pt x="0" y="70"/>
                    </a:lnTo>
                    <a:lnTo>
                      <a:pt x="0" y="72"/>
                    </a:lnTo>
                    <a:lnTo>
                      <a:pt x="0" y="74"/>
                    </a:lnTo>
                    <a:lnTo>
                      <a:pt x="10" y="78"/>
                    </a:lnTo>
                    <a:lnTo>
                      <a:pt x="32" y="84"/>
                    </a:lnTo>
                    <a:lnTo>
                      <a:pt x="68" y="88"/>
                    </a:lnTo>
                    <a:lnTo>
                      <a:pt x="124" y="90"/>
                    </a:lnTo>
                    <a:lnTo>
                      <a:pt x="204" y="88"/>
                    </a:lnTo>
                    <a:lnTo>
                      <a:pt x="204" y="0"/>
                    </a:lnTo>
                    <a:lnTo>
                      <a:pt x="196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2" name="Freeform 1914"/>
              <p:cNvSpPr>
                <a:spLocks/>
              </p:cNvSpPr>
              <p:nvPr/>
            </p:nvSpPr>
            <p:spPr bwMode="auto">
              <a:xfrm>
                <a:off x="7502525" y="2495550"/>
                <a:ext cx="365125" cy="190500"/>
              </a:xfrm>
              <a:custGeom>
                <a:avLst/>
                <a:gdLst>
                  <a:gd name="T0" fmla="*/ 2147483646 w 230"/>
                  <a:gd name="T1" fmla="*/ 0 h 120"/>
                  <a:gd name="T2" fmla="*/ 2147483646 w 230"/>
                  <a:gd name="T3" fmla="*/ 0 h 120"/>
                  <a:gd name="T4" fmla="*/ 2147483646 w 230"/>
                  <a:gd name="T5" fmla="*/ 2147483646 h 120"/>
                  <a:gd name="T6" fmla="*/ 2147483646 w 230"/>
                  <a:gd name="T7" fmla="*/ 2147483646 h 120"/>
                  <a:gd name="T8" fmla="*/ 2147483646 w 230"/>
                  <a:gd name="T9" fmla="*/ 2147483646 h 120"/>
                  <a:gd name="T10" fmla="*/ 2147483646 w 230"/>
                  <a:gd name="T11" fmla="*/ 2147483646 h 120"/>
                  <a:gd name="T12" fmla="*/ 2147483646 w 230"/>
                  <a:gd name="T13" fmla="*/ 2147483646 h 120"/>
                  <a:gd name="T14" fmla="*/ 2147483646 w 230"/>
                  <a:gd name="T15" fmla="*/ 2147483646 h 120"/>
                  <a:gd name="T16" fmla="*/ 2147483646 w 230"/>
                  <a:gd name="T17" fmla="*/ 2147483646 h 120"/>
                  <a:gd name="T18" fmla="*/ 2147483646 w 230"/>
                  <a:gd name="T19" fmla="*/ 2147483646 h 120"/>
                  <a:gd name="T20" fmla="*/ 2147483646 w 230"/>
                  <a:gd name="T21" fmla="*/ 2147483646 h 120"/>
                  <a:gd name="T22" fmla="*/ 0 w 230"/>
                  <a:gd name="T23" fmla="*/ 2147483646 h 120"/>
                  <a:gd name="T24" fmla="*/ 2147483646 w 230"/>
                  <a:gd name="T25" fmla="*/ 2147483646 h 120"/>
                  <a:gd name="T26" fmla="*/ 2147483646 w 230"/>
                  <a:gd name="T27" fmla="*/ 2147483646 h 120"/>
                  <a:gd name="T28" fmla="*/ 2147483646 w 230"/>
                  <a:gd name="T29" fmla="*/ 2147483646 h 120"/>
                  <a:gd name="T30" fmla="*/ 2147483646 w 230"/>
                  <a:gd name="T31" fmla="*/ 2147483646 h 120"/>
                  <a:gd name="T32" fmla="*/ 2147483646 w 230"/>
                  <a:gd name="T33" fmla="*/ 2147483646 h 120"/>
                  <a:gd name="T34" fmla="*/ 2147483646 w 230"/>
                  <a:gd name="T35" fmla="*/ 2147483646 h 120"/>
                  <a:gd name="T36" fmla="*/ 2147483646 w 230"/>
                  <a:gd name="T37" fmla="*/ 2147483646 h 120"/>
                  <a:gd name="T38" fmla="*/ 2147483646 w 230"/>
                  <a:gd name="T39" fmla="*/ 2147483646 h 120"/>
                  <a:gd name="T40" fmla="*/ 2147483646 w 230"/>
                  <a:gd name="T41" fmla="*/ 2147483646 h 120"/>
                  <a:gd name="T42" fmla="*/ 2147483646 w 230"/>
                  <a:gd name="T43" fmla="*/ 2147483646 h 120"/>
                  <a:gd name="T44" fmla="*/ 2147483646 w 230"/>
                  <a:gd name="T45" fmla="*/ 0 h 1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30"/>
                  <a:gd name="T70" fmla="*/ 0 h 120"/>
                  <a:gd name="T71" fmla="*/ 230 w 230"/>
                  <a:gd name="T72" fmla="*/ 120 h 12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30" h="120">
                    <a:moveTo>
                      <a:pt x="230" y="0"/>
                    </a:moveTo>
                    <a:lnTo>
                      <a:pt x="230" y="0"/>
                    </a:lnTo>
                    <a:lnTo>
                      <a:pt x="212" y="4"/>
                    </a:lnTo>
                    <a:lnTo>
                      <a:pt x="162" y="12"/>
                    </a:lnTo>
                    <a:lnTo>
                      <a:pt x="94" y="28"/>
                    </a:lnTo>
                    <a:lnTo>
                      <a:pt x="54" y="40"/>
                    </a:lnTo>
                    <a:lnTo>
                      <a:pt x="12" y="52"/>
                    </a:lnTo>
                    <a:lnTo>
                      <a:pt x="10" y="54"/>
                    </a:lnTo>
                    <a:lnTo>
                      <a:pt x="4" y="62"/>
                    </a:lnTo>
                    <a:lnTo>
                      <a:pt x="2" y="68"/>
                    </a:lnTo>
                    <a:lnTo>
                      <a:pt x="0" y="72"/>
                    </a:lnTo>
                    <a:lnTo>
                      <a:pt x="2" y="78"/>
                    </a:lnTo>
                    <a:lnTo>
                      <a:pt x="8" y="86"/>
                    </a:lnTo>
                    <a:lnTo>
                      <a:pt x="16" y="92"/>
                    </a:lnTo>
                    <a:lnTo>
                      <a:pt x="28" y="98"/>
                    </a:lnTo>
                    <a:lnTo>
                      <a:pt x="44" y="104"/>
                    </a:lnTo>
                    <a:lnTo>
                      <a:pt x="68" y="108"/>
                    </a:lnTo>
                    <a:lnTo>
                      <a:pt x="96" y="114"/>
                    </a:lnTo>
                    <a:lnTo>
                      <a:pt x="134" y="116"/>
                    </a:lnTo>
                    <a:lnTo>
                      <a:pt x="178" y="120"/>
                    </a:lnTo>
                    <a:lnTo>
                      <a:pt x="230" y="120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3" name="Freeform 1915"/>
              <p:cNvSpPr>
                <a:spLocks/>
              </p:cNvSpPr>
              <p:nvPr/>
            </p:nvSpPr>
            <p:spPr bwMode="auto">
              <a:xfrm>
                <a:off x="7013575" y="2578100"/>
                <a:ext cx="590550" cy="190500"/>
              </a:xfrm>
              <a:custGeom>
                <a:avLst/>
                <a:gdLst>
                  <a:gd name="T0" fmla="*/ 2147483646 w 372"/>
                  <a:gd name="T1" fmla="*/ 2147483646 h 120"/>
                  <a:gd name="T2" fmla="*/ 2147483646 w 372"/>
                  <a:gd name="T3" fmla="*/ 2147483646 h 120"/>
                  <a:gd name="T4" fmla="*/ 2147483646 w 372"/>
                  <a:gd name="T5" fmla="*/ 2147483646 h 120"/>
                  <a:gd name="T6" fmla="*/ 2147483646 w 372"/>
                  <a:gd name="T7" fmla="*/ 2147483646 h 120"/>
                  <a:gd name="T8" fmla="*/ 2147483646 w 372"/>
                  <a:gd name="T9" fmla="*/ 2147483646 h 120"/>
                  <a:gd name="T10" fmla="*/ 2147483646 w 372"/>
                  <a:gd name="T11" fmla="*/ 0 h 120"/>
                  <a:gd name="T12" fmla="*/ 2147483646 w 372"/>
                  <a:gd name="T13" fmla="*/ 0 h 120"/>
                  <a:gd name="T14" fmla="*/ 2147483646 w 372"/>
                  <a:gd name="T15" fmla="*/ 0 h 120"/>
                  <a:gd name="T16" fmla="*/ 2147483646 w 372"/>
                  <a:gd name="T17" fmla="*/ 0 h 120"/>
                  <a:gd name="T18" fmla="*/ 2147483646 w 372"/>
                  <a:gd name="T19" fmla="*/ 2147483646 h 120"/>
                  <a:gd name="T20" fmla="*/ 2147483646 w 372"/>
                  <a:gd name="T21" fmla="*/ 2147483646 h 120"/>
                  <a:gd name="T22" fmla="*/ 2147483646 w 372"/>
                  <a:gd name="T23" fmla="*/ 2147483646 h 120"/>
                  <a:gd name="T24" fmla="*/ 2147483646 w 372"/>
                  <a:gd name="T25" fmla="*/ 2147483646 h 120"/>
                  <a:gd name="T26" fmla="*/ 2147483646 w 372"/>
                  <a:gd name="T27" fmla="*/ 2147483646 h 120"/>
                  <a:gd name="T28" fmla="*/ 2147483646 w 372"/>
                  <a:gd name="T29" fmla="*/ 2147483646 h 120"/>
                  <a:gd name="T30" fmla="*/ 2147483646 w 372"/>
                  <a:gd name="T31" fmla="*/ 2147483646 h 120"/>
                  <a:gd name="T32" fmla="*/ 2147483646 w 372"/>
                  <a:gd name="T33" fmla="*/ 2147483646 h 120"/>
                  <a:gd name="T34" fmla="*/ 2147483646 w 372"/>
                  <a:gd name="T35" fmla="*/ 2147483646 h 120"/>
                  <a:gd name="T36" fmla="*/ 2147483646 w 372"/>
                  <a:gd name="T37" fmla="*/ 2147483646 h 120"/>
                  <a:gd name="T38" fmla="*/ 2147483646 w 372"/>
                  <a:gd name="T39" fmla="*/ 2147483646 h 120"/>
                  <a:gd name="T40" fmla="*/ 2147483646 w 372"/>
                  <a:gd name="T41" fmla="*/ 2147483646 h 120"/>
                  <a:gd name="T42" fmla="*/ 2147483646 w 372"/>
                  <a:gd name="T43" fmla="*/ 2147483646 h 120"/>
                  <a:gd name="T44" fmla="*/ 2147483646 w 372"/>
                  <a:gd name="T45" fmla="*/ 2147483646 h 120"/>
                  <a:gd name="T46" fmla="*/ 2147483646 w 372"/>
                  <a:gd name="T47" fmla="*/ 2147483646 h 120"/>
                  <a:gd name="T48" fmla="*/ 2147483646 w 372"/>
                  <a:gd name="T49" fmla="*/ 2147483646 h 120"/>
                  <a:gd name="T50" fmla="*/ 2147483646 w 372"/>
                  <a:gd name="T51" fmla="*/ 2147483646 h 120"/>
                  <a:gd name="T52" fmla="*/ 2147483646 w 372"/>
                  <a:gd name="T53" fmla="*/ 2147483646 h 120"/>
                  <a:gd name="T54" fmla="*/ 2147483646 w 372"/>
                  <a:gd name="T55" fmla="*/ 2147483646 h 120"/>
                  <a:gd name="T56" fmla="*/ 2147483646 w 372"/>
                  <a:gd name="T57" fmla="*/ 2147483646 h 120"/>
                  <a:gd name="T58" fmla="*/ 2147483646 w 372"/>
                  <a:gd name="T59" fmla="*/ 2147483646 h 120"/>
                  <a:gd name="T60" fmla="*/ 2147483646 w 372"/>
                  <a:gd name="T61" fmla="*/ 2147483646 h 120"/>
                  <a:gd name="T62" fmla="*/ 2147483646 w 372"/>
                  <a:gd name="T63" fmla="*/ 2147483646 h 120"/>
                  <a:gd name="T64" fmla="*/ 2147483646 w 372"/>
                  <a:gd name="T65" fmla="*/ 2147483646 h 120"/>
                  <a:gd name="T66" fmla="*/ 2147483646 w 372"/>
                  <a:gd name="T67" fmla="*/ 2147483646 h 120"/>
                  <a:gd name="T68" fmla="*/ 2147483646 w 372"/>
                  <a:gd name="T69" fmla="*/ 2147483646 h 120"/>
                  <a:gd name="T70" fmla="*/ 2147483646 w 372"/>
                  <a:gd name="T71" fmla="*/ 2147483646 h 120"/>
                  <a:gd name="T72" fmla="*/ 2147483646 w 372"/>
                  <a:gd name="T73" fmla="*/ 2147483646 h 120"/>
                  <a:gd name="T74" fmla="*/ 0 w 372"/>
                  <a:gd name="T75" fmla="*/ 2147483646 h 120"/>
                  <a:gd name="T76" fmla="*/ 0 w 372"/>
                  <a:gd name="T77" fmla="*/ 2147483646 h 120"/>
                  <a:gd name="T78" fmla="*/ 2147483646 w 372"/>
                  <a:gd name="T79" fmla="*/ 2147483646 h 120"/>
                  <a:gd name="T80" fmla="*/ 2147483646 w 372"/>
                  <a:gd name="T81" fmla="*/ 2147483646 h 120"/>
                  <a:gd name="T82" fmla="*/ 2147483646 w 372"/>
                  <a:gd name="T83" fmla="*/ 2147483646 h 120"/>
                  <a:gd name="T84" fmla="*/ 2147483646 w 372"/>
                  <a:gd name="T85" fmla="*/ 2147483646 h 120"/>
                  <a:gd name="T86" fmla="*/ 2147483646 w 372"/>
                  <a:gd name="T87" fmla="*/ 2147483646 h 12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72"/>
                  <a:gd name="T133" fmla="*/ 0 h 120"/>
                  <a:gd name="T134" fmla="*/ 372 w 372"/>
                  <a:gd name="T135" fmla="*/ 120 h 12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72" h="120">
                    <a:moveTo>
                      <a:pt x="34" y="28"/>
                    </a:moveTo>
                    <a:lnTo>
                      <a:pt x="34" y="28"/>
                    </a:lnTo>
                    <a:lnTo>
                      <a:pt x="54" y="20"/>
                    </a:lnTo>
                    <a:lnTo>
                      <a:pt x="78" y="12"/>
                    </a:lnTo>
                    <a:lnTo>
                      <a:pt x="108" y="6"/>
                    </a:lnTo>
                    <a:lnTo>
                      <a:pt x="142" y="0"/>
                    </a:lnTo>
                    <a:lnTo>
                      <a:pt x="160" y="0"/>
                    </a:lnTo>
                    <a:lnTo>
                      <a:pt x="180" y="0"/>
                    </a:lnTo>
                    <a:lnTo>
                      <a:pt x="198" y="0"/>
                    </a:lnTo>
                    <a:lnTo>
                      <a:pt x="218" y="4"/>
                    </a:lnTo>
                    <a:lnTo>
                      <a:pt x="238" y="8"/>
                    </a:lnTo>
                    <a:lnTo>
                      <a:pt x="258" y="14"/>
                    </a:lnTo>
                    <a:lnTo>
                      <a:pt x="280" y="22"/>
                    </a:lnTo>
                    <a:lnTo>
                      <a:pt x="300" y="28"/>
                    </a:lnTo>
                    <a:lnTo>
                      <a:pt x="324" y="40"/>
                    </a:lnTo>
                    <a:lnTo>
                      <a:pt x="346" y="52"/>
                    </a:lnTo>
                    <a:lnTo>
                      <a:pt x="354" y="58"/>
                    </a:lnTo>
                    <a:lnTo>
                      <a:pt x="362" y="66"/>
                    </a:lnTo>
                    <a:lnTo>
                      <a:pt x="368" y="74"/>
                    </a:lnTo>
                    <a:lnTo>
                      <a:pt x="372" y="82"/>
                    </a:lnTo>
                    <a:lnTo>
                      <a:pt x="372" y="90"/>
                    </a:lnTo>
                    <a:lnTo>
                      <a:pt x="370" y="100"/>
                    </a:lnTo>
                    <a:lnTo>
                      <a:pt x="328" y="108"/>
                    </a:lnTo>
                    <a:lnTo>
                      <a:pt x="282" y="114"/>
                    </a:lnTo>
                    <a:lnTo>
                      <a:pt x="228" y="118"/>
                    </a:lnTo>
                    <a:lnTo>
                      <a:pt x="198" y="120"/>
                    </a:lnTo>
                    <a:lnTo>
                      <a:pt x="168" y="120"/>
                    </a:lnTo>
                    <a:lnTo>
                      <a:pt x="138" y="120"/>
                    </a:lnTo>
                    <a:lnTo>
                      <a:pt x="108" y="116"/>
                    </a:lnTo>
                    <a:lnTo>
                      <a:pt x="80" y="110"/>
                    </a:lnTo>
                    <a:lnTo>
                      <a:pt x="52" y="104"/>
                    </a:lnTo>
                    <a:lnTo>
                      <a:pt x="28" y="94"/>
                    </a:lnTo>
                    <a:lnTo>
                      <a:pt x="6" y="80"/>
                    </a:lnTo>
                    <a:lnTo>
                      <a:pt x="2" y="78"/>
                    </a:lnTo>
                    <a:lnTo>
                      <a:pt x="0" y="74"/>
                    </a:lnTo>
                    <a:lnTo>
                      <a:pt x="0" y="68"/>
                    </a:lnTo>
                    <a:lnTo>
                      <a:pt x="2" y="60"/>
                    </a:lnTo>
                    <a:lnTo>
                      <a:pt x="8" y="52"/>
                    </a:lnTo>
                    <a:lnTo>
                      <a:pt x="18" y="40"/>
                    </a:lnTo>
                    <a:lnTo>
                      <a:pt x="34" y="28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4" name="Freeform 1916"/>
              <p:cNvSpPr>
                <a:spLocks/>
              </p:cNvSpPr>
              <p:nvPr/>
            </p:nvSpPr>
            <p:spPr bwMode="auto">
              <a:xfrm>
                <a:off x="5927725" y="2552700"/>
                <a:ext cx="657225" cy="193675"/>
              </a:xfrm>
              <a:custGeom>
                <a:avLst/>
                <a:gdLst>
                  <a:gd name="T0" fmla="*/ 2147483646 w 414"/>
                  <a:gd name="T1" fmla="*/ 2147483646 h 122"/>
                  <a:gd name="T2" fmla="*/ 2147483646 w 414"/>
                  <a:gd name="T3" fmla="*/ 2147483646 h 122"/>
                  <a:gd name="T4" fmla="*/ 2147483646 w 414"/>
                  <a:gd name="T5" fmla="*/ 2147483646 h 122"/>
                  <a:gd name="T6" fmla="*/ 2147483646 w 414"/>
                  <a:gd name="T7" fmla="*/ 2147483646 h 122"/>
                  <a:gd name="T8" fmla="*/ 2147483646 w 414"/>
                  <a:gd name="T9" fmla="*/ 2147483646 h 122"/>
                  <a:gd name="T10" fmla="*/ 2147483646 w 414"/>
                  <a:gd name="T11" fmla="*/ 2147483646 h 122"/>
                  <a:gd name="T12" fmla="*/ 2147483646 w 414"/>
                  <a:gd name="T13" fmla="*/ 2147483646 h 122"/>
                  <a:gd name="T14" fmla="*/ 2147483646 w 414"/>
                  <a:gd name="T15" fmla="*/ 2147483646 h 122"/>
                  <a:gd name="T16" fmla="*/ 2147483646 w 414"/>
                  <a:gd name="T17" fmla="*/ 2147483646 h 122"/>
                  <a:gd name="T18" fmla="*/ 2147483646 w 414"/>
                  <a:gd name="T19" fmla="*/ 2147483646 h 122"/>
                  <a:gd name="T20" fmla="*/ 2147483646 w 414"/>
                  <a:gd name="T21" fmla="*/ 0 h 122"/>
                  <a:gd name="T22" fmla="*/ 2147483646 w 414"/>
                  <a:gd name="T23" fmla="*/ 0 h 122"/>
                  <a:gd name="T24" fmla="*/ 2147483646 w 414"/>
                  <a:gd name="T25" fmla="*/ 0 h 122"/>
                  <a:gd name="T26" fmla="*/ 2147483646 w 414"/>
                  <a:gd name="T27" fmla="*/ 2147483646 h 122"/>
                  <a:gd name="T28" fmla="*/ 2147483646 w 414"/>
                  <a:gd name="T29" fmla="*/ 2147483646 h 122"/>
                  <a:gd name="T30" fmla="*/ 2147483646 w 414"/>
                  <a:gd name="T31" fmla="*/ 2147483646 h 122"/>
                  <a:gd name="T32" fmla="*/ 2147483646 w 414"/>
                  <a:gd name="T33" fmla="*/ 2147483646 h 122"/>
                  <a:gd name="T34" fmla="*/ 2147483646 w 414"/>
                  <a:gd name="T35" fmla="*/ 2147483646 h 122"/>
                  <a:gd name="T36" fmla="*/ 2147483646 w 414"/>
                  <a:gd name="T37" fmla="*/ 2147483646 h 122"/>
                  <a:gd name="T38" fmla="*/ 2147483646 w 414"/>
                  <a:gd name="T39" fmla="*/ 2147483646 h 122"/>
                  <a:gd name="T40" fmla="*/ 2147483646 w 414"/>
                  <a:gd name="T41" fmla="*/ 2147483646 h 122"/>
                  <a:gd name="T42" fmla="*/ 2147483646 w 414"/>
                  <a:gd name="T43" fmla="*/ 2147483646 h 122"/>
                  <a:gd name="T44" fmla="*/ 2147483646 w 414"/>
                  <a:gd name="T45" fmla="*/ 2147483646 h 122"/>
                  <a:gd name="T46" fmla="*/ 2147483646 w 414"/>
                  <a:gd name="T47" fmla="*/ 2147483646 h 122"/>
                  <a:gd name="T48" fmla="*/ 2147483646 w 414"/>
                  <a:gd name="T49" fmla="*/ 2147483646 h 122"/>
                  <a:gd name="T50" fmla="*/ 2147483646 w 414"/>
                  <a:gd name="T51" fmla="*/ 2147483646 h 122"/>
                  <a:gd name="T52" fmla="*/ 2147483646 w 414"/>
                  <a:gd name="T53" fmla="*/ 2147483646 h 122"/>
                  <a:gd name="T54" fmla="*/ 2147483646 w 414"/>
                  <a:gd name="T55" fmla="*/ 2147483646 h 122"/>
                  <a:gd name="T56" fmla="*/ 2147483646 w 414"/>
                  <a:gd name="T57" fmla="*/ 2147483646 h 122"/>
                  <a:gd name="T58" fmla="*/ 2147483646 w 414"/>
                  <a:gd name="T59" fmla="*/ 2147483646 h 122"/>
                  <a:gd name="T60" fmla="*/ 2147483646 w 414"/>
                  <a:gd name="T61" fmla="*/ 2147483646 h 122"/>
                  <a:gd name="T62" fmla="*/ 2147483646 w 414"/>
                  <a:gd name="T63" fmla="*/ 2147483646 h 122"/>
                  <a:gd name="T64" fmla="*/ 2147483646 w 414"/>
                  <a:gd name="T65" fmla="*/ 2147483646 h 122"/>
                  <a:gd name="T66" fmla="*/ 2147483646 w 414"/>
                  <a:gd name="T67" fmla="*/ 2147483646 h 122"/>
                  <a:gd name="T68" fmla="*/ 2147483646 w 414"/>
                  <a:gd name="T69" fmla="*/ 2147483646 h 122"/>
                  <a:gd name="T70" fmla="*/ 2147483646 w 414"/>
                  <a:gd name="T71" fmla="*/ 2147483646 h 122"/>
                  <a:gd name="T72" fmla="*/ 2147483646 w 414"/>
                  <a:gd name="T73" fmla="*/ 2147483646 h 122"/>
                  <a:gd name="T74" fmla="*/ 2147483646 w 414"/>
                  <a:gd name="T75" fmla="*/ 2147483646 h 122"/>
                  <a:gd name="T76" fmla="*/ 2147483646 w 414"/>
                  <a:gd name="T77" fmla="*/ 2147483646 h 122"/>
                  <a:gd name="T78" fmla="*/ 2147483646 w 414"/>
                  <a:gd name="T79" fmla="*/ 2147483646 h 122"/>
                  <a:gd name="T80" fmla="*/ 0 w 414"/>
                  <a:gd name="T81" fmla="*/ 2147483646 h 122"/>
                  <a:gd name="T82" fmla="*/ 0 w 414"/>
                  <a:gd name="T83" fmla="*/ 2147483646 h 122"/>
                  <a:gd name="T84" fmla="*/ 2147483646 w 414"/>
                  <a:gd name="T85" fmla="*/ 2147483646 h 122"/>
                  <a:gd name="T86" fmla="*/ 2147483646 w 414"/>
                  <a:gd name="T87" fmla="*/ 2147483646 h 122"/>
                  <a:gd name="T88" fmla="*/ 2147483646 w 414"/>
                  <a:gd name="T89" fmla="*/ 2147483646 h 12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14"/>
                  <a:gd name="T136" fmla="*/ 0 h 122"/>
                  <a:gd name="T137" fmla="*/ 414 w 414"/>
                  <a:gd name="T138" fmla="*/ 122 h 122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14" h="122">
                    <a:moveTo>
                      <a:pt x="6" y="36"/>
                    </a:moveTo>
                    <a:lnTo>
                      <a:pt x="6" y="36"/>
                    </a:lnTo>
                    <a:lnTo>
                      <a:pt x="12" y="32"/>
                    </a:lnTo>
                    <a:lnTo>
                      <a:pt x="24" y="22"/>
                    </a:lnTo>
                    <a:lnTo>
                      <a:pt x="32" y="18"/>
                    </a:lnTo>
                    <a:lnTo>
                      <a:pt x="44" y="12"/>
                    </a:lnTo>
                    <a:lnTo>
                      <a:pt x="56" y="10"/>
                    </a:lnTo>
                    <a:lnTo>
                      <a:pt x="72" y="8"/>
                    </a:lnTo>
                    <a:lnTo>
                      <a:pt x="96" y="4"/>
                    </a:lnTo>
                    <a:lnTo>
                      <a:pt x="152" y="0"/>
                    </a:lnTo>
                    <a:lnTo>
                      <a:pt x="188" y="0"/>
                    </a:lnTo>
                    <a:lnTo>
                      <a:pt x="224" y="0"/>
                    </a:lnTo>
                    <a:lnTo>
                      <a:pt x="258" y="2"/>
                    </a:lnTo>
                    <a:lnTo>
                      <a:pt x="288" y="8"/>
                    </a:lnTo>
                    <a:lnTo>
                      <a:pt x="312" y="14"/>
                    </a:lnTo>
                    <a:lnTo>
                      <a:pt x="362" y="32"/>
                    </a:lnTo>
                    <a:lnTo>
                      <a:pt x="386" y="42"/>
                    </a:lnTo>
                    <a:lnTo>
                      <a:pt x="406" y="50"/>
                    </a:lnTo>
                    <a:lnTo>
                      <a:pt x="410" y="56"/>
                    </a:lnTo>
                    <a:lnTo>
                      <a:pt x="414" y="60"/>
                    </a:lnTo>
                    <a:lnTo>
                      <a:pt x="414" y="64"/>
                    </a:lnTo>
                    <a:lnTo>
                      <a:pt x="408" y="66"/>
                    </a:lnTo>
                    <a:lnTo>
                      <a:pt x="362" y="82"/>
                    </a:lnTo>
                    <a:lnTo>
                      <a:pt x="312" y="96"/>
                    </a:lnTo>
                    <a:lnTo>
                      <a:pt x="252" y="110"/>
                    </a:lnTo>
                    <a:lnTo>
                      <a:pt x="220" y="116"/>
                    </a:lnTo>
                    <a:lnTo>
                      <a:pt x="188" y="120"/>
                    </a:lnTo>
                    <a:lnTo>
                      <a:pt x="154" y="122"/>
                    </a:lnTo>
                    <a:lnTo>
                      <a:pt x="120" y="122"/>
                    </a:lnTo>
                    <a:lnTo>
                      <a:pt x="90" y="120"/>
                    </a:lnTo>
                    <a:lnTo>
                      <a:pt x="60" y="114"/>
                    </a:lnTo>
                    <a:lnTo>
                      <a:pt x="32" y="106"/>
                    </a:lnTo>
                    <a:lnTo>
                      <a:pt x="20" y="98"/>
                    </a:lnTo>
                    <a:lnTo>
                      <a:pt x="8" y="92"/>
                    </a:lnTo>
                    <a:lnTo>
                      <a:pt x="6" y="88"/>
                    </a:lnTo>
                    <a:lnTo>
                      <a:pt x="2" y="76"/>
                    </a:lnTo>
                    <a:lnTo>
                      <a:pt x="0" y="68"/>
                    </a:lnTo>
                    <a:lnTo>
                      <a:pt x="0" y="58"/>
                    </a:lnTo>
                    <a:lnTo>
                      <a:pt x="2" y="48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5" name="Freeform 1917"/>
              <p:cNvSpPr>
                <a:spLocks/>
              </p:cNvSpPr>
              <p:nvPr/>
            </p:nvSpPr>
            <p:spPr bwMode="auto">
              <a:xfrm>
                <a:off x="5743575" y="2492375"/>
                <a:ext cx="184150" cy="203200"/>
              </a:xfrm>
              <a:custGeom>
                <a:avLst/>
                <a:gdLst>
                  <a:gd name="T0" fmla="*/ 0 w 116"/>
                  <a:gd name="T1" fmla="*/ 0 h 128"/>
                  <a:gd name="T2" fmla="*/ 0 w 116"/>
                  <a:gd name="T3" fmla="*/ 0 h 128"/>
                  <a:gd name="T4" fmla="*/ 2147483646 w 116"/>
                  <a:gd name="T5" fmla="*/ 0 h 128"/>
                  <a:gd name="T6" fmla="*/ 2147483646 w 116"/>
                  <a:gd name="T7" fmla="*/ 2147483646 h 128"/>
                  <a:gd name="T8" fmla="*/ 2147483646 w 116"/>
                  <a:gd name="T9" fmla="*/ 2147483646 h 128"/>
                  <a:gd name="T10" fmla="*/ 2147483646 w 116"/>
                  <a:gd name="T11" fmla="*/ 2147483646 h 128"/>
                  <a:gd name="T12" fmla="*/ 2147483646 w 116"/>
                  <a:gd name="T13" fmla="*/ 2147483646 h 128"/>
                  <a:gd name="T14" fmla="*/ 2147483646 w 116"/>
                  <a:gd name="T15" fmla="*/ 2147483646 h 128"/>
                  <a:gd name="T16" fmla="*/ 2147483646 w 116"/>
                  <a:gd name="T17" fmla="*/ 2147483646 h 128"/>
                  <a:gd name="T18" fmla="*/ 2147483646 w 116"/>
                  <a:gd name="T19" fmla="*/ 2147483646 h 128"/>
                  <a:gd name="T20" fmla="*/ 2147483646 w 116"/>
                  <a:gd name="T21" fmla="*/ 2147483646 h 128"/>
                  <a:gd name="T22" fmla="*/ 2147483646 w 116"/>
                  <a:gd name="T23" fmla="*/ 2147483646 h 128"/>
                  <a:gd name="T24" fmla="*/ 2147483646 w 116"/>
                  <a:gd name="T25" fmla="*/ 2147483646 h 128"/>
                  <a:gd name="T26" fmla="*/ 2147483646 w 116"/>
                  <a:gd name="T27" fmla="*/ 2147483646 h 128"/>
                  <a:gd name="T28" fmla="*/ 2147483646 w 116"/>
                  <a:gd name="T29" fmla="*/ 2147483646 h 128"/>
                  <a:gd name="T30" fmla="*/ 2147483646 w 116"/>
                  <a:gd name="T31" fmla="*/ 2147483646 h 128"/>
                  <a:gd name="T32" fmla="*/ 2147483646 w 116"/>
                  <a:gd name="T33" fmla="*/ 2147483646 h 128"/>
                  <a:gd name="T34" fmla="*/ 0 w 116"/>
                  <a:gd name="T35" fmla="*/ 2147483646 h 128"/>
                  <a:gd name="T36" fmla="*/ 0 w 116"/>
                  <a:gd name="T37" fmla="*/ 0 h 12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16"/>
                  <a:gd name="T58" fmla="*/ 0 h 128"/>
                  <a:gd name="T59" fmla="*/ 116 w 116"/>
                  <a:gd name="T60" fmla="*/ 128 h 12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16" h="128">
                    <a:moveTo>
                      <a:pt x="0" y="0"/>
                    </a:moveTo>
                    <a:lnTo>
                      <a:pt x="0" y="0"/>
                    </a:lnTo>
                    <a:lnTo>
                      <a:pt x="10" y="0"/>
                    </a:lnTo>
                    <a:lnTo>
                      <a:pt x="36" y="6"/>
                    </a:lnTo>
                    <a:lnTo>
                      <a:pt x="68" y="14"/>
                    </a:lnTo>
                    <a:lnTo>
                      <a:pt x="84" y="20"/>
                    </a:lnTo>
                    <a:lnTo>
                      <a:pt x="98" y="26"/>
                    </a:lnTo>
                    <a:lnTo>
                      <a:pt x="108" y="34"/>
                    </a:lnTo>
                    <a:lnTo>
                      <a:pt x="114" y="44"/>
                    </a:lnTo>
                    <a:lnTo>
                      <a:pt x="116" y="48"/>
                    </a:lnTo>
                    <a:lnTo>
                      <a:pt x="116" y="54"/>
                    </a:lnTo>
                    <a:lnTo>
                      <a:pt x="114" y="60"/>
                    </a:lnTo>
                    <a:lnTo>
                      <a:pt x="110" y="66"/>
                    </a:lnTo>
                    <a:lnTo>
                      <a:pt x="104" y="72"/>
                    </a:lnTo>
                    <a:lnTo>
                      <a:pt x="96" y="80"/>
                    </a:lnTo>
                    <a:lnTo>
                      <a:pt x="76" y="94"/>
                    </a:lnTo>
                    <a:lnTo>
                      <a:pt x="44" y="110"/>
                    </a:lnTo>
                    <a:lnTo>
                      <a:pt x="0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6" name="Freeform 1918"/>
              <p:cNvSpPr>
                <a:spLocks/>
              </p:cNvSpPr>
              <p:nvPr/>
            </p:nvSpPr>
            <p:spPr bwMode="auto">
              <a:xfrm>
                <a:off x="6372225" y="2330450"/>
                <a:ext cx="273050" cy="95250"/>
              </a:xfrm>
              <a:custGeom>
                <a:avLst/>
                <a:gdLst>
                  <a:gd name="T0" fmla="*/ 2147483646 w 172"/>
                  <a:gd name="T1" fmla="*/ 2147483646 h 60"/>
                  <a:gd name="T2" fmla="*/ 2147483646 w 172"/>
                  <a:gd name="T3" fmla="*/ 2147483646 h 60"/>
                  <a:gd name="T4" fmla="*/ 2147483646 w 172"/>
                  <a:gd name="T5" fmla="*/ 2147483646 h 60"/>
                  <a:gd name="T6" fmla="*/ 2147483646 w 172"/>
                  <a:gd name="T7" fmla="*/ 2147483646 h 60"/>
                  <a:gd name="T8" fmla="*/ 2147483646 w 172"/>
                  <a:gd name="T9" fmla="*/ 2147483646 h 60"/>
                  <a:gd name="T10" fmla="*/ 2147483646 w 172"/>
                  <a:gd name="T11" fmla="*/ 2147483646 h 60"/>
                  <a:gd name="T12" fmla="*/ 2147483646 w 172"/>
                  <a:gd name="T13" fmla="*/ 2147483646 h 60"/>
                  <a:gd name="T14" fmla="*/ 2147483646 w 172"/>
                  <a:gd name="T15" fmla="*/ 0 h 60"/>
                  <a:gd name="T16" fmla="*/ 2147483646 w 172"/>
                  <a:gd name="T17" fmla="*/ 0 h 60"/>
                  <a:gd name="T18" fmla="*/ 2147483646 w 172"/>
                  <a:gd name="T19" fmla="*/ 0 h 60"/>
                  <a:gd name="T20" fmla="*/ 2147483646 w 172"/>
                  <a:gd name="T21" fmla="*/ 2147483646 h 60"/>
                  <a:gd name="T22" fmla="*/ 2147483646 w 172"/>
                  <a:gd name="T23" fmla="*/ 2147483646 h 60"/>
                  <a:gd name="T24" fmla="*/ 2147483646 w 172"/>
                  <a:gd name="T25" fmla="*/ 2147483646 h 60"/>
                  <a:gd name="T26" fmla="*/ 2147483646 w 172"/>
                  <a:gd name="T27" fmla="*/ 2147483646 h 60"/>
                  <a:gd name="T28" fmla="*/ 0 w 172"/>
                  <a:gd name="T29" fmla="*/ 2147483646 h 60"/>
                  <a:gd name="T30" fmla="*/ 0 w 172"/>
                  <a:gd name="T31" fmla="*/ 2147483646 h 60"/>
                  <a:gd name="T32" fmla="*/ 2147483646 w 172"/>
                  <a:gd name="T33" fmla="*/ 2147483646 h 60"/>
                  <a:gd name="T34" fmla="*/ 2147483646 w 172"/>
                  <a:gd name="T35" fmla="*/ 2147483646 h 60"/>
                  <a:gd name="T36" fmla="*/ 2147483646 w 172"/>
                  <a:gd name="T37" fmla="*/ 2147483646 h 60"/>
                  <a:gd name="T38" fmla="*/ 2147483646 w 172"/>
                  <a:gd name="T39" fmla="*/ 2147483646 h 60"/>
                  <a:gd name="T40" fmla="*/ 2147483646 w 172"/>
                  <a:gd name="T41" fmla="*/ 2147483646 h 60"/>
                  <a:gd name="T42" fmla="*/ 2147483646 w 172"/>
                  <a:gd name="T43" fmla="*/ 2147483646 h 60"/>
                  <a:gd name="T44" fmla="*/ 2147483646 w 172"/>
                  <a:gd name="T45" fmla="*/ 2147483646 h 60"/>
                  <a:gd name="T46" fmla="*/ 2147483646 w 172"/>
                  <a:gd name="T47" fmla="*/ 2147483646 h 60"/>
                  <a:gd name="T48" fmla="*/ 2147483646 w 172"/>
                  <a:gd name="T49" fmla="*/ 2147483646 h 60"/>
                  <a:gd name="T50" fmla="*/ 2147483646 w 172"/>
                  <a:gd name="T51" fmla="*/ 2147483646 h 60"/>
                  <a:gd name="T52" fmla="*/ 2147483646 w 172"/>
                  <a:gd name="T53" fmla="*/ 2147483646 h 60"/>
                  <a:gd name="T54" fmla="*/ 2147483646 w 172"/>
                  <a:gd name="T55" fmla="*/ 2147483646 h 60"/>
                  <a:gd name="T56" fmla="*/ 2147483646 w 172"/>
                  <a:gd name="T57" fmla="*/ 2147483646 h 60"/>
                  <a:gd name="T58" fmla="*/ 2147483646 w 172"/>
                  <a:gd name="T59" fmla="*/ 2147483646 h 60"/>
                  <a:gd name="T60" fmla="*/ 2147483646 w 172"/>
                  <a:gd name="T61" fmla="*/ 2147483646 h 60"/>
                  <a:gd name="T62" fmla="*/ 2147483646 w 172"/>
                  <a:gd name="T63" fmla="*/ 2147483646 h 60"/>
                  <a:gd name="T64" fmla="*/ 2147483646 w 172"/>
                  <a:gd name="T65" fmla="*/ 2147483646 h 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2"/>
                  <a:gd name="T100" fmla="*/ 0 h 60"/>
                  <a:gd name="T101" fmla="*/ 172 w 172"/>
                  <a:gd name="T102" fmla="*/ 60 h 6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2" h="60">
                    <a:moveTo>
                      <a:pt x="170" y="38"/>
                    </a:moveTo>
                    <a:lnTo>
                      <a:pt x="170" y="38"/>
                    </a:lnTo>
                    <a:lnTo>
                      <a:pt x="162" y="30"/>
                    </a:lnTo>
                    <a:lnTo>
                      <a:pt x="152" y="24"/>
                    </a:lnTo>
                    <a:lnTo>
                      <a:pt x="138" y="18"/>
                    </a:lnTo>
                    <a:lnTo>
                      <a:pt x="122" y="10"/>
                    </a:lnTo>
                    <a:lnTo>
                      <a:pt x="100" y="4"/>
                    </a:lnTo>
                    <a:lnTo>
                      <a:pt x="78" y="0"/>
                    </a:lnTo>
                    <a:lnTo>
                      <a:pt x="52" y="0"/>
                    </a:lnTo>
                    <a:lnTo>
                      <a:pt x="34" y="2"/>
                    </a:lnTo>
                    <a:lnTo>
                      <a:pt x="20" y="6"/>
                    </a:lnTo>
                    <a:lnTo>
                      <a:pt x="6" y="12"/>
                    </a:lnTo>
                    <a:lnTo>
                      <a:pt x="2" y="14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6"/>
                    </a:lnTo>
                    <a:lnTo>
                      <a:pt x="10" y="30"/>
                    </a:lnTo>
                    <a:lnTo>
                      <a:pt x="20" y="36"/>
                    </a:lnTo>
                    <a:lnTo>
                      <a:pt x="34" y="40"/>
                    </a:lnTo>
                    <a:lnTo>
                      <a:pt x="56" y="46"/>
                    </a:lnTo>
                    <a:lnTo>
                      <a:pt x="76" y="50"/>
                    </a:lnTo>
                    <a:lnTo>
                      <a:pt x="96" y="54"/>
                    </a:lnTo>
                    <a:lnTo>
                      <a:pt x="120" y="58"/>
                    </a:lnTo>
                    <a:lnTo>
                      <a:pt x="142" y="60"/>
                    </a:lnTo>
                    <a:lnTo>
                      <a:pt x="152" y="58"/>
                    </a:lnTo>
                    <a:lnTo>
                      <a:pt x="160" y="58"/>
                    </a:lnTo>
                    <a:lnTo>
                      <a:pt x="166" y="54"/>
                    </a:lnTo>
                    <a:lnTo>
                      <a:pt x="170" y="50"/>
                    </a:lnTo>
                    <a:lnTo>
                      <a:pt x="172" y="44"/>
                    </a:lnTo>
                    <a:lnTo>
                      <a:pt x="170" y="38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7" name="Freeform 1919"/>
              <p:cNvSpPr>
                <a:spLocks/>
              </p:cNvSpPr>
              <p:nvPr/>
            </p:nvSpPr>
            <p:spPr bwMode="auto">
              <a:xfrm>
                <a:off x="6997700" y="2346325"/>
                <a:ext cx="285750" cy="101600"/>
              </a:xfrm>
              <a:custGeom>
                <a:avLst/>
                <a:gdLst>
                  <a:gd name="T0" fmla="*/ 2147483646 w 180"/>
                  <a:gd name="T1" fmla="*/ 2147483646 h 64"/>
                  <a:gd name="T2" fmla="*/ 2147483646 w 180"/>
                  <a:gd name="T3" fmla="*/ 2147483646 h 64"/>
                  <a:gd name="T4" fmla="*/ 2147483646 w 180"/>
                  <a:gd name="T5" fmla="*/ 2147483646 h 64"/>
                  <a:gd name="T6" fmla="*/ 2147483646 w 180"/>
                  <a:gd name="T7" fmla="*/ 2147483646 h 64"/>
                  <a:gd name="T8" fmla="*/ 2147483646 w 180"/>
                  <a:gd name="T9" fmla="*/ 2147483646 h 64"/>
                  <a:gd name="T10" fmla="*/ 2147483646 w 180"/>
                  <a:gd name="T11" fmla="*/ 2147483646 h 64"/>
                  <a:gd name="T12" fmla="*/ 2147483646 w 180"/>
                  <a:gd name="T13" fmla="*/ 0 h 64"/>
                  <a:gd name="T14" fmla="*/ 2147483646 w 180"/>
                  <a:gd name="T15" fmla="*/ 2147483646 h 64"/>
                  <a:gd name="T16" fmla="*/ 2147483646 w 180"/>
                  <a:gd name="T17" fmla="*/ 2147483646 h 64"/>
                  <a:gd name="T18" fmla="*/ 2147483646 w 180"/>
                  <a:gd name="T19" fmla="*/ 2147483646 h 64"/>
                  <a:gd name="T20" fmla="*/ 2147483646 w 180"/>
                  <a:gd name="T21" fmla="*/ 2147483646 h 64"/>
                  <a:gd name="T22" fmla="*/ 2147483646 w 180"/>
                  <a:gd name="T23" fmla="*/ 2147483646 h 64"/>
                  <a:gd name="T24" fmla="*/ 2147483646 w 180"/>
                  <a:gd name="T25" fmla="*/ 2147483646 h 64"/>
                  <a:gd name="T26" fmla="*/ 2147483646 w 180"/>
                  <a:gd name="T27" fmla="*/ 2147483646 h 64"/>
                  <a:gd name="T28" fmla="*/ 0 w 180"/>
                  <a:gd name="T29" fmla="*/ 2147483646 h 64"/>
                  <a:gd name="T30" fmla="*/ 2147483646 w 180"/>
                  <a:gd name="T31" fmla="*/ 2147483646 h 64"/>
                  <a:gd name="T32" fmla="*/ 2147483646 w 180"/>
                  <a:gd name="T33" fmla="*/ 2147483646 h 64"/>
                  <a:gd name="T34" fmla="*/ 2147483646 w 180"/>
                  <a:gd name="T35" fmla="*/ 2147483646 h 64"/>
                  <a:gd name="T36" fmla="*/ 2147483646 w 180"/>
                  <a:gd name="T37" fmla="*/ 2147483646 h 64"/>
                  <a:gd name="T38" fmla="*/ 2147483646 w 180"/>
                  <a:gd name="T39" fmla="*/ 2147483646 h 64"/>
                  <a:gd name="T40" fmla="*/ 2147483646 w 180"/>
                  <a:gd name="T41" fmla="*/ 2147483646 h 64"/>
                  <a:gd name="T42" fmla="*/ 2147483646 w 180"/>
                  <a:gd name="T43" fmla="*/ 2147483646 h 64"/>
                  <a:gd name="T44" fmla="*/ 2147483646 w 180"/>
                  <a:gd name="T45" fmla="*/ 2147483646 h 64"/>
                  <a:gd name="T46" fmla="*/ 2147483646 w 180"/>
                  <a:gd name="T47" fmla="*/ 2147483646 h 64"/>
                  <a:gd name="T48" fmla="*/ 2147483646 w 180"/>
                  <a:gd name="T49" fmla="*/ 2147483646 h 64"/>
                  <a:gd name="T50" fmla="*/ 2147483646 w 180"/>
                  <a:gd name="T51" fmla="*/ 2147483646 h 64"/>
                  <a:gd name="T52" fmla="*/ 2147483646 w 180"/>
                  <a:gd name="T53" fmla="*/ 2147483646 h 64"/>
                  <a:gd name="T54" fmla="*/ 2147483646 w 180"/>
                  <a:gd name="T55" fmla="*/ 2147483646 h 64"/>
                  <a:gd name="T56" fmla="*/ 2147483646 w 180"/>
                  <a:gd name="T57" fmla="*/ 2147483646 h 64"/>
                  <a:gd name="T58" fmla="*/ 2147483646 w 180"/>
                  <a:gd name="T59" fmla="*/ 2147483646 h 64"/>
                  <a:gd name="T60" fmla="*/ 2147483646 w 180"/>
                  <a:gd name="T61" fmla="*/ 2147483646 h 64"/>
                  <a:gd name="T62" fmla="*/ 2147483646 w 180"/>
                  <a:gd name="T63" fmla="*/ 2147483646 h 6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80"/>
                  <a:gd name="T97" fmla="*/ 0 h 64"/>
                  <a:gd name="T98" fmla="*/ 180 w 180"/>
                  <a:gd name="T99" fmla="*/ 64 h 6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80" h="64">
                    <a:moveTo>
                      <a:pt x="180" y="26"/>
                    </a:moveTo>
                    <a:lnTo>
                      <a:pt x="180" y="26"/>
                    </a:lnTo>
                    <a:lnTo>
                      <a:pt x="168" y="18"/>
                    </a:lnTo>
                    <a:lnTo>
                      <a:pt x="152" y="12"/>
                    </a:lnTo>
                    <a:lnTo>
                      <a:pt x="134" y="8"/>
                    </a:lnTo>
                    <a:lnTo>
                      <a:pt x="112" y="2"/>
                    </a:lnTo>
                    <a:lnTo>
                      <a:pt x="88" y="0"/>
                    </a:lnTo>
                    <a:lnTo>
                      <a:pt x="62" y="2"/>
                    </a:lnTo>
                    <a:lnTo>
                      <a:pt x="50" y="4"/>
                    </a:lnTo>
                    <a:lnTo>
                      <a:pt x="36" y="8"/>
                    </a:lnTo>
                    <a:lnTo>
                      <a:pt x="22" y="8"/>
                    </a:lnTo>
                    <a:lnTo>
                      <a:pt x="10" y="10"/>
                    </a:lnTo>
                    <a:lnTo>
                      <a:pt x="2" y="14"/>
                    </a:lnTo>
                    <a:lnTo>
                      <a:pt x="0" y="18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6" y="30"/>
                    </a:lnTo>
                    <a:lnTo>
                      <a:pt x="46" y="42"/>
                    </a:lnTo>
                    <a:lnTo>
                      <a:pt x="100" y="58"/>
                    </a:lnTo>
                    <a:lnTo>
                      <a:pt x="108" y="62"/>
                    </a:lnTo>
                    <a:lnTo>
                      <a:pt x="118" y="64"/>
                    </a:lnTo>
                    <a:lnTo>
                      <a:pt x="130" y="64"/>
                    </a:lnTo>
                    <a:lnTo>
                      <a:pt x="144" y="62"/>
                    </a:lnTo>
                    <a:lnTo>
                      <a:pt x="150" y="60"/>
                    </a:lnTo>
                    <a:lnTo>
                      <a:pt x="158" y="56"/>
                    </a:lnTo>
                    <a:lnTo>
                      <a:pt x="164" y="50"/>
                    </a:lnTo>
                    <a:lnTo>
                      <a:pt x="170" y="44"/>
                    </a:lnTo>
                    <a:lnTo>
                      <a:pt x="176" y="36"/>
                    </a:lnTo>
                    <a:lnTo>
                      <a:pt x="180" y="2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8" name="Freeform 1920"/>
              <p:cNvSpPr>
                <a:spLocks/>
              </p:cNvSpPr>
              <p:nvPr/>
            </p:nvSpPr>
            <p:spPr bwMode="auto">
              <a:xfrm>
                <a:off x="5740400" y="2705100"/>
                <a:ext cx="330200" cy="231775"/>
              </a:xfrm>
              <a:custGeom>
                <a:avLst/>
                <a:gdLst>
                  <a:gd name="T0" fmla="*/ 0 w 208"/>
                  <a:gd name="T1" fmla="*/ 0 h 146"/>
                  <a:gd name="T2" fmla="*/ 0 w 208"/>
                  <a:gd name="T3" fmla="*/ 0 h 146"/>
                  <a:gd name="T4" fmla="*/ 2147483646 w 208"/>
                  <a:gd name="T5" fmla="*/ 2147483646 h 146"/>
                  <a:gd name="T6" fmla="*/ 2147483646 w 208"/>
                  <a:gd name="T7" fmla="*/ 2147483646 h 146"/>
                  <a:gd name="T8" fmla="*/ 2147483646 w 208"/>
                  <a:gd name="T9" fmla="*/ 2147483646 h 146"/>
                  <a:gd name="T10" fmla="*/ 2147483646 w 208"/>
                  <a:gd name="T11" fmla="*/ 2147483646 h 146"/>
                  <a:gd name="T12" fmla="*/ 2147483646 w 208"/>
                  <a:gd name="T13" fmla="*/ 2147483646 h 146"/>
                  <a:gd name="T14" fmla="*/ 2147483646 w 208"/>
                  <a:gd name="T15" fmla="*/ 2147483646 h 146"/>
                  <a:gd name="T16" fmla="*/ 2147483646 w 208"/>
                  <a:gd name="T17" fmla="*/ 2147483646 h 146"/>
                  <a:gd name="T18" fmla="*/ 2147483646 w 208"/>
                  <a:gd name="T19" fmla="*/ 2147483646 h 146"/>
                  <a:gd name="T20" fmla="*/ 2147483646 w 208"/>
                  <a:gd name="T21" fmla="*/ 2147483646 h 146"/>
                  <a:gd name="T22" fmla="*/ 2147483646 w 208"/>
                  <a:gd name="T23" fmla="*/ 2147483646 h 146"/>
                  <a:gd name="T24" fmla="*/ 2147483646 w 208"/>
                  <a:gd name="T25" fmla="*/ 2147483646 h 146"/>
                  <a:gd name="T26" fmla="*/ 2147483646 w 208"/>
                  <a:gd name="T27" fmla="*/ 2147483646 h 146"/>
                  <a:gd name="T28" fmla="*/ 2147483646 w 208"/>
                  <a:gd name="T29" fmla="*/ 2147483646 h 146"/>
                  <a:gd name="T30" fmla="*/ 2147483646 w 208"/>
                  <a:gd name="T31" fmla="*/ 2147483646 h 146"/>
                  <a:gd name="T32" fmla="*/ 2147483646 w 208"/>
                  <a:gd name="T33" fmla="*/ 2147483646 h 146"/>
                  <a:gd name="T34" fmla="*/ 2147483646 w 208"/>
                  <a:gd name="T35" fmla="*/ 2147483646 h 146"/>
                  <a:gd name="T36" fmla="*/ 2147483646 w 208"/>
                  <a:gd name="T37" fmla="*/ 2147483646 h 146"/>
                  <a:gd name="T38" fmla="*/ 2147483646 w 208"/>
                  <a:gd name="T39" fmla="*/ 2147483646 h 146"/>
                  <a:gd name="T40" fmla="*/ 2147483646 w 208"/>
                  <a:gd name="T41" fmla="*/ 2147483646 h 146"/>
                  <a:gd name="T42" fmla="*/ 2147483646 w 208"/>
                  <a:gd name="T43" fmla="*/ 2147483646 h 146"/>
                  <a:gd name="T44" fmla="*/ 2147483646 w 208"/>
                  <a:gd name="T45" fmla="*/ 2147483646 h 146"/>
                  <a:gd name="T46" fmla="*/ 2147483646 w 208"/>
                  <a:gd name="T47" fmla="*/ 2147483646 h 146"/>
                  <a:gd name="T48" fmla="*/ 0 w 208"/>
                  <a:gd name="T49" fmla="*/ 0 h 14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8"/>
                  <a:gd name="T76" fmla="*/ 0 h 146"/>
                  <a:gd name="T77" fmla="*/ 208 w 208"/>
                  <a:gd name="T78" fmla="*/ 146 h 14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8" h="146">
                    <a:moveTo>
                      <a:pt x="0" y="0"/>
                    </a:moveTo>
                    <a:lnTo>
                      <a:pt x="0" y="0"/>
                    </a:lnTo>
                    <a:lnTo>
                      <a:pt x="26" y="2"/>
                    </a:lnTo>
                    <a:lnTo>
                      <a:pt x="86" y="10"/>
                    </a:lnTo>
                    <a:lnTo>
                      <a:pt x="122" y="16"/>
                    </a:lnTo>
                    <a:lnTo>
                      <a:pt x="156" y="24"/>
                    </a:lnTo>
                    <a:lnTo>
                      <a:pt x="186" y="34"/>
                    </a:lnTo>
                    <a:lnTo>
                      <a:pt x="198" y="40"/>
                    </a:lnTo>
                    <a:lnTo>
                      <a:pt x="208" y="46"/>
                    </a:lnTo>
                    <a:lnTo>
                      <a:pt x="208" y="52"/>
                    </a:lnTo>
                    <a:lnTo>
                      <a:pt x="208" y="64"/>
                    </a:lnTo>
                    <a:lnTo>
                      <a:pt x="206" y="72"/>
                    </a:lnTo>
                    <a:lnTo>
                      <a:pt x="204" y="80"/>
                    </a:lnTo>
                    <a:lnTo>
                      <a:pt x="198" y="90"/>
                    </a:lnTo>
                    <a:lnTo>
                      <a:pt x="190" y="100"/>
                    </a:lnTo>
                    <a:lnTo>
                      <a:pt x="180" y="110"/>
                    </a:lnTo>
                    <a:lnTo>
                      <a:pt x="168" y="120"/>
                    </a:lnTo>
                    <a:lnTo>
                      <a:pt x="152" y="128"/>
                    </a:lnTo>
                    <a:lnTo>
                      <a:pt x="130" y="134"/>
                    </a:lnTo>
                    <a:lnTo>
                      <a:pt x="106" y="140"/>
                    </a:lnTo>
                    <a:lnTo>
                      <a:pt x="76" y="144"/>
                    </a:lnTo>
                    <a:lnTo>
                      <a:pt x="42" y="146"/>
                    </a:lnTo>
                    <a:lnTo>
                      <a:pt x="2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9" name="Freeform 1921"/>
              <p:cNvSpPr>
                <a:spLocks/>
              </p:cNvSpPr>
              <p:nvPr/>
            </p:nvSpPr>
            <p:spPr bwMode="auto">
              <a:xfrm>
                <a:off x="6038850" y="2746375"/>
                <a:ext cx="530225" cy="263525"/>
              </a:xfrm>
              <a:custGeom>
                <a:avLst/>
                <a:gdLst>
                  <a:gd name="T0" fmla="*/ 2147483646 w 334"/>
                  <a:gd name="T1" fmla="*/ 0 h 166"/>
                  <a:gd name="T2" fmla="*/ 2147483646 w 334"/>
                  <a:gd name="T3" fmla="*/ 0 h 166"/>
                  <a:gd name="T4" fmla="*/ 2147483646 w 334"/>
                  <a:gd name="T5" fmla="*/ 0 h 166"/>
                  <a:gd name="T6" fmla="*/ 2147483646 w 334"/>
                  <a:gd name="T7" fmla="*/ 2147483646 h 166"/>
                  <a:gd name="T8" fmla="*/ 2147483646 w 334"/>
                  <a:gd name="T9" fmla="*/ 2147483646 h 166"/>
                  <a:gd name="T10" fmla="*/ 2147483646 w 334"/>
                  <a:gd name="T11" fmla="*/ 2147483646 h 166"/>
                  <a:gd name="T12" fmla="*/ 2147483646 w 334"/>
                  <a:gd name="T13" fmla="*/ 2147483646 h 166"/>
                  <a:gd name="T14" fmla="*/ 2147483646 w 334"/>
                  <a:gd name="T15" fmla="*/ 2147483646 h 166"/>
                  <a:gd name="T16" fmla="*/ 2147483646 w 334"/>
                  <a:gd name="T17" fmla="*/ 2147483646 h 166"/>
                  <a:gd name="T18" fmla="*/ 2147483646 w 334"/>
                  <a:gd name="T19" fmla="*/ 2147483646 h 166"/>
                  <a:gd name="T20" fmla="*/ 2147483646 w 334"/>
                  <a:gd name="T21" fmla="*/ 2147483646 h 166"/>
                  <a:gd name="T22" fmla="*/ 2147483646 w 334"/>
                  <a:gd name="T23" fmla="*/ 2147483646 h 166"/>
                  <a:gd name="T24" fmla="*/ 0 w 334"/>
                  <a:gd name="T25" fmla="*/ 2147483646 h 166"/>
                  <a:gd name="T26" fmla="*/ 0 w 334"/>
                  <a:gd name="T27" fmla="*/ 2147483646 h 166"/>
                  <a:gd name="T28" fmla="*/ 2147483646 w 334"/>
                  <a:gd name="T29" fmla="*/ 2147483646 h 166"/>
                  <a:gd name="T30" fmla="*/ 2147483646 w 334"/>
                  <a:gd name="T31" fmla="*/ 2147483646 h 166"/>
                  <a:gd name="T32" fmla="*/ 2147483646 w 334"/>
                  <a:gd name="T33" fmla="*/ 2147483646 h 166"/>
                  <a:gd name="T34" fmla="*/ 2147483646 w 334"/>
                  <a:gd name="T35" fmla="*/ 2147483646 h 166"/>
                  <a:gd name="T36" fmla="*/ 2147483646 w 334"/>
                  <a:gd name="T37" fmla="*/ 2147483646 h 166"/>
                  <a:gd name="T38" fmla="*/ 2147483646 w 334"/>
                  <a:gd name="T39" fmla="*/ 2147483646 h 166"/>
                  <a:gd name="T40" fmla="*/ 2147483646 w 334"/>
                  <a:gd name="T41" fmla="*/ 2147483646 h 166"/>
                  <a:gd name="T42" fmla="*/ 2147483646 w 334"/>
                  <a:gd name="T43" fmla="*/ 2147483646 h 166"/>
                  <a:gd name="T44" fmla="*/ 2147483646 w 334"/>
                  <a:gd name="T45" fmla="*/ 2147483646 h 166"/>
                  <a:gd name="T46" fmla="*/ 2147483646 w 334"/>
                  <a:gd name="T47" fmla="*/ 2147483646 h 166"/>
                  <a:gd name="T48" fmla="*/ 2147483646 w 334"/>
                  <a:gd name="T49" fmla="*/ 2147483646 h 166"/>
                  <a:gd name="T50" fmla="*/ 2147483646 w 334"/>
                  <a:gd name="T51" fmla="*/ 2147483646 h 166"/>
                  <a:gd name="T52" fmla="*/ 2147483646 w 334"/>
                  <a:gd name="T53" fmla="*/ 2147483646 h 166"/>
                  <a:gd name="T54" fmla="*/ 2147483646 w 334"/>
                  <a:gd name="T55" fmla="*/ 2147483646 h 166"/>
                  <a:gd name="T56" fmla="*/ 2147483646 w 334"/>
                  <a:gd name="T57" fmla="*/ 2147483646 h 166"/>
                  <a:gd name="T58" fmla="*/ 2147483646 w 334"/>
                  <a:gd name="T59" fmla="*/ 2147483646 h 166"/>
                  <a:gd name="T60" fmla="*/ 2147483646 w 334"/>
                  <a:gd name="T61" fmla="*/ 2147483646 h 166"/>
                  <a:gd name="T62" fmla="*/ 2147483646 w 334"/>
                  <a:gd name="T63" fmla="*/ 2147483646 h 166"/>
                  <a:gd name="T64" fmla="*/ 2147483646 w 334"/>
                  <a:gd name="T65" fmla="*/ 2147483646 h 166"/>
                  <a:gd name="T66" fmla="*/ 2147483646 w 334"/>
                  <a:gd name="T67" fmla="*/ 2147483646 h 166"/>
                  <a:gd name="T68" fmla="*/ 2147483646 w 334"/>
                  <a:gd name="T69" fmla="*/ 2147483646 h 166"/>
                  <a:gd name="T70" fmla="*/ 2147483646 w 334"/>
                  <a:gd name="T71" fmla="*/ 2147483646 h 166"/>
                  <a:gd name="T72" fmla="*/ 2147483646 w 334"/>
                  <a:gd name="T73" fmla="*/ 2147483646 h 166"/>
                  <a:gd name="T74" fmla="*/ 2147483646 w 334"/>
                  <a:gd name="T75" fmla="*/ 2147483646 h 166"/>
                  <a:gd name="T76" fmla="*/ 2147483646 w 334"/>
                  <a:gd name="T77" fmla="*/ 2147483646 h 166"/>
                  <a:gd name="T78" fmla="*/ 2147483646 w 334"/>
                  <a:gd name="T79" fmla="*/ 2147483646 h 166"/>
                  <a:gd name="T80" fmla="*/ 2147483646 w 334"/>
                  <a:gd name="T81" fmla="*/ 2147483646 h 166"/>
                  <a:gd name="T82" fmla="*/ 2147483646 w 334"/>
                  <a:gd name="T83" fmla="*/ 2147483646 h 166"/>
                  <a:gd name="T84" fmla="*/ 2147483646 w 334"/>
                  <a:gd name="T85" fmla="*/ 0 h 166"/>
                  <a:gd name="T86" fmla="*/ 2147483646 w 334"/>
                  <a:gd name="T87" fmla="*/ 0 h 16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34"/>
                  <a:gd name="T133" fmla="*/ 0 h 166"/>
                  <a:gd name="T134" fmla="*/ 334 w 334"/>
                  <a:gd name="T135" fmla="*/ 166 h 16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34" h="166">
                    <a:moveTo>
                      <a:pt x="244" y="0"/>
                    </a:moveTo>
                    <a:lnTo>
                      <a:pt x="244" y="0"/>
                    </a:lnTo>
                    <a:lnTo>
                      <a:pt x="210" y="0"/>
                    </a:lnTo>
                    <a:lnTo>
                      <a:pt x="176" y="2"/>
                    </a:lnTo>
                    <a:lnTo>
                      <a:pt x="136" y="10"/>
                    </a:lnTo>
                    <a:lnTo>
                      <a:pt x="114" y="16"/>
                    </a:lnTo>
                    <a:lnTo>
                      <a:pt x="94" y="22"/>
                    </a:lnTo>
                    <a:lnTo>
                      <a:pt x="74" y="32"/>
                    </a:lnTo>
                    <a:lnTo>
                      <a:pt x="54" y="44"/>
                    </a:lnTo>
                    <a:lnTo>
                      <a:pt x="36" y="56"/>
                    </a:lnTo>
                    <a:lnTo>
                      <a:pt x="22" y="74"/>
                    </a:lnTo>
                    <a:lnTo>
                      <a:pt x="8" y="92"/>
                    </a:lnTo>
                    <a:lnTo>
                      <a:pt x="0" y="114"/>
                    </a:lnTo>
                    <a:lnTo>
                      <a:pt x="2" y="118"/>
                    </a:lnTo>
                    <a:lnTo>
                      <a:pt x="10" y="128"/>
                    </a:lnTo>
                    <a:lnTo>
                      <a:pt x="26" y="140"/>
                    </a:lnTo>
                    <a:lnTo>
                      <a:pt x="38" y="148"/>
                    </a:lnTo>
                    <a:lnTo>
                      <a:pt x="50" y="154"/>
                    </a:lnTo>
                    <a:lnTo>
                      <a:pt x="66" y="160"/>
                    </a:lnTo>
                    <a:lnTo>
                      <a:pt x="84" y="164"/>
                    </a:lnTo>
                    <a:lnTo>
                      <a:pt x="106" y="166"/>
                    </a:lnTo>
                    <a:lnTo>
                      <a:pt x="130" y="166"/>
                    </a:lnTo>
                    <a:lnTo>
                      <a:pt x="156" y="164"/>
                    </a:lnTo>
                    <a:lnTo>
                      <a:pt x="188" y="160"/>
                    </a:lnTo>
                    <a:lnTo>
                      <a:pt x="220" y="152"/>
                    </a:lnTo>
                    <a:lnTo>
                      <a:pt x="258" y="142"/>
                    </a:lnTo>
                    <a:lnTo>
                      <a:pt x="266" y="136"/>
                    </a:lnTo>
                    <a:lnTo>
                      <a:pt x="284" y="122"/>
                    </a:lnTo>
                    <a:lnTo>
                      <a:pt x="306" y="102"/>
                    </a:lnTo>
                    <a:lnTo>
                      <a:pt x="316" y="90"/>
                    </a:lnTo>
                    <a:lnTo>
                      <a:pt x="324" y="78"/>
                    </a:lnTo>
                    <a:lnTo>
                      <a:pt x="332" y="66"/>
                    </a:lnTo>
                    <a:lnTo>
                      <a:pt x="334" y="52"/>
                    </a:lnTo>
                    <a:lnTo>
                      <a:pt x="334" y="40"/>
                    </a:lnTo>
                    <a:lnTo>
                      <a:pt x="332" y="36"/>
                    </a:lnTo>
                    <a:lnTo>
                      <a:pt x="328" y="30"/>
                    </a:lnTo>
                    <a:lnTo>
                      <a:pt x="324" y="24"/>
                    </a:lnTo>
                    <a:lnTo>
                      <a:pt x="318" y="20"/>
                    </a:lnTo>
                    <a:lnTo>
                      <a:pt x="300" y="12"/>
                    </a:lnTo>
                    <a:lnTo>
                      <a:pt x="276" y="4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0" name="Freeform 1922"/>
              <p:cNvSpPr>
                <a:spLocks/>
              </p:cNvSpPr>
              <p:nvPr/>
            </p:nvSpPr>
            <p:spPr bwMode="auto">
              <a:xfrm>
                <a:off x="6518275" y="2619375"/>
                <a:ext cx="508000" cy="212725"/>
              </a:xfrm>
              <a:custGeom>
                <a:avLst/>
                <a:gdLst>
                  <a:gd name="T0" fmla="*/ 2147483646 w 320"/>
                  <a:gd name="T1" fmla="*/ 0 h 134"/>
                  <a:gd name="T2" fmla="*/ 2147483646 w 320"/>
                  <a:gd name="T3" fmla="*/ 0 h 134"/>
                  <a:gd name="T4" fmla="*/ 2147483646 w 320"/>
                  <a:gd name="T5" fmla="*/ 2147483646 h 134"/>
                  <a:gd name="T6" fmla="*/ 2147483646 w 320"/>
                  <a:gd name="T7" fmla="*/ 2147483646 h 134"/>
                  <a:gd name="T8" fmla="*/ 2147483646 w 320"/>
                  <a:gd name="T9" fmla="*/ 2147483646 h 134"/>
                  <a:gd name="T10" fmla="*/ 2147483646 w 320"/>
                  <a:gd name="T11" fmla="*/ 2147483646 h 134"/>
                  <a:gd name="T12" fmla="*/ 2147483646 w 320"/>
                  <a:gd name="T13" fmla="*/ 2147483646 h 134"/>
                  <a:gd name="T14" fmla="*/ 2147483646 w 320"/>
                  <a:gd name="T15" fmla="*/ 2147483646 h 134"/>
                  <a:gd name="T16" fmla="*/ 2147483646 w 320"/>
                  <a:gd name="T17" fmla="*/ 2147483646 h 134"/>
                  <a:gd name="T18" fmla="*/ 2147483646 w 320"/>
                  <a:gd name="T19" fmla="*/ 2147483646 h 134"/>
                  <a:gd name="T20" fmla="*/ 2147483646 w 320"/>
                  <a:gd name="T21" fmla="*/ 2147483646 h 134"/>
                  <a:gd name="T22" fmla="*/ 0 w 320"/>
                  <a:gd name="T23" fmla="*/ 2147483646 h 134"/>
                  <a:gd name="T24" fmla="*/ 0 w 320"/>
                  <a:gd name="T25" fmla="*/ 2147483646 h 134"/>
                  <a:gd name="T26" fmla="*/ 0 w 320"/>
                  <a:gd name="T27" fmla="*/ 2147483646 h 134"/>
                  <a:gd name="T28" fmla="*/ 2147483646 w 320"/>
                  <a:gd name="T29" fmla="*/ 2147483646 h 134"/>
                  <a:gd name="T30" fmla="*/ 2147483646 w 320"/>
                  <a:gd name="T31" fmla="*/ 2147483646 h 134"/>
                  <a:gd name="T32" fmla="*/ 2147483646 w 320"/>
                  <a:gd name="T33" fmla="*/ 2147483646 h 134"/>
                  <a:gd name="T34" fmla="*/ 2147483646 w 320"/>
                  <a:gd name="T35" fmla="*/ 2147483646 h 134"/>
                  <a:gd name="T36" fmla="*/ 2147483646 w 320"/>
                  <a:gd name="T37" fmla="*/ 2147483646 h 134"/>
                  <a:gd name="T38" fmla="*/ 2147483646 w 320"/>
                  <a:gd name="T39" fmla="*/ 2147483646 h 134"/>
                  <a:gd name="T40" fmla="*/ 2147483646 w 320"/>
                  <a:gd name="T41" fmla="*/ 2147483646 h 134"/>
                  <a:gd name="T42" fmla="*/ 2147483646 w 320"/>
                  <a:gd name="T43" fmla="*/ 2147483646 h 134"/>
                  <a:gd name="T44" fmla="*/ 2147483646 w 320"/>
                  <a:gd name="T45" fmla="*/ 2147483646 h 134"/>
                  <a:gd name="T46" fmla="*/ 2147483646 w 320"/>
                  <a:gd name="T47" fmla="*/ 2147483646 h 134"/>
                  <a:gd name="T48" fmla="*/ 2147483646 w 320"/>
                  <a:gd name="T49" fmla="*/ 2147483646 h 134"/>
                  <a:gd name="T50" fmla="*/ 2147483646 w 320"/>
                  <a:gd name="T51" fmla="*/ 2147483646 h 134"/>
                  <a:gd name="T52" fmla="*/ 2147483646 w 320"/>
                  <a:gd name="T53" fmla="*/ 2147483646 h 134"/>
                  <a:gd name="T54" fmla="*/ 2147483646 w 320"/>
                  <a:gd name="T55" fmla="*/ 2147483646 h 134"/>
                  <a:gd name="T56" fmla="*/ 2147483646 w 320"/>
                  <a:gd name="T57" fmla="*/ 2147483646 h 134"/>
                  <a:gd name="T58" fmla="*/ 2147483646 w 320"/>
                  <a:gd name="T59" fmla="*/ 2147483646 h 134"/>
                  <a:gd name="T60" fmla="*/ 2147483646 w 320"/>
                  <a:gd name="T61" fmla="*/ 2147483646 h 134"/>
                  <a:gd name="T62" fmla="*/ 2147483646 w 320"/>
                  <a:gd name="T63" fmla="*/ 2147483646 h 134"/>
                  <a:gd name="T64" fmla="*/ 2147483646 w 320"/>
                  <a:gd name="T65" fmla="*/ 2147483646 h 134"/>
                  <a:gd name="T66" fmla="*/ 2147483646 w 320"/>
                  <a:gd name="T67" fmla="*/ 2147483646 h 134"/>
                  <a:gd name="T68" fmla="*/ 2147483646 w 320"/>
                  <a:gd name="T69" fmla="*/ 2147483646 h 134"/>
                  <a:gd name="T70" fmla="*/ 2147483646 w 320"/>
                  <a:gd name="T71" fmla="*/ 2147483646 h 134"/>
                  <a:gd name="T72" fmla="*/ 2147483646 w 320"/>
                  <a:gd name="T73" fmla="*/ 2147483646 h 134"/>
                  <a:gd name="T74" fmla="*/ 2147483646 w 320"/>
                  <a:gd name="T75" fmla="*/ 2147483646 h 134"/>
                  <a:gd name="T76" fmla="*/ 2147483646 w 320"/>
                  <a:gd name="T77" fmla="*/ 2147483646 h 134"/>
                  <a:gd name="T78" fmla="*/ 2147483646 w 320"/>
                  <a:gd name="T79" fmla="*/ 2147483646 h 134"/>
                  <a:gd name="T80" fmla="*/ 2147483646 w 320"/>
                  <a:gd name="T81" fmla="*/ 2147483646 h 134"/>
                  <a:gd name="T82" fmla="*/ 2147483646 w 320"/>
                  <a:gd name="T83" fmla="*/ 2147483646 h 134"/>
                  <a:gd name="T84" fmla="*/ 2147483646 w 320"/>
                  <a:gd name="T85" fmla="*/ 2147483646 h 134"/>
                  <a:gd name="T86" fmla="*/ 2147483646 w 320"/>
                  <a:gd name="T87" fmla="*/ 0 h 134"/>
                  <a:gd name="T88" fmla="*/ 2147483646 w 320"/>
                  <a:gd name="T89" fmla="*/ 0 h 13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320"/>
                  <a:gd name="T136" fmla="*/ 0 h 134"/>
                  <a:gd name="T137" fmla="*/ 320 w 320"/>
                  <a:gd name="T138" fmla="*/ 134 h 134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320" h="134">
                    <a:moveTo>
                      <a:pt x="150" y="0"/>
                    </a:moveTo>
                    <a:lnTo>
                      <a:pt x="150" y="0"/>
                    </a:lnTo>
                    <a:lnTo>
                      <a:pt x="134" y="2"/>
                    </a:lnTo>
                    <a:lnTo>
                      <a:pt x="96" y="12"/>
                    </a:lnTo>
                    <a:lnTo>
                      <a:pt x="72" y="20"/>
                    </a:lnTo>
                    <a:lnTo>
                      <a:pt x="48" y="30"/>
                    </a:lnTo>
                    <a:lnTo>
                      <a:pt x="26" y="44"/>
                    </a:lnTo>
                    <a:lnTo>
                      <a:pt x="16" y="50"/>
                    </a:lnTo>
                    <a:lnTo>
                      <a:pt x="6" y="60"/>
                    </a:lnTo>
                    <a:lnTo>
                      <a:pt x="4" y="60"/>
                    </a:lnTo>
                    <a:lnTo>
                      <a:pt x="0" y="66"/>
                    </a:lnTo>
                    <a:lnTo>
                      <a:pt x="0" y="68"/>
                    </a:lnTo>
                    <a:lnTo>
                      <a:pt x="0" y="72"/>
                    </a:lnTo>
                    <a:lnTo>
                      <a:pt x="2" y="76"/>
                    </a:lnTo>
                    <a:lnTo>
                      <a:pt x="4" y="80"/>
                    </a:lnTo>
                    <a:lnTo>
                      <a:pt x="10" y="86"/>
                    </a:lnTo>
                    <a:lnTo>
                      <a:pt x="20" y="92"/>
                    </a:lnTo>
                    <a:lnTo>
                      <a:pt x="32" y="98"/>
                    </a:lnTo>
                    <a:lnTo>
                      <a:pt x="48" y="104"/>
                    </a:lnTo>
                    <a:lnTo>
                      <a:pt x="92" y="116"/>
                    </a:lnTo>
                    <a:lnTo>
                      <a:pt x="156" y="130"/>
                    </a:lnTo>
                    <a:lnTo>
                      <a:pt x="164" y="132"/>
                    </a:lnTo>
                    <a:lnTo>
                      <a:pt x="174" y="134"/>
                    </a:lnTo>
                    <a:lnTo>
                      <a:pt x="190" y="134"/>
                    </a:lnTo>
                    <a:lnTo>
                      <a:pt x="212" y="132"/>
                    </a:lnTo>
                    <a:lnTo>
                      <a:pt x="240" y="126"/>
                    </a:lnTo>
                    <a:lnTo>
                      <a:pt x="276" y="116"/>
                    </a:lnTo>
                    <a:lnTo>
                      <a:pt x="318" y="100"/>
                    </a:lnTo>
                    <a:lnTo>
                      <a:pt x="318" y="96"/>
                    </a:lnTo>
                    <a:lnTo>
                      <a:pt x="320" y="86"/>
                    </a:lnTo>
                    <a:lnTo>
                      <a:pt x="316" y="70"/>
                    </a:lnTo>
                    <a:lnTo>
                      <a:pt x="312" y="62"/>
                    </a:lnTo>
                    <a:lnTo>
                      <a:pt x="306" y="52"/>
                    </a:lnTo>
                    <a:lnTo>
                      <a:pt x="300" y="44"/>
                    </a:lnTo>
                    <a:lnTo>
                      <a:pt x="288" y="34"/>
                    </a:lnTo>
                    <a:lnTo>
                      <a:pt x="276" y="26"/>
                    </a:lnTo>
                    <a:lnTo>
                      <a:pt x="258" y="18"/>
                    </a:lnTo>
                    <a:lnTo>
                      <a:pt x="238" y="12"/>
                    </a:lnTo>
                    <a:lnTo>
                      <a:pt x="212" y="6"/>
                    </a:lnTo>
                    <a:lnTo>
                      <a:pt x="184" y="2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1" name="Freeform 1923"/>
              <p:cNvSpPr>
                <a:spLocks/>
              </p:cNvSpPr>
              <p:nvPr/>
            </p:nvSpPr>
            <p:spPr bwMode="auto">
              <a:xfrm>
                <a:off x="5740400" y="2971800"/>
                <a:ext cx="581025" cy="406400"/>
              </a:xfrm>
              <a:custGeom>
                <a:avLst/>
                <a:gdLst>
                  <a:gd name="T0" fmla="*/ 0 w 366"/>
                  <a:gd name="T1" fmla="*/ 2147483646 h 256"/>
                  <a:gd name="T2" fmla="*/ 2147483646 w 366"/>
                  <a:gd name="T3" fmla="*/ 2147483646 h 256"/>
                  <a:gd name="T4" fmla="*/ 2147483646 w 366"/>
                  <a:gd name="T5" fmla="*/ 2147483646 h 256"/>
                  <a:gd name="T6" fmla="*/ 2147483646 w 366"/>
                  <a:gd name="T7" fmla="*/ 2147483646 h 256"/>
                  <a:gd name="T8" fmla="*/ 2147483646 w 366"/>
                  <a:gd name="T9" fmla="*/ 2147483646 h 256"/>
                  <a:gd name="T10" fmla="*/ 2147483646 w 366"/>
                  <a:gd name="T11" fmla="*/ 2147483646 h 256"/>
                  <a:gd name="T12" fmla="*/ 2147483646 w 366"/>
                  <a:gd name="T13" fmla="*/ 2147483646 h 256"/>
                  <a:gd name="T14" fmla="*/ 2147483646 w 366"/>
                  <a:gd name="T15" fmla="*/ 2147483646 h 256"/>
                  <a:gd name="T16" fmla="*/ 2147483646 w 366"/>
                  <a:gd name="T17" fmla="*/ 2147483646 h 256"/>
                  <a:gd name="T18" fmla="*/ 2147483646 w 366"/>
                  <a:gd name="T19" fmla="*/ 2147483646 h 256"/>
                  <a:gd name="T20" fmla="*/ 2147483646 w 366"/>
                  <a:gd name="T21" fmla="*/ 2147483646 h 256"/>
                  <a:gd name="T22" fmla="*/ 2147483646 w 366"/>
                  <a:gd name="T23" fmla="*/ 2147483646 h 256"/>
                  <a:gd name="T24" fmla="*/ 2147483646 w 366"/>
                  <a:gd name="T25" fmla="*/ 2147483646 h 256"/>
                  <a:gd name="T26" fmla="*/ 2147483646 w 366"/>
                  <a:gd name="T27" fmla="*/ 2147483646 h 256"/>
                  <a:gd name="T28" fmla="*/ 2147483646 w 366"/>
                  <a:gd name="T29" fmla="*/ 2147483646 h 256"/>
                  <a:gd name="T30" fmla="*/ 2147483646 w 366"/>
                  <a:gd name="T31" fmla="*/ 2147483646 h 256"/>
                  <a:gd name="T32" fmla="*/ 2147483646 w 366"/>
                  <a:gd name="T33" fmla="*/ 2147483646 h 256"/>
                  <a:gd name="T34" fmla="*/ 2147483646 w 366"/>
                  <a:gd name="T35" fmla="*/ 2147483646 h 256"/>
                  <a:gd name="T36" fmla="*/ 2147483646 w 366"/>
                  <a:gd name="T37" fmla="*/ 2147483646 h 256"/>
                  <a:gd name="T38" fmla="*/ 2147483646 w 366"/>
                  <a:gd name="T39" fmla="*/ 2147483646 h 256"/>
                  <a:gd name="T40" fmla="*/ 2147483646 w 366"/>
                  <a:gd name="T41" fmla="*/ 2147483646 h 256"/>
                  <a:gd name="T42" fmla="*/ 2147483646 w 366"/>
                  <a:gd name="T43" fmla="*/ 2147483646 h 256"/>
                  <a:gd name="T44" fmla="*/ 2147483646 w 366"/>
                  <a:gd name="T45" fmla="*/ 2147483646 h 256"/>
                  <a:gd name="T46" fmla="*/ 2147483646 w 366"/>
                  <a:gd name="T47" fmla="*/ 2147483646 h 256"/>
                  <a:gd name="T48" fmla="*/ 2147483646 w 366"/>
                  <a:gd name="T49" fmla="*/ 2147483646 h 256"/>
                  <a:gd name="T50" fmla="*/ 2147483646 w 366"/>
                  <a:gd name="T51" fmla="*/ 2147483646 h 256"/>
                  <a:gd name="T52" fmla="*/ 2147483646 w 366"/>
                  <a:gd name="T53" fmla="*/ 2147483646 h 256"/>
                  <a:gd name="T54" fmla="*/ 2147483646 w 366"/>
                  <a:gd name="T55" fmla="*/ 2147483646 h 256"/>
                  <a:gd name="T56" fmla="*/ 2147483646 w 366"/>
                  <a:gd name="T57" fmla="*/ 2147483646 h 256"/>
                  <a:gd name="T58" fmla="*/ 2147483646 w 366"/>
                  <a:gd name="T59" fmla="*/ 2147483646 h 256"/>
                  <a:gd name="T60" fmla="*/ 2147483646 w 366"/>
                  <a:gd name="T61" fmla="*/ 2147483646 h 256"/>
                  <a:gd name="T62" fmla="*/ 2147483646 w 366"/>
                  <a:gd name="T63" fmla="*/ 2147483646 h 256"/>
                  <a:gd name="T64" fmla="*/ 2147483646 w 366"/>
                  <a:gd name="T65" fmla="*/ 2147483646 h 256"/>
                  <a:gd name="T66" fmla="*/ 2147483646 w 366"/>
                  <a:gd name="T67" fmla="*/ 2147483646 h 256"/>
                  <a:gd name="T68" fmla="*/ 2147483646 w 366"/>
                  <a:gd name="T69" fmla="*/ 2147483646 h 256"/>
                  <a:gd name="T70" fmla="*/ 2147483646 w 366"/>
                  <a:gd name="T71" fmla="*/ 2147483646 h 256"/>
                  <a:gd name="T72" fmla="*/ 2147483646 w 366"/>
                  <a:gd name="T73" fmla="*/ 2147483646 h 256"/>
                  <a:gd name="T74" fmla="*/ 2147483646 w 366"/>
                  <a:gd name="T75" fmla="*/ 0 h 256"/>
                  <a:gd name="T76" fmla="*/ 2147483646 w 366"/>
                  <a:gd name="T77" fmla="*/ 0 h 256"/>
                  <a:gd name="T78" fmla="*/ 2147483646 w 366"/>
                  <a:gd name="T79" fmla="*/ 2147483646 h 256"/>
                  <a:gd name="T80" fmla="*/ 0 w 366"/>
                  <a:gd name="T81" fmla="*/ 2147483646 h 256"/>
                  <a:gd name="T82" fmla="*/ 0 w 366"/>
                  <a:gd name="T83" fmla="*/ 2147483646 h 25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66"/>
                  <a:gd name="T127" fmla="*/ 0 h 256"/>
                  <a:gd name="T128" fmla="*/ 366 w 366"/>
                  <a:gd name="T129" fmla="*/ 256 h 25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66" h="256">
                    <a:moveTo>
                      <a:pt x="0" y="12"/>
                    </a:moveTo>
                    <a:lnTo>
                      <a:pt x="2" y="238"/>
                    </a:lnTo>
                    <a:lnTo>
                      <a:pt x="8" y="240"/>
                    </a:lnTo>
                    <a:lnTo>
                      <a:pt x="28" y="246"/>
                    </a:lnTo>
                    <a:lnTo>
                      <a:pt x="58" y="252"/>
                    </a:lnTo>
                    <a:lnTo>
                      <a:pt x="76" y="256"/>
                    </a:lnTo>
                    <a:lnTo>
                      <a:pt x="96" y="256"/>
                    </a:lnTo>
                    <a:lnTo>
                      <a:pt x="118" y="256"/>
                    </a:lnTo>
                    <a:lnTo>
                      <a:pt x="142" y="254"/>
                    </a:lnTo>
                    <a:lnTo>
                      <a:pt x="168" y="250"/>
                    </a:lnTo>
                    <a:lnTo>
                      <a:pt x="196" y="244"/>
                    </a:lnTo>
                    <a:lnTo>
                      <a:pt x="224" y="236"/>
                    </a:lnTo>
                    <a:lnTo>
                      <a:pt x="252" y="224"/>
                    </a:lnTo>
                    <a:lnTo>
                      <a:pt x="282" y="208"/>
                    </a:lnTo>
                    <a:lnTo>
                      <a:pt x="312" y="188"/>
                    </a:lnTo>
                    <a:lnTo>
                      <a:pt x="322" y="182"/>
                    </a:lnTo>
                    <a:lnTo>
                      <a:pt x="332" y="176"/>
                    </a:lnTo>
                    <a:lnTo>
                      <a:pt x="344" y="168"/>
                    </a:lnTo>
                    <a:lnTo>
                      <a:pt x="354" y="154"/>
                    </a:lnTo>
                    <a:lnTo>
                      <a:pt x="358" y="146"/>
                    </a:lnTo>
                    <a:lnTo>
                      <a:pt x="362" y="138"/>
                    </a:lnTo>
                    <a:lnTo>
                      <a:pt x="364" y="128"/>
                    </a:lnTo>
                    <a:lnTo>
                      <a:pt x="366" y="116"/>
                    </a:lnTo>
                    <a:lnTo>
                      <a:pt x="364" y="104"/>
                    </a:lnTo>
                    <a:lnTo>
                      <a:pt x="362" y="90"/>
                    </a:lnTo>
                    <a:lnTo>
                      <a:pt x="356" y="84"/>
                    </a:lnTo>
                    <a:lnTo>
                      <a:pt x="338" y="70"/>
                    </a:lnTo>
                    <a:lnTo>
                      <a:pt x="308" y="52"/>
                    </a:lnTo>
                    <a:lnTo>
                      <a:pt x="290" y="42"/>
                    </a:lnTo>
                    <a:lnTo>
                      <a:pt x="268" y="32"/>
                    </a:lnTo>
                    <a:lnTo>
                      <a:pt x="242" y="22"/>
                    </a:lnTo>
                    <a:lnTo>
                      <a:pt x="216" y="14"/>
                    </a:lnTo>
                    <a:lnTo>
                      <a:pt x="186" y="6"/>
                    </a:lnTo>
                    <a:lnTo>
                      <a:pt x="154" y="2"/>
                    </a:lnTo>
                    <a:lnTo>
                      <a:pt x="120" y="0"/>
                    </a:lnTo>
                    <a:lnTo>
                      <a:pt x="82" y="0"/>
                    </a:lnTo>
                    <a:lnTo>
                      <a:pt x="42" y="4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2" name="Freeform 1924"/>
              <p:cNvSpPr>
                <a:spLocks/>
              </p:cNvSpPr>
              <p:nvPr/>
            </p:nvSpPr>
            <p:spPr bwMode="auto">
              <a:xfrm>
                <a:off x="6362700" y="2860675"/>
                <a:ext cx="638175" cy="358775"/>
              </a:xfrm>
              <a:custGeom>
                <a:avLst/>
                <a:gdLst>
                  <a:gd name="T0" fmla="*/ 2147483646 w 402"/>
                  <a:gd name="T1" fmla="*/ 2147483646 h 226"/>
                  <a:gd name="T2" fmla="*/ 2147483646 w 402"/>
                  <a:gd name="T3" fmla="*/ 2147483646 h 226"/>
                  <a:gd name="T4" fmla="*/ 2147483646 w 402"/>
                  <a:gd name="T5" fmla="*/ 2147483646 h 226"/>
                  <a:gd name="T6" fmla="*/ 2147483646 w 402"/>
                  <a:gd name="T7" fmla="*/ 2147483646 h 226"/>
                  <a:gd name="T8" fmla="*/ 2147483646 w 402"/>
                  <a:gd name="T9" fmla="*/ 2147483646 h 226"/>
                  <a:gd name="T10" fmla="*/ 2147483646 w 402"/>
                  <a:gd name="T11" fmla="*/ 2147483646 h 226"/>
                  <a:gd name="T12" fmla="*/ 2147483646 w 402"/>
                  <a:gd name="T13" fmla="*/ 2147483646 h 226"/>
                  <a:gd name="T14" fmla="*/ 2147483646 w 402"/>
                  <a:gd name="T15" fmla="*/ 2147483646 h 226"/>
                  <a:gd name="T16" fmla="*/ 2147483646 w 402"/>
                  <a:gd name="T17" fmla="*/ 2147483646 h 226"/>
                  <a:gd name="T18" fmla="*/ 2147483646 w 402"/>
                  <a:gd name="T19" fmla="*/ 2147483646 h 226"/>
                  <a:gd name="T20" fmla="*/ 2147483646 w 402"/>
                  <a:gd name="T21" fmla="*/ 2147483646 h 226"/>
                  <a:gd name="T22" fmla="*/ 2147483646 w 402"/>
                  <a:gd name="T23" fmla="*/ 0 h 226"/>
                  <a:gd name="T24" fmla="*/ 2147483646 w 402"/>
                  <a:gd name="T25" fmla="*/ 0 h 226"/>
                  <a:gd name="T26" fmla="*/ 2147483646 w 402"/>
                  <a:gd name="T27" fmla="*/ 0 h 226"/>
                  <a:gd name="T28" fmla="*/ 2147483646 w 402"/>
                  <a:gd name="T29" fmla="*/ 2147483646 h 226"/>
                  <a:gd name="T30" fmla="*/ 2147483646 w 402"/>
                  <a:gd name="T31" fmla="*/ 2147483646 h 226"/>
                  <a:gd name="T32" fmla="*/ 2147483646 w 402"/>
                  <a:gd name="T33" fmla="*/ 2147483646 h 226"/>
                  <a:gd name="T34" fmla="*/ 2147483646 w 402"/>
                  <a:gd name="T35" fmla="*/ 2147483646 h 226"/>
                  <a:gd name="T36" fmla="*/ 2147483646 w 402"/>
                  <a:gd name="T37" fmla="*/ 2147483646 h 226"/>
                  <a:gd name="T38" fmla="*/ 2147483646 w 402"/>
                  <a:gd name="T39" fmla="*/ 2147483646 h 226"/>
                  <a:gd name="T40" fmla="*/ 2147483646 w 402"/>
                  <a:gd name="T41" fmla="*/ 2147483646 h 226"/>
                  <a:gd name="T42" fmla="*/ 2147483646 w 402"/>
                  <a:gd name="T43" fmla="*/ 2147483646 h 226"/>
                  <a:gd name="T44" fmla="*/ 2147483646 w 402"/>
                  <a:gd name="T45" fmla="*/ 2147483646 h 226"/>
                  <a:gd name="T46" fmla="*/ 2147483646 w 402"/>
                  <a:gd name="T47" fmla="*/ 2147483646 h 226"/>
                  <a:gd name="T48" fmla="*/ 2147483646 w 402"/>
                  <a:gd name="T49" fmla="*/ 2147483646 h 226"/>
                  <a:gd name="T50" fmla="*/ 2147483646 w 402"/>
                  <a:gd name="T51" fmla="*/ 2147483646 h 226"/>
                  <a:gd name="T52" fmla="*/ 0 w 402"/>
                  <a:gd name="T53" fmla="*/ 2147483646 h 226"/>
                  <a:gd name="T54" fmla="*/ 0 w 402"/>
                  <a:gd name="T55" fmla="*/ 2147483646 h 226"/>
                  <a:gd name="T56" fmla="*/ 0 w 402"/>
                  <a:gd name="T57" fmla="*/ 2147483646 h 226"/>
                  <a:gd name="T58" fmla="*/ 2147483646 w 402"/>
                  <a:gd name="T59" fmla="*/ 2147483646 h 226"/>
                  <a:gd name="T60" fmla="*/ 2147483646 w 402"/>
                  <a:gd name="T61" fmla="*/ 2147483646 h 226"/>
                  <a:gd name="T62" fmla="*/ 2147483646 w 402"/>
                  <a:gd name="T63" fmla="*/ 2147483646 h 226"/>
                  <a:gd name="T64" fmla="*/ 2147483646 w 402"/>
                  <a:gd name="T65" fmla="*/ 2147483646 h 226"/>
                  <a:gd name="T66" fmla="*/ 2147483646 w 402"/>
                  <a:gd name="T67" fmla="*/ 2147483646 h 226"/>
                  <a:gd name="T68" fmla="*/ 2147483646 w 402"/>
                  <a:gd name="T69" fmla="*/ 2147483646 h 226"/>
                  <a:gd name="T70" fmla="*/ 2147483646 w 402"/>
                  <a:gd name="T71" fmla="*/ 2147483646 h 226"/>
                  <a:gd name="T72" fmla="*/ 2147483646 w 402"/>
                  <a:gd name="T73" fmla="*/ 2147483646 h 226"/>
                  <a:gd name="T74" fmla="*/ 2147483646 w 402"/>
                  <a:gd name="T75" fmla="*/ 2147483646 h 226"/>
                  <a:gd name="T76" fmla="*/ 2147483646 w 402"/>
                  <a:gd name="T77" fmla="*/ 2147483646 h 226"/>
                  <a:gd name="T78" fmla="*/ 2147483646 w 402"/>
                  <a:gd name="T79" fmla="*/ 2147483646 h 226"/>
                  <a:gd name="T80" fmla="*/ 2147483646 w 402"/>
                  <a:gd name="T81" fmla="*/ 2147483646 h 226"/>
                  <a:gd name="T82" fmla="*/ 2147483646 w 402"/>
                  <a:gd name="T83" fmla="*/ 2147483646 h 226"/>
                  <a:gd name="T84" fmla="*/ 2147483646 w 402"/>
                  <a:gd name="T85" fmla="*/ 2147483646 h 226"/>
                  <a:gd name="T86" fmla="*/ 2147483646 w 402"/>
                  <a:gd name="T87" fmla="*/ 2147483646 h 226"/>
                  <a:gd name="T88" fmla="*/ 2147483646 w 402"/>
                  <a:gd name="T89" fmla="*/ 2147483646 h 226"/>
                  <a:gd name="T90" fmla="*/ 2147483646 w 402"/>
                  <a:gd name="T91" fmla="*/ 2147483646 h 226"/>
                  <a:gd name="T92" fmla="*/ 2147483646 w 402"/>
                  <a:gd name="T93" fmla="*/ 2147483646 h 226"/>
                  <a:gd name="T94" fmla="*/ 2147483646 w 402"/>
                  <a:gd name="T95" fmla="*/ 2147483646 h 226"/>
                  <a:gd name="T96" fmla="*/ 2147483646 w 402"/>
                  <a:gd name="T97" fmla="*/ 2147483646 h 226"/>
                  <a:gd name="T98" fmla="*/ 2147483646 w 402"/>
                  <a:gd name="T99" fmla="*/ 2147483646 h 226"/>
                  <a:gd name="T100" fmla="*/ 2147483646 w 402"/>
                  <a:gd name="T101" fmla="*/ 2147483646 h 226"/>
                  <a:gd name="T102" fmla="*/ 2147483646 w 402"/>
                  <a:gd name="T103" fmla="*/ 2147483646 h 226"/>
                  <a:gd name="T104" fmla="*/ 2147483646 w 402"/>
                  <a:gd name="T105" fmla="*/ 2147483646 h 22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02"/>
                  <a:gd name="T160" fmla="*/ 0 h 226"/>
                  <a:gd name="T161" fmla="*/ 402 w 402"/>
                  <a:gd name="T162" fmla="*/ 226 h 22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02" h="226">
                    <a:moveTo>
                      <a:pt x="400" y="60"/>
                    </a:moveTo>
                    <a:lnTo>
                      <a:pt x="400" y="60"/>
                    </a:lnTo>
                    <a:lnTo>
                      <a:pt x="392" y="52"/>
                    </a:lnTo>
                    <a:lnTo>
                      <a:pt x="380" y="44"/>
                    </a:lnTo>
                    <a:lnTo>
                      <a:pt x="364" y="32"/>
                    </a:lnTo>
                    <a:lnTo>
                      <a:pt x="346" y="22"/>
                    </a:lnTo>
                    <a:lnTo>
                      <a:pt x="322" y="12"/>
                    </a:lnTo>
                    <a:lnTo>
                      <a:pt x="292" y="6"/>
                    </a:lnTo>
                    <a:lnTo>
                      <a:pt x="276" y="2"/>
                    </a:lnTo>
                    <a:lnTo>
                      <a:pt x="260" y="2"/>
                    </a:lnTo>
                    <a:lnTo>
                      <a:pt x="250" y="0"/>
                    </a:lnTo>
                    <a:lnTo>
                      <a:pt x="224" y="0"/>
                    </a:lnTo>
                    <a:lnTo>
                      <a:pt x="188" y="0"/>
                    </a:lnTo>
                    <a:lnTo>
                      <a:pt x="168" y="4"/>
                    </a:lnTo>
                    <a:lnTo>
                      <a:pt x="148" y="8"/>
                    </a:lnTo>
                    <a:lnTo>
                      <a:pt x="98" y="46"/>
                    </a:lnTo>
                    <a:lnTo>
                      <a:pt x="60" y="82"/>
                    </a:lnTo>
                    <a:lnTo>
                      <a:pt x="42" y="98"/>
                    </a:lnTo>
                    <a:lnTo>
                      <a:pt x="30" y="112"/>
                    </a:lnTo>
                    <a:lnTo>
                      <a:pt x="24" y="118"/>
                    </a:lnTo>
                    <a:lnTo>
                      <a:pt x="18" y="126"/>
                    </a:lnTo>
                    <a:lnTo>
                      <a:pt x="10" y="136"/>
                    </a:lnTo>
                    <a:lnTo>
                      <a:pt x="4" y="148"/>
                    </a:lnTo>
                    <a:lnTo>
                      <a:pt x="0" y="164"/>
                    </a:lnTo>
                    <a:lnTo>
                      <a:pt x="0" y="180"/>
                    </a:lnTo>
                    <a:lnTo>
                      <a:pt x="0" y="188"/>
                    </a:lnTo>
                    <a:lnTo>
                      <a:pt x="2" y="196"/>
                    </a:lnTo>
                    <a:lnTo>
                      <a:pt x="26" y="204"/>
                    </a:lnTo>
                    <a:lnTo>
                      <a:pt x="52" y="210"/>
                    </a:lnTo>
                    <a:lnTo>
                      <a:pt x="86" y="218"/>
                    </a:lnTo>
                    <a:lnTo>
                      <a:pt x="130" y="224"/>
                    </a:lnTo>
                    <a:lnTo>
                      <a:pt x="178" y="226"/>
                    </a:lnTo>
                    <a:lnTo>
                      <a:pt x="204" y="226"/>
                    </a:lnTo>
                    <a:lnTo>
                      <a:pt x="232" y="224"/>
                    </a:lnTo>
                    <a:lnTo>
                      <a:pt x="260" y="220"/>
                    </a:lnTo>
                    <a:lnTo>
                      <a:pt x="288" y="216"/>
                    </a:lnTo>
                    <a:lnTo>
                      <a:pt x="308" y="204"/>
                    </a:lnTo>
                    <a:lnTo>
                      <a:pt x="330" y="190"/>
                    </a:lnTo>
                    <a:lnTo>
                      <a:pt x="352" y="172"/>
                    </a:lnTo>
                    <a:lnTo>
                      <a:pt x="362" y="160"/>
                    </a:lnTo>
                    <a:lnTo>
                      <a:pt x="374" y="148"/>
                    </a:lnTo>
                    <a:lnTo>
                      <a:pt x="384" y="136"/>
                    </a:lnTo>
                    <a:lnTo>
                      <a:pt x="392" y="122"/>
                    </a:lnTo>
                    <a:lnTo>
                      <a:pt x="398" y="108"/>
                    </a:lnTo>
                    <a:lnTo>
                      <a:pt x="400" y="92"/>
                    </a:lnTo>
                    <a:lnTo>
                      <a:pt x="402" y="78"/>
                    </a:lnTo>
                    <a:lnTo>
                      <a:pt x="400" y="6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3" name="Freeform 1925"/>
              <p:cNvSpPr>
                <a:spLocks/>
              </p:cNvSpPr>
              <p:nvPr/>
            </p:nvSpPr>
            <p:spPr bwMode="auto">
              <a:xfrm>
                <a:off x="6921500" y="2781300"/>
                <a:ext cx="457200" cy="174625"/>
              </a:xfrm>
              <a:custGeom>
                <a:avLst/>
                <a:gdLst>
                  <a:gd name="T0" fmla="*/ 2147483646 w 288"/>
                  <a:gd name="T1" fmla="*/ 2147483646 h 110"/>
                  <a:gd name="T2" fmla="*/ 2147483646 w 288"/>
                  <a:gd name="T3" fmla="*/ 2147483646 h 110"/>
                  <a:gd name="T4" fmla="*/ 2147483646 w 288"/>
                  <a:gd name="T5" fmla="*/ 2147483646 h 110"/>
                  <a:gd name="T6" fmla="*/ 2147483646 w 288"/>
                  <a:gd name="T7" fmla="*/ 2147483646 h 110"/>
                  <a:gd name="T8" fmla="*/ 2147483646 w 288"/>
                  <a:gd name="T9" fmla="*/ 0 h 110"/>
                  <a:gd name="T10" fmla="*/ 2147483646 w 288"/>
                  <a:gd name="T11" fmla="*/ 0 h 110"/>
                  <a:gd name="T12" fmla="*/ 2147483646 w 288"/>
                  <a:gd name="T13" fmla="*/ 2147483646 h 110"/>
                  <a:gd name="T14" fmla="*/ 2147483646 w 288"/>
                  <a:gd name="T15" fmla="*/ 2147483646 h 110"/>
                  <a:gd name="T16" fmla="*/ 2147483646 w 288"/>
                  <a:gd name="T17" fmla="*/ 2147483646 h 110"/>
                  <a:gd name="T18" fmla="*/ 2147483646 w 288"/>
                  <a:gd name="T19" fmla="*/ 2147483646 h 110"/>
                  <a:gd name="T20" fmla="*/ 2147483646 w 288"/>
                  <a:gd name="T21" fmla="*/ 2147483646 h 110"/>
                  <a:gd name="T22" fmla="*/ 0 w 288"/>
                  <a:gd name="T23" fmla="*/ 2147483646 h 110"/>
                  <a:gd name="T24" fmla="*/ 0 w 288"/>
                  <a:gd name="T25" fmla="*/ 2147483646 h 110"/>
                  <a:gd name="T26" fmla="*/ 2147483646 w 288"/>
                  <a:gd name="T27" fmla="*/ 2147483646 h 110"/>
                  <a:gd name="T28" fmla="*/ 2147483646 w 288"/>
                  <a:gd name="T29" fmla="*/ 2147483646 h 110"/>
                  <a:gd name="T30" fmla="*/ 2147483646 w 288"/>
                  <a:gd name="T31" fmla="*/ 2147483646 h 110"/>
                  <a:gd name="T32" fmla="*/ 2147483646 w 288"/>
                  <a:gd name="T33" fmla="*/ 2147483646 h 110"/>
                  <a:gd name="T34" fmla="*/ 2147483646 w 288"/>
                  <a:gd name="T35" fmla="*/ 2147483646 h 110"/>
                  <a:gd name="T36" fmla="*/ 2147483646 w 288"/>
                  <a:gd name="T37" fmla="*/ 2147483646 h 110"/>
                  <a:gd name="T38" fmla="*/ 2147483646 w 288"/>
                  <a:gd name="T39" fmla="*/ 2147483646 h 110"/>
                  <a:gd name="T40" fmla="*/ 2147483646 w 288"/>
                  <a:gd name="T41" fmla="*/ 2147483646 h 110"/>
                  <a:gd name="T42" fmla="*/ 2147483646 w 288"/>
                  <a:gd name="T43" fmla="*/ 2147483646 h 110"/>
                  <a:gd name="T44" fmla="*/ 2147483646 w 288"/>
                  <a:gd name="T45" fmla="*/ 2147483646 h 110"/>
                  <a:gd name="T46" fmla="*/ 2147483646 w 288"/>
                  <a:gd name="T47" fmla="*/ 2147483646 h 110"/>
                  <a:gd name="T48" fmla="*/ 2147483646 w 288"/>
                  <a:gd name="T49" fmla="*/ 2147483646 h 110"/>
                  <a:gd name="T50" fmla="*/ 2147483646 w 288"/>
                  <a:gd name="T51" fmla="*/ 2147483646 h 110"/>
                  <a:gd name="T52" fmla="*/ 2147483646 w 288"/>
                  <a:gd name="T53" fmla="*/ 2147483646 h 110"/>
                  <a:gd name="T54" fmla="*/ 2147483646 w 288"/>
                  <a:gd name="T55" fmla="*/ 2147483646 h 110"/>
                  <a:gd name="T56" fmla="*/ 2147483646 w 288"/>
                  <a:gd name="T57" fmla="*/ 2147483646 h 110"/>
                  <a:gd name="T58" fmla="*/ 2147483646 w 288"/>
                  <a:gd name="T59" fmla="*/ 2147483646 h 110"/>
                  <a:gd name="T60" fmla="*/ 2147483646 w 288"/>
                  <a:gd name="T61" fmla="*/ 2147483646 h 110"/>
                  <a:gd name="T62" fmla="*/ 2147483646 w 288"/>
                  <a:gd name="T63" fmla="*/ 2147483646 h 110"/>
                  <a:gd name="T64" fmla="*/ 2147483646 w 288"/>
                  <a:gd name="T65" fmla="*/ 2147483646 h 11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88"/>
                  <a:gd name="T100" fmla="*/ 0 h 110"/>
                  <a:gd name="T101" fmla="*/ 288 w 288"/>
                  <a:gd name="T102" fmla="*/ 110 h 11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88" h="110">
                    <a:moveTo>
                      <a:pt x="236" y="16"/>
                    </a:moveTo>
                    <a:lnTo>
                      <a:pt x="236" y="16"/>
                    </a:lnTo>
                    <a:lnTo>
                      <a:pt x="188" y="8"/>
                    </a:lnTo>
                    <a:lnTo>
                      <a:pt x="142" y="4"/>
                    </a:lnTo>
                    <a:lnTo>
                      <a:pt x="96" y="0"/>
                    </a:lnTo>
                    <a:lnTo>
                      <a:pt x="88" y="4"/>
                    </a:lnTo>
                    <a:lnTo>
                      <a:pt x="64" y="12"/>
                    </a:lnTo>
                    <a:lnTo>
                      <a:pt x="48" y="18"/>
                    </a:lnTo>
                    <a:lnTo>
                      <a:pt x="32" y="26"/>
                    </a:lnTo>
                    <a:lnTo>
                      <a:pt x="16" y="36"/>
                    </a:lnTo>
                    <a:lnTo>
                      <a:pt x="0" y="50"/>
                    </a:lnTo>
                    <a:lnTo>
                      <a:pt x="6" y="58"/>
                    </a:lnTo>
                    <a:lnTo>
                      <a:pt x="14" y="66"/>
                    </a:lnTo>
                    <a:lnTo>
                      <a:pt x="26" y="76"/>
                    </a:lnTo>
                    <a:lnTo>
                      <a:pt x="42" y="86"/>
                    </a:lnTo>
                    <a:lnTo>
                      <a:pt x="66" y="94"/>
                    </a:lnTo>
                    <a:lnTo>
                      <a:pt x="92" y="104"/>
                    </a:lnTo>
                    <a:lnTo>
                      <a:pt x="126" y="108"/>
                    </a:lnTo>
                    <a:lnTo>
                      <a:pt x="194" y="110"/>
                    </a:lnTo>
                    <a:lnTo>
                      <a:pt x="248" y="108"/>
                    </a:lnTo>
                    <a:lnTo>
                      <a:pt x="270" y="106"/>
                    </a:lnTo>
                    <a:lnTo>
                      <a:pt x="288" y="102"/>
                    </a:lnTo>
                    <a:lnTo>
                      <a:pt x="284" y="92"/>
                    </a:lnTo>
                    <a:lnTo>
                      <a:pt x="274" y="68"/>
                    </a:lnTo>
                    <a:lnTo>
                      <a:pt x="268" y="54"/>
                    </a:lnTo>
                    <a:lnTo>
                      <a:pt x="258" y="38"/>
                    </a:lnTo>
                    <a:lnTo>
                      <a:pt x="248" y="26"/>
                    </a:lnTo>
                    <a:lnTo>
                      <a:pt x="236" y="16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4" name="Freeform 1926"/>
              <p:cNvSpPr>
                <a:spLocks/>
              </p:cNvSpPr>
              <p:nvPr/>
            </p:nvSpPr>
            <p:spPr bwMode="auto">
              <a:xfrm>
                <a:off x="7400925" y="2727325"/>
                <a:ext cx="469900" cy="263525"/>
              </a:xfrm>
              <a:custGeom>
                <a:avLst/>
                <a:gdLst>
                  <a:gd name="T0" fmla="*/ 2147483646 w 296"/>
                  <a:gd name="T1" fmla="*/ 0 h 166"/>
                  <a:gd name="T2" fmla="*/ 2147483646 w 296"/>
                  <a:gd name="T3" fmla="*/ 0 h 166"/>
                  <a:gd name="T4" fmla="*/ 2147483646 w 296"/>
                  <a:gd name="T5" fmla="*/ 0 h 166"/>
                  <a:gd name="T6" fmla="*/ 2147483646 w 296"/>
                  <a:gd name="T7" fmla="*/ 0 h 166"/>
                  <a:gd name="T8" fmla="*/ 2147483646 w 296"/>
                  <a:gd name="T9" fmla="*/ 2147483646 h 166"/>
                  <a:gd name="T10" fmla="*/ 2147483646 w 296"/>
                  <a:gd name="T11" fmla="*/ 2147483646 h 166"/>
                  <a:gd name="T12" fmla="*/ 2147483646 w 296"/>
                  <a:gd name="T13" fmla="*/ 2147483646 h 166"/>
                  <a:gd name="T14" fmla="*/ 2147483646 w 296"/>
                  <a:gd name="T15" fmla="*/ 2147483646 h 166"/>
                  <a:gd name="T16" fmla="*/ 2147483646 w 296"/>
                  <a:gd name="T17" fmla="*/ 2147483646 h 166"/>
                  <a:gd name="T18" fmla="*/ 2147483646 w 296"/>
                  <a:gd name="T19" fmla="*/ 2147483646 h 166"/>
                  <a:gd name="T20" fmla="*/ 2147483646 w 296"/>
                  <a:gd name="T21" fmla="*/ 2147483646 h 166"/>
                  <a:gd name="T22" fmla="*/ 2147483646 w 296"/>
                  <a:gd name="T23" fmla="*/ 2147483646 h 166"/>
                  <a:gd name="T24" fmla="*/ 2147483646 w 296"/>
                  <a:gd name="T25" fmla="*/ 2147483646 h 166"/>
                  <a:gd name="T26" fmla="*/ 2147483646 w 296"/>
                  <a:gd name="T27" fmla="*/ 2147483646 h 166"/>
                  <a:gd name="T28" fmla="*/ 2147483646 w 296"/>
                  <a:gd name="T29" fmla="*/ 2147483646 h 166"/>
                  <a:gd name="T30" fmla="*/ 0 w 296"/>
                  <a:gd name="T31" fmla="*/ 2147483646 h 166"/>
                  <a:gd name="T32" fmla="*/ 0 w 296"/>
                  <a:gd name="T33" fmla="*/ 2147483646 h 166"/>
                  <a:gd name="T34" fmla="*/ 2147483646 w 296"/>
                  <a:gd name="T35" fmla="*/ 2147483646 h 166"/>
                  <a:gd name="T36" fmla="*/ 2147483646 w 296"/>
                  <a:gd name="T37" fmla="*/ 2147483646 h 166"/>
                  <a:gd name="T38" fmla="*/ 2147483646 w 296"/>
                  <a:gd name="T39" fmla="*/ 2147483646 h 166"/>
                  <a:gd name="T40" fmla="*/ 2147483646 w 296"/>
                  <a:gd name="T41" fmla="*/ 2147483646 h 166"/>
                  <a:gd name="T42" fmla="*/ 2147483646 w 296"/>
                  <a:gd name="T43" fmla="*/ 2147483646 h 166"/>
                  <a:gd name="T44" fmla="*/ 2147483646 w 296"/>
                  <a:gd name="T45" fmla="*/ 2147483646 h 166"/>
                  <a:gd name="T46" fmla="*/ 2147483646 w 296"/>
                  <a:gd name="T47" fmla="*/ 2147483646 h 166"/>
                  <a:gd name="T48" fmla="*/ 2147483646 w 296"/>
                  <a:gd name="T49" fmla="*/ 2147483646 h 166"/>
                  <a:gd name="T50" fmla="*/ 2147483646 w 296"/>
                  <a:gd name="T51" fmla="*/ 2147483646 h 166"/>
                  <a:gd name="T52" fmla="*/ 2147483646 w 296"/>
                  <a:gd name="T53" fmla="*/ 2147483646 h 166"/>
                  <a:gd name="T54" fmla="*/ 2147483646 w 296"/>
                  <a:gd name="T55" fmla="*/ 2147483646 h 166"/>
                  <a:gd name="T56" fmla="*/ 2147483646 w 296"/>
                  <a:gd name="T57" fmla="*/ 2147483646 h 166"/>
                  <a:gd name="T58" fmla="*/ 2147483646 w 296"/>
                  <a:gd name="T59" fmla="*/ 2147483646 h 166"/>
                  <a:gd name="T60" fmla="*/ 2147483646 w 296"/>
                  <a:gd name="T61" fmla="*/ 0 h 16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96"/>
                  <a:gd name="T94" fmla="*/ 0 h 166"/>
                  <a:gd name="T95" fmla="*/ 296 w 296"/>
                  <a:gd name="T96" fmla="*/ 166 h 16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96" h="166">
                    <a:moveTo>
                      <a:pt x="278" y="0"/>
                    </a:moveTo>
                    <a:lnTo>
                      <a:pt x="278" y="0"/>
                    </a:lnTo>
                    <a:lnTo>
                      <a:pt x="258" y="0"/>
                    </a:lnTo>
                    <a:lnTo>
                      <a:pt x="236" y="0"/>
                    </a:lnTo>
                    <a:lnTo>
                      <a:pt x="206" y="2"/>
                    </a:lnTo>
                    <a:lnTo>
                      <a:pt x="172" y="8"/>
                    </a:lnTo>
                    <a:lnTo>
                      <a:pt x="130" y="16"/>
                    </a:lnTo>
                    <a:lnTo>
                      <a:pt x="86" y="32"/>
                    </a:lnTo>
                    <a:lnTo>
                      <a:pt x="64" y="40"/>
                    </a:lnTo>
                    <a:lnTo>
                      <a:pt x="40" y="52"/>
                    </a:lnTo>
                    <a:lnTo>
                      <a:pt x="28" y="56"/>
                    </a:lnTo>
                    <a:lnTo>
                      <a:pt x="16" y="62"/>
                    </a:lnTo>
                    <a:lnTo>
                      <a:pt x="6" y="72"/>
                    </a:lnTo>
                    <a:lnTo>
                      <a:pt x="2" y="76"/>
                    </a:lnTo>
                    <a:lnTo>
                      <a:pt x="0" y="84"/>
                    </a:lnTo>
                    <a:lnTo>
                      <a:pt x="0" y="92"/>
                    </a:lnTo>
                    <a:lnTo>
                      <a:pt x="2" y="100"/>
                    </a:lnTo>
                    <a:lnTo>
                      <a:pt x="6" y="110"/>
                    </a:lnTo>
                    <a:lnTo>
                      <a:pt x="14" y="120"/>
                    </a:lnTo>
                    <a:lnTo>
                      <a:pt x="24" y="132"/>
                    </a:lnTo>
                    <a:lnTo>
                      <a:pt x="40" y="144"/>
                    </a:lnTo>
                    <a:lnTo>
                      <a:pt x="64" y="150"/>
                    </a:lnTo>
                    <a:lnTo>
                      <a:pt x="124" y="158"/>
                    </a:lnTo>
                    <a:lnTo>
                      <a:pt x="164" y="162"/>
                    </a:lnTo>
                    <a:lnTo>
                      <a:pt x="208" y="164"/>
                    </a:lnTo>
                    <a:lnTo>
                      <a:pt x="252" y="166"/>
                    </a:lnTo>
                    <a:lnTo>
                      <a:pt x="294" y="162"/>
                    </a:lnTo>
                    <a:lnTo>
                      <a:pt x="296" y="2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5" name="Freeform 1927"/>
              <p:cNvSpPr>
                <a:spLocks/>
              </p:cNvSpPr>
              <p:nvPr/>
            </p:nvSpPr>
            <p:spPr bwMode="auto">
              <a:xfrm>
                <a:off x="6934200" y="2959100"/>
                <a:ext cx="593725" cy="336550"/>
              </a:xfrm>
              <a:custGeom>
                <a:avLst/>
                <a:gdLst>
                  <a:gd name="T0" fmla="*/ 0 w 374"/>
                  <a:gd name="T1" fmla="*/ 2147483646 h 212"/>
                  <a:gd name="T2" fmla="*/ 0 w 374"/>
                  <a:gd name="T3" fmla="*/ 2147483646 h 212"/>
                  <a:gd name="T4" fmla="*/ 2147483646 w 374"/>
                  <a:gd name="T5" fmla="*/ 2147483646 h 212"/>
                  <a:gd name="T6" fmla="*/ 2147483646 w 374"/>
                  <a:gd name="T7" fmla="*/ 2147483646 h 212"/>
                  <a:gd name="T8" fmla="*/ 2147483646 w 374"/>
                  <a:gd name="T9" fmla="*/ 2147483646 h 212"/>
                  <a:gd name="T10" fmla="*/ 2147483646 w 374"/>
                  <a:gd name="T11" fmla="*/ 2147483646 h 212"/>
                  <a:gd name="T12" fmla="*/ 2147483646 w 374"/>
                  <a:gd name="T13" fmla="*/ 2147483646 h 212"/>
                  <a:gd name="T14" fmla="*/ 2147483646 w 374"/>
                  <a:gd name="T15" fmla="*/ 2147483646 h 212"/>
                  <a:gd name="T16" fmla="*/ 2147483646 w 374"/>
                  <a:gd name="T17" fmla="*/ 2147483646 h 212"/>
                  <a:gd name="T18" fmla="*/ 2147483646 w 374"/>
                  <a:gd name="T19" fmla="*/ 2147483646 h 212"/>
                  <a:gd name="T20" fmla="*/ 2147483646 w 374"/>
                  <a:gd name="T21" fmla="*/ 2147483646 h 212"/>
                  <a:gd name="T22" fmla="*/ 2147483646 w 374"/>
                  <a:gd name="T23" fmla="*/ 2147483646 h 212"/>
                  <a:gd name="T24" fmla="*/ 2147483646 w 374"/>
                  <a:gd name="T25" fmla="*/ 2147483646 h 212"/>
                  <a:gd name="T26" fmla="*/ 2147483646 w 374"/>
                  <a:gd name="T27" fmla="*/ 2147483646 h 212"/>
                  <a:gd name="T28" fmla="*/ 2147483646 w 374"/>
                  <a:gd name="T29" fmla="*/ 2147483646 h 212"/>
                  <a:gd name="T30" fmla="*/ 2147483646 w 374"/>
                  <a:gd name="T31" fmla="*/ 2147483646 h 212"/>
                  <a:gd name="T32" fmla="*/ 2147483646 w 374"/>
                  <a:gd name="T33" fmla="*/ 0 h 212"/>
                  <a:gd name="T34" fmla="*/ 2147483646 w 374"/>
                  <a:gd name="T35" fmla="*/ 0 h 212"/>
                  <a:gd name="T36" fmla="*/ 2147483646 w 374"/>
                  <a:gd name="T37" fmla="*/ 0 h 212"/>
                  <a:gd name="T38" fmla="*/ 2147483646 w 374"/>
                  <a:gd name="T39" fmla="*/ 2147483646 h 212"/>
                  <a:gd name="T40" fmla="*/ 2147483646 w 374"/>
                  <a:gd name="T41" fmla="*/ 2147483646 h 212"/>
                  <a:gd name="T42" fmla="*/ 2147483646 w 374"/>
                  <a:gd name="T43" fmla="*/ 2147483646 h 212"/>
                  <a:gd name="T44" fmla="*/ 2147483646 w 374"/>
                  <a:gd name="T45" fmla="*/ 2147483646 h 212"/>
                  <a:gd name="T46" fmla="*/ 2147483646 w 374"/>
                  <a:gd name="T47" fmla="*/ 2147483646 h 212"/>
                  <a:gd name="T48" fmla="*/ 2147483646 w 374"/>
                  <a:gd name="T49" fmla="*/ 2147483646 h 212"/>
                  <a:gd name="T50" fmla="*/ 2147483646 w 374"/>
                  <a:gd name="T51" fmla="*/ 2147483646 h 212"/>
                  <a:gd name="T52" fmla="*/ 2147483646 w 374"/>
                  <a:gd name="T53" fmla="*/ 2147483646 h 212"/>
                  <a:gd name="T54" fmla="*/ 2147483646 w 374"/>
                  <a:gd name="T55" fmla="*/ 2147483646 h 212"/>
                  <a:gd name="T56" fmla="*/ 2147483646 w 374"/>
                  <a:gd name="T57" fmla="*/ 2147483646 h 212"/>
                  <a:gd name="T58" fmla="*/ 2147483646 w 374"/>
                  <a:gd name="T59" fmla="*/ 2147483646 h 212"/>
                  <a:gd name="T60" fmla="*/ 2147483646 w 374"/>
                  <a:gd name="T61" fmla="*/ 2147483646 h 212"/>
                  <a:gd name="T62" fmla="*/ 2147483646 w 374"/>
                  <a:gd name="T63" fmla="*/ 2147483646 h 212"/>
                  <a:gd name="T64" fmla="*/ 2147483646 w 374"/>
                  <a:gd name="T65" fmla="*/ 2147483646 h 212"/>
                  <a:gd name="T66" fmla="*/ 2147483646 w 374"/>
                  <a:gd name="T67" fmla="*/ 2147483646 h 212"/>
                  <a:gd name="T68" fmla="*/ 2147483646 w 374"/>
                  <a:gd name="T69" fmla="*/ 2147483646 h 212"/>
                  <a:gd name="T70" fmla="*/ 2147483646 w 374"/>
                  <a:gd name="T71" fmla="*/ 2147483646 h 212"/>
                  <a:gd name="T72" fmla="*/ 2147483646 w 374"/>
                  <a:gd name="T73" fmla="*/ 2147483646 h 212"/>
                  <a:gd name="T74" fmla="*/ 2147483646 w 374"/>
                  <a:gd name="T75" fmla="*/ 2147483646 h 212"/>
                  <a:gd name="T76" fmla="*/ 2147483646 w 374"/>
                  <a:gd name="T77" fmla="*/ 2147483646 h 212"/>
                  <a:gd name="T78" fmla="*/ 2147483646 w 374"/>
                  <a:gd name="T79" fmla="*/ 2147483646 h 212"/>
                  <a:gd name="T80" fmla="*/ 2147483646 w 374"/>
                  <a:gd name="T81" fmla="*/ 2147483646 h 212"/>
                  <a:gd name="T82" fmla="*/ 2147483646 w 374"/>
                  <a:gd name="T83" fmla="*/ 2147483646 h 212"/>
                  <a:gd name="T84" fmla="*/ 2147483646 w 374"/>
                  <a:gd name="T85" fmla="*/ 2147483646 h 212"/>
                  <a:gd name="T86" fmla="*/ 2147483646 w 374"/>
                  <a:gd name="T87" fmla="*/ 2147483646 h 212"/>
                  <a:gd name="T88" fmla="*/ 2147483646 w 374"/>
                  <a:gd name="T89" fmla="*/ 2147483646 h 212"/>
                  <a:gd name="T90" fmla="*/ 2147483646 w 374"/>
                  <a:gd name="T91" fmla="*/ 2147483646 h 212"/>
                  <a:gd name="T92" fmla="*/ 2147483646 w 374"/>
                  <a:gd name="T93" fmla="*/ 2147483646 h 212"/>
                  <a:gd name="T94" fmla="*/ 2147483646 w 374"/>
                  <a:gd name="T95" fmla="*/ 2147483646 h 212"/>
                  <a:gd name="T96" fmla="*/ 2147483646 w 374"/>
                  <a:gd name="T97" fmla="*/ 2147483646 h 212"/>
                  <a:gd name="T98" fmla="*/ 2147483646 w 374"/>
                  <a:gd name="T99" fmla="*/ 2147483646 h 212"/>
                  <a:gd name="T100" fmla="*/ 2147483646 w 374"/>
                  <a:gd name="T101" fmla="*/ 2147483646 h 212"/>
                  <a:gd name="T102" fmla="*/ 2147483646 w 374"/>
                  <a:gd name="T103" fmla="*/ 2147483646 h 212"/>
                  <a:gd name="T104" fmla="*/ 0 w 374"/>
                  <a:gd name="T105" fmla="*/ 2147483646 h 212"/>
                  <a:gd name="T106" fmla="*/ 0 w 374"/>
                  <a:gd name="T107" fmla="*/ 2147483646 h 21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74"/>
                  <a:gd name="T163" fmla="*/ 0 h 212"/>
                  <a:gd name="T164" fmla="*/ 374 w 374"/>
                  <a:gd name="T165" fmla="*/ 212 h 21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74" h="212">
                    <a:moveTo>
                      <a:pt x="0" y="148"/>
                    </a:moveTo>
                    <a:lnTo>
                      <a:pt x="0" y="148"/>
                    </a:lnTo>
                    <a:lnTo>
                      <a:pt x="6" y="126"/>
                    </a:lnTo>
                    <a:lnTo>
                      <a:pt x="16" y="102"/>
                    </a:lnTo>
                    <a:lnTo>
                      <a:pt x="30" y="76"/>
                    </a:lnTo>
                    <a:lnTo>
                      <a:pt x="40" y="62"/>
                    </a:lnTo>
                    <a:lnTo>
                      <a:pt x="48" y="50"/>
                    </a:lnTo>
                    <a:lnTo>
                      <a:pt x="60" y="38"/>
                    </a:lnTo>
                    <a:lnTo>
                      <a:pt x="72" y="28"/>
                    </a:lnTo>
                    <a:lnTo>
                      <a:pt x="86" y="20"/>
                    </a:lnTo>
                    <a:lnTo>
                      <a:pt x="100" y="16"/>
                    </a:lnTo>
                    <a:lnTo>
                      <a:pt x="116" y="12"/>
                    </a:lnTo>
                    <a:lnTo>
                      <a:pt x="134" y="14"/>
                    </a:lnTo>
                    <a:lnTo>
                      <a:pt x="166" y="6"/>
                    </a:lnTo>
                    <a:lnTo>
                      <a:pt x="200" y="2"/>
                    </a:lnTo>
                    <a:lnTo>
                      <a:pt x="240" y="0"/>
                    </a:lnTo>
                    <a:lnTo>
                      <a:pt x="260" y="0"/>
                    </a:lnTo>
                    <a:lnTo>
                      <a:pt x="280" y="0"/>
                    </a:lnTo>
                    <a:lnTo>
                      <a:pt x="300" y="4"/>
                    </a:lnTo>
                    <a:lnTo>
                      <a:pt x="318" y="8"/>
                    </a:lnTo>
                    <a:lnTo>
                      <a:pt x="334" y="16"/>
                    </a:lnTo>
                    <a:lnTo>
                      <a:pt x="348" y="24"/>
                    </a:lnTo>
                    <a:lnTo>
                      <a:pt x="358" y="36"/>
                    </a:lnTo>
                    <a:lnTo>
                      <a:pt x="364" y="44"/>
                    </a:lnTo>
                    <a:lnTo>
                      <a:pt x="366" y="52"/>
                    </a:lnTo>
                    <a:lnTo>
                      <a:pt x="368" y="56"/>
                    </a:lnTo>
                    <a:lnTo>
                      <a:pt x="372" y="64"/>
                    </a:lnTo>
                    <a:lnTo>
                      <a:pt x="374" y="72"/>
                    </a:lnTo>
                    <a:lnTo>
                      <a:pt x="374" y="80"/>
                    </a:lnTo>
                    <a:lnTo>
                      <a:pt x="374" y="90"/>
                    </a:lnTo>
                    <a:lnTo>
                      <a:pt x="370" y="100"/>
                    </a:lnTo>
                    <a:lnTo>
                      <a:pt x="364" y="110"/>
                    </a:lnTo>
                    <a:lnTo>
                      <a:pt x="356" y="122"/>
                    </a:lnTo>
                    <a:lnTo>
                      <a:pt x="344" y="134"/>
                    </a:lnTo>
                    <a:lnTo>
                      <a:pt x="328" y="146"/>
                    </a:lnTo>
                    <a:lnTo>
                      <a:pt x="308" y="158"/>
                    </a:lnTo>
                    <a:lnTo>
                      <a:pt x="284" y="172"/>
                    </a:lnTo>
                    <a:lnTo>
                      <a:pt x="252" y="184"/>
                    </a:lnTo>
                    <a:lnTo>
                      <a:pt x="216" y="198"/>
                    </a:lnTo>
                    <a:lnTo>
                      <a:pt x="192" y="204"/>
                    </a:lnTo>
                    <a:lnTo>
                      <a:pt x="166" y="208"/>
                    </a:lnTo>
                    <a:lnTo>
                      <a:pt x="136" y="212"/>
                    </a:lnTo>
                    <a:lnTo>
                      <a:pt x="118" y="210"/>
                    </a:lnTo>
                    <a:lnTo>
                      <a:pt x="100" y="208"/>
                    </a:lnTo>
                    <a:lnTo>
                      <a:pt x="82" y="206"/>
                    </a:lnTo>
                    <a:lnTo>
                      <a:pt x="64" y="200"/>
                    </a:lnTo>
                    <a:lnTo>
                      <a:pt x="46" y="192"/>
                    </a:lnTo>
                    <a:lnTo>
                      <a:pt x="30" y="180"/>
                    </a:lnTo>
                    <a:lnTo>
                      <a:pt x="14" y="166"/>
                    </a:lnTo>
                    <a:lnTo>
                      <a:pt x="0" y="148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6" name="Freeform 1928"/>
              <p:cNvSpPr>
                <a:spLocks/>
              </p:cNvSpPr>
              <p:nvPr/>
            </p:nvSpPr>
            <p:spPr bwMode="auto">
              <a:xfrm>
                <a:off x="6130925" y="3232150"/>
                <a:ext cx="619125" cy="419100"/>
              </a:xfrm>
              <a:custGeom>
                <a:avLst/>
                <a:gdLst>
                  <a:gd name="T0" fmla="*/ 2147483646 w 390"/>
                  <a:gd name="T1" fmla="*/ 2147483646 h 264"/>
                  <a:gd name="T2" fmla="*/ 0 w 390"/>
                  <a:gd name="T3" fmla="*/ 2147483646 h 264"/>
                  <a:gd name="T4" fmla="*/ 0 w 390"/>
                  <a:gd name="T5" fmla="*/ 2147483646 h 264"/>
                  <a:gd name="T6" fmla="*/ 2147483646 w 390"/>
                  <a:gd name="T7" fmla="*/ 2147483646 h 264"/>
                  <a:gd name="T8" fmla="*/ 2147483646 w 390"/>
                  <a:gd name="T9" fmla="*/ 2147483646 h 264"/>
                  <a:gd name="T10" fmla="*/ 2147483646 w 390"/>
                  <a:gd name="T11" fmla="*/ 2147483646 h 264"/>
                  <a:gd name="T12" fmla="*/ 2147483646 w 390"/>
                  <a:gd name="T13" fmla="*/ 2147483646 h 264"/>
                  <a:gd name="T14" fmla="*/ 2147483646 w 390"/>
                  <a:gd name="T15" fmla="*/ 2147483646 h 264"/>
                  <a:gd name="T16" fmla="*/ 2147483646 w 390"/>
                  <a:gd name="T17" fmla="*/ 2147483646 h 264"/>
                  <a:gd name="T18" fmla="*/ 2147483646 w 390"/>
                  <a:gd name="T19" fmla="*/ 2147483646 h 264"/>
                  <a:gd name="T20" fmla="*/ 2147483646 w 390"/>
                  <a:gd name="T21" fmla="*/ 2147483646 h 264"/>
                  <a:gd name="T22" fmla="*/ 2147483646 w 390"/>
                  <a:gd name="T23" fmla="*/ 0 h 264"/>
                  <a:gd name="T24" fmla="*/ 2147483646 w 390"/>
                  <a:gd name="T25" fmla="*/ 0 h 264"/>
                  <a:gd name="T26" fmla="*/ 2147483646 w 390"/>
                  <a:gd name="T27" fmla="*/ 0 h 264"/>
                  <a:gd name="T28" fmla="*/ 2147483646 w 390"/>
                  <a:gd name="T29" fmla="*/ 2147483646 h 264"/>
                  <a:gd name="T30" fmla="*/ 2147483646 w 390"/>
                  <a:gd name="T31" fmla="*/ 2147483646 h 264"/>
                  <a:gd name="T32" fmla="*/ 2147483646 w 390"/>
                  <a:gd name="T33" fmla="*/ 2147483646 h 264"/>
                  <a:gd name="T34" fmla="*/ 2147483646 w 390"/>
                  <a:gd name="T35" fmla="*/ 2147483646 h 264"/>
                  <a:gd name="T36" fmla="*/ 2147483646 w 390"/>
                  <a:gd name="T37" fmla="*/ 2147483646 h 264"/>
                  <a:gd name="T38" fmla="*/ 2147483646 w 390"/>
                  <a:gd name="T39" fmla="*/ 2147483646 h 264"/>
                  <a:gd name="T40" fmla="*/ 2147483646 w 390"/>
                  <a:gd name="T41" fmla="*/ 2147483646 h 264"/>
                  <a:gd name="T42" fmla="*/ 2147483646 w 390"/>
                  <a:gd name="T43" fmla="*/ 2147483646 h 264"/>
                  <a:gd name="T44" fmla="*/ 2147483646 w 390"/>
                  <a:gd name="T45" fmla="*/ 2147483646 h 264"/>
                  <a:gd name="T46" fmla="*/ 2147483646 w 390"/>
                  <a:gd name="T47" fmla="*/ 2147483646 h 264"/>
                  <a:gd name="T48" fmla="*/ 2147483646 w 390"/>
                  <a:gd name="T49" fmla="*/ 2147483646 h 264"/>
                  <a:gd name="T50" fmla="*/ 2147483646 w 390"/>
                  <a:gd name="T51" fmla="*/ 2147483646 h 264"/>
                  <a:gd name="T52" fmla="*/ 2147483646 w 390"/>
                  <a:gd name="T53" fmla="*/ 2147483646 h 264"/>
                  <a:gd name="T54" fmla="*/ 2147483646 w 390"/>
                  <a:gd name="T55" fmla="*/ 2147483646 h 264"/>
                  <a:gd name="T56" fmla="*/ 2147483646 w 390"/>
                  <a:gd name="T57" fmla="*/ 2147483646 h 264"/>
                  <a:gd name="T58" fmla="*/ 2147483646 w 390"/>
                  <a:gd name="T59" fmla="*/ 2147483646 h 264"/>
                  <a:gd name="T60" fmla="*/ 2147483646 w 390"/>
                  <a:gd name="T61" fmla="*/ 2147483646 h 264"/>
                  <a:gd name="T62" fmla="*/ 2147483646 w 390"/>
                  <a:gd name="T63" fmla="*/ 2147483646 h 264"/>
                  <a:gd name="T64" fmla="*/ 2147483646 w 390"/>
                  <a:gd name="T65" fmla="*/ 2147483646 h 264"/>
                  <a:gd name="T66" fmla="*/ 2147483646 w 390"/>
                  <a:gd name="T67" fmla="*/ 2147483646 h 264"/>
                  <a:gd name="T68" fmla="*/ 2147483646 w 390"/>
                  <a:gd name="T69" fmla="*/ 2147483646 h 264"/>
                  <a:gd name="T70" fmla="*/ 2147483646 w 390"/>
                  <a:gd name="T71" fmla="*/ 2147483646 h 264"/>
                  <a:gd name="T72" fmla="*/ 2147483646 w 390"/>
                  <a:gd name="T73" fmla="*/ 2147483646 h 264"/>
                  <a:gd name="T74" fmla="*/ 2147483646 w 390"/>
                  <a:gd name="T75" fmla="*/ 2147483646 h 264"/>
                  <a:gd name="T76" fmla="*/ 2147483646 w 390"/>
                  <a:gd name="T77" fmla="*/ 2147483646 h 264"/>
                  <a:gd name="T78" fmla="*/ 2147483646 w 390"/>
                  <a:gd name="T79" fmla="*/ 2147483646 h 264"/>
                  <a:gd name="T80" fmla="*/ 2147483646 w 390"/>
                  <a:gd name="T81" fmla="*/ 2147483646 h 264"/>
                  <a:gd name="T82" fmla="*/ 2147483646 w 390"/>
                  <a:gd name="T83" fmla="*/ 2147483646 h 264"/>
                  <a:gd name="T84" fmla="*/ 2147483646 w 390"/>
                  <a:gd name="T85" fmla="*/ 2147483646 h 264"/>
                  <a:gd name="T86" fmla="*/ 2147483646 w 390"/>
                  <a:gd name="T87" fmla="*/ 2147483646 h 264"/>
                  <a:gd name="T88" fmla="*/ 2147483646 w 390"/>
                  <a:gd name="T89" fmla="*/ 2147483646 h 264"/>
                  <a:gd name="T90" fmla="*/ 2147483646 w 390"/>
                  <a:gd name="T91" fmla="*/ 2147483646 h 264"/>
                  <a:gd name="T92" fmla="*/ 2147483646 w 390"/>
                  <a:gd name="T93" fmla="*/ 2147483646 h 264"/>
                  <a:gd name="T94" fmla="*/ 2147483646 w 390"/>
                  <a:gd name="T95" fmla="*/ 2147483646 h 264"/>
                  <a:gd name="T96" fmla="*/ 2147483646 w 390"/>
                  <a:gd name="T97" fmla="*/ 2147483646 h 264"/>
                  <a:gd name="T98" fmla="*/ 2147483646 w 390"/>
                  <a:gd name="T99" fmla="*/ 2147483646 h 264"/>
                  <a:gd name="T100" fmla="*/ 2147483646 w 390"/>
                  <a:gd name="T101" fmla="*/ 2147483646 h 264"/>
                  <a:gd name="T102" fmla="*/ 2147483646 w 390"/>
                  <a:gd name="T103" fmla="*/ 2147483646 h 264"/>
                  <a:gd name="T104" fmla="*/ 2147483646 w 390"/>
                  <a:gd name="T105" fmla="*/ 2147483646 h 264"/>
                  <a:gd name="T106" fmla="*/ 2147483646 w 390"/>
                  <a:gd name="T107" fmla="*/ 2147483646 h 26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90"/>
                  <a:gd name="T163" fmla="*/ 0 h 264"/>
                  <a:gd name="T164" fmla="*/ 390 w 390"/>
                  <a:gd name="T165" fmla="*/ 264 h 26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90" h="264">
                    <a:moveTo>
                      <a:pt x="10" y="194"/>
                    </a:moveTo>
                    <a:lnTo>
                      <a:pt x="0" y="84"/>
                    </a:lnTo>
                    <a:lnTo>
                      <a:pt x="14" y="72"/>
                    </a:lnTo>
                    <a:lnTo>
                      <a:pt x="30" y="56"/>
                    </a:lnTo>
                    <a:lnTo>
                      <a:pt x="54" y="40"/>
                    </a:lnTo>
                    <a:lnTo>
                      <a:pt x="86" y="26"/>
                    </a:lnTo>
                    <a:lnTo>
                      <a:pt x="104" y="18"/>
                    </a:lnTo>
                    <a:lnTo>
                      <a:pt x="122" y="12"/>
                    </a:lnTo>
                    <a:lnTo>
                      <a:pt x="144" y="6"/>
                    </a:lnTo>
                    <a:lnTo>
                      <a:pt x="168" y="2"/>
                    </a:lnTo>
                    <a:lnTo>
                      <a:pt x="192" y="0"/>
                    </a:lnTo>
                    <a:lnTo>
                      <a:pt x="220" y="0"/>
                    </a:lnTo>
                    <a:lnTo>
                      <a:pt x="238" y="2"/>
                    </a:lnTo>
                    <a:lnTo>
                      <a:pt x="284" y="4"/>
                    </a:lnTo>
                    <a:lnTo>
                      <a:pt x="312" y="8"/>
                    </a:lnTo>
                    <a:lnTo>
                      <a:pt x="340" y="12"/>
                    </a:lnTo>
                    <a:lnTo>
                      <a:pt x="366" y="18"/>
                    </a:lnTo>
                    <a:lnTo>
                      <a:pt x="388" y="26"/>
                    </a:lnTo>
                    <a:lnTo>
                      <a:pt x="388" y="30"/>
                    </a:lnTo>
                    <a:lnTo>
                      <a:pt x="390" y="44"/>
                    </a:lnTo>
                    <a:lnTo>
                      <a:pt x="390" y="66"/>
                    </a:lnTo>
                    <a:lnTo>
                      <a:pt x="388" y="78"/>
                    </a:lnTo>
                    <a:lnTo>
                      <a:pt x="386" y="92"/>
                    </a:lnTo>
                    <a:lnTo>
                      <a:pt x="380" y="108"/>
                    </a:lnTo>
                    <a:lnTo>
                      <a:pt x="374" y="124"/>
                    </a:lnTo>
                    <a:lnTo>
                      <a:pt x="364" y="142"/>
                    </a:lnTo>
                    <a:lnTo>
                      <a:pt x="352" y="160"/>
                    </a:lnTo>
                    <a:lnTo>
                      <a:pt x="336" y="178"/>
                    </a:lnTo>
                    <a:lnTo>
                      <a:pt x="318" y="196"/>
                    </a:lnTo>
                    <a:lnTo>
                      <a:pt x="294" y="214"/>
                    </a:lnTo>
                    <a:lnTo>
                      <a:pt x="268" y="232"/>
                    </a:lnTo>
                    <a:lnTo>
                      <a:pt x="258" y="240"/>
                    </a:lnTo>
                    <a:lnTo>
                      <a:pt x="248" y="248"/>
                    </a:lnTo>
                    <a:lnTo>
                      <a:pt x="232" y="256"/>
                    </a:lnTo>
                    <a:lnTo>
                      <a:pt x="214" y="262"/>
                    </a:lnTo>
                    <a:lnTo>
                      <a:pt x="204" y="264"/>
                    </a:lnTo>
                    <a:lnTo>
                      <a:pt x="194" y="264"/>
                    </a:lnTo>
                    <a:lnTo>
                      <a:pt x="182" y="264"/>
                    </a:lnTo>
                    <a:lnTo>
                      <a:pt x="170" y="262"/>
                    </a:lnTo>
                    <a:lnTo>
                      <a:pt x="158" y="258"/>
                    </a:lnTo>
                    <a:lnTo>
                      <a:pt x="144" y="252"/>
                    </a:lnTo>
                    <a:lnTo>
                      <a:pt x="126" y="248"/>
                    </a:lnTo>
                    <a:lnTo>
                      <a:pt x="86" y="234"/>
                    </a:lnTo>
                    <a:lnTo>
                      <a:pt x="62" y="226"/>
                    </a:lnTo>
                    <a:lnTo>
                      <a:pt x="40" y="216"/>
                    </a:lnTo>
                    <a:lnTo>
                      <a:pt x="22" y="206"/>
                    </a:lnTo>
                    <a:lnTo>
                      <a:pt x="16" y="200"/>
                    </a:lnTo>
                    <a:lnTo>
                      <a:pt x="10" y="19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7" name="Freeform 1929"/>
              <p:cNvSpPr>
                <a:spLocks/>
              </p:cNvSpPr>
              <p:nvPr/>
            </p:nvSpPr>
            <p:spPr bwMode="auto">
              <a:xfrm>
                <a:off x="5743575" y="3375025"/>
                <a:ext cx="384175" cy="419100"/>
              </a:xfrm>
              <a:custGeom>
                <a:avLst/>
                <a:gdLst>
                  <a:gd name="T0" fmla="*/ 0 w 242"/>
                  <a:gd name="T1" fmla="*/ 0 h 264"/>
                  <a:gd name="T2" fmla="*/ 0 w 242"/>
                  <a:gd name="T3" fmla="*/ 0 h 264"/>
                  <a:gd name="T4" fmla="*/ 2147483646 w 242"/>
                  <a:gd name="T5" fmla="*/ 2147483646 h 264"/>
                  <a:gd name="T6" fmla="*/ 2147483646 w 242"/>
                  <a:gd name="T7" fmla="*/ 2147483646 h 264"/>
                  <a:gd name="T8" fmla="*/ 2147483646 w 242"/>
                  <a:gd name="T9" fmla="*/ 2147483646 h 264"/>
                  <a:gd name="T10" fmla="*/ 2147483646 w 242"/>
                  <a:gd name="T11" fmla="*/ 2147483646 h 264"/>
                  <a:gd name="T12" fmla="*/ 2147483646 w 242"/>
                  <a:gd name="T13" fmla="*/ 2147483646 h 264"/>
                  <a:gd name="T14" fmla="*/ 2147483646 w 242"/>
                  <a:gd name="T15" fmla="*/ 2147483646 h 264"/>
                  <a:gd name="T16" fmla="*/ 2147483646 w 242"/>
                  <a:gd name="T17" fmla="*/ 2147483646 h 264"/>
                  <a:gd name="T18" fmla="*/ 2147483646 w 242"/>
                  <a:gd name="T19" fmla="*/ 2147483646 h 264"/>
                  <a:gd name="T20" fmla="*/ 2147483646 w 242"/>
                  <a:gd name="T21" fmla="*/ 2147483646 h 264"/>
                  <a:gd name="T22" fmla="*/ 2147483646 w 242"/>
                  <a:gd name="T23" fmla="*/ 2147483646 h 264"/>
                  <a:gd name="T24" fmla="*/ 2147483646 w 242"/>
                  <a:gd name="T25" fmla="*/ 2147483646 h 264"/>
                  <a:gd name="T26" fmla="*/ 2147483646 w 242"/>
                  <a:gd name="T27" fmla="*/ 2147483646 h 264"/>
                  <a:gd name="T28" fmla="*/ 2147483646 w 242"/>
                  <a:gd name="T29" fmla="*/ 2147483646 h 264"/>
                  <a:gd name="T30" fmla="*/ 2147483646 w 242"/>
                  <a:gd name="T31" fmla="*/ 2147483646 h 264"/>
                  <a:gd name="T32" fmla="*/ 2147483646 w 242"/>
                  <a:gd name="T33" fmla="*/ 2147483646 h 264"/>
                  <a:gd name="T34" fmla="*/ 2147483646 w 242"/>
                  <a:gd name="T35" fmla="*/ 2147483646 h 264"/>
                  <a:gd name="T36" fmla="*/ 2147483646 w 242"/>
                  <a:gd name="T37" fmla="*/ 2147483646 h 264"/>
                  <a:gd name="T38" fmla="*/ 2147483646 w 242"/>
                  <a:gd name="T39" fmla="*/ 2147483646 h 264"/>
                  <a:gd name="T40" fmla="*/ 2147483646 w 242"/>
                  <a:gd name="T41" fmla="*/ 2147483646 h 264"/>
                  <a:gd name="T42" fmla="*/ 2147483646 w 242"/>
                  <a:gd name="T43" fmla="*/ 2147483646 h 264"/>
                  <a:gd name="T44" fmla="*/ 2147483646 w 242"/>
                  <a:gd name="T45" fmla="*/ 2147483646 h 264"/>
                  <a:gd name="T46" fmla="*/ 2147483646 w 242"/>
                  <a:gd name="T47" fmla="*/ 2147483646 h 264"/>
                  <a:gd name="T48" fmla="*/ 0 w 242"/>
                  <a:gd name="T49" fmla="*/ 2147483646 h 264"/>
                  <a:gd name="T50" fmla="*/ 0 w 242"/>
                  <a:gd name="T51" fmla="*/ 0 h 26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42"/>
                  <a:gd name="T79" fmla="*/ 0 h 264"/>
                  <a:gd name="T80" fmla="*/ 242 w 242"/>
                  <a:gd name="T81" fmla="*/ 264 h 26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42" h="264">
                    <a:moveTo>
                      <a:pt x="0" y="0"/>
                    </a:moveTo>
                    <a:lnTo>
                      <a:pt x="0" y="0"/>
                    </a:lnTo>
                    <a:lnTo>
                      <a:pt x="20" y="2"/>
                    </a:lnTo>
                    <a:lnTo>
                      <a:pt x="42" y="6"/>
                    </a:lnTo>
                    <a:lnTo>
                      <a:pt x="72" y="10"/>
                    </a:lnTo>
                    <a:lnTo>
                      <a:pt x="104" y="12"/>
                    </a:lnTo>
                    <a:lnTo>
                      <a:pt x="142" y="12"/>
                    </a:lnTo>
                    <a:lnTo>
                      <a:pt x="182" y="8"/>
                    </a:lnTo>
                    <a:lnTo>
                      <a:pt x="220" y="2"/>
                    </a:lnTo>
                    <a:lnTo>
                      <a:pt x="234" y="52"/>
                    </a:lnTo>
                    <a:lnTo>
                      <a:pt x="240" y="90"/>
                    </a:lnTo>
                    <a:lnTo>
                      <a:pt x="242" y="104"/>
                    </a:lnTo>
                    <a:lnTo>
                      <a:pt x="240" y="114"/>
                    </a:lnTo>
                    <a:lnTo>
                      <a:pt x="212" y="138"/>
                    </a:lnTo>
                    <a:lnTo>
                      <a:pt x="184" y="162"/>
                    </a:lnTo>
                    <a:lnTo>
                      <a:pt x="148" y="190"/>
                    </a:lnTo>
                    <a:lnTo>
                      <a:pt x="110" y="216"/>
                    </a:lnTo>
                    <a:lnTo>
                      <a:pt x="72" y="240"/>
                    </a:lnTo>
                    <a:lnTo>
                      <a:pt x="54" y="250"/>
                    </a:lnTo>
                    <a:lnTo>
                      <a:pt x="36" y="258"/>
                    </a:lnTo>
                    <a:lnTo>
                      <a:pt x="22" y="262"/>
                    </a:lnTo>
                    <a:lnTo>
                      <a:pt x="10" y="264"/>
                    </a:lnTo>
                    <a:lnTo>
                      <a:pt x="0" y="2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8" name="Freeform 1930"/>
              <p:cNvSpPr>
                <a:spLocks/>
              </p:cNvSpPr>
              <p:nvPr/>
            </p:nvSpPr>
            <p:spPr bwMode="auto">
              <a:xfrm>
                <a:off x="6683375" y="3219450"/>
                <a:ext cx="587375" cy="514350"/>
              </a:xfrm>
              <a:custGeom>
                <a:avLst/>
                <a:gdLst>
                  <a:gd name="T0" fmla="*/ 2147483646 w 370"/>
                  <a:gd name="T1" fmla="*/ 2147483646 h 324"/>
                  <a:gd name="T2" fmla="*/ 2147483646 w 370"/>
                  <a:gd name="T3" fmla="*/ 2147483646 h 324"/>
                  <a:gd name="T4" fmla="*/ 2147483646 w 370"/>
                  <a:gd name="T5" fmla="*/ 2147483646 h 324"/>
                  <a:gd name="T6" fmla="*/ 2147483646 w 370"/>
                  <a:gd name="T7" fmla="*/ 2147483646 h 324"/>
                  <a:gd name="T8" fmla="*/ 2147483646 w 370"/>
                  <a:gd name="T9" fmla="*/ 2147483646 h 324"/>
                  <a:gd name="T10" fmla="*/ 2147483646 w 370"/>
                  <a:gd name="T11" fmla="*/ 2147483646 h 324"/>
                  <a:gd name="T12" fmla="*/ 2147483646 w 370"/>
                  <a:gd name="T13" fmla="*/ 2147483646 h 324"/>
                  <a:gd name="T14" fmla="*/ 2147483646 w 370"/>
                  <a:gd name="T15" fmla="*/ 2147483646 h 324"/>
                  <a:gd name="T16" fmla="*/ 2147483646 w 370"/>
                  <a:gd name="T17" fmla="*/ 2147483646 h 324"/>
                  <a:gd name="T18" fmla="*/ 2147483646 w 370"/>
                  <a:gd name="T19" fmla="*/ 2147483646 h 324"/>
                  <a:gd name="T20" fmla="*/ 2147483646 w 370"/>
                  <a:gd name="T21" fmla="*/ 2147483646 h 324"/>
                  <a:gd name="T22" fmla="*/ 2147483646 w 370"/>
                  <a:gd name="T23" fmla="*/ 2147483646 h 324"/>
                  <a:gd name="T24" fmla="*/ 0 w 370"/>
                  <a:gd name="T25" fmla="*/ 2147483646 h 324"/>
                  <a:gd name="T26" fmla="*/ 0 w 370"/>
                  <a:gd name="T27" fmla="*/ 2147483646 h 324"/>
                  <a:gd name="T28" fmla="*/ 0 w 370"/>
                  <a:gd name="T29" fmla="*/ 2147483646 h 324"/>
                  <a:gd name="T30" fmla="*/ 2147483646 w 370"/>
                  <a:gd name="T31" fmla="*/ 2147483646 h 324"/>
                  <a:gd name="T32" fmla="*/ 2147483646 w 370"/>
                  <a:gd name="T33" fmla="*/ 2147483646 h 324"/>
                  <a:gd name="T34" fmla="*/ 2147483646 w 370"/>
                  <a:gd name="T35" fmla="*/ 2147483646 h 324"/>
                  <a:gd name="T36" fmla="*/ 2147483646 w 370"/>
                  <a:gd name="T37" fmla="*/ 2147483646 h 324"/>
                  <a:gd name="T38" fmla="*/ 2147483646 w 370"/>
                  <a:gd name="T39" fmla="*/ 2147483646 h 324"/>
                  <a:gd name="T40" fmla="*/ 2147483646 w 370"/>
                  <a:gd name="T41" fmla="*/ 2147483646 h 324"/>
                  <a:gd name="T42" fmla="*/ 2147483646 w 370"/>
                  <a:gd name="T43" fmla="*/ 0 h 324"/>
                  <a:gd name="T44" fmla="*/ 2147483646 w 370"/>
                  <a:gd name="T45" fmla="*/ 0 h 324"/>
                  <a:gd name="T46" fmla="*/ 2147483646 w 370"/>
                  <a:gd name="T47" fmla="*/ 2147483646 h 324"/>
                  <a:gd name="T48" fmla="*/ 2147483646 w 370"/>
                  <a:gd name="T49" fmla="*/ 2147483646 h 324"/>
                  <a:gd name="T50" fmla="*/ 2147483646 w 370"/>
                  <a:gd name="T51" fmla="*/ 2147483646 h 324"/>
                  <a:gd name="T52" fmla="*/ 2147483646 w 370"/>
                  <a:gd name="T53" fmla="*/ 2147483646 h 324"/>
                  <a:gd name="T54" fmla="*/ 2147483646 w 370"/>
                  <a:gd name="T55" fmla="*/ 2147483646 h 324"/>
                  <a:gd name="T56" fmla="*/ 2147483646 w 370"/>
                  <a:gd name="T57" fmla="*/ 2147483646 h 324"/>
                  <a:gd name="T58" fmla="*/ 2147483646 w 370"/>
                  <a:gd name="T59" fmla="*/ 2147483646 h 324"/>
                  <a:gd name="T60" fmla="*/ 2147483646 w 370"/>
                  <a:gd name="T61" fmla="*/ 2147483646 h 324"/>
                  <a:gd name="T62" fmla="*/ 2147483646 w 370"/>
                  <a:gd name="T63" fmla="*/ 2147483646 h 324"/>
                  <a:gd name="T64" fmla="*/ 2147483646 w 370"/>
                  <a:gd name="T65" fmla="*/ 2147483646 h 324"/>
                  <a:gd name="T66" fmla="*/ 2147483646 w 370"/>
                  <a:gd name="T67" fmla="*/ 2147483646 h 324"/>
                  <a:gd name="T68" fmla="*/ 2147483646 w 370"/>
                  <a:gd name="T69" fmla="*/ 2147483646 h 324"/>
                  <a:gd name="T70" fmla="*/ 2147483646 w 370"/>
                  <a:gd name="T71" fmla="*/ 2147483646 h 324"/>
                  <a:gd name="T72" fmla="*/ 2147483646 w 370"/>
                  <a:gd name="T73" fmla="*/ 2147483646 h 324"/>
                  <a:gd name="T74" fmla="*/ 2147483646 w 370"/>
                  <a:gd name="T75" fmla="*/ 2147483646 h 324"/>
                  <a:gd name="T76" fmla="*/ 2147483646 w 370"/>
                  <a:gd name="T77" fmla="*/ 2147483646 h 324"/>
                  <a:gd name="T78" fmla="*/ 2147483646 w 370"/>
                  <a:gd name="T79" fmla="*/ 2147483646 h 324"/>
                  <a:gd name="T80" fmla="*/ 2147483646 w 370"/>
                  <a:gd name="T81" fmla="*/ 2147483646 h 324"/>
                  <a:gd name="T82" fmla="*/ 2147483646 w 370"/>
                  <a:gd name="T83" fmla="*/ 2147483646 h 324"/>
                  <a:gd name="T84" fmla="*/ 2147483646 w 370"/>
                  <a:gd name="T85" fmla="*/ 2147483646 h 324"/>
                  <a:gd name="T86" fmla="*/ 2147483646 w 370"/>
                  <a:gd name="T87" fmla="*/ 2147483646 h 324"/>
                  <a:gd name="T88" fmla="*/ 2147483646 w 370"/>
                  <a:gd name="T89" fmla="*/ 2147483646 h 324"/>
                  <a:gd name="T90" fmla="*/ 2147483646 w 370"/>
                  <a:gd name="T91" fmla="*/ 2147483646 h 32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70"/>
                  <a:gd name="T139" fmla="*/ 0 h 324"/>
                  <a:gd name="T140" fmla="*/ 370 w 370"/>
                  <a:gd name="T141" fmla="*/ 324 h 32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70" h="324">
                    <a:moveTo>
                      <a:pt x="264" y="324"/>
                    </a:moveTo>
                    <a:lnTo>
                      <a:pt x="264" y="324"/>
                    </a:lnTo>
                    <a:lnTo>
                      <a:pt x="248" y="324"/>
                    </a:lnTo>
                    <a:lnTo>
                      <a:pt x="216" y="320"/>
                    </a:lnTo>
                    <a:lnTo>
                      <a:pt x="174" y="312"/>
                    </a:lnTo>
                    <a:lnTo>
                      <a:pt x="128" y="302"/>
                    </a:lnTo>
                    <a:lnTo>
                      <a:pt x="82" y="286"/>
                    </a:lnTo>
                    <a:lnTo>
                      <a:pt x="60" y="278"/>
                    </a:lnTo>
                    <a:lnTo>
                      <a:pt x="40" y="270"/>
                    </a:lnTo>
                    <a:lnTo>
                      <a:pt x="24" y="260"/>
                    </a:lnTo>
                    <a:lnTo>
                      <a:pt x="12" y="250"/>
                    </a:lnTo>
                    <a:lnTo>
                      <a:pt x="4" y="238"/>
                    </a:lnTo>
                    <a:lnTo>
                      <a:pt x="0" y="232"/>
                    </a:lnTo>
                    <a:lnTo>
                      <a:pt x="0" y="226"/>
                    </a:lnTo>
                    <a:lnTo>
                      <a:pt x="10" y="194"/>
                    </a:lnTo>
                    <a:lnTo>
                      <a:pt x="38" y="122"/>
                    </a:lnTo>
                    <a:lnTo>
                      <a:pt x="56" y="82"/>
                    </a:lnTo>
                    <a:lnTo>
                      <a:pt x="74" y="46"/>
                    </a:lnTo>
                    <a:lnTo>
                      <a:pt x="92" y="16"/>
                    </a:lnTo>
                    <a:lnTo>
                      <a:pt x="100" y="6"/>
                    </a:lnTo>
                    <a:lnTo>
                      <a:pt x="106" y="0"/>
                    </a:lnTo>
                    <a:lnTo>
                      <a:pt x="298" y="72"/>
                    </a:lnTo>
                    <a:lnTo>
                      <a:pt x="310" y="80"/>
                    </a:lnTo>
                    <a:lnTo>
                      <a:pt x="322" y="90"/>
                    </a:lnTo>
                    <a:lnTo>
                      <a:pt x="336" y="102"/>
                    </a:lnTo>
                    <a:lnTo>
                      <a:pt x="350" y="118"/>
                    </a:lnTo>
                    <a:lnTo>
                      <a:pt x="362" y="136"/>
                    </a:lnTo>
                    <a:lnTo>
                      <a:pt x="366" y="148"/>
                    </a:lnTo>
                    <a:lnTo>
                      <a:pt x="368" y="158"/>
                    </a:lnTo>
                    <a:lnTo>
                      <a:pt x="370" y="170"/>
                    </a:lnTo>
                    <a:lnTo>
                      <a:pt x="368" y="182"/>
                    </a:lnTo>
                    <a:lnTo>
                      <a:pt x="364" y="200"/>
                    </a:lnTo>
                    <a:lnTo>
                      <a:pt x="356" y="220"/>
                    </a:lnTo>
                    <a:lnTo>
                      <a:pt x="346" y="244"/>
                    </a:lnTo>
                    <a:lnTo>
                      <a:pt x="332" y="270"/>
                    </a:lnTo>
                    <a:lnTo>
                      <a:pt x="324" y="282"/>
                    </a:lnTo>
                    <a:lnTo>
                      <a:pt x="314" y="292"/>
                    </a:lnTo>
                    <a:lnTo>
                      <a:pt x="304" y="302"/>
                    </a:lnTo>
                    <a:lnTo>
                      <a:pt x="292" y="312"/>
                    </a:lnTo>
                    <a:lnTo>
                      <a:pt x="278" y="318"/>
                    </a:lnTo>
                    <a:lnTo>
                      <a:pt x="264" y="32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9" name="Freeform 1931"/>
              <p:cNvSpPr>
                <a:spLocks/>
              </p:cNvSpPr>
              <p:nvPr/>
            </p:nvSpPr>
            <p:spPr bwMode="auto">
              <a:xfrm>
                <a:off x="7527925" y="2994025"/>
                <a:ext cx="342900" cy="320675"/>
              </a:xfrm>
              <a:custGeom>
                <a:avLst/>
                <a:gdLst>
                  <a:gd name="T0" fmla="*/ 2147483646 w 216"/>
                  <a:gd name="T1" fmla="*/ 2147483646 h 202"/>
                  <a:gd name="T2" fmla="*/ 2147483646 w 216"/>
                  <a:gd name="T3" fmla="*/ 2147483646 h 202"/>
                  <a:gd name="T4" fmla="*/ 2147483646 w 216"/>
                  <a:gd name="T5" fmla="*/ 2147483646 h 202"/>
                  <a:gd name="T6" fmla="*/ 2147483646 w 216"/>
                  <a:gd name="T7" fmla="*/ 0 h 202"/>
                  <a:gd name="T8" fmla="*/ 2147483646 w 216"/>
                  <a:gd name="T9" fmla="*/ 0 h 202"/>
                  <a:gd name="T10" fmla="*/ 2147483646 w 216"/>
                  <a:gd name="T11" fmla="*/ 0 h 202"/>
                  <a:gd name="T12" fmla="*/ 0 w 216"/>
                  <a:gd name="T13" fmla="*/ 2147483646 h 202"/>
                  <a:gd name="T14" fmla="*/ 0 w 216"/>
                  <a:gd name="T15" fmla="*/ 2147483646 h 202"/>
                  <a:gd name="T16" fmla="*/ 2147483646 w 216"/>
                  <a:gd name="T17" fmla="*/ 2147483646 h 202"/>
                  <a:gd name="T18" fmla="*/ 2147483646 w 216"/>
                  <a:gd name="T19" fmla="*/ 2147483646 h 202"/>
                  <a:gd name="T20" fmla="*/ 2147483646 w 216"/>
                  <a:gd name="T21" fmla="*/ 2147483646 h 202"/>
                  <a:gd name="T22" fmla="*/ 2147483646 w 216"/>
                  <a:gd name="T23" fmla="*/ 2147483646 h 202"/>
                  <a:gd name="T24" fmla="*/ 2147483646 w 216"/>
                  <a:gd name="T25" fmla="*/ 2147483646 h 202"/>
                  <a:gd name="T26" fmla="*/ 2147483646 w 216"/>
                  <a:gd name="T27" fmla="*/ 2147483646 h 202"/>
                  <a:gd name="T28" fmla="*/ 2147483646 w 216"/>
                  <a:gd name="T29" fmla="*/ 2147483646 h 202"/>
                  <a:gd name="T30" fmla="*/ 2147483646 w 216"/>
                  <a:gd name="T31" fmla="*/ 2147483646 h 202"/>
                  <a:gd name="T32" fmla="*/ 2147483646 w 216"/>
                  <a:gd name="T33" fmla="*/ 2147483646 h 202"/>
                  <a:gd name="T34" fmla="*/ 2147483646 w 216"/>
                  <a:gd name="T35" fmla="*/ 2147483646 h 202"/>
                  <a:gd name="T36" fmla="*/ 2147483646 w 216"/>
                  <a:gd name="T37" fmla="*/ 2147483646 h 202"/>
                  <a:gd name="T38" fmla="*/ 2147483646 w 216"/>
                  <a:gd name="T39" fmla="*/ 2147483646 h 202"/>
                  <a:gd name="T40" fmla="*/ 2147483646 w 216"/>
                  <a:gd name="T41" fmla="*/ 2147483646 h 20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6"/>
                  <a:gd name="T64" fmla="*/ 0 h 202"/>
                  <a:gd name="T65" fmla="*/ 216 w 216"/>
                  <a:gd name="T66" fmla="*/ 202 h 20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6" h="202">
                    <a:moveTo>
                      <a:pt x="216" y="12"/>
                    </a:moveTo>
                    <a:lnTo>
                      <a:pt x="216" y="12"/>
                    </a:lnTo>
                    <a:lnTo>
                      <a:pt x="116" y="2"/>
                    </a:lnTo>
                    <a:lnTo>
                      <a:pt x="42" y="0"/>
                    </a:lnTo>
                    <a:lnTo>
                      <a:pt x="16" y="0"/>
                    </a:lnTo>
                    <a:lnTo>
                      <a:pt x="6" y="0"/>
                    </a:lnTo>
                    <a:lnTo>
                      <a:pt x="0" y="2"/>
                    </a:lnTo>
                    <a:lnTo>
                      <a:pt x="8" y="32"/>
                    </a:lnTo>
                    <a:lnTo>
                      <a:pt x="18" y="62"/>
                    </a:lnTo>
                    <a:lnTo>
                      <a:pt x="30" y="98"/>
                    </a:lnTo>
                    <a:lnTo>
                      <a:pt x="48" y="112"/>
                    </a:lnTo>
                    <a:lnTo>
                      <a:pt x="70" y="128"/>
                    </a:lnTo>
                    <a:lnTo>
                      <a:pt x="94" y="146"/>
                    </a:lnTo>
                    <a:lnTo>
                      <a:pt x="124" y="166"/>
                    </a:lnTo>
                    <a:lnTo>
                      <a:pt x="154" y="182"/>
                    </a:lnTo>
                    <a:lnTo>
                      <a:pt x="186" y="194"/>
                    </a:lnTo>
                    <a:lnTo>
                      <a:pt x="200" y="200"/>
                    </a:lnTo>
                    <a:lnTo>
                      <a:pt x="216" y="202"/>
                    </a:lnTo>
                    <a:lnTo>
                      <a:pt x="216" y="12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0" name="Freeform 1932"/>
              <p:cNvSpPr>
                <a:spLocks/>
              </p:cNvSpPr>
              <p:nvPr/>
            </p:nvSpPr>
            <p:spPr bwMode="auto">
              <a:xfrm>
                <a:off x="7270750" y="3175000"/>
                <a:ext cx="600075" cy="425450"/>
              </a:xfrm>
              <a:custGeom>
                <a:avLst/>
                <a:gdLst>
                  <a:gd name="T0" fmla="*/ 2147483646 w 378"/>
                  <a:gd name="T1" fmla="*/ 2147483646 h 268"/>
                  <a:gd name="T2" fmla="*/ 2147483646 w 378"/>
                  <a:gd name="T3" fmla="*/ 2147483646 h 268"/>
                  <a:gd name="T4" fmla="*/ 2147483646 w 378"/>
                  <a:gd name="T5" fmla="*/ 2147483646 h 268"/>
                  <a:gd name="T6" fmla="*/ 2147483646 w 378"/>
                  <a:gd name="T7" fmla="*/ 2147483646 h 268"/>
                  <a:gd name="T8" fmla="*/ 2147483646 w 378"/>
                  <a:gd name="T9" fmla="*/ 2147483646 h 268"/>
                  <a:gd name="T10" fmla="*/ 2147483646 w 378"/>
                  <a:gd name="T11" fmla="*/ 2147483646 h 268"/>
                  <a:gd name="T12" fmla="*/ 2147483646 w 378"/>
                  <a:gd name="T13" fmla="*/ 2147483646 h 268"/>
                  <a:gd name="T14" fmla="*/ 2147483646 w 378"/>
                  <a:gd name="T15" fmla="*/ 2147483646 h 268"/>
                  <a:gd name="T16" fmla="*/ 2147483646 w 378"/>
                  <a:gd name="T17" fmla="*/ 2147483646 h 268"/>
                  <a:gd name="T18" fmla="*/ 2147483646 w 378"/>
                  <a:gd name="T19" fmla="*/ 2147483646 h 268"/>
                  <a:gd name="T20" fmla="*/ 2147483646 w 378"/>
                  <a:gd name="T21" fmla="*/ 2147483646 h 268"/>
                  <a:gd name="T22" fmla="*/ 2147483646 w 378"/>
                  <a:gd name="T23" fmla="*/ 2147483646 h 268"/>
                  <a:gd name="T24" fmla="*/ 2147483646 w 378"/>
                  <a:gd name="T25" fmla="*/ 2147483646 h 268"/>
                  <a:gd name="T26" fmla="*/ 2147483646 w 378"/>
                  <a:gd name="T27" fmla="*/ 2147483646 h 268"/>
                  <a:gd name="T28" fmla="*/ 2147483646 w 378"/>
                  <a:gd name="T29" fmla="*/ 2147483646 h 268"/>
                  <a:gd name="T30" fmla="*/ 2147483646 w 378"/>
                  <a:gd name="T31" fmla="*/ 2147483646 h 268"/>
                  <a:gd name="T32" fmla="*/ 2147483646 w 378"/>
                  <a:gd name="T33" fmla="*/ 2147483646 h 268"/>
                  <a:gd name="T34" fmla="*/ 2147483646 w 378"/>
                  <a:gd name="T35" fmla="*/ 2147483646 h 268"/>
                  <a:gd name="T36" fmla="*/ 2147483646 w 378"/>
                  <a:gd name="T37" fmla="*/ 2147483646 h 268"/>
                  <a:gd name="T38" fmla="*/ 0 w 378"/>
                  <a:gd name="T39" fmla="*/ 2147483646 h 268"/>
                  <a:gd name="T40" fmla="*/ 0 w 378"/>
                  <a:gd name="T41" fmla="*/ 2147483646 h 268"/>
                  <a:gd name="T42" fmla="*/ 2147483646 w 378"/>
                  <a:gd name="T43" fmla="*/ 2147483646 h 268"/>
                  <a:gd name="T44" fmla="*/ 2147483646 w 378"/>
                  <a:gd name="T45" fmla="*/ 2147483646 h 268"/>
                  <a:gd name="T46" fmla="*/ 2147483646 w 378"/>
                  <a:gd name="T47" fmla="*/ 2147483646 h 268"/>
                  <a:gd name="T48" fmla="*/ 2147483646 w 378"/>
                  <a:gd name="T49" fmla="*/ 2147483646 h 268"/>
                  <a:gd name="T50" fmla="*/ 2147483646 w 378"/>
                  <a:gd name="T51" fmla="*/ 2147483646 h 268"/>
                  <a:gd name="T52" fmla="*/ 2147483646 w 378"/>
                  <a:gd name="T53" fmla="*/ 2147483646 h 268"/>
                  <a:gd name="T54" fmla="*/ 2147483646 w 378"/>
                  <a:gd name="T55" fmla="*/ 2147483646 h 268"/>
                  <a:gd name="T56" fmla="*/ 2147483646 w 378"/>
                  <a:gd name="T57" fmla="*/ 2147483646 h 268"/>
                  <a:gd name="T58" fmla="*/ 2147483646 w 378"/>
                  <a:gd name="T59" fmla="*/ 0 h 268"/>
                  <a:gd name="T60" fmla="*/ 2147483646 w 378"/>
                  <a:gd name="T61" fmla="*/ 0 h 268"/>
                  <a:gd name="T62" fmla="*/ 2147483646 w 378"/>
                  <a:gd name="T63" fmla="*/ 0 h 268"/>
                  <a:gd name="T64" fmla="*/ 2147483646 w 378"/>
                  <a:gd name="T65" fmla="*/ 0 h 268"/>
                  <a:gd name="T66" fmla="*/ 2147483646 w 378"/>
                  <a:gd name="T67" fmla="*/ 2147483646 h 268"/>
                  <a:gd name="T68" fmla="*/ 2147483646 w 378"/>
                  <a:gd name="T69" fmla="*/ 2147483646 h 268"/>
                  <a:gd name="T70" fmla="*/ 2147483646 w 378"/>
                  <a:gd name="T71" fmla="*/ 2147483646 h 268"/>
                  <a:gd name="T72" fmla="*/ 2147483646 w 378"/>
                  <a:gd name="T73" fmla="*/ 2147483646 h 268"/>
                  <a:gd name="T74" fmla="*/ 2147483646 w 378"/>
                  <a:gd name="T75" fmla="*/ 2147483646 h 268"/>
                  <a:gd name="T76" fmla="*/ 2147483646 w 378"/>
                  <a:gd name="T77" fmla="*/ 2147483646 h 268"/>
                  <a:gd name="T78" fmla="*/ 2147483646 w 378"/>
                  <a:gd name="T79" fmla="*/ 2147483646 h 268"/>
                  <a:gd name="T80" fmla="*/ 2147483646 w 378"/>
                  <a:gd name="T81" fmla="*/ 2147483646 h 268"/>
                  <a:gd name="T82" fmla="*/ 2147483646 w 378"/>
                  <a:gd name="T83" fmla="*/ 2147483646 h 268"/>
                  <a:gd name="T84" fmla="*/ 2147483646 w 378"/>
                  <a:gd name="T85" fmla="*/ 2147483646 h 268"/>
                  <a:gd name="T86" fmla="*/ 2147483646 w 378"/>
                  <a:gd name="T87" fmla="*/ 2147483646 h 268"/>
                  <a:gd name="T88" fmla="*/ 2147483646 w 378"/>
                  <a:gd name="T89" fmla="*/ 2147483646 h 268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378"/>
                  <a:gd name="T136" fmla="*/ 0 h 268"/>
                  <a:gd name="T137" fmla="*/ 378 w 378"/>
                  <a:gd name="T138" fmla="*/ 268 h 268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378" h="268">
                    <a:moveTo>
                      <a:pt x="298" y="254"/>
                    </a:moveTo>
                    <a:lnTo>
                      <a:pt x="298" y="254"/>
                    </a:lnTo>
                    <a:lnTo>
                      <a:pt x="270" y="258"/>
                    </a:lnTo>
                    <a:lnTo>
                      <a:pt x="238" y="262"/>
                    </a:lnTo>
                    <a:lnTo>
                      <a:pt x="202" y="266"/>
                    </a:lnTo>
                    <a:lnTo>
                      <a:pt x="160" y="268"/>
                    </a:lnTo>
                    <a:lnTo>
                      <a:pt x="122" y="268"/>
                    </a:lnTo>
                    <a:lnTo>
                      <a:pt x="102" y="266"/>
                    </a:lnTo>
                    <a:lnTo>
                      <a:pt x="86" y="264"/>
                    </a:lnTo>
                    <a:lnTo>
                      <a:pt x="70" y="260"/>
                    </a:lnTo>
                    <a:lnTo>
                      <a:pt x="56" y="254"/>
                    </a:lnTo>
                    <a:lnTo>
                      <a:pt x="46" y="244"/>
                    </a:lnTo>
                    <a:lnTo>
                      <a:pt x="36" y="230"/>
                    </a:lnTo>
                    <a:lnTo>
                      <a:pt x="24" y="210"/>
                    </a:lnTo>
                    <a:lnTo>
                      <a:pt x="12" y="186"/>
                    </a:lnTo>
                    <a:lnTo>
                      <a:pt x="8" y="172"/>
                    </a:lnTo>
                    <a:lnTo>
                      <a:pt x="4" y="158"/>
                    </a:lnTo>
                    <a:lnTo>
                      <a:pt x="2" y="142"/>
                    </a:lnTo>
                    <a:lnTo>
                      <a:pt x="0" y="124"/>
                    </a:lnTo>
                    <a:lnTo>
                      <a:pt x="0" y="104"/>
                    </a:lnTo>
                    <a:lnTo>
                      <a:pt x="2" y="84"/>
                    </a:lnTo>
                    <a:lnTo>
                      <a:pt x="22" y="70"/>
                    </a:lnTo>
                    <a:lnTo>
                      <a:pt x="44" y="54"/>
                    </a:lnTo>
                    <a:lnTo>
                      <a:pt x="70" y="38"/>
                    </a:lnTo>
                    <a:lnTo>
                      <a:pt x="98" y="22"/>
                    </a:lnTo>
                    <a:lnTo>
                      <a:pt x="126" y="8"/>
                    </a:lnTo>
                    <a:lnTo>
                      <a:pt x="140" y="4"/>
                    </a:lnTo>
                    <a:lnTo>
                      <a:pt x="152" y="0"/>
                    </a:lnTo>
                    <a:lnTo>
                      <a:pt x="164" y="0"/>
                    </a:lnTo>
                    <a:lnTo>
                      <a:pt x="174" y="0"/>
                    </a:lnTo>
                    <a:lnTo>
                      <a:pt x="204" y="16"/>
                    </a:lnTo>
                    <a:lnTo>
                      <a:pt x="268" y="50"/>
                    </a:lnTo>
                    <a:lnTo>
                      <a:pt x="336" y="90"/>
                    </a:lnTo>
                    <a:lnTo>
                      <a:pt x="362" y="108"/>
                    </a:lnTo>
                    <a:lnTo>
                      <a:pt x="376" y="120"/>
                    </a:lnTo>
                    <a:lnTo>
                      <a:pt x="378" y="226"/>
                    </a:lnTo>
                    <a:lnTo>
                      <a:pt x="344" y="240"/>
                    </a:lnTo>
                    <a:lnTo>
                      <a:pt x="318" y="250"/>
                    </a:lnTo>
                    <a:lnTo>
                      <a:pt x="306" y="252"/>
                    </a:lnTo>
                    <a:lnTo>
                      <a:pt x="298" y="25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1" name="Freeform 1933"/>
              <p:cNvSpPr>
                <a:spLocks/>
              </p:cNvSpPr>
              <p:nvPr/>
            </p:nvSpPr>
            <p:spPr bwMode="auto">
              <a:xfrm>
                <a:off x="5838825" y="3600450"/>
                <a:ext cx="571500" cy="533400"/>
              </a:xfrm>
              <a:custGeom>
                <a:avLst/>
                <a:gdLst>
                  <a:gd name="T0" fmla="*/ 2147483646 w 360"/>
                  <a:gd name="T1" fmla="*/ 2147483646 h 336"/>
                  <a:gd name="T2" fmla="*/ 2147483646 w 360"/>
                  <a:gd name="T3" fmla="*/ 2147483646 h 336"/>
                  <a:gd name="T4" fmla="*/ 2147483646 w 360"/>
                  <a:gd name="T5" fmla="*/ 2147483646 h 336"/>
                  <a:gd name="T6" fmla="*/ 2147483646 w 360"/>
                  <a:gd name="T7" fmla="*/ 2147483646 h 336"/>
                  <a:gd name="T8" fmla="*/ 2147483646 w 360"/>
                  <a:gd name="T9" fmla="*/ 2147483646 h 336"/>
                  <a:gd name="T10" fmla="*/ 2147483646 w 360"/>
                  <a:gd name="T11" fmla="*/ 2147483646 h 336"/>
                  <a:gd name="T12" fmla="*/ 2147483646 w 360"/>
                  <a:gd name="T13" fmla="*/ 2147483646 h 336"/>
                  <a:gd name="T14" fmla="*/ 2147483646 w 360"/>
                  <a:gd name="T15" fmla="*/ 2147483646 h 336"/>
                  <a:gd name="T16" fmla="*/ 0 w 360"/>
                  <a:gd name="T17" fmla="*/ 2147483646 h 336"/>
                  <a:gd name="T18" fmla="*/ 0 w 360"/>
                  <a:gd name="T19" fmla="*/ 2147483646 h 336"/>
                  <a:gd name="T20" fmla="*/ 2147483646 w 360"/>
                  <a:gd name="T21" fmla="*/ 2147483646 h 336"/>
                  <a:gd name="T22" fmla="*/ 2147483646 w 360"/>
                  <a:gd name="T23" fmla="*/ 2147483646 h 336"/>
                  <a:gd name="T24" fmla="*/ 2147483646 w 360"/>
                  <a:gd name="T25" fmla="*/ 2147483646 h 336"/>
                  <a:gd name="T26" fmla="*/ 2147483646 w 360"/>
                  <a:gd name="T27" fmla="*/ 2147483646 h 336"/>
                  <a:gd name="T28" fmla="*/ 2147483646 w 360"/>
                  <a:gd name="T29" fmla="*/ 2147483646 h 336"/>
                  <a:gd name="T30" fmla="*/ 2147483646 w 360"/>
                  <a:gd name="T31" fmla="*/ 2147483646 h 336"/>
                  <a:gd name="T32" fmla="*/ 2147483646 w 360"/>
                  <a:gd name="T33" fmla="*/ 2147483646 h 336"/>
                  <a:gd name="T34" fmla="*/ 2147483646 w 360"/>
                  <a:gd name="T35" fmla="*/ 2147483646 h 336"/>
                  <a:gd name="T36" fmla="*/ 2147483646 w 360"/>
                  <a:gd name="T37" fmla="*/ 2147483646 h 336"/>
                  <a:gd name="T38" fmla="*/ 2147483646 w 360"/>
                  <a:gd name="T39" fmla="*/ 2147483646 h 336"/>
                  <a:gd name="T40" fmla="*/ 2147483646 w 360"/>
                  <a:gd name="T41" fmla="*/ 2147483646 h 336"/>
                  <a:gd name="T42" fmla="*/ 2147483646 w 360"/>
                  <a:gd name="T43" fmla="*/ 2147483646 h 336"/>
                  <a:gd name="T44" fmla="*/ 2147483646 w 360"/>
                  <a:gd name="T45" fmla="*/ 0 h 336"/>
                  <a:gd name="T46" fmla="*/ 2147483646 w 360"/>
                  <a:gd name="T47" fmla="*/ 0 h 336"/>
                  <a:gd name="T48" fmla="*/ 2147483646 w 360"/>
                  <a:gd name="T49" fmla="*/ 0 h 336"/>
                  <a:gd name="T50" fmla="*/ 2147483646 w 360"/>
                  <a:gd name="T51" fmla="*/ 0 h 336"/>
                  <a:gd name="T52" fmla="*/ 2147483646 w 360"/>
                  <a:gd name="T53" fmla="*/ 2147483646 h 336"/>
                  <a:gd name="T54" fmla="*/ 2147483646 w 360"/>
                  <a:gd name="T55" fmla="*/ 2147483646 h 336"/>
                  <a:gd name="T56" fmla="*/ 2147483646 w 360"/>
                  <a:gd name="T57" fmla="*/ 2147483646 h 336"/>
                  <a:gd name="T58" fmla="*/ 2147483646 w 360"/>
                  <a:gd name="T59" fmla="*/ 2147483646 h 336"/>
                  <a:gd name="T60" fmla="*/ 2147483646 w 360"/>
                  <a:gd name="T61" fmla="*/ 2147483646 h 336"/>
                  <a:gd name="T62" fmla="*/ 2147483646 w 360"/>
                  <a:gd name="T63" fmla="*/ 2147483646 h 336"/>
                  <a:gd name="T64" fmla="*/ 2147483646 w 360"/>
                  <a:gd name="T65" fmla="*/ 2147483646 h 336"/>
                  <a:gd name="T66" fmla="*/ 2147483646 w 360"/>
                  <a:gd name="T67" fmla="*/ 2147483646 h 336"/>
                  <a:gd name="T68" fmla="*/ 2147483646 w 360"/>
                  <a:gd name="T69" fmla="*/ 2147483646 h 336"/>
                  <a:gd name="T70" fmla="*/ 2147483646 w 360"/>
                  <a:gd name="T71" fmla="*/ 2147483646 h 336"/>
                  <a:gd name="T72" fmla="*/ 2147483646 w 360"/>
                  <a:gd name="T73" fmla="*/ 2147483646 h 336"/>
                  <a:gd name="T74" fmla="*/ 2147483646 w 360"/>
                  <a:gd name="T75" fmla="*/ 2147483646 h 336"/>
                  <a:gd name="T76" fmla="*/ 2147483646 w 360"/>
                  <a:gd name="T77" fmla="*/ 2147483646 h 336"/>
                  <a:gd name="T78" fmla="*/ 2147483646 w 360"/>
                  <a:gd name="T79" fmla="*/ 2147483646 h 336"/>
                  <a:gd name="T80" fmla="*/ 2147483646 w 360"/>
                  <a:gd name="T81" fmla="*/ 2147483646 h 336"/>
                  <a:gd name="T82" fmla="*/ 2147483646 w 360"/>
                  <a:gd name="T83" fmla="*/ 2147483646 h 336"/>
                  <a:gd name="T84" fmla="*/ 2147483646 w 360"/>
                  <a:gd name="T85" fmla="*/ 2147483646 h 336"/>
                  <a:gd name="T86" fmla="*/ 2147483646 w 360"/>
                  <a:gd name="T87" fmla="*/ 2147483646 h 336"/>
                  <a:gd name="T88" fmla="*/ 2147483646 w 360"/>
                  <a:gd name="T89" fmla="*/ 2147483646 h 336"/>
                  <a:gd name="T90" fmla="*/ 2147483646 w 360"/>
                  <a:gd name="T91" fmla="*/ 2147483646 h 336"/>
                  <a:gd name="T92" fmla="*/ 2147483646 w 360"/>
                  <a:gd name="T93" fmla="*/ 2147483646 h 336"/>
                  <a:gd name="T94" fmla="*/ 2147483646 w 360"/>
                  <a:gd name="T95" fmla="*/ 2147483646 h 336"/>
                  <a:gd name="T96" fmla="*/ 2147483646 w 360"/>
                  <a:gd name="T97" fmla="*/ 2147483646 h 336"/>
                  <a:gd name="T98" fmla="*/ 2147483646 w 360"/>
                  <a:gd name="T99" fmla="*/ 2147483646 h 336"/>
                  <a:gd name="T100" fmla="*/ 2147483646 w 360"/>
                  <a:gd name="T101" fmla="*/ 2147483646 h 336"/>
                  <a:gd name="T102" fmla="*/ 2147483646 w 360"/>
                  <a:gd name="T103" fmla="*/ 2147483646 h 336"/>
                  <a:gd name="T104" fmla="*/ 2147483646 w 360"/>
                  <a:gd name="T105" fmla="*/ 2147483646 h 336"/>
                  <a:gd name="T106" fmla="*/ 2147483646 w 360"/>
                  <a:gd name="T107" fmla="*/ 2147483646 h 336"/>
                  <a:gd name="T108" fmla="*/ 2147483646 w 360"/>
                  <a:gd name="T109" fmla="*/ 2147483646 h 336"/>
                  <a:gd name="T110" fmla="*/ 2147483646 w 360"/>
                  <a:gd name="T111" fmla="*/ 2147483646 h 336"/>
                  <a:gd name="T112" fmla="*/ 2147483646 w 360"/>
                  <a:gd name="T113" fmla="*/ 2147483646 h 336"/>
                  <a:gd name="T114" fmla="*/ 2147483646 w 360"/>
                  <a:gd name="T115" fmla="*/ 2147483646 h 336"/>
                  <a:gd name="T116" fmla="*/ 2147483646 w 360"/>
                  <a:gd name="T117" fmla="*/ 2147483646 h 336"/>
                  <a:gd name="T118" fmla="*/ 2147483646 w 360"/>
                  <a:gd name="T119" fmla="*/ 2147483646 h 3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60"/>
                  <a:gd name="T181" fmla="*/ 0 h 336"/>
                  <a:gd name="T182" fmla="*/ 360 w 360"/>
                  <a:gd name="T183" fmla="*/ 336 h 3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60" h="336">
                    <a:moveTo>
                      <a:pt x="50" y="304"/>
                    </a:moveTo>
                    <a:lnTo>
                      <a:pt x="50" y="304"/>
                    </a:lnTo>
                    <a:lnTo>
                      <a:pt x="46" y="298"/>
                    </a:lnTo>
                    <a:lnTo>
                      <a:pt x="34" y="284"/>
                    </a:lnTo>
                    <a:lnTo>
                      <a:pt x="20" y="262"/>
                    </a:lnTo>
                    <a:lnTo>
                      <a:pt x="12" y="248"/>
                    </a:lnTo>
                    <a:lnTo>
                      <a:pt x="6" y="234"/>
                    </a:lnTo>
                    <a:lnTo>
                      <a:pt x="2" y="218"/>
                    </a:lnTo>
                    <a:lnTo>
                      <a:pt x="0" y="202"/>
                    </a:lnTo>
                    <a:lnTo>
                      <a:pt x="0" y="184"/>
                    </a:lnTo>
                    <a:lnTo>
                      <a:pt x="2" y="168"/>
                    </a:lnTo>
                    <a:lnTo>
                      <a:pt x="8" y="148"/>
                    </a:lnTo>
                    <a:lnTo>
                      <a:pt x="18" y="130"/>
                    </a:lnTo>
                    <a:lnTo>
                      <a:pt x="32" y="112"/>
                    </a:lnTo>
                    <a:lnTo>
                      <a:pt x="52" y="94"/>
                    </a:lnTo>
                    <a:lnTo>
                      <a:pt x="58" y="90"/>
                    </a:lnTo>
                    <a:lnTo>
                      <a:pt x="100" y="58"/>
                    </a:lnTo>
                    <a:lnTo>
                      <a:pt x="128" y="36"/>
                    </a:lnTo>
                    <a:lnTo>
                      <a:pt x="158" y="8"/>
                    </a:lnTo>
                    <a:lnTo>
                      <a:pt x="166" y="2"/>
                    </a:lnTo>
                    <a:lnTo>
                      <a:pt x="174" y="0"/>
                    </a:lnTo>
                    <a:lnTo>
                      <a:pt x="182" y="0"/>
                    </a:lnTo>
                    <a:lnTo>
                      <a:pt x="196" y="0"/>
                    </a:lnTo>
                    <a:lnTo>
                      <a:pt x="216" y="4"/>
                    </a:lnTo>
                    <a:lnTo>
                      <a:pt x="238" y="6"/>
                    </a:lnTo>
                    <a:lnTo>
                      <a:pt x="262" y="14"/>
                    </a:lnTo>
                    <a:lnTo>
                      <a:pt x="290" y="24"/>
                    </a:lnTo>
                    <a:lnTo>
                      <a:pt x="304" y="30"/>
                    </a:lnTo>
                    <a:lnTo>
                      <a:pt x="318" y="38"/>
                    </a:lnTo>
                    <a:lnTo>
                      <a:pt x="330" y="48"/>
                    </a:lnTo>
                    <a:lnTo>
                      <a:pt x="342" y="58"/>
                    </a:lnTo>
                    <a:lnTo>
                      <a:pt x="352" y="70"/>
                    </a:lnTo>
                    <a:lnTo>
                      <a:pt x="360" y="84"/>
                    </a:lnTo>
                    <a:lnTo>
                      <a:pt x="358" y="114"/>
                    </a:lnTo>
                    <a:lnTo>
                      <a:pt x="354" y="146"/>
                    </a:lnTo>
                    <a:lnTo>
                      <a:pt x="344" y="186"/>
                    </a:lnTo>
                    <a:lnTo>
                      <a:pt x="336" y="206"/>
                    </a:lnTo>
                    <a:lnTo>
                      <a:pt x="328" y="226"/>
                    </a:lnTo>
                    <a:lnTo>
                      <a:pt x="318" y="246"/>
                    </a:lnTo>
                    <a:lnTo>
                      <a:pt x="306" y="266"/>
                    </a:lnTo>
                    <a:lnTo>
                      <a:pt x="290" y="284"/>
                    </a:lnTo>
                    <a:lnTo>
                      <a:pt x="274" y="302"/>
                    </a:lnTo>
                    <a:lnTo>
                      <a:pt x="256" y="316"/>
                    </a:lnTo>
                    <a:lnTo>
                      <a:pt x="234" y="326"/>
                    </a:lnTo>
                    <a:lnTo>
                      <a:pt x="212" y="332"/>
                    </a:lnTo>
                    <a:lnTo>
                      <a:pt x="192" y="334"/>
                    </a:lnTo>
                    <a:lnTo>
                      <a:pt x="164" y="336"/>
                    </a:lnTo>
                    <a:lnTo>
                      <a:pt x="134" y="336"/>
                    </a:lnTo>
                    <a:lnTo>
                      <a:pt x="120" y="334"/>
                    </a:lnTo>
                    <a:lnTo>
                      <a:pt x="104" y="332"/>
                    </a:lnTo>
                    <a:lnTo>
                      <a:pt x="90" y="326"/>
                    </a:lnTo>
                    <a:lnTo>
                      <a:pt x="76" y="320"/>
                    </a:lnTo>
                    <a:lnTo>
                      <a:pt x="62" y="314"/>
                    </a:lnTo>
                    <a:lnTo>
                      <a:pt x="50" y="30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2" name="Freeform 1934"/>
              <p:cNvSpPr>
                <a:spLocks/>
              </p:cNvSpPr>
              <p:nvPr/>
            </p:nvSpPr>
            <p:spPr bwMode="auto">
              <a:xfrm>
                <a:off x="5740400" y="3813175"/>
                <a:ext cx="92075" cy="314325"/>
              </a:xfrm>
              <a:custGeom>
                <a:avLst/>
                <a:gdLst>
                  <a:gd name="T0" fmla="*/ 0 w 58"/>
                  <a:gd name="T1" fmla="*/ 0 h 198"/>
                  <a:gd name="T2" fmla="*/ 0 w 58"/>
                  <a:gd name="T3" fmla="*/ 2147483646 h 198"/>
                  <a:gd name="T4" fmla="*/ 0 w 58"/>
                  <a:gd name="T5" fmla="*/ 2147483646 h 198"/>
                  <a:gd name="T6" fmla="*/ 2147483646 w 58"/>
                  <a:gd name="T7" fmla="*/ 2147483646 h 198"/>
                  <a:gd name="T8" fmla="*/ 2147483646 w 58"/>
                  <a:gd name="T9" fmla="*/ 2147483646 h 198"/>
                  <a:gd name="T10" fmla="*/ 2147483646 w 58"/>
                  <a:gd name="T11" fmla="*/ 2147483646 h 198"/>
                  <a:gd name="T12" fmla="*/ 2147483646 w 58"/>
                  <a:gd name="T13" fmla="*/ 2147483646 h 198"/>
                  <a:gd name="T14" fmla="*/ 2147483646 w 58"/>
                  <a:gd name="T15" fmla="*/ 2147483646 h 198"/>
                  <a:gd name="T16" fmla="*/ 2147483646 w 58"/>
                  <a:gd name="T17" fmla="*/ 2147483646 h 198"/>
                  <a:gd name="T18" fmla="*/ 2147483646 w 58"/>
                  <a:gd name="T19" fmla="*/ 2147483646 h 198"/>
                  <a:gd name="T20" fmla="*/ 2147483646 w 58"/>
                  <a:gd name="T21" fmla="*/ 2147483646 h 198"/>
                  <a:gd name="T22" fmla="*/ 2147483646 w 58"/>
                  <a:gd name="T23" fmla="*/ 2147483646 h 198"/>
                  <a:gd name="T24" fmla="*/ 2147483646 w 58"/>
                  <a:gd name="T25" fmla="*/ 2147483646 h 198"/>
                  <a:gd name="T26" fmla="*/ 2147483646 w 58"/>
                  <a:gd name="T27" fmla="*/ 2147483646 h 198"/>
                  <a:gd name="T28" fmla="*/ 2147483646 w 58"/>
                  <a:gd name="T29" fmla="*/ 2147483646 h 198"/>
                  <a:gd name="T30" fmla="*/ 2147483646 w 58"/>
                  <a:gd name="T31" fmla="*/ 2147483646 h 198"/>
                  <a:gd name="T32" fmla="*/ 2147483646 w 58"/>
                  <a:gd name="T33" fmla="*/ 2147483646 h 198"/>
                  <a:gd name="T34" fmla="*/ 2147483646 w 58"/>
                  <a:gd name="T35" fmla="*/ 2147483646 h 198"/>
                  <a:gd name="T36" fmla="*/ 2147483646 w 58"/>
                  <a:gd name="T37" fmla="*/ 2147483646 h 198"/>
                  <a:gd name="T38" fmla="*/ 2147483646 w 58"/>
                  <a:gd name="T39" fmla="*/ 2147483646 h 198"/>
                  <a:gd name="T40" fmla="*/ 2147483646 w 58"/>
                  <a:gd name="T41" fmla="*/ 2147483646 h 198"/>
                  <a:gd name="T42" fmla="*/ 2147483646 w 58"/>
                  <a:gd name="T43" fmla="*/ 2147483646 h 198"/>
                  <a:gd name="T44" fmla="*/ 2147483646 w 58"/>
                  <a:gd name="T45" fmla="*/ 0 h 198"/>
                  <a:gd name="T46" fmla="*/ 0 w 58"/>
                  <a:gd name="T47" fmla="*/ 0 h 198"/>
                  <a:gd name="T48" fmla="*/ 0 w 58"/>
                  <a:gd name="T49" fmla="*/ 0 h 19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8"/>
                  <a:gd name="T76" fmla="*/ 0 h 198"/>
                  <a:gd name="T77" fmla="*/ 58 w 58"/>
                  <a:gd name="T78" fmla="*/ 198 h 19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8" h="198">
                    <a:moveTo>
                      <a:pt x="0" y="0"/>
                    </a:moveTo>
                    <a:lnTo>
                      <a:pt x="0" y="198"/>
                    </a:lnTo>
                    <a:lnTo>
                      <a:pt x="4" y="198"/>
                    </a:lnTo>
                    <a:lnTo>
                      <a:pt x="12" y="196"/>
                    </a:lnTo>
                    <a:lnTo>
                      <a:pt x="24" y="190"/>
                    </a:lnTo>
                    <a:lnTo>
                      <a:pt x="32" y="184"/>
                    </a:lnTo>
                    <a:lnTo>
                      <a:pt x="38" y="178"/>
                    </a:lnTo>
                    <a:lnTo>
                      <a:pt x="44" y="168"/>
                    </a:lnTo>
                    <a:lnTo>
                      <a:pt x="50" y="156"/>
                    </a:lnTo>
                    <a:lnTo>
                      <a:pt x="54" y="142"/>
                    </a:lnTo>
                    <a:lnTo>
                      <a:pt x="56" y="126"/>
                    </a:lnTo>
                    <a:lnTo>
                      <a:pt x="58" y="106"/>
                    </a:lnTo>
                    <a:lnTo>
                      <a:pt x="58" y="82"/>
                    </a:lnTo>
                    <a:lnTo>
                      <a:pt x="56" y="54"/>
                    </a:lnTo>
                    <a:lnTo>
                      <a:pt x="50" y="24"/>
                    </a:lnTo>
                    <a:lnTo>
                      <a:pt x="50" y="20"/>
                    </a:lnTo>
                    <a:lnTo>
                      <a:pt x="48" y="16"/>
                    </a:lnTo>
                    <a:lnTo>
                      <a:pt x="44" y="10"/>
                    </a:lnTo>
                    <a:lnTo>
                      <a:pt x="38" y="6"/>
                    </a:lnTo>
                    <a:lnTo>
                      <a:pt x="30" y="2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3" name="Freeform 1935"/>
              <p:cNvSpPr>
                <a:spLocks/>
              </p:cNvSpPr>
              <p:nvPr/>
            </p:nvSpPr>
            <p:spPr bwMode="auto">
              <a:xfrm>
                <a:off x="6359525" y="3609975"/>
                <a:ext cx="765175" cy="577850"/>
              </a:xfrm>
              <a:custGeom>
                <a:avLst/>
                <a:gdLst>
                  <a:gd name="T0" fmla="*/ 2147483646 w 482"/>
                  <a:gd name="T1" fmla="*/ 0 h 364"/>
                  <a:gd name="T2" fmla="*/ 2147483646 w 482"/>
                  <a:gd name="T3" fmla="*/ 2147483646 h 364"/>
                  <a:gd name="T4" fmla="*/ 2147483646 w 482"/>
                  <a:gd name="T5" fmla="*/ 2147483646 h 364"/>
                  <a:gd name="T6" fmla="*/ 2147483646 w 482"/>
                  <a:gd name="T7" fmla="*/ 2147483646 h 364"/>
                  <a:gd name="T8" fmla="*/ 2147483646 w 482"/>
                  <a:gd name="T9" fmla="*/ 2147483646 h 364"/>
                  <a:gd name="T10" fmla="*/ 2147483646 w 482"/>
                  <a:gd name="T11" fmla="*/ 2147483646 h 364"/>
                  <a:gd name="T12" fmla="*/ 2147483646 w 482"/>
                  <a:gd name="T13" fmla="*/ 2147483646 h 364"/>
                  <a:gd name="T14" fmla="*/ 2147483646 w 482"/>
                  <a:gd name="T15" fmla="*/ 2147483646 h 364"/>
                  <a:gd name="T16" fmla="*/ 2147483646 w 482"/>
                  <a:gd name="T17" fmla="*/ 2147483646 h 364"/>
                  <a:gd name="T18" fmla="*/ 0 w 482"/>
                  <a:gd name="T19" fmla="*/ 2147483646 h 364"/>
                  <a:gd name="T20" fmla="*/ 2147483646 w 482"/>
                  <a:gd name="T21" fmla="*/ 2147483646 h 364"/>
                  <a:gd name="T22" fmla="*/ 2147483646 w 482"/>
                  <a:gd name="T23" fmla="*/ 2147483646 h 364"/>
                  <a:gd name="T24" fmla="*/ 2147483646 w 482"/>
                  <a:gd name="T25" fmla="*/ 2147483646 h 364"/>
                  <a:gd name="T26" fmla="*/ 2147483646 w 482"/>
                  <a:gd name="T27" fmla="*/ 2147483646 h 364"/>
                  <a:gd name="T28" fmla="*/ 2147483646 w 482"/>
                  <a:gd name="T29" fmla="*/ 2147483646 h 364"/>
                  <a:gd name="T30" fmla="*/ 2147483646 w 482"/>
                  <a:gd name="T31" fmla="*/ 2147483646 h 364"/>
                  <a:gd name="T32" fmla="*/ 2147483646 w 482"/>
                  <a:gd name="T33" fmla="*/ 2147483646 h 364"/>
                  <a:gd name="T34" fmla="*/ 2147483646 w 482"/>
                  <a:gd name="T35" fmla="*/ 2147483646 h 364"/>
                  <a:gd name="T36" fmla="*/ 2147483646 w 482"/>
                  <a:gd name="T37" fmla="*/ 2147483646 h 364"/>
                  <a:gd name="T38" fmla="*/ 2147483646 w 482"/>
                  <a:gd name="T39" fmla="*/ 2147483646 h 364"/>
                  <a:gd name="T40" fmla="*/ 2147483646 w 482"/>
                  <a:gd name="T41" fmla="*/ 2147483646 h 364"/>
                  <a:gd name="T42" fmla="*/ 2147483646 w 482"/>
                  <a:gd name="T43" fmla="*/ 2147483646 h 364"/>
                  <a:gd name="T44" fmla="*/ 2147483646 w 482"/>
                  <a:gd name="T45" fmla="*/ 2147483646 h 364"/>
                  <a:gd name="T46" fmla="*/ 2147483646 w 482"/>
                  <a:gd name="T47" fmla="*/ 2147483646 h 364"/>
                  <a:gd name="T48" fmla="*/ 2147483646 w 482"/>
                  <a:gd name="T49" fmla="*/ 2147483646 h 364"/>
                  <a:gd name="T50" fmla="*/ 2147483646 w 482"/>
                  <a:gd name="T51" fmla="*/ 2147483646 h 364"/>
                  <a:gd name="T52" fmla="*/ 2147483646 w 482"/>
                  <a:gd name="T53" fmla="*/ 2147483646 h 364"/>
                  <a:gd name="T54" fmla="*/ 2147483646 w 482"/>
                  <a:gd name="T55" fmla="*/ 2147483646 h 364"/>
                  <a:gd name="T56" fmla="*/ 2147483646 w 482"/>
                  <a:gd name="T57" fmla="*/ 2147483646 h 364"/>
                  <a:gd name="T58" fmla="*/ 2147483646 w 482"/>
                  <a:gd name="T59" fmla="*/ 2147483646 h 364"/>
                  <a:gd name="T60" fmla="*/ 2147483646 w 482"/>
                  <a:gd name="T61" fmla="*/ 2147483646 h 364"/>
                  <a:gd name="T62" fmla="*/ 2147483646 w 482"/>
                  <a:gd name="T63" fmla="*/ 2147483646 h 364"/>
                  <a:gd name="T64" fmla="*/ 2147483646 w 482"/>
                  <a:gd name="T65" fmla="*/ 2147483646 h 364"/>
                  <a:gd name="T66" fmla="*/ 2147483646 w 482"/>
                  <a:gd name="T67" fmla="*/ 2147483646 h 364"/>
                  <a:gd name="T68" fmla="*/ 2147483646 w 482"/>
                  <a:gd name="T69" fmla="*/ 0 h 364"/>
                  <a:gd name="T70" fmla="*/ 2147483646 w 482"/>
                  <a:gd name="T71" fmla="*/ 0 h 36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82"/>
                  <a:gd name="T109" fmla="*/ 0 h 364"/>
                  <a:gd name="T110" fmla="*/ 482 w 482"/>
                  <a:gd name="T111" fmla="*/ 364 h 36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82" h="364">
                    <a:moveTo>
                      <a:pt x="170" y="0"/>
                    </a:moveTo>
                    <a:lnTo>
                      <a:pt x="170" y="0"/>
                    </a:lnTo>
                    <a:lnTo>
                      <a:pt x="154" y="2"/>
                    </a:lnTo>
                    <a:lnTo>
                      <a:pt x="136" y="8"/>
                    </a:lnTo>
                    <a:lnTo>
                      <a:pt x="116" y="18"/>
                    </a:lnTo>
                    <a:lnTo>
                      <a:pt x="104" y="26"/>
                    </a:lnTo>
                    <a:lnTo>
                      <a:pt x="94" y="34"/>
                    </a:lnTo>
                    <a:lnTo>
                      <a:pt x="84" y="44"/>
                    </a:lnTo>
                    <a:lnTo>
                      <a:pt x="74" y="58"/>
                    </a:lnTo>
                    <a:lnTo>
                      <a:pt x="66" y="72"/>
                    </a:lnTo>
                    <a:lnTo>
                      <a:pt x="58" y="88"/>
                    </a:lnTo>
                    <a:lnTo>
                      <a:pt x="52" y="108"/>
                    </a:lnTo>
                    <a:lnTo>
                      <a:pt x="50" y="130"/>
                    </a:lnTo>
                    <a:lnTo>
                      <a:pt x="38" y="152"/>
                    </a:lnTo>
                    <a:lnTo>
                      <a:pt x="26" y="176"/>
                    </a:lnTo>
                    <a:lnTo>
                      <a:pt x="14" y="204"/>
                    </a:lnTo>
                    <a:lnTo>
                      <a:pt x="6" y="232"/>
                    </a:lnTo>
                    <a:lnTo>
                      <a:pt x="2" y="244"/>
                    </a:lnTo>
                    <a:lnTo>
                      <a:pt x="0" y="258"/>
                    </a:lnTo>
                    <a:lnTo>
                      <a:pt x="0" y="268"/>
                    </a:lnTo>
                    <a:lnTo>
                      <a:pt x="2" y="278"/>
                    </a:lnTo>
                    <a:lnTo>
                      <a:pt x="8" y="284"/>
                    </a:lnTo>
                    <a:lnTo>
                      <a:pt x="14" y="290"/>
                    </a:lnTo>
                    <a:lnTo>
                      <a:pt x="32" y="298"/>
                    </a:lnTo>
                    <a:lnTo>
                      <a:pt x="52" y="310"/>
                    </a:lnTo>
                    <a:lnTo>
                      <a:pt x="74" y="324"/>
                    </a:lnTo>
                    <a:lnTo>
                      <a:pt x="98" y="338"/>
                    </a:lnTo>
                    <a:lnTo>
                      <a:pt x="128" y="350"/>
                    </a:lnTo>
                    <a:lnTo>
                      <a:pt x="144" y="354"/>
                    </a:lnTo>
                    <a:lnTo>
                      <a:pt x="162" y="360"/>
                    </a:lnTo>
                    <a:lnTo>
                      <a:pt x="182" y="362"/>
                    </a:lnTo>
                    <a:lnTo>
                      <a:pt x="204" y="364"/>
                    </a:lnTo>
                    <a:lnTo>
                      <a:pt x="226" y="364"/>
                    </a:lnTo>
                    <a:lnTo>
                      <a:pt x="252" y="364"/>
                    </a:lnTo>
                    <a:lnTo>
                      <a:pt x="268" y="354"/>
                    </a:lnTo>
                    <a:lnTo>
                      <a:pt x="306" y="330"/>
                    </a:lnTo>
                    <a:lnTo>
                      <a:pt x="358" y="296"/>
                    </a:lnTo>
                    <a:lnTo>
                      <a:pt x="386" y="276"/>
                    </a:lnTo>
                    <a:lnTo>
                      <a:pt x="412" y="254"/>
                    </a:lnTo>
                    <a:lnTo>
                      <a:pt x="436" y="232"/>
                    </a:lnTo>
                    <a:lnTo>
                      <a:pt x="456" y="210"/>
                    </a:lnTo>
                    <a:lnTo>
                      <a:pt x="472" y="188"/>
                    </a:lnTo>
                    <a:lnTo>
                      <a:pt x="478" y="178"/>
                    </a:lnTo>
                    <a:lnTo>
                      <a:pt x="482" y="168"/>
                    </a:lnTo>
                    <a:lnTo>
                      <a:pt x="482" y="158"/>
                    </a:lnTo>
                    <a:lnTo>
                      <a:pt x="482" y="150"/>
                    </a:lnTo>
                    <a:lnTo>
                      <a:pt x="480" y="140"/>
                    </a:lnTo>
                    <a:lnTo>
                      <a:pt x="474" y="132"/>
                    </a:lnTo>
                    <a:lnTo>
                      <a:pt x="466" y="126"/>
                    </a:lnTo>
                    <a:lnTo>
                      <a:pt x="456" y="118"/>
                    </a:lnTo>
                    <a:lnTo>
                      <a:pt x="442" y="112"/>
                    </a:lnTo>
                    <a:lnTo>
                      <a:pt x="424" y="108"/>
                    </a:lnTo>
                    <a:lnTo>
                      <a:pt x="412" y="100"/>
                    </a:lnTo>
                    <a:lnTo>
                      <a:pt x="378" y="86"/>
                    </a:lnTo>
                    <a:lnTo>
                      <a:pt x="356" y="80"/>
                    </a:lnTo>
                    <a:lnTo>
                      <a:pt x="332" y="74"/>
                    </a:lnTo>
                    <a:lnTo>
                      <a:pt x="306" y="68"/>
                    </a:lnTo>
                    <a:lnTo>
                      <a:pt x="280" y="66"/>
                    </a:lnTo>
                    <a:lnTo>
                      <a:pt x="272" y="56"/>
                    </a:lnTo>
                    <a:lnTo>
                      <a:pt x="262" y="46"/>
                    </a:lnTo>
                    <a:lnTo>
                      <a:pt x="248" y="34"/>
                    </a:lnTo>
                    <a:lnTo>
                      <a:pt x="232" y="22"/>
                    </a:lnTo>
                    <a:lnTo>
                      <a:pt x="212" y="12"/>
                    </a:lnTo>
                    <a:lnTo>
                      <a:pt x="192" y="4"/>
                    </a:lnTo>
                    <a:lnTo>
                      <a:pt x="182" y="0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4" name="Freeform 1936"/>
              <p:cNvSpPr>
                <a:spLocks/>
              </p:cNvSpPr>
              <p:nvPr/>
            </p:nvSpPr>
            <p:spPr bwMode="auto">
              <a:xfrm>
                <a:off x="7118350" y="3613150"/>
                <a:ext cx="555625" cy="587375"/>
              </a:xfrm>
              <a:custGeom>
                <a:avLst/>
                <a:gdLst>
                  <a:gd name="T0" fmla="*/ 2147483646 w 350"/>
                  <a:gd name="T1" fmla="*/ 2147483646 h 370"/>
                  <a:gd name="T2" fmla="*/ 2147483646 w 350"/>
                  <a:gd name="T3" fmla="*/ 2147483646 h 370"/>
                  <a:gd name="T4" fmla="*/ 2147483646 w 350"/>
                  <a:gd name="T5" fmla="*/ 2147483646 h 370"/>
                  <a:gd name="T6" fmla="*/ 2147483646 w 350"/>
                  <a:gd name="T7" fmla="*/ 2147483646 h 370"/>
                  <a:gd name="T8" fmla="*/ 2147483646 w 350"/>
                  <a:gd name="T9" fmla="*/ 2147483646 h 370"/>
                  <a:gd name="T10" fmla="*/ 2147483646 w 350"/>
                  <a:gd name="T11" fmla="*/ 2147483646 h 370"/>
                  <a:gd name="T12" fmla="*/ 2147483646 w 350"/>
                  <a:gd name="T13" fmla="*/ 2147483646 h 370"/>
                  <a:gd name="T14" fmla="*/ 2147483646 w 350"/>
                  <a:gd name="T15" fmla="*/ 2147483646 h 370"/>
                  <a:gd name="T16" fmla="*/ 2147483646 w 350"/>
                  <a:gd name="T17" fmla="*/ 2147483646 h 370"/>
                  <a:gd name="T18" fmla="*/ 2147483646 w 350"/>
                  <a:gd name="T19" fmla="*/ 2147483646 h 370"/>
                  <a:gd name="T20" fmla="*/ 2147483646 w 350"/>
                  <a:gd name="T21" fmla="*/ 2147483646 h 370"/>
                  <a:gd name="T22" fmla="*/ 2147483646 w 350"/>
                  <a:gd name="T23" fmla="*/ 0 h 370"/>
                  <a:gd name="T24" fmla="*/ 2147483646 w 350"/>
                  <a:gd name="T25" fmla="*/ 2147483646 h 370"/>
                  <a:gd name="T26" fmla="*/ 2147483646 w 350"/>
                  <a:gd name="T27" fmla="*/ 2147483646 h 370"/>
                  <a:gd name="T28" fmla="*/ 2147483646 w 350"/>
                  <a:gd name="T29" fmla="*/ 2147483646 h 370"/>
                  <a:gd name="T30" fmla="*/ 2147483646 w 350"/>
                  <a:gd name="T31" fmla="*/ 2147483646 h 370"/>
                  <a:gd name="T32" fmla="*/ 2147483646 w 350"/>
                  <a:gd name="T33" fmla="*/ 2147483646 h 370"/>
                  <a:gd name="T34" fmla="*/ 2147483646 w 350"/>
                  <a:gd name="T35" fmla="*/ 2147483646 h 370"/>
                  <a:gd name="T36" fmla="*/ 2147483646 w 350"/>
                  <a:gd name="T37" fmla="*/ 2147483646 h 370"/>
                  <a:gd name="T38" fmla="*/ 2147483646 w 350"/>
                  <a:gd name="T39" fmla="*/ 2147483646 h 370"/>
                  <a:gd name="T40" fmla="*/ 2147483646 w 350"/>
                  <a:gd name="T41" fmla="*/ 2147483646 h 370"/>
                  <a:gd name="T42" fmla="*/ 2147483646 w 350"/>
                  <a:gd name="T43" fmla="*/ 2147483646 h 370"/>
                  <a:gd name="T44" fmla="*/ 2147483646 w 350"/>
                  <a:gd name="T45" fmla="*/ 2147483646 h 370"/>
                  <a:gd name="T46" fmla="*/ 2147483646 w 350"/>
                  <a:gd name="T47" fmla="*/ 2147483646 h 370"/>
                  <a:gd name="T48" fmla="*/ 2147483646 w 350"/>
                  <a:gd name="T49" fmla="*/ 2147483646 h 370"/>
                  <a:gd name="T50" fmla="*/ 2147483646 w 350"/>
                  <a:gd name="T51" fmla="*/ 2147483646 h 370"/>
                  <a:gd name="T52" fmla="*/ 2147483646 w 350"/>
                  <a:gd name="T53" fmla="*/ 2147483646 h 370"/>
                  <a:gd name="T54" fmla="*/ 2147483646 w 350"/>
                  <a:gd name="T55" fmla="*/ 2147483646 h 370"/>
                  <a:gd name="T56" fmla="*/ 0 w 350"/>
                  <a:gd name="T57" fmla="*/ 2147483646 h 370"/>
                  <a:gd name="T58" fmla="*/ 0 w 350"/>
                  <a:gd name="T59" fmla="*/ 2147483646 h 370"/>
                  <a:gd name="T60" fmla="*/ 0 w 350"/>
                  <a:gd name="T61" fmla="*/ 2147483646 h 370"/>
                  <a:gd name="T62" fmla="*/ 0 w 350"/>
                  <a:gd name="T63" fmla="*/ 2147483646 h 370"/>
                  <a:gd name="T64" fmla="*/ 2147483646 w 350"/>
                  <a:gd name="T65" fmla="*/ 2147483646 h 370"/>
                  <a:gd name="T66" fmla="*/ 2147483646 w 350"/>
                  <a:gd name="T67" fmla="*/ 2147483646 h 370"/>
                  <a:gd name="T68" fmla="*/ 2147483646 w 350"/>
                  <a:gd name="T69" fmla="*/ 2147483646 h 370"/>
                  <a:gd name="T70" fmla="*/ 2147483646 w 350"/>
                  <a:gd name="T71" fmla="*/ 2147483646 h 370"/>
                  <a:gd name="T72" fmla="*/ 2147483646 w 350"/>
                  <a:gd name="T73" fmla="*/ 2147483646 h 370"/>
                  <a:gd name="T74" fmla="*/ 2147483646 w 350"/>
                  <a:gd name="T75" fmla="*/ 2147483646 h 370"/>
                  <a:gd name="T76" fmla="*/ 2147483646 w 350"/>
                  <a:gd name="T77" fmla="*/ 2147483646 h 370"/>
                  <a:gd name="T78" fmla="*/ 2147483646 w 350"/>
                  <a:gd name="T79" fmla="*/ 2147483646 h 370"/>
                  <a:gd name="T80" fmla="*/ 2147483646 w 350"/>
                  <a:gd name="T81" fmla="*/ 2147483646 h 370"/>
                  <a:gd name="T82" fmla="*/ 2147483646 w 350"/>
                  <a:gd name="T83" fmla="*/ 2147483646 h 370"/>
                  <a:gd name="T84" fmla="*/ 2147483646 w 350"/>
                  <a:gd name="T85" fmla="*/ 2147483646 h 370"/>
                  <a:gd name="T86" fmla="*/ 2147483646 w 350"/>
                  <a:gd name="T87" fmla="*/ 2147483646 h 370"/>
                  <a:gd name="T88" fmla="*/ 2147483646 w 350"/>
                  <a:gd name="T89" fmla="*/ 2147483646 h 370"/>
                  <a:gd name="T90" fmla="*/ 2147483646 w 350"/>
                  <a:gd name="T91" fmla="*/ 2147483646 h 370"/>
                  <a:gd name="T92" fmla="*/ 2147483646 w 350"/>
                  <a:gd name="T93" fmla="*/ 2147483646 h 370"/>
                  <a:gd name="T94" fmla="*/ 2147483646 w 350"/>
                  <a:gd name="T95" fmla="*/ 2147483646 h 370"/>
                  <a:gd name="T96" fmla="*/ 2147483646 w 350"/>
                  <a:gd name="T97" fmla="*/ 2147483646 h 370"/>
                  <a:gd name="T98" fmla="*/ 2147483646 w 350"/>
                  <a:gd name="T99" fmla="*/ 2147483646 h 370"/>
                  <a:gd name="T100" fmla="*/ 2147483646 w 350"/>
                  <a:gd name="T101" fmla="*/ 2147483646 h 370"/>
                  <a:gd name="T102" fmla="*/ 2147483646 w 350"/>
                  <a:gd name="T103" fmla="*/ 2147483646 h 370"/>
                  <a:gd name="T104" fmla="*/ 2147483646 w 350"/>
                  <a:gd name="T105" fmla="*/ 2147483646 h 370"/>
                  <a:gd name="T106" fmla="*/ 2147483646 w 350"/>
                  <a:gd name="T107" fmla="*/ 2147483646 h 370"/>
                  <a:gd name="T108" fmla="*/ 2147483646 w 350"/>
                  <a:gd name="T109" fmla="*/ 2147483646 h 370"/>
                  <a:gd name="T110" fmla="*/ 2147483646 w 350"/>
                  <a:gd name="T111" fmla="*/ 2147483646 h 370"/>
                  <a:gd name="T112" fmla="*/ 2147483646 w 350"/>
                  <a:gd name="T113" fmla="*/ 2147483646 h 370"/>
                  <a:gd name="T114" fmla="*/ 2147483646 w 350"/>
                  <a:gd name="T115" fmla="*/ 2147483646 h 370"/>
                  <a:gd name="T116" fmla="*/ 2147483646 w 350"/>
                  <a:gd name="T117" fmla="*/ 2147483646 h 37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50"/>
                  <a:gd name="T178" fmla="*/ 0 h 370"/>
                  <a:gd name="T179" fmla="*/ 350 w 350"/>
                  <a:gd name="T180" fmla="*/ 370 h 370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50" h="370">
                    <a:moveTo>
                      <a:pt x="346" y="64"/>
                    </a:moveTo>
                    <a:lnTo>
                      <a:pt x="346" y="64"/>
                    </a:lnTo>
                    <a:lnTo>
                      <a:pt x="344" y="60"/>
                    </a:lnTo>
                    <a:lnTo>
                      <a:pt x="340" y="50"/>
                    </a:lnTo>
                    <a:lnTo>
                      <a:pt x="330" y="36"/>
                    </a:lnTo>
                    <a:lnTo>
                      <a:pt x="322" y="28"/>
                    </a:lnTo>
                    <a:lnTo>
                      <a:pt x="312" y="22"/>
                    </a:lnTo>
                    <a:lnTo>
                      <a:pt x="300" y="14"/>
                    </a:lnTo>
                    <a:lnTo>
                      <a:pt x="286" y="8"/>
                    </a:lnTo>
                    <a:lnTo>
                      <a:pt x="268" y="4"/>
                    </a:lnTo>
                    <a:lnTo>
                      <a:pt x="248" y="2"/>
                    </a:lnTo>
                    <a:lnTo>
                      <a:pt x="224" y="0"/>
                    </a:lnTo>
                    <a:lnTo>
                      <a:pt x="198" y="2"/>
                    </a:lnTo>
                    <a:lnTo>
                      <a:pt x="168" y="6"/>
                    </a:lnTo>
                    <a:lnTo>
                      <a:pt x="134" y="14"/>
                    </a:lnTo>
                    <a:lnTo>
                      <a:pt x="130" y="14"/>
                    </a:lnTo>
                    <a:lnTo>
                      <a:pt x="116" y="18"/>
                    </a:lnTo>
                    <a:lnTo>
                      <a:pt x="96" y="26"/>
                    </a:lnTo>
                    <a:lnTo>
                      <a:pt x="84" y="34"/>
                    </a:lnTo>
                    <a:lnTo>
                      <a:pt x="74" y="42"/>
                    </a:lnTo>
                    <a:lnTo>
                      <a:pt x="62" y="54"/>
                    </a:lnTo>
                    <a:lnTo>
                      <a:pt x="50" y="70"/>
                    </a:lnTo>
                    <a:lnTo>
                      <a:pt x="38" y="88"/>
                    </a:lnTo>
                    <a:lnTo>
                      <a:pt x="28" y="108"/>
                    </a:lnTo>
                    <a:lnTo>
                      <a:pt x="18" y="134"/>
                    </a:lnTo>
                    <a:lnTo>
                      <a:pt x="10" y="164"/>
                    </a:lnTo>
                    <a:lnTo>
                      <a:pt x="4" y="198"/>
                    </a:lnTo>
                    <a:lnTo>
                      <a:pt x="0" y="236"/>
                    </a:lnTo>
                    <a:lnTo>
                      <a:pt x="0" y="246"/>
                    </a:lnTo>
                    <a:lnTo>
                      <a:pt x="0" y="258"/>
                    </a:lnTo>
                    <a:lnTo>
                      <a:pt x="4" y="274"/>
                    </a:lnTo>
                    <a:lnTo>
                      <a:pt x="14" y="294"/>
                    </a:lnTo>
                    <a:lnTo>
                      <a:pt x="22" y="304"/>
                    </a:lnTo>
                    <a:lnTo>
                      <a:pt x="32" y="316"/>
                    </a:lnTo>
                    <a:lnTo>
                      <a:pt x="44" y="328"/>
                    </a:lnTo>
                    <a:lnTo>
                      <a:pt x="58" y="342"/>
                    </a:lnTo>
                    <a:lnTo>
                      <a:pt x="74" y="356"/>
                    </a:lnTo>
                    <a:lnTo>
                      <a:pt x="94" y="370"/>
                    </a:lnTo>
                    <a:lnTo>
                      <a:pt x="106" y="364"/>
                    </a:lnTo>
                    <a:lnTo>
                      <a:pt x="140" y="348"/>
                    </a:lnTo>
                    <a:lnTo>
                      <a:pt x="186" y="322"/>
                    </a:lnTo>
                    <a:lnTo>
                      <a:pt x="212" y="304"/>
                    </a:lnTo>
                    <a:lnTo>
                      <a:pt x="238" y="286"/>
                    </a:lnTo>
                    <a:lnTo>
                      <a:pt x="262" y="264"/>
                    </a:lnTo>
                    <a:lnTo>
                      <a:pt x="286" y="242"/>
                    </a:lnTo>
                    <a:lnTo>
                      <a:pt x="308" y="216"/>
                    </a:lnTo>
                    <a:lnTo>
                      <a:pt x="326" y="190"/>
                    </a:lnTo>
                    <a:lnTo>
                      <a:pt x="334" y="176"/>
                    </a:lnTo>
                    <a:lnTo>
                      <a:pt x="340" y="160"/>
                    </a:lnTo>
                    <a:lnTo>
                      <a:pt x="344" y="146"/>
                    </a:lnTo>
                    <a:lnTo>
                      <a:pt x="348" y="130"/>
                    </a:lnTo>
                    <a:lnTo>
                      <a:pt x="350" y="114"/>
                    </a:lnTo>
                    <a:lnTo>
                      <a:pt x="350" y="98"/>
                    </a:lnTo>
                    <a:lnTo>
                      <a:pt x="348" y="82"/>
                    </a:lnTo>
                    <a:lnTo>
                      <a:pt x="346" y="64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5" name="Freeform 1937"/>
              <p:cNvSpPr>
                <a:spLocks/>
              </p:cNvSpPr>
              <p:nvPr/>
            </p:nvSpPr>
            <p:spPr bwMode="auto">
              <a:xfrm>
                <a:off x="7639050" y="3581400"/>
                <a:ext cx="231775" cy="520700"/>
              </a:xfrm>
              <a:custGeom>
                <a:avLst/>
                <a:gdLst>
                  <a:gd name="T0" fmla="*/ 2147483646 w 146"/>
                  <a:gd name="T1" fmla="*/ 0 h 328"/>
                  <a:gd name="T2" fmla="*/ 2147483646 w 146"/>
                  <a:gd name="T3" fmla="*/ 0 h 328"/>
                  <a:gd name="T4" fmla="*/ 2147483646 w 146"/>
                  <a:gd name="T5" fmla="*/ 0 h 328"/>
                  <a:gd name="T6" fmla="*/ 2147483646 w 146"/>
                  <a:gd name="T7" fmla="*/ 2147483646 h 328"/>
                  <a:gd name="T8" fmla="*/ 2147483646 w 146"/>
                  <a:gd name="T9" fmla="*/ 2147483646 h 328"/>
                  <a:gd name="T10" fmla="*/ 2147483646 w 146"/>
                  <a:gd name="T11" fmla="*/ 2147483646 h 328"/>
                  <a:gd name="T12" fmla="*/ 2147483646 w 146"/>
                  <a:gd name="T13" fmla="*/ 2147483646 h 328"/>
                  <a:gd name="T14" fmla="*/ 2147483646 w 146"/>
                  <a:gd name="T15" fmla="*/ 2147483646 h 328"/>
                  <a:gd name="T16" fmla="*/ 2147483646 w 146"/>
                  <a:gd name="T17" fmla="*/ 2147483646 h 328"/>
                  <a:gd name="T18" fmla="*/ 2147483646 w 146"/>
                  <a:gd name="T19" fmla="*/ 2147483646 h 328"/>
                  <a:gd name="T20" fmla="*/ 2147483646 w 146"/>
                  <a:gd name="T21" fmla="*/ 2147483646 h 328"/>
                  <a:gd name="T22" fmla="*/ 2147483646 w 146"/>
                  <a:gd name="T23" fmla="*/ 2147483646 h 328"/>
                  <a:gd name="T24" fmla="*/ 2147483646 w 146"/>
                  <a:gd name="T25" fmla="*/ 2147483646 h 328"/>
                  <a:gd name="T26" fmla="*/ 2147483646 w 146"/>
                  <a:gd name="T27" fmla="*/ 2147483646 h 328"/>
                  <a:gd name="T28" fmla="*/ 2147483646 w 146"/>
                  <a:gd name="T29" fmla="*/ 2147483646 h 328"/>
                  <a:gd name="T30" fmla="*/ 2147483646 w 146"/>
                  <a:gd name="T31" fmla="*/ 2147483646 h 328"/>
                  <a:gd name="T32" fmla="*/ 2147483646 w 146"/>
                  <a:gd name="T33" fmla="*/ 2147483646 h 328"/>
                  <a:gd name="T34" fmla="*/ 0 w 146"/>
                  <a:gd name="T35" fmla="*/ 2147483646 h 328"/>
                  <a:gd name="T36" fmla="*/ 2147483646 w 146"/>
                  <a:gd name="T37" fmla="*/ 2147483646 h 328"/>
                  <a:gd name="T38" fmla="*/ 2147483646 w 146"/>
                  <a:gd name="T39" fmla="*/ 2147483646 h 328"/>
                  <a:gd name="T40" fmla="*/ 2147483646 w 146"/>
                  <a:gd name="T41" fmla="*/ 2147483646 h 328"/>
                  <a:gd name="T42" fmla="*/ 2147483646 w 146"/>
                  <a:gd name="T43" fmla="*/ 2147483646 h 328"/>
                  <a:gd name="T44" fmla="*/ 2147483646 w 146"/>
                  <a:gd name="T45" fmla="*/ 2147483646 h 328"/>
                  <a:gd name="T46" fmla="*/ 2147483646 w 146"/>
                  <a:gd name="T47" fmla="*/ 2147483646 h 328"/>
                  <a:gd name="T48" fmla="*/ 2147483646 w 146"/>
                  <a:gd name="T49" fmla="*/ 2147483646 h 328"/>
                  <a:gd name="T50" fmla="*/ 2147483646 w 146"/>
                  <a:gd name="T51" fmla="*/ 2147483646 h 328"/>
                  <a:gd name="T52" fmla="*/ 2147483646 w 146"/>
                  <a:gd name="T53" fmla="*/ 2147483646 h 328"/>
                  <a:gd name="T54" fmla="*/ 2147483646 w 146"/>
                  <a:gd name="T55" fmla="*/ 2147483646 h 328"/>
                  <a:gd name="T56" fmla="*/ 2147483646 w 146"/>
                  <a:gd name="T57" fmla="*/ 2147483646 h 328"/>
                  <a:gd name="T58" fmla="*/ 2147483646 w 146"/>
                  <a:gd name="T59" fmla="*/ 0 h 32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46"/>
                  <a:gd name="T91" fmla="*/ 0 h 328"/>
                  <a:gd name="T92" fmla="*/ 146 w 146"/>
                  <a:gd name="T93" fmla="*/ 328 h 32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46" h="328">
                    <a:moveTo>
                      <a:pt x="146" y="0"/>
                    </a:moveTo>
                    <a:lnTo>
                      <a:pt x="146" y="0"/>
                    </a:lnTo>
                    <a:lnTo>
                      <a:pt x="134" y="0"/>
                    </a:lnTo>
                    <a:lnTo>
                      <a:pt x="120" y="2"/>
                    </a:lnTo>
                    <a:lnTo>
                      <a:pt x="102" y="6"/>
                    </a:lnTo>
                    <a:lnTo>
                      <a:pt x="84" y="14"/>
                    </a:lnTo>
                    <a:lnTo>
                      <a:pt x="76" y="20"/>
                    </a:lnTo>
                    <a:lnTo>
                      <a:pt x="68" y="26"/>
                    </a:lnTo>
                    <a:lnTo>
                      <a:pt x="62" y="34"/>
                    </a:lnTo>
                    <a:lnTo>
                      <a:pt x="54" y="44"/>
                    </a:lnTo>
                    <a:lnTo>
                      <a:pt x="50" y="56"/>
                    </a:lnTo>
                    <a:lnTo>
                      <a:pt x="46" y="68"/>
                    </a:lnTo>
                    <a:lnTo>
                      <a:pt x="32" y="140"/>
                    </a:lnTo>
                    <a:lnTo>
                      <a:pt x="18" y="202"/>
                    </a:lnTo>
                    <a:lnTo>
                      <a:pt x="4" y="256"/>
                    </a:lnTo>
                    <a:lnTo>
                      <a:pt x="0" y="266"/>
                    </a:lnTo>
                    <a:lnTo>
                      <a:pt x="2" y="264"/>
                    </a:lnTo>
                    <a:lnTo>
                      <a:pt x="14" y="276"/>
                    </a:lnTo>
                    <a:lnTo>
                      <a:pt x="28" y="288"/>
                    </a:lnTo>
                    <a:lnTo>
                      <a:pt x="46" y="300"/>
                    </a:lnTo>
                    <a:lnTo>
                      <a:pt x="68" y="312"/>
                    </a:lnTo>
                    <a:lnTo>
                      <a:pt x="92" y="322"/>
                    </a:lnTo>
                    <a:lnTo>
                      <a:pt x="106" y="326"/>
                    </a:lnTo>
                    <a:lnTo>
                      <a:pt x="120" y="328"/>
                    </a:lnTo>
                    <a:lnTo>
                      <a:pt x="132" y="328"/>
                    </a:lnTo>
                    <a:lnTo>
                      <a:pt x="146" y="328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rgbClr val="FC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80" name="Group 398"/>
          <p:cNvGrpSpPr>
            <a:grpSpLocks/>
          </p:cNvGrpSpPr>
          <p:nvPr/>
        </p:nvGrpSpPr>
        <p:grpSpPr bwMode="auto">
          <a:xfrm>
            <a:off x="5761038" y="4092575"/>
            <a:ext cx="2127250" cy="803275"/>
            <a:chOff x="5743575" y="4041775"/>
            <a:chExt cx="2127250" cy="803275"/>
          </a:xfrm>
        </p:grpSpPr>
        <p:sp>
          <p:nvSpPr>
            <p:cNvPr id="3398" name="Freeform 1938"/>
            <p:cNvSpPr>
              <a:spLocks/>
            </p:cNvSpPr>
            <p:nvPr/>
          </p:nvSpPr>
          <p:spPr bwMode="auto">
            <a:xfrm>
              <a:off x="5743575" y="4124325"/>
              <a:ext cx="422275" cy="517525"/>
            </a:xfrm>
            <a:custGeom>
              <a:avLst/>
              <a:gdLst>
                <a:gd name="T0" fmla="*/ 0 w 266"/>
                <a:gd name="T1" fmla="*/ 2147483646 h 326"/>
                <a:gd name="T2" fmla="*/ 0 w 266"/>
                <a:gd name="T3" fmla="*/ 2147483646 h 326"/>
                <a:gd name="T4" fmla="*/ 2147483646 w 266"/>
                <a:gd name="T5" fmla="*/ 2147483646 h 326"/>
                <a:gd name="T6" fmla="*/ 2147483646 w 266"/>
                <a:gd name="T7" fmla="*/ 2147483646 h 326"/>
                <a:gd name="T8" fmla="*/ 2147483646 w 266"/>
                <a:gd name="T9" fmla="*/ 2147483646 h 326"/>
                <a:gd name="T10" fmla="*/ 2147483646 w 266"/>
                <a:gd name="T11" fmla="*/ 2147483646 h 326"/>
                <a:gd name="T12" fmla="*/ 2147483646 w 266"/>
                <a:gd name="T13" fmla="*/ 2147483646 h 326"/>
                <a:gd name="T14" fmla="*/ 2147483646 w 266"/>
                <a:gd name="T15" fmla="*/ 0 h 326"/>
                <a:gd name="T16" fmla="*/ 2147483646 w 266"/>
                <a:gd name="T17" fmla="*/ 2147483646 h 326"/>
                <a:gd name="T18" fmla="*/ 2147483646 w 266"/>
                <a:gd name="T19" fmla="*/ 2147483646 h 326"/>
                <a:gd name="T20" fmla="*/ 2147483646 w 266"/>
                <a:gd name="T21" fmla="*/ 2147483646 h 326"/>
                <a:gd name="T22" fmla="*/ 2147483646 w 266"/>
                <a:gd name="T23" fmla="*/ 2147483646 h 326"/>
                <a:gd name="T24" fmla="*/ 2147483646 w 266"/>
                <a:gd name="T25" fmla="*/ 2147483646 h 326"/>
                <a:gd name="T26" fmla="*/ 2147483646 w 266"/>
                <a:gd name="T27" fmla="*/ 2147483646 h 326"/>
                <a:gd name="T28" fmla="*/ 2147483646 w 266"/>
                <a:gd name="T29" fmla="*/ 2147483646 h 326"/>
                <a:gd name="T30" fmla="*/ 2147483646 w 266"/>
                <a:gd name="T31" fmla="*/ 2147483646 h 326"/>
                <a:gd name="T32" fmla="*/ 2147483646 w 266"/>
                <a:gd name="T33" fmla="*/ 2147483646 h 326"/>
                <a:gd name="T34" fmla="*/ 2147483646 w 266"/>
                <a:gd name="T35" fmla="*/ 2147483646 h 326"/>
                <a:gd name="T36" fmla="*/ 2147483646 w 266"/>
                <a:gd name="T37" fmla="*/ 2147483646 h 326"/>
                <a:gd name="T38" fmla="*/ 2147483646 w 266"/>
                <a:gd name="T39" fmla="*/ 2147483646 h 326"/>
                <a:gd name="T40" fmla="*/ 2147483646 w 266"/>
                <a:gd name="T41" fmla="*/ 2147483646 h 326"/>
                <a:gd name="T42" fmla="*/ 2147483646 w 266"/>
                <a:gd name="T43" fmla="*/ 2147483646 h 326"/>
                <a:gd name="T44" fmla="*/ 2147483646 w 266"/>
                <a:gd name="T45" fmla="*/ 2147483646 h 326"/>
                <a:gd name="T46" fmla="*/ 2147483646 w 266"/>
                <a:gd name="T47" fmla="*/ 2147483646 h 326"/>
                <a:gd name="T48" fmla="*/ 2147483646 w 266"/>
                <a:gd name="T49" fmla="*/ 2147483646 h 326"/>
                <a:gd name="T50" fmla="*/ 2147483646 w 266"/>
                <a:gd name="T51" fmla="*/ 2147483646 h 326"/>
                <a:gd name="T52" fmla="*/ 2147483646 w 266"/>
                <a:gd name="T53" fmla="*/ 2147483646 h 326"/>
                <a:gd name="T54" fmla="*/ 2147483646 w 266"/>
                <a:gd name="T55" fmla="*/ 2147483646 h 326"/>
                <a:gd name="T56" fmla="*/ 2147483646 w 266"/>
                <a:gd name="T57" fmla="*/ 2147483646 h 326"/>
                <a:gd name="T58" fmla="*/ 2147483646 w 266"/>
                <a:gd name="T59" fmla="*/ 2147483646 h 326"/>
                <a:gd name="T60" fmla="*/ 2147483646 w 266"/>
                <a:gd name="T61" fmla="*/ 2147483646 h 326"/>
                <a:gd name="T62" fmla="*/ 2147483646 w 266"/>
                <a:gd name="T63" fmla="*/ 2147483646 h 326"/>
                <a:gd name="T64" fmla="*/ 2147483646 w 266"/>
                <a:gd name="T65" fmla="*/ 2147483646 h 326"/>
                <a:gd name="T66" fmla="*/ 2147483646 w 266"/>
                <a:gd name="T67" fmla="*/ 2147483646 h 326"/>
                <a:gd name="T68" fmla="*/ 2147483646 w 266"/>
                <a:gd name="T69" fmla="*/ 2147483646 h 326"/>
                <a:gd name="T70" fmla="*/ 2147483646 w 266"/>
                <a:gd name="T71" fmla="*/ 2147483646 h 326"/>
                <a:gd name="T72" fmla="*/ 2147483646 w 266"/>
                <a:gd name="T73" fmla="*/ 2147483646 h 326"/>
                <a:gd name="T74" fmla="*/ 2147483646 w 266"/>
                <a:gd name="T75" fmla="*/ 2147483646 h 326"/>
                <a:gd name="T76" fmla="*/ 2147483646 w 266"/>
                <a:gd name="T77" fmla="*/ 2147483646 h 326"/>
                <a:gd name="T78" fmla="*/ 2147483646 w 266"/>
                <a:gd name="T79" fmla="*/ 2147483646 h 326"/>
                <a:gd name="T80" fmla="*/ 0 w 266"/>
                <a:gd name="T81" fmla="*/ 2147483646 h 326"/>
                <a:gd name="T82" fmla="*/ 0 w 266"/>
                <a:gd name="T83" fmla="*/ 2147483646 h 32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66"/>
                <a:gd name="T127" fmla="*/ 0 h 326"/>
                <a:gd name="T128" fmla="*/ 266 w 266"/>
                <a:gd name="T129" fmla="*/ 326 h 32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66" h="326">
                  <a:moveTo>
                    <a:pt x="0" y="20"/>
                  </a:moveTo>
                  <a:lnTo>
                    <a:pt x="0" y="20"/>
                  </a:lnTo>
                  <a:lnTo>
                    <a:pt x="6" y="16"/>
                  </a:lnTo>
                  <a:lnTo>
                    <a:pt x="20" y="12"/>
                  </a:lnTo>
                  <a:lnTo>
                    <a:pt x="42" y="4"/>
                  </a:lnTo>
                  <a:lnTo>
                    <a:pt x="56" y="2"/>
                  </a:lnTo>
                  <a:lnTo>
                    <a:pt x="72" y="2"/>
                  </a:lnTo>
                  <a:lnTo>
                    <a:pt x="90" y="0"/>
                  </a:lnTo>
                  <a:lnTo>
                    <a:pt x="110" y="2"/>
                  </a:lnTo>
                  <a:lnTo>
                    <a:pt x="130" y="6"/>
                  </a:lnTo>
                  <a:lnTo>
                    <a:pt x="154" y="10"/>
                  </a:lnTo>
                  <a:lnTo>
                    <a:pt x="178" y="20"/>
                  </a:lnTo>
                  <a:lnTo>
                    <a:pt x="202" y="30"/>
                  </a:lnTo>
                  <a:lnTo>
                    <a:pt x="230" y="44"/>
                  </a:lnTo>
                  <a:lnTo>
                    <a:pt x="256" y="62"/>
                  </a:lnTo>
                  <a:lnTo>
                    <a:pt x="262" y="72"/>
                  </a:lnTo>
                  <a:lnTo>
                    <a:pt x="264" y="82"/>
                  </a:lnTo>
                  <a:lnTo>
                    <a:pt x="266" y="100"/>
                  </a:lnTo>
                  <a:lnTo>
                    <a:pt x="264" y="120"/>
                  </a:lnTo>
                  <a:lnTo>
                    <a:pt x="258" y="148"/>
                  </a:lnTo>
                  <a:lnTo>
                    <a:pt x="252" y="162"/>
                  </a:lnTo>
                  <a:lnTo>
                    <a:pt x="246" y="180"/>
                  </a:lnTo>
                  <a:lnTo>
                    <a:pt x="236" y="198"/>
                  </a:lnTo>
                  <a:lnTo>
                    <a:pt x="224" y="216"/>
                  </a:lnTo>
                  <a:lnTo>
                    <a:pt x="224" y="222"/>
                  </a:lnTo>
                  <a:lnTo>
                    <a:pt x="222" y="238"/>
                  </a:lnTo>
                  <a:lnTo>
                    <a:pt x="218" y="248"/>
                  </a:lnTo>
                  <a:lnTo>
                    <a:pt x="214" y="258"/>
                  </a:lnTo>
                  <a:lnTo>
                    <a:pt x="208" y="270"/>
                  </a:lnTo>
                  <a:lnTo>
                    <a:pt x="200" y="280"/>
                  </a:lnTo>
                  <a:lnTo>
                    <a:pt x="188" y="292"/>
                  </a:lnTo>
                  <a:lnTo>
                    <a:pt x="174" y="302"/>
                  </a:lnTo>
                  <a:lnTo>
                    <a:pt x="158" y="312"/>
                  </a:lnTo>
                  <a:lnTo>
                    <a:pt x="136" y="318"/>
                  </a:lnTo>
                  <a:lnTo>
                    <a:pt x="112" y="324"/>
                  </a:lnTo>
                  <a:lnTo>
                    <a:pt x="82" y="326"/>
                  </a:lnTo>
                  <a:lnTo>
                    <a:pt x="48" y="326"/>
                  </a:lnTo>
                  <a:lnTo>
                    <a:pt x="10" y="322"/>
                  </a:lnTo>
                  <a:lnTo>
                    <a:pt x="0" y="3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A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9" name="Freeform 1939"/>
            <p:cNvSpPr>
              <a:spLocks/>
            </p:cNvSpPr>
            <p:nvPr/>
          </p:nvSpPr>
          <p:spPr bwMode="auto">
            <a:xfrm>
              <a:off x="6054725" y="4102100"/>
              <a:ext cx="695325" cy="727075"/>
            </a:xfrm>
            <a:custGeom>
              <a:avLst/>
              <a:gdLst>
                <a:gd name="T0" fmla="*/ 2147483646 w 438"/>
                <a:gd name="T1" fmla="*/ 2147483646 h 458"/>
                <a:gd name="T2" fmla="*/ 2147483646 w 438"/>
                <a:gd name="T3" fmla="*/ 2147483646 h 458"/>
                <a:gd name="T4" fmla="*/ 2147483646 w 438"/>
                <a:gd name="T5" fmla="*/ 2147483646 h 458"/>
                <a:gd name="T6" fmla="*/ 0 w 438"/>
                <a:gd name="T7" fmla="*/ 2147483646 h 458"/>
                <a:gd name="T8" fmla="*/ 2147483646 w 438"/>
                <a:gd name="T9" fmla="*/ 2147483646 h 458"/>
                <a:gd name="T10" fmla="*/ 2147483646 w 438"/>
                <a:gd name="T11" fmla="*/ 2147483646 h 458"/>
                <a:gd name="T12" fmla="*/ 2147483646 w 438"/>
                <a:gd name="T13" fmla="*/ 2147483646 h 458"/>
                <a:gd name="T14" fmla="*/ 2147483646 w 438"/>
                <a:gd name="T15" fmla="*/ 2147483646 h 458"/>
                <a:gd name="T16" fmla="*/ 2147483646 w 438"/>
                <a:gd name="T17" fmla="*/ 2147483646 h 458"/>
                <a:gd name="T18" fmla="*/ 2147483646 w 438"/>
                <a:gd name="T19" fmla="*/ 2147483646 h 458"/>
                <a:gd name="T20" fmla="*/ 2147483646 w 438"/>
                <a:gd name="T21" fmla="*/ 2147483646 h 458"/>
                <a:gd name="T22" fmla="*/ 2147483646 w 438"/>
                <a:gd name="T23" fmla="*/ 2147483646 h 458"/>
                <a:gd name="T24" fmla="*/ 2147483646 w 438"/>
                <a:gd name="T25" fmla="*/ 2147483646 h 458"/>
                <a:gd name="T26" fmla="*/ 2147483646 w 438"/>
                <a:gd name="T27" fmla="*/ 2147483646 h 458"/>
                <a:gd name="T28" fmla="*/ 2147483646 w 438"/>
                <a:gd name="T29" fmla="*/ 2147483646 h 458"/>
                <a:gd name="T30" fmla="*/ 2147483646 w 438"/>
                <a:gd name="T31" fmla="*/ 2147483646 h 458"/>
                <a:gd name="T32" fmla="*/ 2147483646 w 438"/>
                <a:gd name="T33" fmla="*/ 2147483646 h 458"/>
                <a:gd name="T34" fmla="*/ 2147483646 w 438"/>
                <a:gd name="T35" fmla="*/ 2147483646 h 458"/>
                <a:gd name="T36" fmla="*/ 2147483646 w 438"/>
                <a:gd name="T37" fmla="*/ 2147483646 h 458"/>
                <a:gd name="T38" fmla="*/ 2147483646 w 438"/>
                <a:gd name="T39" fmla="*/ 2147483646 h 458"/>
                <a:gd name="T40" fmla="*/ 2147483646 w 438"/>
                <a:gd name="T41" fmla="*/ 2147483646 h 458"/>
                <a:gd name="T42" fmla="*/ 2147483646 w 438"/>
                <a:gd name="T43" fmla="*/ 2147483646 h 458"/>
                <a:gd name="T44" fmla="*/ 2147483646 w 438"/>
                <a:gd name="T45" fmla="*/ 2147483646 h 458"/>
                <a:gd name="T46" fmla="*/ 2147483646 w 438"/>
                <a:gd name="T47" fmla="*/ 2147483646 h 458"/>
                <a:gd name="T48" fmla="*/ 2147483646 w 438"/>
                <a:gd name="T49" fmla="*/ 2147483646 h 458"/>
                <a:gd name="T50" fmla="*/ 2147483646 w 438"/>
                <a:gd name="T51" fmla="*/ 2147483646 h 458"/>
                <a:gd name="T52" fmla="*/ 2147483646 w 438"/>
                <a:gd name="T53" fmla="*/ 2147483646 h 458"/>
                <a:gd name="T54" fmla="*/ 2147483646 w 438"/>
                <a:gd name="T55" fmla="*/ 2147483646 h 458"/>
                <a:gd name="T56" fmla="*/ 2147483646 w 438"/>
                <a:gd name="T57" fmla="*/ 2147483646 h 458"/>
                <a:gd name="T58" fmla="*/ 2147483646 w 438"/>
                <a:gd name="T59" fmla="*/ 2147483646 h 458"/>
                <a:gd name="T60" fmla="*/ 2147483646 w 438"/>
                <a:gd name="T61" fmla="*/ 2147483646 h 458"/>
                <a:gd name="T62" fmla="*/ 2147483646 w 438"/>
                <a:gd name="T63" fmla="*/ 2147483646 h 458"/>
                <a:gd name="T64" fmla="*/ 2147483646 w 438"/>
                <a:gd name="T65" fmla="*/ 2147483646 h 458"/>
                <a:gd name="T66" fmla="*/ 2147483646 w 438"/>
                <a:gd name="T67" fmla="*/ 2147483646 h 458"/>
                <a:gd name="T68" fmla="*/ 2147483646 w 438"/>
                <a:gd name="T69" fmla="*/ 2147483646 h 458"/>
                <a:gd name="T70" fmla="*/ 2147483646 w 438"/>
                <a:gd name="T71" fmla="*/ 2147483646 h 458"/>
                <a:gd name="T72" fmla="*/ 2147483646 w 438"/>
                <a:gd name="T73" fmla="*/ 2147483646 h 458"/>
                <a:gd name="T74" fmla="*/ 2147483646 w 438"/>
                <a:gd name="T75" fmla="*/ 2147483646 h 458"/>
                <a:gd name="T76" fmla="*/ 2147483646 w 438"/>
                <a:gd name="T77" fmla="*/ 2147483646 h 458"/>
                <a:gd name="T78" fmla="*/ 2147483646 w 438"/>
                <a:gd name="T79" fmla="*/ 2147483646 h 458"/>
                <a:gd name="T80" fmla="*/ 2147483646 w 438"/>
                <a:gd name="T81" fmla="*/ 2147483646 h 458"/>
                <a:gd name="T82" fmla="*/ 2147483646 w 438"/>
                <a:gd name="T83" fmla="*/ 2147483646 h 458"/>
                <a:gd name="T84" fmla="*/ 2147483646 w 438"/>
                <a:gd name="T85" fmla="*/ 2147483646 h 458"/>
                <a:gd name="T86" fmla="*/ 2147483646 w 438"/>
                <a:gd name="T87" fmla="*/ 0 h 458"/>
                <a:gd name="T88" fmla="*/ 2147483646 w 438"/>
                <a:gd name="T89" fmla="*/ 0 h 458"/>
                <a:gd name="T90" fmla="*/ 2147483646 w 438"/>
                <a:gd name="T91" fmla="*/ 0 h 458"/>
                <a:gd name="T92" fmla="*/ 2147483646 w 438"/>
                <a:gd name="T93" fmla="*/ 2147483646 h 458"/>
                <a:gd name="T94" fmla="*/ 2147483646 w 438"/>
                <a:gd name="T95" fmla="*/ 2147483646 h 458"/>
                <a:gd name="T96" fmla="*/ 2147483646 w 438"/>
                <a:gd name="T97" fmla="*/ 2147483646 h 458"/>
                <a:gd name="T98" fmla="*/ 2147483646 w 438"/>
                <a:gd name="T99" fmla="*/ 2147483646 h 458"/>
                <a:gd name="T100" fmla="*/ 2147483646 w 438"/>
                <a:gd name="T101" fmla="*/ 2147483646 h 458"/>
                <a:gd name="T102" fmla="*/ 2147483646 w 438"/>
                <a:gd name="T103" fmla="*/ 2147483646 h 458"/>
                <a:gd name="T104" fmla="*/ 2147483646 w 438"/>
                <a:gd name="T105" fmla="*/ 2147483646 h 458"/>
                <a:gd name="T106" fmla="*/ 2147483646 w 438"/>
                <a:gd name="T107" fmla="*/ 2147483646 h 458"/>
                <a:gd name="T108" fmla="*/ 2147483646 w 438"/>
                <a:gd name="T109" fmla="*/ 2147483646 h 458"/>
                <a:gd name="T110" fmla="*/ 2147483646 w 438"/>
                <a:gd name="T111" fmla="*/ 2147483646 h 458"/>
                <a:gd name="T112" fmla="*/ 2147483646 w 438"/>
                <a:gd name="T113" fmla="*/ 2147483646 h 458"/>
                <a:gd name="T114" fmla="*/ 2147483646 w 438"/>
                <a:gd name="T115" fmla="*/ 2147483646 h 458"/>
                <a:gd name="T116" fmla="*/ 2147483646 w 438"/>
                <a:gd name="T117" fmla="*/ 2147483646 h 458"/>
                <a:gd name="T118" fmla="*/ 2147483646 w 438"/>
                <a:gd name="T119" fmla="*/ 2147483646 h 45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38"/>
                <a:gd name="T181" fmla="*/ 0 h 458"/>
                <a:gd name="T182" fmla="*/ 438 w 438"/>
                <a:gd name="T183" fmla="*/ 458 h 45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38" h="458">
                  <a:moveTo>
                    <a:pt x="2" y="400"/>
                  </a:moveTo>
                  <a:lnTo>
                    <a:pt x="2" y="400"/>
                  </a:lnTo>
                  <a:lnTo>
                    <a:pt x="2" y="404"/>
                  </a:lnTo>
                  <a:lnTo>
                    <a:pt x="0" y="412"/>
                  </a:lnTo>
                  <a:lnTo>
                    <a:pt x="2" y="422"/>
                  </a:lnTo>
                  <a:lnTo>
                    <a:pt x="6" y="428"/>
                  </a:lnTo>
                  <a:lnTo>
                    <a:pt x="10" y="434"/>
                  </a:lnTo>
                  <a:lnTo>
                    <a:pt x="18" y="440"/>
                  </a:lnTo>
                  <a:lnTo>
                    <a:pt x="26" y="446"/>
                  </a:lnTo>
                  <a:lnTo>
                    <a:pt x="40" y="450"/>
                  </a:lnTo>
                  <a:lnTo>
                    <a:pt x="54" y="454"/>
                  </a:lnTo>
                  <a:lnTo>
                    <a:pt x="72" y="458"/>
                  </a:lnTo>
                  <a:lnTo>
                    <a:pt x="94" y="458"/>
                  </a:lnTo>
                  <a:lnTo>
                    <a:pt x="122" y="458"/>
                  </a:lnTo>
                  <a:lnTo>
                    <a:pt x="152" y="456"/>
                  </a:lnTo>
                  <a:lnTo>
                    <a:pt x="174" y="450"/>
                  </a:lnTo>
                  <a:lnTo>
                    <a:pt x="198" y="444"/>
                  </a:lnTo>
                  <a:lnTo>
                    <a:pt x="226" y="432"/>
                  </a:lnTo>
                  <a:lnTo>
                    <a:pt x="258" y="416"/>
                  </a:lnTo>
                  <a:lnTo>
                    <a:pt x="274" y="406"/>
                  </a:lnTo>
                  <a:lnTo>
                    <a:pt x="290" y="396"/>
                  </a:lnTo>
                  <a:lnTo>
                    <a:pt x="306" y="382"/>
                  </a:lnTo>
                  <a:lnTo>
                    <a:pt x="322" y="368"/>
                  </a:lnTo>
                  <a:lnTo>
                    <a:pt x="336" y="350"/>
                  </a:lnTo>
                  <a:lnTo>
                    <a:pt x="348" y="332"/>
                  </a:lnTo>
                  <a:lnTo>
                    <a:pt x="370" y="306"/>
                  </a:lnTo>
                  <a:lnTo>
                    <a:pt x="390" y="276"/>
                  </a:lnTo>
                  <a:lnTo>
                    <a:pt x="412" y="240"/>
                  </a:lnTo>
                  <a:lnTo>
                    <a:pt x="422" y="220"/>
                  </a:lnTo>
                  <a:lnTo>
                    <a:pt x="428" y="200"/>
                  </a:lnTo>
                  <a:lnTo>
                    <a:pt x="434" y="180"/>
                  </a:lnTo>
                  <a:lnTo>
                    <a:pt x="438" y="158"/>
                  </a:lnTo>
                  <a:lnTo>
                    <a:pt x="438" y="138"/>
                  </a:lnTo>
                  <a:lnTo>
                    <a:pt x="434" y="118"/>
                  </a:lnTo>
                  <a:lnTo>
                    <a:pt x="430" y="108"/>
                  </a:lnTo>
                  <a:lnTo>
                    <a:pt x="424" y="100"/>
                  </a:lnTo>
                  <a:lnTo>
                    <a:pt x="418" y="92"/>
                  </a:lnTo>
                  <a:lnTo>
                    <a:pt x="412" y="82"/>
                  </a:lnTo>
                  <a:lnTo>
                    <a:pt x="312" y="46"/>
                  </a:lnTo>
                  <a:lnTo>
                    <a:pt x="236" y="18"/>
                  </a:lnTo>
                  <a:lnTo>
                    <a:pt x="186" y="0"/>
                  </a:lnTo>
                  <a:lnTo>
                    <a:pt x="182" y="0"/>
                  </a:lnTo>
                  <a:lnTo>
                    <a:pt x="174" y="2"/>
                  </a:lnTo>
                  <a:lnTo>
                    <a:pt x="166" y="6"/>
                  </a:lnTo>
                  <a:lnTo>
                    <a:pt x="158" y="10"/>
                  </a:lnTo>
                  <a:lnTo>
                    <a:pt x="150" y="18"/>
                  </a:lnTo>
                  <a:lnTo>
                    <a:pt x="140" y="28"/>
                  </a:lnTo>
                  <a:lnTo>
                    <a:pt x="130" y="42"/>
                  </a:lnTo>
                  <a:lnTo>
                    <a:pt x="120" y="60"/>
                  </a:lnTo>
                  <a:lnTo>
                    <a:pt x="108" y="80"/>
                  </a:lnTo>
                  <a:lnTo>
                    <a:pt x="96" y="106"/>
                  </a:lnTo>
                  <a:lnTo>
                    <a:pt x="86" y="138"/>
                  </a:lnTo>
                  <a:lnTo>
                    <a:pt x="74" y="174"/>
                  </a:lnTo>
                  <a:lnTo>
                    <a:pt x="64" y="216"/>
                  </a:lnTo>
                  <a:lnTo>
                    <a:pt x="52" y="264"/>
                  </a:lnTo>
                  <a:lnTo>
                    <a:pt x="2" y="400"/>
                  </a:lnTo>
                  <a:close/>
                </a:path>
              </a:pathLst>
            </a:custGeom>
            <a:solidFill>
              <a:srgbClr val="FA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0" name="Freeform 1940"/>
            <p:cNvSpPr>
              <a:spLocks/>
            </p:cNvSpPr>
            <p:nvPr/>
          </p:nvSpPr>
          <p:spPr bwMode="auto">
            <a:xfrm>
              <a:off x="6734175" y="4111625"/>
              <a:ext cx="584200" cy="733425"/>
            </a:xfrm>
            <a:custGeom>
              <a:avLst/>
              <a:gdLst>
                <a:gd name="T0" fmla="*/ 2147483646 w 368"/>
                <a:gd name="T1" fmla="*/ 2147483646 h 462"/>
                <a:gd name="T2" fmla="*/ 2147483646 w 368"/>
                <a:gd name="T3" fmla="*/ 2147483646 h 462"/>
                <a:gd name="T4" fmla="*/ 2147483646 w 368"/>
                <a:gd name="T5" fmla="*/ 2147483646 h 462"/>
                <a:gd name="T6" fmla="*/ 2147483646 w 368"/>
                <a:gd name="T7" fmla="*/ 2147483646 h 462"/>
                <a:gd name="T8" fmla="*/ 2147483646 w 368"/>
                <a:gd name="T9" fmla="*/ 2147483646 h 462"/>
                <a:gd name="T10" fmla="*/ 2147483646 w 368"/>
                <a:gd name="T11" fmla="*/ 2147483646 h 462"/>
                <a:gd name="T12" fmla="*/ 2147483646 w 368"/>
                <a:gd name="T13" fmla="*/ 2147483646 h 462"/>
                <a:gd name="T14" fmla="*/ 2147483646 w 368"/>
                <a:gd name="T15" fmla="*/ 2147483646 h 462"/>
                <a:gd name="T16" fmla="*/ 2147483646 w 368"/>
                <a:gd name="T17" fmla="*/ 2147483646 h 462"/>
                <a:gd name="T18" fmla="*/ 2147483646 w 368"/>
                <a:gd name="T19" fmla="*/ 2147483646 h 462"/>
                <a:gd name="T20" fmla="*/ 2147483646 w 368"/>
                <a:gd name="T21" fmla="*/ 2147483646 h 462"/>
                <a:gd name="T22" fmla="*/ 2147483646 w 368"/>
                <a:gd name="T23" fmla="*/ 2147483646 h 462"/>
                <a:gd name="T24" fmla="*/ 2147483646 w 368"/>
                <a:gd name="T25" fmla="*/ 2147483646 h 462"/>
                <a:gd name="T26" fmla="*/ 2147483646 w 368"/>
                <a:gd name="T27" fmla="*/ 2147483646 h 462"/>
                <a:gd name="T28" fmla="*/ 0 w 368"/>
                <a:gd name="T29" fmla="*/ 2147483646 h 462"/>
                <a:gd name="T30" fmla="*/ 0 w 368"/>
                <a:gd name="T31" fmla="*/ 2147483646 h 462"/>
                <a:gd name="T32" fmla="*/ 2147483646 w 368"/>
                <a:gd name="T33" fmla="*/ 2147483646 h 462"/>
                <a:gd name="T34" fmla="*/ 2147483646 w 368"/>
                <a:gd name="T35" fmla="*/ 2147483646 h 462"/>
                <a:gd name="T36" fmla="*/ 2147483646 w 368"/>
                <a:gd name="T37" fmla="*/ 2147483646 h 462"/>
                <a:gd name="T38" fmla="*/ 2147483646 w 368"/>
                <a:gd name="T39" fmla="*/ 2147483646 h 462"/>
                <a:gd name="T40" fmla="*/ 2147483646 w 368"/>
                <a:gd name="T41" fmla="*/ 2147483646 h 462"/>
                <a:gd name="T42" fmla="*/ 2147483646 w 368"/>
                <a:gd name="T43" fmla="*/ 2147483646 h 462"/>
                <a:gd name="T44" fmla="*/ 2147483646 w 368"/>
                <a:gd name="T45" fmla="*/ 2147483646 h 462"/>
                <a:gd name="T46" fmla="*/ 2147483646 w 368"/>
                <a:gd name="T47" fmla="*/ 2147483646 h 462"/>
                <a:gd name="T48" fmla="*/ 2147483646 w 368"/>
                <a:gd name="T49" fmla="*/ 2147483646 h 462"/>
                <a:gd name="T50" fmla="*/ 2147483646 w 368"/>
                <a:gd name="T51" fmla="*/ 2147483646 h 462"/>
                <a:gd name="T52" fmla="*/ 2147483646 w 368"/>
                <a:gd name="T53" fmla="*/ 2147483646 h 462"/>
                <a:gd name="T54" fmla="*/ 2147483646 w 368"/>
                <a:gd name="T55" fmla="*/ 2147483646 h 462"/>
                <a:gd name="T56" fmla="*/ 2147483646 w 368"/>
                <a:gd name="T57" fmla="*/ 2147483646 h 462"/>
                <a:gd name="T58" fmla="*/ 2147483646 w 368"/>
                <a:gd name="T59" fmla="*/ 2147483646 h 462"/>
                <a:gd name="T60" fmla="*/ 2147483646 w 368"/>
                <a:gd name="T61" fmla="*/ 2147483646 h 462"/>
                <a:gd name="T62" fmla="*/ 2147483646 w 368"/>
                <a:gd name="T63" fmla="*/ 2147483646 h 4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462"/>
                <a:gd name="T98" fmla="*/ 368 w 368"/>
                <a:gd name="T99" fmla="*/ 462 h 46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462">
                  <a:moveTo>
                    <a:pt x="342" y="98"/>
                  </a:moveTo>
                  <a:lnTo>
                    <a:pt x="342" y="98"/>
                  </a:lnTo>
                  <a:lnTo>
                    <a:pt x="330" y="80"/>
                  </a:lnTo>
                  <a:lnTo>
                    <a:pt x="316" y="62"/>
                  </a:lnTo>
                  <a:lnTo>
                    <a:pt x="296" y="44"/>
                  </a:lnTo>
                  <a:lnTo>
                    <a:pt x="272" y="24"/>
                  </a:lnTo>
                  <a:lnTo>
                    <a:pt x="260" y="16"/>
                  </a:lnTo>
                  <a:lnTo>
                    <a:pt x="246" y="10"/>
                  </a:lnTo>
                  <a:lnTo>
                    <a:pt x="232" y="4"/>
                  </a:lnTo>
                  <a:lnTo>
                    <a:pt x="216" y="2"/>
                  </a:lnTo>
                  <a:lnTo>
                    <a:pt x="200" y="0"/>
                  </a:lnTo>
                  <a:lnTo>
                    <a:pt x="184" y="2"/>
                  </a:lnTo>
                  <a:lnTo>
                    <a:pt x="166" y="2"/>
                  </a:lnTo>
                  <a:lnTo>
                    <a:pt x="146" y="2"/>
                  </a:lnTo>
                  <a:lnTo>
                    <a:pt x="124" y="6"/>
                  </a:lnTo>
                  <a:lnTo>
                    <a:pt x="112" y="8"/>
                  </a:lnTo>
                  <a:lnTo>
                    <a:pt x="100" y="14"/>
                  </a:lnTo>
                  <a:lnTo>
                    <a:pt x="88" y="20"/>
                  </a:lnTo>
                  <a:lnTo>
                    <a:pt x="78" y="26"/>
                  </a:lnTo>
                  <a:lnTo>
                    <a:pt x="68" y="36"/>
                  </a:lnTo>
                  <a:lnTo>
                    <a:pt x="58" y="48"/>
                  </a:lnTo>
                  <a:lnTo>
                    <a:pt x="52" y="60"/>
                  </a:lnTo>
                  <a:lnTo>
                    <a:pt x="46" y="76"/>
                  </a:lnTo>
                  <a:lnTo>
                    <a:pt x="42" y="90"/>
                  </a:lnTo>
                  <a:lnTo>
                    <a:pt x="30" y="130"/>
                  </a:lnTo>
                  <a:lnTo>
                    <a:pt x="14" y="190"/>
                  </a:lnTo>
                  <a:lnTo>
                    <a:pt x="6" y="228"/>
                  </a:lnTo>
                  <a:lnTo>
                    <a:pt x="0" y="268"/>
                  </a:lnTo>
                  <a:lnTo>
                    <a:pt x="0" y="272"/>
                  </a:lnTo>
                  <a:lnTo>
                    <a:pt x="0" y="286"/>
                  </a:lnTo>
                  <a:lnTo>
                    <a:pt x="2" y="308"/>
                  </a:lnTo>
                  <a:lnTo>
                    <a:pt x="8" y="320"/>
                  </a:lnTo>
                  <a:lnTo>
                    <a:pt x="14" y="334"/>
                  </a:lnTo>
                  <a:lnTo>
                    <a:pt x="22" y="350"/>
                  </a:lnTo>
                  <a:lnTo>
                    <a:pt x="34" y="364"/>
                  </a:lnTo>
                  <a:lnTo>
                    <a:pt x="48" y="380"/>
                  </a:lnTo>
                  <a:lnTo>
                    <a:pt x="66" y="398"/>
                  </a:lnTo>
                  <a:lnTo>
                    <a:pt x="88" y="414"/>
                  </a:lnTo>
                  <a:lnTo>
                    <a:pt x="114" y="430"/>
                  </a:lnTo>
                  <a:lnTo>
                    <a:pt x="146" y="446"/>
                  </a:lnTo>
                  <a:lnTo>
                    <a:pt x="182" y="462"/>
                  </a:lnTo>
                  <a:lnTo>
                    <a:pt x="194" y="456"/>
                  </a:lnTo>
                  <a:lnTo>
                    <a:pt x="222" y="436"/>
                  </a:lnTo>
                  <a:lnTo>
                    <a:pt x="242" y="422"/>
                  </a:lnTo>
                  <a:lnTo>
                    <a:pt x="262" y="404"/>
                  </a:lnTo>
                  <a:lnTo>
                    <a:pt x="284" y="384"/>
                  </a:lnTo>
                  <a:lnTo>
                    <a:pt x="304" y="362"/>
                  </a:lnTo>
                  <a:lnTo>
                    <a:pt x="324" y="336"/>
                  </a:lnTo>
                  <a:lnTo>
                    <a:pt x="340" y="308"/>
                  </a:lnTo>
                  <a:lnTo>
                    <a:pt x="354" y="278"/>
                  </a:lnTo>
                  <a:lnTo>
                    <a:pt x="360" y="262"/>
                  </a:lnTo>
                  <a:lnTo>
                    <a:pt x="364" y="246"/>
                  </a:lnTo>
                  <a:lnTo>
                    <a:pt x="368" y="230"/>
                  </a:lnTo>
                  <a:lnTo>
                    <a:pt x="368" y="212"/>
                  </a:lnTo>
                  <a:lnTo>
                    <a:pt x="368" y="194"/>
                  </a:lnTo>
                  <a:lnTo>
                    <a:pt x="368" y="176"/>
                  </a:lnTo>
                  <a:lnTo>
                    <a:pt x="364" y="158"/>
                  </a:lnTo>
                  <a:lnTo>
                    <a:pt x="358" y="138"/>
                  </a:lnTo>
                  <a:lnTo>
                    <a:pt x="352" y="118"/>
                  </a:lnTo>
                  <a:lnTo>
                    <a:pt x="342" y="98"/>
                  </a:lnTo>
                  <a:close/>
                </a:path>
              </a:pathLst>
            </a:custGeom>
            <a:solidFill>
              <a:srgbClr val="FA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" name="Freeform 1941"/>
            <p:cNvSpPr>
              <a:spLocks/>
            </p:cNvSpPr>
            <p:nvPr/>
          </p:nvSpPr>
          <p:spPr bwMode="auto">
            <a:xfrm>
              <a:off x="7280275" y="4041775"/>
              <a:ext cx="590550" cy="695325"/>
            </a:xfrm>
            <a:custGeom>
              <a:avLst/>
              <a:gdLst>
                <a:gd name="T0" fmla="*/ 2147483646 w 372"/>
                <a:gd name="T1" fmla="*/ 2147483646 h 438"/>
                <a:gd name="T2" fmla="*/ 2147483646 w 372"/>
                <a:gd name="T3" fmla="*/ 2147483646 h 438"/>
                <a:gd name="T4" fmla="*/ 2147483646 w 372"/>
                <a:gd name="T5" fmla="*/ 2147483646 h 438"/>
                <a:gd name="T6" fmla="*/ 2147483646 w 372"/>
                <a:gd name="T7" fmla="*/ 2147483646 h 438"/>
                <a:gd name="T8" fmla="*/ 2147483646 w 372"/>
                <a:gd name="T9" fmla="*/ 2147483646 h 438"/>
                <a:gd name="T10" fmla="*/ 2147483646 w 372"/>
                <a:gd name="T11" fmla="*/ 2147483646 h 438"/>
                <a:gd name="T12" fmla="*/ 2147483646 w 372"/>
                <a:gd name="T13" fmla="*/ 2147483646 h 438"/>
                <a:gd name="T14" fmla="*/ 2147483646 w 372"/>
                <a:gd name="T15" fmla="*/ 2147483646 h 438"/>
                <a:gd name="T16" fmla="*/ 2147483646 w 372"/>
                <a:gd name="T17" fmla="*/ 2147483646 h 438"/>
                <a:gd name="T18" fmla="*/ 2147483646 w 372"/>
                <a:gd name="T19" fmla="*/ 2147483646 h 438"/>
                <a:gd name="T20" fmla="*/ 2147483646 w 372"/>
                <a:gd name="T21" fmla="*/ 0 h 438"/>
                <a:gd name="T22" fmla="*/ 2147483646 w 372"/>
                <a:gd name="T23" fmla="*/ 0 h 438"/>
                <a:gd name="T24" fmla="*/ 2147483646 w 372"/>
                <a:gd name="T25" fmla="*/ 2147483646 h 438"/>
                <a:gd name="T26" fmla="*/ 2147483646 w 372"/>
                <a:gd name="T27" fmla="*/ 2147483646 h 438"/>
                <a:gd name="T28" fmla="*/ 2147483646 w 372"/>
                <a:gd name="T29" fmla="*/ 2147483646 h 438"/>
                <a:gd name="T30" fmla="*/ 2147483646 w 372"/>
                <a:gd name="T31" fmla="*/ 2147483646 h 438"/>
                <a:gd name="T32" fmla="*/ 2147483646 w 372"/>
                <a:gd name="T33" fmla="*/ 2147483646 h 438"/>
                <a:gd name="T34" fmla="*/ 2147483646 w 372"/>
                <a:gd name="T35" fmla="*/ 2147483646 h 438"/>
                <a:gd name="T36" fmla="*/ 2147483646 w 372"/>
                <a:gd name="T37" fmla="*/ 2147483646 h 438"/>
                <a:gd name="T38" fmla="*/ 2147483646 w 372"/>
                <a:gd name="T39" fmla="*/ 2147483646 h 438"/>
                <a:gd name="T40" fmla="*/ 2147483646 w 372"/>
                <a:gd name="T41" fmla="*/ 2147483646 h 438"/>
                <a:gd name="T42" fmla="*/ 2147483646 w 372"/>
                <a:gd name="T43" fmla="*/ 2147483646 h 438"/>
                <a:gd name="T44" fmla="*/ 2147483646 w 372"/>
                <a:gd name="T45" fmla="*/ 2147483646 h 438"/>
                <a:gd name="T46" fmla="*/ 2147483646 w 372"/>
                <a:gd name="T47" fmla="*/ 2147483646 h 438"/>
                <a:gd name="T48" fmla="*/ 2147483646 w 372"/>
                <a:gd name="T49" fmla="*/ 2147483646 h 438"/>
                <a:gd name="T50" fmla="*/ 2147483646 w 372"/>
                <a:gd name="T51" fmla="*/ 2147483646 h 438"/>
                <a:gd name="T52" fmla="*/ 2147483646 w 372"/>
                <a:gd name="T53" fmla="*/ 2147483646 h 438"/>
                <a:gd name="T54" fmla="*/ 0 w 372"/>
                <a:gd name="T55" fmla="*/ 2147483646 h 438"/>
                <a:gd name="T56" fmla="*/ 0 w 372"/>
                <a:gd name="T57" fmla="*/ 2147483646 h 438"/>
                <a:gd name="T58" fmla="*/ 2147483646 w 372"/>
                <a:gd name="T59" fmla="*/ 2147483646 h 438"/>
                <a:gd name="T60" fmla="*/ 2147483646 w 372"/>
                <a:gd name="T61" fmla="*/ 2147483646 h 438"/>
                <a:gd name="T62" fmla="*/ 2147483646 w 372"/>
                <a:gd name="T63" fmla="*/ 2147483646 h 438"/>
                <a:gd name="T64" fmla="*/ 2147483646 w 372"/>
                <a:gd name="T65" fmla="*/ 2147483646 h 438"/>
                <a:gd name="T66" fmla="*/ 2147483646 w 372"/>
                <a:gd name="T67" fmla="*/ 2147483646 h 438"/>
                <a:gd name="T68" fmla="*/ 2147483646 w 372"/>
                <a:gd name="T69" fmla="*/ 2147483646 h 438"/>
                <a:gd name="T70" fmla="*/ 2147483646 w 372"/>
                <a:gd name="T71" fmla="*/ 2147483646 h 438"/>
                <a:gd name="T72" fmla="*/ 2147483646 w 372"/>
                <a:gd name="T73" fmla="*/ 2147483646 h 438"/>
                <a:gd name="T74" fmla="*/ 2147483646 w 372"/>
                <a:gd name="T75" fmla="*/ 2147483646 h 438"/>
                <a:gd name="T76" fmla="*/ 2147483646 w 372"/>
                <a:gd name="T77" fmla="*/ 2147483646 h 438"/>
                <a:gd name="T78" fmla="*/ 2147483646 w 372"/>
                <a:gd name="T79" fmla="*/ 2147483646 h 438"/>
                <a:gd name="T80" fmla="*/ 2147483646 w 372"/>
                <a:gd name="T81" fmla="*/ 2147483646 h 438"/>
                <a:gd name="T82" fmla="*/ 2147483646 w 372"/>
                <a:gd name="T83" fmla="*/ 2147483646 h 438"/>
                <a:gd name="T84" fmla="*/ 2147483646 w 372"/>
                <a:gd name="T85" fmla="*/ 2147483646 h 438"/>
                <a:gd name="T86" fmla="*/ 2147483646 w 372"/>
                <a:gd name="T87" fmla="*/ 2147483646 h 438"/>
                <a:gd name="T88" fmla="*/ 2147483646 w 372"/>
                <a:gd name="T89" fmla="*/ 2147483646 h 438"/>
                <a:gd name="T90" fmla="*/ 2147483646 w 372"/>
                <a:gd name="T91" fmla="*/ 2147483646 h 438"/>
                <a:gd name="T92" fmla="*/ 2147483646 w 372"/>
                <a:gd name="T93" fmla="*/ 2147483646 h 438"/>
                <a:gd name="T94" fmla="*/ 2147483646 w 372"/>
                <a:gd name="T95" fmla="*/ 2147483646 h 438"/>
                <a:gd name="T96" fmla="*/ 2147483646 w 372"/>
                <a:gd name="T97" fmla="*/ 2147483646 h 438"/>
                <a:gd name="T98" fmla="*/ 2147483646 w 372"/>
                <a:gd name="T99" fmla="*/ 2147483646 h 438"/>
                <a:gd name="T100" fmla="*/ 2147483646 w 372"/>
                <a:gd name="T101" fmla="*/ 2147483646 h 43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72"/>
                <a:gd name="T154" fmla="*/ 0 h 438"/>
                <a:gd name="T155" fmla="*/ 372 w 372"/>
                <a:gd name="T156" fmla="*/ 438 h 43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72" h="438">
                  <a:moveTo>
                    <a:pt x="358" y="94"/>
                  </a:moveTo>
                  <a:lnTo>
                    <a:pt x="358" y="94"/>
                  </a:lnTo>
                  <a:lnTo>
                    <a:pt x="346" y="80"/>
                  </a:lnTo>
                  <a:lnTo>
                    <a:pt x="334" y="66"/>
                  </a:lnTo>
                  <a:lnTo>
                    <a:pt x="316" y="50"/>
                  </a:lnTo>
                  <a:lnTo>
                    <a:pt x="296" y="34"/>
                  </a:lnTo>
                  <a:lnTo>
                    <a:pt x="268" y="20"/>
                  </a:lnTo>
                  <a:lnTo>
                    <a:pt x="254" y="12"/>
                  </a:lnTo>
                  <a:lnTo>
                    <a:pt x="238" y="8"/>
                  </a:lnTo>
                  <a:lnTo>
                    <a:pt x="222" y="2"/>
                  </a:lnTo>
                  <a:lnTo>
                    <a:pt x="206" y="0"/>
                  </a:lnTo>
                  <a:lnTo>
                    <a:pt x="180" y="12"/>
                  </a:lnTo>
                  <a:lnTo>
                    <a:pt x="152" y="26"/>
                  </a:lnTo>
                  <a:lnTo>
                    <a:pt x="122" y="44"/>
                  </a:lnTo>
                  <a:lnTo>
                    <a:pt x="90" y="64"/>
                  </a:lnTo>
                  <a:lnTo>
                    <a:pt x="74" y="76"/>
                  </a:lnTo>
                  <a:lnTo>
                    <a:pt x="60" y="88"/>
                  </a:lnTo>
                  <a:lnTo>
                    <a:pt x="48" y="100"/>
                  </a:lnTo>
                  <a:lnTo>
                    <a:pt x="38" y="112"/>
                  </a:lnTo>
                  <a:lnTo>
                    <a:pt x="30" y="124"/>
                  </a:lnTo>
                  <a:lnTo>
                    <a:pt x="26" y="138"/>
                  </a:lnTo>
                  <a:lnTo>
                    <a:pt x="18" y="168"/>
                  </a:lnTo>
                  <a:lnTo>
                    <a:pt x="12" y="198"/>
                  </a:lnTo>
                  <a:lnTo>
                    <a:pt x="6" y="238"/>
                  </a:lnTo>
                  <a:lnTo>
                    <a:pt x="2" y="282"/>
                  </a:lnTo>
                  <a:lnTo>
                    <a:pt x="0" y="304"/>
                  </a:lnTo>
                  <a:lnTo>
                    <a:pt x="0" y="326"/>
                  </a:lnTo>
                  <a:lnTo>
                    <a:pt x="4" y="346"/>
                  </a:lnTo>
                  <a:lnTo>
                    <a:pt x="6" y="366"/>
                  </a:lnTo>
                  <a:lnTo>
                    <a:pt x="12" y="386"/>
                  </a:lnTo>
                  <a:lnTo>
                    <a:pt x="20" y="402"/>
                  </a:lnTo>
                  <a:lnTo>
                    <a:pt x="24" y="406"/>
                  </a:lnTo>
                  <a:lnTo>
                    <a:pt x="34" y="416"/>
                  </a:lnTo>
                  <a:lnTo>
                    <a:pt x="42" y="422"/>
                  </a:lnTo>
                  <a:lnTo>
                    <a:pt x="52" y="428"/>
                  </a:lnTo>
                  <a:lnTo>
                    <a:pt x="64" y="434"/>
                  </a:lnTo>
                  <a:lnTo>
                    <a:pt x="76" y="436"/>
                  </a:lnTo>
                  <a:lnTo>
                    <a:pt x="92" y="438"/>
                  </a:lnTo>
                  <a:lnTo>
                    <a:pt x="110" y="438"/>
                  </a:lnTo>
                  <a:lnTo>
                    <a:pt x="130" y="434"/>
                  </a:lnTo>
                  <a:lnTo>
                    <a:pt x="150" y="426"/>
                  </a:lnTo>
                  <a:lnTo>
                    <a:pt x="174" y="414"/>
                  </a:lnTo>
                  <a:lnTo>
                    <a:pt x="200" y="398"/>
                  </a:lnTo>
                  <a:lnTo>
                    <a:pt x="228" y="376"/>
                  </a:lnTo>
                  <a:lnTo>
                    <a:pt x="258" y="350"/>
                  </a:lnTo>
                  <a:lnTo>
                    <a:pt x="370" y="268"/>
                  </a:lnTo>
                  <a:lnTo>
                    <a:pt x="372" y="104"/>
                  </a:lnTo>
                  <a:lnTo>
                    <a:pt x="358" y="94"/>
                  </a:lnTo>
                  <a:close/>
                </a:path>
              </a:pathLst>
            </a:custGeom>
            <a:solidFill>
              <a:srgbClr val="FA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397"/>
          <p:cNvGrpSpPr>
            <a:grpSpLocks/>
          </p:cNvGrpSpPr>
          <p:nvPr/>
        </p:nvGrpSpPr>
        <p:grpSpPr bwMode="auto">
          <a:xfrm>
            <a:off x="5757863" y="4587875"/>
            <a:ext cx="2130425" cy="1323975"/>
            <a:chOff x="5740400" y="4537075"/>
            <a:chExt cx="2130425" cy="1323975"/>
          </a:xfrm>
        </p:grpSpPr>
        <p:sp>
          <p:nvSpPr>
            <p:cNvPr id="3391" name="Freeform 1942"/>
            <p:cNvSpPr>
              <a:spLocks/>
            </p:cNvSpPr>
            <p:nvPr/>
          </p:nvSpPr>
          <p:spPr bwMode="auto">
            <a:xfrm>
              <a:off x="5740400" y="4657725"/>
              <a:ext cx="282575" cy="530225"/>
            </a:xfrm>
            <a:custGeom>
              <a:avLst/>
              <a:gdLst>
                <a:gd name="T0" fmla="*/ 0 w 178"/>
                <a:gd name="T1" fmla="*/ 0 h 334"/>
                <a:gd name="T2" fmla="*/ 2147483646 w 178"/>
                <a:gd name="T3" fmla="*/ 2147483646 h 334"/>
                <a:gd name="T4" fmla="*/ 2147483646 w 178"/>
                <a:gd name="T5" fmla="*/ 2147483646 h 334"/>
                <a:gd name="T6" fmla="*/ 2147483646 w 178"/>
                <a:gd name="T7" fmla="*/ 2147483646 h 334"/>
                <a:gd name="T8" fmla="*/ 2147483646 w 178"/>
                <a:gd name="T9" fmla="*/ 2147483646 h 334"/>
                <a:gd name="T10" fmla="*/ 2147483646 w 178"/>
                <a:gd name="T11" fmla="*/ 2147483646 h 334"/>
                <a:gd name="T12" fmla="*/ 2147483646 w 178"/>
                <a:gd name="T13" fmla="*/ 2147483646 h 334"/>
                <a:gd name="T14" fmla="*/ 2147483646 w 178"/>
                <a:gd name="T15" fmla="*/ 2147483646 h 334"/>
                <a:gd name="T16" fmla="*/ 2147483646 w 178"/>
                <a:gd name="T17" fmla="*/ 2147483646 h 334"/>
                <a:gd name="T18" fmla="*/ 2147483646 w 178"/>
                <a:gd name="T19" fmla="*/ 2147483646 h 334"/>
                <a:gd name="T20" fmla="*/ 2147483646 w 178"/>
                <a:gd name="T21" fmla="*/ 2147483646 h 334"/>
                <a:gd name="T22" fmla="*/ 2147483646 w 178"/>
                <a:gd name="T23" fmla="*/ 2147483646 h 334"/>
                <a:gd name="T24" fmla="*/ 2147483646 w 178"/>
                <a:gd name="T25" fmla="*/ 2147483646 h 334"/>
                <a:gd name="T26" fmla="*/ 2147483646 w 178"/>
                <a:gd name="T27" fmla="*/ 2147483646 h 334"/>
                <a:gd name="T28" fmla="*/ 2147483646 w 178"/>
                <a:gd name="T29" fmla="*/ 2147483646 h 334"/>
                <a:gd name="T30" fmla="*/ 2147483646 w 178"/>
                <a:gd name="T31" fmla="*/ 2147483646 h 334"/>
                <a:gd name="T32" fmla="*/ 2147483646 w 178"/>
                <a:gd name="T33" fmla="*/ 2147483646 h 334"/>
                <a:gd name="T34" fmla="*/ 2147483646 w 178"/>
                <a:gd name="T35" fmla="*/ 2147483646 h 334"/>
                <a:gd name="T36" fmla="*/ 2147483646 w 178"/>
                <a:gd name="T37" fmla="*/ 2147483646 h 334"/>
                <a:gd name="T38" fmla="*/ 2147483646 w 178"/>
                <a:gd name="T39" fmla="*/ 2147483646 h 334"/>
                <a:gd name="T40" fmla="*/ 2147483646 w 178"/>
                <a:gd name="T41" fmla="*/ 2147483646 h 334"/>
                <a:gd name="T42" fmla="*/ 2147483646 w 178"/>
                <a:gd name="T43" fmla="*/ 2147483646 h 334"/>
                <a:gd name="T44" fmla="*/ 2147483646 w 178"/>
                <a:gd name="T45" fmla="*/ 2147483646 h 334"/>
                <a:gd name="T46" fmla="*/ 2147483646 w 178"/>
                <a:gd name="T47" fmla="*/ 2147483646 h 334"/>
                <a:gd name="T48" fmla="*/ 2147483646 w 178"/>
                <a:gd name="T49" fmla="*/ 2147483646 h 334"/>
                <a:gd name="T50" fmla="*/ 2147483646 w 178"/>
                <a:gd name="T51" fmla="*/ 2147483646 h 334"/>
                <a:gd name="T52" fmla="*/ 2147483646 w 178"/>
                <a:gd name="T53" fmla="*/ 2147483646 h 334"/>
                <a:gd name="T54" fmla="*/ 2147483646 w 178"/>
                <a:gd name="T55" fmla="*/ 0 h 334"/>
                <a:gd name="T56" fmla="*/ 0 w 178"/>
                <a:gd name="T57" fmla="*/ 0 h 334"/>
                <a:gd name="T58" fmla="*/ 0 w 178"/>
                <a:gd name="T59" fmla="*/ 0 h 33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78"/>
                <a:gd name="T91" fmla="*/ 0 h 334"/>
                <a:gd name="T92" fmla="*/ 178 w 178"/>
                <a:gd name="T93" fmla="*/ 334 h 33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78" h="334">
                  <a:moveTo>
                    <a:pt x="0" y="0"/>
                  </a:moveTo>
                  <a:lnTo>
                    <a:pt x="2" y="334"/>
                  </a:lnTo>
                  <a:lnTo>
                    <a:pt x="6" y="332"/>
                  </a:lnTo>
                  <a:lnTo>
                    <a:pt x="16" y="328"/>
                  </a:lnTo>
                  <a:lnTo>
                    <a:pt x="34" y="320"/>
                  </a:lnTo>
                  <a:lnTo>
                    <a:pt x="54" y="306"/>
                  </a:lnTo>
                  <a:lnTo>
                    <a:pt x="64" y="298"/>
                  </a:lnTo>
                  <a:lnTo>
                    <a:pt x="76" y="286"/>
                  </a:lnTo>
                  <a:lnTo>
                    <a:pt x="86" y="272"/>
                  </a:lnTo>
                  <a:lnTo>
                    <a:pt x="98" y="256"/>
                  </a:lnTo>
                  <a:lnTo>
                    <a:pt x="108" y="238"/>
                  </a:lnTo>
                  <a:lnTo>
                    <a:pt x="116" y="216"/>
                  </a:lnTo>
                  <a:lnTo>
                    <a:pt x="124" y="192"/>
                  </a:lnTo>
                  <a:lnTo>
                    <a:pt x="132" y="164"/>
                  </a:lnTo>
                  <a:lnTo>
                    <a:pt x="140" y="146"/>
                  </a:lnTo>
                  <a:lnTo>
                    <a:pt x="160" y="100"/>
                  </a:lnTo>
                  <a:lnTo>
                    <a:pt x="170" y="76"/>
                  </a:lnTo>
                  <a:lnTo>
                    <a:pt x="176" y="52"/>
                  </a:lnTo>
                  <a:lnTo>
                    <a:pt x="178" y="42"/>
                  </a:lnTo>
                  <a:lnTo>
                    <a:pt x="178" y="32"/>
                  </a:lnTo>
                  <a:lnTo>
                    <a:pt x="176" y="24"/>
                  </a:lnTo>
                  <a:lnTo>
                    <a:pt x="174" y="18"/>
                  </a:lnTo>
                  <a:lnTo>
                    <a:pt x="114" y="8"/>
                  </a:lnTo>
                  <a:lnTo>
                    <a:pt x="58" y="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9E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2" name="Freeform 1943"/>
            <p:cNvSpPr>
              <a:spLocks/>
            </p:cNvSpPr>
            <p:nvPr/>
          </p:nvSpPr>
          <p:spPr bwMode="auto">
            <a:xfrm>
              <a:off x="7489825" y="4537075"/>
              <a:ext cx="377825" cy="488950"/>
            </a:xfrm>
            <a:custGeom>
              <a:avLst/>
              <a:gdLst>
                <a:gd name="T0" fmla="*/ 2147483646 w 238"/>
                <a:gd name="T1" fmla="*/ 0 h 308"/>
                <a:gd name="T2" fmla="*/ 2147483646 w 238"/>
                <a:gd name="T3" fmla="*/ 0 h 308"/>
                <a:gd name="T4" fmla="*/ 2147483646 w 238"/>
                <a:gd name="T5" fmla="*/ 2147483646 h 308"/>
                <a:gd name="T6" fmla="*/ 2147483646 w 238"/>
                <a:gd name="T7" fmla="*/ 2147483646 h 308"/>
                <a:gd name="T8" fmla="*/ 2147483646 w 238"/>
                <a:gd name="T9" fmla="*/ 2147483646 h 308"/>
                <a:gd name="T10" fmla="*/ 2147483646 w 238"/>
                <a:gd name="T11" fmla="*/ 2147483646 h 308"/>
                <a:gd name="T12" fmla="*/ 2147483646 w 238"/>
                <a:gd name="T13" fmla="*/ 2147483646 h 308"/>
                <a:gd name="T14" fmla="*/ 2147483646 w 238"/>
                <a:gd name="T15" fmla="*/ 2147483646 h 308"/>
                <a:gd name="T16" fmla="*/ 2147483646 w 238"/>
                <a:gd name="T17" fmla="*/ 2147483646 h 308"/>
                <a:gd name="T18" fmla="*/ 2147483646 w 238"/>
                <a:gd name="T19" fmla="*/ 2147483646 h 308"/>
                <a:gd name="T20" fmla="*/ 2147483646 w 238"/>
                <a:gd name="T21" fmla="*/ 2147483646 h 308"/>
                <a:gd name="T22" fmla="*/ 2147483646 w 238"/>
                <a:gd name="T23" fmla="*/ 2147483646 h 308"/>
                <a:gd name="T24" fmla="*/ 2147483646 w 238"/>
                <a:gd name="T25" fmla="*/ 2147483646 h 308"/>
                <a:gd name="T26" fmla="*/ 2147483646 w 238"/>
                <a:gd name="T27" fmla="*/ 2147483646 h 308"/>
                <a:gd name="T28" fmla="*/ 2147483646 w 238"/>
                <a:gd name="T29" fmla="*/ 2147483646 h 308"/>
                <a:gd name="T30" fmla="*/ 0 w 238"/>
                <a:gd name="T31" fmla="*/ 2147483646 h 308"/>
                <a:gd name="T32" fmla="*/ 0 w 238"/>
                <a:gd name="T33" fmla="*/ 2147483646 h 308"/>
                <a:gd name="T34" fmla="*/ 2147483646 w 238"/>
                <a:gd name="T35" fmla="*/ 2147483646 h 308"/>
                <a:gd name="T36" fmla="*/ 2147483646 w 238"/>
                <a:gd name="T37" fmla="*/ 2147483646 h 308"/>
                <a:gd name="T38" fmla="*/ 2147483646 w 238"/>
                <a:gd name="T39" fmla="*/ 2147483646 h 308"/>
                <a:gd name="T40" fmla="*/ 2147483646 w 238"/>
                <a:gd name="T41" fmla="*/ 2147483646 h 308"/>
                <a:gd name="T42" fmla="*/ 2147483646 w 238"/>
                <a:gd name="T43" fmla="*/ 2147483646 h 308"/>
                <a:gd name="T44" fmla="*/ 2147483646 w 238"/>
                <a:gd name="T45" fmla="*/ 2147483646 h 308"/>
                <a:gd name="T46" fmla="*/ 2147483646 w 238"/>
                <a:gd name="T47" fmla="*/ 2147483646 h 308"/>
                <a:gd name="T48" fmla="*/ 2147483646 w 238"/>
                <a:gd name="T49" fmla="*/ 2147483646 h 308"/>
                <a:gd name="T50" fmla="*/ 2147483646 w 238"/>
                <a:gd name="T51" fmla="*/ 2147483646 h 308"/>
                <a:gd name="T52" fmla="*/ 2147483646 w 238"/>
                <a:gd name="T53" fmla="*/ 2147483646 h 308"/>
                <a:gd name="T54" fmla="*/ 2147483646 w 238"/>
                <a:gd name="T55" fmla="*/ 2147483646 h 308"/>
                <a:gd name="T56" fmla="*/ 2147483646 w 238"/>
                <a:gd name="T57" fmla="*/ 2147483646 h 308"/>
                <a:gd name="T58" fmla="*/ 2147483646 w 238"/>
                <a:gd name="T59" fmla="*/ 2147483646 h 308"/>
                <a:gd name="T60" fmla="*/ 2147483646 w 238"/>
                <a:gd name="T61" fmla="*/ 2147483646 h 308"/>
                <a:gd name="T62" fmla="*/ 2147483646 w 238"/>
                <a:gd name="T63" fmla="*/ 2147483646 h 308"/>
                <a:gd name="T64" fmla="*/ 2147483646 w 238"/>
                <a:gd name="T65" fmla="*/ 2147483646 h 308"/>
                <a:gd name="T66" fmla="*/ 2147483646 w 238"/>
                <a:gd name="T67" fmla="*/ 0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38"/>
                <a:gd name="T103" fmla="*/ 0 h 308"/>
                <a:gd name="T104" fmla="*/ 238 w 238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38" h="308">
                  <a:moveTo>
                    <a:pt x="238" y="0"/>
                  </a:moveTo>
                  <a:lnTo>
                    <a:pt x="238" y="0"/>
                  </a:lnTo>
                  <a:lnTo>
                    <a:pt x="212" y="14"/>
                  </a:lnTo>
                  <a:lnTo>
                    <a:pt x="184" y="30"/>
                  </a:lnTo>
                  <a:lnTo>
                    <a:pt x="150" y="50"/>
                  </a:lnTo>
                  <a:lnTo>
                    <a:pt x="114" y="74"/>
                  </a:lnTo>
                  <a:lnTo>
                    <a:pt x="78" y="102"/>
                  </a:lnTo>
                  <a:lnTo>
                    <a:pt x="62" y="116"/>
                  </a:lnTo>
                  <a:lnTo>
                    <a:pt x="48" y="130"/>
                  </a:lnTo>
                  <a:lnTo>
                    <a:pt x="34" y="144"/>
                  </a:lnTo>
                  <a:lnTo>
                    <a:pt x="24" y="160"/>
                  </a:lnTo>
                  <a:lnTo>
                    <a:pt x="14" y="174"/>
                  </a:lnTo>
                  <a:lnTo>
                    <a:pt x="8" y="188"/>
                  </a:lnTo>
                  <a:lnTo>
                    <a:pt x="2" y="208"/>
                  </a:lnTo>
                  <a:lnTo>
                    <a:pt x="0" y="218"/>
                  </a:lnTo>
                  <a:lnTo>
                    <a:pt x="0" y="230"/>
                  </a:lnTo>
                  <a:lnTo>
                    <a:pt x="2" y="242"/>
                  </a:lnTo>
                  <a:lnTo>
                    <a:pt x="6" y="256"/>
                  </a:lnTo>
                  <a:lnTo>
                    <a:pt x="14" y="268"/>
                  </a:lnTo>
                  <a:lnTo>
                    <a:pt x="24" y="282"/>
                  </a:lnTo>
                  <a:lnTo>
                    <a:pt x="36" y="294"/>
                  </a:lnTo>
                  <a:lnTo>
                    <a:pt x="52" y="308"/>
                  </a:lnTo>
                  <a:lnTo>
                    <a:pt x="80" y="308"/>
                  </a:lnTo>
                  <a:lnTo>
                    <a:pt x="106" y="306"/>
                  </a:lnTo>
                  <a:lnTo>
                    <a:pt x="138" y="304"/>
                  </a:lnTo>
                  <a:lnTo>
                    <a:pt x="172" y="300"/>
                  </a:lnTo>
                  <a:lnTo>
                    <a:pt x="202" y="292"/>
                  </a:lnTo>
                  <a:lnTo>
                    <a:pt x="214" y="288"/>
                  </a:lnTo>
                  <a:lnTo>
                    <a:pt x="224" y="282"/>
                  </a:lnTo>
                  <a:lnTo>
                    <a:pt x="232" y="276"/>
                  </a:lnTo>
                  <a:lnTo>
                    <a:pt x="238" y="270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F69E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3" name="Freeform 1944"/>
            <p:cNvSpPr>
              <a:spLocks/>
            </p:cNvSpPr>
            <p:nvPr/>
          </p:nvSpPr>
          <p:spPr bwMode="auto">
            <a:xfrm>
              <a:off x="6927850" y="4746625"/>
              <a:ext cx="587375" cy="927100"/>
            </a:xfrm>
            <a:custGeom>
              <a:avLst/>
              <a:gdLst>
                <a:gd name="T0" fmla="*/ 2147483646 w 370"/>
                <a:gd name="T1" fmla="*/ 2147483646 h 584"/>
                <a:gd name="T2" fmla="*/ 2147483646 w 370"/>
                <a:gd name="T3" fmla="*/ 2147483646 h 584"/>
                <a:gd name="T4" fmla="*/ 2147483646 w 370"/>
                <a:gd name="T5" fmla="*/ 2147483646 h 584"/>
                <a:gd name="T6" fmla="*/ 2147483646 w 370"/>
                <a:gd name="T7" fmla="*/ 2147483646 h 584"/>
                <a:gd name="T8" fmla="*/ 2147483646 w 370"/>
                <a:gd name="T9" fmla="*/ 2147483646 h 584"/>
                <a:gd name="T10" fmla="*/ 2147483646 w 370"/>
                <a:gd name="T11" fmla="*/ 2147483646 h 584"/>
                <a:gd name="T12" fmla="*/ 2147483646 w 370"/>
                <a:gd name="T13" fmla="*/ 2147483646 h 584"/>
                <a:gd name="T14" fmla="*/ 2147483646 w 370"/>
                <a:gd name="T15" fmla="*/ 2147483646 h 584"/>
                <a:gd name="T16" fmla="*/ 2147483646 w 370"/>
                <a:gd name="T17" fmla="*/ 2147483646 h 584"/>
                <a:gd name="T18" fmla="*/ 2147483646 w 370"/>
                <a:gd name="T19" fmla="*/ 2147483646 h 584"/>
                <a:gd name="T20" fmla="*/ 0 w 370"/>
                <a:gd name="T21" fmla="*/ 2147483646 h 584"/>
                <a:gd name="T22" fmla="*/ 0 w 370"/>
                <a:gd name="T23" fmla="*/ 2147483646 h 584"/>
                <a:gd name="T24" fmla="*/ 2147483646 w 370"/>
                <a:gd name="T25" fmla="*/ 2147483646 h 584"/>
                <a:gd name="T26" fmla="*/ 2147483646 w 370"/>
                <a:gd name="T27" fmla="*/ 2147483646 h 584"/>
                <a:gd name="T28" fmla="*/ 2147483646 w 370"/>
                <a:gd name="T29" fmla="*/ 2147483646 h 584"/>
                <a:gd name="T30" fmla="*/ 2147483646 w 370"/>
                <a:gd name="T31" fmla="*/ 2147483646 h 584"/>
                <a:gd name="T32" fmla="*/ 2147483646 w 370"/>
                <a:gd name="T33" fmla="*/ 2147483646 h 584"/>
                <a:gd name="T34" fmla="*/ 2147483646 w 370"/>
                <a:gd name="T35" fmla="*/ 2147483646 h 584"/>
                <a:gd name="T36" fmla="*/ 2147483646 w 370"/>
                <a:gd name="T37" fmla="*/ 2147483646 h 584"/>
                <a:gd name="T38" fmla="*/ 2147483646 w 370"/>
                <a:gd name="T39" fmla="*/ 2147483646 h 584"/>
                <a:gd name="T40" fmla="*/ 2147483646 w 370"/>
                <a:gd name="T41" fmla="*/ 2147483646 h 584"/>
                <a:gd name="T42" fmla="*/ 2147483646 w 370"/>
                <a:gd name="T43" fmla="*/ 0 h 584"/>
                <a:gd name="T44" fmla="*/ 2147483646 w 370"/>
                <a:gd name="T45" fmla="*/ 2147483646 h 584"/>
                <a:gd name="T46" fmla="*/ 2147483646 w 370"/>
                <a:gd name="T47" fmla="*/ 2147483646 h 584"/>
                <a:gd name="T48" fmla="*/ 2147483646 w 370"/>
                <a:gd name="T49" fmla="*/ 2147483646 h 584"/>
                <a:gd name="T50" fmla="*/ 2147483646 w 370"/>
                <a:gd name="T51" fmla="*/ 2147483646 h 584"/>
                <a:gd name="T52" fmla="*/ 2147483646 w 370"/>
                <a:gd name="T53" fmla="*/ 2147483646 h 584"/>
                <a:gd name="T54" fmla="*/ 2147483646 w 370"/>
                <a:gd name="T55" fmla="*/ 2147483646 h 584"/>
                <a:gd name="T56" fmla="*/ 2147483646 w 370"/>
                <a:gd name="T57" fmla="*/ 2147483646 h 584"/>
                <a:gd name="T58" fmla="*/ 2147483646 w 370"/>
                <a:gd name="T59" fmla="*/ 2147483646 h 584"/>
                <a:gd name="T60" fmla="*/ 2147483646 w 370"/>
                <a:gd name="T61" fmla="*/ 2147483646 h 584"/>
                <a:gd name="T62" fmla="*/ 2147483646 w 370"/>
                <a:gd name="T63" fmla="*/ 2147483646 h 584"/>
                <a:gd name="T64" fmla="*/ 2147483646 w 370"/>
                <a:gd name="T65" fmla="*/ 2147483646 h 5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70"/>
                <a:gd name="T100" fmla="*/ 0 h 584"/>
                <a:gd name="T101" fmla="*/ 370 w 370"/>
                <a:gd name="T102" fmla="*/ 584 h 58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70" h="584">
                  <a:moveTo>
                    <a:pt x="334" y="564"/>
                  </a:moveTo>
                  <a:lnTo>
                    <a:pt x="334" y="564"/>
                  </a:lnTo>
                  <a:lnTo>
                    <a:pt x="288" y="572"/>
                  </a:lnTo>
                  <a:lnTo>
                    <a:pt x="242" y="578"/>
                  </a:lnTo>
                  <a:lnTo>
                    <a:pt x="188" y="584"/>
                  </a:lnTo>
                  <a:lnTo>
                    <a:pt x="162" y="584"/>
                  </a:lnTo>
                  <a:lnTo>
                    <a:pt x="134" y="584"/>
                  </a:lnTo>
                  <a:lnTo>
                    <a:pt x="110" y="580"/>
                  </a:lnTo>
                  <a:lnTo>
                    <a:pt x="86" y="574"/>
                  </a:lnTo>
                  <a:lnTo>
                    <a:pt x="68" y="566"/>
                  </a:lnTo>
                  <a:lnTo>
                    <a:pt x="58" y="562"/>
                  </a:lnTo>
                  <a:lnTo>
                    <a:pt x="52" y="556"/>
                  </a:lnTo>
                  <a:lnTo>
                    <a:pt x="46" y="548"/>
                  </a:lnTo>
                  <a:lnTo>
                    <a:pt x="40" y="542"/>
                  </a:lnTo>
                  <a:lnTo>
                    <a:pt x="38" y="532"/>
                  </a:lnTo>
                  <a:lnTo>
                    <a:pt x="36" y="522"/>
                  </a:lnTo>
                  <a:lnTo>
                    <a:pt x="26" y="490"/>
                  </a:lnTo>
                  <a:lnTo>
                    <a:pt x="16" y="454"/>
                  </a:lnTo>
                  <a:lnTo>
                    <a:pt x="6" y="410"/>
                  </a:lnTo>
                  <a:lnTo>
                    <a:pt x="4" y="386"/>
                  </a:lnTo>
                  <a:lnTo>
                    <a:pt x="0" y="362"/>
                  </a:lnTo>
                  <a:lnTo>
                    <a:pt x="0" y="338"/>
                  </a:lnTo>
                  <a:lnTo>
                    <a:pt x="0" y="312"/>
                  </a:lnTo>
                  <a:lnTo>
                    <a:pt x="4" y="288"/>
                  </a:lnTo>
                  <a:lnTo>
                    <a:pt x="8" y="264"/>
                  </a:lnTo>
                  <a:lnTo>
                    <a:pt x="16" y="242"/>
                  </a:lnTo>
                  <a:lnTo>
                    <a:pt x="28" y="222"/>
                  </a:lnTo>
                  <a:lnTo>
                    <a:pt x="40" y="190"/>
                  </a:lnTo>
                  <a:lnTo>
                    <a:pt x="56" y="156"/>
                  </a:lnTo>
                  <a:lnTo>
                    <a:pt x="76" y="118"/>
                  </a:lnTo>
                  <a:lnTo>
                    <a:pt x="88" y="98"/>
                  </a:lnTo>
                  <a:lnTo>
                    <a:pt x="102" y="78"/>
                  </a:lnTo>
                  <a:lnTo>
                    <a:pt x="118" y="60"/>
                  </a:lnTo>
                  <a:lnTo>
                    <a:pt x="134" y="44"/>
                  </a:lnTo>
                  <a:lnTo>
                    <a:pt x="152" y="30"/>
                  </a:lnTo>
                  <a:lnTo>
                    <a:pt x="170" y="18"/>
                  </a:lnTo>
                  <a:lnTo>
                    <a:pt x="190" y="10"/>
                  </a:lnTo>
                  <a:lnTo>
                    <a:pt x="212" y="6"/>
                  </a:lnTo>
                  <a:lnTo>
                    <a:pt x="228" y="4"/>
                  </a:lnTo>
                  <a:lnTo>
                    <a:pt x="246" y="2"/>
                  </a:lnTo>
                  <a:lnTo>
                    <a:pt x="264" y="0"/>
                  </a:lnTo>
                  <a:lnTo>
                    <a:pt x="284" y="2"/>
                  </a:lnTo>
                  <a:lnTo>
                    <a:pt x="294" y="4"/>
                  </a:lnTo>
                  <a:lnTo>
                    <a:pt x="302" y="6"/>
                  </a:lnTo>
                  <a:lnTo>
                    <a:pt x="310" y="10"/>
                  </a:lnTo>
                  <a:lnTo>
                    <a:pt x="316" y="16"/>
                  </a:lnTo>
                  <a:lnTo>
                    <a:pt x="322" y="22"/>
                  </a:lnTo>
                  <a:lnTo>
                    <a:pt x="324" y="30"/>
                  </a:lnTo>
                  <a:lnTo>
                    <a:pt x="340" y="90"/>
                  </a:lnTo>
                  <a:lnTo>
                    <a:pt x="352" y="142"/>
                  </a:lnTo>
                  <a:lnTo>
                    <a:pt x="356" y="166"/>
                  </a:lnTo>
                  <a:lnTo>
                    <a:pt x="358" y="184"/>
                  </a:lnTo>
                  <a:lnTo>
                    <a:pt x="364" y="208"/>
                  </a:lnTo>
                  <a:lnTo>
                    <a:pt x="366" y="236"/>
                  </a:lnTo>
                  <a:lnTo>
                    <a:pt x="370" y="278"/>
                  </a:lnTo>
                  <a:lnTo>
                    <a:pt x="370" y="330"/>
                  </a:lnTo>
                  <a:lnTo>
                    <a:pt x="364" y="396"/>
                  </a:lnTo>
                  <a:lnTo>
                    <a:pt x="360" y="434"/>
                  </a:lnTo>
                  <a:lnTo>
                    <a:pt x="352" y="474"/>
                  </a:lnTo>
                  <a:lnTo>
                    <a:pt x="344" y="516"/>
                  </a:lnTo>
                  <a:lnTo>
                    <a:pt x="334" y="564"/>
                  </a:lnTo>
                  <a:close/>
                </a:path>
              </a:pathLst>
            </a:custGeom>
            <a:solidFill>
              <a:srgbClr val="F69E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4" name="Freeform 1945"/>
            <p:cNvSpPr>
              <a:spLocks/>
            </p:cNvSpPr>
            <p:nvPr/>
          </p:nvSpPr>
          <p:spPr bwMode="auto">
            <a:xfrm>
              <a:off x="6423025" y="4708525"/>
              <a:ext cx="552450" cy="981075"/>
            </a:xfrm>
            <a:custGeom>
              <a:avLst/>
              <a:gdLst>
                <a:gd name="T0" fmla="*/ 0 w 348"/>
                <a:gd name="T1" fmla="*/ 2147483646 h 618"/>
                <a:gd name="T2" fmla="*/ 2147483646 w 348"/>
                <a:gd name="T3" fmla="*/ 2147483646 h 618"/>
                <a:gd name="T4" fmla="*/ 2147483646 w 348"/>
                <a:gd name="T5" fmla="*/ 2147483646 h 618"/>
                <a:gd name="T6" fmla="*/ 2147483646 w 348"/>
                <a:gd name="T7" fmla="*/ 2147483646 h 618"/>
                <a:gd name="T8" fmla="*/ 2147483646 w 348"/>
                <a:gd name="T9" fmla="*/ 2147483646 h 618"/>
                <a:gd name="T10" fmla="*/ 2147483646 w 348"/>
                <a:gd name="T11" fmla="*/ 2147483646 h 618"/>
                <a:gd name="T12" fmla="*/ 2147483646 w 348"/>
                <a:gd name="T13" fmla="*/ 0 h 618"/>
                <a:gd name="T14" fmla="*/ 2147483646 w 348"/>
                <a:gd name="T15" fmla="*/ 2147483646 h 618"/>
                <a:gd name="T16" fmla="*/ 2147483646 w 348"/>
                <a:gd name="T17" fmla="*/ 2147483646 h 618"/>
                <a:gd name="T18" fmla="*/ 2147483646 w 348"/>
                <a:gd name="T19" fmla="*/ 2147483646 h 618"/>
                <a:gd name="T20" fmla="*/ 2147483646 w 348"/>
                <a:gd name="T21" fmla="*/ 2147483646 h 618"/>
                <a:gd name="T22" fmla="*/ 2147483646 w 348"/>
                <a:gd name="T23" fmla="*/ 2147483646 h 618"/>
                <a:gd name="T24" fmla="*/ 2147483646 w 348"/>
                <a:gd name="T25" fmla="*/ 2147483646 h 618"/>
                <a:gd name="T26" fmla="*/ 2147483646 w 348"/>
                <a:gd name="T27" fmla="*/ 2147483646 h 618"/>
                <a:gd name="T28" fmla="*/ 2147483646 w 348"/>
                <a:gd name="T29" fmla="*/ 2147483646 h 618"/>
                <a:gd name="T30" fmla="*/ 2147483646 w 348"/>
                <a:gd name="T31" fmla="*/ 2147483646 h 618"/>
                <a:gd name="T32" fmla="*/ 2147483646 w 348"/>
                <a:gd name="T33" fmla="*/ 2147483646 h 618"/>
                <a:gd name="T34" fmla="*/ 2147483646 w 348"/>
                <a:gd name="T35" fmla="*/ 2147483646 h 618"/>
                <a:gd name="T36" fmla="*/ 2147483646 w 348"/>
                <a:gd name="T37" fmla="*/ 2147483646 h 618"/>
                <a:gd name="T38" fmla="*/ 2147483646 w 348"/>
                <a:gd name="T39" fmla="*/ 2147483646 h 618"/>
                <a:gd name="T40" fmla="*/ 2147483646 w 348"/>
                <a:gd name="T41" fmla="*/ 2147483646 h 618"/>
                <a:gd name="T42" fmla="*/ 2147483646 w 348"/>
                <a:gd name="T43" fmla="*/ 2147483646 h 618"/>
                <a:gd name="T44" fmla="*/ 2147483646 w 348"/>
                <a:gd name="T45" fmla="*/ 2147483646 h 618"/>
                <a:gd name="T46" fmla="*/ 2147483646 w 348"/>
                <a:gd name="T47" fmla="*/ 2147483646 h 618"/>
                <a:gd name="T48" fmla="*/ 2147483646 w 348"/>
                <a:gd name="T49" fmla="*/ 2147483646 h 618"/>
                <a:gd name="T50" fmla="*/ 2147483646 w 348"/>
                <a:gd name="T51" fmla="*/ 2147483646 h 618"/>
                <a:gd name="T52" fmla="*/ 2147483646 w 348"/>
                <a:gd name="T53" fmla="*/ 2147483646 h 618"/>
                <a:gd name="T54" fmla="*/ 2147483646 w 348"/>
                <a:gd name="T55" fmla="*/ 2147483646 h 618"/>
                <a:gd name="T56" fmla="*/ 2147483646 w 348"/>
                <a:gd name="T57" fmla="*/ 2147483646 h 618"/>
                <a:gd name="T58" fmla="*/ 2147483646 w 348"/>
                <a:gd name="T59" fmla="*/ 2147483646 h 618"/>
                <a:gd name="T60" fmla="*/ 2147483646 w 348"/>
                <a:gd name="T61" fmla="*/ 2147483646 h 618"/>
                <a:gd name="T62" fmla="*/ 2147483646 w 348"/>
                <a:gd name="T63" fmla="*/ 2147483646 h 618"/>
                <a:gd name="T64" fmla="*/ 2147483646 w 348"/>
                <a:gd name="T65" fmla="*/ 2147483646 h 618"/>
                <a:gd name="T66" fmla="*/ 2147483646 w 348"/>
                <a:gd name="T67" fmla="*/ 2147483646 h 618"/>
                <a:gd name="T68" fmla="*/ 2147483646 w 348"/>
                <a:gd name="T69" fmla="*/ 2147483646 h 618"/>
                <a:gd name="T70" fmla="*/ 0 w 348"/>
                <a:gd name="T71" fmla="*/ 2147483646 h 61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48"/>
                <a:gd name="T109" fmla="*/ 0 h 618"/>
                <a:gd name="T110" fmla="*/ 348 w 348"/>
                <a:gd name="T111" fmla="*/ 618 h 61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48" h="618">
                  <a:moveTo>
                    <a:pt x="0" y="144"/>
                  </a:moveTo>
                  <a:lnTo>
                    <a:pt x="0" y="144"/>
                  </a:lnTo>
                  <a:lnTo>
                    <a:pt x="0" y="138"/>
                  </a:lnTo>
                  <a:lnTo>
                    <a:pt x="2" y="120"/>
                  </a:lnTo>
                  <a:lnTo>
                    <a:pt x="10" y="96"/>
                  </a:lnTo>
                  <a:lnTo>
                    <a:pt x="16" y="82"/>
                  </a:lnTo>
                  <a:lnTo>
                    <a:pt x="22" y="68"/>
                  </a:lnTo>
                  <a:lnTo>
                    <a:pt x="32" y="54"/>
                  </a:lnTo>
                  <a:lnTo>
                    <a:pt x="44" y="40"/>
                  </a:lnTo>
                  <a:lnTo>
                    <a:pt x="58" y="28"/>
                  </a:lnTo>
                  <a:lnTo>
                    <a:pt x="76" y="18"/>
                  </a:lnTo>
                  <a:lnTo>
                    <a:pt x="96" y="8"/>
                  </a:lnTo>
                  <a:lnTo>
                    <a:pt x="118" y="4"/>
                  </a:lnTo>
                  <a:lnTo>
                    <a:pt x="146" y="0"/>
                  </a:lnTo>
                  <a:lnTo>
                    <a:pt x="176" y="2"/>
                  </a:lnTo>
                  <a:lnTo>
                    <a:pt x="186" y="4"/>
                  </a:lnTo>
                  <a:lnTo>
                    <a:pt x="212" y="14"/>
                  </a:lnTo>
                  <a:lnTo>
                    <a:pt x="232" y="22"/>
                  </a:lnTo>
                  <a:lnTo>
                    <a:pt x="254" y="34"/>
                  </a:lnTo>
                  <a:lnTo>
                    <a:pt x="280" y="52"/>
                  </a:lnTo>
                  <a:lnTo>
                    <a:pt x="308" y="72"/>
                  </a:lnTo>
                  <a:lnTo>
                    <a:pt x="318" y="82"/>
                  </a:lnTo>
                  <a:lnTo>
                    <a:pt x="330" y="94"/>
                  </a:lnTo>
                  <a:lnTo>
                    <a:pt x="338" y="106"/>
                  </a:lnTo>
                  <a:lnTo>
                    <a:pt x="344" y="120"/>
                  </a:lnTo>
                  <a:lnTo>
                    <a:pt x="344" y="124"/>
                  </a:lnTo>
                  <a:lnTo>
                    <a:pt x="348" y="134"/>
                  </a:lnTo>
                  <a:lnTo>
                    <a:pt x="348" y="152"/>
                  </a:lnTo>
                  <a:lnTo>
                    <a:pt x="346" y="164"/>
                  </a:lnTo>
                  <a:lnTo>
                    <a:pt x="342" y="176"/>
                  </a:lnTo>
                  <a:lnTo>
                    <a:pt x="322" y="238"/>
                  </a:lnTo>
                  <a:lnTo>
                    <a:pt x="308" y="272"/>
                  </a:lnTo>
                  <a:lnTo>
                    <a:pt x="298" y="290"/>
                  </a:lnTo>
                  <a:lnTo>
                    <a:pt x="288" y="306"/>
                  </a:lnTo>
                  <a:lnTo>
                    <a:pt x="296" y="342"/>
                  </a:lnTo>
                  <a:lnTo>
                    <a:pt x="310" y="422"/>
                  </a:lnTo>
                  <a:lnTo>
                    <a:pt x="316" y="468"/>
                  </a:lnTo>
                  <a:lnTo>
                    <a:pt x="320" y="512"/>
                  </a:lnTo>
                  <a:lnTo>
                    <a:pt x="320" y="532"/>
                  </a:lnTo>
                  <a:lnTo>
                    <a:pt x="320" y="550"/>
                  </a:lnTo>
                  <a:lnTo>
                    <a:pt x="316" y="564"/>
                  </a:lnTo>
                  <a:lnTo>
                    <a:pt x="314" y="574"/>
                  </a:lnTo>
                  <a:lnTo>
                    <a:pt x="308" y="578"/>
                  </a:lnTo>
                  <a:lnTo>
                    <a:pt x="294" y="588"/>
                  </a:lnTo>
                  <a:lnTo>
                    <a:pt x="270" y="600"/>
                  </a:lnTo>
                  <a:lnTo>
                    <a:pt x="256" y="606"/>
                  </a:lnTo>
                  <a:lnTo>
                    <a:pt x="240" y="610"/>
                  </a:lnTo>
                  <a:lnTo>
                    <a:pt x="220" y="614"/>
                  </a:lnTo>
                  <a:lnTo>
                    <a:pt x="200" y="618"/>
                  </a:lnTo>
                  <a:lnTo>
                    <a:pt x="176" y="618"/>
                  </a:lnTo>
                  <a:lnTo>
                    <a:pt x="152" y="618"/>
                  </a:lnTo>
                  <a:lnTo>
                    <a:pt x="126" y="614"/>
                  </a:lnTo>
                  <a:lnTo>
                    <a:pt x="98" y="606"/>
                  </a:lnTo>
                  <a:lnTo>
                    <a:pt x="68" y="596"/>
                  </a:lnTo>
                  <a:lnTo>
                    <a:pt x="38" y="582"/>
                  </a:lnTo>
                  <a:lnTo>
                    <a:pt x="30" y="554"/>
                  </a:lnTo>
                  <a:lnTo>
                    <a:pt x="22" y="522"/>
                  </a:lnTo>
                  <a:lnTo>
                    <a:pt x="16" y="480"/>
                  </a:lnTo>
                  <a:lnTo>
                    <a:pt x="10" y="434"/>
                  </a:lnTo>
                  <a:lnTo>
                    <a:pt x="6" y="384"/>
                  </a:lnTo>
                  <a:lnTo>
                    <a:pt x="6" y="358"/>
                  </a:lnTo>
                  <a:lnTo>
                    <a:pt x="6" y="332"/>
                  </a:lnTo>
                  <a:lnTo>
                    <a:pt x="10" y="306"/>
                  </a:lnTo>
                  <a:lnTo>
                    <a:pt x="14" y="28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69E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5" name="Freeform 1946"/>
            <p:cNvSpPr>
              <a:spLocks/>
            </p:cNvSpPr>
            <p:nvPr/>
          </p:nvSpPr>
          <p:spPr bwMode="auto">
            <a:xfrm>
              <a:off x="7508875" y="5016500"/>
              <a:ext cx="361950" cy="679450"/>
            </a:xfrm>
            <a:custGeom>
              <a:avLst/>
              <a:gdLst>
                <a:gd name="T0" fmla="*/ 2147483646 w 228"/>
                <a:gd name="T1" fmla="*/ 0 h 428"/>
                <a:gd name="T2" fmla="*/ 2147483646 w 228"/>
                <a:gd name="T3" fmla="*/ 0 h 428"/>
                <a:gd name="T4" fmla="*/ 2147483646 w 228"/>
                <a:gd name="T5" fmla="*/ 2147483646 h 428"/>
                <a:gd name="T6" fmla="*/ 2147483646 w 228"/>
                <a:gd name="T7" fmla="*/ 2147483646 h 428"/>
                <a:gd name="T8" fmla="*/ 2147483646 w 228"/>
                <a:gd name="T9" fmla="*/ 2147483646 h 428"/>
                <a:gd name="T10" fmla="*/ 2147483646 w 228"/>
                <a:gd name="T11" fmla="*/ 2147483646 h 428"/>
                <a:gd name="T12" fmla="*/ 2147483646 w 228"/>
                <a:gd name="T13" fmla="*/ 2147483646 h 428"/>
                <a:gd name="T14" fmla="*/ 2147483646 w 228"/>
                <a:gd name="T15" fmla="*/ 2147483646 h 428"/>
                <a:gd name="T16" fmla="*/ 2147483646 w 228"/>
                <a:gd name="T17" fmla="*/ 2147483646 h 428"/>
                <a:gd name="T18" fmla="*/ 2147483646 w 228"/>
                <a:gd name="T19" fmla="*/ 2147483646 h 428"/>
                <a:gd name="T20" fmla="*/ 2147483646 w 228"/>
                <a:gd name="T21" fmla="*/ 2147483646 h 428"/>
                <a:gd name="T22" fmla="*/ 2147483646 w 228"/>
                <a:gd name="T23" fmla="*/ 2147483646 h 428"/>
                <a:gd name="T24" fmla="*/ 2147483646 w 228"/>
                <a:gd name="T25" fmla="*/ 2147483646 h 428"/>
                <a:gd name="T26" fmla="*/ 2147483646 w 228"/>
                <a:gd name="T27" fmla="*/ 2147483646 h 428"/>
                <a:gd name="T28" fmla="*/ 2147483646 w 228"/>
                <a:gd name="T29" fmla="*/ 2147483646 h 428"/>
                <a:gd name="T30" fmla="*/ 2147483646 w 228"/>
                <a:gd name="T31" fmla="*/ 2147483646 h 428"/>
                <a:gd name="T32" fmla="*/ 2147483646 w 228"/>
                <a:gd name="T33" fmla="*/ 2147483646 h 428"/>
                <a:gd name="T34" fmla="*/ 2147483646 w 228"/>
                <a:gd name="T35" fmla="*/ 2147483646 h 428"/>
                <a:gd name="T36" fmla="*/ 2147483646 w 228"/>
                <a:gd name="T37" fmla="*/ 2147483646 h 428"/>
                <a:gd name="T38" fmla="*/ 2147483646 w 228"/>
                <a:gd name="T39" fmla="*/ 2147483646 h 428"/>
                <a:gd name="T40" fmla="*/ 2147483646 w 228"/>
                <a:gd name="T41" fmla="*/ 2147483646 h 428"/>
                <a:gd name="T42" fmla="*/ 0 w 228"/>
                <a:gd name="T43" fmla="*/ 2147483646 h 428"/>
                <a:gd name="T44" fmla="*/ 2147483646 w 228"/>
                <a:gd name="T45" fmla="*/ 2147483646 h 428"/>
                <a:gd name="T46" fmla="*/ 2147483646 w 228"/>
                <a:gd name="T47" fmla="*/ 2147483646 h 428"/>
                <a:gd name="T48" fmla="*/ 2147483646 w 228"/>
                <a:gd name="T49" fmla="*/ 2147483646 h 428"/>
                <a:gd name="T50" fmla="*/ 2147483646 w 228"/>
                <a:gd name="T51" fmla="*/ 2147483646 h 428"/>
                <a:gd name="T52" fmla="*/ 2147483646 w 228"/>
                <a:gd name="T53" fmla="*/ 2147483646 h 428"/>
                <a:gd name="T54" fmla="*/ 2147483646 w 228"/>
                <a:gd name="T55" fmla="*/ 2147483646 h 428"/>
                <a:gd name="T56" fmla="*/ 2147483646 w 228"/>
                <a:gd name="T57" fmla="*/ 2147483646 h 428"/>
                <a:gd name="T58" fmla="*/ 2147483646 w 228"/>
                <a:gd name="T59" fmla="*/ 2147483646 h 428"/>
                <a:gd name="T60" fmla="*/ 2147483646 w 228"/>
                <a:gd name="T61" fmla="*/ 2147483646 h 428"/>
                <a:gd name="T62" fmla="*/ 2147483646 w 228"/>
                <a:gd name="T63" fmla="*/ 2147483646 h 428"/>
                <a:gd name="T64" fmla="*/ 2147483646 w 228"/>
                <a:gd name="T65" fmla="*/ 2147483646 h 428"/>
                <a:gd name="T66" fmla="*/ 2147483646 w 228"/>
                <a:gd name="T67" fmla="*/ 2147483646 h 428"/>
                <a:gd name="T68" fmla="*/ 2147483646 w 228"/>
                <a:gd name="T69" fmla="*/ 2147483646 h 428"/>
                <a:gd name="T70" fmla="*/ 2147483646 w 228"/>
                <a:gd name="T71" fmla="*/ 2147483646 h 428"/>
                <a:gd name="T72" fmla="*/ 2147483646 w 228"/>
                <a:gd name="T73" fmla="*/ 2147483646 h 428"/>
                <a:gd name="T74" fmla="*/ 2147483646 w 228"/>
                <a:gd name="T75" fmla="*/ 2147483646 h 428"/>
                <a:gd name="T76" fmla="*/ 2147483646 w 228"/>
                <a:gd name="T77" fmla="*/ 0 h 42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28"/>
                <a:gd name="T118" fmla="*/ 0 h 428"/>
                <a:gd name="T119" fmla="*/ 228 w 228"/>
                <a:gd name="T120" fmla="*/ 428 h 42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28" h="428">
                  <a:moveTo>
                    <a:pt x="228" y="0"/>
                  </a:moveTo>
                  <a:lnTo>
                    <a:pt x="228" y="0"/>
                  </a:lnTo>
                  <a:lnTo>
                    <a:pt x="208" y="2"/>
                  </a:lnTo>
                  <a:lnTo>
                    <a:pt x="184" y="6"/>
                  </a:lnTo>
                  <a:lnTo>
                    <a:pt x="158" y="14"/>
                  </a:lnTo>
                  <a:lnTo>
                    <a:pt x="130" y="22"/>
                  </a:lnTo>
                  <a:lnTo>
                    <a:pt x="102" y="34"/>
                  </a:lnTo>
                  <a:lnTo>
                    <a:pt x="88" y="42"/>
                  </a:lnTo>
                  <a:lnTo>
                    <a:pt x="76" y="50"/>
                  </a:lnTo>
                  <a:lnTo>
                    <a:pt x="66" y="58"/>
                  </a:lnTo>
                  <a:lnTo>
                    <a:pt x="56" y="68"/>
                  </a:lnTo>
                  <a:lnTo>
                    <a:pt x="50" y="84"/>
                  </a:lnTo>
                  <a:lnTo>
                    <a:pt x="36" y="130"/>
                  </a:lnTo>
                  <a:lnTo>
                    <a:pt x="28" y="164"/>
                  </a:lnTo>
                  <a:lnTo>
                    <a:pt x="20" y="202"/>
                  </a:lnTo>
                  <a:lnTo>
                    <a:pt x="14" y="244"/>
                  </a:lnTo>
                  <a:lnTo>
                    <a:pt x="10" y="292"/>
                  </a:lnTo>
                  <a:lnTo>
                    <a:pt x="4" y="310"/>
                  </a:lnTo>
                  <a:lnTo>
                    <a:pt x="2" y="330"/>
                  </a:lnTo>
                  <a:lnTo>
                    <a:pt x="0" y="352"/>
                  </a:lnTo>
                  <a:lnTo>
                    <a:pt x="2" y="364"/>
                  </a:lnTo>
                  <a:lnTo>
                    <a:pt x="4" y="376"/>
                  </a:lnTo>
                  <a:lnTo>
                    <a:pt x="8" y="386"/>
                  </a:lnTo>
                  <a:lnTo>
                    <a:pt x="14" y="396"/>
                  </a:lnTo>
                  <a:lnTo>
                    <a:pt x="22" y="406"/>
                  </a:lnTo>
                  <a:lnTo>
                    <a:pt x="32" y="414"/>
                  </a:lnTo>
                  <a:lnTo>
                    <a:pt x="46" y="420"/>
                  </a:lnTo>
                  <a:lnTo>
                    <a:pt x="64" y="422"/>
                  </a:lnTo>
                  <a:lnTo>
                    <a:pt x="84" y="426"/>
                  </a:lnTo>
                  <a:lnTo>
                    <a:pt x="132" y="428"/>
                  </a:lnTo>
                  <a:lnTo>
                    <a:pt x="160" y="426"/>
                  </a:lnTo>
                  <a:lnTo>
                    <a:pt x="186" y="424"/>
                  </a:lnTo>
                  <a:lnTo>
                    <a:pt x="210" y="418"/>
                  </a:lnTo>
                  <a:lnTo>
                    <a:pt x="220" y="414"/>
                  </a:lnTo>
                  <a:lnTo>
                    <a:pt x="228" y="408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F69E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6" name="Freeform 1947"/>
            <p:cNvSpPr>
              <a:spLocks/>
            </p:cNvSpPr>
            <p:nvPr/>
          </p:nvSpPr>
          <p:spPr bwMode="auto">
            <a:xfrm>
              <a:off x="5892800" y="4838700"/>
              <a:ext cx="533400" cy="882650"/>
            </a:xfrm>
            <a:custGeom>
              <a:avLst/>
              <a:gdLst>
                <a:gd name="T0" fmla="*/ 2147483646 w 336"/>
                <a:gd name="T1" fmla="*/ 2147483646 h 556"/>
                <a:gd name="T2" fmla="*/ 2147483646 w 336"/>
                <a:gd name="T3" fmla="*/ 2147483646 h 556"/>
                <a:gd name="T4" fmla="*/ 2147483646 w 336"/>
                <a:gd name="T5" fmla="*/ 2147483646 h 556"/>
                <a:gd name="T6" fmla="*/ 2147483646 w 336"/>
                <a:gd name="T7" fmla="*/ 2147483646 h 556"/>
                <a:gd name="T8" fmla="*/ 2147483646 w 336"/>
                <a:gd name="T9" fmla="*/ 2147483646 h 556"/>
                <a:gd name="T10" fmla="*/ 2147483646 w 336"/>
                <a:gd name="T11" fmla="*/ 2147483646 h 556"/>
                <a:gd name="T12" fmla="*/ 2147483646 w 336"/>
                <a:gd name="T13" fmla="*/ 2147483646 h 556"/>
                <a:gd name="T14" fmla="*/ 2147483646 w 336"/>
                <a:gd name="T15" fmla="*/ 2147483646 h 556"/>
                <a:gd name="T16" fmla="*/ 2147483646 w 336"/>
                <a:gd name="T17" fmla="*/ 2147483646 h 556"/>
                <a:gd name="T18" fmla="*/ 2147483646 w 336"/>
                <a:gd name="T19" fmla="*/ 2147483646 h 556"/>
                <a:gd name="T20" fmla="*/ 2147483646 w 336"/>
                <a:gd name="T21" fmla="*/ 2147483646 h 556"/>
                <a:gd name="T22" fmla="*/ 2147483646 w 336"/>
                <a:gd name="T23" fmla="*/ 2147483646 h 556"/>
                <a:gd name="T24" fmla="*/ 2147483646 w 336"/>
                <a:gd name="T25" fmla="*/ 2147483646 h 556"/>
                <a:gd name="T26" fmla="*/ 0 w 336"/>
                <a:gd name="T27" fmla="*/ 2147483646 h 556"/>
                <a:gd name="T28" fmla="*/ 2147483646 w 336"/>
                <a:gd name="T29" fmla="*/ 2147483646 h 556"/>
                <a:gd name="T30" fmla="*/ 2147483646 w 336"/>
                <a:gd name="T31" fmla="*/ 2147483646 h 556"/>
                <a:gd name="T32" fmla="*/ 2147483646 w 336"/>
                <a:gd name="T33" fmla="*/ 2147483646 h 556"/>
                <a:gd name="T34" fmla="*/ 2147483646 w 336"/>
                <a:gd name="T35" fmla="*/ 2147483646 h 556"/>
                <a:gd name="T36" fmla="*/ 2147483646 w 336"/>
                <a:gd name="T37" fmla="*/ 2147483646 h 556"/>
                <a:gd name="T38" fmla="*/ 2147483646 w 336"/>
                <a:gd name="T39" fmla="*/ 2147483646 h 556"/>
                <a:gd name="T40" fmla="*/ 2147483646 w 336"/>
                <a:gd name="T41" fmla="*/ 2147483646 h 556"/>
                <a:gd name="T42" fmla="*/ 2147483646 w 336"/>
                <a:gd name="T43" fmla="*/ 2147483646 h 556"/>
                <a:gd name="T44" fmla="*/ 2147483646 w 336"/>
                <a:gd name="T45" fmla="*/ 2147483646 h 556"/>
                <a:gd name="T46" fmla="*/ 2147483646 w 336"/>
                <a:gd name="T47" fmla="*/ 0 h 556"/>
                <a:gd name="T48" fmla="*/ 2147483646 w 336"/>
                <a:gd name="T49" fmla="*/ 2147483646 h 556"/>
                <a:gd name="T50" fmla="*/ 2147483646 w 336"/>
                <a:gd name="T51" fmla="*/ 2147483646 h 556"/>
                <a:gd name="T52" fmla="*/ 2147483646 w 336"/>
                <a:gd name="T53" fmla="*/ 2147483646 h 556"/>
                <a:gd name="T54" fmla="*/ 2147483646 w 336"/>
                <a:gd name="T55" fmla="*/ 2147483646 h 556"/>
                <a:gd name="T56" fmla="*/ 2147483646 w 336"/>
                <a:gd name="T57" fmla="*/ 2147483646 h 556"/>
                <a:gd name="T58" fmla="*/ 2147483646 w 336"/>
                <a:gd name="T59" fmla="*/ 2147483646 h 556"/>
                <a:gd name="T60" fmla="*/ 2147483646 w 336"/>
                <a:gd name="T61" fmla="*/ 2147483646 h 556"/>
                <a:gd name="T62" fmla="*/ 2147483646 w 336"/>
                <a:gd name="T63" fmla="*/ 2147483646 h 556"/>
                <a:gd name="T64" fmla="*/ 2147483646 w 336"/>
                <a:gd name="T65" fmla="*/ 2147483646 h 556"/>
                <a:gd name="T66" fmla="*/ 2147483646 w 336"/>
                <a:gd name="T67" fmla="*/ 2147483646 h 556"/>
                <a:gd name="T68" fmla="*/ 2147483646 w 336"/>
                <a:gd name="T69" fmla="*/ 2147483646 h 556"/>
                <a:gd name="T70" fmla="*/ 2147483646 w 336"/>
                <a:gd name="T71" fmla="*/ 2147483646 h 556"/>
                <a:gd name="T72" fmla="*/ 2147483646 w 336"/>
                <a:gd name="T73" fmla="*/ 2147483646 h 556"/>
                <a:gd name="T74" fmla="*/ 2147483646 w 336"/>
                <a:gd name="T75" fmla="*/ 2147483646 h 556"/>
                <a:gd name="T76" fmla="*/ 2147483646 w 336"/>
                <a:gd name="T77" fmla="*/ 2147483646 h 556"/>
                <a:gd name="T78" fmla="*/ 2147483646 w 336"/>
                <a:gd name="T79" fmla="*/ 2147483646 h 55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36"/>
                <a:gd name="T121" fmla="*/ 0 h 556"/>
                <a:gd name="T122" fmla="*/ 336 w 336"/>
                <a:gd name="T123" fmla="*/ 556 h 55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36" h="556">
                  <a:moveTo>
                    <a:pt x="290" y="510"/>
                  </a:moveTo>
                  <a:lnTo>
                    <a:pt x="290" y="510"/>
                  </a:lnTo>
                  <a:lnTo>
                    <a:pt x="280" y="516"/>
                  </a:lnTo>
                  <a:lnTo>
                    <a:pt x="250" y="528"/>
                  </a:lnTo>
                  <a:lnTo>
                    <a:pt x="230" y="536"/>
                  </a:lnTo>
                  <a:lnTo>
                    <a:pt x="208" y="544"/>
                  </a:lnTo>
                  <a:lnTo>
                    <a:pt x="186" y="550"/>
                  </a:lnTo>
                  <a:lnTo>
                    <a:pt x="162" y="554"/>
                  </a:lnTo>
                  <a:lnTo>
                    <a:pt x="136" y="556"/>
                  </a:lnTo>
                  <a:lnTo>
                    <a:pt x="112" y="554"/>
                  </a:lnTo>
                  <a:lnTo>
                    <a:pt x="102" y="550"/>
                  </a:lnTo>
                  <a:lnTo>
                    <a:pt x="90" y="548"/>
                  </a:lnTo>
                  <a:lnTo>
                    <a:pt x="80" y="542"/>
                  </a:lnTo>
                  <a:lnTo>
                    <a:pt x="70" y="536"/>
                  </a:lnTo>
                  <a:lnTo>
                    <a:pt x="60" y="528"/>
                  </a:lnTo>
                  <a:lnTo>
                    <a:pt x="52" y="520"/>
                  </a:lnTo>
                  <a:lnTo>
                    <a:pt x="44" y="508"/>
                  </a:lnTo>
                  <a:lnTo>
                    <a:pt x="38" y="496"/>
                  </a:lnTo>
                  <a:lnTo>
                    <a:pt x="32" y="482"/>
                  </a:lnTo>
                  <a:lnTo>
                    <a:pt x="28" y="466"/>
                  </a:lnTo>
                  <a:lnTo>
                    <a:pt x="24" y="448"/>
                  </a:lnTo>
                  <a:lnTo>
                    <a:pt x="22" y="426"/>
                  </a:lnTo>
                  <a:lnTo>
                    <a:pt x="20" y="412"/>
                  </a:lnTo>
                  <a:lnTo>
                    <a:pt x="10" y="376"/>
                  </a:lnTo>
                  <a:lnTo>
                    <a:pt x="6" y="350"/>
                  </a:lnTo>
                  <a:lnTo>
                    <a:pt x="2" y="322"/>
                  </a:lnTo>
                  <a:lnTo>
                    <a:pt x="0" y="290"/>
                  </a:lnTo>
                  <a:lnTo>
                    <a:pt x="0" y="256"/>
                  </a:lnTo>
                  <a:lnTo>
                    <a:pt x="2" y="222"/>
                  </a:lnTo>
                  <a:lnTo>
                    <a:pt x="6" y="186"/>
                  </a:lnTo>
                  <a:lnTo>
                    <a:pt x="16" y="152"/>
                  </a:lnTo>
                  <a:lnTo>
                    <a:pt x="22" y="136"/>
                  </a:lnTo>
                  <a:lnTo>
                    <a:pt x="28" y="120"/>
                  </a:lnTo>
                  <a:lnTo>
                    <a:pt x="38" y="104"/>
                  </a:lnTo>
                  <a:lnTo>
                    <a:pt x="46" y="90"/>
                  </a:lnTo>
                  <a:lnTo>
                    <a:pt x="58" y="74"/>
                  </a:lnTo>
                  <a:lnTo>
                    <a:pt x="70" y="62"/>
                  </a:lnTo>
                  <a:lnTo>
                    <a:pt x="84" y="50"/>
                  </a:lnTo>
                  <a:lnTo>
                    <a:pt x="100" y="38"/>
                  </a:lnTo>
                  <a:lnTo>
                    <a:pt x="118" y="28"/>
                  </a:lnTo>
                  <a:lnTo>
                    <a:pt x="136" y="18"/>
                  </a:lnTo>
                  <a:lnTo>
                    <a:pt x="150" y="12"/>
                  </a:lnTo>
                  <a:lnTo>
                    <a:pt x="166" y="8"/>
                  </a:lnTo>
                  <a:lnTo>
                    <a:pt x="186" y="4"/>
                  </a:lnTo>
                  <a:lnTo>
                    <a:pt x="208" y="0"/>
                  </a:lnTo>
                  <a:lnTo>
                    <a:pt x="232" y="0"/>
                  </a:lnTo>
                  <a:lnTo>
                    <a:pt x="244" y="2"/>
                  </a:lnTo>
                  <a:lnTo>
                    <a:pt x="256" y="6"/>
                  </a:lnTo>
                  <a:lnTo>
                    <a:pt x="268" y="10"/>
                  </a:lnTo>
                  <a:lnTo>
                    <a:pt x="278" y="16"/>
                  </a:lnTo>
                  <a:lnTo>
                    <a:pt x="282" y="20"/>
                  </a:lnTo>
                  <a:lnTo>
                    <a:pt x="290" y="28"/>
                  </a:lnTo>
                  <a:lnTo>
                    <a:pt x="300" y="44"/>
                  </a:lnTo>
                  <a:lnTo>
                    <a:pt x="310" y="68"/>
                  </a:lnTo>
                  <a:lnTo>
                    <a:pt x="316" y="82"/>
                  </a:lnTo>
                  <a:lnTo>
                    <a:pt x="320" y="100"/>
                  </a:lnTo>
                  <a:lnTo>
                    <a:pt x="322" y="118"/>
                  </a:lnTo>
                  <a:lnTo>
                    <a:pt x="324" y="138"/>
                  </a:lnTo>
                  <a:lnTo>
                    <a:pt x="324" y="162"/>
                  </a:lnTo>
                  <a:lnTo>
                    <a:pt x="324" y="188"/>
                  </a:lnTo>
                  <a:lnTo>
                    <a:pt x="320" y="214"/>
                  </a:lnTo>
                  <a:lnTo>
                    <a:pt x="314" y="244"/>
                  </a:lnTo>
                  <a:lnTo>
                    <a:pt x="322" y="284"/>
                  </a:lnTo>
                  <a:lnTo>
                    <a:pt x="330" y="324"/>
                  </a:lnTo>
                  <a:lnTo>
                    <a:pt x="334" y="372"/>
                  </a:lnTo>
                  <a:lnTo>
                    <a:pt x="336" y="396"/>
                  </a:lnTo>
                  <a:lnTo>
                    <a:pt x="336" y="420"/>
                  </a:lnTo>
                  <a:lnTo>
                    <a:pt x="334" y="442"/>
                  </a:lnTo>
                  <a:lnTo>
                    <a:pt x="330" y="462"/>
                  </a:lnTo>
                  <a:lnTo>
                    <a:pt x="324" y="480"/>
                  </a:lnTo>
                  <a:lnTo>
                    <a:pt x="316" y="494"/>
                  </a:lnTo>
                  <a:lnTo>
                    <a:pt x="310" y="500"/>
                  </a:lnTo>
                  <a:lnTo>
                    <a:pt x="304" y="504"/>
                  </a:lnTo>
                  <a:lnTo>
                    <a:pt x="298" y="508"/>
                  </a:lnTo>
                  <a:lnTo>
                    <a:pt x="290" y="510"/>
                  </a:lnTo>
                  <a:close/>
                </a:path>
              </a:pathLst>
            </a:custGeom>
            <a:solidFill>
              <a:srgbClr val="F69E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7" name="Freeform 1948"/>
            <p:cNvSpPr>
              <a:spLocks/>
            </p:cNvSpPr>
            <p:nvPr/>
          </p:nvSpPr>
          <p:spPr bwMode="auto">
            <a:xfrm>
              <a:off x="5743575" y="5203825"/>
              <a:ext cx="168275" cy="657225"/>
            </a:xfrm>
            <a:custGeom>
              <a:avLst/>
              <a:gdLst>
                <a:gd name="T0" fmla="*/ 0 w 106"/>
                <a:gd name="T1" fmla="*/ 2147483646 h 414"/>
                <a:gd name="T2" fmla="*/ 0 w 106"/>
                <a:gd name="T3" fmla="*/ 2147483646 h 414"/>
                <a:gd name="T4" fmla="*/ 0 w 106"/>
                <a:gd name="T5" fmla="*/ 2147483646 h 414"/>
                <a:gd name="T6" fmla="*/ 2147483646 w 106"/>
                <a:gd name="T7" fmla="*/ 2147483646 h 414"/>
                <a:gd name="T8" fmla="*/ 2147483646 w 106"/>
                <a:gd name="T9" fmla="*/ 2147483646 h 414"/>
                <a:gd name="T10" fmla="*/ 2147483646 w 106"/>
                <a:gd name="T11" fmla="*/ 2147483646 h 414"/>
                <a:gd name="T12" fmla="*/ 2147483646 w 106"/>
                <a:gd name="T13" fmla="*/ 2147483646 h 414"/>
                <a:gd name="T14" fmla="*/ 2147483646 w 106"/>
                <a:gd name="T15" fmla="*/ 2147483646 h 414"/>
                <a:gd name="T16" fmla="*/ 2147483646 w 106"/>
                <a:gd name="T17" fmla="*/ 2147483646 h 414"/>
                <a:gd name="T18" fmla="*/ 2147483646 w 106"/>
                <a:gd name="T19" fmla="*/ 2147483646 h 414"/>
                <a:gd name="T20" fmla="*/ 2147483646 w 106"/>
                <a:gd name="T21" fmla="*/ 2147483646 h 414"/>
                <a:gd name="T22" fmla="*/ 2147483646 w 106"/>
                <a:gd name="T23" fmla="*/ 2147483646 h 414"/>
                <a:gd name="T24" fmla="*/ 2147483646 w 106"/>
                <a:gd name="T25" fmla="*/ 2147483646 h 414"/>
                <a:gd name="T26" fmla="*/ 2147483646 w 106"/>
                <a:gd name="T27" fmla="*/ 2147483646 h 414"/>
                <a:gd name="T28" fmla="*/ 2147483646 w 106"/>
                <a:gd name="T29" fmla="*/ 2147483646 h 414"/>
                <a:gd name="T30" fmla="*/ 2147483646 w 106"/>
                <a:gd name="T31" fmla="*/ 2147483646 h 414"/>
                <a:gd name="T32" fmla="*/ 2147483646 w 106"/>
                <a:gd name="T33" fmla="*/ 2147483646 h 414"/>
                <a:gd name="T34" fmla="*/ 2147483646 w 106"/>
                <a:gd name="T35" fmla="*/ 2147483646 h 414"/>
                <a:gd name="T36" fmla="*/ 2147483646 w 106"/>
                <a:gd name="T37" fmla="*/ 2147483646 h 414"/>
                <a:gd name="T38" fmla="*/ 2147483646 w 106"/>
                <a:gd name="T39" fmla="*/ 2147483646 h 414"/>
                <a:gd name="T40" fmla="*/ 2147483646 w 106"/>
                <a:gd name="T41" fmla="*/ 2147483646 h 414"/>
                <a:gd name="T42" fmla="*/ 2147483646 w 106"/>
                <a:gd name="T43" fmla="*/ 2147483646 h 414"/>
                <a:gd name="T44" fmla="*/ 2147483646 w 106"/>
                <a:gd name="T45" fmla="*/ 2147483646 h 414"/>
                <a:gd name="T46" fmla="*/ 2147483646 w 106"/>
                <a:gd name="T47" fmla="*/ 2147483646 h 414"/>
                <a:gd name="T48" fmla="*/ 2147483646 w 106"/>
                <a:gd name="T49" fmla="*/ 2147483646 h 414"/>
                <a:gd name="T50" fmla="*/ 2147483646 w 106"/>
                <a:gd name="T51" fmla="*/ 2147483646 h 414"/>
                <a:gd name="T52" fmla="*/ 2147483646 w 106"/>
                <a:gd name="T53" fmla="*/ 0 h 414"/>
                <a:gd name="T54" fmla="*/ 2147483646 w 106"/>
                <a:gd name="T55" fmla="*/ 2147483646 h 414"/>
                <a:gd name="T56" fmla="*/ 0 w 106"/>
                <a:gd name="T57" fmla="*/ 2147483646 h 414"/>
                <a:gd name="T58" fmla="*/ 0 w 106"/>
                <a:gd name="T59" fmla="*/ 2147483646 h 41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06"/>
                <a:gd name="T91" fmla="*/ 0 h 414"/>
                <a:gd name="T92" fmla="*/ 106 w 106"/>
                <a:gd name="T93" fmla="*/ 414 h 41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06" h="414">
                  <a:moveTo>
                    <a:pt x="0" y="10"/>
                  </a:moveTo>
                  <a:lnTo>
                    <a:pt x="0" y="414"/>
                  </a:lnTo>
                  <a:lnTo>
                    <a:pt x="6" y="412"/>
                  </a:lnTo>
                  <a:lnTo>
                    <a:pt x="24" y="404"/>
                  </a:lnTo>
                  <a:lnTo>
                    <a:pt x="36" y="398"/>
                  </a:lnTo>
                  <a:lnTo>
                    <a:pt x="48" y="388"/>
                  </a:lnTo>
                  <a:lnTo>
                    <a:pt x="60" y="378"/>
                  </a:lnTo>
                  <a:lnTo>
                    <a:pt x="72" y="364"/>
                  </a:lnTo>
                  <a:lnTo>
                    <a:pt x="82" y="348"/>
                  </a:lnTo>
                  <a:lnTo>
                    <a:pt x="92" y="328"/>
                  </a:lnTo>
                  <a:lnTo>
                    <a:pt x="100" y="306"/>
                  </a:lnTo>
                  <a:lnTo>
                    <a:pt x="104" y="280"/>
                  </a:lnTo>
                  <a:lnTo>
                    <a:pt x="106" y="250"/>
                  </a:lnTo>
                  <a:lnTo>
                    <a:pt x="104" y="216"/>
                  </a:lnTo>
                  <a:lnTo>
                    <a:pt x="96" y="178"/>
                  </a:lnTo>
                  <a:lnTo>
                    <a:pt x="84" y="134"/>
                  </a:lnTo>
                  <a:lnTo>
                    <a:pt x="80" y="108"/>
                  </a:lnTo>
                  <a:lnTo>
                    <a:pt x="74" y="82"/>
                  </a:lnTo>
                  <a:lnTo>
                    <a:pt x="66" y="52"/>
                  </a:lnTo>
                  <a:lnTo>
                    <a:pt x="60" y="38"/>
                  </a:lnTo>
                  <a:lnTo>
                    <a:pt x="54" y="26"/>
                  </a:lnTo>
                  <a:lnTo>
                    <a:pt x="48" y="16"/>
                  </a:lnTo>
                  <a:lnTo>
                    <a:pt x="40" y="8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0" y="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69E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2" name="Freeform 1949"/>
          <p:cNvSpPr>
            <a:spLocks/>
          </p:cNvSpPr>
          <p:nvPr/>
        </p:nvSpPr>
        <p:spPr bwMode="auto">
          <a:xfrm>
            <a:off x="5757863" y="5756275"/>
            <a:ext cx="2130425" cy="384175"/>
          </a:xfrm>
          <a:custGeom>
            <a:avLst/>
            <a:gdLst>
              <a:gd name="T0" fmla="*/ 0 w 1342"/>
              <a:gd name="T1" fmla="*/ 2147483646 h 242"/>
              <a:gd name="T2" fmla="*/ 0 w 1342"/>
              <a:gd name="T3" fmla="*/ 2147483646 h 242"/>
              <a:gd name="T4" fmla="*/ 2147483646 w 1342"/>
              <a:gd name="T5" fmla="*/ 2147483646 h 242"/>
              <a:gd name="T6" fmla="*/ 2147483646 w 1342"/>
              <a:gd name="T7" fmla="*/ 2147483646 h 242"/>
              <a:gd name="T8" fmla="*/ 2147483646 w 1342"/>
              <a:gd name="T9" fmla="*/ 2147483646 h 242"/>
              <a:gd name="T10" fmla="*/ 2147483646 w 1342"/>
              <a:gd name="T11" fmla="*/ 2147483646 h 242"/>
              <a:gd name="T12" fmla="*/ 2147483646 w 1342"/>
              <a:gd name="T13" fmla="*/ 2147483646 h 242"/>
              <a:gd name="T14" fmla="*/ 2147483646 w 1342"/>
              <a:gd name="T15" fmla="*/ 2147483646 h 242"/>
              <a:gd name="T16" fmla="*/ 2147483646 w 1342"/>
              <a:gd name="T17" fmla="*/ 2147483646 h 242"/>
              <a:gd name="T18" fmla="*/ 2147483646 w 1342"/>
              <a:gd name="T19" fmla="*/ 2147483646 h 242"/>
              <a:gd name="T20" fmla="*/ 2147483646 w 1342"/>
              <a:gd name="T21" fmla="*/ 2147483646 h 242"/>
              <a:gd name="T22" fmla="*/ 2147483646 w 1342"/>
              <a:gd name="T23" fmla="*/ 2147483646 h 242"/>
              <a:gd name="T24" fmla="*/ 2147483646 w 1342"/>
              <a:gd name="T25" fmla="*/ 2147483646 h 242"/>
              <a:gd name="T26" fmla="*/ 2147483646 w 1342"/>
              <a:gd name="T27" fmla="*/ 2147483646 h 242"/>
              <a:gd name="T28" fmla="*/ 2147483646 w 1342"/>
              <a:gd name="T29" fmla="*/ 2147483646 h 242"/>
              <a:gd name="T30" fmla="*/ 2147483646 w 1342"/>
              <a:gd name="T31" fmla="*/ 2147483646 h 242"/>
              <a:gd name="T32" fmla="*/ 2147483646 w 1342"/>
              <a:gd name="T33" fmla="*/ 2147483646 h 242"/>
              <a:gd name="T34" fmla="*/ 2147483646 w 1342"/>
              <a:gd name="T35" fmla="*/ 2147483646 h 242"/>
              <a:gd name="T36" fmla="*/ 2147483646 w 1342"/>
              <a:gd name="T37" fmla="*/ 2147483646 h 242"/>
              <a:gd name="T38" fmla="*/ 2147483646 w 1342"/>
              <a:gd name="T39" fmla="*/ 2147483646 h 242"/>
              <a:gd name="T40" fmla="*/ 2147483646 w 1342"/>
              <a:gd name="T41" fmla="*/ 2147483646 h 242"/>
              <a:gd name="T42" fmla="*/ 2147483646 w 1342"/>
              <a:gd name="T43" fmla="*/ 2147483646 h 242"/>
              <a:gd name="T44" fmla="*/ 2147483646 w 1342"/>
              <a:gd name="T45" fmla="*/ 2147483646 h 242"/>
              <a:gd name="T46" fmla="*/ 2147483646 w 1342"/>
              <a:gd name="T47" fmla="*/ 2147483646 h 242"/>
              <a:gd name="T48" fmla="*/ 2147483646 w 1342"/>
              <a:gd name="T49" fmla="*/ 2147483646 h 242"/>
              <a:gd name="T50" fmla="*/ 2147483646 w 1342"/>
              <a:gd name="T51" fmla="*/ 0 h 242"/>
              <a:gd name="T52" fmla="*/ 2147483646 w 1342"/>
              <a:gd name="T53" fmla="*/ 0 h 242"/>
              <a:gd name="T54" fmla="*/ 2147483646 w 1342"/>
              <a:gd name="T55" fmla="*/ 2147483646 h 242"/>
              <a:gd name="T56" fmla="*/ 2147483646 w 1342"/>
              <a:gd name="T57" fmla="*/ 2147483646 h 242"/>
              <a:gd name="T58" fmla="*/ 2147483646 w 1342"/>
              <a:gd name="T59" fmla="*/ 2147483646 h 242"/>
              <a:gd name="T60" fmla="*/ 2147483646 w 1342"/>
              <a:gd name="T61" fmla="*/ 2147483646 h 242"/>
              <a:gd name="T62" fmla="*/ 2147483646 w 1342"/>
              <a:gd name="T63" fmla="*/ 2147483646 h 242"/>
              <a:gd name="T64" fmla="*/ 2147483646 w 1342"/>
              <a:gd name="T65" fmla="*/ 2147483646 h 242"/>
              <a:gd name="T66" fmla="*/ 2147483646 w 1342"/>
              <a:gd name="T67" fmla="*/ 2147483646 h 242"/>
              <a:gd name="T68" fmla="*/ 2147483646 w 1342"/>
              <a:gd name="T69" fmla="*/ 2147483646 h 242"/>
              <a:gd name="T70" fmla="*/ 2147483646 w 1342"/>
              <a:gd name="T71" fmla="*/ 2147483646 h 242"/>
              <a:gd name="T72" fmla="*/ 2147483646 w 1342"/>
              <a:gd name="T73" fmla="*/ 2147483646 h 242"/>
              <a:gd name="T74" fmla="*/ 2147483646 w 1342"/>
              <a:gd name="T75" fmla="*/ 2147483646 h 242"/>
              <a:gd name="T76" fmla="*/ 2147483646 w 1342"/>
              <a:gd name="T77" fmla="*/ 2147483646 h 242"/>
              <a:gd name="T78" fmla="*/ 0 w 1342"/>
              <a:gd name="T79" fmla="*/ 2147483646 h 242"/>
              <a:gd name="T80" fmla="*/ 0 w 1342"/>
              <a:gd name="T81" fmla="*/ 2147483646 h 24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342"/>
              <a:gd name="T124" fmla="*/ 0 h 242"/>
              <a:gd name="T125" fmla="*/ 1342 w 1342"/>
              <a:gd name="T126" fmla="*/ 242 h 24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342" h="242">
                <a:moveTo>
                  <a:pt x="0" y="146"/>
                </a:moveTo>
                <a:lnTo>
                  <a:pt x="0" y="146"/>
                </a:lnTo>
                <a:lnTo>
                  <a:pt x="2" y="142"/>
                </a:lnTo>
                <a:lnTo>
                  <a:pt x="14" y="128"/>
                </a:lnTo>
                <a:lnTo>
                  <a:pt x="34" y="110"/>
                </a:lnTo>
                <a:lnTo>
                  <a:pt x="50" y="100"/>
                </a:lnTo>
                <a:lnTo>
                  <a:pt x="68" y="88"/>
                </a:lnTo>
                <a:lnTo>
                  <a:pt x="90" y="76"/>
                </a:lnTo>
                <a:lnTo>
                  <a:pt x="116" y="64"/>
                </a:lnTo>
                <a:lnTo>
                  <a:pt x="148" y="52"/>
                </a:lnTo>
                <a:lnTo>
                  <a:pt x="182" y="42"/>
                </a:lnTo>
                <a:lnTo>
                  <a:pt x="222" y="32"/>
                </a:lnTo>
                <a:lnTo>
                  <a:pt x="268" y="24"/>
                </a:lnTo>
                <a:lnTo>
                  <a:pt x="320" y="16"/>
                </a:lnTo>
                <a:lnTo>
                  <a:pt x="376" y="10"/>
                </a:lnTo>
                <a:lnTo>
                  <a:pt x="420" y="12"/>
                </a:lnTo>
                <a:lnTo>
                  <a:pt x="524" y="16"/>
                </a:lnTo>
                <a:lnTo>
                  <a:pt x="658" y="18"/>
                </a:lnTo>
                <a:lnTo>
                  <a:pt x="724" y="18"/>
                </a:lnTo>
                <a:lnTo>
                  <a:pt x="784" y="16"/>
                </a:lnTo>
                <a:lnTo>
                  <a:pt x="818" y="12"/>
                </a:lnTo>
                <a:lnTo>
                  <a:pt x="854" y="8"/>
                </a:lnTo>
                <a:lnTo>
                  <a:pt x="900" y="2"/>
                </a:lnTo>
                <a:lnTo>
                  <a:pt x="954" y="0"/>
                </a:lnTo>
                <a:lnTo>
                  <a:pt x="1010" y="0"/>
                </a:lnTo>
                <a:lnTo>
                  <a:pt x="1066" y="4"/>
                </a:lnTo>
                <a:lnTo>
                  <a:pt x="1092" y="8"/>
                </a:lnTo>
                <a:lnTo>
                  <a:pt x="1118" y="12"/>
                </a:lnTo>
                <a:lnTo>
                  <a:pt x="1150" y="14"/>
                </a:lnTo>
                <a:lnTo>
                  <a:pt x="1224" y="16"/>
                </a:lnTo>
                <a:lnTo>
                  <a:pt x="1264" y="16"/>
                </a:lnTo>
                <a:lnTo>
                  <a:pt x="1300" y="14"/>
                </a:lnTo>
                <a:lnTo>
                  <a:pt x="1328" y="12"/>
                </a:lnTo>
                <a:lnTo>
                  <a:pt x="1336" y="10"/>
                </a:lnTo>
                <a:lnTo>
                  <a:pt x="1342" y="6"/>
                </a:lnTo>
                <a:lnTo>
                  <a:pt x="1342" y="242"/>
                </a:lnTo>
                <a:lnTo>
                  <a:pt x="0" y="242"/>
                </a:lnTo>
                <a:lnTo>
                  <a:pt x="0" y="146"/>
                </a:lnTo>
                <a:close/>
              </a:path>
            </a:pathLst>
          </a:custGeom>
          <a:solidFill>
            <a:srgbClr val="EE34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1950"/>
          <p:cNvSpPr>
            <a:spLocks/>
          </p:cNvSpPr>
          <p:nvPr/>
        </p:nvSpPr>
        <p:spPr bwMode="auto">
          <a:xfrm>
            <a:off x="5989638" y="3143250"/>
            <a:ext cx="147637" cy="107950"/>
          </a:xfrm>
          <a:custGeom>
            <a:avLst/>
            <a:gdLst>
              <a:gd name="T0" fmla="*/ 2147483646 w 104"/>
              <a:gd name="T1" fmla="*/ 2147483646 h 76"/>
              <a:gd name="T2" fmla="*/ 2147483646 w 104"/>
              <a:gd name="T3" fmla="*/ 2147483646 h 76"/>
              <a:gd name="T4" fmla="*/ 2147483646 w 104"/>
              <a:gd name="T5" fmla="*/ 2147483646 h 76"/>
              <a:gd name="T6" fmla="*/ 2147483646 w 104"/>
              <a:gd name="T7" fmla="*/ 2147483646 h 76"/>
              <a:gd name="T8" fmla="*/ 2147483646 w 104"/>
              <a:gd name="T9" fmla="*/ 2147483646 h 76"/>
              <a:gd name="T10" fmla="*/ 2147483646 w 104"/>
              <a:gd name="T11" fmla="*/ 2147483646 h 76"/>
              <a:gd name="T12" fmla="*/ 2147483646 w 104"/>
              <a:gd name="T13" fmla="*/ 2147483646 h 76"/>
              <a:gd name="T14" fmla="*/ 2147483646 w 104"/>
              <a:gd name="T15" fmla="*/ 2147483646 h 76"/>
              <a:gd name="T16" fmla="*/ 2147483646 w 104"/>
              <a:gd name="T17" fmla="*/ 2147483646 h 76"/>
              <a:gd name="T18" fmla="*/ 2147483646 w 104"/>
              <a:gd name="T19" fmla="*/ 2147483646 h 76"/>
              <a:gd name="T20" fmla="*/ 2147483646 w 104"/>
              <a:gd name="T21" fmla="*/ 2147483646 h 76"/>
              <a:gd name="T22" fmla="*/ 2147483646 w 104"/>
              <a:gd name="T23" fmla="*/ 2147483646 h 76"/>
              <a:gd name="T24" fmla="*/ 2147483646 w 104"/>
              <a:gd name="T25" fmla="*/ 2147483646 h 76"/>
              <a:gd name="T26" fmla="*/ 2147483646 w 104"/>
              <a:gd name="T27" fmla="*/ 2147483646 h 76"/>
              <a:gd name="T28" fmla="*/ 2147483646 w 104"/>
              <a:gd name="T29" fmla="*/ 2147483646 h 76"/>
              <a:gd name="T30" fmla="*/ 2147483646 w 104"/>
              <a:gd name="T31" fmla="*/ 2147483646 h 76"/>
              <a:gd name="T32" fmla="*/ 2147483646 w 104"/>
              <a:gd name="T33" fmla="*/ 2147483646 h 76"/>
              <a:gd name="T34" fmla="*/ 0 w 104"/>
              <a:gd name="T35" fmla="*/ 2147483646 h 76"/>
              <a:gd name="T36" fmla="*/ 0 w 104"/>
              <a:gd name="T37" fmla="*/ 2147483646 h 76"/>
              <a:gd name="T38" fmla="*/ 0 w 104"/>
              <a:gd name="T39" fmla="*/ 2147483646 h 76"/>
              <a:gd name="T40" fmla="*/ 0 w 104"/>
              <a:gd name="T41" fmla="*/ 2147483646 h 76"/>
              <a:gd name="T42" fmla="*/ 2147483646 w 104"/>
              <a:gd name="T43" fmla="*/ 2147483646 h 76"/>
              <a:gd name="T44" fmla="*/ 2147483646 w 104"/>
              <a:gd name="T45" fmla="*/ 2147483646 h 76"/>
              <a:gd name="T46" fmla="*/ 2147483646 w 104"/>
              <a:gd name="T47" fmla="*/ 2147483646 h 76"/>
              <a:gd name="T48" fmla="*/ 2147483646 w 104"/>
              <a:gd name="T49" fmla="*/ 2147483646 h 76"/>
              <a:gd name="T50" fmla="*/ 2147483646 w 104"/>
              <a:gd name="T51" fmla="*/ 2147483646 h 76"/>
              <a:gd name="T52" fmla="*/ 2147483646 w 104"/>
              <a:gd name="T53" fmla="*/ 0 h 76"/>
              <a:gd name="T54" fmla="*/ 2147483646 w 104"/>
              <a:gd name="T55" fmla="*/ 0 h 76"/>
              <a:gd name="T56" fmla="*/ 2147483646 w 104"/>
              <a:gd name="T57" fmla="*/ 0 h 76"/>
              <a:gd name="T58" fmla="*/ 2147483646 w 104"/>
              <a:gd name="T59" fmla="*/ 0 h 76"/>
              <a:gd name="T60" fmla="*/ 2147483646 w 104"/>
              <a:gd name="T61" fmla="*/ 2147483646 h 76"/>
              <a:gd name="T62" fmla="*/ 2147483646 w 104"/>
              <a:gd name="T63" fmla="*/ 2147483646 h 76"/>
              <a:gd name="T64" fmla="*/ 2147483646 w 104"/>
              <a:gd name="T65" fmla="*/ 2147483646 h 76"/>
              <a:gd name="T66" fmla="*/ 2147483646 w 104"/>
              <a:gd name="T67" fmla="*/ 2147483646 h 76"/>
              <a:gd name="T68" fmla="*/ 2147483646 w 104"/>
              <a:gd name="T69" fmla="*/ 2147483646 h 76"/>
              <a:gd name="T70" fmla="*/ 2147483646 w 104"/>
              <a:gd name="T71" fmla="*/ 2147483646 h 76"/>
              <a:gd name="T72" fmla="*/ 2147483646 w 104"/>
              <a:gd name="T73" fmla="*/ 2147483646 h 76"/>
              <a:gd name="T74" fmla="*/ 2147483646 w 104"/>
              <a:gd name="T75" fmla="*/ 2147483646 h 7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4"/>
              <a:gd name="T115" fmla="*/ 0 h 76"/>
              <a:gd name="T116" fmla="*/ 104 w 104"/>
              <a:gd name="T117" fmla="*/ 76 h 7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4" h="76">
                <a:moveTo>
                  <a:pt x="104" y="38"/>
                </a:moveTo>
                <a:lnTo>
                  <a:pt x="104" y="38"/>
                </a:lnTo>
                <a:lnTo>
                  <a:pt x="104" y="46"/>
                </a:lnTo>
                <a:lnTo>
                  <a:pt x="100" y="52"/>
                </a:lnTo>
                <a:lnTo>
                  <a:pt x="96" y="58"/>
                </a:lnTo>
                <a:lnTo>
                  <a:pt x="90" y="64"/>
                </a:lnTo>
                <a:lnTo>
                  <a:pt x="82" y="70"/>
                </a:lnTo>
                <a:lnTo>
                  <a:pt x="72" y="72"/>
                </a:lnTo>
                <a:lnTo>
                  <a:pt x="62" y="74"/>
                </a:lnTo>
                <a:lnTo>
                  <a:pt x="52" y="76"/>
                </a:lnTo>
                <a:lnTo>
                  <a:pt x="42" y="74"/>
                </a:lnTo>
                <a:lnTo>
                  <a:pt x="32" y="72"/>
                </a:lnTo>
                <a:lnTo>
                  <a:pt x="22" y="70"/>
                </a:lnTo>
                <a:lnTo>
                  <a:pt x="14" y="64"/>
                </a:lnTo>
                <a:lnTo>
                  <a:pt x="8" y="58"/>
                </a:lnTo>
                <a:lnTo>
                  <a:pt x="4" y="52"/>
                </a:lnTo>
                <a:lnTo>
                  <a:pt x="0" y="46"/>
                </a:lnTo>
                <a:lnTo>
                  <a:pt x="0" y="38"/>
                </a:lnTo>
                <a:lnTo>
                  <a:pt x="0" y="30"/>
                </a:lnTo>
                <a:lnTo>
                  <a:pt x="4" y="22"/>
                </a:lnTo>
                <a:lnTo>
                  <a:pt x="8" y="16"/>
                </a:lnTo>
                <a:lnTo>
                  <a:pt x="14" y="10"/>
                </a:lnTo>
                <a:lnTo>
                  <a:pt x="22" y="6"/>
                </a:lnTo>
                <a:lnTo>
                  <a:pt x="32" y="2"/>
                </a:lnTo>
                <a:lnTo>
                  <a:pt x="42" y="0"/>
                </a:lnTo>
                <a:lnTo>
                  <a:pt x="52" y="0"/>
                </a:lnTo>
                <a:lnTo>
                  <a:pt x="62" y="0"/>
                </a:lnTo>
                <a:lnTo>
                  <a:pt x="72" y="2"/>
                </a:lnTo>
                <a:lnTo>
                  <a:pt x="82" y="6"/>
                </a:lnTo>
                <a:lnTo>
                  <a:pt x="90" y="10"/>
                </a:lnTo>
                <a:lnTo>
                  <a:pt x="96" y="16"/>
                </a:lnTo>
                <a:lnTo>
                  <a:pt x="100" y="22"/>
                </a:lnTo>
                <a:lnTo>
                  <a:pt x="104" y="30"/>
                </a:lnTo>
                <a:lnTo>
                  <a:pt x="104" y="38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1951"/>
          <p:cNvSpPr>
            <a:spLocks/>
          </p:cNvSpPr>
          <p:nvPr/>
        </p:nvSpPr>
        <p:spPr bwMode="auto">
          <a:xfrm>
            <a:off x="6313488" y="3409950"/>
            <a:ext cx="120650" cy="106363"/>
          </a:xfrm>
          <a:custGeom>
            <a:avLst/>
            <a:gdLst>
              <a:gd name="T0" fmla="*/ 2147483646 w 110"/>
              <a:gd name="T1" fmla="*/ 2147483646 h 96"/>
              <a:gd name="T2" fmla="*/ 2147483646 w 110"/>
              <a:gd name="T3" fmla="*/ 2147483646 h 96"/>
              <a:gd name="T4" fmla="*/ 2147483646 w 110"/>
              <a:gd name="T5" fmla="*/ 2147483646 h 96"/>
              <a:gd name="T6" fmla="*/ 2147483646 w 110"/>
              <a:gd name="T7" fmla="*/ 2147483646 h 96"/>
              <a:gd name="T8" fmla="*/ 2147483646 w 110"/>
              <a:gd name="T9" fmla="*/ 2147483646 h 96"/>
              <a:gd name="T10" fmla="*/ 2147483646 w 110"/>
              <a:gd name="T11" fmla="*/ 2147483646 h 96"/>
              <a:gd name="T12" fmla="*/ 2147483646 w 110"/>
              <a:gd name="T13" fmla="*/ 2147483646 h 96"/>
              <a:gd name="T14" fmla="*/ 2147483646 w 110"/>
              <a:gd name="T15" fmla="*/ 2147483646 h 96"/>
              <a:gd name="T16" fmla="*/ 2147483646 w 110"/>
              <a:gd name="T17" fmla="*/ 2147483646 h 96"/>
              <a:gd name="T18" fmla="*/ 2147483646 w 110"/>
              <a:gd name="T19" fmla="*/ 2147483646 h 96"/>
              <a:gd name="T20" fmla="*/ 2147483646 w 110"/>
              <a:gd name="T21" fmla="*/ 2147483646 h 96"/>
              <a:gd name="T22" fmla="*/ 2147483646 w 110"/>
              <a:gd name="T23" fmla="*/ 2147483646 h 96"/>
              <a:gd name="T24" fmla="*/ 2147483646 w 110"/>
              <a:gd name="T25" fmla="*/ 2147483646 h 96"/>
              <a:gd name="T26" fmla="*/ 2147483646 w 110"/>
              <a:gd name="T27" fmla="*/ 2147483646 h 96"/>
              <a:gd name="T28" fmla="*/ 2147483646 w 110"/>
              <a:gd name="T29" fmla="*/ 2147483646 h 96"/>
              <a:gd name="T30" fmla="*/ 2147483646 w 110"/>
              <a:gd name="T31" fmla="*/ 2147483646 h 96"/>
              <a:gd name="T32" fmla="*/ 2147483646 w 110"/>
              <a:gd name="T33" fmla="*/ 2147483646 h 96"/>
              <a:gd name="T34" fmla="*/ 2147483646 w 110"/>
              <a:gd name="T35" fmla="*/ 2147483646 h 96"/>
              <a:gd name="T36" fmla="*/ 0 w 110"/>
              <a:gd name="T37" fmla="*/ 2147483646 h 96"/>
              <a:gd name="T38" fmla="*/ 0 w 110"/>
              <a:gd name="T39" fmla="*/ 2147483646 h 96"/>
              <a:gd name="T40" fmla="*/ 2147483646 w 110"/>
              <a:gd name="T41" fmla="*/ 2147483646 h 96"/>
              <a:gd name="T42" fmla="*/ 2147483646 w 110"/>
              <a:gd name="T43" fmla="*/ 2147483646 h 96"/>
              <a:gd name="T44" fmla="*/ 2147483646 w 110"/>
              <a:gd name="T45" fmla="*/ 2147483646 h 96"/>
              <a:gd name="T46" fmla="*/ 2147483646 w 110"/>
              <a:gd name="T47" fmla="*/ 2147483646 h 96"/>
              <a:gd name="T48" fmla="*/ 2147483646 w 110"/>
              <a:gd name="T49" fmla="*/ 2147483646 h 96"/>
              <a:gd name="T50" fmla="*/ 2147483646 w 110"/>
              <a:gd name="T51" fmla="*/ 2147483646 h 96"/>
              <a:gd name="T52" fmla="*/ 2147483646 w 110"/>
              <a:gd name="T53" fmla="*/ 2147483646 h 96"/>
              <a:gd name="T54" fmla="*/ 2147483646 w 110"/>
              <a:gd name="T55" fmla="*/ 0 h 96"/>
              <a:gd name="T56" fmla="*/ 2147483646 w 110"/>
              <a:gd name="T57" fmla="*/ 0 h 96"/>
              <a:gd name="T58" fmla="*/ 2147483646 w 110"/>
              <a:gd name="T59" fmla="*/ 2147483646 h 96"/>
              <a:gd name="T60" fmla="*/ 2147483646 w 110"/>
              <a:gd name="T61" fmla="*/ 2147483646 h 96"/>
              <a:gd name="T62" fmla="*/ 2147483646 w 110"/>
              <a:gd name="T63" fmla="*/ 2147483646 h 96"/>
              <a:gd name="T64" fmla="*/ 2147483646 w 110"/>
              <a:gd name="T65" fmla="*/ 2147483646 h 96"/>
              <a:gd name="T66" fmla="*/ 2147483646 w 110"/>
              <a:gd name="T67" fmla="*/ 2147483646 h 96"/>
              <a:gd name="T68" fmla="*/ 2147483646 w 110"/>
              <a:gd name="T69" fmla="*/ 2147483646 h 96"/>
              <a:gd name="T70" fmla="*/ 2147483646 w 110"/>
              <a:gd name="T71" fmla="*/ 2147483646 h 96"/>
              <a:gd name="T72" fmla="*/ 2147483646 w 110"/>
              <a:gd name="T73" fmla="*/ 2147483646 h 96"/>
              <a:gd name="T74" fmla="*/ 2147483646 w 110"/>
              <a:gd name="T75" fmla="*/ 2147483646 h 9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10"/>
              <a:gd name="T115" fmla="*/ 0 h 96"/>
              <a:gd name="T116" fmla="*/ 110 w 110"/>
              <a:gd name="T117" fmla="*/ 96 h 9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10" h="96">
                <a:moveTo>
                  <a:pt x="110" y="48"/>
                </a:moveTo>
                <a:lnTo>
                  <a:pt x="110" y="48"/>
                </a:lnTo>
                <a:lnTo>
                  <a:pt x="108" y="58"/>
                </a:lnTo>
                <a:lnTo>
                  <a:pt x="106" y="66"/>
                </a:lnTo>
                <a:lnTo>
                  <a:pt x="100" y="74"/>
                </a:lnTo>
                <a:lnTo>
                  <a:pt x="94" y="82"/>
                </a:lnTo>
                <a:lnTo>
                  <a:pt x="86" y="88"/>
                </a:lnTo>
                <a:lnTo>
                  <a:pt x="76" y="92"/>
                </a:lnTo>
                <a:lnTo>
                  <a:pt x="66" y="94"/>
                </a:lnTo>
                <a:lnTo>
                  <a:pt x="54" y="96"/>
                </a:lnTo>
                <a:lnTo>
                  <a:pt x="44" y="94"/>
                </a:lnTo>
                <a:lnTo>
                  <a:pt x="34" y="92"/>
                </a:lnTo>
                <a:lnTo>
                  <a:pt x="24" y="88"/>
                </a:lnTo>
                <a:lnTo>
                  <a:pt x="16" y="82"/>
                </a:lnTo>
                <a:lnTo>
                  <a:pt x="10" y="74"/>
                </a:lnTo>
                <a:lnTo>
                  <a:pt x="4" y="66"/>
                </a:lnTo>
                <a:lnTo>
                  <a:pt x="2" y="58"/>
                </a:lnTo>
                <a:lnTo>
                  <a:pt x="0" y="48"/>
                </a:lnTo>
                <a:lnTo>
                  <a:pt x="2" y="38"/>
                </a:lnTo>
                <a:lnTo>
                  <a:pt x="4" y="30"/>
                </a:lnTo>
                <a:lnTo>
                  <a:pt x="10" y="22"/>
                </a:lnTo>
                <a:lnTo>
                  <a:pt x="16" y="14"/>
                </a:lnTo>
                <a:lnTo>
                  <a:pt x="24" y="8"/>
                </a:lnTo>
                <a:lnTo>
                  <a:pt x="34" y="4"/>
                </a:lnTo>
                <a:lnTo>
                  <a:pt x="44" y="2"/>
                </a:lnTo>
                <a:lnTo>
                  <a:pt x="54" y="0"/>
                </a:lnTo>
                <a:lnTo>
                  <a:pt x="66" y="2"/>
                </a:lnTo>
                <a:lnTo>
                  <a:pt x="76" y="4"/>
                </a:lnTo>
                <a:lnTo>
                  <a:pt x="86" y="8"/>
                </a:lnTo>
                <a:lnTo>
                  <a:pt x="94" y="14"/>
                </a:lnTo>
                <a:lnTo>
                  <a:pt x="100" y="22"/>
                </a:lnTo>
                <a:lnTo>
                  <a:pt x="106" y="30"/>
                </a:lnTo>
                <a:lnTo>
                  <a:pt x="108" y="38"/>
                </a:lnTo>
                <a:lnTo>
                  <a:pt x="110" y="48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1952"/>
          <p:cNvSpPr>
            <a:spLocks/>
          </p:cNvSpPr>
          <p:nvPr/>
        </p:nvSpPr>
        <p:spPr bwMode="auto">
          <a:xfrm>
            <a:off x="6783388" y="3495675"/>
            <a:ext cx="142875" cy="130175"/>
          </a:xfrm>
          <a:custGeom>
            <a:avLst/>
            <a:gdLst>
              <a:gd name="T0" fmla="*/ 2147483646 w 90"/>
              <a:gd name="T1" fmla="*/ 2147483646 h 82"/>
              <a:gd name="T2" fmla="*/ 2147483646 w 90"/>
              <a:gd name="T3" fmla="*/ 2147483646 h 82"/>
              <a:gd name="T4" fmla="*/ 2147483646 w 90"/>
              <a:gd name="T5" fmla="*/ 2147483646 h 82"/>
              <a:gd name="T6" fmla="*/ 2147483646 w 90"/>
              <a:gd name="T7" fmla="*/ 2147483646 h 82"/>
              <a:gd name="T8" fmla="*/ 2147483646 w 90"/>
              <a:gd name="T9" fmla="*/ 2147483646 h 82"/>
              <a:gd name="T10" fmla="*/ 2147483646 w 90"/>
              <a:gd name="T11" fmla="*/ 2147483646 h 82"/>
              <a:gd name="T12" fmla="*/ 2147483646 w 90"/>
              <a:gd name="T13" fmla="*/ 2147483646 h 82"/>
              <a:gd name="T14" fmla="*/ 2147483646 w 90"/>
              <a:gd name="T15" fmla="*/ 2147483646 h 82"/>
              <a:gd name="T16" fmla="*/ 2147483646 w 90"/>
              <a:gd name="T17" fmla="*/ 2147483646 h 82"/>
              <a:gd name="T18" fmla="*/ 2147483646 w 90"/>
              <a:gd name="T19" fmla="*/ 2147483646 h 82"/>
              <a:gd name="T20" fmla="*/ 2147483646 w 90"/>
              <a:gd name="T21" fmla="*/ 2147483646 h 82"/>
              <a:gd name="T22" fmla="*/ 2147483646 w 90"/>
              <a:gd name="T23" fmla="*/ 2147483646 h 82"/>
              <a:gd name="T24" fmla="*/ 2147483646 w 90"/>
              <a:gd name="T25" fmla="*/ 2147483646 h 82"/>
              <a:gd name="T26" fmla="*/ 2147483646 w 90"/>
              <a:gd name="T27" fmla="*/ 2147483646 h 82"/>
              <a:gd name="T28" fmla="*/ 2147483646 w 90"/>
              <a:gd name="T29" fmla="*/ 2147483646 h 82"/>
              <a:gd name="T30" fmla="*/ 2147483646 w 90"/>
              <a:gd name="T31" fmla="*/ 2147483646 h 82"/>
              <a:gd name="T32" fmla="*/ 2147483646 w 90"/>
              <a:gd name="T33" fmla="*/ 2147483646 h 82"/>
              <a:gd name="T34" fmla="*/ 0 w 90"/>
              <a:gd name="T35" fmla="*/ 2147483646 h 82"/>
              <a:gd name="T36" fmla="*/ 0 w 90"/>
              <a:gd name="T37" fmla="*/ 2147483646 h 82"/>
              <a:gd name="T38" fmla="*/ 0 w 90"/>
              <a:gd name="T39" fmla="*/ 2147483646 h 82"/>
              <a:gd name="T40" fmla="*/ 0 w 90"/>
              <a:gd name="T41" fmla="*/ 2147483646 h 82"/>
              <a:gd name="T42" fmla="*/ 2147483646 w 90"/>
              <a:gd name="T43" fmla="*/ 2147483646 h 82"/>
              <a:gd name="T44" fmla="*/ 2147483646 w 90"/>
              <a:gd name="T45" fmla="*/ 2147483646 h 82"/>
              <a:gd name="T46" fmla="*/ 2147483646 w 90"/>
              <a:gd name="T47" fmla="*/ 2147483646 h 82"/>
              <a:gd name="T48" fmla="*/ 2147483646 w 90"/>
              <a:gd name="T49" fmla="*/ 2147483646 h 82"/>
              <a:gd name="T50" fmla="*/ 2147483646 w 90"/>
              <a:gd name="T51" fmla="*/ 2147483646 h 82"/>
              <a:gd name="T52" fmla="*/ 2147483646 w 90"/>
              <a:gd name="T53" fmla="*/ 0 h 82"/>
              <a:gd name="T54" fmla="*/ 2147483646 w 90"/>
              <a:gd name="T55" fmla="*/ 0 h 82"/>
              <a:gd name="T56" fmla="*/ 2147483646 w 90"/>
              <a:gd name="T57" fmla="*/ 0 h 82"/>
              <a:gd name="T58" fmla="*/ 2147483646 w 90"/>
              <a:gd name="T59" fmla="*/ 0 h 82"/>
              <a:gd name="T60" fmla="*/ 2147483646 w 90"/>
              <a:gd name="T61" fmla="*/ 2147483646 h 82"/>
              <a:gd name="T62" fmla="*/ 2147483646 w 90"/>
              <a:gd name="T63" fmla="*/ 2147483646 h 82"/>
              <a:gd name="T64" fmla="*/ 2147483646 w 90"/>
              <a:gd name="T65" fmla="*/ 2147483646 h 82"/>
              <a:gd name="T66" fmla="*/ 2147483646 w 90"/>
              <a:gd name="T67" fmla="*/ 2147483646 h 82"/>
              <a:gd name="T68" fmla="*/ 2147483646 w 90"/>
              <a:gd name="T69" fmla="*/ 2147483646 h 82"/>
              <a:gd name="T70" fmla="*/ 2147483646 w 90"/>
              <a:gd name="T71" fmla="*/ 2147483646 h 82"/>
              <a:gd name="T72" fmla="*/ 2147483646 w 90"/>
              <a:gd name="T73" fmla="*/ 2147483646 h 82"/>
              <a:gd name="T74" fmla="*/ 2147483646 w 90"/>
              <a:gd name="T75" fmla="*/ 2147483646 h 8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0"/>
              <a:gd name="T115" fmla="*/ 0 h 82"/>
              <a:gd name="T116" fmla="*/ 90 w 90"/>
              <a:gd name="T117" fmla="*/ 82 h 8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0" h="82">
                <a:moveTo>
                  <a:pt x="90" y="40"/>
                </a:moveTo>
                <a:lnTo>
                  <a:pt x="90" y="40"/>
                </a:lnTo>
                <a:lnTo>
                  <a:pt x="88" y="50"/>
                </a:lnTo>
                <a:lnTo>
                  <a:pt x="86" y="56"/>
                </a:lnTo>
                <a:lnTo>
                  <a:pt x="82" y="64"/>
                </a:lnTo>
                <a:lnTo>
                  <a:pt x="76" y="70"/>
                </a:lnTo>
                <a:lnTo>
                  <a:pt x="70" y="74"/>
                </a:lnTo>
                <a:lnTo>
                  <a:pt x="62" y="78"/>
                </a:lnTo>
                <a:lnTo>
                  <a:pt x="54" y="82"/>
                </a:lnTo>
                <a:lnTo>
                  <a:pt x="44" y="82"/>
                </a:lnTo>
                <a:lnTo>
                  <a:pt x="36" y="82"/>
                </a:lnTo>
                <a:lnTo>
                  <a:pt x="28" y="78"/>
                </a:lnTo>
                <a:lnTo>
                  <a:pt x="20" y="74"/>
                </a:lnTo>
                <a:lnTo>
                  <a:pt x="14" y="70"/>
                </a:lnTo>
                <a:lnTo>
                  <a:pt x="8" y="64"/>
                </a:lnTo>
                <a:lnTo>
                  <a:pt x="4" y="56"/>
                </a:lnTo>
                <a:lnTo>
                  <a:pt x="0" y="50"/>
                </a:lnTo>
                <a:lnTo>
                  <a:pt x="0" y="40"/>
                </a:lnTo>
                <a:lnTo>
                  <a:pt x="0" y="32"/>
                </a:lnTo>
                <a:lnTo>
                  <a:pt x="4" y="24"/>
                </a:lnTo>
                <a:lnTo>
                  <a:pt x="8" y="18"/>
                </a:lnTo>
                <a:lnTo>
                  <a:pt x="14" y="12"/>
                </a:lnTo>
                <a:lnTo>
                  <a:pt x="20" y="6"/>
                </a:lnTo>
                <a:lnTo>
                  <a:pt x="28" y="2"/>
                </a:lnTo>
                <a:lnTo>
                  <a:pt x="36" y="0"/>
                </a:lnTo>
                <a:lnTo>
                  <a:pt x="44" y="0"/>
                </a:lnTo>
                <a:lnTo>
                  <a:pt x="54" y="0"/>
                </a:lnTo>
                <a:lnTo>
                  <a:pt x="62" y="2"/>
                </a:lnTo>
                <a:lnTo>
                  <a:pt x="70" y="6"/>
                </a:lnTo>
                <a:lnTo>
                  <a:pt x="76" y="12"/>
                </a:lnTo>
                <a:lnTo>
                  <a:pt x="82" y="18"/>
                </a:lnTo>
                <a:lnTo>
                  <a:pt x="86" y="24"/>
                </a:lnTo>
                <a:lnTo>
                  <a:pt x="88" y="32"/>
                </a:lnTo>
                <a:lnTo>
                  <a:pt x="90" y="40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1953"/>
          <p:cNvSpPr>
            <a:spLocks/>
          </p:cNvSpPr>
          <p:nvPr/>
        </p:nvSpPr>
        <p:spPr bwMode="auto">
          <a:xfrm>
            <a:off x="7478713" y="3378200"/>
            <a:ext cx="138112" cy="114300"/>
          </a:xfrm>
          <a:custGeom>
            <a:avLst/>
            <a:gdLst>
              <a:gd name="T0" fmla="*/ 2147483646 w 116"/>
              <a:gd name="T1" fmla="*/ 2147483646 h 96"/>
              <a:gd name="T2" fmla="*/ 2147483646 w 116"/>
              <a:gd name="T3" fmla="*/ 2147483646 h 96"/>
              <a:gd name="T4" fmla="*/ 2147483646 w 116"/>
              <a:gd name="T5" fmla="*/ 2147483646 h 96"/>
              <a:gd name="T6" fmla="*/ 2147483646 w 116"/>
              <a:gd name="T7" fmla="*/ 2147483646 h 96"/>
              <a:gd name="T8" fmla="*/ 2147483646 w 116"/>
              <a:gd name="T9" fmla="*/ 2147483646 h 96"/>
              <a:gd name="T10" fmla="*/ 2147483646 w 116"/>
              <a:gd name="T11" fmla="*/ 2147483646 h 96"/>
              <a:gd name="T12" fmla="*/ 2147483646 w 116"/>
              <a:gd name="T13" fmla="*/ 2147483646 h 96"/>
              <a:gd name="T14" fmla="*/ 2147483646 w 116"/>
              <a:gd name="T15" fmla="*/ 2147483646 h 96"/>
              <a:gd name="T16" fmla="*/ 2147483646 w 116"/>
              <a:gd name="T17" fmla="*/ 2147483646 h 96"/>
              <a:gd name="T18" fmla="*/ 2147483646 w 116"/>
              <a:gd name="T19" fmla="*/ 2147483646 h 96"/>
              <a:gd name="T20" fmla="*/ 2147483646 w 116"/>
              <a:gd name="T21" fmla="*/ 2147483646 h 96"/>
              <a:gd name="T22" fmla="*/ 2147483646 w 116"/>
              <a:gd name="T23" fmla="*/ 2147483646 h 96"/>
              <a:gd name="T24" fmla="*/ 2147483646 w 116"/>
              <a:gd name="T25" fmla="*/ 2147483646 h 96"/>
              <a:gd name="T26" fmla="*/ 2147483646 w 116"/>
              <a:gd name="T27" fmla="*/ 2147483646 h 96"/>
              <a:gd name="T28" fmla="*/ 2147483646 w 116"/>
              <a:gd name="T29" fmla="*/ 2147483646 h 96"/>
              <a:gd name="T30" fmla="*/ 2147483646 w 116"/>
              <a:gd name="T31" fmla="*/ 2147483646 h 96"/>
              <a:gd name="T32" fmla="*/ 2147483646 w 116"/>
              <a:gd name="T33" fmla="*/ 2147483646 h 96"/>
              <a:gd name="T34" fmla="*/ 0 w 116"/>
              <a:gd name="T35" fmla="*/ 2147483646 h 96"/>
              <a:gd name="T36" fmla="*/ 0 w 116"/>
              <a:gd name="T37" fmla="*/ 2147483646 h 96"/>
              <a:gd name="T38" fmla="*/ 0 w 116"/>
              <a:gd name="T39" fmla="*/ 2147483646 h 96"/>
              <a:gd name="T40" fmla="*/ 0 w 116"/>
              <a:gd name="T41" fmla="*/ 2147483646 h 96"/>
              <a:gd name="T42" fmla="*/ 2147483646 w 116"/>
              <a:gd name="T43" fmla="*/ 2147483646 h 96"/>
              <a:gd name="T44" fmla="*/ 2147483646 w 116"/>
              <a:gd name="T45" fmla="*/ 2147483646 h 96"/>
              <a:gd name="T46" fmla="*/ 2147483646 w 116"/>
              <a:gd name="T47" fmla="*/ 2147483646 h 96"/>
              <a:gd name="T48" fmla="*/ 2147483646 w 116"/>
              <a:gd name="T49" fmla="*/ 2147483646 h 96"/>
              <a:gd name="T50" fmla="*/ 2147483646 w 116"/>
              <a:gd name="T51" fmla="*/ 2147483646 h 96"/>
              <a:gd name="T52" fmla="*/ 2147483646 w 116"/>
              <a:gd name="T53" fmla="*/ 0 h 96"/>
              <a:gd name="T54" fmla="*/ 2147483646 w 116"/>
              <a:gd name="T55" fmla="*/ 0 h 96"/>
              <a:gd name="T56" fmla="*/ 2147483646 w 116"/>
              <a:gd name="T57" fmla="*/ 0 h 96"/>
              <a:gd name="T58" fmla="*/ 2147483646 w 116"/>
              <a:gd name="T59" fmla="*/ 0 h 96"/>
              <a:gd name="T60" fmla="*/ 2147483646 w 116"/>
              <a:gd name="T61" fmla="*/ 2147483646 h 96"/>
              <a:gd name="T62" fmla="*/ 2147483646 w 116"/>
              <a:gd name="T63" fmla="*/ 2147483646 h 96"/>
              <a:gd name="T64" fmla="*/ 2147483646 w 116"/>
              <a:gd name="T65" fmla="*/ 2147483646 h 96"/>
              <a:gd name="T66" fmla="*/ 2147483646 w 116"/>
              <a:gd name="T67" fmla="*/ 2147483646 h 96"/>
              <a:gd name="T68" fmla="*/ 2147483646 w 116"/>
              <a:gd name="T69" fmla="*/ 2147483646 h 96"/>
              <a:gd name="T70" fmla="*/ 2147483646 w 116"/>
              <a:gd name="T71" fmla="*/ 2147483646 h 96"/>
              <a:gd name="T72" fmla="*/ 2147483646 w 116"/>
              <a:gd name="T73" fmla="*/ 2147483646 h 96"/>
              <a:gd name="T74" fmla="*/ 2147483646 w 116"/>
              <a:gd name="T75" fmla="*/ 2147483646 h 9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16"/>
              <a:gd name="T115" fmla="*/ 0 h 96"/>
              <a:gd name="T116" fmla="*/ 116 w 116"/>
              <a:gd name="T117" fmla="*/ 96 h 9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16" h="96">
                <a:moveTo>
                  <a:pt x="116" y="48"/>
                </a:moveTo>
                <a:lnTo>
                  <a:pt x="116" y="48"/>
                </a:lnTo>
                <a:lnTo>
                  <a:pt x="114" y="58"/>
                </a:lnTo>
                <a:lnTo>
                  <a:pt x="110" y="68"/>
                </a:lnTo>
                <a:lnTo>
                  <a:pt x="106" y="76"/>
                </a:lnTo>
                <a:lnTo>
                  <a:pt x="98" y="82"/>
                </a:lnTo>
                <a:lnTo>
                  <a:pt x="90" y="88"/>
                </a:lnTo>
                <a:lnTo>
                  <a:pt x="80" y="92"/>
                </a:lnTo>
                <a:lnTo>
                  <a:pt x="70" y="96"/>
                </a:lnTo>
                <a:lnTo>
                  <a:pt x="58" y="96"/>
                </a:lnTo>
                <a:lnTo>
                  <a:pt x="46" y="96"/>
                </a:lnTo>
                <a:lnTo>
                  <a:pt x="36" y="92"/>
                </a:lnTo>
                <a:lnTo>
                  <a:pt x="26" y="88"/>
                </a:lnTo>
                <a:lnTo>
                  <a:pt x="16" y="82"/>
                </a:lnTo>
                <a:lnTo>
                  <a:pt x="10" y="76"/>
                </a:lnTo>
                <a:lnTo>
                  <a:pt x="4" y="68"/>
                </a:lnTo>
                <a:lnTo>
                  <a:pt x="0" y="58"/>
                </a:lnTo>
                <a:lnTo>
                  <a:pt x="0" y="48"/>
                </a:lnTo>
                <a:lnTo>
                  <a:pt x="0" y="38"/>
                </a:lnTo>
                <a:lnTo>
                  <a:pt x="4" y="30"/>
                </a:lnTo>
                <a:lnTo>
                  <a:pt x="10" y="20"/>
                </a:lnTo>
                <a:lnTo>
                  <a:pt x="16" y="14"/>
                </a:lnTo>
                <a:lnTo>
                  <a:pt x="26" y="8"/>
                </a:lnTo>
                <a:lnTo>
                  <a:pt x="36" y="4"/>
                </a:lnTo>
                <a:lnTo>
                  <a:pt x="46" y="0"/>
                </a:lnTo>
                <a:lnTo>
                  <a:pt x="58" y="0"/>
                </a:lnTo>
                <a:lnTo>
                  <a:pt x="70" y="0"/>
                </a:lnTo>
                <a:lnTo>
                  <a:pt x="80" y="4"/>
                </a:lnTo>
                <a:lnTo>
                  <a:pt x="90" y="8"/>
                </a:lnTo>
                <a:lnTo>
                  <a:pt x="98" y="14"/>
                </a:lnTo>
                <a:lnTo>
                  <a:pt x="106" y="20"/>
                </a:lnTo>
                <a:lnTo>
                  <a:pt x="110" y="30"/>
                </a:lnTo>
                <a:lnTo>
                  <a:pt x="114" y="38"/>
                </a:lnTo>
                <a:lnTo>
                  <a:pt x="116" y="48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1954"/>
          <p:cNvSpPr>
            <a:spLocks/>
          </p:cNvSpPr>
          <p:nvPr/>
        </p:nvSpPr>
        <p:spPr bwMode="auto">
          <a:xfrm>
            <a:off x="7183438" y="3070225"/>
            <a:ext cx="146050" cy="127000"/>
          </a:xfrm>
          <a:custGeom>
            <a:avLst/>
            <a:gdLst>
              <a:gd name="T0" fmla="*/ 2147483646 w 92"/>
              <a:gd name="T1" fmla="*/ 2147483646 h 80"/>
              <a:gd name="T2" fmla="*/ 2147483646 w 92"/>
              <a:gd name="T3" fmla="*/ 2147483646 h 80"/>
              <a:gd name="T4" fmla="*/ 2147483646 w 92"/>
              <a:gd name="T5" fmla="*/ 2147483646 h 80"/>
              <a:gd name="T6" fmla="*/ 2147483646 w 92"/>
              <a:gd name="T7" fmla="*/ 2147483646 h 80"/>
              <a:gd name="T8" fmla="*/ 2147483646 w 92"/>
              <a:gd name="T9" fmla="*/ 2147483646 h 80"/>
              <a:gd name="T10" fmla="*/ 2147483646 w 92"/>
              <a:gd name="T11" fmla="*/ 2147483646 h 80"/>
              <a:gd name="T12" fmla="*/ 2147483646 w 92"/>
              <a:gd name="T13" fmla="*/ 2147483646 h 80"/>
              <a:gd name="T14" fmla="*/ 2147483646 w 92"/>
              <a:gd name="T15" fmla="*/ 2147483646 h 80"/>
              <a:gd name="T16" fmla="*/ 2147483646 w 92"/>
              <a:gd name="T17" fmla="*/ 2147483646 h 80"/>
              <a:gd name="T18" fmla="*/ 2147483646 w 92"/>
              <a:gd name="T19" fmla="*/ 2147483646 h 80"/>
              <a:gd name="T20" fmla="*/ 2147483646 w 92"/>
              <a:gd name="T21" fmla="*/ 2147483646 h 80"/>
              <a:gd name="T22" fmla="*/ 2147483646 w 92"/>
              <a:gd name="T23" fmla="*/ 2147483646 h 80"/>
              <a:gd name="T24" fmla="*/ 2147483646 w 92"/>
              <a:gd name="T25" fmla="*/ 2147483646 h 80"/>
              <a:gd name="T26" fmla="*/ 2147483646 w 92"/>
              <a:gd name="T27" fmla="*/ 2147483646 h 80"/>
              <a:gd name="T28" fmla="*/ 2147483646 w 92"/>
              <a:gd name="T29" fmla="*/ 2147483646 h 80"/>
              <a:gd name="T30" fmla="*/ 2147483646 w 92"/>
              <a:gd name="T31" fmla="*/ 2147483646 h 80"/>
              <a:gd name="T32" fmla="*/ 2147483646 w 92"/>
              <a:gd name="T33" fmla="*/ 2147483646 h 80"/>
              <a:gd name="T34" fmla="*/ 0 w 92"/>
              <a:gd name="T35" fmla="*/ 2147483646 h 80"/>
              <a:gd name="T36" fmla="*/ 0 w 92"/>
              <a:gd name="T37" fmla="*/ 2147483646 h 80"/>
              <a:gd name="T38" fmla="*/ 0 w 92"/>
              <a:gd name="T39" fmla="*/ 2147483646 h 80"/>
              <a:gd name="T40" fmla="*/ 0 w 92"/>
              <a:gd name="T41" fmla="*/ 2147483646 h 80"/>
              <a:gd name="T42" fmla="*/ 2147483646 w 92"/>
              <a:gd name="T43" fmla="*/ 2147483646 h 80"/>
              <a:gd name="T44" fmla="*/ 2147483646 w 92"/>
              <a:gd name="T45" fmla="*/ 2147483646 h 80"/>
              <a:gd name="T46" fmla="*/ 2147483646 w 92"/>
              <a:gd name="T47" fmla="*/ 2147483646 h 80"/>
              <a:gd name="T48" fmla="*/ 2147483646 w 92"/>
              <a:gd name="T49" fmla="*/ 2147483646 h 80"/>
              <a:gd name="T50" fmla="*/ 2147483646 w 92"/>
              <a:gd name="T51" fmla="*/ 2147483646 h 80"/>
              <a:gd name="T52" fmla="*/ 2147483646 w 92"/>
              <a:gd name="T53" fmla="*/ 2147483646 h 80"/>
              <a:gd name="T54" fmla="*/ 2147483646 w 92"/>
              <a:gd name="T55" fmla="*/ 0 h 80"/>
              <a:gd name="T56" fmla="*/ 2147483646 w 92"/>
              <a:gd name="T57" fmla="*/ 0 h 80"/>
              <a:gd name="T58" fmla="*/ 2147483646 w 92"/>
              <a:gd name="T59" fmla="*/ 2147483646 h 80"/>
              <a:gd name="T60" fmla="*/ 2147483646 w 92"/>
              <a:gd name="T61" fmla="*/ 2147483646 h 80"/>
              <a:gd name="T62" fmla="*/ 2147483646 w 92"/>
              <a:gd name="T63" fmla="*/ 2147483646 h 80"/>
              <a:gd name="T64" fmla="*/ 2147483646 w 92"/>
              <a:gd name="T65" fmla="*/ 2147483646 h 80"/>
              <a:gd name="T66" fmla="*/ 2147483646 w 92"/>
              <a:gd name="T67" fmla="*/ 2147483646 h 80"/>
              <a:gd name="T68" fmla="*/ 2147483646 w 92"/>
              <a:gd name="T69" fmla="*/ 2147483646 h 80"/>
              <a:gd name="T70" fmla="*/ 2147483646 w 92"/>
              <a:gd name="T71" fmla="*/ 2147483646 h 80"/>
              <a:gd name="T72" fmla="*/ 2147483646 w 92"/>
              <a:gd name="T73" fmla="*/ 2147483646 h 80"/>
              <a:gd name="T74" fmla="*/ 2147483646 w 92"/>
              <a:gd name="T75" fmla="*/ 2147483646 h 8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2"/>
              <a:gd name="T115" fmla="*/ 0 h 80"/>
              <a:gd name="T116" fmla="*/ 92 w 92"/>
              <a:gd name="T117" fmla="*/ 80 h 8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2" h="80">
                <a:moveTo>
                  <a:pt x="92" y="40"/>
                </a:moveTo>
                <a:lnTo>
                  <a:pt x="92" y="40"/>
                </a:lnTo>
                <a:lnTo>
                  <a:pt x="92" y="48"/>
                </a:lnTo>
                <a:lnTo>
                  <a:pt x="88" y="56"/>
                </a:lnTo>
                <a:lnTo>
                  <a:pt x="84" y="62"/>
                </a:lnTo>
                <a:lnTo>
                  <a:pt x="78" y="68"/>
                </a:lnTo>
                <a:lnTo>
                  <a:pt x="72" y="72"/>
                </a:lnTo>
                <a:lnTo>
                  <a:pt x="64" y="76"/>
                </a:lnTo>
                <a:lnTo>
                  <a:pt x="56" y="78"/>
                </a:lnTo>
                <a:lnTo>
                  <a:pt x="46" y="80"/>
                </a:lnTo>
                <a:lnTo>
                  <a:pt x="36" y="78"/>
                </a:lnTo>
                <a:lnTo>
                  <a:pt x="28" y="76"/>
                </a:lnTo>
                <a:lnTo>
                  <a:pt x="20" y="72"/>
                </a:lnTo>
                <a:lnTo>
                  <a:pt x="12" y="68"/>
                </a:lnTo>
                <a:lnTo>
                  <a:pt x="8" y="62"/>
                </a:lnTo>
                <a:lnTo>
                  <a:pt x="2" y="56"/>
                </a:lnTo>
                <a:lnTo>
                  <a:pt x="0" y="48"/>
                </a:lnTo>
                <a:lnTo>
                  <a:pt x="0" y="40"/>
                </a:lnTo>
                <a:lnTo>
                  <a:pt x="0" y="32"/>
                </a:lnTo>
                <a:lnTo>
                  <a:pt x="2" y="24"/>
                </a:lnTo>
                <a:lnTo>
                  <a:pt x="8" y="18"/>
                </a:lnTo>
                <a:lnTo>
                  <a:pt x="12" y="12"/>
                </a:lnTo>
                <a:lnTo>
                  <a:pt x="20" y="8"/>
                </a:lnTo>
                <a:lnTo>
                  <a:pt x="28" y="4"/>
                </a:lnTo>
                <a:lnTo>
                  <a:pt x="36" y="2"/>
                </a:lnTo>
                <a:lnTo>
                  <a:pt x="46" y="0"/>
                </a:lnTo>
                <a:lnTo>
                  <a:pt x="56" y="2"/>
                </a:lnTo>
                <a:lnTo>
                  <a:pt x="64" y="4"/>
                </a:lnTo>
                <a:lnTo>
                  <a:pt x="72" y="8"/>
                </a:lnTo>
                <a:lnTo>
                  <a:pt x="78" y="12"/>
                </a:lnTo>
                <a:lnTo>
                  <a:pt x="84" y="18"/>
                </a:lnTo>
                <a:lnTo>
                  <a:pt x="88" y="24"/>
                </a:lnTo>
                <a:lnTo>
                  <a:pt x="92" y="32"/>
                </a:lnTo>
                <a:lnTo>
                  <a:pt x="92" y="40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1955"/>
          <p:cNvSpPr>
            <a:spLocks/>
          </p:cNvSpPr>
          <p:nvPr/>
        </p:nvSpPr>
        <p:spPr bwMode="auto">
          <a:xfrm>
            <a:off x="7678738" y="3105150"/>
            <a:ext cx="128587" cy="95250"/>
          </a:xfrm>
          <a:custGeom>
            <a:avLst/>
            <a:gdLst>
              <a:gd name="T0" fmla="*/ 2147483646 w 114"/>
              <a:gd name="T1" fmla="*/ 2147483646 h 84"/>
              <a:gd name="T2" fmla="*/ 2147483646 w 114"/>
              <a:gd name="T3" fmla="*/ 2147483646 h 84"/>
              <a:gd name="T4" fmla="*/ 2147483646 w 114"/>
              <a:gd name="T5" fmla="*/ 2147483646 h 84"/>
              <a:gd name="T6" fmla="*/ 2147483646 w 114"/>
              <a:gd name="T7" fmla="*/ 2147483646 h 84"/>
              <a:gd name="T8" fmla="*/ 2147483646 w 114"/>
              <a:gd name="T9" fmla="*/ 2147483646 h 84"/>
              <a:gd name="T10" fmla="*/ 2147483646 w 114"/>
              <a:gd name="T11" fmla="*/ 2147483646 h 84"/>
              <a:gd name="T12" fmla="*/ 2147483646 w 114"/>
              <a:gd name="T13" fmla="*/ 2147483646 h 84"/>
              <a:gd name="T14" fmla="*/ 2147483646 w 114"/>
              <a:gd name="T15" fmla="*/ 2147483646 h 84"/>
              <a:gd name="T16" fmla="*/ 2147483646 w 114"/>
              <a:gd name="T17" fmla="*/ 2147483646 h 84"/>
              <a:gd name="T18" fmla="*/ 2147483646 w 114"/>
              <a:gd name="T19" fmla="*/ 2147483646 h 84"/>
              <a:gd name="T20" fmla="*/ 2147483646 w 114"/>
              <a:gd name="T21" fmla="*/ 2147483646 h 84"/>
              <a:gd name="T22" fmla="*/ 2147483646 w 114"/>
              <a:gd name="T23" fmla="*/ 2147483646 h 84"/>
              <a:gd name="T24" fmla="*/ 2147483646 w 114"/>
              <a:gd name="T25" fmla="*/ 2147483646 h 84"/>
              <a:gd name="T26" fmla="*/ 2147483646 w 114"/>
              <a:gd name="T27" fmla="*/ 2147483646 h 84"/>
              <a:gd name="T28" fmla="*/ 2147483646 w 114"/>
              <a:gd name="T29" fmla="*/ 2147483646 h 84"/>
              <a:gd name="T30" fmla="*/ 2147483646 w 114"/>
              <a:gd name="T31" fmla="*/ 2147483646 h 84"/>
              <a:gd name="T32" fmla="*/ 2147483646 w 114"/>
              <a:gd name="T33" fmla="*/ 2147483646 h 84"/>
              <a:gd name="T34" fmla="*/ 0 w 114"/>
              <a:gd name="T35" fmla="*/ 2147483646 h 84"/>
              <a:gd name="T36" fmla="*/ 0 w 114"/>
              <a:gd name="T37" fmla="*/ 2147483646 h 84"/>
              <a:gd name="T38" fmla="*/ 0 w 114"/>
              <a:gd name="T39" fmla="*/ 2147483646 h 84"/>
              <a:gd name="T40" fmla="*/ 0 w 114"/>
              <a:gd name="T41" fmla="*/ 2147483646 h 84"/>
              <a:gd name="T42" fmla="*/ 2147483646 w 114"/>
              <a:gd name="T43" fmla="*/ 2147483646 h 84"/>
              <a:gd name="T44" fmla="*/ 2147483646 w 114"/>
              <a:gd name="T45" fmla="*/ 2147483646 h 84"/>
              <a:gd name="T46" fmla="*/ 2147483646 w 114"/>
              <a:gd name="T47" fmla="*/ 2147483646 h 84"/>
              <a:gd name="T48" fmla="*/ 2147483646 w 114"/>
              <a:gd name="T49" fmla="*/ 2147483646 h 84"/>
              <a:gd name="T50" fmla="*/ 2147483646 w 114"/>
              <a:gd name="T51" fmla="*/ 2147483646 h 84"/>
              <a:gd name="T52" fmla="*/ 2147483646 w 114"/>
              <a:gd name="T53" fmla="*/ 0 h 84"/>
              <a:gd name="T54" fmla="*/ 2147483646 w 114"/>
              <a:gd name="T55" fmla="*/ 0 h 84"/>
              <a:gd name="T56" fmla="*/ 2147483646 w 114"/>
              <a:gd name="T57" fmla="*/ 0 h 84"/>
              <a:gd name="T58" fmla="*/ 2147483646 w 114"/>
              <a:gd name="T59" fmla="*/ 0 h 84"/>
              <a:gd name="T60" fmla="*/ 2147483646 w 114"/>
              <a:gd name="T61" fmla="*/ 2147483646 h 84"/>
              <a:gd name="T62" fmla="*/ 2147483646 w 114"/>
              <a:gd name="T63" fmla="*/ 2147483646 h 84"/>
              <a:gd name="T64" fmla="*/ 2147483646 w 114"/>
              <a:gd name="T65" fmla="*/ 2147483646 h 84"/>
              <a:gd name="T66" fmla="*/ 2147483646 w 114"/>
              <a:gd name="T67" fmla="*/ 2147483646 h 84"/>
              <a:gd name="T68" fmla="*/ 2147483646 w 114"/>
              <a:gd name="T69" fmla="*/ 2147483646 h 84"/>
              <a:gd name="T70" fmla="*/ 2147483646 w 114"/>
              <a:gd name="T71" fmla="*/ 2147483646 h 84"/>
              <a:gd name="T72" fmla="*/ 2147483646 w 114"/>
              <a:gd name="T73" fmla="*/ 2147483646 h 84"/>
              <a:gd name="T74" fmla="*/ 2147483646 w 114"/>
              <a:gd name="T75" fmla="*/ 2147483646 h 8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14"/>
              <a:gd name="T115" fmla="*/ 0 h 84"/>
              <a:gd name="T116" fmla="*/ 114 w 114"/>
              <a:gd name="T117" fmla="*/ 84 h 8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14" h="84">
                <a:moveTo>
                  <a:pt x="114" y="42"/>
                </a:moveTo>
                <a:lnTo>
                  <a:pt x="114" y="42"/>
                </a:lnTo>
                <a:lnTo>
                  <a:pt x="112" y="50"/>
                </a:lnTo>
                <a:lnTo>
                  <a:pt x="108" y="58"/>
                </a:lnTo>
                <a:lnTo>
                  <a:pt x="104" y="66"/>
                </a:lnTo>
                <a:lnTo>
                  <a:pt x="96" y="72"/>
                </a:lnTo>
                <a:lnTo>
                  <a:pt x="88" y="78"/>
                </a:lnTo>
                <a:lnTo>
                  <a:pt x="78" y="82"/>
                </a:lnTo>
                <a:lnTo>
                  <a:pt x="68" y="84"/>
                </a:lnTo>
                <a:lnTo>
                  <a:pt x="56" y="84"/>
                </a:lnTo>
                <a:lnTo>
                  <a:pt x="44" y="84"/>
                </a:lnTo>
                <a:lnTo>
                  <a:pt x="34" y="82"/>
                </a:lnTo>
                <a:lnTo>
                  <a:pt x="24" y="78"/>
                </a:lnTo>
                <a:lnTo>
                  <a:pt x="16" y="72"/>
                </a:lnTo>
                <a:lnTo>
                  <a:pt x="10" y="66"/>
                </a:lnTo>
                <a:lnTo>
                  <a:pt x="4" y="58"/>
                </a:lnTo>
                <a:lnTo>
                  <a:pt x="0" y="50"/>
                </a:lnTo>
                <a:lnTo>
                  <a:pt x="0" y="42"/>
                </a:lnTo>
                <a:lnTo>
                  <a:pt x="0" y="34"/>
                </a:lnTo>
                <a:lnTo>
                  <a:pt x="4" y="26"/>
                </a:lnTo>
                <a:lnTo>
                  <a:pt x="10" y="18"/>
                </a:lnTo>
                <a:lnTo>
                  <a:pt x="16" y="12"/>
                </a:lnTo>
                <a:lnTo>
                  <a:pt x="24" y="8"/>
                </a:lnTo>
                <a:lnTo>
                  <a:pt x="34" y="4"/>
                </a:lnTo>
                <a:lnTo>
                  <a:pt x="44" y="0"/>
                </a:lnTo>
                <a:lnTo>
                  <a:pt x="56" y="0"/>
                </a:lnTo>
                <a:lnTo>
                  <a:pt x="68" y="0"/>
                </a:lnTo>
                <a:lnTo>
                  <a:pt x="78" y="4"/>
                </a:lnTo>
                <a:lnTo>
                  <a:pt x="88" y="8"/>
                </a:lnTo>
                <a:lnTo>
                  <a:pt x="96" y="12"/>
                </a:lnTo>
                <a:lnTo>
                  <a:pt x="104" y="18"/>
                </a:lnTo>
                <a:lnTo>
                  <a:pt x="108" y="26"/>
                </a:lnTo>
                <a:lnTo>
                  <a:pt x="112" y="34"/>
                </a:lnTo>
                <a:lnTo>
                  <a:pt x="114" y="42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1956"/>
          <p:cNvSpPr>
            <a:spLocks/>
          </p:cNvSpPr>
          <p:nvPr/>
        </p:nvSpPr>
        <p:spPr bwMode="auto">
          <a:xfrm>
            <a:off x="7056438" y="2863850"/>
            <a:ext cx="95250" cy="79375"/>
          </a:xfrm>
          <a:custGeom>
            <a:avLst/>
            <a:gdLst>
              <a:gd name="T0" fmla="*/ 2147483646 w 60"/>
              <a:gd name="T1" fmla="*/ 2147483646 h 50"/>
              <a:gd name="T2" fmla="*/ 2147483646 w 60"/>
              <a:gd name="T3" fmla="*/ 2147483646 h 50"/>
              <a:gd name="T4" fmla="*/ 2147483646 w 60"/>
              <a:gd name="T5" fmla="*/ 2147483646 h 50"/>
              <a:gd name="T6" fmla="*/ 2147483646 w 60"/>
              <a:gd name="T7" fmla="*/ 2147483646 h 50"/>
              <a:gd name="T8" fmla="*/ 2147483646 w 60"/>
              <a:gd name="T9" fmla="*/ 2147483646 h 50"/>
              <a:gd name="T10" fmla="*/ 2147483646 w 60"/>
              <a:gd name="T11" fmla="*/ 2147483646 h 50"/>
              <a:gd name="T12" fmla="*/ 2147483646 w 60"/>
              <a:gd name="T13" fmla="*/ 2147483646 h 50"/>
              <a:gd name="T14" fmla="*/ 2147483646 w 60"/>
              <a:gd name="T15" fmla="*/ 2147483646 h 50"/>
              <a:gd name="T16" fmla="*/ 2147483646 w 60"/>
              <a:gd name="T17" fmla="*/ 2147483646 h 50"/>
              <a:gd name="T18" fmla="*/ 2147483646 w 60"/>
              <a:gd name="T19" fmla="*/ 2147483646 h 50"/>
              <a:gd name="T20" fmla="*/ 0 w 60"/>
              <a:gd name="T21" fmla="*/ 2147483646 h 50"/>
              <a:gd name="T22" fmla="*/ 0 w 60"/>
              <a:gd name="T23" fmla="*/ 2147483646 h 50"/>
              <a:gd name="T24" fmla="*/ 2147483646 w 60"/>
              <a:gd name="T25" fmla="*/ 2147483646 h 50"/>
              <a:gd name="T26" fmla="*/ 2147483646 w 60"/>
              <a:gd name="T27" fmla="*/ 2147483646 h 50"/>
              <a:gd name="T28" fmla="*/ 2147483646 w 60"/>
              <a:gd name="T29" fmla="*/ 2147483646 h 50"/>
              <a:gd name="T30" fmla="*/ 2147483646 w 60"/>
              <a:gd name="T31" fmla="*/ 0 h 50"/>
              <a:gd name="T32" fmla="*/ 2147483646 w 60"/>
              <a:gd name="T33" fmla="*/ 0 h 50"/>
              <a:gd name="T34" fmla="*/ 2147483646 w 60"/>
              <a:gd name="T35" fmla="*/ 2147483646 h 50"/>
              <a:gd name="T36" fmla="*/ 2147483646 w 60"/>
              <a:gd name="T37" fmla="*/ 2147483646 h 50"/>
              <a:gd name="T38" fmla="*/ 2147483646 w 60"/>
              <a:gd name="T39" fmla="*/ 2147483646 h 50"/>
              <a:gd name="T40" fmla="*/ 2147483646 w 60"/>
              <a:gd name="T41" fmla="*/ 2147483646 h 50"/>
              <a:gd name="T42" fmla="*/ 2147483646 w 60"/>
              <a:gd name="T43" fmla="*/ 2147483646 h 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60"/>
              <a:gd name="T67" fmla="*/ 0 h 50"/>
              <a:gd name="T68" fmla="*/ 60 w 60"/>
              <a:gd name="T69" fmla="*/ 50 h 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60" h="50">
                <a:moveTo>
                  <a:pt x="60" y="26"/>
                </a:moveTo>
                <a:lnTo>
                  <a:pt x="60" y="26"/>
                </a:lnTo>
                <a:lnTo>
                  <a:pt x="56" y="34"/>
                </a:lnTo>
                <a:lnTo>
                  <a:pt x="50" y="42"/>
                </a:lnTo>
                <a:lnTo>
                  <a:pt x="42" y="48"/>
                </a:lnTo>
                <a:lnTo>
                  <a:pt x="30" y="50"/>
                </a:lnTo>
                <a:lnTo>
                  <a:pt x="18" y="48"/>
                </a:lnTo>
                <a:lnTo>
                  <a:pt x="8" y="42"/>
                </a:lnTo>
                <a:lnTo>
                  <a:pt x="2" y="34"/>
                </a:lnTo>
                <a:lnTo>
                  <a:pt x="0" y="26"/>
                </a:lnTo>
                <a:lnTo>
                  <a:pt x="2" y="16"/>
                </a:lnTo>
                <a:lnTo>
                  <a:pt x="8" y="8"/>
                </a:lnTo>
                <a:lnTo>
                  <a:pt x="18" y="2"/>
                </a:lnTo>
                <a:lnTo>
                  <a:pt x="30" y="0"/>
                </a:lnTo>
                <a:lnTo>
                  <a:pt x="42" y="2"/>
                </a:lnTo>
                <a:lnTo>
                  <a:pt x="50" y="8"/>
                </a:lnTo>
                <a:lnTo>
                  <a:pt x="56" y="16"/>
                </a:lnTo>
                <a:lnTo>
                  <a:pt x="60" y="26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1957"/>
          <p:cNvSpPr>
            <a:spLocks/>
          </p:cNvSpPr>
          <p:nvPr/>
        </p:nvSpPr>
        <p:spPr bwMode="auto">
          <a:xfrm>
            <a:off x="6707188" y="2768600"/>
            <a:ext cx="82550" cy="57150"/>
          </a:xfrm>
          <a:custGeom>
            <a:avLst/>
            <a:gdLst>
              <a:gd name="T0" fmla="*/ 2147483646 w 52"/>
              <a:gd name="T1" fmla="*/ 2147483646 h 36"/>
              <a:gd name="T2" fmla="*/ 2147483646 w 52"/>
              <a:gd name="T3" fmla="*/ 2147483646 h 36"/>
              <a:gd name="T4" fmla="*/ 2147483646 w 52"/>
              <a:gd name="T5" fmla="*/ 2147483646 h 36"/>
              <a:gd name="T6" fmla="*/ 2147483646 w 52"/>
              <a:gd name="T7" fmla="*/ 2147483646 h 36"/>
              <a:gd name="T8" fmla="*/ 2147483646 w 52"/>
              <a:gd name="T9" fmla="*/ 2147483646 h 36"/>
              <a:gd name="T10" fmla="*/ 2147483646 w 52"/>
              <a:gd name="T11" fmla="*/ 2147483646 h 36"/>
              <a:gd name="T12" fmla="*/ 2147483646 w 52"/>
              <a:gd name="T13" fmla="*/ 2147483646 h 36"/>
              <a:gd name="T14" fmla="*/ 2147483646 w 52"/>
              <a:gd name="T15" fmla="*/ 2147483646 h 36"/>
              <a:gd name="T16" fmla="*/ 2147483646 w 52"/>
              <a:gd name="T17" fmla="*/ 2147483646 h 36"/>
              <a:gd name="T18" fmla="*/ 2147483646 w 52"/>
              <a:gd name="T19" fmla="*/ 2147483646 h 36"/>
              <a:gd name="T20" fmla="*/ 0 w 52"/>
              <a:gd name="T21" fmla="*/ 2147483646 h 36"/>
              <a:gd name="T22" fmla="*/ 0 w 52"/>
              <a:gd name="T23" fmla="*/ 2147483646 h 36"/>
              <a:gd name="T24" fmla="*/ 2147483646 w 52"/>
              <a:gd name="T25" fmla="*/ 2147483646 h 36"/>
              <a:gd name="T26" fmla="*/ 2147483646 w 52"/>
              <a:gd name="T27" fmla="*/ 2147483646 h 36"/>
              <a:gd name="T28" fmla="*/ 2147483646 w 52"/>
              <a:gd name="T29" fmla="*/ 0 h 36"/>
              <a:gd name="T30" fmla="*/ 2147483646 w 52"/>
              <a:gd name="T31" fmla="*/ 0 h 36"/>
              <a:gd name="T32" fmla="*/ 2147483646 w 52"/>
              <a:gd name="T33" fmla="*/ 0 h 36"/>
              <a:gd name="T34" fmla="*/ 2147483646 w 52"/>
              <a:gd name="T35" fmla="*/ 0 h 36"/>
              <a:gd name="T36" fmla="*/ 2147483646 w 52"/>
              <a:gd name="T37" fmla="*/ 2147483646 h 36"/>
              <a:gd name="T38" fmla="*/ 2147483646 w 52"/>
              <a:gd name="T39" fmla="*/ 2147483646 h 36"/>
              <a:gd name="T40" fmla="*/ 2147483646 w 52"/>
              <a:gd name="T41" fmla="*/ 2147483646 h 36"/>
              <a:gd name="T42" fmla="*/ 2147483646 w 52"/>
              <a:gd name="T43" fmla="*/ 2147483646 h 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"/>
              <a:gd name="T67" fmla="*/ 0 h 36"/>
              <a:gd name="T68" fmla="*/ 52 w 52"/>
              <a:gd name="T69" fmla="*/ 36 h 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" h="36">
                <a:moveTo>
                  <a:pt x="52" y="18"/>
                </a:moveTo>
                <a:lnTo>
                  <a:pt x="52" y="18"/>
                </a:lnTo>
                <a:lnTo>
                  <a:pt x="50" y="24"/>
                </a:lnTo>
                <a:lnTo>
                  <a:pt x="44" y="30"/>
                </a:lnTo>
                <a:lnTo>
                  <a:pt x="36" y="34"/>
                </a:lnTo>
                <a:lnTo>
                  <a:pt x="26" y="36"/>
                </a:lnTo>
                <a:lnTo>
                  <a:pt x="16" y="34"/>
                </a:lnTo>
                <a:lnTo>
                  <a:pt x="8" y="30"/>
                </a:lnTo>
                <a:lnTo>
                  <a:pt x="2" y="24"/>
                </a:lnTo>
                <a:lnTo>
                  <a:pt x="0" y="18"/>
                </a:lnTo>
                <a:lnTo>
                  <a:pt x="2" y="10"/>
                </a:lnTo>
                <a:lnTo>
                  <a:pt x="8" y="4"/>
                </a:lnTo>
                <a:lnTo>
                  <a:pt x="16" y="0"/>
                </a:lnTo>
                <a:lnTo>
                  <a:pt x="26" y="0"/>
                </a:lnTo>
                <a:lnTo>
                  <a:pt x="36" y="0"/>
                </a:lnTo>
                <a:lnTo>
                  <a:pt x="44" y="4"/>
                </a:lnTo>
                <a:lnTo>
                  <a:pt x="50" y="10"/>
                </a:lnTo>
                <a:lnTo>
                  <a:pt x="52" y="18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1958"/>
          <p:cNvSpPr>
            <a:spLocks/>
          </p:cNvSpPr>
          <p:nvPr/>
        </p:nvSpPr>
        <p:spPr bwMode="auto">
          <a:xfrm>
            <a:off x="6707188" y="3000375"/>
            <a:ext cx="165100" cy="146050"/>
          </a:xfrm>
          <a:custGeom>
            <a:avLst/>
            <a:gdLst>
              <a:gd name="T0" fmla="*/ 2147483646 w 104"/>
              <a:gd name="T1" fmla="*/ 2147483646 h 92"/>
              <a:gd name="T2" fmla="*/ 2147483646 w 104"/>
              <a:gd name="T3" fmla="*/ 2147483646 h 92"/>
              <a:gd name="T4" fmla="*/ 2147483646 w 104"/>
              <a:gd name="T5" fmla="*/ 2147483646 h 92"/>
              <a:gd name="T6" fmla="*/ 2147483646 w 104"/>
              <a:gd name="T7" fmla="*/ 2147483646 h 92"/>
              <a:gd name="T8" fmla="*/ 2147483646 w 104"/>
              <a:gd name="T9" fmla="*/ 2147483646 h 92"/>
              <a:gd name="T10" fmla="*/ 2147483646 w 104"/>
              <a:gd name="T11" fmla="*/ 2147483646 h 92"/>
              <a:gd name="T12" fmla="*/ 2147483646 w 104"/>
              <a:gd name="T13" fmla="*/ 2147483646 h 92"/>
              <a:gd name="T14" fmla="*/ 2147483646 w 104"/>
              <a:gd name="T15" fmla="*/ 2147483646 h 92"/>
              <a:gd name="T16" fmla="*/ 2147483646 w 104"/>
              <a:gd name="T17" fmla="*/ 2147483646 h 92"/>
              <a:gd name="T18" fmla="*/ 2147483646 w 104"/>
              <a:gd name="T19" fmla="*/ 2147483646 h 92"/>
              <a:gd name="T20" fmla="*/ 2147483646 w 104"/>
              <a:gd name="T21" fmla="*/ 2147483646 h 92"/>
              <a:gd name="T22" fmla="*/ 2147483646 w 104"/>
              <a:gd name="T23" fmla="*/ 2147483646 h 92"/>
              <a:gd name="T24" fmla="*/ 2147483646 w 104"/>
              <a:gd name="T25" fmla="*/ 2147483646 h 92"/>
              <a:gd name="T26" fmla="*/ 2147483646 w 104"/>
              <a:gd name="T27" fmla="*/ 2147483646 h 92"/>
              <a:gd name="T28" fmla="*/ 2147483646 w 104"/>
              <a:gd name="T29" fmla="*/ 2147483646 h 92"/>
              <a:gd name="T30" fmla="*/ 2147483646 w 104"/>
              <a:gd name="T31" fmla="*/ 2147483646 h 92"/>
              <a:gd name="T32" fmla="*/ 2147483646 w 104"/>
              <a:gd name="T33" fmla="*/ 2147483646 h 92"/>
              <a:gd name="T34" fmla="*/ 0 w 104"/>
              <a:gd name="T35" fmla="*/ 2147483646 h 92"/>
              <a:gd name="T36" fmla="*/ 0 w 104"/>
              <a:gd name="T37" fmla="*/ 2147483646 h 92"/>
              <a:gd name="T38" fmla="*/ 0 w 104"/>
              <a:gd name="T39" fmla="*/ 2147483646 h 92"/>
              <a:gd name="T40" fmla="*/ 0 w 104"/>
              <a:gd name="T41" fmla="*/ 2147483646 h 92"/>
              <a:gd name="T42" fmla="*/ 2147483646 w 104"/>
              <a:gd name="T43" fmla="*/ 2147483646 h 92"/>
              <a:gd name="T44" fmla="*/ 2147483646 w 104"/>
              <a:gd name="T45" fmla="*/ 2147483646 h 92"/>
              <a:gd name="T46" fmla="*/ 2147483646 w 104"/>
              <a:gd name="T47" fmla="*/ 2147483646 h 92"/>
              <a:gd name="T48" fmla="*/ 2147483646 w 104"/>
              <a:gd name="T49" fmla="*/ 2147483646 h 92"/>
              <a:gd name="T50" fmla="*/ 2147483646 w 104"/>
              <a:gd name="T51" fmla="*/ 2147483646 h 92"/>
              <a:gd name="T52" fmla="*/ 2147483646 w 104"/>
              <a:gd name="T53" fmla="*/ 2147483646 h 92"/>
              <a:gd name="T54" fmla="*/ 2147483646 w 104"/>
              <a:gd name="T55" fmla="*/ 0 h 92"/>
              <a:gd name="T56" fmla="*/ 2147483646 w 104"/>
              <a:gd name="T57" fmla="*/ 0 h 92"/>
              <a:gd name="T58" fmla="*/ 2147483646 w 104"/>
              <a:gd name="T59" fmla="*/ 2147483646 h 92"/>
              <a:gd name="T60" fmla="*/ 2147483646 w 104"/>
              <a:gd name="T61" fmla="*/ 2147483646 h 92"/>
              <a:gd name="T62" fmla="*/ 2147483646 w 104"/>
              <a:gd name="T63" fmla="*/ 2147483646 h 92"/>
              <a:gd name="T64" fmla="*/ 2147483646 w 104"/>
              <a:gd name="T65" fmla="*/ 2147483646 h 92"/>
              <a:gd name="T66" fmla="*/ 2147483646 w 104"/>
              <a:gd name="T67" fmla="*/ 2147483646 h 92"/>
              <a:gd name="T68" fmla="*/ 2147483646 w 104"/>
              <a:gd name="T69" fmla="*/ 2147483646 h 92"/>
              <a:gd name="T70" fmla="*/ 2147483646 w 104"/>
              <a:gd name="T71" fmla="*/ 2147483646 h 92"/>
              <a:gd name="T72" fmla="*/ 2147483646 w 104"/>
              <a:gd name="T73" fmla="*/ 2147483646 h 92"/>
              <a:gd name="T74" fmla="*/ 2147483646 w 104"/>
              <a:gd name="T75" fmla="*/ 2147483646 h 9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4"/>
              <a:gd name="T115" fmla="*/ 0 h 92"/>
              <a:gd name="T116" fmla="*/ 104 w 104"/>
              <a:gd name="T117" fmla="*/ 92 h 9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4" h="92">
                <a:moveTo>
                  <a:pt x="104" y="46"/>
                </a:moveTo>
                <a:lnTo>
                  <a:pt x="104" y="46"/>
                </a:lnTo>
                <a:lnTo>
                  <a:pt x="104" y="56"/>
                </a:lnTo>
                <a:lnTo>
                  <a:pt x="100" y="64"/>
                </a:lnTo>
                <a:lnTo>
                  <a:pt x="96" y="72"/>
                </a:lnTo>
                <a:lnTo>
                  <a:pt x="90" y="78"/>
                </a:lnTo>
                <a:lnTo>
                  <a:pt x="82" y="84"/>
                </a:lnTo>
                <a:lnTo>
                  <a:pt x="72" y="88"/>
                </a:lnTo>
                <a:lnTo>
                  <a:pt x="62" y="90"/>
                </a:lnTo>
                <a:lnTo>
                  <a:pt x="52" y="92"/>
                </a:lnTo>
                <a:lnTo>
                  <a:pt x="42" y="90"/>
                </a:lnTo>
                <a:lnTo>
                  <a:pt x="32" y="88"/>
                </a:lnTo>
                <a:lnTo>
                  <a:pt x="22" y="84"/>
                </a:lnTo>
                <a:lnTo>
                  <a:pt x="14" y="78"/>
                </a:lnTo>
                <a:lnTo>
                  <a:pt x="8" y="72"/>
                </a:lnTo>
                <a:lnTo>
                  <a:pt x="4" y="64"/>
                </a:lnTo>
                <a:lnTo>
                  <a:pt x="0" y="56"/>
                </a:lnTo>
                <a:lnTo>
                  <a:pt x="0" y="46"/>
                </a:lnTo>
                <a:lnTo>
                  <a:pt x="0" y="36"/>
                </a:lnTo>
                <a:lnTo>
                  <a:pt x="4" y="28"/>
                </a:lnTo>
                <a:lnTo>
                  <a:pt x="8" y="20"/>
                </a:lnTo>
                <a:lnTo>
                  <a:pt x="14" y="14"/>
                </a:lnTo>
                <a:lnTo>
                  <a:pt x="22" y="8"/>
                </a:lnTo>
                <a:lnTo>
                  <a:pt x="32" y="4"/>
                </a:lnTo>
                <a:lnTo>
                  <a:pt x="42" y="2"/>
                </a:lnTo>
                <a:lnTo>
                  <a:pt x="52" y="0"/>
                </a:lnTo>
                <a:lnTo>
                  <a:pt x="62" y="2"/>
                </a:lnTo>
                <a:lnTo>
                  <a:pt x="72" y="4"/>
                </a:lnTo>
                <a:lnTo>
                  <a:pt x="82" y="8"/>
                </a:lnTo>
                <a:lnTo>
                  <a:pt x="90" y="14"/>
                </a:lnTo>
                <a:lnTo>
                  <a:pt x="96" y="20"/>
                </a:lnTo>
                <a:lnTo>
                  <a:pt x="100" y="28"/>
                </a:lnTo>
                <a:lnTo>
                  <a:pt x="104" y="36"/>
                </a:lnTo>
                <a:lnTo>
                  <a:pt x="104" y="46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1959"/>
          <p:cNvSpPr>
            <a:spLocks/>
          </p:cNvSpPr>
          <p:nvPr/>
        </p:nvSpPr>
        <p:spPr bwMode="auto">
          <a:xfrm>
            <a:off x="7631113" y="2867025"/>
            <a:ext cx="95250" cy="73025"/>
          </a:xfrm>
          <a:custGeom>
            <a:avLst/>
            <a:gdLst>
              <a:gd name="T0" fmla="*/ 2147483646 w 60"/>
              <a:gd name="T1" fmla="*/ 2147483646 h 46"/>
              <a:gd name="T2" fmla="*/ 2147483646 w 60"/>
              <a:gd name="T3" fmla="*/ 2147483646 h 46"/>
              <a:gd name="T4" fmla="*/ 2147483646 w 60"/>
              <a:gd name="T5" fmla="*/ 2147483646 h 46"/>
              <a:gd name="T6" fmla="*/ 2147483646 w 60"/>
              <a:gd name="T7" fmla="*/ 2147483646 h 46"/>
              <a:gd name="T8" fmla="*/ 2147483646 w 60"/>
              <a:gd name="T9" fmla="*/ 2147483646 h 46"/>
              <a:gd name="T10" fmla="*/ 2147483646 w 60"/>
              <a:gd name="T11" fmla="*/ 2147483646 h 46"/>
              <a:gd name="T12" fmla="*/ 2147483646 w 60"/>
              <a:gd name="T13" fmla="*/ 2147483646 h 46"/>
              <a:gd name="T14" fmla="*/ 2147483646 w 60"/>
              <a:gd name="T15" fmla="*/ 2147483646 h 46"/>
              <a:gd name="T16" fmla="*/ 2147483646 w 60"/>
              <a:gd name="T17" fmla="*/ 2147483646 h 46"/>
              <a:gd name="T18" fmla="*/ 2147483646 w 60"/>
              <a:gd name="T19" fmla="*/ 2147483646 h 46"/>
              <a:gd name="T20" fmla="*/ 2147483646 w 60"/>
              <a:gd name="T21" fmla="*/ 2147483646 h 46"/>
              <a:gd name="T22" fmla="*/ 0 w 60"/>
              <a:gd name="T23" fmla="*/ 2147483646 h 46"/>
              <a:gd name="T24" fmla="*/ 0 w 60"/>
              <a:gd name="T25" fmla="*/ 2147483646 h 46"/>
              <a:gd name="T26" fmla="*/ 0 w 60"/>
              <a:gd name="T27" fmla="*/ 2147483646 h 46"/>
              <a:gd name="T28" fmla="*/ 0 w 60"/>
              <a:gd name="T29" fmla="*/ 2147483646 h 46"/>
              <a:gd name="T30" fmla="*/ 2147483646 w 60"/>
              <a:gd name="T31" fmla="*/ 2147483646 h 46"/>
              <a:gd name="T32" fmla="*/ 2147483646 w 60"/>
              <a:gd name="T33" fmla="*/ 2147483646 h 46"/>
              <a:gd name="T34" fmla="*/ 2147483646 w 60"/>
              <a:gd name="T35" fmla="*/ 2147483646 h 46"/>
              <a:gd name="T36" fmla="*/ 2147483646 w 60"/>
              <a:gd name="T37" fmla="*/ 0 h 46"/>
              <a:gd name="T38" fmla="*/ 2147483646 w 60"/>
              <a:gd name="T39" fmla="*/ 0 h 46"/>
              <a:gd name="T40" fmla="*/ 2147483646 w 60"/>
              <a:gd name="T41" fmla="*/ 2147483646 h 46"/>
              <a:gd name="T42" fmla="*/ 2147483646 w 60"/>
              <a:gd name="T43" fmla="*/ 2147483646 h 46"/>
              <a:gd name="T44" fmla="*/ 2147483646 w 60"/>
              <a:gd name="T45" fmla="*/ 2147483646 h 46"/>
              <a:gd name="T46" fmla="*/ 2147483646 w 60"/>
              <a:gd name="T47" fmla="*/ 2147483646 h 46"/>
              <a:gd name="T48" fmla="*/ 2147483646 w 60"/>
              <a:gd name="T49" fmla="*/ 2147483646 h 46"/>
              <a:gd name="T50" fmla="*/ 2147483646 w 60"/>
              <a:gd name="T51" fmla="*/ 2147483646 h 4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60"/>
              <a:gd name="T79" fmla="*/ 0 h 46"/>
              <a:gd name="T80" fmla="*/ 60 w 60"/>
              <a:gd name="T81" fmla="*/ 46 h 4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60" h="46">
                <a:moveTo>
                  <a:pt x="60" y="24"/>
                </a:moveTo>
                <a:lnTo>
                  <a:pt x="60" y="24"/>
                </a:lnTo>
                <a:lnTo>
                  <a:pt x="60" y="28"/>
                </a:lnTo>
                <a:lnTo>
                  <a:pt x="58" y="32"/>
                </a:lnTo>
                <a:lnTo>
                  <a:pt x="52" y="40"/>
                </a:lnTo>
                <a:lnTo>
                  <a:pt x="42" y="44"/>
                </a:lnTo>
                <a:lnTo>
                  <a:pt x="30" y="46"/>
                </a:lnTo>
                <a:lnTo>
                  <a:pt x="18" y="44"/>
                </a:lnTo>
                <a:lnTo>
                  <a:pt x="8" y="40"/>
                </a:lnTo>
                <a:lnTo>
                  <a:pt x="2" y="32"/>
                </a:lnTo>
                <a:lnTo>
                  <a:pt x="0" y="28"/>
                </a:lnTo>
                <a:lnTo>
                  <a:pt x="0" y="24"/>
                </a:lnTo>
                <a:lnTo>
                  <a:pt x="0" y="18"/>
                </a:lnTo>
                <a:lnTo>
                  <a:pt x="2" y="14"/>
                </a:lnTo>
                <a:lnTo>
                  <a:pt x="8" y="6"/>
                </a:lnTo>
                <a:lnTo>
                  <a:pt x="18" y="2"/>
                </a:lnTo>
                <a:lnTo>
                  <a:pt x="30" y="0"/>
                </a:lnTo>
                <a:lnTo>
                  <a:pt x="42" y="2"/>
                </a:lnTo>
                <a:lnTo>
                  <a:pt x="52" y="6"/>
                </a:lnTo>
                <a:lnTo>
                  <a:pt x="58" y="14"/>
                </a:lnTo>
                <a:lnTo>
                  <a:pt x="60" y="18"/>
                </a:lnTo>
                <a:lnTo>
                  <a:pt x="60" y="24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1960"/>
          <p:cNvSpPr>
            <a:spLocks/>
          </p:cNvSpPr>
          <p:nvPr/>
        </p:nvSpPr>
        <p:spPr bwMode="auto">
          <a:xfrm>
            <a:off x="6157913" y="2924175"/>
            <a:ext cx="107950" cy="88900"/>
          </a:xfrm>
          <a:custGeom>
            <a:avLst/>
            <a:gdLst>
              <a:gd name="T0" fmla="*/ 2147483646 w 68"/>
              <a:gd name="T1" fmla="*/ 2147483646 h 56"/>
              <a:gd name="T2" fmla="*/ 2147483646 w 68"/>
              <a:gd name="T3" fmla="*/ 2147483646 h 56"/>
              <a:gd name="T4" fmla="*/ 2147483646 w 68"/>
              <a:gd name="T5" fmla="*/ 2147483646 h 56"/>
              <a:gd name="T6" fmla="*/ 2147483646 w 68"/>
              <a:gd name="T7" fmla="*/ 2147483646 h 56"/>
              <a:gd name="T8" fmla="*/ 2147483646 w 68"/>
              <a:gd name="T9" fmla="*/ 2147483646 h 56"/>
              <a:gd name="T10" fmla="*/ 2147483646 w 68"/>
              <a:gd name="T11" fmla="*/ 2147483646 h 56"/>
              <a:gd name="T12" fmla="*/ 2147483646 w 68"/>
              <a:gd name="T13" fmla="*/ 2147483646 h 56"/>
              <a:gd name="T14" fmla="*/ 2147483646 w 68"/>
              <a:gd name="T15" fmla="*/ 2147483646 h 56"/>
              <a:gd name="T16" fmla="*/ 2147483646 w 68"/>
              <a:gd name="T17" fmla="*/ 2147483646 h 56"/>
              <a:gd name="T18" fmla="*/ 2147483646 w 68"/>
              <a:gd name="T19" fmla="*/ 2147483646 h 56"/>
              <a:gd name="T20" fmla="*/ 2147483646 w 68"/>
              <a:gd name="T21" fmla="*/ 2147483646 h 56"/>
              <a:gd name="T22" fmla="*/ 2147483646 w 68"/>
              <a:gd name="T23" fmla="*/ 2147483646 h 56"/>
              <a:gd name="T24" fmla="*/ 0 w 68"/>
              <a:gd name="T25" fmla="*/ 2147483646 h 56"/>
              <a:gd name="T26" fmla="*/ 0 w 68"/>
              <a:gd name="T27" fmla="*/ 2147483646 h 56"/>
              <a:gd name="T28" fmla="*/ 2147483646 w 68"/>
              <a:gd name="T29" fmla="*/ 2147483646 h 56"/>
              <a:gd name="T30" fmla="*/ 2147483646 w 68"/>
              <a:gd name="T31" fmla="*/ 2147483646 h 56"/>
              <a:gd name="T32" fmla="*/ 2147483646 w 68"/>
              <a:gd name="T33" fmla="*/ 2147483646 h 56"/>
              <a:gd name="T34" fmla="*/ 2147483646 w 68"/>
              <a:gd name="T35" fmla="*/ 2147483646 h 56"/>
              <a:gd name="T36" fmla="*/ 2147483646 w 68"/>
              <a:gd name="T37" fmla="*/ 0 h 56"/>
              <a:gd name="T38" fmla="*/ 2147483646 w 68"/>
              <a:gd name="T39" fmla="*/ 0 h 56"/>
              <a:gd name="T40" fmla="*/ 2147483646 w 68"/>
              <a:gd name="T41" fmla="*/ 2147483646 h 56"/>
              <a:gd name="T42" fmla="*/ 2147483646 w 68"/>
              <a:gd name="T43" fmla="*/ 2147483646 h 56"/>
              <a:gd name="T44" fmla="*/ 2147483646 w 68"/>
              <a:gd name="T45" fmla="*/ 2147483646 h 56"/>
              <a:gd name="T46" fmla="*/ 2147483646 w 68"/>
              <a:gd name="T47" fmla="*/ 2147483646 h 56"/>
              <a:gd name="T48" fmla="*/ 2147483646 w 68"/>
              <a:gd name="T49" fmla="*/ 2147483646 h 56"/>
              <a:gd name="T50" fmla="*/ 2147483646 w 68"/>
              <a:gd name="T51" fmla="*/ 2147483646 h 5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68"/>
              <a:gd name="T79" fmla="*/ 0 h 56"/>
              <a:gd name="T80" fmla="*/ 68 w 68"/>
              <a:gd name="T81" fmla="*/ 56 h 5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68" h="56">
                <a:moveTo>
                  <a:pt x="68" y="28"/>
                </a:moveTo>
                <a:lnTo>
                  <a:pt x="68" y="28"/>
                </a:lnTo>
                <a:lnTo>
                  <a:pt x="66" y="34"/>
                </a:lnTo>
                <a:lnTo>
                  <a:pt x="64" y="40"/>
                </a:lnTo>
                <a:lnTo>
                  <a:pt x="58" y="48"/>
                </a:lnTo>
                <a:lnTo>
                  <a:pt x="48" y="54"/>
                </a:lnTo>
                <a:lnTo>
                  <a:pt x="34" y="56"/>
                </a:lnTo>
                <a:lnTo>
                  <a:pt x="22" y="54"/>
                </a:lnTo>
                <a:lnTo>
                  <a:pt x="10" y="48"/>
                </a:lnTo>
                <a:lnTo>
                  <a:pt x="4" y="40"/>
                </a:lnTo>
                <a:lnTo>
                  <a:pt x="2" y="34"/>
                </a:lnTo>
                <a:lnTo>
                  <a:pt x="0" y="28"/>
                </a:lnTo>
                <a:lnTo>
                  <a:pt x="2" y="22"/>
                </a:lnTo>
                <a:lnTo>
                  <a:pt x="4" y="18"/>
                </a:lnTo>
                <a:lnTo>
                  <a:pt x="10" y="8"/>
                </a:lnTo>
                <a:lnTo>
                  <a:pt x="22" y="2"/>
                </a:lnTo>
                <a:lnTo>
                  <a:pt x="34" y="0"/>
                </a:lnTo>
                <a:lnTo>
                  <a:pt x="48" y="2"/>
                </a:lnTo>
                <a:lnTo>
                  <a:pt x="58" y="8"/>
                </a:lnTo>
                <a:lnTo>
                  <a:pt x="64" y="18"/>
                </a:lnTo>
                <a:lnTo>
                  <a:pt x="66" y="22"/>
                </a:lnTo>
                <a:lnTo>
                  <a:pt x="68" y="28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1961"/>
          <p:cNvSpPr>
            <a:spLocks/>
          </p:cNvSpPr>
          <p:nvPr/>
        </p:nvSpPr>
        <p:spPr bwMode="auto">
          <a:xfrm>
            <a:off x="6208713" y="2654300"/>
            <a:ext cx="107950" cy="82550"/>
          </a:xfrm>
          <a:custGeom>
            <a:avLst/>
            <a:gdLst>
              <a:gd name="T0" fmla="*/ 2147483646 w 68"/>
              <a:gd name="T1" fmla="*/ 2147483646 h 52"/>
              <a:gd name="T2" fmla="*/ 2147483646 w 68"/>
              <a:gd name="T3" fmla="*/ 2147483646 h 52"/>
              <a:gd name="T4" fmla="*/ 2147483646 w 68"/>
              <a:gd name="T5" fmla="*/ 2147483646 h 52"/>
              <a:gd name="T6" fmla="*/ 2147483646 w 68"/>
              <a:gd name="T7" fmla="*/ 2147483646 h 52"/>
              <a:gd name="T8" fmla="*/ 2147483646 w 68"/>
              <a:gd name="T9" fmla="*/ 2147483646 h 52"/>
              <a:gd name="T10" fmla="*/ 2147483646 w 68"/>
              <a:gd name="T11" fmla="*/ 2147483646 h 52"/>
              <a:gd name="T12" fmla="*/ 2147483646 w 68"/>
              <a:gd name="T13" fmla="*/ 2147483646 h 52"/>
              <a:gd name="T14" fmla="*/ 2147483646 w 68"/>
              <a:gd name="T15" fmla="*/ 2147483646 h 52"/>
              <a:gd name="T16" fmla="*/ 2147483646 w 68"/>
              <a:gd name="T17" fmla="*/ 2147483646 h 52"/>
              <a:gd name="T18" fmla="*/ 2147483646 w 68"/>
              <a:gd name="T19" fmla="*/ 2147483646 h 52"/>
              <a:gd name="T20" fmla="*/ 2147483646 w 68"/>
              <a:gd name="T21" fmla="*/ 2147483646 h 52"/>
              <a:gd name="T22" fmla="*/ 0 w 68"/>
              <a:gd name="T23" fmla="*/ 2147483646 h 52"/>
              <a:gd name="T24" fmla="*/ 0 w 68"/>
              <a:gd name="T25" fmla="*/ 2147483646 h 52"/>
              <a:gd name="T26" fmla="*/ 0 w 68"/>
              <a:gd name="T27" fmla="*/ 2147483646 h 52"/>
              <a:gd name="T28" fmla="*/ 0 w 68"/>
              <a:gd name="T29" fmla="*/ 2147483646 h 52"/>
              <a:gd name="T30" fmla="*/ 2147483646 w 68"/>
              <a:gd name="T31" fmla="*/ 2147483646 h 52"/>
              <a:gd name="T32" fmla="*/ 2147483646 w 68"/>
              <a:gd name="T33" fmla="*/ 2147483646 h 52"/>
              <a:gd name="T34" fmla="*/ 2147483646 w 68"/>
              <a:gd name="T35" fmla="*/ 2147483646 h 52"/>
              <a:gd name="T36" fmla="*/ 2147483646 w 68"/>
              <a:gd name="T37" fmla="*/ 0 h 52"/>
              <a:gd name="T38" fmla="*/ 2147483646 w 68"/>
              <a:gd name="T39" fmla="*/ 0 h 52"/>
              <a:gd name="T40" fmla="*/ 2147483646 w 68"/>
              <a:gd name="T41" fmla="*/ 2147483646 h 52"/>
              <a:gd name="T42" fmla="*/ 2147483646 w 68"/>
              <a:gd name="T43" fmla="*/ 2147483646 h 52"/>
              <a:gd name="T44" fmla="*/ 2147483646 w 68"/>
              <a:gd name="T45" fmla="*/ 2147483646 h 52"/>
              <a:gd name="T46" fmla="*/ 2147483646 w 68"/>
              <a:gd name="T47" fmla="*/ 2147483646 h 52"/>
              <a:gd name="T48" fmla="*/ 2147483646 w 68"/>
              <a:gd name="T49" fmla="*/ 2147483646 h 52"/>
              <a:gd name="T50" fmla="*/ 2147483646 w 68"/>
              <a:gd name="T51" fmla="*/ 2147483646 h 5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68"/>
              <a:gd name="T79" fmla="*/ 0 h 52"/>
              <a:gd name="T80" fmla="*/ 68 w 68"/>
              <a:gd name="T81" fmla="*/ 52 h 5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68" h="52">
                <a:moveTo>
                  <a:pt x="68" y="26"/>
                </a:moveTo>
                <a:lnTo>
                  <a:pt x="68" y="26"/>
                </a:lnTo>
                <a:lnTo>
                  <a:pt x="68" y="32"/>
                </a:lnTo>
                <a:lnTo>
                  <a:pt x="66" y="36"/>
                </a:lnTo>
                <a:lnTo>
                  <a:pt x="58" y="44"/>
                </a:lnTo>
                <a:lnTo>
                  <a:pt x="46" y="50"/>
                </a:lnTo>
                <a:lnTo>
                  <a:pt x="34" y="52"/>
                </a:lnTo>
                <a:lnTo>
                  <a:pt x="20" y="50"/>
                </a:lnTo>
                <a:lnTo>
                  <a:pt x="10" y="44"/>
                </a:lnTo>
                <a:lnTo>
                  <a:pt x="2" y="36"/>
                </a:lnTo>
                <a:lnTo>
                  <a:pt x="0" y="32"/>
                </a:lnTo>
                <a:lnTo>
                  <a:pt x="0" y="26"/>
                </a:lnTo>
                <a:lnTo>
                  <a:pt x="0" y="20"/>
                </a:lnTo>
                <a:lnTo>
                  <a:pt x="2" y="16"/>
                </a:lnTo>
                <a:lnTo>
                  <a:pt x="10" y="8"/>
                </a:lnTo>
                <a:lnTo>
                  <a:pt x="20" y="2"/>
                </a:lnTo>
                <a:lnTo>
                  <a:pt x="34" y="0"/>
                </a:lnTo>
                <a:lnTo>
                  <a:pt x="46" y="2"/>
                </a:lnTo>
                <a:lnTo>
                  <a:pt x="58" y="8"/>
                </a:lnTo>
                <a:lnTo>
                  <a:pt x="66" y="16"/>
                </a:lnTo>
                <a:lnTo>
                  <a:pt x="68" y="20"/>
                </a:lnTo>
                <a:lnTo>
                  <a:pt x="68" y="26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1962"/>
          <p:cNvSpPr>
            <a:spLocks/>
          </p:cNvSpPr>
          <p:nvPr/>
        </p:nvSpPr>
        <p:spPr bwMode="auto">
          <a:xfrm>
            <a:off x="5849938" y="2828925"/>
            <a:ext cx="98425" cy="92075"/>
          </a:xfrm>
          <a:custGeom>
            <a:avLst/>
            <a:gdLst>
              <a:gd name="T0" fmla="*/ 2147483646 w 62"/>
              <a:gd name="T1" fmla="*/ 2147483646 h 58"/>
              <a:gd name="T2" fmla="*/ 2147483646 w 62"/>
              <a:gd name="T3" fmla="*/ 2147483646 h 58"/>
              <a:gd name="T4" fmla="*/ 2147483646 w 62"/>
              <a:gd name="T5" fmla="*/ 2147483646 h 58"/>
              <a:gd name="T6" fmla="*/ 2147483646 w 62"/>
              <a:gd name="T7" fmla="*/ 2147483646 h 58"/>
              <a:gd name="T8" fmla="*/ 2147483646 w 62"/>
              <a:gd name="T9" fmla="*/ 2147483646 h 58"/>
              <a:gd name="T10" fmla="*/ 2147483646 w 62"/>
              <a:gd name="T11" fmla="*/ 2147483646 h 58"/>
              <a:gd name="T12" fmla="*/ 2147483646 w 62"/>
              <a:gd name="T13" fmla="*/ 2147483646 h 58"/>
              <a:gd name="T14" fmla="*/ 2147483646 w 62"/>
              <a:gd name="T15" fmla="*/ 2147483646 h 58"/>
              <a:gd name="T16" fmla="*/ 2147483646 w 62"/>
              <a:gd name="T17" fmla="*/ 2147483646 h 58"/>
              <a:gd name="T18" fmla="*/ 2147483646 w 62"/>
              <a:gd name="T19" fmla="*/ 2147483646 h 58"/>
              <a:gd name="T20" fmla="*/ 2147483646 w 62"/>
              <a:gd name="T21" fmla="*/ 2147483646 h 58"/>
              <a:gd name="T22" fmla="*/ 0 w 62"/>
              <a:gd name="T23" fmla="*/ 2147483646 h 58"/>
              <a:gd name="T24" fmla="*/ 0 w 62"/>
              <a:gd name="T25" fmla="*/ 2147483646 h 58"/>
              <a:gd name="T26" fmla="*/ 0 w 62"/>
              <a:gd name="T27" fmla="*/ 2147483646 h 58"/>
              <a:gd name="T28" fmla="*/ 0 w 62"/>
              <a:gd name="T29" fmla="*/ 2147483646 h 58"/>
              <a:gd name="T30" fmla="*/ 2147483646 w 62"/>
              <a:gd name="T31" fmla="*/ 2147483646 h 58"/>
              <a:gd name="T32" fmla="*/ 2147483646 w 62"/>
              <a:gd name="T33" fmla="*/ 2147483646 h 58"/>
              <a:gd name="T34" fmla="*/ 2147483646 w 62"/>
              <a:gd name="T35" fmla="*/ 2147483646 h 58"/>
              <a:gd name="T36" fmla="*/ 2147483646 w 62"/>
              <a:gd name="T37" fmla="*/ 0 h 58"/>
              <a:gd name="T38" fmla="*/ 2147483646 w 62"/>
              <a:gd name="T39" fmla="*/ 0 h 58"/>
              <a:gd name="T40" fmla="*/ 2147483646 w 62"/>
              <a:gd name="T41" fmla="*/ 2147483646 h 58"/>
              <a:gd name="T42" fmla="*/ 2147483646 w 62"/>
              <a:gd name="T43" fmla="*/ 2147483646 h 58"/>
              <a:gd name="T44" fmla="*/ 2147483646 w 62"/>
              <a:gd name="T45" fmla="*/ 2147483646 h 58"/>
              <a:gd name="T46" fmla="*/ 2147483646 w 62"/>
              <a:gd name="T47" fmla="*/ 2147483646 h 58"/>
              <a:gd name="T48" fmla="*/ 2147483646 w 62"/>
              <a:gd name="T49" fmla="*/ 2147483646 h 58"/>
              <a:gd name="T50" fmla="*/ 2147483646 w 62"/>
              <a:gd name="T51" fmla="*/ 2147483646 h 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62"/>
              <a:gd name="T79" fmla="*/ 0 h 58"/>
              <a:gd name="T80" fmla="*/ 62 w 62"/>
              <a:gd name="T81" fmla="*/ 58 h 5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62" h="58">
                <a:moveTo>
                  <a:pt x="62" y="30"/>
                </a:moveTo>
                <a:lnTo>
                  <a:pt x="62" y="30"/>
                </a:lnTo>
                <a:lnTo>
                  <a:pt x="62" y="34"/>
                </a:lnTo>
                <a:lnTo>
                  <a:pt x="60" y="40"/>
                </a:lnTo>
                <a:lnTo>
                  <a:pt x="54" y="50"/>
                </a:lnTo>
                <a:lnTo>
                  <a:pt x="44" y="56"/>
                </a:lnTo>
                <a:lnTo>
                  <a:pt x="32" y="58"/>
                </a:lnTo>
                <a:lnTo>
                  <a:pt x="20" y="56"/>
                </a:lnTo>
                <a:lnTo>
                  <a:pt x="10" y="50"/>
                </a:lnTo>
                <a:lnTo>
                  <a:pt x="2" y="40"/>
                </a:lnTo>
                <a:lnTo>
                  <a:pt x="0" y="34"/>
                </a:lnTo>
                <a:lnTo>
                  <a:pt x="0" y="30"/>
                </a:lnTo>
                <a:lnTo>
                  <a:pt x="0" y="24"/>
                </a:lnTo>
                <a:lnTo>
                  <a:pt x="2" y="18"/>
                </a:lnTo>
                <a:lnTo>
                  <a:pt x="10" y="8"/>
                </a:lnTo>
                <a:lnTo>
                  <a:pt x="20" y="2"/>
                </a:lnTo>
                <a:lnTo>
                  <a:pt x="32" y="0"/>
                </a:lnTo>
                <a:lnTo>
                  <a:pt x="44" y="2"/>
                </a:lnTo>
                <a:lnTo>
                  <a:pt x="54" y="8"/>
                </a:lnTo>
                <a:lnTo>
                  <a:pt x="60" y="18"/>
                </a:lnTo>
                <a:lnTo>
                  <a:pt x="62" y="24"/>
                </a:lnTo>
                <a:lnTo>
                  <a:pt x="62" y="30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1963"/>
          <p:cNvSpPr>
            <a:spLocks/>
          </p:cNvSpPr>
          <p:nvPr/>
        </p:nvSpPr>
        <p:spPr bwMode="auto">
          <a:xfrm>
            <a:off x="5824538" y="3489325"/>
            <a:ext cx="136525" cy="119063"/>
          </a:xfrm>
          <a:custGeom>
            <a:avLst/>
            <a:gdLst>
              <a:gd name="T0" fmla="*/ 2147483646 w 108"/>
              <a:gd name="T1" fmla="*/ 2147483646 h 94"/>
              <a:gd name="T2" fmla="*/ 2147483646 w 108"/>
              <a:gd name="T3" fmla="*/ 2147483646 h 94"/>
              <a:gd name="T4" fmla="*/ 2147483646 w 108"/>
              <a:gd name="T5" fmla="*/ 2147483646 h 94"/>
              <a:gd name="T6" fmla="*/ 2147483646 w 108"/>
              <a:gd name="T7" fmla="*/ 2147483646 h 94"/>
              <a:gd name="T8" fmla="*/ 2147483646 w 108"/>
              <a:gd name="T9" fmla="*/ 2147483646 h 94"/>
              <a:gd name="T10" fmla="*/ 2147483646 w 108"/>
              <a:gd name="T11" fmla="*/ 2147483646 h 94"/>
              <a:gd name="T12" fmla="*/ 2147483646 w 108"/>
              <a:gd name="T13" fmla="*/ 2147483646 h 94"/>
              <a:gd name="T14" fmla="*/ 2147483646 w 108"/>
              <a:gd name="T15" fmla="*/ 2147483646 h 94"/>
              <a:gd name="T16" fmla="*/ 2147483646 w 108"/>
              <a:gd name="T17" fmla="*/ 2147483646 h 94"/>
              <a:gd name="T18" fmla="*/ 2147483646 w 108"/>
              <a:gd name="T19" fmla="*/ 2147483646 h 94"/>
              <a:gd name="T20" fmla="*/ 2147483646 w 108"/>
              <a:gd name="T21" fmla="*/ 2147483646 h 94"/>
              <a:gd name="T22" fmla="*/ 2147483646 w 108"/>
              <a:gd name="T23" fmla="*/ 2147483646 h 94"/>
              <a:gd name="T24" fmla="*/ 2147483646 w 108"/>
              <a:gd name="T25" fmla="*/ 2147483646 h 94"/>
              <a:gd name="T26" fmla="*/ 2147483646 w 108"/>
              <a:gd name="T27" fmla="*/ 2147483646 h 94"/>
              <a:gd name="T28" fmla="*/ 2147483646 w 108"/>
              <a:gd name="T29" fmla="*/ 2147483646 h 94"/>
              <a:gd name="T30" fmla="*/ 2147483646 w 108"/>
              <a:gd name="T31" fmla="*/ 2147483646 h 94"/>
              <a:gd name="T32" fmla="*/ 2147483646 w 108"/>
              <a:gd name="T33" fmla="*/ 2147483646 h 94"/>
              <a:gd name="T34" fmla="*/ 0 w 108"/>
              <a:gd name="T35" fmla="*/ 2147483646 h 94"/>
              <a:gd name="T36" fmla="*/ 0 w 108"/>
              <a:gd name="T37" fmla="*/ 2147483646 h 94"/>
              <a:gd name="T38" fmla="*/ 0 w 108"/>
              <a:gd name="T39" fmla="*/ 2147483646 h 94"/>
              <a:gd name="T40" fmla="*/ 0 w 108"/>
              <a:gd name="T41" fmla="*/ 2147483646 h 94"/>
              <a:gd name="T42" fmla="*/ 2147483646 w 108"/>
              <a:gd name="T43" fmla="*/ 2147483646 h 94"/>
              <a:gd name="T44" fmla="*/ 2147483646 w 108"/>
              <a:gd name="T45" fmla="*/ 2147483646 h 94"/>
              <a:gd name="T46" fmla="*/ 2147483646 w 108"/>
              <a:gd name="T47" fmla="*/ 2147483646 h 94"/>
              <a:gd name="T48" fmla="*/ 2147483646 w 108"/>
              <a:gd name="T49" fmla="*/ 2147483646 h 94"/>
              <a:gd name="T50" fmla="*/ 2147483646 w 108"/>
              <a:gd name="T51" fmla="*/ 2147483646 h 94"/>
              <a:gd name="T52" fmla="*/ 2147483646 w 108"/>
              <a:gd name="T53" fmla="*/ 0 h 94"/>
              <a:gd name="T54" fmla="*/ 2147483646 w 108"/>
              <a:gd name="T55" fmla="*/ 0 h 94"/>
              <a:gd name="T56" fmla="*/ 2147483646 w 108"/>
              <a:gd name="T57" fmla="*/ 0 h 94"/>
              <a:gd name="T58" fmla="*/ 2147483646 w 108"/>
              <a:gd name="T59" fmla="*/ 0 h 94"/>
              <a:gd name="T60" fmla="*/ 2147483646 w 108"/>
              <a:gd name="T61" fmla="*/ 2147483646 h 94"/>
              <a:gd name="T62" fmla="*/ 2147483646 w 108"/>
              <a:gd name="T63" fmla="*/ 2147483646 h 94"/>
              <a:gd name="T64" fmla="*/ 2147483646 w 108"/>
              <a:gd name="T65" fmla="*/ 2147483646 h 94"/>
              <a:gd name="T66" fmla="*/ 2147483646 w 108"/>
              <a:gd name="T67" fmla="*/ 2147483646 h 94"/>
              <a:gd name="T68" fmla="*/ 2147483646 w 108"/>
              <a:gd name="T69" fmla="*/ 2147483646 h 94"/>
              <a:gd name="T70" fmla="*/ 2147483646 w 108"/>
              <a:gd name="T71" fmla="*/ 2147483646 h 94"/>
              <a:gd name="T72" fmla="*/ 2147483646 w 108"/>
              <a:gd name="T73" fmla="*/ 2147483646 h 94"/>
              <a:gd name="T74" fmla="*/ 2147483646 w 108"/>
              <a:gd name="T75" fmla="*/ 2147483646 h 9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8"/>
              <a:gd name="T115" fmla="*/ 0 h 94"/>
              <a:gd name="T116" fmla="*/ 108 w 108"/>
              <a:gd name="T117" fmla="*/ 94 h 9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8" h="94">
                <a:moveTo>
                  <a:pt x="108" y="46"/>
                </a:moveTo>
                <a:lnTo>
                  <a:pt x="108" y="46"/>
                </a:lnTo>
                <a:lnTo>
                  <a:pt x="106" y="56"/>
                </a:lnTo>
                <a:lnTo>
                  <a:pt x="104" y="66"/>
                </a:lnTo>
                <a:lnTo>
                  <a:pt x="98" y="74"/>
                </a:lnTo>
                <a:lnTo>
                  <a:pt x="92" y="80"/>
                </a:lnTo>
                <a:lnTo>
                  <a:pt x="84" y="86"/>
                </a:lnTo>
                <a:lnTo>
                  <a:pt x="74" y="90"/>
                </a:lnTo>
                <a:lnTo>
                  <a:pt x="64" y="94"/>
                </a:lnTo>
                <a:lnTo>
                  <a:pt x="54" y="94"/>
                </a:lnTo>
                <a:lnTo>
                  <a:pt x="42" y="94"/>
                </a:lnTo>
                <a:lnTo>
                  <a:pt x="32" y="90"/>
                </a:lnTo>
                <a:lnTo>
                  <a:pt x="24" y="86"/>
                </a:lnTo>
                <a:lnTo>
                  <a:pt x="16" y="80"/>
                </a:lnTo>
                <a:lnTo>
                  <a:pt x="10" y="74"/>
                </a:lnTo>
                <a:lnTo>
                  <a:pt x="4" y="66"/>
                </a:lnTo>
                <a:lnTo>
                  <a:pt x="0" y="56"/>
                </a:lnTo>
                <a:lnTo>
                  <a:pt x="0" y="46"/>
                </a:lnTo>
                <a:lnTo>
                  <a:pt x="0" y="38"/>
                </a:lnTo>
                <a:lnTo>
                  <a:pt x="4" y="28"/>
                </a:lnTo>
                <a:lnTo>
                  <a:pt x="10" y="20"/>
                </a:lnTo>
                <a:lnTo>
                  <a:pt x="16" y="14"/>
                </a:lnTo>
                <a:lnTo>
                  <a:pt x="24" y="8"/>
                </a:lnTo>
                <a:lnTo>
                  <a:pt x="32" y="4"/>
                </a:lnTo>
                <a:lnTo>
                  <a:pt x="42" y="0"/>
                </a:lnTo>
                <a:lnTo>
                  <a:pt x="54" y="0"/>
                </a:lnTo>
                <a:lnTo>
                  <a:pt x="64" y="0"/>
                </a:lnTo>
                <a:lnTo>
                  <a:pt x="74" y="4"/>
                </a:lnTo>
                <a:lnTo>
                  <a:pt x="84" y="8"/>
                </a:lnTo>
                <a:lnTo>
                  <a:pt x="92" y="14"/>
                </a:lnTo>
                <a:lnTo>
                  <a:pt x="98" y="20"/>
                </a:lnTo>
                <a:lnTo>
                  <a:pt x="104" y="28"/>
                </a:lnTo>
                <a:lnTo>
                  <a:pt x="106" y="38"/>
                </a:lnTo>
                <a:lnTo>
                  <a:pt x="108" y="46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1964"/>
          <p:cNvSpPr>
            <a:spLocks/>
          </p:cNvSpPr>
          <p:nvPr/>
        </p:nvSpPr>
        <p:spPr bwMode="auto">
          <a:xfrm>
            <a:off x="6072188" y="3863975"/>
            <a:ext cx="155575" cy="136525"/>
          </a:xfrm>
          <a:custGeom>
            <a:avLst/>
            <a:gdLst>
              <a:gd name="T0" fmla="*/ 2147483646 w 98"/>
              <a:gd name="T1" fmla="*/ 2147483646 h 86"/>
              <a:gd name="T2" fmla="*/ 2147483646 w 98"/>
              <a:gd name="T3" fmla="*/ 2147483646 h 86"/>
              <a:gd name="T4" fmla="*/ 2147483646 w 98"/>
              <a:gd name="T5" fmla="*/ 2147483646 h 86"/>
              <a:gd name="T6" fmla="*/ 2147483646 w 98"/>
              <a:gd name="T7" fmla="*/ 2147483646 h 86"/>
              <a:gd name="T8" fmla="*/ 2147483646 w 98"/>
              <a:gd name="T9" fmla="*/ 2147483646 h 86"/>
              <a:gd name="T10" fmla="*/ 2147483646 w 98"/>
              <a:gd name="T11" fmla="*/ 2147483646 h 86"/>
              <a:gd name="T12" fmla="*/ 2147483646 w 98"/>
              <a:gd name="T13" fmla="*/ 2147483646 h 86"/>
              <a:gd name="T14" fmla="*/ 2147483646 w 98"/>
              <a:gd name="T15" fmla="*/ 2147483646 h 86"/>
              <a:gd name="T16" fmla="*/ 2147483646 w 98"/>
              <a:gd name="T17" fmla="*/ 2147483646 h 86"/>
              <a:gd name="T18" fmla="*/ 2147483646 w 98"/>
              <a:gd name="T19" fmla="*/ 2147483646 h 86"/>
              <a:gd name="T20" fmla="*/ 2147483646 w 98"/>
              <a:gd name="T21" fmla="*/ 2147483646 h 86"/>
              <a:gd name="T22" fmla="*/ 2147483646 w 98"/>
              <a:gd name="T23" fmla="*/ 2147483646 h 86"/>
              <a:gd name="T24" fmla="*/ 2147483646 w 98"/>
              <a:gd name="T25" fmla="*/ 2147483646 h 86"/>
              <a:gd name="T26" fmla="*/ 2147483646 w 98"/>
              <a:gd name="T27" fmla="*/ 2147483646 h 86"/>
              <a:gd name="T28" fmla="*/ 2147483646 w 98"/>
              <a:gd name="T29" fmla="*/ 2147483646 h 86"/>
              <a:gd name="T30" fmla="*/ 2147483646 w 98"/>
              <a:gd name="T31" fmla="*/ 2147483646 h 86"/>
              <a:gd name="T32" fmla="*/ 2147483646 w 98"/>
              <a:gd name="T33" fmla="*/ 2147483646 h 86"/>
              <a:gd name="T34" fmla="*/ 0 w 98"/>
              <a:gd name="T35" fmla="*/ 2147483646 h 86"/>
              <a:gd name="T36" fmla="*/ 0 w 98"/>
              <a:gd name="T37" fmla="*/ 2147483646 h 86"/>
              <a:gd name="T38" fmla="*/ 0 w 98"/>
              <a:gd name="T39" fmla="*/ 2147483646 h 86"/>
              <a:gd name="T40" fmla="*/ 0 w 98"/>
              <a:gd name="T41" fmla="*/ 2147483646 h 86"/>
              <a:gd name="T42" fmla="*/ 2147483646 w 98"/>
              <a:gd name="T43" fmla="*/ 2147483646 h 86"/>
              <a:gd name="T44" fmla="*/ 2147483646 w 98"/>
              <a:gd name="T45" fmla="*/ 2147483646 h 86"/>
              <a:gd name="T46" fmla="*/ 2147483646 w 98"/>
              <a:gd name="T47" fmla="*/ 2147483646 h 86"/>
              <a:gd name="T48" fmla="*/ 2147483646 w 98"/>
              <a:gd name="T49" fmla="*/ 2147483646 h 86"/>
              <a:gd name="T50" fmla="*/ 2147483646 w 98"/>
              <a:gd name="T51" fmla="*/ 2147483646 h 86"/>
              <a:gd name="T52" fmla="*/ 2147483646 w 98"/>
              <a:gd name="T53" fmla="*/ 2147483646 h 86"/>
              <a:gd name="T54" fmla="*/ 2147483646 w 98"/>
              <a:gd name="T55" fmla="*/ 0 h 86"/>
              <a:gd name="T56" fmla="*/ 2147483646 w 98"/>
              <a:gd name="T57" fmla="*/ 0 h 86"/>
              <a:gd name="T58" fmla="*/ 2147483646 w 98"/>
              <a:gd name="T59" fmla="*/ 2147483646 h 86"/>
              <a:gd name="T60" fmla="*/ 2147483646 w 98"/>
              <a:gd name="T61" fmla="*/ 2147483646 h 86"/>
              <a:gd name="T62" fmla="*/ 2147483646 w 98"/>
              <a:gd name="T63" fmla="*/ 2147483646 h 86"/>
              <a:gd name="T64" fmla="*/ 2147483646 w 98"/>
              <a:gd name="T65" fmla="*/ 2147483646 h 86"/>
              <a:gd name="T66" fmla="*/ 2147483646 w 98"/>
              <a:gd name="T67" fmla="*/ 2147483646 h 86"/>
              <a:gd name="T68" fmla="*/ 2147483646 w 98"/>
              <a:gd name="T69" fmla="*/ 2147483646 h 86"/>
              <a:gd name="T70" fmla="*/ 2147483646 w 98"/>
              <a:gd name="T71" fmla="*/ 2147483646 h 86"/>
              <a:gd name="T72" fmla="*/ 2147483646 w 98"/>
              <a:gd name="T73" fmla="*/ 2147483646 h 86"/>
              <a:gd name="T74" fmla="*/ 2147483646 w 98"/>
              <a:gd name="T75" fmla="*/ 2147483646 h 8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8"/>
              <a:gd name="T115" fmla="*/ 0 h 86"/>
              <a:gd name="T116" fmla="*/ 98 w 98"/>
              <a:gd name="T117" fmla="*/ 86 h 8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8" h="86">
                <a:moveTo>
                  <a:pt x="98" y="44"/>
                </a:moveTo>
                <a:lnTo>
                  <a:pt x="98" y="44"/>
                </a:lnTo>
                <a:lnTo>
                  <a:pt x="96" y="52"/>
                </a:lnTo>
                <a:lnTo>
                  <a:pt x="94" y="60"/>
                </a:lnTo>
                <a:lnTo>
                  <a:pt x="88" y="68"/>
                </a:lnTo>
                <a:lnTo>
                  <a:pt x="82" y="74"/>
                </a:lnTo>
                <a:lnTo>
                  <a:pt x="76" y="80"/>
                </a:lnTo>
                <a:lnTo>
                  <a:pt x="68" y="84"/>
                </a:lnTo>
                <a:lnTo>
                  <a:pt x="58" y="86"/>
                </a:lnTo>
                <a:lnTo>
                  <a:pt x="48" y="86"/>
                </a:lnTo>
                <a:lnTo>
                  <a:pt x="38" y="86"/>
                </a:lnTo>
                <a:lnTo>
                  <a:pt x="30" y="84"/>
                </a:lnTo>
                <a:lnTo>
                  <a:pt x="22" y="80"/>
                </a:lnTo>
                <a:lnTo>
                  <a:pt x="14" y="74"/>
                </a:lnTo>
                <a:lnTo>
                  <a:pt x="8" y="68"/>
                </a:lnTo>
                <a:lnTo>
                  <a:pt x="4" y="60"/>
                </a:lnTo>
                <a:lnTo>
                  <a:pt x="0" y="52"/>
                </a:lnTo>
                <a:lnTo>
                  <a:pt x="0" y="44"/>
                </a:lnTo>
                <a:lnTo>
                  <a:pt x="0" y="34"/>
                </a:lnTo>
                <a:lnTo>
                  <a:pt x="4" y="26"/>
                </a:lnTo>
                <a:lnTo>
                  <a:pt x="8" y="20"/>
                </a:lnTo>
                <a:lnTo>
                  <a:pt x="14" y="12"/>
                </a:lnTo>
                <a:lnTo>
                  <a:pt x="22" y="8"/>
                </a:lnTo>
                <a:lnTo>
                  <a:pt x="30" y="4"/>
                </a:lnTo>
                <a:lnTo>
                  <a:pt x="38" y="2"/>
                </a:lnTo>
                <a:lnTo>
                  <a:pt x="48" y="0"/>
                </a:lnTo>
                <a:lnTo>
                  <a:pt x="58" y="2"/>
                </a:lnTo>
                <a:lnTo>
                  <a:pt x="68" y="4"/>
                </a:lnTo>
                <a:lnTo>
                  <a:pt x="76" y="8"/>
                </a:lnTo>
                <a:lnTo>
                  <a:pt x="82" y="12"/>
                </a:lnTo>
                <a:lnTo>
                  <a:pt x="88" y="20"/>
                </a:lnTo>
                <a:lnTo>
                  <a:pt x="94" y="26"/>
                </a:lnTo>
                <a:lnTo>
                  <a:pt x="96" y="34"/>
                </a:lnTo>
                <a:lnTo>
                  <a:pt x="98" y="44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1965"/>
          <p:cNvSpPr>
            <a:spLocks/>
          </p:cNvSpPr>
          <p:nvPr/>
        </p:nvSpPr>
        <p:spPr bwMode="auto">
          <a:xfrm>
            <a:off x="6665913" y="3841750"/>
            <a:ext cx="152400" cy="142875"/>
          </a:xfrm>
          <a:custGeom>
            <a:avLst/>
            <a:gdLst>
              <a:gd name="T0" fmla="*/ 2147483646 w 96"/>
              <a:gd name="T1" fmla="*/ 2147483646 h 90"/>
              <a:gd name="T2" fmla="*/ 2147483646 w 96"/>
              <a:gd name="T3" fmla="*/ 2147483646 h 90"/>
              <a:gd name="T4" fmla="*/ 2147483646 w 96"/>
              <a:gd name="T5" fmla="*/ 2147483646 h 90"/>
              <a:gd name="T6" fmla="*/ 2147483646 w 96"/>
              <a:gd name="T7" fmla="*/ 2147483646 h 90"/>
              <a:gd name="T8" fmla="*/ 2147483646 w 96"/>
              <a:gd name="T9" fmla="*/ 2147483646 h 90"/>
              <a:gd name="T10" fmla="*/ 2147483646 w 96"/>
              <a:gd name="T11" fmla="*/ 2147483646 h 90"/>
              <a:gd name="T12" fmla="*/ 2147483646 w 96"/>
              <a:gd name="T13" fmla="*/ 2147483646 h 90"/>
              <a:gd name="T14" fmla="*/ 2147483646 w 96"/>
              <a:gd name="T15" fmla="*/ 2147483646 h 90"/>
              <a:gd name="T16" fmla="*/ 2147483646 w 96"/>
              <a:gd name="T17" fmla="*/ 2147483646 h 90"/>
              <a:gd name="T18" fmla="*/ 2147483646 w 96"/>
              <a:gd name="T19" fmla="*/ 2147483646 h 90"/>
              <a:gd name="T20" fmla="*/ 2147483646 w 96"/>
              <a:gd name="T21" fmla="*/ 2147483646 h 90"/>
              <a:gd name="T22" fmla="*/ 2147483646 w 96"/>
              <a:gd name="T23" fmla="*/ 2147483646 h 90"/>
              <a:gd name="T24" fmla="*/ 2147483646 w 96"/>
              <a:gd name="T25" fmla="*/ 2147483646 h 90"/>
              <a:gd name="T26" fmla="*/ 2147483646 w 96"/>
              <a:gd name="T27" fmla="*/ 2147483646 h 90"/>
              <a:gd name="T28" fmla="*/ 2147483646 w 96"/>
              <a:gd name="T29" fmla="*/ 2147483646 h 90"/>
              <a:gd name="T30" fmla="*/ 2147483646 w 96"/>
              <a:gd name="T31" fmla="*/ 2147483646 h 90"/>
              <a:gd name="T32" fmla="*/ 2147483646 w 96"/>
              <a:gd name="T33" fmla="*/ 2147483646 h 90"/>
              <a:gd name="T34" fmla="*/ 2147483646 w 96"/>
              <a:gd name="T35" fmla="*/ 2147483646 h 90"/>
              <a:gd name="T36" fmla="*/ 0 w 96"/>
              <a:gd name="T37" fmla="*/ 2147483646 h 90"/>
              <a:gd name="T38" fmla="*/ 0 w 96"/>
              <a:gd name="T39" fmla="*/ 2147483646 h 90"/>
              <a:gd name="T40" fmla="*/ 2147483646 w 96"/>
              <a:gd name="T41" fmla="*/ 2147483646 h 90"/>
              <a:gd name="T42" fmla="*/ 2147483646 w 96"/>
              <a:gd name="T43" fmla="*/ 2147483646 h 90"/>
              <a:gd name="T44" fmla="*/ 2147483646 w 96"/>
              <a:gd name="T45" fmla="*/ 2147483646 h 90"/>
              <a:gd name="T46" fmla="*/ 2147483646 w 96"/>
              <a:gd name="T47" fmla="*/ 2147483646 h 90"/>
              <a:gd name="T48" fmla="*/ 2147483646 w 96"/>
              <a:gd name="T49" fmla="*/ 2147483646 h 90"/>
              <a:gd name="T50" fmla="*/ 2147483646 w 96"/>
              <a:gd name="T51" fmla="*/ 2147483646 h 90"/>
              <a:gd name="T52" fmla="*/ 2147483646 w 96"/>
              <a:gd name="T53" fmla="*/ 0 h 90"/>
              <a:gd name="T54" fmla="*/ 2147483646 w 96"/>
              <a:gd name="T55" fmla="*/ 0 h 90"/>
              <a:gd name="T56" fmla="*/ 2147483646 w 96"/>
              <a:gd name="T57" fmla="*/ 0 h 90"/>
              <a:gd name="T58" fmla="*/ 2147483646 w 96"/>
              <a:gd name="T59" fmla="*/ 0 h 90"/>
              <a:gd name="T60" fmla="*/ 2147483646 w 96"/>
              <a:gd name="T61" fmla="*/ 2147483646 h 90"/>
              <a:gd name="T62" fmla="*/ 2147483646 w 96"/>
              <a:gd name="T63" fmla="*/ 2147483646 h 90"/>
              <a:gd name="T64" fmla="*/ 2147483646 w 96"/>
              <a:gd name="T65" fmla="*/ 2147483646 h 90"/>
              <a:gd name="T66" fmla="*/ 2147483646 w 96"/>
              <a:gd name="T67" fmla="*/ 2147483646 h 90"/>
              <a:gd name="T68" fmla="*/ 2147483646 w 96"/>
              <a:gd name="T69" fmla="*/ 2147483646 h 90"/>
              <a:gd name="T70" fmla="*/ 2147483646 w 96"/>
              <a:gd name="T71" fmla="*/ 2147483646 h 90"/>
              <a:gd name="T72" fmla="*/ 2147483646 w 96"/>
              <a:gd name="T73" fmla="*/ 2147483646 h 90"/>
              <a:gd name="T74" fmla="*/ 2147483646 w 96"/>
              <a:gd name="T75" fmla="*/ 2147483646 h 9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6"/>
              <a:gd name="T115" fmla="*/ 0 h 90"/>
              <a:gd name="T116" fmla="*/ 96 w 96"/>
              <a:gd name="T117" fmla="*/ 90 h 9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6" h="90">
                <a:moveTo>
                  <a:pt x="96" y="44"/>
                </a:moveTo>
                <a:lnTo>
                  <a:pt x="96" y="44"/>
                </a:lnTo>
                <a:lnTo>
                  <a:pt x="96" y="54"/>
                </a:lnTo>
                <a:lnTo>
                  <a:pt x="92" y="62"/>
                </a:lnTo>
                <a:lnTo>
                  <a:pt x="88" y="70"/>
                </a:lnTo>
                <a:lnTo>
                  <a:pt x="82" y="78"/>
                </a:lnTo>
                <a:lnTo>
                  <a:pt x="76" y="82"/>
                </a:lnTo>
                <a:lnTo>
                  <a:pt x="68" y="86"/>
                </a:lnTo>
                <a:lnTo>
                  <a:pt x="58" y="90"/>
                </a:lnTo>
                <a:lnTo>
                  <a:pt x="48" y="90"/>
                </a:lnTo>
                <a:lnTo>
                  <a:pt x="40" y="90"/>
                </a:lnTo>
                <a:lnTo>
                  <a:pt x="30" y="86"/>
                </a:lnTo>
                <a:lnTo>
                  <a:pt x="22" y="82"/>
                </a:lnTo>
                <a:lnTo>
                  <a:pt x="14" y="78"/>
                </a:lnTo>
                <a:lnTo>
                  <a:pt x="10" y="70"/>
                </a:lnTo>
                <a:lnTo>
                  <a:pt x="4" y="62"/>
                </a:lnTo>
                <a:lnTo>
                  <a:pt x="2" y="54"/>
                </a:lnTo>
                <a:lnTo>
                  <a:pt x="0" y="44"/>
                </a:lnTo>
                <a:lnTo>
                  <a:pt x="2" y="36"/>
                </a:lnTo>
                <a:lnTo>
                  <a:pt x="4" y="28"/>
                </a:lnTo>
                <a:lnTo>
                  <a:pt x="10" y="20"/>
                </a:lnTo>
                <a:lnTo>
                  <a:pt x="14" y="12"/>
                </a:lnTo>
                <a:lnTo>
                  <a:pt x="22" y="8"/>
                </a:lnTo>
                <a:lnTo>
                  <a:pt x="30" y="2"/>
                </a:lnTo>
                <a:lnTo>
                  <a:pt x="40" y="0"/>
                </a:lnTo>
                <a:lnTo>
                  <a:pt x="48" y="0"/>
                </a:lnTo>
                <a:lnTo>
                  <a:pt x="58" y="0"/>
                </a:lnTo>
                <a:lnTo>
                  <a:pt x="68" y="2"/>
                </a:lnTo>
                <a:lnTo>
                  <a:pt x="76" y="8"/>
                </a:lnTo>
                <a:lnTo>
                  <a:pt x="82" y="12"/>
                </a:lnTo>
                <a:lnTo>
                  <a:pt x="88" y="20"/>
                </a:lnTo>
                <a:lnTo>
                  <a:pt x="92" y="28"/>
                </a:lnTo>
                <a:lnTo>
                  <a:pt x="96" y="36"/>
                </a:lnTo>
                <a:lnTo>
                  <a:pt x="96" y="44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1966"/>
          <p:cNvSpPr>
            <a:spLocks/>
          </p:cNvSpPr>
          <p:nvPr/>
        </p:nvSpPr>
        <p:spPr bwMode="auto">
          <a:xfrm>
            <a:off x="7329488" y="3860800"/>
            <a:ext cx="142875" cy="127000"/>
          </a:xfrm>
          <a:custGeom>
            <a:avLst/>
            <a:gdLst>
              <a:gd name="T0" fmla="*/ 2147483646 w 90"/>
              <a:gd name="T1" fmla="*/ 2147483646 h 80"/>
              <a:gd name="T2" fmla="*/ 2147483646 w 90"/>
              <a:gd name="T3" fmla="*/ 2147483646 h 80"/>
              <a:gd name="T4" fmla="*/ 2147483646 w 90"/>
              <a:gd name="T5" fmla="*/ 2147483646 h 80"/>
              <a:gd name="T6" fmla="*/ 2147483646 w 90"/>
              <a:gd name="T7" fmla="*/ 2147483646 h 80"/>
              <a:gd name="T8" fmla="*/ 2147483646 w 90"/>
              <a:gd name="T9" fmla="*/ 2147483646 h 80"/>
              <a:gd name="T10" fmla="*/ 2147483646 w 90"/>
              <a:gd name="T11" fmla="*/ 2147483646 h 80"/>
              <a:gd name="T12" fmla="*/ 2147483646 w 90"/>
              <a:gd name="T13" fmla="*/ 2147483646 h 80"/>
              <a:gd name="T14" fmla="*/ 2147483646 w 90"/>
              <a:gd name="T15" fmla="*/ 2147483646 h 80"/>
              <a:gd name="T16" fmla="*/ 2147483646 w 90"/>
              <a:gd name="T17" fmla="*/ 2147483646 h 80"/>
              <a:gd name="T18" fmla="*/ 2147483646 w 90"/>
              <a:gd name="T19" fmla="*/ 2147483646 h 80"/>
              <a:gd name="T20" fmla="*/ 2147483646 w 90"/>
              <a:gd name="T21" fmla="*/ 2147483646 h 80"/>
              <a:gd name="T22" fmla="*/ 2147483646 w 90"/>
              <a:gd name="T23" fmla="*/ 2147483646 h 80"/>
              <a:gd name="T24" fmla="*/ 2147483646 w 90"/>
              <a:gd name="T25" fmla="*/ 2147483646 h 80"/>
              <a:gd name="T26" fmla="*/ 2147483646 w 90"/>
              <a:gd name="T27" fmla="*/ 2147483646 h 80"/>
              <a:gd name="T28" fmla="*/ 2147483646 w 90"/>
              <a:gd name="T29" fmla="*/ 2147483646 h 80"/>
              <a:gd name="T30" fmla="*/ 2147483646 w 90"/>
              <a:gd name="T31" fmla="*/ 2147483646 h 80"/>
              <a:gd name="T32" fmla="*/ 2147483646 w 90"/>
              <a:gd name="T33" fmla="*/ 2147483646 h 80"/>
              <a:gd name="T34" fmla="*/ 2147483646 w 90"/>
              <a:gd name="T35" fmla="*/ 2147483646 h 80"/>
              <a:gd name="T36" fmla="*/ 0 w 90"/>
              <a:gd name="T37" fmla="*/ 2147483646 h 80"/>
              <a:gd name="T38" fmla="*/ 0 w 90"/>
              <a:gd name="T39" fmla="*/ 2147483646 h 80"/>
              <a:gd name="T40" fmla="*/ 2147483646 w 90"/>
              <a:gd name="T41" fmla="*/ 2147483646 h 80"/>
              <a:gd name="T42" fmla="*/ 2147483646 w 90"/>
              <a:gd name="T43" fmla="*/ 2147483646 h 80"/>
              <a:gd name="T44" fmla="*/ 2147483646 w 90"/>
              <a:gd name="T45" fmla="*/ 2147483646 h 80"/>
              <a:gd name="T46" fmla="*/ 2147483646 w 90"/>
              <a:gd name="T47" fmla="*/ 2147483646 h 80"/>
              <a:gd name="T48" fmla="*/ 2147483646 w 90"/>
              <a:gd name="T49" fmla="*/ 2147483646 h 80"/>
              <a:gd name="T50" fmla="*/ 2147483646 w 90"/>
              <a:gd name="T51" fmla="*/ 2147483646 h 80"/>
              <a:gd name="T52" fmla="*/ 2147483646 w 90"/>
              <a:gd name="T53" fmla="*/ 0 h 80"/>
              <a:gd name="T54" fmla="*/ 2147483646 w 90"/>
              <a:gd name="T55" fmla="*/ 0 h 80"/>
              <a:gd name="T56" fmla="*/ 2147483646 w 90"/>
              <a:gd name="T57" fmla="*/ 0 h 80"/>
              <a:gd name="T58" fmla="*/ 2147483646 w 90"/>
              <a:gd name="T59" fmla="*/ 0 h 80"/>
              <a:gd name="T60" fmla="*/ 2147483646 w 90"/>
              <a:gd name="T61" fmla="*/ 2147483646 h 80"/>
              <a:gd name="T62" fmla="*/ 2147483646 w 90"/>
              <a:gd name="T63" fmla="*/ 2147483646 h 80"/>
              <a:gd name="T64" fmla="*/ 2147483646 w 90"/>
              <a:gd name="T65" fmla="*/ 2147483646 h 80"/>
              <a:gd name="T66" fmla="*/ 2147483646 w 90"/>
              <a:gd name="T67" fmla="*/ 2147483646 h 80"/>
              <a:gd name="T68" fmla="*/ 2147483646 w 90"/>
              <a:gd name="T69" fmla="*/ 2147483646 h 80"/>
              <a:gd name="T70" fmla="*/ 2147483646 w 90"/>
              <a:gd name="T71" fmla="*/ 2147483646 h 80"/>
              <a:gd name="T72" fmla="*/ 2147483646 w 90"/>
              <a:gd name="T73" fmla="*/ 2147483646 h 80"/>
              <a:gd name="T74" fmla="*/ 2147483646 w 90"/>
              <a:gd name="T75" fmla="*/ 2147483646 h 8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0"/>
              <a:gd name="T115" fmla="*/ 0 h 80"/>
              <a:gd name="T116" fmla="*/ 90 w 90"/>
              <a:gd name="T117" fmla="*/ 80 h 8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0" h="80">
                <a:moveTo>
                  <a:pt x="90" y="40"/>
                </a:moveTo>
                <a:lnTo>
                  <a:pt x="90" y="40"/>
                </a:lnTo>
                <a:lnTo>
                  <a:pt x="88" y="48"/>
                </a:lnTo>
                <a:lnTo>
                  <a:pt x="86" y="56"/>
                </a:lnTo>
                <a:lnTo>
                  <a:pt x="82" y="62"/>
                </a:lnTo>
                <a:lnTo>
                  <a:pt x="76" y="68"/>
                </a:lnTo>
                <a:lnTo>
                  <a:pt x="70" y="74"/>
                </a:lnTo>
                <a:lnTo>
                  <a:pt x="62" y="78"/>
                </a:lnTo>
                <a:lnTo>
                  <a:pt x="54" y="80"/>
                </a:lnTo>
                <a:lnTo>
                  <a:pt x="46" y="80"/>
                </a:lnTo>
                <a:lnTo>
                  <a:pt x="36" y="80"/>
                </a:lnTo>
                <a:lnTo>
                  <a:pt x="28" y="78"/>
                </a:lnTo>
                <a:lnTo>
                  <a:pt x="20" y="74"/>
                </a:lnTo>
                <a:lnTo>
                  <a:pt x="14" y="68"/>
                </a:lnTo>
                <a:lnTo>
                  <a:pt x="8" y="62"/>
                </a:lnTo>
                <a:lnTo>
                  <a:pt x="4" y="56"/>
                </a:lnTo>
                <a:lnTo>
                  <a:pt x="2" y="48"/>
                </a:lnTo>
                <a:lnTo>
                  <a:pt x="0" y="40"/>
                </a:lnTo>
                <a:lnTo>
                  <a:pt x="2" y="32"/>
                </a:lnTo>
                <a:lnTo>
                  <a:pt x="4" y="24"/>
                </a:lnTo>
                <a:lnTo>
                  <a:pt x="8" y="18"/>
                </a:lnTo>
                <a:lnTo>
                  <a:pt x="14" y="12"/>
                </a:lnTo>
                <a:lnTo>
                  <a:pt x="20" y="6"/>
                </a:lnTo>
                <a:lnTo>
                  <a:pt x="28" y="4"/>
                </a:lnTo>
                <a:lnTo>
                  <a:pt x="36" y="0"/>
                </a:lnTo>
                <a:lnTo>
                  <a:pt x="46" y="0"/>
                </a:lnTo>
                <a:lnTo>
                  <a:pt x="54" y="0"/>
                </a:lnTo>
                <a:lnTo>
                  <a:pt x="62" y="4"/>
                </a:lnTo>
                <a:lnTo>
                  <a:pt x="70" y="6"/>
                </a:lnTo>
                <a:lnTo>
                  <a:pt x="76" y="12"/>
                </a:lnTo>
                <a:lnTo>
                  <a:pt x="82" y="18"/>
                </a:lnTo>
                <a:lnTo>
                  <a:pt x="86" y="24"/>
                </a:lnTo>
                <a:lnTo>
                  <a:pt x="88" y="32"/>
                </a:lnTo>
                <a:lnTo>
                  <a:pt x="90" y="40"/>
                </a:lnTo>
                <a:close/>
              </a:path>
            </a:pathLst>
          </a:custGeom>
          <a:solidFill>
            <a:srgbClr val="F6A6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1967"/>
          <p:cNvSpPr>
            <a:spLocks/>
          </p:cNvSpPr>
          <p:nvPr/>
        </p:nvSpPr>
        <p:spPr bwMode="auto">
          <a:xfrm>
            <a:off x="7456488" y="4403725"/>
            <a:ext cx="215900" cy="171450"/>
          </a:xfrm>
          <a:custGeom>
            <a:avLst/>
            <a:gdLst>
              <a:gd name="T0" fmla="*/ 2147483646 w 136"/>
              <a:gd name="T1" fmla="*/ 2147483646 h 108"/>
              <a:gd name="T2" fmla="*/ 2147483646 w 136"/>
              <a:gd name="T3" fmla="*/ 2147483646 h 108"/>
              <a:gd name="T4" fmla="*/ 2147483646 w 136"/>
              <a:gd name="T5" fmla="*/ 2147483646 h 108"/>
              <a:gd name="T6" fmla="*/ 2147483646 w 136"/>
              <a:gd name="T7" fmla="*/ 2147483646 h 108"/>
              <a:gd name="T8" fmla="*/ 2147483646 w 136"/>
              <a:gd name="T9" fmla="*/ 2147483646 h 108"/>
              <a:gd name="T10" fmla="*/ 2147483646 w 136"/>
              <a:gd name="T11" fmla="*/ 2147483646 h 108"/>
              <a:gd name="T12" fmla="*/ 2147483646 w 136"/>
              <a:gd name="T13" fmla="*/ 2147483646 h 108"/>
              <a:gd name="T14" fmla="*/ 2147483646 w 136"/>
              <a:gd name="T15" fmla="*/ 2147483646 h 108"/>
              <a:gd name="T16" fmla="*/ 2147483646 w 136"/>
              <a:gd name="T17" fmla="*/ 2147483646 h 108"/>
              <a:gd name="T18" fmla="*/ 2147483646 w 136"/>
              <a:gd name="T19" fmla="*/ 2147483646 h 108"/>
              <a:gd name="T20" fmla="*/ 2147483646 w 136"/>
              <a:gd name="T21" fmla="*/ 2147483646 h 108"/>
              <a:gd name="T22" fmla="*/ 2147483646 w 136"/>
              <a:gd name="T23" fmla="*/ 2147483646 h 108"/>
              <a:gd name="T24" fmla="*/ 2147483646 w 136"/>
              <a:gd name="T25" fmla="*/ 2147483646 h 108"/>
              <a:gd name="T26" fmla="*/ 2147483646 w 136"/>
              <a:gd name="T27" fmla="*/ 2147483646 h 108"/>
              <a:gd name="T28" fmla="*/ 2147483646 w 136"/>
              <a:gd name="T29" fmla="*/ 2147483646 h 108"/>
              <a:gd name="T30" fmla="*/ 2147483646 w 136"/>
              <a:gd name="T31" fmla="*/ 2147483646 h 108"/>
              <a:gd name="T32" fmla="*/ 2147483646 w 136"/>
              <a:gd name="T33" fmla="*/ 2147483646 h 108"/>
              <a:gd name="T34" fmla="*/ 2147483646 w 136"/>
              <a:gd name="T35" fmla="*/ 2147483646 h 108"/>
              <a:gd name="T36" fmla="*/ 0 w 136"/>
              <a:gd name="T37" fmla="*/ 2147483646 h 108"/>
              <a:gd name="T38" fmla="*/ 0 w 136"/>
              <a:gd name="T39" fmla="*/ 2147483646 h 108"/>
              <a:gd name="T40" fmla="*/ 2147483646 w 136"/>
              <a:gd name="T41" fmla="*/ 2147483646 h 108"/>
              <a:gd name="T42" fmla="*/ 2147483646 w 136"/>
              <a:gd name="T43" fmla="*/ 2147483646 h 108"/>
              <a:gd name="T44" fmla="*/ 2147483646 w 136"/>
              <a:gd name="T45" fmla="*/ 2147483646 h 108"/>
              <a:gd name="T46" fmla="*/ 2147483646 w 136"/>
              <a:gd name="T47" fmla="*/ 2147483646 h 108"/>
              <a:gd name="T48" fmla="*/ 2147483646 w 136"/>
              <a:gd name="T49" fmla="*/ 2147483646 h 108"/>
              <a:gd name="T50" fmla="*/ 2147483646 w 136"/>
              <a:gd name="T51" fmla="*/ 2147483646 h 108"/>
              <a:gd name="T52" fmla="*/ 2147483646 w 136"/>
              <a:gd name="T53" fmla="*/ 2147483646 h 108"/>
              <a:gd name="T54" fmla="*/ 2147483646 w 136"/>
              <a:gd name="T55" fmla="*/ 0 h 108"/>
              <a:gd name="T56" fmla="*/ 2147483646 w 136"/>
              <a:gd name="T57" fmla="*/ 0 h 108"/>
              <a:gd name="T58" fmla="*/ 2147483646 w 136"/>
              <a:gd name="T59" fmla="*/ 2147483646 h 108"/>
              <a:gd name="T60" fmla="*/ 2147483646 w 136"/>
              <a:gd name="T61" fmla="*/ 2147483646 h 108"/>
              <a:gd name="T62" fmla="*/ 2147483646 w 136"/>
              <a:gd name="T63" fmla="*/ 2147483646 h 108"/>
              <a:gd name="T64" fmla="*/ 2147483646 w 136"/>
              <a:gd name="T65" fmla="*/ 2147483646 h 108"/>
              <a:gd name="T66" fmla="*/ 2147483646 w 136"/>
              <a:gd name="T67" fmla="*/ 2147483646 h 108"/>
              <a:gd name="T68" fmla="*/ 2147483646 w 136"/>
              <a:gd name="T69" fmla="*/ 2147483646 h 108"/>
              <a:gd name="T70" fmla="*/ 2147483646 w 136"/>
              <a:gd name="T71" fmla="*/ 2147483646 h 108"/>
              <a:gd name="T72" fmla="*/ 2147483646 w 136"/>
              <a:gd name="T73" fmla="*/ 2147483646 h 108"/>
              <a:gd name="T74" fmla="*/ 2147483646 w 136"/>
              <a:gd name="T75" fmla="*/ 2147483646 h 10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6"/>
              <a:gd name="T115" fmla="*/ 0 h 108"/>
              <a:gd name="T116" fmla="*/ 136 w 136"/>
              <a:gd name="T117" fmla="*/ 108 h 10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6" h="108">
                <a:moveTo>
                  <a:pt x="136" y="54"/>
                </a:moveTo>
                <a:lnTo>
                  <a:pt x="136" y="54"/>
                </a:lnTo>
                <a:lnTo>
                  <a:pt x="134" y="66"/>
                </a:lnTo>
                <a:lnTo>
                  <a:pt x="130" y="76"/>
                </a:lnTo>
                <a:lnTo>
                  <a:pt x="124" y="84"/>
                </a:lnTo>
                <a:lnTo>
                  <a:pt x="116" y="92"/>
                </a:lnTo>
                <a:lnTo>
                  <a:pt x="106" y="100"/>
                </a:lnTo>
                <a:lnTo>
                  <a:pt x="94" y="104"/>
                </a:lnTo>
                <a:lnTo>
                  <a:pt x="82" y="108"/>
                </a:lnTo>
                <a:lnTo>
                  <a:pt x="68" y="108"/>
                </a:lnTo>
                <a:lnTo>
                  <a:pt x="54" y="108"/>
                </a:lnTo>
                <a:lnTo>
                  <a:pt x="42" y="104"/>
                </a:lnTo>
                <a:lnTo>
                  <a:pt x="30" y="100"/>
                </a:lnTo>
                <a:lnTo>
                  <a:pt x="20" y="92"/>
                </a:lnTo>
                <a:lnTo>
                  <a:pt x="12" y="84"/>
                </a:lnTo>
                <a:lnTo>
                  <a:pt x="4" y="76"/>
                </a:lnTo>
                <a:lnTo>
                  <a:pt x="2" y="66"/>
                </a:lnTo>
                <a:lnTo>
                  <a:pt x="0" y="54"/>
                </a:lnTo>
                <a:lnTo>
                  <a:pt x="2" y="44"/>
                </a:lnTo>
                <a:lnTo>
                  <a:pt x="4" y="34"/>
                </a:lnTo>
                <a:lnTo>
                  <a:pt x="12" y="24"/>
                </a:lnTo>
                <a:lnTo>
                  <a:pt x="20" y="16"/>
                </a:lnTo>
                <a:lnTo>
                  <a:pt x="30" y="10"/>
                </a:lnTo>
                <a:lnTo>
                  <a:pt x="42" y="6"/>
                </a:lnTo>
                <a:lnTo>
                  <a:pt x="54" y="2"/>
                </a:lnTo>
                <a:lnTo>
                  <a:pt x="68" y="0"/>
                </a:lnTo>
                <a:lnTo>
                  <a:pt x="82" y="2"/>
                </a:lnTo>
                <a:lnTo>
                  <a:pt x="94" y="6"/>
                </a:lnTo>
                <a:lnTo>
                  <a:pt x="106" y="10"/>
                </a:lnTo>
                <a:lnTo>
                  <a:pt x="116" y="16"/>
                </a:lnTo>
                <a:lnTo>
                  <a:pt x="124" y="24"/>
                </a:lnTo>
                <a:lnTo>
                  <a:pt x="130" y="34"/>
                </a:lnTo>
                <a:lnTo>
                  <a:pt x="134" y="44"/>
                </a:lnTo>
                <a:lnTo>
                  <a:pt x="136" y="54"/>
                </a:lnTo>
                <a:close/>
              </a:path>
            </a:pathLst>
          </a:custGeom>
          <a:solidFill>
            <a:srgbClr val="F597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1968"/>
          <p:cNvSpPr>
            <a:spLocks/>
          </p:cNvSpPr>
          <p:nvPr/>
        </p:nvSpPr>
        <p:spPr bwMode="auto">
          <a:xfrm>
            <a:off x="6923088" y="4498975"/>
            <a:ext cx="215900" cy="203200"/>
          </a:xfrm>
          <a:custGeom>
            <a:avLst/>
            <a:gdLst>
              <a:gd name="T0" fmla="*/ 2147483646 w 136"/>
              <a:gd name="T1" fmla="*/ 2147483646 h 128"/>
              <a:gd name="T2" fmla="*/ 2147483646 w 136"/>
              <a:gd name="T3" fmla="*/ 2147483646 h 128"/>
              <a:gd name="T4" fmla="*/ 2147483646 w 136"/>
              <a:gd name="T5" fmla="*/ 2147483646 h 128"/>
              <a:gd name="T6" fmla="*/ 2147483646 w 136"/>
              <a:gd name="T7" fmla="*/ 2147483646 h 128"/>
              <a:gd name="T8" fmla="*/ 2147483646 w 136"/>
              <a:gd name="T9" fmla="*/ 2147483646 h 128"/>
              <a:gd name="T10" fmla="*/ 2147483646 w 136"/>
              <a:gd name="T11" fmla="*/ 2147483646 h 128"/>
              <a:gd name="T12" fmla="*/ 2147483646 w 136"/>
              <a:gd name="T13" fmla="*/ 2147483646 h 128"/>
              <a:gd name="T14" fmla="*/ 2147483646 w 136"/>
              <a:gd name="T15" fmla="*/ 2147483646 h 128"/>
              <a:gd name="T16" fmla="*/ 2147483646 w 136"/>
              <a:gd name="T17" fmla="*/ 2147483646 h 128"/>
              <a:gd name="T18" fmla="*/ 2147483646 w 136"/>
              <a:gd name="T19" fmla="*/ 2147483646 h 128"/>
              <a:gd name="T20" fmla="*/ 2147483646 w 136"/>
              <a:gd name="T21" fmla="*/ 2147483646 h 128"/>
              <a:gd name="T22" fmla="*/ 2147483646 w 136"/>
              <a:gd name="T23" fmla="*/ 2147483646 h 128"/>
              <a:gd name="T24" fmla="*/ 2147483646 w 136"/>
              <a:gd name="T25" fmla="*/ 2147483646 h 128"/>
              <a:gd name="T26" fmla="*/ 2147483646 w 136"/>
              <a:gd name="T27" fmla="*/ 2147483646 h 128"/>
              <a:gd name="T28" fmla="*/ 2147483646 w 136"/>
              <a:gd name="T29" fmla="*/ 2147483646 h 128"/>
              <a:gd name="T30" fmla="*/ 2147483646 w 136"/>
              <a:gd name="T31" fmla="*/ 2147483646 h 128"/>
              <a:gd name="T32" fmla="*/ 2147483646 w 136"/>
              <a:gd name="T33" fmla="*/ 2147483646 h 128"/>
              <a:gd name="T34" fmla="*/ 0 w 136"/>
              <a:gd name="T35" fmla="*/ 2147483646 h 128"/>
              <a:gd name="T36" fmla="*/ 0 w 136"/>
              <a:gd name="T37" fmla="*/ 2147483646 h 128"/>
              <a:gd name="T38" fmla="*/ 0 w 136"/>
              <a:gd name="T39" fmla="*/ 2147483646 h 128"/>
              <a:gd name="T40" fmla="*/ 0 w 136"/>
              <a:gd name="T41" fmla="*/ 2147483646 h 128"/>
              <a:gd name="T42" fmla="*/ 2147483646 w 136"/>
              <a:gd name="T43" fmla="*/ 2147483646 h 128"/>
              <a:gd name="T44" fmla="*/ 2147483646 w 136"/>
              <a:gd name="T45" fmla="*/ 2147483646 h 128"/>
              <a:gd name="T46" fmla="*/ 2147483646 w 136"/>
              <a:gd name="T47" fmla="*/ 2147483646 h 128"/>
              <a:gd name="T48" fmla="*/ 2147483646 w 136"/>
              <a:gd name="T49" fmla="*/ 2147483646 h 128"/>
              <a:gd name="T50" fmla="*/ 2147483646 w 136"/>
              <a:gd name="T51" fmla="*/ 2147483646 h 128"/>
              <a:gd name="T52" fmla="*/ 2147483646 w 136"/>
              <a:gd name="T53" fmla="*/ 2147483646 h 128"/>
              <a:gd name="T54" fmla="*/ 2147483646 w 136"/>
              <a:gd name="T55" fmla="*/ 0 h 128"/>
              <a:gd name="T56" fmla="*/ 2147483646 w 136"/>
              <a:gd name="T57" fmla="*/ 0 h 128"/>
              <a:gd name="T58" fmla="*/ 2147483646 w 136"/>
              <a:gd name="T59" fmla="*/ 2147483646 h 128"/>
              <a:gd name="T60" fmla="*/ 2147483646 w 136"/>
              <a:gd name="T61" fmla="*/ 2147483646 h 128"/>
              <a:gd name="T62" fmla="*/ 2147483646 w 136"/>
              <a:gd name="T63" fmla="*/ 2147483646 h 128"/>
              <a:gd name="T64" fmla="*/ 2147483646 w 136"/>
              <a:gd name="T65" fmla="*/ 2147483646 h 128"/>
              <a:gd name="T66" fmla="*/ 2147483646 w 136"/>
              <a:gd name="T67" fmla="*/ 2147483646 h 128"/>
              <a:gd name="T68" fmla="*/ 2147483646 w 136"/>
              <a:gd name="T69" fmla="*/ 2147483646 h 128"/>
              <a:gd name="T70" fmla="*/ 2147483646 w 136"/>
              <a:gd name="T71" fmla="*/ 2147483646 h 128"/>
              <a:gd name="T72" fmla="*/ 2147483646 w 136"/>
              <a:gd name="T73" fmla="*/ 2147483646 h 128"/>
              <a:gd name="T74" fmla="*/ 2147483646 w 136"/>
              <a:gd name="T75" fmla="*/ 2147483646 h 12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6"/>
              <a:gd name="T115" fmla="*/ 0 h 128"/>
              <a:gd name="T116" fmla="*/ 136 w 136"/>
              <a:gd name="T117" fmla="*/ 128 h 12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6" h="128">
                <a:moveTo>
                  <a:pt x="136" y="64"/>
                </a:moveTo>
                <a:lnTo>
                  <a:pt x="136" y="64"/>
                </a:lnTo>
                <a:lnTo>
                  <a:pt x="136" y="76"/>
                </a:lnTo>
                <a:lnTo>
                  <a:pt x="132" y="88"/>
                </a:lnTo>
                <a:lnTo>
                  <a:pt x="126" y="100"/>
                </a:lnTo>
                <a:lnTo>
                  <a:pt x="116" y="108"/>
                </a:lnTo>
                <a:lnTo>
                  <a:pt x="106" y="116"/>
                </a:lnTo>
                <a:lnTo>
                  <a:pt x="94" y="122"/>
                </a:lnTo>
                <a:lnTo>
                  <a:pt x="82" y="126"/>
                </a:lnTo>
                <a:lnTo>
                  <a:pt x="68" y="128"/>
                </a:lnTo>
                <a:lnTo>
                  <a:pt x="54" y="126"/>
                </a:lnTo>
                <a:lnTo>
                  <a:pt x="42" y="122"/>
                </a:lnTo>
                <a:lnTo>
                  <a:pt x="30" y="116"/>
                </a:lnTo>
                <a:lnTo>
                  <a:pt x="20" y="108"/>
                </a:lnTo>
                <a:lnTo>
                  <a:pt x="10" y="100"/>
                </a:lnTo>
                <a:lnTo>
                  <a:pt x="4" y="88"/>
                </a:lnTo>
                <a:lnTo>
                  <a:pt x="0" y="76"/>
                </a:lnTo>
                <a:lnTo>
                  <a:pt x="0" y="64"/>
                </a:lnTo>
                <a:lnTo>
                  <a:pt x="0" y="50"/>
                </a:lnTo>
                <a:lnTo>
                  <a:pt x="4" y="38"/>
                </a:lnTo>
                <a:lnTo>
                  <a:pt x="10" y="28"/>
                </a:lnTo>
                <a:lnTo>
                  <a:pt x="20" y="18"/>
                </a:lnTo>
                <a:lnTo>
                  <a:pt x="30" y="10"/>
                </a:lnTo>
                <a:lnTo>
                  <a:pt x="42" y="6"/>
                </a:lnTo>
                <a:lnTo>
                  <a:pt x="54" y="2"/>
                </a:lnTo>
                <a:lnTo>
                  <a:pt x="68" y="0"/>
                </a:lnTo>
                <a:lnTo>
                  <a:pt x="82" y="2"/>
                </a:lnTo>
                <a:lnTo>
                  <a:pt x="94" y="6"/>
                </a:lnTo>
                <a:lnTo>
                  <a:pt x="106" y="10"/>
                </a:lnTo>
                <a:lnTo>
                  <a:pt x="116" y="18"/>
                </a:lnTo>
                <a:lnTo>
                  <a:pt x="126" y="28"/>
                </a:lnTo>
                <a:lnTo>
                  <a:pt x="132" y="38"/>
                </a:lnTo>
                <a:lnTo>
                  <a:pt x="136" y="50"/>
                </a:lnTo>
                <a:lnTo>
                  <a:pt x="136" y="64"/>
                </a:lnTo>
                <a:close/>
              </a:path>
            </a:pathLst>
          </a:custGeom>
          <a:solidFill>
            <a:srgbClr val="F597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1969"/>
          <p:cNvSpPr>
            <a:spLocks/>
          </p:cNvSpPr>
          <p:nvPr/>
        </p:nvSpPr>
        <p:spPr bwMode="auto">
          <a:xfrm>
            <a:off x="6297613" y="4505325"/>
            <a:ext cx="219075" cy="180975"/>
          </a:xfrm>
          <a:custGeom>
            <a:avLst/>
            <a:gdLst>
              <a:gd name="T0" fmla="*/ 2147483646 w 138"/>
              <a:gd name="T1" fmla="*/ 2147483646 h 114"/>
              <a:gd name="T2" fmla="*/ 2147483646 w 138"/>
              <a:gd name="T3" fmla="*/ 2147483646 h 114"/>
              <a:gd name="T4" fmla="*/ 2147483646 w 138"/>
              <a:gd name="T5" fmla="*/ 2147483646 h 114"/>
              <a:gd name="T6" fmla="*/ 2147483646 w 138"/>
              <a:gd name="T7" fmla="*/ 2147483646 h 114"/>
              <a:gd name="T8" fmla="*/ 2147483646 w 138"/>
              <a:gd name="T9" fmla="*/ 2147483646 h 114"/>
              <a:gd name="T10" fmla="*/ 2147483646 w 138"/>
              <a:gd name="T11" fmla="*/ 2147483646 h 114"/>
              <a:gd name="T12" fmla="*/ 2147483646 w 138"/>
              <a:gd name="T13" fmla="*/ 2147483646 h 114"/>
              <a:gd name="T14" fmla="*/ 2147483646 w 138"/>
              <a:gd name="T15" fmla="*/ 2147483646 h 114"/>
              <a:gd name="T16" fmla="*/ 2147483646 w 138"/>
              <a:gd name="T17" fmla="*/ 2147483646 h 114"/>
              <a:gd name="T18" fmla="*/ 2147483646 w 138"/>
              <a:gd name="T19" fmla="*/ 2147483646 h 114"/>
              <a:gd name="T20" fmla="*/ 2147483646 w 138"/>
              <a:gd name="T21" fmla="*/ 2147483646 h 114"/>
              <a:gd name="T22" fmla="*/ 2147483646 w 138"/>
              <a:gd name="T23" fmla="*/ 2147483646 h 114"/>
              <a:gd name="T24" fmla="*/ 2147483646 w 138"/>
              <a:gd name="T25" fmla="*/ 2147483646 h 114"/>
              <a:gd name="T26" fmla="*/ 2147483646 w 138"/>
              <a:gd name="T27" fmla="*/ 2147483646 h 114"/>
              <a:gd name="T28" fmla="*/ 2147483646 w 138"/>
              <a:gd name="T29" fmla="*/ 2147483646 h 114"/>
              <a:gd name="T30" fmla="*/ 2147483646 w 138"/>
              <a:gd name="T31" fmla="*/ 2147483646 h 114"/>
              <a:gd name="T32" fmla="*/ 2147483646 w 138"/>
              <a:gd name="T33" fmla="*/ 2147483646 h 114"/>
              <a:gd name="T34" fmla="*/ 2147483646 w 138"/>
              <a:gd name="T35" fmla="*/ 2147483646 h 114"/>
              <a:gd name="T36" fmla="*/ 0 w 138"/>
              <a:gd name="T37" fmla="*/ 2147483646 h 114"/>
              <a:gd name="T38" fmla="*/ 0 w 138"/>
              <a:gd name="T39" fmla="*/ 2147483646 h 114"/>
              <a:gd name="T40" fmla="*/ 2147483646 w 138"/>
              <a:gd name="T41" fmla="*/ 2147483646 h 114"/>
              <a:gd name="T42" fmla="*/ 2147483646 w 138"/>
              <a:gd name="T43" fmla="*/ 2147483646 h 114"/>
              <a:gd name="T44" fmla="*/ 2147483646 w 138"/>
              <a:gd name="T45" fmla="*/ 2147483646 h 114"/>
              <a:gd name="T46" fmla="*/ 2147483646 w 138"/>
              <a:gd name="T47" fmla="*/ 2147483646 h 114"/>
              <a:gd name="T48" fmla="*/ 2147483646 w 138"/>
              <a:gd name="T49" fmla="*/ 2147483646 h 114"/>
              <a:gd name="T50" fmla="*/ 2147483646 w 138"/>
              <a:gd name="T51" fmla="*/ 2147483646 h 114"/>
              <a:gd name="T52" fmla="*/ 2147483646 w 138"/>
              <a:gd name="T53" fmla="*/ 2147483646 h 114"/>
              <a:gd name="T54" fmla="*/ 2147483646 w 138"/>
              <a:gd name="T55" fmla="*/ 0 h 114"/>
              <a:gd name="T56" fmla="*/ 2147483646 w 138"/>
              <a:gd name="T57" fmla="*/ 0 h 114"/>
              <a:gd name="T58" fmla="*/ 2147483646 w 138"/>
              <a:gd name="T59" fmla="*/ 2147483646 h 114"/>
              <a:gd name="T60" fmla="*/ 2147483646 w 138"/>
              <a:gd name="T61" fmla="*/ 2147483646 h 114"/>
              <a:gd name="T62" fmla="*/ 2147483646 w 138"/>
              <a:gd name="T63" fmla="*/ 2147483646 h 114"/>
              <a:gd name="T64" fmla="*/ 2147483646 w 138"/>
              <a:gd name="T65" fmla="*/ 2147483646 h 114"/>
              <a:gd name="T66" fmla="*/ 2147483646 w 138"/>
              <a:gd name="T67" fmla="*/ 2147483646 h 114"/>
              <a:gd name="T68" fmla="*/ 2147483646 w 138"/>
              <a:gd name="T69" fmla="*/ 2147483646 h 114"/>
              <a:gd name="T70" fmla="*/ 2147483646 w 138"/>
              <a:gd name="T71" fmla="*/ 2147483646 h 114"/>
              <a:gd name="T72" fmla="*/ 2147483646 w 138"/>
              <a:gd name="T73" fmla="*/ 2147483646 h 114"/>
              <a:gd name="T74" fmla="*/ 2147483646 w 138"/>
              <a:gd name="T75" fmla="*/ 2147483646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8"/>
              <a:gd name="T115" fmla="*/ 0 h 114"/>
              <a:gd name="T116" fmla="*/ 138 w 138"/>
              <a:gd name="T117" fmla="*/ 114 h 11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8" h="114">
                <a:moveTo>
                  <a:pt x="138" y="58"/>
                </a:moveTo>
                <a:lnTo>
                  <a:pt x="138" y="58"/>
                </a:lnTo>
                <a:lnTo>
                  <a:pt x="136" y="68"/>
                </a:lnTo>
                <a:lnTo>
                  <a:pt x="132" y="80"/>
                </a:lnTo>
                <a:lnTo>
                  <a:pt x="126" y="90"/>
                </a:lnTo>
                <a:lnTo>
                  <a:pt x="118" y="98"/>
                </a:lnTo>
                <a:lnTo>
                  <a:pt x="108" y="104"/>
                </a:lnTo>
                <a:lnTo>
                  <a:pt x="96" y="110"/>
                </a:lnTo>
                <a:lnTo>
                  <a:pt x="82" y="114"/>
                </a:lnTo>
                <a:lnTo>
                  <a:pt x="68" y="114"/>
                </a:lnTo>
                <a:lnTo>
                  <a:pt x="54" y="114"/>
                </a:lnTo>
                <a:lnTo>
                  <a:pt x="42" y="110"/>
                </a:lnTo>
                <a:lnTo>
                  <a:pt x="30" y="104"/>
                </a:lnTo>
                <a:lnTo>
                  <a:pt x="20" y="98"/>
                </a:lnTo>
                <a:lnTo>
                  <a:pt x="12" y="90"/>
                </a:lnTo>
                <a:lnTo>
                  <a:pt x="6" y="80"/>
                </a:lnTo>
                <a:lnTo>
                  <a:pt x="2" y="68"/>
                </a:lnTo>
                <a:lnTo>
                  <a:pt x="0" y="58"/>
                </a:lnTo>
                <a:lnTo>
                  <a:pt x="2" y="46"/>
                </a:lnTo>
                <a:lnTo>
                  <a:pt x="6" y="36"/>
                </a:lnTo>
                <a:lnTo>
                  <a:pt x="12" y="26"/>
                </a:lnTo>
                <a:lnTo>
                  <a:pt x="20" y="18"/>
                </a:lnTo>
                <a:lnTo>
                  <a:pt x="30" y="10"/>
                </a:lnTo>
                <a:lnTo>
                  <a:pt x="42" y="4"/>
                </a:lnTo>
                <a:lnTo>
                  <a:pt x="54" y="2"/>
                </a:lnTo>
                <a:lnTo>
                  <a:pt x="68" y="0"/>
                </a:lnTo>
                <a:lnTo>
                  <a:pt x="82" y="2"/>
                </a:lnTo>
                <a:lnTo>
                  <a:pt x="96" y="4"/>
                </a:lnTo>
                <a:lnTo>
                  <a:pt x="108" y="10"/>
                </a:lnTo>
                <a:lnTo>
                  <a:pt x="118" y="18"/>
                </a:lnTo>
                <a:lnTo>
                  <a:pt x="126" y="26"/>
                </a:lnTo>
                <a:lnTo>
                  <a:pt x="132" y="36"/>
                </a:lnTo>
                <a:lnTo>
                  <a:pt x="136" y="46"/>
                </a:lnTo>
                <a:lnTo>
                  <a:pt x="138" y="58"/>
                </a:lnTo>
                <a:close/>
              </a:path>
            </a:pathLst>
          </a:custGeom>
          <a:solidFill>
            <a:srgbClr val="F597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1970"/>
          <p:cNvSpPr>
            <a:spLocks/>
          </p:cNvSpPr>
          <p:nvPr/>
        </p:nvSpPr>
        <p:spPr bwMode="auto">
          <a:xfrm>
            <a:off x="5808663" y="4403725"/>
            <a:ext cx="200025" cy="184150"/>
          </a:xfrm>
          <a:custGeom>
            <a:avLst/>
            <a:gdLst>
              <a:gd name="T0" fmla="*/ 2147483646 w 126"/>
              <a:gd name="T1" fmla="*/ 2147483646 h 116"/>
              <a:gd name="T2" fmla="*/ 2147483646 w 126"/>
              <a:gd name="T3" fmla="*/ 2147483646 h 116"/>
              <a:gd name="T4" fmla="*/ 2147483646 w 126"/>
              <a:gd name="T5" fmla="*/ 2147483646 h 116"/>
              <a:gd name="T6" fmla="*/ 2147483646 w 126"/>
              <a:gd name="T7" fmla="*/ 2147483646 h 116"/>
              <a:gd name="T8" fmla="*/ 2147483646 w 126"/>
              <a:gd name="T9" fmla="*/ 2147483646 h 116"/>
              <a:gd name="T10" fmla="*/ 2147483646 w 126"/>
              <a:gd name="T11" fmla="*/ 2147483646 h 116"/>
              <a:gd name="T12" fmla="*/ 2147483646 w 126"/>
              <a:gd name="T13" fmla="*/ 2147483646 h 116"/>
              <a:gd name="T14" fmla="*/ 2147483646 w 126"/>
              <a:gd name="T15" fmla="*/ 2147483646 h 116"/>
              <a:gd name="T16" fmla="*/ 2147483646 w 126"/>
              <a:gd name="T17" fmla="*/ 2147483646 h 116"/>
              <a:gd name="T18" fmla="*/ 2147483646 w 126"/>
              <a:gd name="T19" fmla="*/ 2147483646 h 116"/>
              <a:gd name="T20" fmla="*/ 2147483646 w 126"/>
              <a:gd name="T21" fmla="*/ 2147483646 h 116"/>
              <a:gd name="T22" fmla="*/ 2147483646 w 126"/>
              <a:gd name="T23" fmla="*/ 2147483646 h 116"/>
              <a:gd name="T24" fmla="*/ 2147483646 w 126"/>
              <a:gd name="T25" fmla="*/ 2147483646 h 116"/>
              <a:gd name="T26" fmla="*/ 2147483646 w 126"/>
              <a:gd name="T27" fmla="*/ 2147483646 h 116"/>
              <a:gd name="T28" fmla="*/ 2147483646 w 126"/>
              <a:gd name="T29" fmla="*/ 2147483646 h 116"/>
              <a:gd name="T30" fmla="*/ 2147483646 w 126"/>
              <a:gd name="T31" fmla="*/ 2147483646 h 116"/>
              <a:gd name="T32" fmla="*/ 2147483646 w 126"/>
              <a:gd name="T33" fmla="*/ 2147483646 h 116"/>
              <a:gd name="T34" fmla="*/ 0 w 126"/>
              <a:gd name="T35" fmla="*/ 2147483646 h 116"/>
              <a:gd name="T36" fmla="*/ 0 w 126"/>
              <a:gd name="T37" fmla="*/ 2147483646 h 116"/>
              <a:gd name="T38" fmla="*/ 0 w 126"/>
              <a:gd name="T39" fmla="*/ 2147483646 h 116"/>
              <a:gd name="T40" fmla="*/ 0 w 126"/>
              <a:gd name="T41" fmla="*/ 2147483646 h 116"/>
              <a:gd name="T42" fmla="*/ 2147483646 w 126"/>
              <a:gd name="T43" fmla="*/ 2147483646 h 116"/>
              <a:gd name="T44" fmla="*/ 2147483646 w 126"/>
              <a:gd name="T45" fmla="*/ 2147483646 h 116"/>
              <a:gd name="T46" fmla="*/ 2147483646 w 126"/>
              <a:gd name="T47" fmla="*/ 2147483646 h 116"/>
              <a:gd name="T48" fmla="*/ 2147483646 w 126"/>
              <a:gd name="T49" fmla="*/ 2147483646 h 116"/>
              <a:gd name="T50" fmla="*/ 2147483646 w 126"/>
              <a:gd name="T51" fmla="*/ 2147483646 h 116"/>
              <a:gd name="T52" fmla="*/ 2147483646 w 126"/>
              <a:gd name="T53" fmla="*/ 2147483646 h 116"/>
              <a:gd name="T54" fmla="*/ 2147483646 w 126"/>
              <a:gd name="T55" fmla="*/ 0 h 116"/>
              <a:gd name="T56" fmla="*/ 2147483646 w 126"/>
              <a:gd name="T57" fmla="*/ 0 h 116"/>
              <a:gd name="T58" fmla="*/ 2147483646 w 126"/>
              <a:gd name="T59" fmla="*/ 2147483646 h 116"/>
              <a:gd name="T60" fmla="*/ 2147483646 w 126"/>
              <a:gd name="T61" fmla="*/ 2147483646 h 116"/>
              <a:gd name="T62" fmla="*/ 2147483646 w 126"/>
              <a:gd name="T63" fmla="*/ 2147483646 h 116"/>
              <a:gd name="T64" fmla="*/ 2147483646 w 126"/>
              <a:gd name="T65" fmla="*/ 2147483646 h 116"/>
              <a:gd name="T66" fmla="*/ 2147483646 w 126"/>
              <a:gd name="T67" fmla="*/ 2147483646 h 116"/>
              <a:gd name="T68" fmla="*/ 2147483646 w 126"/>
              <a:gd name="T69" fmla="*/ 2147483646 h 116"/>
              <a:gd name="T70" fmla="*/ 2147483646 w 126"/>
              <a:gd name="T71" fmla="*/ 2147483646 h 116"/>
              <a:gd name="T72" fmla="*/ 2147483646 w 126"/>
              <a:gd name="T73" fmla="*/ 2147483646 h 116"/>
              <a:gd name="T74" fmla="*/ 2147483646 w 126"/>
              <a:gd name="T75" fmla="*/ 2147483646 h 11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26"/>
              <a:gd name="T115" fmla="*/ 0 h 116"/>
              <a:gd name="T116" fmla="*/ 126 w 126"/>
              <a:gd name="T117" fmla="*/ 116 h 11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26" h="116">
                <a:moveTo>
                  <a:pt x="126" y="58"/>
                </a:moveTo>
                <a:lnTo>
                  <a:pt x="126" y="58"/>
                </a:lnTo>
                <a:lnTo>
                  <a:pt x="124" y="70"/>
                </a:lnTo>
                <a:lnTo>
                  <a:pt x="120" y="80"/>
                </a:lnTo>
                <a:lnTo>
                  <a:pt x="114" y="90"/>
                </a:lnTo>
                <a:lnTo>
                  <a:pt x="106" y="98"/>
                </a:lnTo>
                <a:lnTo>
                  <a:pt x="98" y="106"/>
                </a:lnTo>
                <a:lnTo>
                  <a:pt x="88" y="110"/>
                </a:lnTo>
                <a:lnTo>
                  <a:pt x="76" y="114"/>
                </a:lnTo>
                <a:lnTo>
                  <a:pt x="62" y="116"/>
                </a:lnTo>
                <a:lnTo>
                  <a:pt x="50" y="114"/>
                </a:lnTo>
                <a:lnTo>
                  <a:pt x="38" y="110"/>
                </a:lnTo>
                <a:lnTo>
                  <a:pt x="28" y="106"/>
                </a:lnTo>
                <a:lnTo>
                  <a:pt x="18" y="98"/>
                </a:lnTo>
                <a:lnTo>
                  <a:pt x="10" y="90"/>
                </a:lnTo>
                <a:lnTo>
                  <a:pt x="4" y="80"/>
                </a:lnTo>
                <a:lnTo>
                  <a:pt x="0" y="70"/>
                </a:lnTo>
                <a:lnTo>
                  <a:pt x="0" y="58"/>
                </a:lnTo>
                <a:lnTo>
                  <a:pt x="0" y="46"/>
                </a:lnTo>
                <a:lnTo>
                  <a:pt x="4" y="36"/>
                </a:lnTo>
                <a:lnTo>
                  <a:pt x="10" y="26"/>
                </a:lnTo>
                <a:lnTo>
                  <a:pt x="18" y="18"/>
                </a:lnTo>
                <a:lnTo>
                  <a:pt x="28" y="10"/>
                </a:lnTo>
                <a:lnTo>
                  <a:pt x="38" y="6"/>
                </a:lnTo>
                <a:lnTo>
                  <a:pt x="50" y="2"/>
                </a:lnTo>
                <a:lnTo>
                  <a:pt x="62" y="0"/>
                </a:lnTo>
                <a:lnTo>
                  <a:pt x="76" y="2"/>
                </a:lnTo>
                <a:lnTo>
                  <a:pt x="88" y="6"/>
                </a:lnTo>
                <a:lnTo>
                  <a:pt x="98" y="10"/>
                </a:lnTo>
                <a:lnTo>
                  <a:pt x="106" y="18"/>
                </a:lnTo>
                <a:lnTo>
                  <a:pt x="114" y="26"/>
                </a:lnTo>
                <a:lnTo>
                  <a:pt x="120" y="36"/>
                </a:lnTo>
                <a:lnTo>
                  <a:pt x="124" y="46"/>
                </a:lnTo>
                <a:lnTo>
                  <a:pt x="126" y="58"/>
                </a:lnTo>
                <a:close/>
              </a:path>
            </a:pathLst>
          </a:custGeom>
          <a:solidFill>
            <a:srgbClr val="F597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Freeform 1971"/>
          <p:cNvSpPr>
            <a:spLocks/>
          </p:cNvSpPr>
          <p:nvPr/>
        </p:nvSpPr>
        <p:spPr bwMode="auto">
          <a:xfrm>
            <a:off x="6062663" y="5330825"/>
            <a:ext cx="247650" cy="228600"/>
          </a:xfrm>
          <a:custGeom>
            <a:avLst/>
            <a:gdLst>
              <a:gd name="T0" fmla="*/ 2147483646 w 156"/>
              <a:gd name="T1" fmla="*/ 2147483646 h 144"/>
              <a:gd name="T2" fmla="*/ 2147483646 w 156"/>
              <a:gd name="T3" fmla="*/ 2147483646 h 144"/>
              <a:gd name="T4" fmla="*/ 2147483646 w 156"/>
              <a:gd name="T5" fmla="*/ 2147483646 h 144"/>
              <a:gd name="T6" fmla="*/ 2147483646 w 156"/>
              <a:gd name="T7" fmla="*/ 2147483646 h 144"/>
              <a:gd name="T8" fmla="*/ 2147483646 w 156"/>
              <a:gd name="T9" fmla="*/ 2147483646 h 144"/>
              <a:gd name="T10" fmla="*/ 2147483646 w 156"/>
              <a:gd name="T11" fmla="*/ 2147483646 h 144"/>
              <a:gd name="T12" fmla="*/ 2147483646 w 156"/>
              <a:gd name="T13" fmla="*/ 2147483646 h 144"/>
              <a:gd name="T14" fmla="*/ 2147483646 w 156"/>
              <a:gd name="T15" fmla="*/ 2147483646 h 144"/>
              <a:gd name="T16" fmla="*/ 2147483646 w 156"/>
              <a:gd name="T17" fmla="*/ 2147483646 h 144"/>
              <a:gd name="T18" fmla="*/ 2147483646 w 156"/>
              <a:gd name="T19" fmla="*/ 2147483646 h 144"/>
              <a:gd name="T20" fmla="*/ 2147483646 w 156"/>
              <a:gd name="T21" fmla="*/ 2147483646 h 144"/>
              <a:gd name="T22" fmla="*/ 2147483646 w 156"/>
              <a:gd name="T23" fmla="*/ 2147483646 h 144"/>
              <a:gd name="T24" fmla="*/ 2147483646 w 156"/>
              <a:gd name="T25" fmla="*/ 2147483646 h 144"/>
              <a:gd name="T26" fmla="*/ 2147483646 w 156"/>
              <a:gd name="T27" fmla="*/ 2147483646 h 144"/>
              <a:gd name="T28" fmla="*/ 2147483646 w 156"/>
              <a:gd name="T29" fmla="*/ 2147483646 h 144"/>
              <a:gd name="T30" fmla="*/ 2147483646 w 156"/>
              <a:gd name="T31" fmla="*/ 2147483646 h 144"/>
              <a:gd name="T32" fmla="*/ 2147483646 w 156"/>
              <a:gd name="T33" fmla="*/ 2147483646 h 144"/>
              <a:gd name="T34" fmla="*/ 2147483646 w 156"/>
              <a:gd name="T35" fmla="*/ 2147483646 h 144"/>
              <a:gd name="T36" fmla="*/ 0 w 156"/>
              <a:gd name="T37" fmla="*/ 2147483646 h 144"/>
              <a:gd name="T38" fmla="*/ 0 w 156"/>
              <a:gd name="T39" fmla="*/ 2147483646 h 144"/>
              <a:gd name="T40" fmla="*/ 2147483646 w 156"/>
              <a:gd name="T41" fmla="*/ 2147483646 h 144"/>
              <a:gd name="T42" fmla="*/ 2147483646 w 156"/>
              <a:gd name="T43" fmla="*/ 2147483646 h 144"/>
              <a:gd name="T44" fmla="*/ 2147483646 w 156"/>
              <a:gd name="T45" fmla="*/ 2147483646 h 144"/>
              <a:gd name="T46" fmla="*/ 2147483646 w 156"/>
              <a:gd name="T47" fmla="*/ 2147483646 h 144"/>
              <a:gd name="T48" fmla="*/ 2147483646 w 156"/>
              <a:gd name="T49" fmla="*/ 2147483646 h 144"/>
              <a:gd name="T50" fmla="*/ 2147483646 w 156"/>
              <a:gd name="T51" fmla="*/ 2147483646 h 144"/>
              <a:gd name="T52" fmla="*/ 2147483646 w 156"/>
              <a:gd name="T53" fmla="*/ 2147483646 h 144"/>
              <a:gd name="T54" fmla="*/ 2147483646 w 156"/>
              <a:gd name="T55" fmla="*/ 0 h 144"/>
              <a:gd name="T56" fmla="*/ 2147483646 w 156"/>
              <a:gd name="T57" fmla="*/ 0 h 144"/>
              <a:gd name="T58" fmla="*/ 2147483646 w 156"/>
              <a:gd name="T59" fmla="*/ 2147483646 h 144"/>
              <a:gd name="T60" fmla="*/ 2147483646 w 156"/>
              <a:gd name="T61" fmla="*/ 2147483646 h 144"/>
              <a:gd name="T62" fmla="*/ 2147483646 w 156"/>
              <a:gd name="T63" fmla="*/ 2147483646 h 144"/>
              <a:gd name="T64" fmla="*/ 2147483646 w 156"/>
              <a:gd name="T65" fmla="*/ 2147483646 h 144"/>
              <a:gd name="T66" fmla="*/ 2147483646 w 156"/>
              <a:gd name="T67" fmla="*/ 2147483646 h 144"/>
              <a:gd name="T68" fmla="*/ 2147483646 w 156"/>
              <a:gd name="T69" fmla="*/ 2147483646 h 144"/>
              <a:gd name="T70" fmla="*/ 2147483646 w 156"/>
              <a:gd name="T71" fmla="*/ 2147483646 h 144"/>
              <a:gd name="T72" fmla="*/ 2147483646 w 156"/>
              <a:gd name="T73" fmla="*/ 2147483646 h 144"/>
              <a:gd name="T74" fmla="*/ 2147483646 w 156"/>
              <a:gd name="T75" fmla="*/ 2147483646 h 14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56"/>
              <a:gd name="T115" fmla="*/ 0 h 144"/>
              <a:gd name="T116" fmla="*/ 156 w 156"/>
              <a:gd name="T117" fmla="*/ 144 h 14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56" h="144">
                <a:moveTo>
                  <a:pt x="156" y="72"/>
                </a:moveTo>
                <a:lnTo>
                  <a:pt x="156" y="72"/>
                </a:lnTo>
                <a:lnTo>
                  <a:pt x="154" y="88"/>
                </a:lnTo>
                <a:lnTo>
                  <a:pt x="150" y="100"/>
                </a:lnTo>
                <a:lnTo>
                  <a:pt x="142" y="112"/>
                </a:lnTo>
                <a:lnTo>
                  <a:pt x="134" y="124"/>
                </a:lnTo>
                <a:lnTo>
                  <a:pt x="122" y="132"/>
                </a:lnTo>
                <a:lnTo>
                  <a:pt x="108" y="140"/>
                </a:lnTo>
                <a:lnTo>
                  <a:pt x="94" y="144"/>
                </a:lnTo>
                <a:lnTo>
                  <a:pt x="78" y="144"/>
                </a:lnTo>
                <a:lnTo>
                  <a:pt x="62" y="144"/>
                </a:lnTo>
                <a:lnTo>
                  <a:pt x="48" y="140"/>
                </a:lnTo>
                <a:lnTo>
                  <a:pt x="34" y="132"/>
                </a:lnTo>
                <a:lnTo>
                  <a:pt x="22" y="124"/>
                </a:lnTo>
                <a:lnTo>
                  <a:pt x="14" y="112"/>
                </a:lnTo>
                <a:lnTo>
                  <a:pt x="6" y="100"/>
                </a:lnTo>
                <a:lnTo>
                  <a:pt x="2" y="88"/>
                </a:lnTo>
                <a:lnTo>
                  <a:pt x="0" y="72"/>
                </a:lnTo>
                <a:lnTo>
                  <a:pt x="2" y="58"/>
                </a:lnTo>
                <a:lnTo>
                  <a:pt x="6" y="44"/>
                </a:lnTo>
                <a:lnTo>
                  <a:pt x="14" y="32"/>
                </a:lnTo>
                <a:lnTo>
                  <a:pt x="22" y="22"/>
                </a:lnTo>
                <a:lnTo>
                  <a:pt x="34" y="14"/>
                </a:lnTo>
                <a:lnTo>
                  <a:pt x="48" y="6"/>
                </a:lnTo>
                <a:lnTo>
                  <a:pt x="62" y="2"/>
                </a:lnTo>
                <a:lnTo>
                  <a:pt x="78" y="0"/>
                </a:lnTo>
                <a:lnTo>
                  <a:pt x="94" y="2"/>
                </a:lnTo>
                <a:lnTo>
                  <a:pt x="108" y="6"/>
                </a:lnTo>
                <a:lnTo>
                  <a:pt x="122" y="14"/>
                </a:lnTo>
                <a:lnTo>
                  <a:pt x="134" y="22"/>
                </a:lnTo>
                <a:lnTo>
                  <a:pt x="142" y="32"/>
                </a:lnTo>
                <a:lnTo>
                  <a:pt x="150" y="44"/>
                </a:lnTo>
                <a:lnTo>
                  <a:pt x="154" y="58"/>
                </a:lnTo>
                <a:lnTo>
                  <a:pt x="156" y="72"/>
                </a:lnTo>
                <a:close/>
              </a:path>
            </a:pathLst>
          </a:custGeom>
          <a:solidFill>
            <a:srgbClr val="F170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Freeform 1972"/>
          <p:cNvSpPr>
            <a:spLocks/>
          </p:cNvSpPr>
          <p:nvPr/>
        </p:nvSpPr>
        <p:spPr bwMode="auto">
          <a:xfrm>
            <a:off x="6627813" y="4972050"/>
            <a:ext cx="225425" cy="209550"/>
          </a:xfrm>
          <a:custGeom>
            <a:avLst/>
            <a:gdLst>
              <a:gd name="T0" fmla="*/ 2147483646 w 142"/>
              <a:gd name="T1" fmla="*/ 2147483646 h 132"/>
              <a:gd name="T2" fmla="*/ 2147483646 w 142"/>
              <a:gd name="T3" fmla="*/ 2147483646 h 132"/>
              <a:gd name="T4" fmla="*/ 2147483646 w 142"/>
              <a:gd name="T5" fmla="*/ 2147483646 h 132"/>
              <a:gd name="T6" fmla="*/ 2147483646 w 142"/>
              <a:gd name="T7" fmla="*/ 2147483646 h 132"/>
              <a:gd name="T8" fmla="*/ 2147483646 w 142"/>
              <a:gd name="T9" fmla="*/ 2147483646 h 132"/>
              <a:gd name="T10" fmla="*/ 2147483646 w 142"/>
              <a:gd name="T11" fmla="*/ 2147483646 h 132"/>
              <a:gd name="T12" fmla="*/ 2147483646 w 142"/>
              <a:gd name="T13" fmla="*/ 2147483646 h 132"/>
              <a:gd name="T14" fmla="*/ 2147483646 w 142"/>
              <a:gd name="T15" fmla="*/ 2147483646 h 132"/>
              <a:gd name="T16" fmla="*/ 2147483646 w 142"/>
              <a:gd name="T17" fmla="*/ 2147483646 h 132"/>
              <a:gd name="T18" fmla="*/ 2147483646 w 142"/>
              <a:gd name="T19" fmla="*/ 2147483646 h 132"/>
              <a:gd name="T20" fmla="*/ 2147483646 w 142"/>
              <a:gd name="T21" fmla="*/ 2147483646 h 132"/>
              <a:gd name="T22" fmla="*/ 2147483646 w 142"/>
              <a:gd name="T23" fmla="*/ 2147483646 h 132"/>
              <a:gd name="T24" fmla="*/ 2147483646 w 142"/>
              <a:gd name="T25" fmla="*/ 2147483646 h 132"/>
              <a:gd name="T26" fmla="*/ 2147483646 w 142"/>
              <a:gd name="T27" fmla="*/ 2147483646 h 132"/>
              <a:gd name="T28" fmla="*/ 2147483646 w 142"/>
              <a:gd name="T29" fmla="*/ 2147483646 h 132"/>
              <a:gd name="T30" fmla="*/ 2147483646 w 142"/>
              <a:gd name="T31" fmla="*/ 2147483646 h 132"/>
              <a:gd name="T32" fmla="*/ 2147483646 w 142"/>
              <a:gd name="T33" fmla="*/ 2147483646 h 132"/>
              <a:gd name="T34" fmla="*/ 2147483646 w 142"/>
              <a:gd name="T35" fmla="*/ 2147483646 h 132"/>
              <a:gd name="T36" fmla="*/ 0 w 142"/>
              <a:gd name="T37" fmla="*/ 2147483646 h 132"/>
              <a:gd name="T38" fmla="*/ 0 w 142"/>
              <a:gd name="T39" fmla="*/ 2147483646 h 132"/>
              <a:gd name="T40" fmla="*/ 2147483646 w 142"/>
              <a:gd name="T41" fmla="*/ 2147483646 h 132"/>
              <a:gd name="T42" fmla="*/ 2147483646 w 142"/>
              <a:gd name="T43" fmla="*/ 2147483646 h 132"/>
              <a:gd name="T44" fmla="*/ 2147483646 w 142"/>
              <a:gd name="T45" fmla="*/ 2147483646 h 132"/>
              <a:gd name="T46" fmla="*/ 2147483646 w 142"/>
              <a:gd name="T47" fmla="*/ 2147483646 h 132"/>
              <a:gd name="T48" fmla="*/ 2147483646 w 142"/>
              <a:gd name="T49" fmla="*/ 2147483646 h 132"/>
              <a:gd name="T50" fmla="*/ 2147483646 w 142"/>
              <a:gd name="T51" fmla="*/ 2147483646 h 132"/>
              <a:gd name="T52" fmla="*/ 2147483646 w 142"/>
              <a:gd name="T53" fmla="*/ 2147483646 h 132"/>
              <a:gd name="T54" fmla="*/ 2147483646 w 142"/>
              <a:gd name="T55" fmla="*/ 0 h 132"/>
              <a:gd name="T56" fmla="*/ 2147483646 w 142"/>
              <a:gd name="T57" fmla="*/ 0 h 132"/>
              <a:gd name="T58" fmla="*/ 2147483646 w 142"/>
              <a:gd name="T59" fmla="*/ 2147483646 h 132"/>
              <a:gd name="T60" fmla="*/ 2147483646 w 142"/>
              <a:gd name="T61" fmla="*/ 2147483646 h 132"/>
              <a:gd name="T62" fmla="*/ 2147483646 w 142"/>
              <a:gd name="T63" fmla="*/ 2147483646 h 132"/>
              <a:gd name="T64" fmla="*/ 2147483646 w 142"/>
              <a:gd name="T65" fmla="*/ 2147483646 h 132"/>
              <a:gd name="T66" fmla="*/ 2147483646 w 142"/>
              <a:gd name="T67" fmla="*/ 2147483646 h 132"/>
              <a:gd name="T68" fmla="*/ 2147483646 w 142"/>
              <a:gd name="T69" fmla="*/ 2147483646 h 132"/>
              <a:gd name="T70" fmla="*/ 2147483646 w 142"/>
              <a:gd name="T71" fmla="*/ 2147483646 h 132"/>
              <a:gd name="T72" fmla="*/ 2147483646 w 142"/>
              <a:gd name="T73" fmla="*/ 2147483646 h 132"/>
              <a:gd name="T74" fmla="*/ 2147483646 w 142"/>
              <a:gd name="T75" fmla="*/ 2147483646 h 13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2"/>
              <a:gd name="T115" fmla="*/ 0 h 132"/>
              <a:gd name="T116" fmla="*/ 142 w 142"/>
              <a:gd name="T117" fmla="*/ 132 h 13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2" h="132">
                <a:moveTo>
                  <a:pt x="142" y="66"/>
                </a:moveTo>
                <a:lnTo>
                  <a:pt x="142" y="66"/>
                </a:lnTo>
                <a:lnTo>
                  <a:pt x="142" y="80"/>
                </a:lnTo>
                <a:lnTo>
                  <a:pt x="136" y="92"/>
                </a:lnTo>
                <a:lnTo>
                  <a:pt x="130" y="102"/>
                </a:lnTo>
                <a:lnTo>
                  <a:pt x="122" y="112"/>
                </a:lnTo>
                <a:lnTo>
                  <a:pt x="112" y="120"/>
                </a:lnTo>
                <a:lnTo>
                  <a:pt x="100" y="126"/>
                </a:lnTo>
                <a:lnTo>
                  <a:pt x="86" y="130"/>
                </a:lnTo>
                <a:lnTo>
                  <a:pt x="72" y="132"/>
                </a:lnTo>
                <a:lnTo>
                  <a:pt x="58" y="130"/>
                </a:lnTo>
                <a:lnTo>
                  <a:pt x="44" y="126"/>
                </a:lnTo>
                <a:lnTo>
                  <a:pt x="32" y="120"/>
                </a:lnTo>
                <a:lnTo>
                  <a:pt x="22" y="112"/>
                </a:lnTo>
                <a:lnTo>
                  <a:pt x="12" y="102"/>
                </a:lnTo>
                <a:lnTo>
                  <a:pt x="6" y="92"/>
                </a:lnTo>
                <a:lnTo>
                  <a:pt x="2" y="80"/>
                </a:lnTo>
                <a:lnTo>
                  <a:pt x="0" y="66"/>
                </a:lnTo>
                <a:lnTo>
                  <a:pt x="2" y="52"/>
                </a:lnTo>
                <a:lnTo>
                  <a:pt x="6" y="40"/>
                </a:lnTo>
                <a:lnTo>
                  <a:pt x="12" y="30"/>
                </a:lnTo>
                <a:lnTo>
                  <a:pt x="22" y="20"/>
                </a:lnTo>
                <a:lnTo>
                  <a:pt x="32" y="12"/>
                </a:lnTo>
                <a:lnTo>
                  <a:pt x="44" y="6"/>
                </a:lnTo>
                <a:lnTo>
                  <a:pt x="58" y="2"/>
                </a:lnTo>
                <a:lnTo>
                  <a:pt x="72" y="0"/>
                </a:lnTo>
                <a:lnTo>
                  <a:pt x="86" y="2"/>
                </a:lnTo>
                <a:lnTo>
                  <a:pt x="100" y="6"/>
                </a:lnTo>
                <a:lnTo>
                  <a:pt x="112" y="12"/>
                </a:lnTo>
                <a:lnTo>
                  <a:pt x="122" y="20"/>
                </a:lnTo>
                <a:lnTo>
                  <a:pt x="130" y="30"/>
                </a:lnTo>
                <a:lnTo>
                  <a:pt x="136" y="40"/>
                </a:lnTo>
                <a:lnTo>
                  <a:pt x="142" y="52"/>
                </a:lnTo>
                <a:lnTo>
                  <a:pt x="142" y="66"/>
                </a:lnTo>
                <a:close/>
              </a:path>
            </a:pathLst>
          </a:custGeom>
          <a:solidFill>
            <a:srgbClr val="F170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6" name="Freeform 1973"/>
          <p:cNvSpPr>
            <a:spLocks/>
          </p:cNvSpPr>
          <p:nvPr/>
        </p:nvSpPr>
        <p:spPr bwMode="auto">
          <a:xfrm>
            <a:off x="7183438" y="5219700"/>
            <a:ext cx="209550" cy="228600"/>
          </a:xfrm>
          <a:custGeom>
            <a:avLst/>
            <a:gdLst>
              <a:gd name="T0" fmla="*/ 2147483646 w 132"/>
              <a:gd name="T1" fmla="*/ 2147483646 h 144"/>
              <a:gd name="T2" fmla="*/ 2147483646 w 132"/>
              <a:gd name="T3" fmla="*/ 2147483646 h 144"/>
              <a:gd name="T4" fmla="*/ 2147483646 w 132"/>
              <a:gd name="T5" fmla="*/ 2147483646 h 144"/>
              <a:gd name="T6" fmla="*/ 2147483646 w 132"/>
              <a:gd name="T7" fmla="*/ 2147483646 h 144"/>
              <a:gd name="T8" fmla="*/ 2147483646 w 132"/>
              <a:gd name="T9" fmla="*/ 2147483646 h 144"/>
              <a:gd name="T10" fmla="*/ 2147483646 w 132"/>
              <a:gd name="T11" fmla="*/ 2147483646 h 144"/>
              <a:gd name="T12" fmla="*/ 2147483646 w 132"/>
              <a:gd name="T13" fmla="*/ 2147483646 h 144"/>
              <a:gd name="T14" fmla="*/ 2147483646 w 132"/>
              <a:gd name="T15" fmla="*/ 2147483646 h 144"/>
              <a:gd name="T16" fmla="*/ 2147483646 w 132"/>
              <a:gd name="T17" fmla="*/ 2147483646 h 144"/>
              <a:gd name="T18" fmla="*/ 2147483646 w 132"/>
              <a:gd name="T19" fmla="*/ 2147483646 h 144"/>
              <a:gd name="T20" fmla="*/ 2147483646 w 132"/>
              <a:gd name="T21" fmla="*/ 2147483646 h 144"/>
              <a:gd name="T22" fmla="*/ 2147483646 w 132"/>
              <a:gd name="T23" fmla="*/ 2147483646 h 144"/>
              <a:gd name="T24" fmla="*/ 2147483646 w 132"/>
              <a:gd name="T25" fmla="*/ 2147483646 h 144"/>
              <a:gd name="T26" fmla="*/ 2147483646 w 132"/>
              <a:gd name="T27" fmla="*/ 2147483646 h 144"/>
              <a:gd name="T28" fmla="*/ 2147483646 w 132"/>
              <a:gd name="T29" fmla="*/ 2147483646 h 144"/>
              <a:gd name="T30" fmla="*/ 2147483646 w 132"/>
              <a:gd name="T31" fmla="*/ 2147483646 h 144"/>
              <a:gd name="T32" fmla="*/ 2147483646 w 132"/>
              <a:gd name="T33" fmla="*/ 2147483646 h 144"/>
              <a:gd name="T34" fmla="*/ 0 w 132"/>
              <a:gd name="T35" fmla="*/ 2147483646 h 144"/>
              <a:gd name="T36" fmla="*/ 0 w 132"/>
              <a:gd name="T37" fmla="*/ 2147483646 h 144"/>
              <a:gd name="T38" fmla="*/ 0 w 132"/>
              <a:gd name="T39" fmla="*/ 2147483646 h 144"/>
              <a:gd name="T40" fmla="*/ 0 w 132"/>
              <a:gd name="T41" fmla="*/ 2147483646 h 144"/>
              <a:gd name="T42" fmla="*/ 2147483646 w 132"/>
              <a:gd name="T43" fmla="*/ 2147483646 h 144"/>
              <a:gd name="T44" fmla="*/ 2147483646 w 132"/>
              <a:gd name="T45" fmla="*/ 2147483646 h 144"/>
              <a:gd name="T46" fmla="*/ 2147483646 w 132"/>
              <a:gd name="T47" fmla="*/ 2147483646 h 144"/>
              <a:gd name="T48" fmla="*/ 2147483646 w 132"/>
              <a:gd name="T49" fmla="*/ 2147483646 h 144"/>
              <a:gd name="T50" fmla="*/ 2147483646 w 132"/>
              <a:gd name="T51" fmla="*/ 2147483646 h 144"/>
              <a:gd name="T52" fmla="*/ 2147483646 w 132"/>
              <a:gd name="T53" fmla="*/ 2147483646 h 144"/>
              <a:gd name="T54" fmla="*/ 2147483646 w 132"/>
              <a:gd name="T55" fmla="*/ 0 h 144"/>
              <a:gd name="T56" fmla="*/ 2147483646 w 132"/>
              <a:gd name="T57" fmla="*/ 0 h 144"/>
              <a:gd name="T58" fmla="*/ 2147483646 w 132"/>
              <a:gd name="T59" fmla="*/ 2147483646 h 144"/>
              <a:gd name="T60" fmla="*/ 2147483646 w 132"/>
              <a:gd name="T61" fmla="*/ 2147483646 h 144"/>
              <a:gd name="T62" fmla="*/ 2147483646 w 132"/>
              <a:gd name="T63" fmla="*/ 2147483646 h 144"/>
              <a:gd name="T64" fmla="*/ 2147483646 w 132"/>
              <a:gd name="T65" fmla="*/ 2147483646 h 144"/>
              <a:gd name="T66" fmla="*/ 2147483646 w 132"/>
              <a:gd name="T67" fmla="*/ 2147483646 h 144"/>
              <a:gd name="T68" fmla="*/ 2147483646 w 132"/>
              <a:gd name="T69" fmla="*/ 2147483646 h 144"/>
              <a:gd name="T70" fmla="*/ 2147483646 w 132"/>
              <a:gd name="T71" fmla="*/ 2147483646 h 144"/>
              <a:gd name="T72" fmla="*/ 2147483646 w 132"/>
              <a:gd name="T73" fmla="*/ 2147483646 h 144"/>
              <a:gd name="T74" fmla="*/ 2147483646 w 132"/>
              <a:gd name="T75" fmla="*/ 2147483646 h 14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2"/>
              <a:gd name="T115" fmla="*/ 0 h 144"/>
              <a:gd name="T116" fmla="*/ 132 w 132"/>
              <a:gd name="T117" fmla="*/ 144 h 14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2" h="144">
                <a:moveTo>
                  <a:pt x="132" y="72"/>
                </a:moveTo>
                <a:lnTo>
                  <a:pt x="132" y="72"/>
                </a:lnTo>
                <a:lnTo>
                  <a:pt x="130" y="88"/>
                </a:lnTo>
                <a:lnTo>
                  <a:pt x="126" y="100"/>
                </a:lnTo>
                <a:lnTo>
                  <a:pt x="120" y="114"/>
                </a:lnTo>
                <a:lnTo>
                  <a:pt x="112" y="124"/>
                </a:lnTo>
                <a:lnTo>
                  <a:pt x="102" y="132"/>
                </a:lnTo>
                <a:lnTo>
                  <a:pt x="90" y="140"/>
                </a:lnTo>
                <a:lnTo>
                  <a:pt x="78" y="144"/>
                </a:lnTo>
                <a:lnTo>
                  <a:pt x="66" y="144"/>
                </a:lnTo>
                <a:lnTo>
                  <a:pt x="52" y="144"/>
                </a:lnTo>
                <a:lnTo>
                  <a:pt x="40" y="140"/>
                </a:lnTo>
                <a:lnTo>
                  <a:pt x="28" y="132"/>
                </a:lnTo>
                <a:lnTo>
                  <a:pt x="18" y="124"/>
                </a:lnTo>
                <a:lnTo>
                  <a:pt x="10" y="114"/>
                </a:lnTo>
                <a:lnTo>
                  <a:pt x="4" y="100"/>
                </a:lnTo>
                <a:lnTo>
                  <a:pt x="0" y="88"/>
                </a:lnTo>
                <a:lnTo>
                  <a:pt x="0" y="72"/>
                </a:lnTo>
                <a:lnTo>
                  <a:pt x="0" y="58"/>
                </a:lnTo>
                <a:lnTo>
                  <a:pt x="4" y="44"/>
                </a:lnTo>
                <a:lnTo>
                  <a:pt x="10" y="32"/>
                </a:lnTo>
                <a:lnTo>
                  <a:pt x="18" y="22"/>
                </a:lnTo>
                <a:lnTo>
                  <a:pt x="28" y="14"/>
                </a:lnTo>
                <a:lnTo>
                  <a:pt x="40" y="6"/>
                </a:lnTo>
                <a:lnTo>
                  <a:pt x="52" y="2"/>
                </a:lnTo>
                <a:lnTo>
                  <a:pt x="66" y="0"/>
                </a:lnTo>
                <a:lnTo>
                  <a:pt x="78" y="2"/>
                </a:lnTo>
                <a:lnTo>
                  <a:pt x="90" y="6"/>
                </a:lnTo>
                <a:lnTo>
                  <a:pt x="102" y="14"/>
                </a:lnTo>
                <a:lnTo>
                  <a:pt x="112" y="22"/>
                </a:lnTo>
                <a:lnTo>
                  <a:pt x="120" y="32"/>
                </a:lnTo>
                <a:lnTo>
                  <a:pt x="126" y="44"/>
                </a:lnTo>
                <a:lnTo>
                  <a:pt x="130" y="58"/>
                </a:lnTo>
                <a:lnTo>
                  <a:pt x="132" y="72"/>
                </a:lnTo>
                <a:close/>
              </a:path>
            </a:pathLst>
          </a:custGeom>
          <a:solidFill>
            <a:srgbClr val="F170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7" name="Freeform 1974"/>
          <p:cNvSpPr>
            <a:spLocks/>
          </p:cNvSpPr>
          <p:nvPr/>
        </p:nvSpPr>
        <p:spPr bwMode="auto">
          <a:xfrm>
            <a:off x="7691438" y="4775200"/>
            <a:ext cx="158750" cy="180975"/>
          </a:xfrm>
          <a:custGeom>
            <a:avLst/>
            <a:gdLst>
              <a:gd name="T0" fmla="*/ 2147483646 w 100"/>
              <a:gd name="T1" fmla="*/ 2147483646 h 114"/>
              <a:gd name="T2" fmla="*/ 2147483646 w 100"/>
              <a:gd name="T3" fmla="*/ 2147483646 h 114"/>
              <a:gd name="T4" fmla="*/ 2147483646 w 100"/>
              <a:gd name="T5" fmla="*/ 2147483646 h 114"/>
              <a:gd name="T6" fmla="*/ 2147483646 w 100"/>
              <a:gd name="T7" fmla="*/ 2147483646 h 114"/>
              <a:gd name="T8" fmla="*/ 2147483646 w 100"/>
              <a:gd name="T9" fmla="*/ 2147483646 h 114"/>
              <a:gd name="T10" fmla="*/ 2147483646 w 100"/>
              <a:gd name="T11" fmla="*/ 2147483646 h 114"/>
              <a:gd name="T12" fmla="*/ 2147483646 w 100"/>
              <a:gd name="T13" fmla="*/ 2147483646 h 114"/>
              <a:gd name="T14" fmla="*/ 2147483646 w 100"/>
              <a:gd name="T15" fmla="*/ 2147483646 h 114"/>
              <a:gd name="T16" fmla="*/ 2147483646 w 100"/>
              <a:gd name="T17" fmla="*/ 2147483646 h 114"/>
              <a:gd name="T18" fmla="*/ 2147483646 w 100"/>
              <a:gd name="T19" fmla="*/ 2147483646 h 114"/>
              <a:gd name="T20" fmla="*/ 2147483646 w 100"/>
              <a:gd name="T21" fmla="*/ 2147483646 h 114"/>
              <a:gd name="T22" fmla="*/ 2147483646 w 100"/>
              <a:gd name="T23" fmla="*/ 2147483646 h 114"/>
              <a:gd name="T24" fmla="*/ 2147483646 w 100"/>
              <a:gd name="T25" fmla="*/ 2147483646 h 114"/>
              <a:gd name="T26" fmla="*/ 2147483646 w 100"/>
              <a:gd name="T27" fmla="*/ 2147483646 h 114"/>
              <a:gd name="T28" fmla="*/ 2147483646 w 100"/>
              <a:gd name="T29" fmla="*/ 2147483646 h 114"/>
              <a:gd name="T30" fmla="*/ 2147483646 w 100"/>
              <a:gd name="T31" fmla="*/ 2147483646 h 114"/>
              <a:gd name="T32" fmla="*/ 2147483646 w 100"/>
              <a:gd name="T33" fmla="*/ 2147483646 h 114"/>
              <a:gd name="T34" fmla="*/ 0 w 100"/>
              <a:gd name="T35" fmla="*/ 2147483646 h 114"/>
              <a:gd name="T36" fmla="*/ 0 w 100"/>
              <a:gd name="T37" fmla="*/ 2147483646 h 114"/>
              <a:gd name="T38" fmla="*/ 0 w 100"/>
              <a:gd name="T39" fmla="*/ 2147483646 h 114"/>
              <a:gd name="T40" fmla="*/ 0 w 100"/>
              <a:gd name="T41" fmla="*/ 2147483646 h 114"/>
              <a:gd name="T42" fmla="*/ 2147483646 w 100"/>
              <a:gd name="T43" fmla="*/ 2147483646 h 114"/>
              <a:gd name="T44" fmla="*/ 2147483646 w 100"/>
              <a:gd name="T45" fmla="*/ 2147483646 h 114"/>
              <a:gd name="T46" fmla="*/ 2147483646 w 100"/>
              <a:gd name="T47" fmla="*/ 2147483646 h 114"/>
              <a:gd name="T48" fmla="*/ 2147483646 w 100"/>
              <a:gd name="T49" fmla="*/ 2147483646 h 114"/>
              <a:gd name="T50" fmla="*/ 2147483646 w 100"/>
              <a:gd name="T51" fmla="*/ 2147483646 h 114"/>
              <a:gd name="T52" fmla="*/ 2147483646 w 100"/>
              <a:gd name="T53" fmla="*/ 0 h 114"/>
              <a:gd name="T54" fmla="*/ 2147483646 w 100"/>
              <a:gd name="T55" fmla="*/ 0 h 114"/>
              <a:gd name="T56" fmla="*/ 2147483646 w 100"/>
              <a:gd name="T57" fmla="*/ 0 h 114"/>
              <a:gd name="T58" fmla="*/ 2147483646 w 100"/>
              <a:gd name="T59" fmla="*/ 0 h 114"/>
              <a:gd name="T60" fmla="*/ 2147483646 w 100"/>
              <a:gd name="T61" fmla="*/ 2147483646 h 114"/>
              <a:gd name="T62" fmla="*/ 2147483646 w 100"/>
              <a:gd name="T63" fmla="*/ 2147483646 h 114"/>
              <a:gd name="T64" fmla="*/ 2147483646 w 100"/>
              <a:gd name="T65" fmla="*/ 2147483646 h 114"/>
              <a:gd name="T66" fmla="*/ 2147483646 w 100"/>
              <a:gd name="T67" fmla="*/ 2147483646 h 114"/>
              <a:gd name="T68" fmla="*/ 2147483646 w 100"/>
              <a:gd name="T69" fmla="*/ 2147483646 h 114"/>
              <a:gd name="T70" fmla="*/ 2147483646 w 100"/>
              <a:gd name="T71" fmla="*/ 2147483646 h 114"/>
              <a:gd name="T72" fmla="*/ 2147483646 w 100"/>
              <a:gd name="T73" fmla="*/ 2147483646 h 114"/>
              <a:gd name="T74" fmla="*/ 2147483646 w 100"/>
              <a:gd name="T75" fmla="*/ 2147483646 h 11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0"/>
              <a:gd name="T115" fmla="*/ 0 h 114"/>
              <a:gd name="T116" fmla="*/ 100 w 100"/>
              <a:gd name="T117" fmla="*/ 114 h 11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0" h="114">
                <a:moveTo>
                  <a:pt x="100" y="56"/>
                </a:moveTo>
                <a:lnTo>
                  <a:pt x="100" y="56"/>
                </a:lnTo>
                <a:lnTo>
                  <a:pt x="100" y="68"/>
                </a:lnTo>
                <a:lnTo>
                  <a:pt x="96" y="78"/>
                </a:lnTo>
                <a:lnTo>
                  <a:pt x="92" y="88"/>
                </a:lnTo>
                <a:lnTo>
                  <a:pt x="86" y="98"/>
                </a:lnTo>
                <a:lnTo>
                  <a:pt x="78" y="104"/>
                </a:lnTo>
                <a:lnTo>
                  <a:pt x="70" y="110"/>
                </a:lnTo>
                <a:lnTo>
                  <a:pt x="60" y="112"/>
                </a:lnTo>
                <a:lnTo>
                  <a:pt x="50" y="114"/>
                </a:lnTo>
                <a:lnTo>
                  <a:pt x="40" y="112"/>
                </a:lnTo>
                <a:lnTo>
                  <a:pt x="30" y="110"/>
                </a:lnTo>
                <a:lnTo>
                  <a:pt x="22" y="104"/>
                </a:lnTo>
                <a:lnTo>
                  <a:pt x="14" y="98"/>
                </a:lnTo>
                <a:lnTo>
                  <a:pt x="8" y="88"/>
                </a:lnTo>
                <a:lnTo>
                  <a:pt x="4" y="78"/>
                </a:lnTo>
                <a:lnTo>
                  <a:pt x="0" y="68"/>
                </a:lnTo>
                <a:lnTo>
                  <a:pt x="0" y="56"/>
                </a:lnTo>
                <a:lnTo>
                  <a:pt x="0" y="46"/>
                </a:lnTo>
                <a:lnTo>
                  <a:pt x="4" y="34"/>
                </a:lnTo>
                <a:lnTo>
                  <a:pt x="8" y="24"/>
                </a:lnTo>
                <a:lnTo>
                  <a:pt x="14" y="16"/>
                </a:lnTo>
                <a:lnTo>
                  <a:pt x="22" y="10"/>
                </a:lnTo>
                <a:lnTo>
                  <a:pt x="30" y="4"/>
                </a:lnTo>
                <a:lnTo>
                  <a:pt x="40" y="0"/>
                </a:lnTo>
                <a:lnTo>
                  <a:pt x="50" y="0"/>
                </a:lnTo>
                <a:lnTo>
                  <a:pt x="60" y="0"/>
                </a:lnTo>
                <a:lnTo>
                  <a:pt x="70" y="4"/>
                </a:lnTo>
                <a:lnTo>
                  <a:pt x="78" y="10"/>
                </a:lnTo>
                <a:lnTo>
                  <a:pt x="86" y="16"/>
                </a:lnTo>
                <a:lnTo>
                  <a:pt x="92" y="24"/>
                </a:lnTo>
                <a:lnTo>
                  <a:pt x="96" y="34"/>
                </a:lnTo>
                <a:lnTo>
                  <a:pt x="100" y="46"/>
                </a:lnTo>
                <a:lnTo>
                  <a:pt x="100" y="56"/>
                </a:lnTo>
                <a:close/>
              </a:path>
            </a:pathLst>
          </a:custGeom>
          <a:solidFill>
            <a:srgbClr val="F170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8" name="Freeform 1975"/>
          <p:cNvSpPr>
            <a:spLocks/>
          </p:cNvSpPr>
          <p:nvPr/>
        </p:nvSpPr>
        <p:spPr bwMode="auto">
          <a:xfrm>
            <a:off x="7631113" y="5365750"/>
            <a:ext cx="206375" cy="203200"/>
          </a:xfrm>
          <a:custGeom>
            <a:avLst/>
            <a:gdLst>
              <a:gd name="T0" fmla="*/ 2147483646 w 130"/>
              <a:gd name="T1" fmla="*/ 2147483646 h 128"/>
              <a:gd name="T2" fmla="*/ 2147483646 w 130"/>
              <a:gd name="T3" fmla="*/ 2147483646 h 128"/>
              <a:gd name="T4" fmla="*/ 2147483646 w 130"/>
              <a:gd name="T5" fmla="*/ 2147483646 h 128"/>
              <a:gd name="T6" fmla="*/ 2147483646 w 130"/>
              <a:gd name="T7" fmla="*/ 2147483646 h 128"/>
              <a:gd name="T8" fmla="*/ 2147483646 w 130"/>
              <a:gd name="T9" fmla="*/ 2147483646 h 128"/>
              <a:gd name="T10" fmla="*/ 2147483646 w 130"/>
              <a:gd name="T11" fmla="*/ 2147483646 h 128"/>
              <a:gd name="T12" fmla="*/ 2147483646 w 130"/>
              <a:gd name="T13" fmla="*/ 2147483646 h 128"/>
              <a:gd name="T14" fmla="*/ 2147483646 w 130"/>
              <a:gd name="T15" fmla="*/ 2147483646 h 128"/>
              <a:gd name="T16" fmla="*/ 2147483646 w 130"/>
              <a:gd name="T17" fmla="*/ 2147483646 h 128"/>
              <a:gd name="T18" fmla="*/ 2147483646 w 130"/>
              <a:gd name="T19" fmla="*/ 2147483646 h 128"/>
              <a:gd name="T20" fmla="*/ 2147483646 w 130"/>
              <a:gd name="T21" fmla="*/ 2147483646 h 128"/>
              <a:gd name="T22" fmla="*/ 2147483646 w 130"/>
              <a:gd name="T23" fmla="*/ 2147483646 h 128"/>
              <a:gd name="T24" fmla="*/ 2147483646 w 130"/>
              <a:gd name="T25" fmla="*/ 2147483646 h 128"/>
              <a:gd name="T26" fmla="*/ 2147483646 w 130"/>
              <a:gd name="T27" fmla="*/ 2147483646 h 128"/>
              <a:gd name="T28" fmla="*/ 2147483646 w 130"/>
              <a:gd name="T29" fmla="*/ 2147483646 h 128"/>
              <a:gd name="T30" fmla="*/ 2147483646 w 130"/>
              <a:gd name="T31" fmla="*/ 2147483646 h 128"/>
              <a:gd name="T32" fmla="*/ 2147483646 w 130"/>
              <a:gd name="T33" fmla="*/ 2147483646 h 128"/>
              <a:gd name="T34" fmla="*/ 0 w 130"/>
              <a:gd name="T35" fmla="*/ 2147483646 h 128"/>
              <a:gd name="T36" fmla="*/ 0 w 130"/>
              <a:gd name="T37" fmla="*/ 2147483646 h 128"/>
              <a:gd name="T38" fmla="*/ 0 w 130"/>
              <a:gd name="T39" fmla="*/ 2147483646 h 128"/>
              <a:gd name="T40" fmla="*/ 0 w 130"/>
              <a:gd name="T41" fmla="*/ 2147483646 h 128"/>
              <a:gd name="T42" fmla="*/ 2147483646 w 130"/>
              <a:gd name="T43" fmla="*/ 2147483646 h 128"/>
              <a:gd name="T44" fmla="*/ 2147483646 w 130"/>
              <a:gd name="T45" fmla="*/ 2147483646 h 128"/>
              <a:gd name="T46" fmla="*/ 2147483646 w 130"/>
              <a:gd name="T47" fmla="*/ 2147483646 h 128"/>
              <a:gd name="T48" fmla="*/ 2147483646 w 130"/>
              <a:gd name="T49" fmla="*/ 2147483646 h 128"/>
              <a:gd name="T50" fmla="*/ 2147483646 w 130"/>
              <a:gd name="T51" fmla="*/ 2147483646 h 128"/>
              <a:gd name="T52" fmla="*/ 2147483646 w 130"/>
              <a:gd name="T53" fmla="*/ 2147483646 h 128"/>
              <a:gd name="T54" fmla="*/ 2147483646 w 130"/>
              <a:gd name="T55" fmla="*/ 0 h 128"/>
              <a:gd name="T56" fmla="*/ 2147483646 w 130"/>
              <a:gd name="T57" fmla="*/ 0 h 128"/>
              <a:gd name="T58" fmla="*/ 2147483646 w 130"/>
              <a:gd name="T59" fmla="*/ 2147483646 h 128"/>
              <a:gd name="T60" fmla="*/ 2147483646 w 130"/>
              <a:gd name="T61" fmla="*/ 2147483646 h 128"/>
              <a:gd name="T62" fmla="*/ 2147483646 w 130"/>
              <a:gd name="T63" fmla="*/ 2147483646 h 128"/>
              <a:gd name="T64" fmla="*/ 2147483646 w 130"/>
              <a:gd name="T65" fmla="*/ 2147483646 h 128"/>
              <a:gd name="T66" fmla="*/ 2147483646 w 130"/>
              <a:gd name="T67" fmla="*/ 2147483646 h 128"/>
              <a:gd name="T68" fmla="*/ 2147483646 w 130"/>
              <a:gd name="T69" fmla="*/ 2147483646 h 128"/>
              <a:gd name="T70" fmla="*/ 2147483646 w 130"/>
              <a:gd name="T71" fmla="*/ 2147483646 h 128"/>
              <a:gd name="T72" fmla="*/ 2147483646 w 130"/>
              <a:gd name="T73" fmla="*/ 2147483646 h 128"/>
              <a:gd name="T74" fmla="*/ 2147483646 w 130"/>
              <a:gd name="T75" fmla="*/ 2147483646 h 12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0"/>
              <a:gd name="T115" fmla="*/ 0 h 128"/>
              <a:gd name="T116" fmla="*/ 130 w 130"/>
              <a:gd name="T117" fmla="*/ 128 h 12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0" h="128">
                <a:moveTo>
                  <a:pt x="130" y="64"/>
                </a:moveTo>
                <a:lnTo>
                  <a:pt x="130" y="64"/>
                </a:lnTo>
                <a:lnTo>
                  <a:pt x="130" y="78"/>
                </a:lnTo>
                <a:lnTo>
                  <a:pt x="126" y="90"/>
                </a:lnTo>
                <a:lnTo>
                  <a:pt x="120" y="100"/>
                </a:lnTo>
                <a:lnTo>
                  <a:pt x="112" y="110"/>
                </a:lnTo>
                <a:lnTo>
                  <a:pt x="102" y="118"/>
                </a:lnTo>
                <a:lnTo>
                  <a:pt x="90" y="124"/>
                </a:lnTo>
                <a:lnTo>
                  <a:pt x="78" y="128"/>
                </a:lnTo>
                <a:lnTo>
                  <a:pt x="64" y="128"/>
                </a:lnTo>
                <a:lnTo>
                  <a:pt x="52" y="128"/>
                </a:lnTo>
                <a:lnTo>
                  <a:pt x="40" y="124"/>
                </a:lnTo>
                <a:lnTo>
                  <a:pt x="28" y="118"/>
                </a:lnTo>
                <a:lnTo>
                  <a:pt x="18" y="110"/>
                </a:lnTo>
                <a:lnTo>
                  <a:pt x="10" y="100"/>
                </a:lnTo>
                <a:lnTo>
                  <a:pt x="4" y="90"/>
                </a:lnTo>
                <a:lnTo>
                  <a:pt x="0" y="78"/>
                </a:lnTo>
                <a:lnTo>
                  <a:pt x="0" y="64"/>
                </a:lnTo>
                <a:lnTo>
                  <a:pt x="0" y="52"/>
                </a:lnTo>
                <a:lnTo>
                  <a:pt x="4" y="40"/>
                </a:lnTo>
                <a:lnTo>
                  <a:pt x="10" y="28"/>
                </a:lnTo>
                <a:lnTo>
                  <a:pt x="18" y="18"/>
                </a:lnTo>
                <a:lnTo>
                  <a:pt x="28" y="10"/>
                </a:lnTo>
                <a:lnTo>
                  <a:pt x="40" y="6"/>
                </a:lnTo>
                <a:lnTo>
                  <a:pt x="52" y="2"/>
                </a:lnTo>
                <a:lnTo>
                  <a:pt x="64" y="0"/>
                </a:lnTo>
                <a:lnTo>
                  <a:pt x="78" y="2"/>
                </a:lnTo>
                <a:lnTo>
                  <a:pt x="90" y="6"/>
                </a:lnTo>
                <a:lnTo>
                  <a:pt x="102" y="10"/>
                </a:lnTo>
                <a:lnTo>
                  <a:pt x="112" y="18"/>
                </a:lnTo>
                <a:lnTo>
                  <a:pt x="120" y="28"/>
                </a:lnTo>
                <a:lnTo>
                  <a:pt x="126" y="40"/>
                </a:lnTo>
                <a:lnTo>
                  <a:pt x="130" y="52"/>
                </a:lnTo>
                <a:lnTo>
                  <a:pt x="130" y="64"/>
                </a:lnTo>
                <a:close/>
              </a:path>
            </a:pathLst>
          </a:custGeom>
          <a:solidFill>
            <a:srgbClr val="F170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9" name="Freeform 1976"/>
          <p:cNvSpPr>
            <a:spLocks/>
          </p:cNvSpPr>
          <p:nvPr/>
        </p:nvSpPr>
        <p:spPr bwMode="auto">
          <a:xfrm>
            <a:off x="5792788" y="4826000"/>
            <a:ext cx="152400" cy="149225"/>
          </a:xfrm>
          <a:custGeom>
            <a:avLst/>
            <a:gdLst>
              <a:gd name="T0" fmla="*/ 2147483646 w 96"/>
              <a:gd name="T1" fmla="*/ 2147483646 h 94"/>
              <a:gd name="T2" fmla="*/ 2147483646 w 96"/>
              <a:gd name="T3" fmla="*/ 2147483646 h 94"/>
              <a:gd name="T4" fmla="*/ 2147483646 w 96"/>
              <a:gd name="T5" fmla="*/ 2147483646 h 94"/>
              <a:gd name="T6" fmla="*/ 2147483646 w 96"/>
              <a:gd name="T7" fmla="*/ 2147483646 h 94"/>
              <a:gd name="T8" fmla="*/ 2147483646 w 96"/>
              <a:gd name="T9" fmla="*/ 2147483646 h 94"/>
              <a:gd name="T10" fmla="*/ 2147483646 w 96"/>
              <a:gd name="T11" fmla="*/ 2147483646 h 94"/>
              <a:gd name="T12" fmla="*/ 2147483646 w 96"/>
              <a:gd name="T13" fmla="*/ 2147483646 h 94"/>
              <a:gd name="T14" fmla="*/ 2147483646 w 96"/>
              <a:gd name="T15" fmla="*/ 2147483646 h 94"/>
              <a:gd name="T16" fmla="*/ 2147483646 w 96"/>
              <a:gd name="T17" fmla="*/ 2147483646 h 94"/>
              <a:gd name="T18" fmla="*/ 2147483646 w 96"/>
              <a:gd name="T19" fmla="*/ 2147483646 h 94"/>
              <a:gd name="T20" fmla="*/ 2147483646 w 96"/>
              <a:gd name="T21" fmla="*/ 2147483646 h 94"/>
              <a:gd name="T22" fmla="*/ 2147483646 w 96"/>
              <a:gd name="T23" fmla="*/ 2147483646 h 94"/>
              <a:gd name="T24" fmla="*/ 2147483646 w 96"/>
              <a:gd name="T25" fmla="*/ 2147483646 h 94"/>
              <a:gd name="T26" fmla="*/ 2147483646 w 96"/>
              <a:gd name="T27" fmla="*/ 2147483646 h 94"/>
              <a:gd name="T28" fmla="*/ 2147483646 w 96"/>
              <a:gd name="T29" fmla="*/ 2147483646 h 94"/>
              <a:gd name="T30" fmla="*/ 2147483646 w 96"/>
              <a:gd name="T31" fmla="*/ 2147483646 h 94"/>
              <a:gd name="T32" fmla="*/ 2147483646 w 96"/>
              <a:gd name="T33" fmla="*/ 2147483646 h 94"/>
              <a:gd name="T34" fmla="*/ 0 w 96"/>
              <a:gd name="T35" fmla="*/ 2147483646 h 94"/>
              <a:gd name="T36" fmla="*/ 0 w 96"/>
              <a:gd name="T37" fmla="*/ 2147483646 h 94"/>
              <a:gd name="T38" fmla="*/ 0 w 96"/>
              <a:gd name="T39" fmla="*/ 2147483646 h 94"/>
              <a:gd name="T40" fmla="*/ 0 w 96"/>
              <a:gd name="T41" fmla="*/ 2147483646 h 94"/>
              <a:gd name="T42" fmla="*/ 2147483646 w 96"/>
              <a:gd name="T43" fmla="*/ 2147483646 h 94"/>
              <a:gd name="T44" fmla="*/ 2147483646 w 96"/>
              <a:gd name="T45" fmla="*/ 2147483646 h 94"/>
              <a:gd name="T46" fmla="*/ 2147483646 w 96"/>
              <a:gd name="T47" fmla="*/ 2147483646 h 94"/>
              <a:gd name="T48" fmla="*/ 2147483646 w 96"/>
              <a:gd name="T49" fmla="*/ 2147483646 h 94"/>
              <a:gd name="T50" fmla="*/ 2147483646 w 96"/>
              <a:gd name="T51" fmla="*/ 2147483646 h 94"/>
              <a:gd name="T52" fmla="*/ 2147483646 w 96"/>
              <a:gd name="T53" fmla="*/ 0 h 94"/>
              <a:gd name="T54" fmla="*/ 2147483646 w 96"/>
              <a:gd name="T55" fmla="*/ 0 h 94"/>
              <a:gd name="T56" fmla="*/ 2147483646 w 96"/>
              <a:gd name="T57" fmla="*/ 0 h 94"/>
              <a:gd name="T58" fmla="*/ 2147483646 w 96"/>
              <a:gd name="T59" fmla="*/ 0 h 94"/>
              <a:gd name="T60" fmla="*/ 2147483646 w 96"/>
              <a:gd name="T61" fmla="*/ 2147483646 h 94"/>
              <a:gd name="T62" fmla="*/ 2147483646 w 96"/>
              <a:gd name="T63" fmla="*/ 2147483646 h 94"/>
              <a:gd name="T64" fmla="*/ 2147483646 w 96"/>
              <a:gd name="T65" fmla="*/ 2147483646 h 94"/>
              <a:gd name="T66" fmla="*/ 2147483646 w 96"/>
              <a:gd name="T67" fmla="*/ 2147483646 h 94"/>
              <a:gd name="T68" fmla="*/ 2147483646 w 96"/>
              <a:gd name="T69" fmla="*/ 2147483646 h 94"/>
              <a:gd name="T70" fmla="*/ 2147483646 w 96"/>
              <a:gd name="T71" fmla="*/ 2147483646 h 94"/>
              <a:gd name="T72" fmla="*/ 2147483646 w 96"/>
              <a:gd name="T73" fmla="*/ 2147483646 h 94"/>
              <a:gd name="T74" fmla="*/ 2147483646 w 96"/>
              <a:gd name="T75" fmla="*/ 2147483646 h 9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6"/>
              <a:gd name="T115" fmla="*/ 0 h 94"/>
              <a:gd name="T116" fmla="*/ 96 w 96"/>
              <a:gd name="T117" fmla="*/ 94 h 9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6" h="94">
                <a:moveTo>
                  <a:pt x="96" y="46"/>
                </a:moveTo>
                <a:lnTo>
                  <a:pt x="96" y="46"/>
                </a:lnTo>
                <a:lnTo>
                  <a:pt x="96" y="56"/>
                </a:lnTo>
                <a:lnTo>
                  <a:pt x="94" y="66"/>
                </a:lnTo>
                <a:lnTo>
                  <a:pt x="88" y="74"/>
                </a:lnTo>
                <a:lnTo>
                  <a:pt x="82" y="80"/>
                </a:lnTo>
                <a:lnTo>
                  <a:pt x="76" y="86"/>
                </a:lnTo>
                <a:lnTo>
                  <a:pt x="68" y="90"/>
                </a:lnTo>
                <a:lnTo>
                  <a:pt x="58" y="94"/>
                </a:lnTo>
                <a:lnTo>
                  <a:pt x="48" y="94"/>
                </a:lnTo>
                <a:lnTo>
                  <a:pt x="38" y="94"/>
                </a:lnTo>
                <a:lnTo>
                  <a:pt x="30" y="90"/>
                </a:lnTo>
                <a:lnTo>
                  <a:pt x="22" y="86"/>
                </a:lnTo>
                <a:lnTo>
                  <a:pt x="14" y="80"/>
                </a:lnTo>
                <a:lnTo>
                  <a:pt x="8" y="74"/>
                </a:lnTo>
                <a:lnTo>
                  <a:pt x="4" y="66"/>
                </a:lnTo>
                <a:lnTo>
                  <a:pt x="0" y="56"/>
                </a:lnTo>
                <a:lnTo>
                  <a:pt x="0" y="46"/>
                </a:lnTo>
                <a:lnTo>
                  <a:pt x="0" y="38"/>
                </a:lnTo>
                <a:lnTo>
                  <a:pt x="4" y="28"/>
                </a:lnTo>
                <a:lnTo>
                  <a:pt x="8" y="20"/>
                </a:lnTo>
                <a:lnTo>
                  <a:pt x="14" y="14"/>
                </a:lnTo>
                <a:lnTo>
                  <a:pt x="22" y="8"/>
                </a:lnTo>
                <a:lnTo>
                  <a:pt x="30" y="4"/>
                </a:lnTo>
                <a:lnTo>
                  <a:pt x="38" y="0"/>
                </a:lnTo>
                <a:lnTo>
                  <a:pt x="48" y="0"/>
                </a:lnTo>
                <a:lnTo>
                  <a:pt x="58" y="0"/>
                </a:lnTo>
                <a:lnTo>
                  <a:pt x="68" y="4"/>
                </a:lnTo>
                <a:lnTo>
                  <a:pt x="76" y="8"/>
                </a:lnTo>
                <a:lnTo>
                  <a:pt x="82" y="14"/>
                </a:lnTo>
                <a:lnTo>
                  <a:pt x="88" y="20"/>
                </a:lnTo>
                <a:lnTo>
                  <a:pt x="94" y="28"/>
                </a:lnTo>
                <a:lnTo>
                  <a:pt x="96" y="38"/>
                </a:lnTo>
                <a:lnTo>
                  <a:pt x="96" y="46"/>
                </a:lnTo>
                <a:close/>
              </a:path>
            </a:pathLst>
          </a:custGeom>
          <a:solidFill>
            <a:srgbClr val="F170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10" name="Group 408"/>
          <p:cNvGrpSpPr>
            <a:grpSpLocks/>
          </p:cNvGrpSpPr>
          <p:nvPr/>
        </p:nvGrpSpPr>
        <p:grpSpPr bwMode="auto">
          <a:xfrm>
            <a:off x="1998663" y="1041400"/>
            <a:ext cx="1511300" cy="2298700"/>
            <a:chOff x="1943100" y="1003300"/>
            <a:chExt cx="1574800" cy="2396067"/>
          </a:xfrm>
        </p:grpSpPr>
        <p:sp>
          <p:nvSpPr>
            <p:cNvPr id="3258" name="Freeform 1977"/>
            <p:cNvSpPr>
              <a:spLocks/>
            </p:cNvSpPr>
            <p:nvPr/>
          </p:nvSpPr>
          <p:spPr bwMode="auto">
            <a:xfrm>
              <a:off x="1947333" y="1278467"/>
              <a:ext cx="1566334" cy="2117725"/>
            </a:xfrm>
            <a:custGeom>
              <a:avLst/>
              <a:gdLst>
                <a:gd name="T0" fmla="*/ 2147483646 w 992"/>
                <a:gd name="T1" fmla="*/ 2147483646 h 1334"/>
                <a:gd name="T2" fmla="*/ 2147483646 w 992"/>
                <a:gd name="T3" fmla="*/ 2147483646 h 1334"/>
                <a:gd name="T4" fmla="*/ 2147483646 w 992"/>
                <a:gd name="T5" fmla="*/ 2147483646 h 1334"/>
                <a:gd name="T6" fmla="*/ 2147483646 w 992"/>
                <a:gd name="T7" fmla="*/ 2147483646 h 1334"/>
                <a:gd name="T8" fmla="*/ 0 w 992"/>
                <a:gd name="T9" fmla="*/ 2147483646 h 1334"/>
                <a:gd name="T10" fmla="*/ 2147483646 w 992"/>
                <a:gd name="T11" fmla="*/ 2147483646 h 1334"/>
                <a:gd name="T12" fmla="*/ 2147483646 w 992"/>
                <a:gd name="T13" fmla="*/ 2147483646 h 1334"/>
                <a:gd name="T14" fmla="*/ 2147483646 w 992"/>
                <a:gd name="T15" fmla="*/ 2147483646 h 1334"/>
                <a:gd name="T16" fmla="*/ 0 w 992"/>
                <a:gd name="T17" fmla="*/ 2147483646 h 1334"/>
                <a:gd name="T18" fmla="*/ 0 w 992"/>
                <a:gd name="T19" fmla="*/ 2147483646 h 1334"/>
                <a:gd name="T20" fmla="*/ 2147483646 w 992"/>
                <a:gd name="T21" fmla="*/ 2147483646 h 1334"/>
                <a:gd name="T22" fmla="*/ 2147483646 w 992"/>
                <a:gd name="T23" fmla="*/ 2147483646 h 1334"/>
                <a:gd name="T24" fmla="*/ 2147483646 w 992"/>
                <a:gd name="T25" fmla="*/ 2147483646 h 1334"/>
                <a:gd name="T26" fmla="*/ 2147483646 w 992"/>
                <a:gd name="T27" fmla="*/ 2147483646 h 1334"/>
                <a:gd name="T28" fmla="*/ 2147483646 w 992"/>
                <a:gd name="T29" fmla="*/ 2147483646 h 1334"/>
                <a:gd name="T30" fmla="*/ 2147483646 w 992"/>
                <a:gd name="T31" fmla="*/ 2147483646 h 1334"/>
                <a:gd name="T32" fmla="*/ 2147483646 w 992"/>
                <a:gd name="T33" fmla="*/ 2147483646 h 1334"/>
                <a:gd name="T34" fmla="*/ 2147483646 w 992"/>
                <a:gd name="T35" fmla="*/ 2147483646 h 1334"/>
                <a:gd name="T36" fmla="*/ 2147483646 w 992"/>
                <a:gd name="T37" fmla="*/ 2147483646 h 1334"/>
                <a:gd name="T38" fmla="*/ 2147483646 w 992"/>
                <a:gd name="T39" fmla="*/ 2147483646 h 1334"/>
                <a:gd name="T40" fmla="*/ 2147483646 w 992"/>
                <a:gd name="T41" fmla="*/ 2147483646 h 1334"/>
                <a:gd name="T42" fmla="*/ 2147483646 w 992"/>
                <a:gd name="T43" fmla="*/ 2147483646 h 1334"/>
                <a:gd name="T44" fmla="*/ 2147483646 w 992"/>
                <a:gd name="T45" fmla="*/ 2147483646 h 1334"/>
                <a:gd name="T46" fmla="*/ 2147483646 w 992"/>
                <a:gd name="T47" fmla="*/ 0 h 1334"/>
                <a:gd name="T48" fmla="*/ 2147483646 w 992"/>
                <a:gd name="T49" fmla="*/ 0 h 1334"/>
                <a:gd name="T50" fmla="*/ 2147483646 w 992"/>
                <a:gd name="T51" fmla="*/ 0 h 1334"/>
                <a:gd name="T52" fmla="*/ 2147483646 w 992"/>
                <a:gd name="T53" fmla="*/ 2147483646 h 1334"/>
                <a:gd name="T54" fmla="*/ 2147483646 w 992"/>
                <a:gd name="T55" fmla="*/ 2147483646 h 1334"/>
                <a:gd name="T56" fmla="*/ 2147483646 w 992"/>
                <a:gd name="T57" fmla="*/ 2147483646 h 1334"/>
                <a:gd name="T58" fmla="*/ 2147483646 w 992"/>
                <a:gd name="T59" fmla="*/ 2147483646 h 1334"/>
                <a:gd name="T60" fmla="*/ 2147483646 w 992"/>
                <a:gd name="T61" fmla="*/ 2147483646 h 1334"/>
                <a:gd name="T62" fmla="*/ 2147483646 w 992"/>
                <a:gd name="T63" fmla="*/ 2147483646 h 1334"/>
                <a:gd name="T64" fmla="*/ 2147483646 w 992"/>
                <a:gd name="T65" fmla="*/ 2147483646 h 1334"/>
                <a:gd name="T66" fmla="*/ 2147483646 w 992"/>
                <a:gd name="T67" fmla="*/ 2147483646 h 1334"/>
                <a:gd name="T68" fmla="*/ 2147483646 w 992"/>
                <a:gd name="T69" fmla="*/ 2147483646 h 1334"/>
                <a:gd name="T70" fmla="*/ 2147483646 w 992"/>
                <a:gd name="T71" fmla="*/ 2147483646 h 1334"/>
                <a:gd name="T72" fmla="*/ 2147483646 w 992"/>
                <a:gd name="T73" fmla="*/ 2147483646 h 13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92"/>
                <a:gd name="T112" fmla="*/ 0 h 1334"/>
                <a:gd name="T113" fmla="*/ 992 w 992"/>
                <a:gd name="T114" fmla="*/ 1334 h 133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92" h="1334">
                  <a:moveTo>
                    <a:pt x="992" y="362"/>
                  </a:moveTo>
                  <a:lnTo>
                    <a:pt x="992" y="1334"/>
                  </a:lnTo>
                  <a:lnTo>
                    <a:pt x="2" y="1334"/>
                  </a:lnTo>
                  <a:lnTo>
                    <a:pt x="2" y="388"/>
                  </a:lnTo>
                  <a:lnTo>
                    <a:pt x="0" y="314"/>
                  </a:lnTo>
                  <a:lnTo>
                    <a:pt x="4" y="272"/>
                  </a:lnTo>
                  <a:lnTo>
                    <a:pt x="2" y="264"/>
                  </a:lnTo>
                  <a:lnTo>
                    <a:pt x="0" y="256"/>
                  </a:lnTo>
                  <a:lnTo>
                    <a:pt x="0" y="246"/>
                  </a:lnTo>
                  <a:lnTo>
                    <a:pt x="2" y="234"/>
                  </a:lnTo>
                  <a:lnTo>
                    <a:pt x="8" y="222"/>
                  </a:lnTo>
                  <a:lnTo>
                    <a:pt x="16" y="208"/>
                  </a:lnTo>
                  <a:lnTo>
                    <a:pt x="30" y="194"/>
                  </a:lnTo>
                  <a:lnTo>
                    <a:pt x="46" y="168"/>
                  </a:lnTo>
                  <a:lnTo>
                    <a:pt x="62" y="140"/>
                  </a:lnTo>
                  <a:lnTo>
                    <a:pt x="82" y="108"/>
                  </a:lnTo>
                  <a:lnTo>
                    <a:pt x="106" y="74"/>
                  </a:lnTo>
                  <a:lnTo>
                    <a:pt x="132" y="42"/>
                  </a:lnTo>
                  <a:lnTo>
                    <a:pt x="146" y="28"/>
                  </a:lnTo>
                  <a:lnTo>
                    <a:pt x="158" y="16"/>
                  </a:lnTo>
                  <a:lnTo>
                    <a:pt x="172" y="6"/>
                  </a:lnTo>
                  <a:lnTo>
                    <a:pt x="184" y="0"/>
                  </a:lnTo>
                  <a:lnTo>
                    <a:pt x="808" y="0"/>
                  </a:lnTo>
                  <a:lnTo>
                    <a:pt x="834" y="26"/>
                  </a:lnTo>
                  <a:lnTo>
                    <a:pt x="862" y="54"/>
                  </a:lnTo>
                  <a:lnTo>
                    <a:pt x="896" y="90"/>
                  </a:lnTo>
                  <a:lnTo>
                    <a:pt x="928" y="132"/>
                  </a:lnTo>
                  <a:lnTo>
                    <a:pt x="944" y="154"/>
                  </a:lnTo>
                  <a:lnTo>
                    <a:pt x="958" y="176"/>
                  </a:lnTo>
                  <a:lnTo>
                    <a:pt x="970" y="200"/>
                  </a:lnTo>
                  <a:lnTo>
                    <a:pt x="980" y="222"/>
                  </a:lnTo>
                  <a:lnTo>
                    <a:pt x="988" y="246"/>
                  </a:lnTo>
                  <a:lnTo>
                    <a:pt x="992" y="268"/>
                  </a:lnTo>
                  <a:lnTo>
                    <a:pt x="992" y="362"/>
                  </a:lnTo>
                  <a:close/>
                </a:path>
              </a:pathLst>
            </a:custGeom>
            <a:solidFill>
              <a:srgbClr val="FA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9" name="Freeform 1978"/>
            <p:cNvSpPr>
              <a:spLocks/>
            </p:cNvSpPr>
            <p:nvPr/>
          </p:nvSpPr>
          <p:spPr bwMode="auto">
            <a:xfrm>
              <a:off x="1943100" y="1241425"/>
              <a:ext cx="1574800" cy="1549400"/>
            </a:xfrm>
            <a:custGeom>
              <a:avLst/>
              <a:gdLst>
                <a:gd name="T0" fmla="*/ 2147483646 w 992"/>
                <a:gd name="T1" fmla="*/ 2147483646 h 976"/>
                <a:gd name="T2" fmla="*/ 2147483646 w 992"/>
                <a:gd name="T3" fmla="*/ 2147483646 h 976"/>
                <a:gd name="T4" fmla="*/ 2147483646 w 992"/>
                <a:gd name="T5" fmla="*/ 2147483646 h 976"/>
                <a:gd name="T6" fmla="*/ 2147483646 w 992"/>
                <a:gd name="T7" fmla="*/ 2147483646 h 976"/>
                <a:gd name="T8" fmla="*/ 2147483646 w 992"/>
                <a:gd name="T9" fmla="*/ 2147483646 h 976"/>
                <a:gd name="T10" fmla="*/ 2147483646 w 992"/>
                <a:gd name="T11" fmla="*/ 2147483646 h 976"/>
                <a:gd name="T12" fmla="*/ 2147483646 w 992"/>
                <a:gd name="T13" fmla="*/ 2147483646 h 976"/>
                <a:gd name="T14" fmla="*/ 2147483646 w 992"/>
                <a:gd name="T15" fmla="*/ 2147483646 h 976"/>
                <a:gd name="T16" fmla="*/ 2147483646 w 992"/>
                <a:gd name="T17" fmla="*/ 2147483646 h 976"/>
                <a:gd name="T18" fmla="*/ 2147483646 w 992"/>
                <a:gd name="T19" fmla="*/ 2147483646 h 976"/>
                <a:gd name="T20" fmla="*/ 2147483646 w 992"/>
                <a:gd name="T21" fmla="*/ 2147483646 h 976"/>
                <a:gd name="T22" fmla="*/ 2147483646 w 992"/>
                <a:gd name="T23" fmla="*/ 2147483646 h 976"/>
                <a:gd name="T24" fmla="*/ 2147483646 w 992"/>
                <a:gd name="T25" fmla="*/ 2147483646 h 976"/>
                <a:gd name="T26" fmla="*/ 2147483646 w 992"/>
                <a:gd name="T27" fmla="*/ 2147483646 h 976"/>
                <a:gd name="T28" fmla="*/ 2147483646 w 992"/>
                <a:gd name="T29" fmla="*/ 2147483646 h 976"/>
                <a:gd name="T30" fmla="*/ 2147483646 w 992"/>
                <a:gd name="T31" fmla="*/ 2147483646 h 976"/>
                <a:gd name="T32" fmla="*/ 2147483646 w 992"/>
                <a:gd name="T33" fmla="*/ 2147483646 h 976"/>
                <a:gd name="T34" fmla="*/ 2147483646 w 992"/>
                <a:gd name="T35" fmla="*/ 2147483646 h 976"/>
                <a:gd name="T36" fmla="*/ 2147483646 w 992"/>
                <a:gd name="T37" fmla="*/ 2147483646 h 976"/>
                <a:gd name="T38" fmla="*/ 2147483646 w 992"/>
                <a:gd name="T39" fmla="*/ 2147483646 h 976"/>
                <a:gd name="T40" fmla="*/ 2147483646 w 992"/>
                <a:gd name="T41" fmla="*/ 2147483646 h 976"/>
                <a:gd name="T42" fmla="*/ 2147483646 w 992"/>
                <a:gd name="T43" fmla="*/ 2147483646 h 976"/>
                <a:gd name="T44" fmla="*/ 2147483646 w 992"/>
                <a:gd name="T45" fmla="*/ 2147483646 h 976"/>
                <a:gd name="T46" fmla="*/ 2147483646 w 992"/>
                <a:gd name="T47" fmla="*/ 2147483646 h 976"/>
                <a:gd name="T48" fmla="*/ 2147483646 w 992"/>
                <a:gd name="T49" fmla="*/ 2147483646 h 976"/>
                <a:gd name="T50" fmla="*/ 2147483646 w 992"/>
                <a:gd name="T51" fmla="*/ 2147483646 h 976"/>
                <a:gd name="T52" fmla="*/ 2147483646 w 992"/>
                <a:gd name="T53" fmla="*/ 2147483646 h 976"/>
                <a:gd name="T54" fmla="*/ 2147483646 w 992"/>
                <a:gd name="T55" fmla="*/ 2147483646 h 976"/>
                <a:gd name="T56" fmla="*/ 2147483646 w 992"/>
                <a:gd name="T57" fmla="*/ 2147483646 h 976"/>
                <a:gd name="T58" fmla="*/ 2147483646 w 992"/>
                <a:gd name="T59" fmla="*/ 2147483646 h 976"/>
                <a:gd name="T60" fmla="*/ 2147483646 w 992"/>
                <a:gd name="T61" fmla="*/ 2147483646 h 976"/>
                <a:gd name="T62" fmla="*/ 2147483646 w 992"/>
                <a:gd name="T63" fmla="*/ 2147483646 h 976"/>
                <a:gd name="T64" fmla="*/ 2147483646 w 992"/>
                <a:gd name="T65" fmla="*/ 2147483646 h 976"/>
                <a:gd name="T66" fmla="*/ 2147483646 w 992"/>
                <a:gd name="T67" fmla="*/ 2147483646 h 976"/>
                <a:gd name="T68" fmla="*/ 2147483646 w 992"/>
                <a:gd name="T69" fmla="*/ 2147483646 h 976"/>
                <a:gd name="T70" fmla="*/ 2147483646 w 992"/>
                <a:gd name="T71" fmla="*/ 2147483646 h 976"/>
                <a:gd name="T72" fmla="*/ 2147483646 w 992"/>
                <a:gd name="T73" fmla="*/ 2147483646 h 976"/>
                <a:gd name="T74" fmla="*/ 0 w 992"/>
                <a:gd name="T75" fmla="*/ 2147483646 h 976"/>
                <a:gd name="T76" fmla="*/ 2147483646 w 992"/>
                <a:gd name="T77" fmla="*/ 2147483646 h 976"/>
                <a:gd name="T78" fmla="*/ 2147483646 w 992"/>
                <a:gd name="T79" fmla="*/ 2147483646 h 976"/>
                <a:gd name="T80" fmla="*/ 2147483646 w 992"/>
                <a:gd name="T81" fmla="*/ 2147483646 h 976"/>
                <a:gd name="T82" fmla="*/ 2147483646 w 992"/>
                <a:gd name="T83" fmla="*/ 2147483646 h 976"/>
                <a:gd name="T84" fmla="*/ 2147483646 w 992"/>
                <a:gd name="T85" fmla="*/ 2147483646 h 976"/>
                <a:gd name="T86" fmla="*/ 2147483646 w 992"/>
                <a:gd name="T87" fmla="*/ 0 h 97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92"/>
                <a:gd name="T133" fmla="*/ 0 h 976"/>
                <a:gd name="T134" fmla="*/ 992 w 992"/>
                <a:gd name="T135" fmla="*/ 976 h 97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92" h="976">
                  <a:moveTo>
                    <a:pt x="810" y="0"/>
                  </a:moveTo>
                  <a:lnTo>
                    <a:pt x="810" y="0"/>
                  </a:lnTo>
                  <a:lnTo>
                    <a:pt x="836" y="28"/>
                  </a:lnTo>
                  <a:lnTo>
                    <a:pt x="866" y="58"/>
                  </a:lnTo>
                  <a:lnTo>
                    <a:pt x="898" y="96"/>
                  </a:lnTo>
                  <a:lnTo>
                    <a:pt x="932" y="140"/>
                  </a:lnTo>
                  <a:lnTo>
                    <a:pt x="946" y="162"/>
                  </a:lnTo>
                  <a:lnTo>
                    <a:pt x="960" y="184"/>
                  </a:lnTo>
                  <a:lnTo>
                    <a:pt x="972" y="206"/>
                  </a:lnTo>
                  <a:lnTo>
                    <a:pt x="982" y="228"/>
                  </a:lnTo>
                  <a:lnTo>
                    <a:pt x="988" y="250"/>
                  </a:lnTo>
                  <a:lnTo>
                    <a:pt x="992" y="270"/>
                  </a:lnTo>
                  <a:lnTo>
                    <a:pt x="938" y="270"/>
                  </a:lnTo>
                  <a:lnTo>
                    <a:pt x="826" y="268"/>
                  </a:lnTo>
                  <a:lnTo>
                    <a:pt x="770" y="268"/>
                  </a:lnTo>
                  <a:lnTo>
                    <a:pt x="722" y="266"/>
                  </a:lnTo>
                  <a:lnTo>
                    <a:pt x="700" y="266"/>
                  </a:lnTo>
                  <a:lnTo>
                    <a:pt x="682" y="268"/>
                  </a:lnTo>
                  <a:lnTo>
                    <a:pt x="666" y="272"/>
                  </a:lnTo>
                  <a:lnTo>
                    <a:pt x="654" y="276"/>
                  </a:lnTo>
                  <a:lnTo>
                    <a:pt x="650" y="276"/>
                  </a:lnTo>
                  <a:lnTo>
                    <a:pt x="644" y="280"/>
                  </a:lnTo>
                  <a:lnTo>
                    <a:pt x="636" y="288"/>
                  </a:lnTo>
                  <a:lnTo>
                    <a:pt x="630" y="304"/>
                  </a:lnTo>
                  <a:lnTo>
                    <a:pt x="626" y="322"/>
                  </a:lnTo>
                  <a:lnTo>
                    <a:pt x="624" y="350"/>
                  </a:lnTo>
                  <a:lnTo>
                    <a:pt x="622" y="428"/>
                  </a:lnTo>
                  <a:lnTo>
                    <a:pt x="618" y="498"/>
                  </a:lnTo>
                  <a:lnTo>
                    <a:pt x="620" y="572"/>
                  </a:lnTo>
                  <a:lnTo>
                    <a:pt x="626" y="648"/>
                  </a:lnTo>
                  <a:lnTo>
                    <a:pt x="632" y="684"/>
                  </a:lnTo>
                  <a:lnTo>
                    <a:pt x="638" y="720"/>
                  </a:lnTo>
                  <a:lnTo>
                    <a:pt x="652" y="786"/>
                  </a:lnTo>
                  <a:lnTo>
                    <a:pt x="662" y="838"/>
                  </a:lnTo>
                  <a:lnTo>
                    <a:pt x="664" y="860"/>
                  </a:lnTo>
                  <a:lnTo>
                    <a:pt x="664" y="876"/>
                  </a:lnTo>
                  <a:lnTo>
                    <a:pt x="666" y="888"/>
                  </a:lnTo>
                  <a:lnTo>
                    <a:pt x="668" y="916"/>
                  </a:lnTo>
                  <a:lnTo>
                    <a:pt x="668" y="934"/>
                  </a:lnTo>
                  <a:lnTo>
                    <a:pt x="666" y="950"/>
                  </a:lnTo>
                  <a:lnTo>
                    <a:pt x="662" y="966"/>
                  </a:lnTo>
                  <a:lnTo>
                    <a:pt x="656" y="976"/>
                  </a:lnTo>
                  <a:lnTo>
                    <a:pt x="654" y="968"/>
                  </a:lnTo>
                  <a:lnTo>
                    <a:pt x="648" y="948"/>
                  </a:lnTo>
                  <a:lnTo>
                    <a:pt x="644" y="936"/>
                  </a:lnTo>
                  <a:lnTo>
                    <a:pt x="638" y="926"/>
                  </a:lnTo>
                  <a:lnTo>
                    <a:pt x="630" y="916"/>
                  </a:lnTo>
                  <a:lnTo>
                    <a:pt x="622" y="910"/>
                  </a:lnTo>
                  <a:lnTo>
                    <a:pt x="614" y="910"/>
                  </a:lnTo>
                  <a:lnTo>
                    <a:pt x="608" y="910"/>
                  </a:lnTo>
                  <a:lnTo>
                    <a:pt x="600" y="910"/>
                  </a:lnTo>
                  <a:lnTo>
                    <a:pt x="590" y="912"/>
                  </a:lnTo>
                  <a:lnTo>
                    <a:pt x="582" y="918"/>
                  </a:lnTo>
                  <a:lnTo>
                    <a:pt x="574" y="926"/>
                  </a:lnTo>
                  <a:lnTo>
                    <a:pt x="568" y="940"/>
                  </a:lnTo>
                  <a:lnTo>
                    <a:pt x="560" y="964"/>
                  </a:lnTo>
                  <a:lnTo>
                    <a:pt x="558" y="960"/>
                  </a:lnTo>
                  <a:lnTo>
                    <a:pt x="556" y="952"/>
                  </a:lnTo>
                  <a:lnTo>
                    <a:pt x="552" y="938"/>
                  </a:lnTo>
                  <a:lnTo>
                    <a:pt x="552" y="928"/>
                  </a:lnTo>
                  <a:lnTo>
                    <a:pt x="554" y="916"/>
                  </a:lnTo>
                  <a:lnTo>
                    <a:pt x="574" y="826"/>
                  </a:lnTo>
                  <a:lnTo>
                    <a:pt x="590" y="756"/>
                  </a:lnTo>
                  <a:lnTo>
                    <a:pt x="598" y="724"/>
                  </a:lnTo>
                  <a:lnTo>
                    <a:pt x="606" y="700"/>
                  </a:lnTo>
                  <a:lnTo>
                    <a:pt x="598" y="312"/>
                  </a:lnTo>
                  <a:lnTo>
                    <a:pt x="598" y="304"/>
                  </a:lnTo>
                  <a:lnTo>
                    <a:pt x="596" y="298"/>
                  </a:lnTo>
                  <a:lnTo>
                    <a:pt x="592" y="290"/>
                  </a:lnTo>
                  <a:lnTo>
                    <a:pt x="584" y="282"/>
                  </a:lnTo>
                  <a:lnTo>
                    <a:pt x="574" y="274"/>
                  </a:lnTo>
                  <a:lnTo>
                    <a:pt x="556" y="270"/>
                  </a:lnTo>
                  <a:lnTo>
                    <a:pt x="534" y="268"/>
                  </a:lnTo>
                  <a:lnTo>
                    <a:pt x="296" y="268"/>
                  </a:lnTo>
                  <a:lnTo>
                    <a:pt x="292" y="268"/>
                  </a:lnTo>
                  <a:lnTo>
                    <a:pt x="282" y="270"/>
                  </a:lnTo>
                  <a:lnTo>
                    <a:pt x="270" y="274"/>
                  </a:lnTo>
                  <a:lnTo>
                    <a:pt x="266" y="278"/>
                  </a:lnTo>
                  <a:lnTo>
                    <a:pt x="262" y="284"/>
                  </a:lnTo>
                  <a:lnTo>
                    <a:pt x="262" y="286"/>
                  </a:lnTo>
                  <a:lnTo>
                    <a:pt x="262" y="288"/>
                  </a:lnTo>
                  <a:lnTo>
                    <a:pt x="260" y="288"/>
                  </a:lnTo>
                  <a:lnTo>
                    <a:pt x="258" y="288"/>
                  </a:lnTo>
                  <a:lnTo>
                    <a:pt x="254" y="286"/>
                  </a:lnTo>
                  <a:lnTo>
                    <a:pt x="238" y="272"/>
                  </a:lnTo>
                  <a:lnTo>
                    <a:pt x="206" y="268"/>
                  </a:lnTo>
                  <a:lnTo>
                    <a:pt x="174" y="264"/>
                  </a:lnTo>
                  <a:lnTo>
                    <a:pt x="136" y="260"/>
                  </a:lnTo>
                  <a:lnTo>
                    <a:pt x="94" y="258"/>
                  </a:lnTo>
                  <a:lnTo>
                    <a:pt x="56" y="260"/>
                  </a:lnTo>
                  <a:lnTo>
                    <a:pt x="40" y="262"/>
                  </a:lnTo>
                  <a:lnTo>
                    <a:pt x="26" y="264"/>
                  </a:lnTo>
                  <a:lnTo>
                    <a:pt x="14" y="268"/>
                  </a:lnTo>
                  <a:lnTo>
                    <a:pt x="4" y="274"/>
                  </a:lnTo>
                  <a:lnTo>
                    <a:pt x="2" y="270"/>
                  </a:lnTo>
                  <a:lnTo>
                    <a:pt x="0" y="260"/>
                  </a:lnTo>
                  <a:lnTo>
                    <a:pt x="0" y="254"/>
                  </a:lnTo>
                  <a:lnTo>
                    <a:pt x="0" y="244"/>
                  </a:lnTo>
                  <a:lnTo>
                    <a:pt x="2" y="236"/>
                  </a:lnTo>
                  <a:lnTo>
                    <a:pt x="6" y="224"/>
                  </a:lnTo>
                  <a:lnTo>
                    <a:pt x="12" y="214"/>
                  </a:lnTo>
                  <a:lnTo>
                    <a:pt x="22" y="204"/>
                  </a:lnTo>
                  <a:lnTo>
                    <a:pt x="32" y="194"/>
                  </a:lnTo>
                  <a:lnTo>
                    <a:pt x="40" y="182"/>
                  </a:lnTo>
                  <a:lnTo>
                    <a:pt x="66" y="136"/>
                  </a:lnTo>
                  <a:lnTo>
                    <a:pt x="80" y="112"/>
                  </a:lnTo>
                  <a:lnTo>
                    <a:pt x="96" y="88"/>
                  </a:lnTo>
                  <a:lnTo>
                    <a:pt x="112" y="64"/>
                  </a:lnTo>
                  <a:lnTo>
                    <a:pt x="130" y="44"/>
                  </a:lnTo>
                  <a:lnTo>
                    <a:pt x="150" y="26"/>
                  </a:lnTo>
                  <a:lnTo>
                    <a:pt x="170" y="12"/>
                  </a:lnTo>
                  <a:lnTo>
                    <a:pt x="182" y="2"/>
                  </a:lnTo>
                  <a:lnTo>
                    <a:pt x="810" y="0"/>
                  </a:lnTo>
                  <a:close/>
                </a:path>
              </a:pathLst>
            </a:custGeom>
            <a:solidFill>
              <a:srgbClr val="FA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0" name="Freeform 1981"/>
            <p:cNvSpPr>
              <a:spLocks/>
            </p:cNvSpPr>
            <p:nvPr/>
          </p:nvSpPr>
          <p:spPr bwMode="auto">
            <a:xfrm>
              <a:off x="2936875" y="1660525"/>
              <a:ext cx="581025" cy="95250"/>
            </a:xfrm>
            <a:custGeom>
              <a:avLst/>
              <a:gdLst>
                <a:gd name="T0" fmla="*/ 2147483646 w 366"/>
                <a:gd name="T1" fmla="*/ 2147483646 h 60"/>
                <a:gd name="T2" fmla="*/ 2147483646 w 366"/>
                <a:gd name="T3" fmla="*/ 2147483646 h 60"/>
                <a:gd name="T4" fmla="*/ 2147483646 w 366"/>
                <a:gd name="T5" fmla="*/ 2147483646 h 60"/>
                <a:gd name="T6" fmla="*/ 2147483646 w 366"/>
                <a:gd name="T7" fmla="*/ 2147483646 h 60"/>
                <a:gd name="T8" fmla="*/ 2147483646 w 366"/>
                <a:gd name="T9" fmla="*/ 2147483646 h 60"/>
                <a:gd name="T10" fmla="*/ 2147483646 w 366"/>
                <a:gd name="T11" fmla="*/ 2147483646 h 60"/>
                <a:gd name="T12" fmla="*/ 2147483646 w 366"/>
                <a:gd name="T13" fmla="*/ 2147483646 h 60"/>
                <a:gd name="T14" fmla="*/ 2147483646 w 366"/>
                <a:gd name="T15" fmla="*/ 2147483646 h 60"/>
                <a:gd name="T16" fmla="*/ 2147483646 w 366"/>
                <a:gd name="T17" fmla="*/ 2147483646 h 60"/>
                <a:gd name="T18" fmla="*/ 2147483646 w 366"/>
                <a:gd name="T19" fmla="*/ 2147483646 h 60"/>
                <a:gd name="T20" fmla="*/ 2147483646 w 366"/>
                <a:gd name="T21" fmla="*/ 2147483646 h 60"/>
                <a:gd name="T22" fmla="*/ 2147483646 w 366"/>
                <a:gd name="T23" fmla="*/ 2147483646 h 60"/>
                <a:gd name="T24" fmla="*/ 2147483646 w 366"/>
                <a:gd name="T25" fmla="*/ 2147483646 h 60"/>
                <a:gd name="T26" fmla="*/ 2147483646 w 366"/>
                <a:gd name="T27" fmla="*/ 2147483646 h 60"/>
                <a:gd name="T28" fmla="*/ 2147483646 w 366"/>
                <a:gd name="T29" fmla="*/ 2147483646 h 60"/>
                <a:gd name="T30" fmla="*/ 2147483646 w 366"/>
                <a:gd name="T31" fmla="*/ 2147483646 h 60"/>
                <a:gd name="T32" fmla="*/ 2147483646 w 366"/>
                <a:gd name="T33" fmla="*/ 2147483646 h 60"/>
                <a:gd name="T34" fmla="*/ 2147483646 w 366"/>
                <a:gd name="T35" fmla="*/ 2147483646 h 60"/>
                <a:gd name="T36" fmla="*/ 2147483646 w 366"/>
                <a:gd name="T37" fmla="*/ 2147483646 h 60"/>
                <a:gd name="T38" fmla="*/ 2147483646 w 366"/>
                <a:gd name="T39" fmla="*/ 2147483646 h 60"/>
                <a:gd name="T40" fmla="*/ 2147483646 w 366"/>
                <a:gd name="T41" fmla="*/ 2147483646 h 60"/>
                <a:gd name="T42" fmla="*/ 0 w 366"/>
                <a:gd name="T43" fmla="*/ 2147483646 h 60"/>
                <a:gd name="T44" fmla="*/ 2147483646 w 366"/>
                <a:gd name="T45" fmla="*/ 2147483646 h 60"/>
                <a:gd name="T46" fmla="*/ 2147483646 w 366"/>
                <a:gd name="T47" fmla="*/ 2147483646 h 60"/>
                <a:gd name="T48" fmla="*/ 2147483646 w 366"/>
                <a:gd name="T49" fmla="*/ 2147483646 h 60"/>
                <a:gd name="T50" fmla="*/ 2147483646 w 366"/>
                <a:gd name="T51" fmla="*/ 2147483646 h 60"/>
                <a:gd name="T52" fmla="*/ 2147483646 w 366"/>
                <a:gd name="T53" fmla="*/ 2147483646 h 60"/>
                <a:gd name="T54" fmla="*/ 2147483646 w 366"/>
                <a:gd name="T55" fmla="*/ 2147483646 h 60"/>
                <a:gd name="T56" fmla="*/ 2147483646 w 366"/>
                <a:gd name="T57" fmla="*/ 2147483646 h 60"/>
                <a:gd name="T58" fmla="*/ 2147483646 w 366"/>
                <a:gd name="T59" fmla="*/ 2147483646 h 60"/>
                <a:gd name="T60" fmla="*/ 2147483646 w 366"/>
                <a:gd name="T61" fmla="*/ 2147483646 h 60"/>
                <a:gd name="T62" fmla="*/ 2147483646 w 366"/>
                <a:gd name="T63" fmla="*/ 0 h 60"/>
                <a:gd name="T64" fmla="*/ 2147483646 w 366"/>
                <a:gd name="T65" fmla="*/ 0 h 60"/>
                <a:gd name="T66" fmla="*/ 2147483646 w 366"/>
                <a:gd name="T67" fmla="*/ 2147483646 h 60"/>
                <a:gd name="T68" fmla="*/ 2147483646 w 366"/>
                <a:gd name="T69" fmla="*/ 2147483646 h 60"/>
                <a:gd name="T70" fmla="*/ 2147483646 w 366"/>
                <a:gd name="T71" fmla="*/ 2147483646 h 60"/>
                <a:gd name="T72" fmla="*/ 2147483646 w 366"/>
                <a:gd name="T73" fmla="*/ 2147483646 h 60"/>
                <a:gd name="T74" fmla="*/ 2147483646 w 366"/>
                <a:gd name="T75" fmla="*/ 2147483646 h 60"/>
                <a:gd name="T76" fmla="*/ 2147483646 w 366"/>
                <a:gd name="T77" fmla="*/ 2147483646 h 60"/>
                <a:gd name="T78" fmla="*/ 2147483646 w 366"/>
                <a:gd name="T79" fmla="*/ 2147483646 h 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66"/>
                <a:gd name="T121" fmla="*/ 0 h 60"/>
                <a:gd name="T122" fmla="*/ 366 w 366"/>
                <a:gd name="T123" fmla="*/ 60 h 6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66" h="60">
                  <a:moveTo>
                    <a:pt x="366" y="4"/>
                  </a:moveTo>
                  <a:lnTo>
                    <a:pt x="366" y="44"/>
                  </a:lnTo>
                  <a:lnTo>
                    <a:pt x="276" y="44"/>
                  </a:lnTo>
                  <a:lnTo>
                    <a:pt x="208" y="46"/>
                  </a:lnTo>
                  <a:lnTo>
                    <a:pt x="184" y="46"/>
                  </a:lnTo>
                  <a:lnTo>
                    <a:pt x="170" y="48"/>
                  </a:lnTo>
                  <a:lnTo>
                    <a:pt x="160" y="50"/>
                  </a:lnTo>
                  <a:lnTo>
                    <a:pt x="134" y="50"/>
                  </a:lnTo>
                  <a:lnTo>
                    <a:pt x="100" y="50"/>
                  </a:lnTo>
                  <a:lnTo>
                    <a:pt x="80" y="48"/>
                  </a:lnTo>
                  <a:lnTo>
                    <a:pt x="60" y="46"/>
                  </a:lnTo>
                  <a:lnTo>
                    <a:pt x="52" y="44"/>
                  </a:lnTo>
                  <a:lnTo>
                    <a:pt x="34" y="46"/>
                  </a:lnTo>
                  <a:lnTo>
                    <a:pt x="24" y="46"/>
                  </a:lnTo>
                  <a:lnTo>
                    <a:pt x="14" y="50"/>
                  </a:lnTo>
                  <a:lnTo>
                    <a:pt x="6" y="54"/>
                  </a:lnTo>
                  <a:lnTo>
                    <a:pt x="2" y="60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8" y="30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8" y="12"/>
                  </a:lnTo>
                  <a:lnTo>
                    <a:pt x="38" y="8"/>
                  </a:lnTo>
                  <a:lnTo>
                    <a:pt x="52" y="4"/>
                  </a:lnTo>
                  <a:lnTo>
                    <a:pt x="68" y="2"/>
                  </a:lnTo>
                  <a:lnTo>
                    <a:pt x="88" y="0"/>
                  </a:lnTo>
                  <a:lnTo>
                    <a:pt x="110" y="0"/>
                  </a:lnTo>
                  <a:lnTo>
                    <a:pt x="138" y="4"/>
                  </a:lnTo>
                  <a:lnTo>
                    <a:pt x="244" y="6"/>
                  </a:lnTo>
                  <a:lnTo>
                    <a:pt x="320" y="8"/>
                  </a:lnTo>
                  <a:lnTo>
                    <a:pt x="350" y="6"/>
                  </a:lnTo>
                  <a:lnTo>
                    <a:pt x="366" y="4"/>
                  </a:lnTo>
                  <a:close/>
                </a:path>
              </a:pathLst>
            </a:custGeom>
            <a:solidFill>
              <a:srgbClr val="F6BB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1" name="Freeform 1982"/>
            <p:cNvSpPr>
              <a:spLocks/>
            </p:cNvSpPr>
            <p:nvPr/>
          </p:nvSpPr>
          <p:spPr bwMode="auto">
            <a:xfrm>
              <a:off x="2365375" y="1663700"/>
              <a:ext cx="527050" cy="111125"/>
            </a:xfrm>
            <a:custGeom>
              <a:avLst/>
              <a:gdLst>
                <a:gd name="T0" fmla="*/ 2147483646 w 332"/>
                <a:gd name="T1" fmla="*/ 0 h 70"/>
                <a:gd name="T2" fmla="*/ 2147483646 w 332"/>
                <a:gd name="T3" fmla="*/ 0 h 70"/>
                <a:gd name="T4" fmla="*/ 2147483646 w 332"/>
                <a:gd name="T5" fmla="*/ 0 h 70"/>
                <a:gd name="T6" fmla="*/ 2147483646 w 332"/>
                <a:gd name="T7" fmla="*/ 2147483646 h 70"/>
                <a:gd name="T8" fmla="*/ 2147483646 w 332"/>
                <a:gd name="T9" fmla="*/ 2147483646 h 70"/>
                <a:gd name="T10" fmla="*/ 2147483646 w 332"/>
                <a:gd name="T11" fmla="*/ 2147483646 h 70"/>
                <a:gd name="T12" fmla="*/ 2147483646 w 332"/>
                <a:gd name="T13" fmla="*/ 2147483646 h 70"/>
                <a:gd name="T14" fmla="*/ 2147483646 w 332"/>
                <a:gd name="T15" fmla="*/ 2147483646 h 70"/>
                <a:gd name="T16" fmla="*/ 2147483646 w 332"/>
                <a:gd name="T17" fmla="*/ 2147483646 h 70"/>
                <a:gd name="T18" fmla="*/ 2147483646 w 332"/>
                <a:gd name="T19" fmla="*/ 2147483646 h 70"/>
                <a:gd name="T20" fmla="*/ 2147483646 w 332"/>
                <a:gd name="T21" fmla="*/ 2147483646 h 70"/>
                <a:gd name="T22" fmla="*/ 2147483646 w 332"/>
                <a:gd name="T23" fmla="*/ 2147483646 h 70"/>
                <a:gd name="T24" fmla="*/ 2147483646 w 332"/>
                <a:gd name="T25" fmla="*/ 2147483646 h 70"/>
                <a:gd name="T26" fmla="*/ 2147483646 w 332"/>
                <a:gd name="T27" fmla="*/ 2147483646 h 70"/>
                <a:gd name="T28" fmla="*/ 2147483646 w 332"/>
                <a:gd name="T29" fmla="*/ 2147483646 h 70"/>
                <a:gd name="T30" fmla="*/ 2147483646 w 332"/>
                <a:gd name="T31" fmla="*/ 2147483646 h 70"/>
                <a:gd name="T32" fmla="*/ 2147483646 w 332"/>
                <a:gd name="T33" fmla="*/ 2147483646 h 70"/>
                <a:gd name="T34" fmla="*/ 2147483646 w 332"/>
                <a:gd name="T35" fmla="*/ 2147483646 h 70"/>
                <a:gd name="T36" fmla="*/ 2147483646 w 332"/>
                <a:gd name="T37" fmla="*/ 2147483646 h 70"/>
                <a:gd name="T38" fmla="*/ 2147483646 w 332"/>
                <a:gd name="T39" fmla="*/ 2147483646 h 70"/>
                <a:gd name="T40" fmla="*/ 2147483646 w 332"/>
                <a:gd name="T41" fmla="*/ 2147483646 h 70"/>
                <a:gd name="T42" fmla="*/ 2147483646 w 332"/>
                <a:gd name="T43" fmla="*/ 2147483646 h 70"/>
                <a:gd name="T44" fmla="*/ 2147483646 w 332"/>
                <a:gd name="T45" fmla="*/ 2147483646 h 70"/>
                <a:gd name="T46" fmla="*/ 2147483646 w 332"/>
                <a:gd name="T47" fmla="*/ 2147483646 h 70"/>
                <a:gd name="T48" fmla="*/ 2147483646 w 332"/>
                <a:gd name="T49" fmla="*/ 2147483646 h 70"/>
                <a:gd name="T50" fmla="*/ 2147483646 w 332"/>
                <a:gd name="T51" fmla="*/ 2147483646 h 70"/>
                <a:gd name="T52" fmla="*/ 2147483646 w 332"/>
                <a:gd name="T53" fmla="*/ 2147483646 h 70"/>
                <a:gd name="T54" fmla="*/ 2147483646 w 332"/>
                <a:gd name="T55" fmla="*/ 2147483646 h 70"/>
                <a:gd name="T56" fmla="*/ 2147483646 w 332"/>
                <a:gd name="T57" fmla="*/ 2147483646 h 70"/>
                <a:gd name="T58" fmla="*/ 2147483646 w 332"/>
                <a:gd name="T59" fmla="*/ 2147483646 h 70"/>
                <a:gd name="T60" fmla="*/ 2147483646 w 332"/>
                <a:gd name="T61" fmla="*/ 2147483646 h 70"/>
                <a:gd name="T62" fmla="*/ 2147483646 w 332"/>
                <a:gd name="T63" fmla="*/ 2147483646 h 70"/>
                <a:gd name="T64" fmla="*/ 2147483646 w 332"/>
                <a:gd name="T65" fmla="*/ 2147483646 h 70"/>
                <a:gd name="T66" fmla="*/ 2147483646 w 332"/>
                <a:gd name="T67" fmla="*/ 2147483646 h 70"/>
                <a:gd name="T68" fmla="*/ 0 w 332"/>
                <a:gd name="T69" fmla="*/ 2147483646 h 70"/>
                <a:gd name="T70" fmla="*/ 2147483646 w 332"/>
                <a:gd name="T71" fmla="*/ 2147483646 h 70"/>
                <a:gd name="T72" fmla="*/ 2147483646 w 332"/>
                <a:gd name="T73" fmla="*/ 2147483646 h 70"/>
                <a:gd name="T74" fmla="*/ 2147483646 w 332"/>
                <a:gd name="T75" fmla="*/ 2147483646 h 70"/>
                <a:gd name="T76" fmla="*/ 2147483646 w 332"/>
                <a:gd name="T77" fmla="*/ 2147483646 h 70"/>
                <a:gd name="T78" fmla="*/ 2147483646 w 332"/>
                <a:gd name="T79" fmla="*/ 0 h 7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32"/>
                <a:gd name="T121" fmla="*/ 0 h 70"/>
                <a:gd name="T122" fmla="*/ 332 w 332"/>
                <a:gd name="T123" fmla="*/ 70 h 7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32" h="70">
                  <a:moveTo>
                    <a:pt x="262" y="0"/>
                  </a:moveTo>
                  <a:lnTo>
                    <a:pt x="262" y="0"/>
                  </a:lnTo>
                  <a:lnTo>
                    <a:pt x="274" y="0"/>
                  </a:lnTo>
                  <a:lnTo>
                    <a:pt x="284" y="2"/>
                  </a:lnTo>
                  <a:lnTo>
                    <a:pt x="298" y="6"/>
                  </a:lnTo>
                  <a:lnTo>
                    <a:pt x="310" y="12"/>
                  </a:lnTo>
                  <a:lnTo>
                    <a:pt x="322" y="20"/>
                  </a:lnTo>
                  <a:lnTo>
                    <a:pt x="326" y="24"/>
                  </a:lnTo>
                  <a:lnTo>
                    <a:pt x="330" y="32"/>
                  </a:lnTo>
                  <a:lnTo>
                    <a:pt x="332" y="38"/>
                  </a:lnTo>
                  <a:lnTo>
                    <a:pt x="332" y="46"/>
                  </a:lnTo>
                  <a:lnTo>
                    <a:pt x="332" y="70"/>
                  </a:lnTo>
                  <a:lnTo>
                    <a:pt x="326" y="66"/>
                  </a:lnTo>
                  <a:lnTo>
                    <a:pt x="312" y="60"/>
                  </a:lnTo>
                  <a:lnTo>
                    <a:pt x="302" y="56"/>
                  </a:lnTo>
                  <a:lnTo>
                    <a:pt x="290" y="54"/>
                  </a:lnTo>
                  <a:lnTo>
                    <a:pt x="280" y="54"/>
                  </a:lnTo>
                  <a:lnTo>
                    <a:pt x="270" y="56"/>
                  </a:lnTo>
                  <a:lnTo>
                    <a:pt x="146" y="50"/>
                  </a:lnTo>
                  <a:lnTo>
                    <a:pt x="58" y="48"/>
                  </a:lnTo>
                  <a:lnTo>
                    <a:pt x="26" y="50"/>
                  </a:lnTo>
                  <a:lnTo>
                    <a:pt x="16" y="52"/>
                  </a:lnTo>
                  <a:lnTo>
                    <a:pt x="10" y="52"/>
                  </a:lnTo>
                  <a:lnTo>
                    <a:pt x="10" y="50"/>
                  </a:lnTo>
                  <a:lnTo>
                    <a:pt x="12" y="44"/>
                  </a:lnTo>
                  <a:lnTo>
                    <a:pt x="12" y="40"/>
                  </a:lnTo>
                  <a:lnTo>
                    <a:pt x="10" y="38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10" y="6"/>
                  </a:lnTo>
                  <a:lnTo>
                    <a:pt x="20" y="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6BB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2" name="Freeform 1983"/>
            <p:cNvSpPr>
              <a:spLocks/>
            </p:cNvSpPr>
            <p:nvPr/>
          </p:nvSpPr>
          <p:spPr bwMode="auto">
            <a:xfrm>
              <a:off x="1946275" y="1654175"/>
              <a:ext cx="387350" cy="85725"/>
            </a:xfrm>
            <a:custGeom>
              <a:avLst/>
              <a:gdLst>
                <a:gd name="T0" fmla="*/ 0 w 244"/>
                <a:gd name="T1" fmla="*/ 2147483646 h 54"/>
                <a:gd name="T2" fmla="*/ 2147483646 w 244"/>
                <a:gd name="T3" fmla="*/ 2147483646 h 54"/>
                <a:gd name="T4" fmla="*/ 2147483646 w 244"/>
                <a:gd name="T5" fmla="*/ 2147483646 h 54"/>
                <a:gd name="T6" fmla="*/ 2147483646 w 244"/>
                <a:gd name="T7" fmla="*/ 2147483646 h 54"/>
                <a:gd name="T8" fmla="*/ 2147483646 w 244"/>
                <a:gd name="T9" fmla="*/ 2147483646 h 54"/>
                <a:gd name="T10" fmla="*/ 2147483646 w 244"/>
                <a:gd name="T11" fmla="*/ 0 h 54"/>
                <a:gd name="T12" fmla="*/ 2147483646 w 244"/>
                <a:gd name="T13" fmla="*/ 0 h 54"/>
                <a:gd name="T14" fmla="*/ 2147483646 w 244"/>
                <a:gd name="T15" fmla="*/ 0 h 54"/>
                <a:gd name="T16" fmla="*/ 2147483646 w 244"/>
                <a:gd name="T17" fmla="*/ 2147483646 h 54"/>
                <a:gd name="T18" fmla="*/ 2147483646 w 244"/>
                <a:gd name="T19" fmla="*/ 2147483646 h 54"/>
                <a:gd name="T20" fmla="*/ 2147483646 w 244"/>
                <a:gd name="T21" fmla="*/ 2147483646 h 54"/>
                <a:gd name="T22" fmla="*/ 2147483646 w 244"/>
                <a:gd name="T23" fmla="*/ 2147483646 h 54"/>
                <a:gd name="T24" fmla="*/ 2147483646 w 244"/>
                <a:gd name="T25" fmla="*/ 2147483646 h 54"/>
                <a:gd name="T26" fmla="*/ 2147483646 w 244"/>
                <a:gd name="T27" fmla="*/ 2147483646 h 54"/>
                <a:gd name="T28" fmla="*/ 2147483646 w 244"/>
                <a:gd name="T29" fmla="*/ 2147483646 h 54"/>
                <a:gd name="T30" fmla="*/ 2147483646 w 244"/>
                <a:gd name="T31" fmla="*/ 2147483646 h 54"/>
                <a:gd name="T32" fmla="*/ 2147483646 w 244"/>
                <a:gd name="T33" fmla="*/ 2147483646 h 54"/>
                <a:gd name="T34" fmla="*/ 2147483646 w 244"/>
                <a:gd name="T35" fmla="*/ 2147483646 h 54"/>
                <a:gd name="T36" fmla="*/ 2147483646 w 244"/>
                <a:gd name="T37" fmla="*/ 2147483646 h 54"/>
                <a:gd name="T38" fmla="*/ 2147483646 w 244"/>
                <a:gd name="T39" fmla="*/ 2147483646 h 54"/>
                <a:gd name="T40" fmla="*/ 2147483646 w 244"/>
                <a:gd name="T41" fmla="*/ 2147483646 h 54"/>
                <a:gd name="T42" fmla="*/ 2147483646 w 244"/>
                <a:gd name="T43" fmla="*/ 2147483646 h 54"/>
                <a:gd name="T44" fmla="*/ 2147483646 w 244"/>
                <a:gd name="T45" fmla="*/ 2147483646 h 54"/>
                <a:gd name="T46" fmla="*/ 0 w 244"/>
                <a:gd name="T47" fmla="*/ 2147483646 h 54"/>
                <a:gd name="T48" fmla="*/ 0 w 244"/>
                <a:gd name="T49" fmla="*/ 2147483646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44"/>
                <a:gd name="T76" fmla="*/ 0 h 54"/>
                <a:gd name="T77" fmla="*/ 244 w 244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44" h="54">
                  <a:moveTo>
                    <a:pt x="0" y="52"/>
                  </a:moveTo>
                  <a:lnTo>
                    <a:pt x="4" y="10"/>
                  </a:lnTo>
                  <a:lnTo>
                    <a:pt x="12" y="8"/>
                  </a:lnTo>
                  <a:lnTo>
                    <a:pt x="34" y="2"/>
                  </a:lnTo>
                  <a:lnTo>
                    <a:pt x="52" y="0"/>
                  </a:lnTo>
                  <a:lnTo>
                    <a:pt x="76" y="0"/>
                  </a:lnTo>
                  <a:lnTo>
                    <a:pt x="104" y="0"/>
                  </a:lnTo>
                  <a:lnTo>
                    <a:pt x="136" y="2"/>
                  </a:lnTo>
                  <a:lnTo>
                    <a:pt x="152" y="2"/>
                  </a:lnTo>
                  <a:lnTo>
                    <a:pt x="184" y="4"/>
                  </a:lnTo>
                  <a:lnTo>
                    <a:pt x="204" y="6"/>
                  </a:lnTo>
                  <a:lnTo>
                    <a:pt x="220" y="8"/>
                  </a:lnTo>
                  <a:lnTo>
                    <a:pt x="234" y="14"/>
                  </a:lnTo>
                  <a:lnTo>
                    <a:pt x="238" y="16"/>
                  </a:lnTo>
                  <a:lnTo>
                    <a:pt x="240" y="20"/>
                  </a:lnTo>
                  <a:lnTo>
                    <a:pt x="240" y="22"/>
                  </a:lnTo>
                  <a:lnTo>
                    <a:pt x="244" y="54"/>
                  </a:lnTo>
                  <a:lnTo>
                    <a:pt x="144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6BB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3" name="Freeform 1984"/>
            <p:cNvSpPr>
              <a:spLocks noEditPoints="1"/>
            </p:cNvSpPr>
            <p:nvPr/>
          </p:nvSpPr>
          <p:spPr bwMode="auto">
            <a:xfrm>
              <a:off x="2251075" y="1720850"/>
              <a:ext cx="276225" cy="1454150"/>
            </a:xfrm>
            <a:custGeom>
              <a:avLst/>
              <a:gdLst>
                <a:gd name="T0" fmla="*/ 2147483646 w 174"/>
                <a:gd name="T1" fmla="*/ 2147483646 h 916"/>
                <a:gd name="T2" fmla="*/ 2147483646 w 174"/>
                <a:gd name="T3" fmla="*/ 2147483646 h 916"/>
                <a:gd name="T4" fmla="*/ 2147483646 w 174"/>
                <a:gd name="T5" fmla="*/ 2147483646 h 916"/>
                <a:gd name="T6" fmla="*/ 2147483646 w 174"/>
                <a:gd name="T7" fmla="*/ 2147483646 h 916"/>
                <a:gd name="T8" fmla="*/ 2147483646 w 174"/>
                <a:gd name="T9" fmla="*/ 2147483646 h 916"/>
                <a:gd name="T10" fmla="*/ 2147483646 w 174"/>
                <a:gd name="T11" fmla="*/ 2147483646 h 916"/>
                <a:gd name="T12" fmla="*/ 2147483646 w 174"/>
                <a:gd name="T13" fmla="*/ 2147483646 h 916"/>
                <a:gd name="T14" fmla="*/ 2147483646 w 174"/>
                <a:gd name="T15" fmla="*/ 2147483646 h 916"/>
                <a:gd name="T16" fmla="*/ 2147483646 w 174"/>
                <a:gd name="T17" fmla="*/ 2147483646 h 916"/>
                <a:gd name="T18" fmla="*/ 2147483646 w 174"/>
                <a:gd name="T19" fmla="*/ 2147483646 h 916"/>
                <a:gd name="T20" fmla="*/ 2147483646 w 174"/>
                <a:gd name="T21" fmla="*/ 2147483646 h 916"/>
                <a:gd name="T22" fmla="*/ 2147483646 w 174"/>
                <a:gd name="T23" fmla="*/ 2147483646 h 916"/>
                <a:gd name="T24" fmla="*/ 2147483646 w 174"/>
                <a:gd name="T25" fmla="*/ 2147483646 h 916"/>
                <a:gd name="T26" fmla="*/ 2147483646 w 174"/>
                <a:gd name="T27" fmla="*/ 2147483646 h 916"/>
                <a:gd name="T28" fmla="*/ 2147483646 w 174"/>
                <a:gd name="T29" fmla="*/ 2147483646 h 916"/>
                <a:gd name="T30" fmla="*/ 2147483646 w 174"/>
                <a:gd name="T31" fmla="*/ 2147483646 h 916"/>
                <a:gd name="T32" fmla="*/ 2147483646 w 174"/>
                <a:gd name="T33" fmla="*/ 2147483646 h 916"/>
                <a:gd name="T34" fmla="*/ 2147483646 w 174"/>
                <a:gd name="T35" fmla="*/ 2147483646 h 916"/>
                <a:gd name="T36" fmla="*/ 2147483646 w 174"/>
                <a:gd name="T37" fmla="*/ 2147483646 h 916"/>
                <a:gd name="T38" fmla="*/ 2147483646 w 174"/>
                <a:gd name="T39" fmla="*/ 2147483646 h 916"/>
                <a:gd name="T40" fmla="*/ 2147483646 w 174"/>
                <a:gd name="T41" fmla="*/ 2147483646 h 916"/>
                <a:gd name="T42" fmla="*/ 2147483646 w 174"/>
                <a:gd name="T43" fmla="*/ 2147483646 h 916"/>
                <a:gd name="T44" fmla="*/ 2147483646 w 174"/>
                <a:gd name="T45" fmla="*/ 2147483646 h 916"/>
                <a:gd name="T46" fmla="*/ 2147483646 w 174"/>
                <a:gd name="T47" fmla="*/ 2147483646 h 916"/>
                <a:gd name="T48" fmla="*/ 2147483646 w 174"/>
                <a:gd name="T49" fmla="*/ 2147483646 h 916"/>
                <a:gd name="T50" fmla="*/ 2147483646 w 174"/>
                <a:gd name="T51" fmla="*/ 2147483646 h 916"/>
                <a:gd name="T52" fmla="*/ 2147483646 w 174"/>
                <a:gd name="T53" fmla="*/ 2147483646 h 916"/>
                <a:gd name="T54" fmla="*/ 2147483646 w 174"/>
                <a:gd name="T55" fmla="*/ 2147483646 h 916"/>
                <a:gd name="T56" fmla="*/ 2147483646 w 174"/>
                <a:gd name="T57" fmla="*/ 2147483646 h 916"/>
                <a:gd name="T58" fmla="*/ 2147483646 w 174"/>
                <a:gd name="T59" fmla="*/ 2147483646 h 916"/>
                <a:gd name="T60" fmla="*/ 2147483646 w 174"/>
                <a:gd name="T61" fmla="*/ 2147483646 h 916"/>
                <a:gd name="T62" fmla="*/ 2147483646 w 174"/>
                <a:gd name="T63" fmla="*/ 2147483646 h 916"/>
                <a:gd name="T64" fmla="*/ 2147483646 w 174"/>
                <a:gd name="T65" fmla="*/ 2147483646 h 916"/>
                <a:gd name="T66" fmla="*/ 2147483646 w 174"/>
                <a:gd name="T67" fmla="*/ 2147483646 h 916"/>
                <a:gd name="T68" fmla="*/ 2147483646 w 174"/>
                <a:gd name="T69" fmla="*/ 2147483646 h 916"/>
                <a:gd name="T70" fmla="*/ 2147483646 w 174"/>
                <a:gd name="T71" fmla="*/ 2147483646 h 916"/>
                <a:gd name="T72" fmla="*/ 2147483646 w 174"/>
                <a:gd name="T73" fmla="*/ 2147483646 h 916"/>
                <a:gd name="T74" fmla="*/ 2147483646 w 174"/>
                <a:gd name="T75" fmla="*/ 2147483646 h 916"/>
                <a:gd name="T76" fmla="*/ 2147483646 w 174"/>
                <a:gd name="T77" fmla="*/ 2147483646 h 916"/>
                <a:gd name="T78" fmla="*/ 2147483646 w 174"/>
                <a:gd name="T79" fmla="*/ 2147483646 h 916"/>
                <a:gd name="T80" fmla="*/ 2147483646 w 174"/>
                <a:gd name="T81" fmla="*/ 2147483646 h 916"/>
                <a:gd name="T82" fmla="*/ 2147483646 w 174"/>
                <a:gd name="T83" fmla="*/ 2147483646 h 916"/>
                <a:gd name="T84" fmla="*/ 2147483646 w 174"/>
                <a:gd name="T85" fmla="*/ 2147483646 h 916"/>
                <a:gd name="T86" fmla="*/ 2147483646 w 174"/>
                <a:gd name="T87" fmla="*/ 2147483646 h 916"/>
                <a:gd name="T88" fmla="*/ 2147483646 w 174"/>
                <a:gd name="T89" fmla="*/ 2147483646 h 916"/>
                <a:gd name="T90" fmla="*/ 2147483646 w 174"/>
                <a:gd name="T91" fmla="*/ 2147483646 h 916"/>
                <a:gd name="T92" fmla="*/ 2147483646 w 174"/>
                <a:gd name="T93" fmla="*/ 2147483646 h 916"/>
                <a:gd name="T94" fmla="*/ 2147483646 w 174"/>
                <a:gd name="T95" fmla="*/ 2147483646 h 916"/>
                <a:gd name="T96" fmla="*/ 2147483646 w 174"/>
                <a:gd name="T97" fmla="*/ 2147483646 h 916"/>
                <a:gd name="T98" fmla="*/ 2147483646 w 174"/>
                <a:gd name="T99" fmla="*/ 2147483646 h 916"/>
                <a:gd name="T100" fmla="*/ 2147483646 w 174"/>
                <a:gd name="T101" fmla="*/ 2147483646 h 916"/>
                <a:gd name="T102" fmla="*/ 2147483646 w 174"/>
                <a:gd name="T103" fmla="*/ 2147483646 h 916"/>
                <a:gd name="T104" fmla="*/ 2147483646 w 174"/>
                <a:gd name="T105" fmla="*/ 2147483646 h 916"/>
                <a:gd name="T106" fmla="*/ 2147483646 w 174"/>
                <a:gd name="T107" fmla="*/ 2147483646 h 916"/>
                <a:gd name="T108" fmla="*/ 2147483646 w 174"/>
                <a:gd name="T109" fmla="*/ 2147483646 h 916"/>
                <a:gd name="T110" fmla="*/ 2147483646 w 174"/>
                <a:gd name="T111" fmla="*/ 2147483646 h 916"/>
                <a:gd name="T112" fmla="*/ 2147483646 w 174"/>
                <a:gd name="T113" fmla="*/ 2147483646 h 916"/>
                <a:gd name="T114" fmla="*/ 2147483646 w 174"/>
                <a:gd name="T115" fmla="*/ 2147483646 h 916"/>
                <a:gd name="T116" fmla="*/ 2147483646 w 174"/>
                <a:gd name="T117" fmla="*/ 2147483646 h 916"/>
                <a:gd name="T118" fmla="*/ 2147483646 w 174"/>
                <a:gd name="T119" fmla="*/ 2147483646 h 916"/>
                <a:gd name="T120" fmla="*/ 2147483646 w 174"/>
                <a:gd name="T121" fmla="*/ 2147483646 h 916"/>
                <a:gd name="T122" fmla="*/ 2147483646 w 174"/>
                <a:gd name="T123" fmla="*/ 2147483646 h 916"/>
                <a:gd name="T124" fmla="*/ 2147483646 w 174"/>
                <a:gd name="T125" fmla="*/ 2147483646 h 9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74"/>
                <a:gd name="T190" fmla="*/ 0 h 916"/>
                <a:gd name="T191" fmla="*/ 174 w 174"/>
                <a:gd name="T192" fmla="*/ 916 h 9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74" h="916">
                  <a:moveTo>
                    <a:pt x="76" y="0"/>
                  </a:moveTo>
                  <a:lnTo>
                    <a:pt x="76" y="0"/>
                  </a:lnTo>
                  <a:lnTo>
                    <a:pt x="80" y="0"/>
                  </a:lnTo>
                  <a:lnTo>
                    <a:pt x="84" y="2"/>
                  </a:lnTo>
                  <a:lnTo>
                    <a:pt x="84" y="4"/>
                  </a:lnTo>
                  <a:lnTo>
                    <a:pt x="86" y="6"/>
                  </a:lnTo>
                  <a:lnTo>
                    <a:pt x="84" y="12"/>
                  </a:lnTo>
                  <a:lnTo>
                    <a:pt x="82" y="16"/>
                  </a:lnTo>
                  <a:lnTo>
                    <a:pt x="80" y="18"/>
                  </a:lnTo>
                  <a:lnTo>
                    <a:pt x="80" y="34"/>
                  </a:lnTo>
                  <a:lnTo>
                    <a:pt x="80" y="70"/>
                  </a:lnTo>
                  <a:lnTo>
                    <a:pt x="78" y="112"/>
                  </a:lnTo>
                  <a:lnTo>
                    <a:pt x="74" y="128"/>
                  </a:lnTo>
                  <a:lnTo>
                    <a:pt x="70" y="138"/>
                  </a:lnTo>
                  <a:lnTo>
                    <a:pt x="64" y="144"/>
                  </a:lnTo>
                  <a:lnTo>
                    <a:pt x="60" y="152"/>
                  </a:lnTo>
                  <a:lnTo>
                    <a:pt x="54" y="164"/>
                  </a:lnTo>
                  <a:lnTo>
                    <a:pt x="52" y="178"/>
                  </a:lnTo>
                  <a:lnTo>
                    <a:pt x="50" y="196"/>
                  </a:lnTo>
                  <a:lnTo>
                    <a:pt x="54" y="218"/>
                  </a:lnTo>
                  <a:lnTo>
                    <a:pt x="64" y="242"/>
                  </a:lnTo>
                  <a:lnTo>
                    <a:pt x="74" y="254"/>
                  </a:lnTo>
                  <a:lnTo>
                    <a:pt x="82" y="266"/>
                  </a:lnTo>
                  <a:lnTo>
                    <a:pt x="90" y="284"/>
                  </a:lnTo>
                  <a:lnTo>
                    <a:pt x="96" y="302"/>
                  </a:lnTo>
                  <a:lnTo>
                    <a:pt x="96" y="314"/>
                  </a:lnTo>
                  <a:lnTo>
                    <a:pt x="96" y="324"/>
                  </a:lnTo>
                  <a:lnTo>
                    <a:pt x="96" y="336"/>
                  </a:lnTo>
                  <a:lnTo>
                    <a:pt x="92" y="348"/>
                  </a:lnTo>
                  <a:lnTo>
                    <a:pt x="86" y="360"/>
                  </a:lnTo>
                  <a:lnTo>
                    <a:pt x="78" y="372"/>
                  </a:lnTo>
                  <a:lnTo>
                    <a:pt x="74" y="376"/>
                  </a:lnTo>
                  <a:lnTo>
                    <a:pt x="70" y="384"/>
                  </a:lnTo>
                  <a:lnTo>
                    <a:pt x="68" y="394"/>
                  </a:lnTo>
                  <a:lnTo>
                    <a:pt x="66" y="406"/>
                  </a:lnTo>
                  <a:lnTo>
                    <a:pt x="66" y="422"/>
                  </a:lnTo>
                  <a:lnTo>
                    <a:pt x="72" y="438"/>
                  </a:lnTo>
                  <a:lnTo>
                    <a:pt x="82" y="460"/>
                  </a:lnTo>
                  <a:lnTo>
                    <a:pt x="84" y="464"/>
                  </a:lnTo>
                  <a:lnTo>
                    <a:pt x="86" y="480"/>
                  </a:lnTo>
                  <a:lnTo>
                    <a:pt x="86" y="490"/>
                  </a:lnTo>
                  <a:lnTo>
                    <a:pt x="84" y="502"/>
                  </a:lnTo>
                  <a:lnTo>
                    <a:pt x="80" y="514"/>
                  </a:lnTo>
                  <a:lnTo>
                    <a:pt x="72" y="528"/>
                  </a:lnTo>
                  <a:lnTo>
                    <a:pt x="70" y="530"/>
                  </a:lnTo>
                  <a:lnTo>
                    <a:pt x="66" y="538"/>
                  </a:lnTo>
                  <a:lnTo>
                    <a:pt x="66" y="544"/>
                  </a:lnTo>
                  <a:lnTo>
                    <a:pt x="66" y="552"/>
                  </a:lnTo>
                  <a:lnTo>
                    <a:pt x="70" y="564"/>
                  </a:lnTo>
                  <a:lnTo>
                    <a:pt x="76" y="576"/>
                  </a:lnTo>
                  <a:lnTo>
                    <a:pt x="78" y="584"/>
                  </a:lnTo>
                  <a:lnTo>
                    <a:pt x="80" y="602"/>
                  </a:lnTo>
                  <a:lnTo>
                    <a:pt x="80" y="612"/>
                  </a:lnTo>
                  <a:lnTo>
                    <a:pt x="78" y="624"/>
                  </a:lnTo>
                  <a:lnTo>
                    <a:pt x="74" y="636"/>
                  </a:lnTo>
                  <a:lnTo>
                    <a:pt x="68" y="648"/>
                  </a:lnTo>
                  <a:lnTo>
                    <a:pt x="66" y="652"/>
                  </a:lnTo>
                  <a:lnTo>
                    <a:pt x="62" y="664"/>
                  </a:lnTo>
                  <a:lnTo>
                    <a:pt x="62" y="672"/>
                  </a:lnTo>
                  <a:lnTo>
                    <a:pt x="62" y="682"/>
                  </a:lnTo>
                  <a:lnTo>
                    <a:pt x="66" y="692"/>
                  </a:lnTo>
                  <a:lnTo>
                    <a:pt x="72" y="704"/>
                  </a:lnTo>
                  <a:lnTo>
                    <a:pt x="80" y="704"/>
                  </a:lnTo>
                  <a:lnTo>
                    <a:pt x="96" y="710"/>
                  </a:lnTo>
                  <a:lnTo>
                    <a:pt x="104" y="714"/>
                  </a:lnTo>
                  <a:lnTo>
                    <a:pt x="112" y="718"/>
                  </a:lnTo>
                  <a:lnTo>
                    <a:pt x="118" y="724"/>
                  </a:lnTo>
                  <a:lnTo>
                    <a:pt x="120" y="730"/>
                  </a:lnTo>
                  <a:lnTo>
                    <a:pt x="132" y="732"/>
                  </a:lnTo>
                  <a:lnTo>
                    <a:pt x="146" y="736"/>
                  </a:lnTo>
                  <a:lnTo>
                    <a:pt x="158" y="744"/>
                  </a:lnTo>
                  <a:lnTo>
                    <a:pt x="164" y="750"/>
                  </a:lnTo>
                  <a:lnTo>
                    <a:pt x="170" y="756"/>
                  </a:lnTo>
                  <a:lnTo>
                    <a:pt x="172" y="764"/>
                  </a:lnTo>
                  <a:lnTo>
                    <a:pt x="174" y="774"/>
                  </a:lnTo>
                  <a:lnTo>
                    <a:pt x="174" y="784"/>
                  </a:lnTo>
                  <a:lnTo>
                    <a:pt x="172" y="796"/>
                  </a:lnTo>
                  <a:lnTo>
                    <a:pt x="166" y="808"/>
                  </a:lnTo>
                  <a:lnTo>
                    <a:pt x="158" y="824"/>
                  </a:lnTo>
                  <a:lnTo>
                    <a:pt x="158" y="830"/>
                  </a:lnTo>
                  <a:lnTo>
                    <a:pt x="158" y="838"/>
                  </a:lnTo>
                  <a:lnTo>
                    <a:pt x="154" y="848"/>
                  </a:lnTo>
                  <a:lnTo>
                    <a:pt x="148" y="856"/>
                  </a:lnTo>
                  <a:lnTo>
                    <a:pt x="136" y="866"/>
                  </a:lnTo>
                  <a:lnTo>
                    <a:pt x="128" y="868"/>
                  </a:lnTo>
                  <a:lnTo>
                    <a:pt x="118" y="872"/>
                  </a:lnTo>
                  <a:lnTo>
                    <a:pt x="108" y="874"/>
                  </a:lnTo>
                  <a:lnTo>
                    <a:pt x="94" y="874"/>
                  </a:lnTo>
                  <a:lnTo>
                    <a:pt x="86" y="882"/>
                  </a:lnTo>
                  <a:lnTo>
                    <a:pt x="66" y="900"/>
                  </a:lnTo>
                  <a:lnTo>
                    <a:pt x="52" y="908"/>
                  </a:lnTo>
                  <a:lnTo>
                    <a:pt x="38" y="914"/>
                  </a:lnTo>
                  <a:lnTo>
                    <a:pt x="22" y="916"/>
                  </a:lnTo>
                  <a:lnTo>
                    <a:pt x="16" y="916"/>
                  </a:lnTo>
                  <a:lnTo>
                    <a:pt x="8" y="914"/>
                  </a:lnTo>
                  <a:lnTo>
                    <a:pt x="6" y="914"/>
                  </a:lnTo>
                  <a:lnTo>
                    <a:pt x="0" y="910"/>
                  </a:lnTo>
                  <a:lnTo>
                    <a:pt x="0" y="908"/>
                  </a:lnTo>
                  <a:lnTo>
                    <a:pt x="0" y="904"/>
                  </a:lnTo>
                  <a:lnTo>
                    <a:pt x="2" y="900"/>
                  </a:lnTo>
                  <a:lnTo>
                    <a:pt x="8" y="894"/>
                  </a:lnTo>
                  <a:lnTo>
                    <a:pt x="12" y="896"/>
                  </a:lnTo>
                  <a:lnTo>
                    <a:pt x="16" y="896"/>
                  </a:lnTo>
                  <a:lnTo>
                    <a:pt x="22" y="894"/>
                  </a:lnTo>
                  <a:lnTo>
                    <a:pt x="30" y="890"/>
                  </a:lnTo>
                  <a:lnTo>
                    <a:pt x="42" y="884"/>
                  </a:lnTo>
                  <a:lnTo>
                    <a:pt x="58" y="874"/>
                  </a:lnTo>
                  <a:lnTo>
                    <a:pt x="76" y="860"/>
                  </a:lnTo>
                  <a:lnTo>
                    <a:pt x="82" y="860"/>
                  </a:lnTo>
                  <a:lnTo>
                    <a:pt x="98" y="858"/>
                  </a:lnTo>
                  <a:lnTo>
                    <a:pt x="108" y="854"/>
                  </a:lnTo>
                  <a:lnTo>
                    <a:pt x="118" y="850"/>
                  </a:lnTo>
                  <a:lnTo>
                    <a:pt x="126" y="846"/>
                  </a:lnTo>
                  <a:lnTo>
                    <a:pt x="134" y="838"/>
                  </a:lnTo>
                  <a:lnTo>
                    <a:pt x="124" y="840"/>
                  </a:lnTo>
                  <a:lnTo>
                    <a:pt x="100" y="840"/>
                  </a:lnTo>
                  <a:lnTo>
                    <a:pt x="86" y="840"/>
                  </a:lnTo>
                  <a:lnTo>
                    <a:pt x="72" y="840"/>
                  </a:lnTo>
                  <a:lnTo>
                    <a:pt x="62" y="836"/>
                  </a:lnTo>
                  <a:lnTo>
                    <a:pt x="54" y="832"/>
                  </a:lnTo>
                  <a:lnTo>
                    <a:pt x="50" y="828"/>
                  </a:lnTo>
                  <a:lnTo>
                    <a:pt x="44" y="816"/>
                  </a:lnTo>
                  <a:lnTo>
                    <a:pt x="40" y="808"/>
                  </a:lnTo>
                  <a:lnTo>
                    <a:pt x="38" y="800"/>
                  </a:lnTo>
                  <a:lnTo>
                    <a:pt x="38" y="790"/>
                  </a:lnTo>
                  <a:lnTo>
                    <a:pt x="40" y="782"/>
                  </a:lnTo>
                  <a:lnTo>
                    <a:pt x="36" y="778"/>
                  </a:lnTo>
                  <a:lnTo>
                    <a:pt x="34" y="774"/>
                  </a:lnTo>
                  <a:lnTo>
                    <a:pt x="36" y="766"/>
                  </a:lnTo>
                  <a:lnTo>
                    <a:pt x="32" y="762"/>
                  </a:lnTo>
                  <a:lnTo>
                    <a:pt x="28" y="756"/>
                  </a:lnTo>
                  <a:lnTo>
                    <a:pt x="26" y="750"/>
                  </a:lnTo>
                  <a:lnTo>
                    <a:pt x="26" y="740"/>
                  </a:lnTo>
                  <a:lnTo>
                    <a:pt x="28" y="730"/>
                  </a:lnTo>
                  <a:lnTo>
                    <a:pt x="36" y="720"/>
                  </a:lnTo>
                  <a:lnTo>
                    <a:pt x="48" y="708"/>
                  </a:lnTo>
                  <a:lnTo>
                    <a:pt x="46" y="698"/>
                  </a:lnTo>
                  <a:lnTo>
                    <a:pt x="44" y="676"/>
                  </a:lnTo>
                  <a:lnTo>
                    <a:pt x="44" y="662"/>
                  </a:lnTo>
                  <a:lnTo>
                    <a:pt x="46" y="648"/>
                  </a:lnTo>
                  <a:lnTo>
                    <a:pt x="50" y="634"/>
                  </a:lnTo>
                  <a:lnTo>
                    <a:pt x="56" y="622"/>
                  </a:lnTo>
                  <a:lnTo>
                    <a:pt x="58" y="616"/>
                  </a:lnTo>
                  <a:lnTo>
                    <a:pt x="60" y="600"/>
                  </a:lnTo>
                  <a:lnTo>
                    <a:pt x="60" y="590"/>
                  </a:lnTo>
                  <a:lnTo>
                    <a:pt x="58" y="580"/>
                  </a:lnTo>
                  <a:lnTo>
                    <a:pt x="56" y="568"/>
                  </a:lnTo>
                  <a:lnTo>
                    <a:pt x="50" y="558"/>
                  </a:lnTo>
                  <a:lnTo>
                    <a:pt x="48" y="554"/>
                  </a:lnTo>
                  <a:lnTo>
                    <a:pt x="46" y="540"/>
                  </a:lnTo>
                  <a:lnTo>
                    <a:pt x="46" y="530"/>
                  </a:lnTo>
                  <a:lnTo>
                    <a:pt x="48" y="518"/>
                  </a:lnTo>
                  <a:lnTo>
                    <a:pt x="52" y="506"/>
                  </a:lnTo>
                  <a:lnTo>
                    <a:pt x="60" y="492"/>
                  </a:lnTo>
                  <a:lnTo>
                    <a:pt x="60" y="488"/>
                  </a:lnTo>
                  <a:lnTo>
                    <a:pt x="60" y="476"/>
                  </a:lnTo>
                  <a:lnTo>
                    <a:pt x="60" y="466"/>
                  </a:lnTo>
                  <a:lnTo>
                    <a:pt x="56" y="456"/>
                  </a:lnTo>
                  <a:lnTo>
                    <a:pt x="52" y="446"/>
                  </a:lnTo>
                  <a:lnTo>
                    <a:pt x="44" y="436"/>
                  </a:lnTo>
                  <a:lnTo>
                    <a:pt x="42" y="426"/>
                  </a:lnTo>
                  <a:lnTo>
                    <a:pt x="40" y="414"/>
                  </a:lnTo>
                  <a:lnTo>
                    <a:pt x="40" y="400"/>
                  </a:lnTo>
                  <a:lnTo>
                    <a:pt x="42" y="386"/>
                  </a:lnTo>
                  <a:lnTo>
                    <a:pt x="46" y="368"/>
                  </a:lnTo>
                  <a:lnTo>
                    <a:pt x="54" y="352"/>
                  </a:lnTo>
                  <a:lnTo>
                    <a:pt x="66" y="336"/>
                  </a:lnTo>
                  <a:lnTo>
                    <a:pt x="70" y="330"/>
                  </a:lnTo>
                  <a:lnTo>
                    <a:pt x="72" y="324"/>
                  </a:lnTo>
                  <a:lnTo>
                    <a:pt x="74" y="314"/>
                  </a:lnTo>
                  <a:lnTo>
                    <a:pt x="74" y="302"/>
                  </a:lnTo>
                  <a:lnTo>
                    <a:pt x="70" y="286"/>
                  </a:lnTo>
                  <a:lnTo>
                    <a:pt x="60" y="268"/>
                  </a:lnTo>
                  <a:lnTo>
                    <a:pt x="44" y="248"/>
                  </a:lnTo>
                  <a:lnTo>
                    <a:pt x="40" y="242"/>
                  </a:lnTo>
                  <a:lnTo>
                    <a:pt x="36" y="234"/>
                  </a:lnTo>
                  <a:lnTo>
                    <a:pt x="32" y="222"/>
                  </a:lnTo>
                  <a:lnTo>
                    <a:pt x="30" y="206"/>
                  </a:lnTo>
                  <a:lnTo>
                    <a:pt x="28" y="188"/>
                  </a:lnTo>
                  <a:lnTo>
                    <a:pt x="32" y="164"/>
                  </a:lnTo>
                  <a:lnTo>
                    <a:pt x="40" y="136"/>
                  </a:lnTo>
                  <a:lnTo>
                    <a:pt x="38" y="122"/>
                  </a:lnTo>
                  <a:lnTo>
                    <a:pt x="34" y="92"/>
                  </a:lnTo>
                  <a:lnTo>
                    <a:pt x="34" y="56"/>
                  </a:lnTo>
                  <a:lnTo>
                    <a:pt x="36" y="42"/>
                  </a:lnTo>
                  <a:lnTo>
                    <a:pt x="40" y="30"/>
                  </a:lnTo>
                  <a:lnTo>
                    <a:pt x="52" y="14"/>
                  </a:lnTo>
                  <a:lnTo>
                    <a:pt x="64" y="4"/>
                  </a:lnTo>
                  <a:lnTo>
                    <a:pt x="72" y="0"/>
                  </a:lnTo>
                  <a:lnTo>
                    <a:pt x="76" y="0"/>
                  </a:lnTo>
                  <a:close/>
                  <a:moveTo>
                    <a:pt x="44" y="44"/>
                  </a:moveTo>
                  <a:lnTo>
                    <a:pt x="44" y="44"/>
                  </a:lnTo>
                  <a:lnTo>
                    <a:pt x="54" y="40"/>
                  </a:lnTo>
                  <a:lnTo>
                    <a:pt x="62" y="34"/>
                  </a:lnTo>
                  <a:lnTo>
                    <a:pt x="72" y="28"/>
                  </a:lnTo>
                  <a:lnTo>
                    <a:pt x="66" y="26"/>
                  </a:lnTo>
                  <a:lnTo>
                    <a:pt x="60" y="28"/>
                  </a:lnTo>
                  <a:lnTo>
                    <a:pt x="52" y="34"/>
                  </a:lnTo>
                  <a:lnTo>
                    <a:pt x="46" y="40"/>
                  </a:lnTo>
                  <a:lnTo>
                    <a:pt x="44" y="44"/>
                  </a:lnTo>
                  <a:close/>
                  <a:moveTo>
                    <a:pt x="44" y="64"/>
                  </a:moveTo>
                  <a:lnTo>
                    <a:pt x="44" y="64"/>
                  </a:lnTo>
                  <a:lnTo>
                    <a:pt x="52" y="60"/>
                  </a:lnTo>
                  <a:lnTo>
                    <a:pt x="62" y="56"/>
                  </a:lnTo>
                  <a:lnTo>
                    <a:pt x="70" y="48"/>
                  </a:lnTo>
                  <a:lnTo>
                    <a:pt x="64" y="48"/>
                  </a:lnTo>
                  <a:lnTo>
                    <a:pt x="60" y="50"/>
                  </a:lnTo>
                  <a:lnTo>
                    <a:pt x="50" y="56"/>
                  </a:lnTo>
                  <a:lnTo>
                    <a:pt x="46" y="62"/>
                  </a:lnTo>
                  <a:lnTo>
                    <a:pt x="44" y="64"/>
                  </a:lnTo>
                  <a:close/>
                  <a:moveTo>
                    <a:pt x="46" y="88"/>
                  </a:moveTo>
                  <a:lnTo>
                    <a:pt x="46" y="88"/>
                  </a:lnTo>
                  <a:lnTo>
                    <a:pt x="56" y="84"/>
                  </a:lnTo>
                  <a:lnTo>
                    <a:pt x="64" y="78"/>
                  </a:lnTo>
                  <a:lnTo>
                    <a:pt x="74" y="72"/>
                  </a:lnTo>
                  <a:lnTo>
                    <a:pt x="68" y="72"/>
                  </a:lnTo>
                  <a:lnTo>
                    <a:pt x="62" y="72"/>
                  </a:lnTo>
                  <a:lnTo>
                    <a:pt x="54" y="78"/>
                  </a:lnTo>
                  <a:lnTo>
                    <a:pt x="48" y="86"/>
                  </a:lnTo>
                  <a:lnTo>
                    <a:pt x="46" y="88"/>
                  </a:lnTo>
                  <a:close/>
                  <a:moveTo>
                    <a:pt x="44" y="110"/>
                  </a:moveTo>
                  <a:lnTo>
                    <a:pt x="44" y="110"/>
                  </a:lnTo>
                  <a:lnTo>
                    <a:pt x="54" y="106"/>
                  </a:lnTo>
                  <a:lnTo>
                    <a:pt x="62" y="102"/>
                  </a:lnTo>
                  <a:lnTo>
                    <a:pt x="72" y="94"/>
                  </a:lnTo>
                  <a:lnTo>
                    <a:pt x="66" y="94"/>
                  </a:lnTo>
                  <a:lnTo>
                    <a:pt x="60" y="94"/>
                  </a:lnTo>
                  <a:lnTo>
                    <a:pt x="52" y="100"/>
                  </a:lnTo>
                  <a:lnTo>
                    <a:pt x="46" y="108"/>
                  </a:lnTo>
                  <a:lnTo>
                    <a:pt x="44" y="110"/>
                  </a:lnTo>
                  <a:close/>
                  <a:moveTo>
                    <a:pt x="46" y="132"/>
                  </a:moveTo>
                  <a:lnTo>
                    <a:pt x="46" y="132"/>
                  </a:lnTo>
                  <a:lnTo>
                    <a:pt x="56" y="128"/>
                  </a:lnTo>
                  <a:lnTo>
                    <a:pt x="64" y="122"/>
                  </a:lnTo>
                  <a:lnTo>
                    <a:pt x="72" y="116"/>
                  </a:lnTo>
                  <a:lnTo>
                    <a:pt x="66" y="114"/>
                  </a:lnTo>
                  <a:lnTo>
                    <a:pt x="62" y="116"/>
                  </a:lnTo>
                  <a:lnTo>
                    <a:pt x="54" y="122"/>
                  </a:lnTo>
                  <a:lnTo>
                    <a:pt x="48" y="128"/>
                  </a:lnTo>
                  <a:lnTo>
                    <a:pt x="46" y="132"/>
                  </a:lnTo>
                  <a:close/>
                  <a:moveTo>
                    <a:pt x="98" y="730"/>
                  </a:moveTo>
                  <a:lnTo>
                    <a:pt x="98" y="730"/>
                  </a:lnTo>
                  <a:lnTo>
                    <a:pt x="96" y="726"/>
                  </a:lnTo>
                  <a:lnTo>
                    <a:pt x="92" y="724"/>
                  </a:lnTo>
                  <a:lnTo>
                    <a:pt x="86" y="720"/>
                  </a:lnTo>
                  <a:lnTo>
                    <a:pt x="84" y="724"/>
                  </a:lnTo>
                  <a:lnTo>
                    <a:pt x="84" y="728"/>
                  </a:lnTo>
                  <a:lnTo>
                    <a:pt x="88" y="730"/>
                  </a:lnTo>
                  <a:lnTo>
                    <a:pt x="98" y="730"/>
                  </a:lnTo>
                  <a:close/>
                  <a:moveTo>
                    <a:pt x="124" y="748"/>
                  </a:moveTo>
                  <a:lnTo>
                    <a:pt x="124" y="758"/>
                  </a:lnTo>
                  <a:lnTo>
                    <a:pt x="128" y="760"/>
                  </a:lnTo>
                  <a:lnTo>
                    <a:pt x="134" y="764"/>
                  </a:lnTo>
                  <a:lnTo>
                    <a:pt x="140" y="768"/>
                  </a:lnTo>
                  <a:lnTo>
                    <a:pt x="142" y="772"/>
                  </a:lnTo>
                  <a:lnTo>
                    <a:pt x="146" y="778"/>
                  </a:lnTo>
                  <a:lnTo>
                    <a:pt x="146" y="786"/>
                  </a:lnTo>
                  <a:lnTo>
                    <a:pt x="148" y="792"/>
                  </a:lnTo>
                  <a:lnTo>
                    <a:pt x="152" y="800"/>
                  </a:lnTo>
                  <a:lnTo>
                    <a:pt x="154" y="802"/>
                  </a:lnTo>
                  <a:lnTo>
                    <a:pt x="156" y="802"/>
                  </a:lnTo>
                  <a:lnTo>
                    <a:pt x="160" y="798"/>
                  </a:lnTo>
                  <a:lnTo>
                    <a:pt x="160" y="788"/>
                  </a:lnTo>
                  <a:lnTo>
                    <a:pt x="158" y="782"/>
                  </a:lnTo>
                  <a:lnTo>
                    <a:pt x="152" y="768"/>
                  </a:lnTo>
                  <a:lnTo>
                    <a:pt x="148" y="760"/>
                  </a:lnTo>
                  <a:lnTo>
                    <a:pt x="142" y="754"/>
                  </a:lnTo>
                  <a:lnTo>
                    <a:pt x="134" y="750"/>
                  </a:lnTo>
                  <a:lnTo>
                    <a:pt x="124" y="748"/>
                  </a:lnTo>
                  <a:close/>
                  <a:moveTo>
                    <a:pt x="100" y="794"/>
                  </a:moveTo>
                  <a:lnTo>
                    <a:pt x="100" y="794"/>
                  </a:lnTo>
                  <a:lnTo>
                    <a:pt x="112" y="796"/>
                  </a:lnTo>
                  <a:lnTo>
                    <a:pt x="118" y="794"/>
                  </a:lnTo>
                  <a:lnTo>
                    <a:pt x="124" y="792"/>
                  </a:lnTo>
                  <a:lnTo>
                    <a:pt x="128" y="788"/>
                  </a:lnTo>
                  <a:lnTo>
                    <a:pt x="128" y="784"/>
                  </a:lnTo>
                  <a:lnTo>
                    <a:pt x="128" y="782"/>
                  </a:lnTo>
                  <a:lnTo>
                    <a:pt x="126" y="778"/>
                  </a:lnTo>
                  <a:lnTo>
                    <a:pt x="122" y="774"/>
                  </a:lnTo>
                  <a:lnTo>
                    <a:pt x="120" y="772"/>
                  </a:lnTo>
                  <a:lnTo>
                    <a:pt x="116" y="780"/>
                  </a:lnTo>
                  <a:lnTo>
                    <a:pt x="112" y="786"/>
                  </a:lnTo>
                  <a:lnTo>
                    <a:pt x="106" y="790"/>
                  </a:lnTo>
                  <a:lnTo>
                    <a:pt x="100" y="794"/>
                  </a:lnTo>
                  <a:close/>
                  <a:moveTo>
                    <a:pt x="86" y="798"/>
                  </a:moveTo>
                  <a:lnTo>
                    <a:pt x="60" y="798"/>
                  </a:lnTo>
                  <a:lnTo>
                    <a:pt x="60" y="804"/>
                  </a:lnTo>
                  <a:lnTo>
                    <a:pt x="62" y="808"/>
                  </a:lnTo>
                  <a:lnTo>
                    <a:pt x="66" y="812"/>
                  </a:lnTo>
                  <a:lnTo>
                    <a:pt x="70" y="816"/>
                  </a:lnTo>
                  <a:lnTo>
                    <a:pt x="80" y="820"/>
                  </a:lnTo>
                  <a:lnTo>
                    <a:pt x="92" y="824"/>
                  </a:lnTo>
                  <a:lnTo>
                    <a:pt x="114" y="824"/>
                  </a:lnTo>
                  <a:lnTo>
                    <a:pt x="124" y="822"/>
                  </a:lnTo>
                  <a:lnTo>
                    <a:pt x="134" y="820"/>
                  </a:lnTo>
                  <a:lnTo>
                    <a:pt x="140" y="818"/>
                  </a:lnTo>
                  <a:lnTo>
                    <a:pt x="142" y="814"/>
                  </a:lnTo>
                  <a:lnTo>
                    <a:pt x="142" y="812"/>
                  </a:lnTo>
                  <a:lnTo>
                    <a:pt x="134" y="806"/>
                  </a:lnTo>
                  <a:lnTo>
                    <a:pt x="130" y="804"/>
                  </a:lnTo>
                  <a:lnTo>
                    <a:pt x="126" y="806"/>
                  </a:lnTo>
                  <a:lnTo>
                    <a:pt x="120" y="806"/>
                  </a:lnTo>
                  <a:lnTo>
                    <a:pt x="104" y="804"/>
                  </a:lnTo>
                  <a:lnTo>
                    <a:pt x="86" y="798"/>
                  </a:lnTo>
                  <a:close/>
                  <a:moveTo>
                    <a:pt x="44" y="760"/>
                  </a:moveTo>
                  <a:lnTo>
                    <a:pt x="44" y="760"/>
                  </a:lnTo>
                  <a:lnTo>
                    <a:pt x="50" y="762"/>
                  </a:lnTo>
                  <a:lnTo>
                    <a:pt x="54" y="764"/>
                  </a:lnTo>
                  <a:lnTo>
                    <a:pt x="60" y="760"/>
                  </a:lnTo>
                  <a:lnTo>
                    <a:pt x="64" y="756"/>
                  </a:lnTo>
                  <a:lnTo>
                    <a:pt x="64" y="754"/>
                  </a:lnTo>
                  <a:lnTo>
                    <a:pt x="58" y="754"/>
                  </a:lnTo>
                  <a:lnTo>
                    <a:pt x="50" y="756"/>
                  </a:lnTo>
                  <a:lnTo>
                    <a:pt x="44" y="760"/>
                  </a:lnTo>
                  <a:close/>
                  <a:moveTo>
                    <a:pt x="42" y="726"/>
                  </a:moveTo>
                  <a:lnTo>
                    <a:pt x="42" y="726"/>
                  </a:lnTo>
                  <a:lnTo>
                    <a:pt x="38" y="736"/>
                  </a:lnTo>
                  <a:lnTo>
                    <a:pt x="36" y="742"/>
                  </a:lnTo>
                  <a:lnTo>
                    <a:pt x="38" y="746"/>
                  </a:lnTo>
                  <a:lnTo>
                    <a:pt x="40" y="750"/>
                  </a:lnTo>
                  <a:lnTo>
                    <a:pt x="42" y="746"/>
                  </a:lnTo>
                  <a:lnTo>
                    <a:pt x="46" y="740"/>
                  </a:lnTo>
                  <a:lnTo>
                    <a:pt x="46" y="738"/>
                  </a:lnTo>
                  <a:lnTo>
                    <a:pt x="48" y="734"/>
                  </a:lnTo>
                  <a:lnTo>
                    <a:pt x="46" y="730"/>
                  </a:lnTo>
                  <a:lnTo>
                    <a:pt x="42" y="726"/>
                  </a:lnTo>
                  <a:close/>
                </a:path>
              </a:pathLst>
            </a:custGeom>
            <a:solidFill>
              <a:srgbClr val="00A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4" name="Freeform 1985"/>
            <p:cNvSpPr>
              <a:spLocks/>
            </p:cNvSpPr>
            <p:nvPr/>
          </p:nvSpPr>
          <p:spPr bwMode="auto">
            <a:xfrm>
              <a:off x="2251075" y="1720850"/>
              <a:ext cx="276225" cy="1454150"/>
            </a:xfrm>
            <a:custGeom>
              <a:avLst/>
              <a:gdLst>
                <a:gd name="T0" fmla="*/ 2147483646 w 174"/>
                <a:gd name="T1" fmla="*/ 2147483646 h 916"/>
                <a:gd name="T2" fmla="*/ 2147483646 w 174"/>
                <a:gd name="T3" fmla="*/ 2147483646 h 916"/>
                <a:gd name="T4" fmla="*/ 2147483646 w 174"/>
                <a:gd name="T5" fmla="*/ 2147483646 h 916"/>
                <a:gd name="T6" fmla="*/ 2147483646 w 174"/>
                <a:gd name="T7" fmla="*/ 2147483646 h 916"/>
                <a:gd name="T8" fmla="*/ 2147483646 w 174"/>
                <a:gd name="T9" fmla="*/ 2147483646 h 916"/>
                <a:gd name="T10" fmla="*/ 2147483646 w 174"/>
                <a:gd name="T11" fmla="*/ 2147483646 h 916"/>
                <a:gd name="T12" fmla="*/ 2147483646 w 174"/>
                <a:gd name="T13" fmla="*/ 2147483646 h 916"/>
                <a:gd name="T14" fmla="*/ 2147483646 w 174"/>
                <a:gd name="T15" fmla="*/ 2147483646 h 916"/>
                <a:gd name="T16" fmla="*/ 2147483646 w 174"/>
                <a:gd name="T17" fmla="*/ 2147483646 h 916"/>
                <a:gd name="T18" fmla="*/ 2147483646 w 174"/>
                <a:gd name="T19" fmla="*/ 2147483646 h 916"/>
                <a:gd name="T20" fmla="*/ 2147483646 w 174"/>
                <a:gd name="T21" fmla="*/ 2147483646 h 916"/>
                <a:gd name="T22" fmla="*/ 2147483646 w 174"/>
                <a:gd name="T23" fmla="*/ 2147483646 h 916"/>
                <a:gd name="T24" fmla="*/ 2147483646 w 174"/>
                <a:gd name="T25" fmla="*/ 2147483646 h 916"/>
                <a:gd name="T26" fmla="*/ 2147483646 w 174"/>
                <a:gd name="T27" fmla="*/ 2147483646 h 916"/>
                <a:gd name="T28" fmla="*/ 2147483646 w 174"/>
                <a:gd name="T29" fmla="*/ 2147483646 h 916"/>
                <a:gd name="T30" fmla="*/ 2147483646 w 174"/>
                <a:gd name="T31" fmla="*/ 2147483646 h 916"/>
                <a:gd name="T32" fmla="*/ 2147483646 w 174"/>
                <a:gd name="T33" fmla="*/ 2147483646 h 916"/>
                <a:gd name="T34" fmla="*/ 2147483646 w 174"/>
                <a:gd name="T35" fmla="*/ 2147483646 h 916"/>
                <a:gd name="T36" fmla="*/ 2147483646 w 174"/>
                <a:gd name="T37" fmla="*/ 2147483646 h 916"/>
                <a:gd name="T38" fmla="*/ 2147483646 w 174"/>
                <a:gd name="T39" fmla="*/ 2147483646 h 916"/>
                <a:gd name="T40" fmla="*/ 2147483646 w 174"/>
                <a:gd name="T41" fmla="*/ 2147483646 h 916"/>
                <a:gd name="T42" fmla="*/ 2147483646 w 174"/>
                <a:gd name="T43" fmla="*/ 2147483646 h 916"/>
                <a:gd name="T44" fmla="*/ 2147483646 w 174"/>
                <a:gd name="T45" fmla="*/ 2147483646 h 916"/>
                <a:gd name="T46" fmla="*/ 2147483646 w 174"/>
                <a:gd name="T47" fmla="*/ 2147483646 h 916"/>
                <a:gd name="T48" fmla="*/ 2147483646 w 174"/>
                <a:gd name="T49" fmla="*/ 2147483646 h 916"/>
                <a:gd name="T50" fmla="*/ 2147483646 w 174"/>
                <a:gd name="T51" fmla="*/ 2147483646 h 916"/>
                <a:gd name="T52" fmla="*/ 2147483646 w 174"/>
                <a:gd name="T53" fmla="*/ 2147483646 h 916"/>
                <a:gd name="T54" fmla="*/ 0 w 174"/>
                <a:gd name="T55" fmla="*/ 2147483646 h 916"/>
                <a:gd name="T56" fmla="*/ 2147483646 w 174"/>
                <a:gd name="T57" fmla="*/ 2147483646 h 916"/>
                <a:gd name="T58" fmla="*/ 2147483646 w 174"/>
                <a:gd name="T59" fmla="*/ 2147483646 h 916"/>
                <a:gd name="T60" fmla="*/ 2147483646 w 174"/>
                <a:gd name="T61" fmla="*/ 2147483646 h 916"/>
                <a:gd name="T62" fmla="*/ 2147483646 w 174"/>
                <a:gd name="T63" fmla="*/ 2147483646 h 916"/>
                <a:gd name="T64" fmla="*/ 2147483646 w 174"/>
                <a:gd name="T65" fmla="*/ 2147483646 h 916"/>
                <a:gd name="T66" fmla="*/ 2147483646 w 174"/>
                <a:gd name="T67" fmla="*/ 2147483646 h 916"/>
                <a:gd name="T68" fmla="*/ 2147483646 w 174"/>
                <a:gd name="T69" fmla="*/ 2147483646 h 916"/>
                <a:gd name="T70" fmla="*/ 2147483646 w 174"/>
                <a:gd name="T71" fmla="*/ 2147483646 h 916"/>
                <a:gd name="T72" fmla="*/ 2147483646 w 174"/>
                <a:gd name="T73" fmla="*/ 2147483646 h 916"/>
                <a:gd name="T74" fmla="*/ 2147483646 w 174"/>
                <a:gd name="T75" fmla="*/ 2147483646 h 916"/>
                <a:gd name="T76" fmla="*/ 2147483646 w 174"/>
                <a:gd name="T77" fmla="*/ 2147483646 h 916"/>
                <a:gd name="T78" fmla="*/ 2147483646 w 174"/>
                <a:gd name="T79" fmla="*/ 2147483646 h 916"/>
                <a:gd name="T80" fmla="*/ 2147483646 w 174"/>
                <a:gd name="T81" fmla="*/ 2147483646 h 916"/>
                <a:gd name="T82" fmla="*/ 2147483646 w 174"/>
                <a:gd name="T83" fmla="*/ 2147483646 h 916"/>
                <a:gd name="T84" fmla="*/ 2147483646 w 174"/>
                <a:gd name="T85" fmla="*/ 2147483646 h 916"/>
                <a:gd name="T86" fmla="*/ 2147483646 w 174"/>
                <a:gd name="T87" fmla="*/ 2147483646 h 916"/>
                <a:gd name="T88" fmla="*/ 2147483646 w 174"/>
                <a:gd name="T89" fmla="*/ 2147483646 h 916"/>
                <a:gd name="T90" fmla="*/ 2147483646 w 174"/>
                <a:gd name="T91" fmla="*/ 2147483646 h 916"/>
                <a:gd name="T92" fmla="*/ 2147483646 w 174"/>
                <a:gd name="T93" fmla="*/ 2147483646 h 916"/>
                <a:gd name="T94" fmla="*/ 2147483646 w 174"/>
                <a:gd name="T95" fmla="*/ 2147483646 h 916"/>
                <a:gd name="T96" fmla="*/ 2147483646 w 174"/>
                <a:gd name="T97" fmla="*/ 2147483646 h 916"/>
                <a:gd name="T98" fmla="*/ 2147483646 w 174"/>
                <a:gd name="T99" fmla="*/ 2147483646 h 916"/>
                <a:gd name="T100" fmla="*/ 2147483646 w 174"/>
                <a:gd name="T101" fmla="*/ 2147483646 h 916"/>
                <a:gd name="T102" fmla="*/ 2147483646 w 174"/>
                <a:gd name="T103" fmla="*/ 2147483646 h 916"/>
                <a:gd name="T104" fmla="*/ 2147483646 w 174"/>
                <a:gd name="T105" fmla="*/ 2147483646 h 916"/>
                <a:gd name="T106" fmla="*/ 2147483646 w 174"/>
                <a:gd name="T107" fmla="*/ 2147483646 h 916"/>
                <a:gd name="T108" fmla="*/ 2147483646 w 174"/>
                <a:gd name="T109" fmla="*/ 0 h 91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74"/>
                <a:gd name="T166" fmla="*/ 0 h 916"/>
                <a:gd name="T167" fmla="*/ 174 w 174"/>
                <a:gd name="T168" fmla="*/ 916 h 91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74" h="916">
                  <a:moveTo>
                    <a:pt x="76" y="0"/>
                  </a:moveTo>
                  <a:lnTo>
                    <a:pt x="76" y="0"/>
                  </a:lnTo>
                  <a:lnTo>
                    <a:pt x="80" y="0"/>
                  </a:lnTo>
                  <a:lnTo>
                    <a:pt x="84" y="2"/>
                  </a:lnTo>
                  <a:lnTo>
                    <a:pt x="84" y="4"/>
                  </a:lnTo>
                  <a:lnTo>
                    <a:pt x="86" y="6"/>
                  </a:lnTo>
                  <a:lnTo>
                    <a:pt x="84" y="12"/>
                  </a:lnTo>
                  <a:lnTo>
                    <a:pt x="82" y="16"/>
                  </a:lnTo>
                  <a:lnTo>
                    <a:pt x="80" y="18"/>
                  </a:lnTo>
                  <a:lnTo>
                    <a:pt x="80" y="34"/>
                  </a:lnTo>
                  <a:lnTo>
                    <a:pt x="80" y="70"/>
                  </a:lnTo>
                  <a:lnTo>
                    <a:pt x="78" y="112"/>
                  </a:lnTo>
                  <a:lnTo>
                    <a:pt x="74" y="128"/>
                  </a:lnTo>
                  <a:lnTo>
                    <a:pt x="70" y="138"/>
                  </a:lnTo>
                  <a:lnTo>
                    <a:pt x="64" y="144"/>
                  </a:lnTo>
                  <a:lnTo>
                    <a:pt x="60" y="152"/>
                  </a:lnTo>
                  <a:lnTo>
                    <a:pt x="54" y="164"/>
                  </a:lnTo>
                  <a:lnTo>
                    <a:pt x="52" y="178"/>
                  </a:lnTo>
                  <a:lnTo>
                    <a:pt x="50" y="196"/>
                  </a:lnTo>
                  <a:lnTo>
                    <a:pt x="54" y="218"/>
                  </a:lnTo>
                  <a:lnTo>
                    <a:pt x="64" y="242"/>
                  </a:lnTo>
                  <a:lnTo>
                    <a:pt x="74" y="254"/>
                  </a:lnTo>
                  <a:lnTo>
                    <a:pt x="82" y="266"/>
                  </a:lnTo>
                  <a:lnTo>
                    <a:pt x="90" y="284"/>
                  </a:lnTo>
                  <a:lnTo>
                    <a:pt x="96" y="302"/>
                  </a:lnTo>
                  <a:lnTo>
                    <a:pt x="96" y="314"/>
                  </a:lnTo>
                  <a:lnTo>
                    <a:pt x="96" y="324"/>
                  </a:lnTo>
                  <a:lnTo>
                    <a:pt x="96" y="336"/>
                  </a:lnTo>
                  <a:lnTo>
                    <a:pt x="92" y="348"/>
                  </a:lnTo>
                  <a:lnTo>
                    <a:pt x="86" y="360"/>
                  </a:lnTo>
                  <a:lnTo>
                    <a:pt x="78" y="372"/>
                  </a:lnTo>
                  <a:lnTo>
                    <a:pt x="74" y="376"/>
                  </a:lnTo>
                  <a:lnTo>
                    <a:pt x="70" y="384"/>
                  </a:lnTo>
                  <a:lnTo>
                    <a:pt x="68" y="394"/>
                  </a:lnTo>
                  <a:lnTo>
                    <a:pt x="66" y="406"/>
                  </a:lnTo>
                  <a:lnTo>
                    <a:pt x="66" y="422"/>
                  </a:lnTo>
                  <a:lnTo>
                    <a:pt x="72" y="438"/>
                  </a:lnTo>
                  <a:lnTo>
                    <a:pt x="82" y="460"/>
                  </a:lnTo>
                  <a:lnTo>
                    <a:pt x="84" y="464"/>
                  </a:lnTo>
                  <a:lnTo>
                    <a:pt x="86" y="480"/>
                  </a:lnTo>
                  <a:lnTo>
                    <a:pt x="86" y="490"/>
                  </a:lnTo>
                  <a:lnTo>
                    <a:pt x="84" y="502"/>
                  </a:lnTo>
                  <a:lnTo>
                    <a:pt x="80" y="514"/>
                  </a:lnTo>
                  <a:lnTo>
                    <a:pt x="72" y="528"/>
                  </a:lnTo>
                  <a:lnTo>
                    <a:pt x="70" y="530"/>
                  </a:lnTo>
                  <a:lnTo>
                    <a:pt x="66" y="538"/>
                  </a:lnTo>
                  <a:lnTo>
                    <a:pt x="66" y="544"/>
                  </a:lnTo>
                  <a:lnTo>
                    <a:pt x="66" y="552"/>
                  </a:lnTo>
                  <a:lnTo>
                    <a:pt x="70" y="564"/>
                  </a:lnTo>
                  <a:lnTo>
                    <a:pt x="76" y="576"/>
                  </a:lnTo>
                  <a:lnTo>
                    <a:pt x="78" y="584"/>
                  </a:lnTo>
                  <a:lnTo>
                    <a:pt x="80" y="602"/>
                  </a:lnTo>
                  <a:lnTo>
                    <a:pt x="80" y="612"/>
                  </a:lnTo>
                  <a:lnTo>
                    <a:pt x="78" y="624"/>
                  </a:lnTo>
                  <a:lnTo>
                    <a:pt x="74" y="636"/>
                  </a:lnTo>
                  <a:lnTo>
                    <a:pt x="68" y="648"/>
                  </a:lnTo>
                  <a:lnTo>
                    <a:pt x="66" y="652"/>
                  </a:lnTo>
                  <a:lnTo>
                    <a:pt x="62" y="664"/>
                  </a:lnTo>
                  <a:lnTo>
                    <a:pt x="62" y="672"/>
                  </a:lnTo>
                  <a:lnTo>
                    <a:pt x="62" y="682"/>
                  </a:lnTo>
                  <a:lnTo>
                    <a:pt x="66" y="692"/>
                  </a:lnTo>
                  <a:lnTo>
                    <a:pt x="72" y="704"/>
                  </a:lnTo>
                  <a:lnTo>
                    <a:pt x="80" y="704"/>
                  </a:lnTo>
                  <a:lnTo>
                    <a:pt x="96" y="710"/>
                  </a:lnTo>
                  <a:lnTo>
                    <a:pt x="104" y="714"/>
                  </a:lnTo>
                  <a:lnTo>
                    <a:pt x="112" y="718"/>
                  </a:lnTo>
                  <a:lnTo>
                    <a:pt x="118" y="724"/>
                  </a:lnTo>
                  <a:lnTo>
                    <a:pt x="120" y="730"/>
                  </a:lnTo>
                  <a:lnTo>
                    <a:pt x="132" y="732"/>
                  </a:lnTo>
                  <a:lnTo>
                    <a:pt x="146" y="736"/>
                  </a:lnTo>
                  <a:lnTo>
                    <a:pt x="158" y="744"/>
                  </a:lnTo>
                  <a:lnTo>
                    <a:pt x="164" y="750"/>
                  </a:lnTo>
                  <a:lnTo>
                    <a:pt x="170" y="756"/>
                  </a:lnTo>
                  <a:lnTo>
                    <a:pt x="172" y="764"/>
                  </a:lnTo>
                  <a:lnTo>
                    <a:pt x="174" y="774"/>
                  </a:lnTo>
                  <a:lnTo>
                    <a:pt x="174" y="784"/>
                  </a:lnTo>
                  <a:lnTo>
                    <a:pt x="172" y="796"/>
                  </a:lnTo>
                  <a:lnTo>
                    <a:pt x="166" y="808"/>
                  </a:lnTo>
                  <a:lnTo>
                    <a:pt x="158" y="824"/>
                  </a:lnTo>
                  <a:lnTo>
                    <a:pt x="158" y="830"/>
                  </a:lnTo>
                  <a:lnTo>
                    <a:pt x="158" y="838"/>
                  </a:lnTo>
                  <a:lnTo>
                    <a:pt x="154" y="848"/>
                  </a:lnTo>
                  <a:lnTo>
                    <a:pt x="148" y="856"/>
                  </a:lnTo>
                  <a:lnTo>
                    <a:pt x="136" y="866"/>
                  </a:lnTo>
                  <a:lnTo>
                    <a:pt x="128" y="868"/>
                  </a:lnTo>
                  <a:lnTo>
                    <a:pt x="118" y="872"/>
                  </a:lnTo>
                  <a:lnTo>
                    <a:pt x="108" y="874"/>
                  </a:lnTo>
                  <a:lnTo>
                    <a:pt x="94" y="874"/>
                  </a:lnTo>
                  <a:lnTo>
                    <a:pt x="86" y="882"/>
                  </a:lnTo>
                  <a:lnTo>
                    <a:pt x="66" y="900"/>
                  </a:lnTo>
                  <a:lnTo>
                    <a:pt x="52" y="908"/>
                  </a:lnTo>
                  <a:lnTo>
                    <a:pt x="38" y="914"/>
                  </a:lnTo>
                  <a:lnTo>
                    <a:pt x="22" y="916"/>
                  </a:lnTo>
                  <a:lnTo>
                    <a:pt x="16" y="916"/>
                  </a:lnTo>
                  <a:lnTo>
                    <a:pt x="8" y="914"/>
                  </a:lnTo>
                  <a:lnTo>
                    <a:pt x="6" y="914"/>
                  </a:lnTo>
                  <a:lnTo>
                    <a:pt x="0" y="910"/>
                  </a:lnTo>
                  <a:lnTo>
                    <a:pt x="0" y="908"/>
                  </a:lnTo>
                  <a:lnTo>
                    <a:pt x="0" y="904"/>
                  </a:lnTo>
                  <a:lnTo>
                    <a:pt x="2" y="900"/>
                  </a:lnTo>
                  <a:lnTo>
                    <a:pt x="8" y="894"/>
                  </a:lnTo>
                  <a:lnTo>
                    <a:pt x="12" y="896"/>
                  </a:lnTo>
                  <a:lnTo>
                    <a:pt x="16" y="896"/>
                  </a:lnTo>
                  <a:lnTo>
                    <a:pt x="22" y="894"/>
                  </a:lnTo>
                  <a:lnTo>
                    <a:pt x="30" y="890"/>
                  </a:lnTo>
                  <a:lnTo>
                    <a:pt x="42" y="884"/>
                  </a:lnTo>
                  <a:lnTo>
                    <a:pt x="58" y="874"/>
                  </a:lnTo>
                  <a:lnTo>
                    <a:pt x="76" y="860"/>
                  </a:lnTo>
                  <a:lnTo>
                    <a:pt x="82" y="860"/>
                  </a:lnTo>
                  <a:lnTo>
                    <a:pt x="98" y="858"/>
                  </a:lnTo>
                  <a:lnTo>
                    <a:pt x="108" y="854"/>
                  </a:lnTo>
                  <a:lnTo>
                    <a:pt x="118" y="850"/>
                  </a:lnTo>
                  <a:lnTo>
                    <a:pt x="126" y="846"/>
                  </a:lnTo>
                  <a:lnTo>
                    <a:pt x="134" y="838"/>
                  </a:lnTo>
                  <a:lnTo>
                    <a:pt x="124" y="840"/>
                  </a:lnTo>
                  <a:lnTo>
                    <a:pt x="100" y="840"/>
                  </a:lnTo>
                  <a:lnTo>
                    <a:pt x="86" y="840"/>
                  </a:lnTo>
                  <a:lnTo>
                    <a:pt x="72" y="840"/>
                  </a:lnTo>
                  <a:lnTo>
                    <a:pt x="62" y="836"/>
                  </a:lnTo>
                  <a:lnTo>
                    <a:pt x="54" y="832"/>
                  </a:lnTo>
                  <a:lnTo>
                    <a:pt x="50" y="828"/>
                  </a:lnTo>
                  <a:lnTo>
                    <a:pt x="44" y="816"/>
                  </a:lnTo>
                  <a:lnTo>
                    <a:pt x="40" y="808"/>
                  </a:lnTo>
                  <a:lnTo>
                    <a:pt x="38" y="800"/>
                  </a:lnTo>
                  <a:lnTo>
                    <a:pt x="38" y="790"/>
                  </a:lnTo>
                  <a:lnTo>
                    <a:pt x="40" y="782"/>
                  </a:lnTo>
                  <a:lnTo>
                    <a:pt x="36" y="778"/>
                  </a:lnTo>
                  <a:lnTo>
                    <a:pt x="34" y="774"/>
                  </a:lnTo>
                  <a:lnTo>
                    <a:pt x="36" y="766"/>
                  </a:lnTo>
                  <a:lnTo>
                    <a:pt x="32" y="762"/>
                  </a:lnTo>
                  <a:lnTo>
                    <a:pt x="28" y="756"/>
                  </a:lnTo>
                  <a:lnTo>
                    <a:pt x="26" y="750"/>
                  </a:lnTo>
                  <a:lnTo>
                    <a:pt x="26" y="740"/>
                  </a:lnTo>
                  <a:lnTo>
                    <a:pt x="28" y="730"/>
                  </a:lnTo>
                  <a:lnTo>
                    <a:pt x="36" y="720"/>
                  </a:lnTo>
                  <a:lnTo>
                    <a:pt x="48" y="708"/>
                  </a:lnTo>
                  <a:lnTo>
                    <a:pt x="46" y="698"/>
                  </a:lnTo>
                  <a:lnTo>
                    <a:pt x="44" y="676"/>
                  </a:lnTo>
                  <a:lnTo>
                    <a:pt x="44" y="662"/>
                  </a:lnTo>
                  <a:lnTo>
                    <a:pt x="46" y="648"/>
                  </a:lnTo>
                  <a:lnTo>
                    <a:pt x="50" y="634"/>
                  </a:lnTo>
                  <a:lnTo>
                    <a:pt x="56" y="622"/>
                  </a:lnTo>
                  <a:lnTo>
                    <a:pt x="58" y="616"/>
                  </a:lnTo>
                  <a:lnTo>
                    <a:pt x="60" y="600"/>
                  </a:lnTo>
                  <a:lnTo>
                    <a:pt x="60" y="590"/>
                  </a:lnTo>
                  <a:lnTo>
                    <a:pt x="58" y="580"/>
                  </a:lnTo>
                  <a:lnTo>
                    <a:pt x="56" y="568"/>
                  </a:lnTo>
                  <a:lnTo>
                    <a:pt x="50" y="558"/>
                  </a:lnTo>
                  <a:lnTo>
                    <a:pt x="48" y="554"/>
                  </a:lnTo>
                  <a:lnTo>
                    <a:pt x="46" y="540"/>
                  </a:lnTo>
                  <a:lnTo>
                    <a:pt x="46" y="530"/>
                  </a:lnTo>
                  <a:lnTo>
                    <a:pt x="48" y="518"/>
                  </a:lnTo>
                  <a:lnTo>
                    <a:pt x="52" y="506"/>
                  </a:lnTo>
                  <a:lnTo>
                    <a:pt x="60" y="492"/>
                  </a:lnTo>
                  <a:lnTo>
                    <a:pt x="60" y="488"/>
                  </a:lnTo>
                  <a:lnTo>
                    <a:pt x="60" y="476"/>
                  </a:lnTo>
                  <a:lnTo>
                    <a:pt x="60" y="466"/>
                  </a:lnTo>
                  <a:lnTo>
                    <a:pt x="56" y="456"/>
                  </a:lnTo>
                  <a:lnTo>
                    <a:pt x="52" y="446"/>
                  </a:lnTo>
                  <a:lnTo>
                    <a:pt x="44" y="436"/>
                  </a:lnTo>
                  <a:lnTo>
                    <a:pt x="42" y="426"/>
                  </a:lnTo>
                  <a:lnTo>
                    <a:pt x="40" y="414"/>
                  </a:lnTo>
                  <a:lnTo>
                    <a:pt x="40" y="400"/>
                  </a:lnTo>
                  <a:lnTo>
                    <a:pt x="42" y="386"/>
                  </a:lnTo>
                  <a:lnTo>
                    <a:pt x="46" y="368"/>
                  </a:lnTo>
                  <a:lnTo>
                    <a:pt x="54" y="352"/>
                  </a:lnTo>
                  <a:lnTo>
                    <a:pt x="66" y="336"/>
                  </a:lnTo>
                  <a:lnTo>
                    <a:pt x="70" y="330"/>
                  </a:lnTo>
                  <a:lnTo>
                    <a:pt x="72" y="324"/>
                  </a:lnTo>
                  <a:lnTo>
                    <a:pt x="74" y="314"/>
                  </a:lnTo>
                  <a:lnTo>
                    <a:pt x="74" y="302"/>
                  </a:lnTo>
                  <a:lnTo>
                    <a:pt x="70" y="286"/>
                  </a:lnTo>
                  <a:lnTo>
                    <a:pt x="60" y="268"/>
                  </a:lnTo>
                  <a:lnTo>
                    <a:pt x="44" y="248"/>
                  </a:lnTo>
                  <a:lnTo>
                    <a:pt x="40" y="242"/>
                  </a:lnTo>
                  <a:lnTo>
                    <a:pt x="36" y="234"/>
                  </a:lnTo>
                  <a:lnTo>
                    <a:pt x="32" y="222"/>
                  </a:lnTo>
                  <a:lnTo>
                    <a:pt x="30" y="206"/>
                  </a:lnTo>
                  <a:lnTo>
                    <a:pt x="28" y="188"/>
                  </a:lnTo>
                  <a:lnTo>
                    <a:pt x="32" y="164"/>
                  </a:lnTo>
                  <a:lnTo>
                    <a:pt x="40" y="136"/>
                  </a:lnTo>
                  <a:lnTo>
                    <a:pt x="38" y="122"/>
                  </a:lnTo>
                  <a:lnTo>
                    <a:pt x="34" y="92"/>
                  </a:lnTo>
                  <a:lnTo>
                    <a:pt x="34" y="56"/>
                  </a:lnTo>
                  <a:lnTo>
                    <a:pt x="36" y="42"/>
                  </a:lnTo>
                  <a:lnTo>
                    <a:pt x="40" y="30"/>
                  </a:lnTo>
                  <a:lnTo>
                    <a:pt x="52" y="14"/>
                  </a:lnTo>
                  <a:lnTo>
                    <a:pt x="64" y="4"/>
                  </a:lnTo>
                  <a:lnTo>
                    <a:pt x="72" y="0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5" name="Freeform 1997"/>
            <p:cNvSpPr>
              <a:spLocks/>
            </p:cNvSpPr>
            <p:nvPr/>
          </p:nvSpPr>
          <p:spPr bwMode="auto">
            <a:xfrm>
              <a:off x="2825750" y="1133475"/>
              <a:ext cx="304800" cy="1657350"/>
            </a:xfrm>
            <a:custGeom>
              <a:avLst/>
              <a:gdLst>
                <a:gd name="T0" fmla="*/ 2147483646 w 192"/>
                <a:gd name="T1" fmla="*/ 2147483646 h 1044"/>
                <a:gd name="T2" fmla="*/ 2147483646 w 192"/>
                <a:gd name="T3" fmla="*/ 2147483646 h 1044"/>
                <a:gd name="T4" fmla="*/ 2147483646 w 192"/>
                <a:gd name="T5" fmla="*/ 2147483646 h 1044"/>
                <a:gd name="T6" fmla="*/ 2147483646 w 192"/>
                <a:gd name="T7" fmla="*/ 2147483646 h 1044"/>
                <a:gd name="T8" fmla="*/ 2147483646 w 192"/>
                <a:gd name="T9" fmla="*/ 2147483646 h 1044"/>
                <a:gd name="T10" fmla="*/ 2147483646 w 192"/>
                <a:gd name="T11" fmla="*/ 2147483646 h 1044"/>
                <a:gd name="T12" fmla="*/ 2147483646 w 192"/>
                <a:gd name="T13" fmla="*/ 2147483646 h 1044"/>
                <a:gd name="T14" fmla="*/ 2147483646 w 192"/>
                <a:gd name="T15" fmla="*/ 2147483646 h 1044"/>
                <a:gd name="T16" fmla="*/ 2147483646 w 192"/>
                <a:gd name="T17" fmla="*/ 2147483646 h 1044"/>
                <a:gd name="T18" fmla="*/ 2147483646 w 192"/>
                <a:gd name="T19" fmla="*/ 2147483646 h 1044"/>
                <a:gd name="T20" fmla="*/ 2147483646 w 192"/>
                <a:gd name="T21" fmla="*/ 2147483646 h 1044"/>
                <a:gd name="T22" fmla="*/ 2147483646 w 192"/>
                <a:gd name="T23" fmla="*/ 2147483646 h 1044"/>
                <a:gd name="T24" fmla="*/ 2147483646 w 192"/>
                <a:gd name="T25" fmla="*/ 2147483646 h 1044"/>
                <a:gd name="T26" fmla="*/ 2147483646 w 192"/>
                <a:gd name="T27" fmla="*/ 2147483646 h 1044"/>
                <a:gd name="T28" fmla="*/ 2147483646 w 192"/>
                <a:gd name="T29" fmla="*/ 2147483646 h 1044"/>
                <a:gd name="T30" fmla="*/ 2147483646 w 192"/>
                <a:gd name="T31" fmla="*/ 2147483646 h 1044"/>
                <a:gd name="T32" fmla="*/ 2147483646 w 192"/>
                <a:gd name="T33" fmla="*/ 2147483646 h 1044"/>
                <a:gd name="T34" fmla="*/ 2147483646 w 192"/>
                <a:gd name="T35" fmla="*/ 2147483646 h 1044"/>
                <a:gd name="T36" fmla="*/ 2147483646 w 192"/>
                <a:gd name="T37" fmla="*/ 2147483646 h 1044"/>
                <a:gd name="T38" fmla="*/ 2147483646 w 192"/>
                <a:gd name="T39" fmla="*/ 2147483646 h 1044"/>
                <a:gd name="T40" fmla="*/ 2147483646 w 192"/>
                <a:gd name="T41" fmla="*/ 2147483646 h 1044"/>
                <a:gd name="T42" fmla="*/ 2147483646 w 192"/>
                <a:gd name="T43" fmla="*/ 2147483646 h 1044"/>
                <a:gd name="T44" fmla="*/ 2147483646 w 192"/>
                <a:gd name="T45" fmla="*/ 2147483646 h 1044"/>
                <a:gd name="T46" fmla="*/ 2147483646 w 192"/>
                <a:gd name="T47" fmla="*/ 2147483646 h 1044"/>
                <a:gd name="T48" fmla="*/ 2147483646 w 192"/>
                <a:gd name="T49" fmla="*/ 2147483646 h 1044"/>
                <a:gd name="T50" fmla="*/ 2147483646 w 192"/>
                <a:gd name="T51" fmla="*/ 2147483646 h 1044"/>
                <a:gd name="T52" fmla="*/ 2147483646 w 192"/>
                <a:gd name="T53" fmla="*/ 2147483646 h 1044"/>
                <a:gd name="T54" fmla="*/ 0 w 192"/>
                <a:gd name="T55" fmla="*/ 2147483646 h 1044"/>
                <a:gd name="T56" fmla="*/ 2147483646 w 192"/>
                <a:gd name="T57" fmla="*/ 2147483646 h 1044"/>
                <a:gd name="T58" fmla="*/ 2147483646 w 192"/>
                <a:gd name="T59" fmla="*/ 2147483646 h 1044"/>
                <a:gd name="T60" fmla="*/ 2147483646 w 192"/>
                <a:gd name="T61" fmla="*/ 2147483646 h 1044"/>
                <a:gd name="T62" fmla="*/ 2147483646 w 192"/>
                <a:gd name="T63" fmla="*/ 2147483646 h 1044"/>
                <a:gd name="T64" fmla="*/ 2147483646 w 192"/>
                <a:gd name="T65" fmla="*/ 2147483646 h 1044"/>
                <a:gd name="T66" fmla="*/ 2147483646 w 192"/>
                <a:gd name="T67" fmla="*/ 2147483646 h 1044"/>
                <a:gd name="T68" fmla="*/ 2147483646 w 192"/>
                <a:gd name="T69" fmla="*/ 2147483646 h 1044"/>
                <a:gd name="T70" fmla="*/ 2147483646 w 192"/>
                <a:gd name="T71" fmla="*/ 2147483646 h 1044"/>
                <a:gd name="T72" fmla="*/ 2147483646 w 192"/>
                <a:gd name="T73" fmla="*/ 2147483646 h 1044"/>
                <a:gd name="T74" fmla="*/ 2147483646 w 192"/>
                <a:gd name="T75" fmla="*/ 2147483646 h 1044"/>
                <a:gd name="T76" fmla="*/ 2147483646 w 192"/>
                <a:gd name="T77" fmla="*/ 2147483646 h 1044"/>
                <a:gd name="T78" fmla="*/ 2147483646 w 192"/>
                <a:gd name="T79" fmla="*/ 2147483646 h 1044"/>
                <a:gd name="T80" fmla="*/ 2147483646 w 192"/>
                <a:gd name="T81" fmla="*/ 2147483646 h 10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92"/>
                <a:gd name="T124" fmla="*/ 0 h 1044"/>
                <a:gd name="T125" fmla="*/ 192 w 192"/>
                <a:gd name="T126" fmla="*/ 1044 h 104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92" h="1044">
                  <a:moveTo>
                    <a:pt x="150" y="88"/>
                  </a:moveTo>
                  <a:lnTo>
                    <a:pt x="150" y="88"/>
                  </a:lnTo>
                  <a:lnTo>
                    <a:pt x="136" y="120"/>
                  </a:lnTo>
                  <a:lnTo>
                    <a:pt x="122" y="156"/>
                  </a:lnTo>
                  <a:lnTo>
                    <a:pt x="106" y="202"/>
                  </a:lnTo>
                  <a:lnTo>
                    <a:pt x="90" y="258"/>
                  </a:lnTo>
                  <a:lnTo>
                    <a:pt x="84" y="286"/>
                  </a:lnTo>
                  <a:lnTo>
                    <a:pt x="78" y="318"/>
                  </a:lnTo>
                  <a:lnTo>
                    <a:pt x="74" y="350"/>
                  </a:lnTo>
                  <a:lnTo>
                    <a:pt x="70" y="382"/>
                  </a:lnTo>
                  <a:lnTo>
                    <a:pt x="70" y="414"/>
                  </a:lnTo>
                  <a:lnTo>
                    <a:pt x="72" y="446"/>
                  </a:lnTo>
                  <a:lnTo>
                    <a:pt x="70" y="488"/>
                  </a:lnTo>
                  <a:lnTo>
                    <a:pt x="68" y="588"/>
                  </a:lnTo>
                  <a:lnTo>
                    <a:pt x="68" y="646"/>
                  </a:lnTo>
                  <a:lnTo>
                    <a:pt x="70" y="704"/>
                  </a:lnTo>
                  <a:lnTo>
                    <a:pt x="76" y="756"/>
                  </a:lnTo>
                  <a:lnTo>
                    <a:pt x="80" y="780"/>
                  </a:lnTo>
                  <a:lnTo>
                    <a:pt x="84" y="798"/>
                  </a:lnTo>
                  <a:lnTo>
                    <a:pt x="90" y="832"/>
                  </a:lnTo>
                  <a:lnTo>
                    <a:pt x="98" y="868"/>
                  </a:lnTo>
                  <a:lnTo>
                    <a:pt x="104" y="910"/>
                  </a:lnTo>
                  <a:lnTo>
                    <a:pt x="108" y="952"/>
                  </a:lnTo>
                  <a:lnTo>
                    <a:pt x="110" y="992"/>
                  </a:lnTo>
                  <a:lnTo>
                    <a:pt x="110" y="1010"/>
                  </a:lnTo>
                  <a:lnTo>
                    <a:pt x="108" y="1024"/>
                  </a:lnTo>
                  <a:lnTo>
                    <a:pt x="104" y="1036"/>
                  </a:lnTo>
                  <a:lnTo>
                    <a:pt x="98" y="1044"/>
                  </a:lnTo>
                  <a:lnTo>
                    <a:pt x="90" y="1020"/>
                  </a:lnTo>
                  <a:lnTo>
                    <a:pt x="80" y="1004"/>
                  </a:lnTo>
                  <a:lnTo>
                    <a:pt x="76" y="998"/>
                  </a:lnTo>
                  <a:lnTo>
                    <a:pt x="70" y="996"/>
                  </a:lnTo>
                  <a:lnTo>
                    <a:pt x="68" y="994"/>
                  </a:lnTo>
                  <a:lnTo>
                    <a:pt x="64" y="992"/>
                  </a:lnTo>
                  <a:lnTo>
                    <a:pt x="60" y="992"/>
                  </a:lnTo>
                  <a:lnTo>
                    <a:pt x="56" y="992"/>
                  </a:lnTo>
                  <a:lnTo>
                    <a:pt x="52" y="996"/>
                  </a:lnTo>
                  <a:lnTo>
                    <a:pt x="48" y="1002"/>
                  </a:lnTo>
                  <a:lnTo>
                    <a:pt x="46" y="1000"/>
                  </a:lnTo>
                  <a:lnTo>
                    <a:pt x="40" y="996"/>
                  </a:lnTo>
                  <a:lnTo>
                    <a:pt x="32" y="992"/>
                  </a:lnTo>
                  <a:lnTo>
                    <a:pt x="28" y="994"/>
                  </a:lnTo>
                  <a:lnTo>
                    <a:pt x="26" y="996"/>
                  </a:lnTo>
                  <a:lnTo>
                    <a:pt x="14" y="1010"/>
                  </a:lnTo>
                  <a:lnTo>
                    <a:pt x="6" y="1020"/>
                  </a:lnTo>
                  <a:lnTo>
                    <a:pt x="4" y="1026"/>
                  </a:lnTo>
                  <a:lnTo>
                    <a:pt x="4" y="1030"/>
                  </a:lnTo>
                  <a:lnTo>
                    <a:pt x="2" y="1018"/>
                  </a:lnTo>
                  <a:lnTo>
                    <a:pt x="0" y="1002"/>
                  </a:lnTo>
                  <a:lnTo>
                    <a:pt x="2" y="978"/>
                  </a:lnTo>
                  <a:lnTo>
                    <a:pt x="6" y="942"/>
                  </a:lnTo>
                  <a:lnTo>
                    <a:pt x="14" y="896"/>
                  </a:lnTo>
                  <a:lnTo>
                    <a:pt x="28" y="836"/>
                  </a:lnTo>
                  <a:lnTo>
                    <a:pt x="50" y="764"/>
                  </a:lnTo>
                  <a:lnTo>
                    <a:pt x="46" y="706"/>
                  </a:lnTo>
                  <a:lnTo>
                    <a:pt x="44" y="572"/>
                  </a:lnTo>
                  <a:lnTo>
                    <a:pt x="44" y="496"/>
                  </a:lnTo>
                  <a:lnTo>
                    <a:pt x="44" y="422"/>
                  </a:lnTo>
                  <a:lnTo>
                    <a:pt x="48" y="360"/>
                  </a:lnTo>
                  <a:lnTo>
                    <a:pt x="50" y="336"/>
                  </a:lnTo>
                  <a:lnTo>
                    <a:pt x="54" y="318"/>
                  </a:lnTo>
                  <a:lnTo>
                    <a:pt x="76" y="234"/>
                  </a:lnTo>
                  <a:lnTo>
                    <a:pt x="84" y="206"/>
                  </a:lnTo>
                  <a:lnTo>
                    <a:pt x="94" y="176"/>
                  </a:lnTo>
                  <a:lnTo>
                    <a:pt x="108" y="140"/>
                  </a:lnTo>
                  <a:lnTo>
                    <a:pt x="124" y="102"/>
                  </a:lnTo>
                  <a:lnTo>
                    <a:pt x="144" y="64"/>
                  </a:lnTo>
                  <a:lnTo>
                    <a:pt x="156" y="46"/>
                  </a:lnTo>
                  <a:lnTo>
                    <a:pt x="166" y="28"/>
                  </a:lnTo>
                  <a:lnTo>
                    <a:pt x="180" y="14"/>
                  </a:lnTo>
                  <a:lnTo>
                    <a:pt x="192" y="0"/>
                  </a:lnTo>
                  <a:lnTo>
                    <a:pt x="150" y="88"/>
                  </a:lnTo>
                  <a:close/>
                </a:path>
              </a:pathLst>
            </a:custGeom>
            <a:solidFill>
              <a:srgbClr val="59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6" name="Freeform 1998"/>
            <p:cNvSpPr>
              <a:spLocks/>
            </p:cNvSpPr>
            <p:nvPr/>
          </p:nvSpPr>
          <p:spPr bwMode="auto">
            <a:xfrm>
              <a:off x="3194050" y="1104900"/>
              <a:ext cx="298450" cy="393700"/>
            </a:xfrm>
            <a:custGeom>
              <a:avLst/>
              <a:gdLst>
                <a:gd name="T0" fmla="*/ 0 w 188"/>
                <a:gd name="T1" fmla="*/ 2147483646 h 248"/>
                <a:gd name="T2" fmla="*/ 0 w 188"/>
                <a:gd name="T3" fmla="*/ 2147483646 h 248"/>
                <a:gd name="T4" fmla="*/ 2147483646 w 188"/>
                <a:gd name="T5" fmla="*/ 2147483646 h 248"/>
                <a:gd name="T6" fmla="*/ 2147483646 w 188"/>
                <a:gd name="T7" fmla="*/ 2147483646 h 248"/>
                <a:gd name="T8" fmla="*/ 2147483646 w 188"/>
                <a:gd name="T9" fmla="*/ 2147483646 h 248"/>
                <a:gd name="T10" fmla="*/ 2147483646 w 188"/>
                <a:gd name="T11" fmla="*/ 2147483646 h 248"/>
                <a:gd name="T12" fmla="*/ 2147483646 w 188"/>
                <a:gd name="T13" fmla="*/ 2147483646 h 248"/>
                <a:gd name="T14" fmla="*/ 2147483646 w 188"/>
                <a:gd name="T15" fmla="*/ 2147483646 h 248"/>
                <a:gd name="T16" fmla="*/ 2147483646 w 188"/>
                <a:gd name="T17" fmla="*/ 2147483646 h 248"/>
                <a:gd name="T18" fmla="*/ 2147483646 w 188"/>
                <a:gd name="T19" fmla="*/ 2147483646 h 248"/>
                <a:gd name="T20" fmla="*/ 2147483646 w 188"/>
                <a:gd name="T21" fmla="*/ 2147483646 h 248"/>
                <a:gd name="T22" fmla="*/ 2147483646 w 188"/>
                <a:gd name="T23" fmla="*/ 2147483646 h 248"/>
                <a:gd name="T24" fmla="*/ 2147483646 w 188"/>
                <a:gd name="T25" fmla="*/ 0 h 248"/>
                <a:gd name="T26" fmla="*/ 2147483646 w 188"/>
                <a:gd name="T27" fmla="*/ 0 h 248"/>
                <a:gd name="T28" fmla="*/ 2147483646 w 188"/>
                <a:gd name="T29" fmla="*/ 2147483646 h 248"/>
                <a:gd name="T30" fmla="*/ 2147483646 w 188"/>
                <a:gd name="T31" fmla="*/ 2147483646 h 248"/>
                <a:gd name="T32" fmla="*/ 2147483646 w 188"/>
                <a:gd name="T33" fmla="*/ 2147483646 h 248"/>
                <a:gd name="T34" fmla="*/ 2147483646 w 188"/>
                <a:gd name="T35" fmla="*/ 2147483646 h 248"/>
                <a:gd name="T36" fmla="*/ 2147483646 w 188"/>
                <a:gd name="T37" fmla="*/ 2147483646 h 248"/>
                <a:gd name="T38" fmla="*/ 2147483646 w 188"/>
                <a:gd name="T39" fmla="*/ 2147483646 h 248"/>
                <a:gd name="T40" fmla="*/ 2147483646 w 188"/>
                <a:gd name="T41" fmla="*/ 2147483646 h 248"/>
                <a:gd name="T42" fmla="*/ 2147483646 w 188"/>
                <a:gd name="T43" fmla="*/ 2147483646 h 248"/>
                <a:gd name="T44" fmla="*/ 2147483646 w 188"/>
                <a:gd name="T45" fmla="*/ 2147483646 h 248"/>
                <a:gd name="T46" fmla="*/ 2147483646 w 188"/>
                <a:gd name="T47" fmla="*/ 2147483646 h 248"/>
                <a:gd name="T48" fmla="*/ 2147483646 w 188"/>
                <a:gd name="T49" fmla="*/ 2147483646 h 248"/>
                <a:gd name="T50" fmla="*/ 0 w 188"/>
                <a:gd name="T51" fmla="*/ 2147483646 h 24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8"/>
                <a:gd name="T79" fmla="*/ 0 h 248"/>
                <a:gd name="T80" fmla="*/ 188 w 188"/>
                <a:gd name="T81" fmla="*/ 248 h 24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8" h="248">
                  <a:moveTo>
                    <a:pt x="0" y="248"/>
                  </a:moveTo>
                  <a:lnTo>
                    <a:pt x="0" y="248"/>
                  </a:lnTo>
                  <a:lnTo>
                    <a:pt x="12" y="216"/>
                  </a:lnTo>
                  <a:lnTo>
                    <a:pt x="26" y="184"/>
                  </a:lnTo>
                  <a:lnTo>
                    <a:pt x="46" y="142"/>
                  </a:lnTo>
                  <a:lnTo>
                    <a:pt x="60" y="122"/>
                  </a:lnTo>
                  <a:lnTo>
                    <a:pt x="74" y="100"/>
                  </a:lnTo>
                  <a:lnTo>
                    <a:pt x="88" y="80"/>
                  </a:lnTo>
                  <a:lnTo>
                    <a:pt x="106" y="60"/>
                  </a:lnTo>
                  <a:lnTo>
                    <a:pt x="124" y="40"/>
                  </a:lnTo>
                  <a:lnTo>
                    <a:pt x="144" y="24"/>
                  </a:lnTo>
                  <a:lnTo>
                    <a:pt x="164" y="10"/>
                  </a:lnTo>
                  <a:lnTo>
                    <a:pt x="188" y="0"/>
                  </a:lnTo>
                  <a:lnTo>
                    <a:pt x="164" y="20"/>
                  </a:lnTo>
                  <a:lnTo>
                    <a:pt x="140" y="44"/>
                  </a:lnTo>
                  <a:lnTo>
                    <a:pt x="114" y="74"/>
                  </a:lnTo>
                  <a:lnTo>
                    <a:pt x="100" y="92"/>
                  </a:lnTo>
                  <a:lnTo>
                    <a:pt x="86" y="112"/>
                  </a:lnTo>
                  <a:lnTo>
                    <a:pt x="74" y="132"/>
                  </a:lnTo>
                  <a:lnTo>
                    <a:pt x="62" y="154"/>
                  </a:lnTo>
                  <a:lnTo>
                    <a:pt x="52" y="176"/>
                  </a:lnTo>
                  <a:lnTo>
                    <a:pt x="44" y="200"/>
                  </a:lnTo>
                  <a:lnTo>
                    <a:pt x="38" y="224"/>
                  </a:lnTo>
                  <a:lnTo>
                    <a:pt x="36" y="248"/>
                  </a:lnTo>
                  <a:lnTo>
                    <a:pt x="0" y="248"/>
                  </a:lnTo>
                  <a:close/>
                </a:path>
              </a:pathLst>
            </a:custGeom>
            <a:solidFill>
              <a:srgbClr val="59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7" name="Freeform 1999"/>
            <p:cNvSpPr>
              <a:spLocks/>
            </p:cNvSpPr>
            <p:nvPr/>
          </p:nvSpPr>
          <p:spPr bwMode="auto">
            <a:xfrm>
              <a:off x="2905125" y="1041400"/>
              <a:ext cx="104775" cy="244475"/>
            </a:xfrm>
            <a:custGeom>
              <a:avLst/>
              <a:gdLst>
                <a:gd name="T0" fmla="*/ 2147483646 w 66"/>
                <a:gd name="T1" fmla="*/ 0 h 154"/>
                <a:gd name="T2" fmla="*/ 2147483646 w 66"/>
                <a:gd name="T3" fmla="*/ 0 h 154"/>
                <a:gd name="T4" fmla="*/ 2147483646 w 66"/>
                <a:gd name="T5" fmla="*/ 2147483646 h 154"/>
                <a:gd name="T6" fmla="*/ 2147483646 w 66"/>
                <a:gd name="T7" fmla="*/ 2147483646 h 154"/>
                <a:gd name="T8" fmla="*/ 2147483646 w 66"/>
                <a:gd name="T9" fmla="*/ 2147483646 h 154"/>
                <a:gd name="T10" fmla="*/ 2147483646 w 66"/>
                <a:gd name="T11" fmla="*/ 2147483646 h 154"/>
                <a:gd name="T12" fmla="*/ 2147483646 w 66"/>
                <a:gd name="T13" fmla="*/ 2147483646 h 154"/>
                <a:gd name="T14" fmla="*/ 0 w 66"/>
                <a:gd name="T15" fmla="*/ 2147483646 h 154"/>
                <a:gd name="T16" fmla="*/ 0 w 66"/>
                <a:gd name="T17" fmla="*/ 2147483646 h 154"/>
                <a:gd name="T18" fmla="*/ 2147483646 w 66"/>
                <a:gd name="T19" fmla="*/ 2147483646 h 154"/>
                <a:gd name="T20" fmla="*/ 2147483646 w 66"/>
                <a:gd name="T21" fmla="*/ 2147483646 h 154"/>
                <a:gd name="T22" fmla="*/ 2147483646 w 66"/>
                <a:gd name="T23" fmla="*/ 2147483646 h 154"/>
                <a:gd name="T24" fmla="*/ 2147483646 w 66"/>
                <a:gd name="T25" fmla="*/ 2147483646 h 154"/>
                <a:gd name="T26" fmla="*/ 2147483646 w 66"/>
                <a:gd name="T27" fmla="*/ 2147483646 h 154"/>
                <a:gd name="T28" fmla="*/ 2147483646 w 66"/>
                <a:gd name="T29" fmla="*/ 2147483646 h 154"/>
                <a:gd name="T30" fmla="*/ 2147483646 w 66"/>
                <a:gd name="T31" fmla="*/ 0 h 154"/>
                <a:gd name="T32" fmla="*/ 2147483646 w 66"/>
                <a:gd name="T33" fmla="*/ 0 h 1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6"/>
                <a:gd name="T52" fmla="*/ 0 h 154"/>
                <a:gd name="T53" fmla="*/ 66 w 66"/>
                <a:gd name="T54" fmla="*/ 154 h 1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6" h="154">
                  <a:moveTo>
                    <a:pt x="66" y="0"/>
                  </a:moveTo>
                  <a:lnTo>
                    <a:pt x="66" y="0"/>
                  </a:lnTo>
                  <a:lnTo>
                    <a:pt x="60" y="20"/>
                  </a:lnTo>
                  <a:lnTo>
                    <a:pt x="46" y="64"/>
                  </a:lnTo>
                  <a:lnTo>
                    <a:pt x="32" y="114"/>
                  </a:lnTo>
                  <a:lnTo>
                    <a:pt x="28" y="136"/>
                  </a:lnTo>
                  <a:lnTo>
                    <a:pt x="28" y="154"/>
                  </a:lnTo>
                  <a:lnTo>
                    <a:pt x="0" y="152"/>
                  </a:lnTo>
                  <a:lnTo>
                    <a:pt x="6" y="132"/>
                  </a:lnTo>
                  <a:lnTo>
                    <a:pt x="20" y="88"/>
                  </a:lnTo>
                  <a:lnTo>
                    <a:pt x="30" y="62"/>
                  </a:lnTo>
                  <a:lnTo>
                    <a:pt x="42" y="38"/>
                  </a:lnTo>
                  <a:lnTo>
                    <a:pt x="54" y="16"/>
                  </a:lnTo>
                  <a:lnTo>
                    <a:pt x="60" y="8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59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8" name="Freeform 2000"/>
            <p:cNvSpPr>
              <a:spLocks/>
            </p:cNvSpPr>
            <p:nvPr/>
          </p:nvSpPr>
          <p:spPr bwMode="auto">
            <a:xfrm>
              <a:off x="2355850" y="1003300"/>
              <a:ext cx="123825" cy="263525"/>
            </a:xfrm>
            <a:custGeom>
              <a:avLst/>
              <a:gdLst>
                <a:gd name="T0" fmla="*/ 2147483646 w 78"/>
                <a:gd name="T1" fmla="*/ 0 h 166"/>
                <a:gd name="T2" fmla="*/ 2147483646 w 78"/>
                <a:gd name="T3" fmla="*/ 0 h 166"/>
                <a:gd name="T4" fmla="*/ 2147483646 w 78"/>
                <a:gd name="T5" fmla="*/ 2147483646 h 166"/>
                <a:gd name="T6" fmla="*/ 2147483646 w 78"/>
                <a:gd name="T7" fmla="*/ 2147483646 h 166"/>
                <a:gd name="T8" fmla="*/ 2147483646 w 78"/>
                <a:gd name="T9" fmla="*/ 2147483646 h 166"/>
                <a:gd name="T10" fmla="*/ 2147483646 w 78"/>
                <a:gd name="T11" fmla="*/ 2147483646 h 166"/>
                <a:gd name="T12" fmla="*/ 2147483646 w 78"/>
                <a:gd name="T13" fmla="*/ 2147483646 h 166"/>
                <a:gd name="T14" fmla="*/ 2147483646 w 78"/>
                <a:gd name="T15" fmla="*/ 2147483646 h 166"/>
                <a:gd name="T16" fmla="*/ 0 w 78"/>
                <a:gd name="T17" fmla="*/ 2147483646 h 166"/>
                <a:gd name="T18" fmla="*/ 0 w 78"/>
                <a:gd name="T19" fmla="*/ 2147483646 h 166"/>
                <a:gd name="T20" fmla="*/ 2147483646 w 78"/>
                <a:gd name="T21" fmla="*/ 2147483646 h 166"/>
                <a:gd name="T22" fmla="*/ 2147483646 w 78"/>
                <a:gd name="T23" fmla="*/ 2147483646 h 166"/>
                <a:gd name="T24" fmla="*/ 2147483646 w 78"/>
                <a:gd name="T25" fmla="*/ 2147483646 h 166"/>
                <a:gd name="T26" fmla="*/ 2147483646 w 78"/>
                <a:gd name="T27" fmla="*/ 2147483646 h 166"/>
                <a:gd name="T28" fmla="*/ 2147483646 w 78"/>
                <a:gd name="T29" fmla="*/ 2147483646 h 166"/>
                <a:gd name="T30" fmla="*/ 2147483646 w 78"/>
                <a:gd name="T31" fmla="*/ 0 h 166"/>
                <a:gd name="T32" fmla="*/ 2147483646 w 78"/>
                <a:gd name="T33" fmla="*/ 0 h 1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8"/>
                <a:gd name="T52" fmla="*/ 0 h 166"/>
                <a:gd name="T53" fmla="*/ 78 w 78"/>
                <a:gd name="T54" fmla="*/ 166 h 16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8" h="166">
                  <a:moveTo>
                    <a:pt x="78" y="0"/>
                  </a:moveTo>
                  <a:lnTo>
                    <a:pt x="78" y="0"/>
                  </a:lnTo>
                  <a:lnTo>
                    <a:pt x="70" y="20"/>
                  </a:lnTo>
                  <a:lnTo>
                    <a:pt x="52" y="66"/>
                  </a:lnTo>
                  <a:lnTo>
                    <a:pt x="44" y="94"/>
                  </a:lnTo>
                  <a:lnTo>
                    <a:pt x="36" y="120"/>
                  </a:lnTo>
                  <a:lnTo>
                    <a:pt x="30" y="146"/>
                  </a:lnTo>
                  <a:lnTo>
                    <a:pt x="28" y="166"/>
                  </a:lnTo>
                  <a:lnTo>
                    <a:pt x="0" y="164"/>
                  </a:lnTo>
                  <a:lnTo>
                    <a:pt x="6" y="146"/>
                  </a:lnTo>
                  <a:lnTo>
                    <a:pt x="22" y="104"/>
                  </a:lnTo>
                  <a:lnTo>
                    <a:pt x="34" y="76"/>
                  </a:lnTo>
                  <a:lnTo>
                    <a:pt x="46" y="50"/>
                  </a:lnTo>
                  <a:lnTo>
                    <a:pt x="62" y="24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59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9" name="Freeform 2001"/>
            <p:cNvSpPr>
              <a:spLocks/>
            </p:cNvSpPr>
            <p:nvPr/>
          </p:nvSpPr>
          <p:spPr bwMode="auto">
            <a:xfrm>
              <a:off x="2555875" y="1127125"/>
              <a:ext cx="165100" cy="377825"/>
            </a:xfrm>
            <a:custGeom>
              <a:avLst/>
              <a:gdLst>
                <a:gd name="T0" fmla="*/ 2147483646 w 104"/>
                <a:gd name="T1" fmla="*/ 0 h 238"/>
                <a:gd name="T2" fmla="*/ 2147483646 w 104"/>
                <a:gd name="T3" fmla="*/ 0 h 238"/>
                <a:gd name="T4" fmla="*/ 2147483646 w 104"/>
                <a:gd name="T5" fmla="*/ 2147483646 h 238"/>
                <a:gd name="T6" fmla="*/ 2147483646 w 104"/>
                <a:gd name="T7" fmla="*/ 2147483646 h 238"/>
                <a:gd name="T8" fmla="*/ 2147483646 w 104"/>
                <a:gd name="T9" fmla="*/ 2147483646 h 238"/>
                <a:gd name="T10" fmla="*/ 2147483646 w 104"/>
                <a:gd name="T11" fmla="*/ 2147483646 h 238"/>
                <a:gd name="T12" fmla="*/ 2147483646 w 104"/>
                <a:gd name="T13" fmla="*/ 2147483646 h 238"/>
                <a:gd name="T14" fmla="*/ 2147483646 w 104"/>
                <a:gd name="T15" fmla="*/ 2147483646 h 238"/>
                <a:gd name="T16" fmla="*/ 2147483646 w 104"/>
                <a:gd name="T17" fmla="*/ 2147483646 h 238"/>
                <a:gd name="T18" fmla="*/ 0 w 104"/>
                <a:gd name="T19" fmla="*/ 2147483646 h 238"/>
                <a:gd name="T20" fmla="*/ 0 w 104"/>
                <a:gd name="T21" fmla="*/ 2147483646 h 238"/>
                <a:gd name="T22" fmla="*/ 2147483646 w 104"/>
                <a:gd name="T23" fmla="*/ 2147483646 h 238"/>
                <a:gd name="T24" fmla="*/ 2147483646 w 104"/>
                <a:gd name="T25" fmla="*/ 2147483646 h 238"/>
                <a:gd name="T26" fmla="*/ 2147483646 w 104"/>
                <a:gd name="T27" fmla="*/ 2147483646 h 238"/>
                <a:gd name="T28" fmla="*/ 2147483646 w 104"/>
                <a:gd name="T29" fmla="*/ 2147483646 h 238"/>
                <a:gd name="T30" fmla="*/ 2147483646 w 104"/>
                <a:gd name="T31" fmla="*/ 2147483646 h 238"/>
                <a:gd name="T32" fmla="*/ 2147483646 w 104"/>
                <a:gd name="T33" fmla="*/ 2147483646 h 238"/>
                <a:gd name="T34" fmla="*/ 2147483646 w 104"/>
                <a:gd name="T35" fmla="*/ 2147483646 h 238"/>
                <a:gd name="T36" fmla="*/ 2147483646 w 104"/>
                <a:gd name="T37" fmla="*/ 2147483646 h 238"/>
                <a:gd name="T38" fmla="*/ 2147483646 w 104"/>
                <a:gd name="T39" fmla="*/ 0 h 238"/>
                <a:gd name="T40" fmla="*/ 2147483646 w 104"/>
                <a:gd name="T41" fmla="*/ 0 h 2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4"/>
                <a:gd name="T64" fmla="*/ 0 h 238"/>
                <a:gd name="T65" fmla="*/ 104 w 104"/>
                <a:gd name="T66" fmla="*/ 238 h 23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4" h="238">
                  <a:moveTo>
                    <a:pt x="104" y="0"/>
                  </a:moveTo>
                  <a:lnTo>
                    <a:pt x="104" y="0"/>
                  </a:lnTo>
                  <a:lnTo>
                    <a:pt x="92" y="28"/>
                  </a:lnTo>
                  <a:lnTo>
                    <a:pt x="66" y="94"/>
                  </a:lnTo>
                  <a:lnTo>
                    <a:pt x="52" y="134"/>
                  </a:lnTo>
                  <a:lnTo>
                    <a:pt x="40" y="174"/>
                  </a:lnTo>
                  <a:lnTo>
                    <a:pt x="34" y="210"/>
                  </a:lnTo>
                  <a:lnTo>
                    <a:pt x="32" y="224"/>
                  </a:lnTo>
                  <a:lnTo>
                    <a:pt x="34" y="238"/>
                  </a:lnTo>
                  <a:lnTo>
                    <a:pt x="0" y="238"/>
                  </a:lnTo>
                  <a:lnTo>
                    <a:pt x="8" y="206"/>
                  </a:lnTo>
                  <a:lnTo>
                    <a:pt x="16" y="172"/>
                  </a:lnTo>
                  <a:lnTo>
                    <a:pt x="28" y="134"/>
                  </a:lnTo>
                  <a:lnTo>
                    <a:pt x="44" y="92"/>
                  </a:lnTo>
                  <a:lnTo>
                    <a:pt x="62" y="54"/>
                  </a:lnTo>
                  <a:lnTo>
                    <a:pt x="72" y="36"/>
                  </a:lnTo>
                  <a:lnTo>
                    <a:pt x="82" y="22"/>
                  </a:lnTo>
                  <a:lnTo>
                    <a:pt x="92" y="1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59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0" name="Freeform 2002"/>
            <p:cNvSpPr>
              <a:spLocks/>
            </p:cNvSpPr>
            <p:nvPr/>
          </p:nvSpPr>
          <p:spPr bwMode="auto">
            <a:xfrm>
              <a:off x="2959100" y="1882775"/>
              <a:ext cx="555625" cy="647700"/>
            </a:xfrm>
            <a:custGeom>
              <a:avLst/>
              <a:gdLst>
                <a:gd name="T0" fmla="*/ 2147483646 w 350"/>
                <a:gd name="T1" fmla="*/ 0 h 408"/>
                <a:gd name="T2" fmla="*/ 2147483646 w 350"/>
                <a:gd name="T3" fmla="*/ 0 h 408"/>
                <a:gd name="T4" fmla="*/ 2147483646 w 350"/>
                <a:gd name="T5" fmla="*/ 2147483646 h 408"/>
                <a:gd name="T6" fmla="*/ 2147483646 w 350"/>
                <a:gd name="T7" fmla="*/ 2147483646 h 408"/>
                <a:gd name="T8" fmla="*/ 2147483646 w 350"/>
                <a:gd name="T9" fmla="*/ 2147483646 h 408"/>
                <a:gd name="T10" fmla="*/ 2147483646 w 350"/>
                <a:gd name="T11" fmla="*/ 2147483646 h 408"/>
                <a:gd name="T12" fmla="*/ 2147483646 w 350"/>
                <a:gd name="T13" fmla="*/ 2147483646 h 408"/>
                <a:gd name="T14" fmla="*/ 2147483646 w 350"/>
                <a:gd name="T15" fmla="*/ 2147483646 h 408"/>
                <a:gd name="T16" fmla="*/ 2147483646 w 350"/>
                <a:gd name="T17" fmla="*/ 2147483646 h 408"/>
                <a:gd name="T18" fmla="*/ 2147483646 w 350"/>
                <a:gd name="T19" fmla="*/ 2147483646 h 408"/>
                <a:gd name="T20" fmla="*/ 2147483646 w 350"/>
                <a:gd name="T21" fmla="*/ 2147483646 h 408"/>
                <a:gd name="T22" fmla="*/ 2147483646 w 350"/>
                <a:gd name="T23" fmla="*/ 2147483646 h 408"/>
                <a:gd name="T24" fmla="*/ 2147483646 w 350"/>
                <a:gd name="T25" fmla="*/ 2147483646 h 408"/>
                <a:gd name="T26" fmla="*/ 2147483646 w 350"/>
                <a:gd name="T27" fmla="*/ 2147483646 h 408"/>
                <a:gd name="T28" fmla="*/ 2147483646 w 350"/>
                <a:gd name="T29" fmla="*/ 2147483646 h 408"/>
                <a:gd name="T30" fmla="*/ 2147483646 w 350"/>
                <a:gd name="T31" fmla="*/ 2147483646 h 408"/>
                <a:gd name="T32" fmla="*/ 2147483646 w 350"/>
                <a:gd name="T33" fmla="*/ 2147483646 h 408"/>
                <a:gd name="T34" fmla="*/ 2147483646 w 350"/>
                <a:gd name="T35" fmla="*/ 2147483646 h 408"/>
                <a:gd name="T36" fmla="*/ 0 w 350"/>
                <a:gd name="T37" fmla="*/ 2147483646 h 408"/>
                <a:gd name="T38" fmla="*/ 0 w 350"/>
                <a:gd name="T39" fmla="*/ 2147483646 h 408"/>
                <a:gd name="T40" fmla="*/ 0 w 350"/>
                <a:gd name="T41" fmla="*/ 2147483646 h 408"/>
                <a:gd name="T42" fmla="*/ 2147483646 w 350"/>
                <a:gd name="T43" fmla="*/ 2147483646 h 408"/>
                <a:gd name="T44" fmla="*/ 2147483646 w 350"/>
                <a:gd name="T45" fmla="*/ 2147483646 h 408"/>
                <a:gd name="T46" fmla="*/ 2147483646 w 350"/>
                <a:gd name="T47" fmla="*/ 2147483646 h 408"/>
                <a:gd name="T48" fmla="*/ 2147483646 w 350"/>
                <a:gd name="T49" fmla="*/ 2147483646 h 408"/>
                <a:gd name="T50" fmla="*/ 2147483646 w 350"/>
                <a:gd name="T51" fmla="*/ 2147483646 h 408"/>
                <a:gd name="T52" fmla="*/ 2147483646 w 350"/>
                <a:gd name="T53" fmla="*/ 2147483646 h 408"/>
                <a:gd name="T54" fmla="*/ 2147483646 w 350"/>
                <a:gd name="T55" fmla="*/ 2147483646 h 408"/>
                <a:gd name="T56" fmla="*/ 2147483646 w 350"/>
                <a:gd name="T57" fmla="*/ 2147483646 h 408"/>
                <a:gd name="T58" fmla="*/ 2147483646 w 350"/>
                <a:gd name="T59" fmla="*/ 2147483646 h 408"/>
                <a:gd name="T60" fmla="*/ 2147483646 w 350"/>
                <a:gd name="T61" fmla="*/ 2147483646 h 408"/>
                <a:gd name="T62" fmla="*/ 2147483646 w 350"/>
                <a:gd name="T63" fmla="*/ 2147483646 h 408"/>
                <a:gd name="T64" fmla="*/ 2147483646 w 350"/>
                <a:gd name="T65" fmla="*/ 2147483646 h 408"/>
                <a:gd name="T66" fmla="*/ 2147483646 w 350"/>
                <a:gd name="T67" fmla="*/ 2147483646 h 408"/>
                <a:gd name="T68" fmla="*/ 2147483646 w 350"/>
                <a:gd name="T69" fmla="*/ 2147483646 h 408"/>
                <a:gd name="T70" fmla="*/ 2147483646 w 350"/>
                <a:gd name="T71" fmla="*/ 2147483646 h 408"/>
                <a:gd name="T72" fmla="*/ 2147483646 w 350"/>
                <a:gd name="T73" fmla="*/ 2147483646 h 408"/>
                <a:gd name="T74" fmla="*/ 2147483646 w 350"/>
                <a:gd name="T75" fmla="*/ 2147483646 h 408"/>
                <a:gd name="T76" fmla="*/ 2147483646 w 350"/>
                <a:gd name="T77" fmla="*/ 2147483646 h 408"/>
                <a:gd name="T78" fmla="*/ 2147483646 w 350"/>
                <a:gd name="T79" fmla="*/ 2147483646 h 408"/>
                <a:gd name="T80" fmla="*/ 2147483646 w 350"/>
                <a:gd name="T81" fmla="*/ 2147483646 h 408"/>
                <a:gd name="T82" fmla="*/ 2147483646 w 350"/>
                <a:gd name="T83" fmla="*/ 2147483646 h 408"/>
                <a:gd name="T84" fmla="*/ 2147483646 w 350"/>
                <a:gd name="T85" fmla="*/ 0 h 40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50"/>
                <a:gd name="T130" fmla="*/ 0 h 408"/>
                <a:gd name="T131" fmla="*/ 350 w 350"/>
                <a:gd name="T132" fmla="*/ 408 h 40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50" h="408">
                  <a:moveTo>
                    <a:pt x="350" y="0"/>
                  </a:moveTo>
                  <a:lnTo>
                    <a:pt x="350" y="0"/>
                  </a:lnTo>
                  <a:lnTo>
                    <a:pt x="318" y="18"/>
                  </a:lnTo>
                  <a:lnTo>
                    <a:pt x="284" y="40"/>
                  </a:lnTo>
                  <a:lnTo>
                    <a:pt x="240" y="70"/>
                  </a:lnTo>
                  <a:lnTo>
                    <a:pt x="194" y="108"/>
                  </a:lnTo>
                  <a:lnTo>
                    <a:pt x="144" y="150"/>
                  </a:lnTo>
                  <a:lnTo>
                    <a:pt x="120" y="172"/>
                  </a:lnTo>
                  <a:lnTo>
                    <a:pt x="98" y="196"/>
                  </a:lnTo>
                  <a:lnTo>
                    <a:pt x="76" y="222"/>
                  </a:lnTo>
                  <a:lnTo>
                    <a:pt x="56" y="246"/>
                  </a:lnTo>
                  <a:lnTo>
                    <a:pt x="50" y="250"/>
                  </a:lnTo>
                  <a:lnTo>
                    <a:pt x="42" y="252"/>
                  </a:lnTo>
                  <a:lnTo>
                    <a:pt x="34" y="254"/>
                  </a:lnTo>
                  <a:lnTo>
                    <a:pt x="26" y="252"/>
                  </a:lnTo>
                  <a:lnTo>
                    <a:pt x="16" y="244"/>
                  </a:lnTo>
                  <a:lnTo>
                    <a:pt x="8" y="234"/>
                  </a:lnTo>
                  <a:lnTo>
                    <a:pt x="0" y="216"/>
                  </a:lnTo>
                  <a:lnTo>
                    <a:pt x="0" y="228"/>
                  </a:lnTo>
                  <a:lnTo>
                    <a:pt x="2" y="244"/>
                  </a:lnTo>
                  <a:lnTo>
                    <a:pt x="4" y="266"/>
                  </a:lnTo>
                  <a:lnTo>
                    <a:pt x="10" y="294"/>
                  </a:lnTo>
                  <a:lnTo>
                    <a:pt x="18" y="326"/>
                  </a:lnTo>
                  <a:lnTo>
                    <a:pt x="30" y="366"/>
                  </a:lnTo>
                  <a:lnTo>
                    <a:pt x="46" y="408"/>
                  </a:lnTo>
                  <a:lnTo>
                    <a:pt x="50" y="396"/>
                  </a:lnTo>
                  <a:lnTo>
                    <a:pt x="68" y="364"/>
                  </a:lnTo>
                  <a:lnTo>
                    <a:pt x="94" y="318"/>
                  </a:lnTo>
                  <a:lnTo>
                    <a:pt x="112" y="290"/>
                  </a:lnTo>
                  <a:lnTo>
                    <a:pt x="130" y="262"/>
                  </a:lnTo>
                  <a:lnTo>
                    <a:pt x="152" y="234"/>
                  </a:lnTo>
                  <a:lnTo>
                    <a:pt x="176" y="204"/>
                  </a:lnTo>
                  <a:lnTo>
                    <a:pt x="200" y="176"/>
                  </a:lnTo>
                  <a:lnTo>
                    <a:pt x="228" y="150"/>
                  </a:lnTo>
                  <a:lnTo>
                    <a:pt x="256" y="126"/>
                  </a:lnTo>
                  <a:lnTo>
                    <a:pt x="286" y="104"/>
                  </a:lnTo>
                  <a:lnTo>
                    <a:pt x="318" y="88"/>
                  </a:lnTo>
                  <a:lnTo>
                    <a:pt x="334" y="80"/>
                  </a:lnTo>
                  <a:lnTo>
                    <a:pt x="350" y="76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271" name="Group 401"/>
            <p:cNvGrpSpPr>
              <a:grpSpLocks/>
            </p:cNvGrpSpPr>
            <p:nvPr/>
          </p:nvGrpSpPr>
          <p:grpSpPr bwMode="auto">
            <a:xfrm>
              <a:off x="1946275" y="1730375"/>
              <a:ext cx="1571625" cy="1152525"/>
              <a:chOff x="1870075" y="1527175"/>
              <a:chExt cx="1571625" cy="1152525"/>
            </a:xfrm>
          </p:grpSpPr>
          <p:sp>
            <p:nvSpPr>
              <p:cNvPr id="3388" name="Freeform 1979"/>
              <p:cNvSpPr>
                <a:spLocks/>
              </p:cNvSpPr>
              <p:nvPr/>
            </p:nvSpPr>
            <p:spPr bwMode="auto">
              <a:xfrm>
                <a:off x="2260600" y="1536700"/>
                <a:ext cx="568325" cy="1139825"/>
              </a:xfrm>
              <a:custGeom>
                <a:avLst/>
                <a:gdLst>
                  <a:gd name="T0" fmla="*/ 2147483646 w 358"/>
                  <a:gd name="T1" fmla="*/ 2147483646 h 718"/>
                  <a:gd name="T2" fmla="*/ 2147483646 w 358"/>
                  <a:gd name="T3" fmla="*/ 2147483646 h 718"/>
                  <a:gd name="T4" fmla="*/ 2147483646 w 358"/>
                  <a:gd name="T5" fmla="*/ 2147483646 h 718"/>
                  <a:gd name="T6" fmla="*/ 0 w 358"/>
                  <a:gd name="T7" fmla="*/ 2147483646 h 718"/>
                  <a:gd name="T8" fmla="*/ 2147483646 w 358"/>
                  <a:gd name="T9" fmla="*/ 2147483646 h 718"/>
                  <a:gd name="T10" fmla="*/ 2147483646 w 358"/>
                  <a:gd name="T11" fmla="*/ 2147483646 h 718"/>
                  <a:gd name="T12" fmla="*/ 2147483646 w 358"/>
                  <a:gd name="T13" fmla="*/ 2147483646 h 718"/>
                  <a:gd name="T14" fmla="*/ 2147483646 w 358"/>
                  <a:gd name="T15" fmla="*/ 2147483646 h 718"/>
                  <a:gd name="T16" fmla="*/ 2147483646 w 358"/>
                  <a:gd name="T17" fmla="*/ 2147483646 h 718"/>
                  <a:gd name="T18" fmla="*/ 2147483646 w 358"/>
                  <a:gd name="T19" fmla="*/ 2147483646 h 718"/>
                  <a:gd name="T20" fmla="*/ 2147483646 w 358"/>
                  <a:gd name="T21" fmla="*/ 2147483646 h 718"/>
                  <a:gd name="T22" fmla="*/ 2147483646 w 358"/>
                  <a:gd name="T23" fmla="*/ 2147483646 h 718"/>
                  <a:gd name="T24" fmla="*/ 2147483646 w 358"/>
                  <a:gd name="T25" fmla="*/ 2147483646 h 718"/>
                  <a:gd name="T26" fmla="*/ 2147483646 w 358"/>
                  <a:gd name="T27" fmla="*/ 2147483646 h 718"/>
                  <a:gd name="T28" fmla="*/ 2147483646 w 358"/>
                  <a:gd name="T29" fmla="*/ 2147483646 h 718"/>
                  <a:gd name="T30" fmla="*/ 2147483646 w 358"/>
                  <a:gd name="T31" fmla="*/ 2147483646 h 718"/>
                  <a:gd name="T32" fmla="*/ 2147483646 w 358"/>
                  <a:gd name="T33" fmla="*/ 2147483646 h 718"/>
                  <a:gd name="T34" fmla="*/ 2147483646 w 358"/>
                  <a:gd name="T35" fmla="*/ 2147483646 h 718"/>
                  <a:gd name="T36" fmla="*/ 2147483646 w 358"/>
                  <a:gd name="T37" fmla="*/ 2147483646 h 718"/>
                  <a:gd name="T38" fmla="*/ 2147483646 w 358"/>
                  <a:gd name="T39" fmla="*/ 2147483646 h 718"/>
                  <a:gd name="T40" fmla="*/ 2147483646 w 358"/>
                  <a:gd name="T41" fmla="*/ 2147483646 h 718"/>
                  <a:gd name="T42" fmla="*/ 2147483646 w 358"/>
                  <a:gd name="T43" fmla="*/ 2147483646 h 718"/>
                  <a:gd name="T44" fmla="*/ 2147483646 w 358"/>
                  <a:gd name="T45" fmla="*/ 2147483646 h 718"/>
                  <a:gd name="T46" fmla="*/ 2147483646 w 358"/>
                  <a:gd name="T47" fmla="*/ 2147483646 h 718"/>
                  <a:gd name="T48" fmla="*/ 2147483646 w 358"/>
                  <a:gd name="T49" fmla="*/ 2147483646 h 718"/>
                  <a:gd name="T50" fmla="*/ 2147483646 w 358"/>
                  <a:gd name="T51" fmla="*/ 2147483646 h 718"/>
                  <a:gd name="T52" fmla="*/ 2147483646 w 358"/>
                  <a:gd name="T53" fmla="*/ 2147483646 h 718"/>
                  <a:gd name="T54" fmla="*/ 2147483646 w 358"/>
                  <a:gd name="T55" fmla="*/ 2147483646 h 718"/>
                  <a:gd name="T56" fmla="*/ 2147483646 w 358"/>
                  <a:gd name="T57" fmla="*/ 2147483646 h 718"/>
                  <a:gd name="T58" fmla="*/ 2147483646 w 358"/>
                  <a:gd name="T59" fmla="*/ 2147483646 h 718"/>
                  <a:gd name="T60" fmla="*/ 2147483646 w 358"/>
                  <a:gd name="T61" fmla="*/ 2147483646 h 718"/>
                  <a:gd name="T62" fmla="*/ 2147483646 w 358"/>
                  <a:gd name="T63" fmla="*/ 2147483646 h 718"/>
                  <a:gd name="T64" fmla="*/ 2147483646 w 358"/>
                  <a:gd name="T65" fmla="*/ 2147483646 h 718"/>
                  <a:gd name="T66" fmla="*/ 2147483646 w 358"/>
                  <a:gd name="T67" fmla="*/ 2147483646 h 718"/>
                  <a:gd name="T68" fmla="*/ 2147483646 w 358"/>
                  <a:gd name="T69" fmla="*/ 2147483646 h 718"/>
                  <a:gd name="T70" fmla="*/ 2147483646 w 358"/>
                  <a:gd name="T71" fmla="*/ 2147483646 h 718"/>
                  <a:gd name="T72" fmla="*/ 2147483646 w 358"/>
                  <a:gd name="T73" fmla="*/ 2147483646 h 718"/>
                  <a:gd name="T74" fmla="*/ 2147483646 w 358"/>
                  <a:gd name="T75" fmla="*/ 2147483646 h 718"/>
                  <a:gd name="T76" fmla="*/ 2147483646 w 358"/>
                  <a:gd name="T77" fmla="*/ 2147483646 h 718"/>
                  <a:gd name="T78" fmla="*/ 2147483646 w 358"/>
                  <a:gd name="T79" fmla="*/ 2147483646 h 718"/>
                  <a:gd name="T80" fmla="*/ 2147483646 w 358"/>
                  <a:gd name="T81" fmla="*/ 2147483646 h 718"/>
                  <a:gd name="T82" fmla="*/ 2147483646 w 358"/>
                  <a:gd name="T83" fmla="*/ 2147483646 h 718"/>
                  <a:gd name="T84" fmla="*/ 2147483646 w 358"/>
                  <a:gd name="T85" fmla="*/ 2147483646 h 718"/>
                  <a:gd name="T86" fmla="*/ 2147483646 w 358"/>
                  <a:gd name="T87" fmla="*/ 2147483646 h 718"/>
                  <a:gd name="T88" fmla="*/ 2147483646 w 358"/>
                  <a:gd name="T89" fmla="*/ 2147483646 h 718"/>
                  <a:gd name="T90" fmla="*/ 2147483646 w 358"/>
                  <a:gd name="T91" fmla="*/ 2147483646 h 718"/>
                  <a:gd name="T92" fmla="*/ 2147483646 w 358"/>
                  <a:gd name="T93" fmla="*/ 2147483646 h 718"/>
                  <a:gd name="T94" fmla="*/ 2147483646 w 358"/>
                  <a:gd name="T95" fmla="*/ 2147483646 h 718"/>
                  <a:gd name="T96" fmla="*/ 2147483646 w 358"/>
                  <a:gd name="T97" fmla="*/ 2147483646 h 718"/>
                  <a:gd name="T98" fmla="*/ 2147483646 w 358"/>
                  <a:gd name="T99" fmla="*/ 0 h 718"/>
                  <a:gd name="T100" fmla="*/ 2147483646 w 358"/>
                  <a:gd name="T101" fmla="*/ 2147483646 h 71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358"/>
                  <a:gd name="T154" fmla="*/ 0 h 718"/>
                  <a:gd name="T155" fmla="*/ 358 w 358"/>
                  <a:gd name="T156" fmla="*/ 718 h 71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358" h="718">
                    <a:moveTo>
                      <a:pt x="28" y="4"/>
                    </a:moveTo>
                    <a:lnTo>
                      <a:pt x="28" y="4"/>
                    </a:lnTo>
                    <a:lnTo>
                      <a:pt x="24" y="56"/>
                    </a:lnTo>
                    <a:lnTo>
                      <a:pt x="26" y="62"/>
                    </a:lnTo>
                    <a:lnTo>
                      <a:pt x="26" y="70"/>
                    </a:lnTo>
                    <a:lnTo>
                      <a:pt x="24" y="92"/>
                    </a:lnTo>
                    <a:lnTo>
                      <a:pt x="20" y="118"/>
                    </a:lnTo>
                    <a:lnTo>
                      <a:pt x="0" y="150"/>
                    </a:lnTo>
                    <a:lnTo>
                      <a:pt x="0" y="152"/>
                    </a:lnTo>
                    <a:lnTo>
                      <a:pt x="0" y="150"/>
                    </a:lnTo>
                    <a:lnTo>
                      <a:pt x="8" y="148"/>
                    </a:lnTo>
                    <a:lnTo>
                      <a:pt x="14" y="144"/>
                    </a:lnTo>
                    <a:lnTo>
                      <a:pt x="20" y="136"/>
                    </a:lnTo>
                    <a:lnTo>
                      <a:pt x="26" y="128"/>
                    </a:lnTo>
                    <a:lnTo>
                      <a:pt x="34" y="112"/>
                    </a:lnTo>
                    <a:lnTo>
                      <a:pt x="38" y="106"/>
                    </a:lnTo>
                    <a:lnTo>
                      <a:pt x="44" y="94"/>
                    </a:lnTo>
                    <a:lnTo>
                      <a:pt x="52" y="88"/>
                    </a:lnTo>
                    <a:lnTo>
                      <a:pt x="58" y="82"/>
                    </a:lnTo>
                    <a:lnTo>
                      <a:pt x="62" y="80"/>
                    </a:lnTo>
                    <a:lnTo>
                      <a:pt x="70" y="80"/>
                    </a:lnTo>
                    <a:lnTo>
                      <a:pt x="72" y="82"/>
                    </a:lnTo>
                    <a:lnTo>
                      <a:pt x="84" y="88"/>
                    </a:lnTo>
                    <a:lnTo>
                      <a:pt x="92" y="90"/>
                    </a:lnTo>
                    <a:lnTo>
                      <a:pt x="100" y="90"/>
                    </a:lnTo>
                    <a:lnTo>
                      <a:pt x="104" y="90"/>
                    </a:lnTo>
                    <a:lnTo>
                      <a:pt x="108" y="86"/>
                    </a:lnTo>
                    <a:lnTo>
                      <a:pt x="110" y="84"/>
                    </a:lnTo>
                    <a:lnTo>
                      <a:pt x="112" y="82"/>
                    </a:lnTo>
                    <a:lnTo>
                      <a:pt x="116" y="72"/>
                    </a:lnTo>
                    <a:lnTo>
                      <a:pt x="120" y="66"/>
                    </a:lnTo>
                    <a:lnTo>
                      <a:pt x="126" y="60"/>
                    </a:lnTo>
                    <a:lnTo>
                      <a:pt x="130" y="56"/>
                    </a:lnTo>
                    <a:lnTo>
                      <a:pt x="140" y="52"/>
                    </a:lnTo>
                    <a:lnTo>
                      <a:pt x="144" y="50"/>
                    </a:lnTo>
                    <a:lnTo>
                      <a:pt x="152" y="52"/>
                    </a:lnTo>
                    <a:lnTo>
                      <a:pt x="158" y="54"/>
                    </a:lnTo>
                    <a:lnTo>
                      <a:pt x="162" y="60"/>
                    </a:lnTo>
                    <a:lnTo>
                      <a:pt x="166" y="68"/>
                    </a:lnTo>
                    <a:lnTo>
                      <a:pt x="168" y="82"/>
                    </a:lnTo>
                    <a:lnTo>
                      <a:pt x="170" y="90"/>
                    </a:lnTo>
                    <a:lnTo>
                      <a:pt x="174" y="102"/>
                    </a:lnTo>
                    <a:lnTo>
                      <a:pt x="180" y="108"/>
                    </a:lnTo>
                    <a:lnTo>
                      <a:pt x="186" y="110"/>
                    </a:lnTo>
                    <a:lnTo>
                      <a:pt x="192" y="108"/>
                    </a:lnTo>
                    <a:lnTo>
                      <a:pt x="200" y="106"/>
                    </a:lnTo>
                    <a:lnTo>
                      <a:pt x="204" y="100"/>
                    </a:lnTo>
                    <a:lnTo>
                      <a:pt x="210" y="96"/>
                    </a:lnTo>
                    <a:lnTo>
                      <a:pt x="210" y="84"/>
                    </a:lnTo>
                    <a:lnTo>
                      <a:pt x="212" y="76"/>
                    </a:lnTo>
                    <a:lnTo>
                      <a:pt x="220" y="62"/>
                    </a:lnTo>
                    <a:lnTo>
                      <a:pt x="226" y="54"/>
                    </a:lnTo>
                    <a:lnTo>
                      <a:pt x="228" y="50"/>
                    </a:lnTo>
                    <a:lnTo>
                      <a:pt x="236" y="52"/>
                    </a:lnTo>
                    <a:lnTo>
                      <a:pt x="242" y="54"/>
                    </a:lnTo>
                    <a:lnTo>
                      <a:pt x="246" y="58"/>
                    </a:lnTo>
                    <a:lnTo>
                      <a:pt x="250" y="62"/>
                    </a:lnTo>
                    <a:lnTo>
                      <a:pt x="252" y="70"/>
                    </a:lnTo>
                    <a:lnTo>
                      <a:pt x="254" y="74"/>
                    </a:lnTo>
                    <a:lnTo>
                      <a:pt x="254" y="90"/>
                    </a:lnTo>
                    <a:lnTo>
                      <a:pt x="256" y="104"/>
                    </a:lnTo>
                    <a:lnTo>
                      <a:pt x="258" y="112"/>
                    </a:lnTo>
                    <a:lnTo>
                      <a:pt x="262" y="116"/>
                    </a:lnTo>
                    <a:lnTo>
                      <a:pt x="264" y="120"/>
                    </a:lnTo>
                    <a:lnTo>
                      <a:pt x="268" y="120"/>
                    </a:lnTo>
                    <a:lnTo>
                      <a:pt x="270" y="120"/>
                    </a:lnTo>
                    <a:lnTo>
                      <a:pt x="280" y="120"/>
                    </a:lnTo>
                    <a:lnTo>
                      <a:pt x="286" y="116"/>
                    </a:lnTo>
                    <a:lnTo>
                      <a:pt x="292" y="110"/>
                    </a:lnTo>
                    <a:lnTo>
                      <a:pt x="298" y="102"/>
                    </a:lnTo>
                    <a:lnTo>
                      <a:pt x="302" y="90"/>
                    </a:lnTo>
                    <a:lnTo>
                      <a:pt x="304" y="82"/>
                    </a:lnTo>
                    <a:lnTo>
                      <a:pt x="314" y="70"/>
                    </a:lnTo>
                    <a:lnTo>
                      <a:pt x="320" y="62"/>
                    </a:lnTo>
                    <a:lnTo>
                      <a:pt x="324" y="62"/>
                    </a:lnTo>
                    <a:lnTo>
                      <a:pt x="328" y="64"/>
                    </a:lnTo>
                    <a:lnTo>
                      <a:pt x="332" y="70"/>
                    </a:lnTo>
                    <a:lnTo>
                      <a:pt x="334" y="76"/>
                    </a:lnTo>
                    <a:lnTo>
                      <a:pt x="334" y="82"/>
                    </a:lnTo>
                    <a:lnTo>
                      <a:pt x="324" y="400"/>
                    </a:lnTo>
                    <a:lnTo>
                      <a:pt x="310" y="440"/>
                    </a:lnTo>
                    <a:lnTo>
                      <a:pt x="298" y="476"/>
                    </a:lnTo>
                    <a:lnTo>
                      <a:pt x="286" y="508"/>
                    </a:lnTo>
                    <a:lnTo>
                      <a:pt x="280" y="538"/>
                    </a:lnTo>
                    <a:lnTo>
                      <a:pt x="268" y="588"/>
                    </a:lnTo>
                    <a:lnTo>
                      <a:pt x="264" y="626"/>
                    </a:lnTo>
                    <a:lnTo>
                      <a:pt x="264" y="656"/>
                    </a:lnTo>
                    <a:lnTo>
                      <a:pt x="266" y="674"/>
                    </a:lnTo>
                    <a:lnTo>
                      <a:pt x="268" y="686"/>
                    </a:lnTo>
                    <a:lnTo>
                      <a:pt x="270" y="688"/>
                    </a:lnTo>
                    <a:lnTo>
                      <a:pt x="290" y="706"/>
                    </a:lnTo>
                    <a:lnTo>
                      <a:pt x="298" y="712"/>
                    </a:lnTo>
                    <a:lnTo>
                      <a:pt x="306" y="716"/>
                    </a:lnTo>
                    <a:lnTo>
                      <a:pt x="312" y="718"/>
                    </a:lnTo>
                    <a:lnTo>
                      <a:pt x="316" y="718"/>
                    </a:lnTo>
                    <a:lnTo>
                      <a:pt x="320" y="716"/>
                    </a:lnTo>
                    <a:lnTo>
                      <a:pt x="324" y="714"/>
                    </a:lnTo>
                    <a:lnTo>
                      <a:pt x="330" y="708"/>
                    </a:lnTo>
                    <a:lnTo>
                      <a:pt x="332" y="700"/>
                    </a:lnTo>
                    <a:lnTo>
                      <a:pt x="334" y="692"/>
                    </a:lnTo>
                    <a:lnTo>
                      <a:pt x="338" y="674"/>
                    </a:lnTo>
                    <a:lnTo>
                      <a:pt x="344" y="618"/>
                    </a:lnTo>
                    <a:lnTo>
                      <a:pt x="340" y="616"/>
                    </a:lnTo>
                    <a:lnTo>
                      <a:pt x="338" y="616"/>
                    </a:lnTo>
                    <a:lnTo>
                      <a:pt x="332" y="616"/>
                    </a:lnTo>
                    <a:lnTo>
                      <a:pt x="328" y="618"/>
                    </a:lnTo>
                    <a:lnTo>
                      <a:pt x="322" y="624"/>
                    </a:lnTo>
                    <a:lnTo>
                      <a:pt x="316" y="634"/>
                    </a:lnTo>
                    <a:lnTo>
                      <a:pt x="312" y="648"/>
                    </a:lnTo>
                    <a:lnTo>
                      <a:pt x="308" y="640"/>
                    </a:lnTo>
                    <a:lnTo>
                      <a:pt x="308" y="628"/>
                    </a:lnTo>
                    <a:lnTo>
                      <a:pt x="308" y="608"/>
                    </a:lnTo>
                    <a:lnTo>
                      <a:pt x="310" y="580"/>
                    </a:lnTo>
                    <a:lnTo>
                      <a:pt x="316" y="544"/>
                    </a:lnTo>
                    <a:lnTo>
                      <a:pt x="326" y="496"/>
                    </a:lnTo>
                    <a:lnTo>
                      <a:pt x="340" y="436"/>
                    </a:lnTo>
                    <a:lnTo>
                      <a:pt x="358" y="382"/>
                    </a:lnTo>
                    <a:lnTo>
                      <a:pt x="354" y="304"/>
                    </a:lnTo>
                    <a:lnTo>
                      <a:pt x="350" y="22"/>
                    </a:lnTo>
                    <a:lnTo>
                      <a:pt x="348" y="18"/>
                    </a:lnTo>
                    <a:lnTo>
                      <a:pt x="336" y="12"/>
                    </a:lnTo>
                    <a:lnTo>
                      <a:pt x="328" y="10"/>
                    </a:lnTo>
                    <a:lnTo>
                      <a:pt x="316" y="8"/>
                    </a:lnTo>
                    <a:lnTo>
                      <a:pt x="304" y="6"/>
                    </a:lnTo>
                    <a:lnTo>
                      <a:pt x="288" y="8"/>
                    </a:lnTo>
                    <a:lnTo>
                      <a:pt x="268" y="6"/>
                    </a:lnTo>
                    <a:lnTo>
                      <a:pt x="218" y="2"/>
                    </a:lnTo>
                    <a:lnTo>
                      <a:pt x="148" y="0"/>
                    </a:lnTo>
                    <a:lnTo>
                      <a:pt x="108" y="0"/>
                    </a:lnTo>
                    <a:lnTo>
                      <a:pt x="66" y="2"/>
                    </a:lnTo>
                    <a:lnTo>
                      <a:pt x="40" y="2"/>
                    </a:lnTo>
                    <a:lnTo>
                      <a:pt x="28" y="4"/>
                    </a:lnTo>
                    <a:close/>
                  </a:path>
                </a:pathLst>
              </a:custGeom>
              <a:solidFill>
                <a:srgbClr val="EF76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4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9" name="Freeform 1980"/>
              <p:cNvSpPr>
                <a:spLocks/>
              </p:cNvSpPr>
              <p:nvPr/>
            </p:nvSpPr>
            <p:spPr bwMode="auto">
              <a:xfrm>
                <a:off x="1870075" y="1536700"/>
                <a:ext cx="381000" cy="241300"/>
              </a:xfrm>
              <a:custGeom>
                <a:avLst/>
                <a:gdLst>
                  <a:gd name="T0" fmla="*/ 2147483646 w 240"/>
                  <a:gd name="T1" fmla="*/ 2147483646 h 152"/>
                  <a:gd name="T2" fmla="*/ 2147483646 w 240"/>
                  <a:gd name="T3" fmla="*/ 2147483646 h 152"/>
                  <a:gd name="T4" fmla="*/ 2147483646 w 240"/>
                  <a:gd name="T5" fmla="*/ 2147483646 h 152"/>
                  <a:gd name="T6" fmla="*/ 2147483646 w 240"/>
                  <a:gd name="T7" fmla="*/ 2147483646 h 152"/>
                  <a:gd name="T8" fmla="*/ 2147483646 w 240"/>
                  <a:gd name="T9" fmla="*/ 2147483646 h 152"/>
                  <a:gd name="T10" fmla="*/ 2147483646 w 240"/>
                  <a:gd name="T11" fmla="*/ 2147483646 h 152"/>
                  <a:gd name="T12" fmla="*/ 2147483646 w 240"/>
                  <a:gd name="T13" fmla="*/ 2147483646 h 152"/>
                  <a:gd name="T14" fmla="*/ 2147483646 w 240"/>
                  <a:gd name="T15" fmla="*/ 2147483646 h 152"/>
                  <a:gd name="T16" fmla="*/ 2147483646 w 240"/>
                  <a:gd name="T17" fmla="*/ 2147483646 h 152"/>
                  <a:gd name="T18" fmla="*/ 2147483646 w 240"/>
                  <a:gd name="T19" fmla="*/ 2147483646 h 152"/>
                  <a:gd name="T20" fmla="*/ 2147483646 w 240"/>
                  <a:gd name="T21" fmla="*/ 2147483646 h 152"/>
                  <a:gd name="T22" fmla="*/ 2147483646 w 240"/>
                  <a:gd name="T23" fmla="*/ 2147483646 h 152"/>
                  <a:gd name="T24" fmla="*/ 2147483646 w 240"/>
                  <a:gd name="T25" fmla="*/ 2147483646 h 152"/>
                  <a:gd name="T26" fmla="*/ 2147483646 w 240"/>
                  <a:gd name="T27" fmla="*/ 2147483646 h 152"/>
                  <a:gd name="T28" fmla="*/ 2147483646 w 240"/>
                  <a:gd name="T29" fmla="*/ 2147483646 h 152"/>
                  <a:gd name="T30" fmla="*/ 2147483646 w 240"/>
                  <a:gd name="T31" fmla="*/ 2147483646 h 152"/>
                  <a:gd name="T32" fmla="*/ 2147483646 w 240"/>
                  <a:gd name="T33" fmla="*/ 2147483646 h 152"/>
                  <a:gd name="T34" fmla="*/ 2147483646 w 240"/>
                  <a:gd name="T35" fmla="*/ 2147483646 h 152"/>
                  <a:gd name="T36" fmla="*/ 2147483646 w 240"/>
                  <a:gd name="T37" fmla="*/ 2147483646 h 152"/>
                  <a:gd name="T38" fmla="*/ 2147483646 w 240"/>
                  <a:gd name="T39" fmla="*/ 2147483646 h 152"/>
                  <a:gd name="T40" fmla="*/ 2147483646 w 240"/>
                  <a:gd name="T41" fmla="*/ 2147483646 h 152"/>
                  <a:gd name="T42" fmla="*/ 2147483646 w 240"/>
                  <a:gd name="T43" fmla="*/ 2147483646 h 152"/>
                  <a:gd name="T44" fmla="*/ 2147483646 w 240"/>
                  <a:gd name="T45" fmla="*/ 2147483646 h 152"/>
                  <a:gd name="T46" fmla="*/ 2147483646 w 240"/>
                  <a:gd name="T47" fmla="*/ 2147483646 h 152"/>
                  <a:gd name="T48" fmla="*/ 2147483646 w 240"/>
                  <a:gd name="T49" fmla="*/ 2147483646 h 152"/>
                  <a:gd name="T50" fmla="*/ 2147483646 w 240"/>
                  <a:gd name="T51" fmla="*/ 2147483646 h 152"/>
                  <a:gd name="T52" fmla="*/ 2147483646 w 240"/>
                  <a:gd name="T53" fmla="*/ 2147483646 h 152"/>
                  <a:gd name="T54" fmla="*/ 2147483646 w 240"/>
                  <a:gd name="T55" fmla="*/ 2147483646 h 152"/>
                  <a:gd name="T56" fmla="*/ 2147483646 w 240"/>
                  <a:gd name="T57" fmla="*/ 2147483646 h 152"/>
                  <a:gd name="T58" fmla="*/ 2147483646 w 240"/>
                  <a:gd name="T59" fmla="*/ 2147483646 h 152"/>
                  <a:gd name="T60" fmla="*/ 2147483646 w 240"/>
                  <a:gd name="T61" fmla="*/ 2147483646 h 152"/>
                  <a:gd name="T62" fmla="*/ 2147483646 w 240"/>
                  <a:gd name="T63" fmla="*/ 2147483646 h 152"/>
                  <a:gd name="T64" fmla="*/ 0 w 240"/>
                  <a:gd name="T65" fmla="*/ 2147483646 h 152"/>
                  <a:gd name="T66" fmla="*/ 2147483646 w 240"/>
                  <a:gd name="T67" fmla="*/ 0 h 152"/>
                  <a:gd name="T68" fmla="*/ 2147483646 w 240"/>
                  <a:gd name="T69" fmla="*/ 2147483646 h 152"/>
                  <a:gd name="T70" fmla="*/ 2147483646 w 240"/>
                  <a:gd name="T71" fmla="*/ 2147483646 h 152"/>
                  <a:gd name="T72" fmla="*/ 2147483646 w 240"/>
                  <a:gd name="T73" fmla="*/ 2147483646 h 152"/>
                  <a:gd name="T74" fmla="*/ 2147483646 w 240"/>
                  <a:gd name="T75" fmla="*/ 2147483646 h 152"/>
                  <a:gd name="T76" fmla="*/ 2147483646 w 240"/>
                  <a:gd name="T77" fmla="*/ 2147483646 h 152"/>
                  <a:gd name="T78" fmla="*/ 2147483646 w 240"/>
                  <a:gd name="T79" fmla="*/ 2147483646 h 152"/>
                  <a:gd name="T80" fmla="*/ 2147483646 w 240"/>
                  <a:gd name="T81" fmla="*/ 2147483646 h 152"/>
                  <a:gd name="T82" fmla="*/ 2147483646 w 240"/>
                  <a:gd name="T83" fmla="*/ 2147483646 h 152"/>
                  <a:gd name="T84" fmla="*/ 2147483646 w 240"/>
                  <a:gd name="T85" fmla="*/ 2147483646 h 152"/>
                  <a:gd name="T86" fmla="*/ 2147483646 w 240"/>
                  <a:gd name="T87" fmla="*/ 2147483646 h 152"/>
                  <a:gd name="T88" fmla="*/ 2147483646 w 240"/>
                  <a:gd name="T89" fmla="*/ 2147483646 h 15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0"/>
                  <a:gd name="T136" fmla="*/ 0 h 152"/>
                  <a:gd name="T137" fmla="*/ 240 w 240"/>
                  <a:gd name="T138" fmla="*/ 152 h 152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0" h="152">
                    <a:moveTo>
                      <a:pt x="224" y="90"/>
                    </a:moveTo>
                    <a:lnTo>
                      <a:pt x="228" y="128"/>
                    </a:lnTo>
                    <a:lnTo>
                      <a:pt x="218" y="152"/>
                    </a:lnTo>
                    <a:lnTo>
                      <a:pt x="212" y="148"/>
                    </a:lnTo>
                    <a:lnTo>
                      <a:pt x="204" y="142"/>
                    </a:lnTo>
                    <a:lnTo>
                      <a:pt x="190" y="122"/>
                    </a:lnTo>
                    <a:lnTo>
                      <a:pt x="178" y="102"/>
                    </a:lnTo>
                    <a:lnTo>
                      <a:pt x="172" y="92"/>
                    </a:lnTo>
                    <a:lnTo>
                      <a:pt x="166" y="80"/>
                    </a:lnTo>
                    <a:lnTo>
                      <a:pt x="156" y="72"/>
                    </a:lnTo>
                    <a:lnTo>
                      <a:pt x="148" y="68"/>
                    </a:lnTo>
                    <a:lnTo>
                      <a:pt x="142" y="66"/>
                    </a:lnTo>
                    <a:lnTo>
                      <a:pt x="134" y="68"/>
                    </a:lnTo>
                    <a:lnTo>
                      <a:pt x="130" y="70"/>
                    </a:lnTo>
                    <a:lnTo>
                      <a:pt x="124" y="72"/>
                    </a:lnTo>
                    <a:lnTo>
                      <a:pt x="128" y="86"/>
                    </a:lnTo>
                    <a:lnTo>
                      <a:pt x="130" y="96"/>
                    </a:lnTo>
                    <a:lnTo>
                      <a:pt x="126" y="102"/>
                    </a:lnTo>
                    <a:lnTo>
                      <a:pt x="122" y="108"/>
                    </a:lnTo>
                    <a:lnTo>
                      <a:pt x="116" y="110"/>
                    </a:lnTo>
                    <a:lnTo>
                      <a:pt x="112" y="112"/>
                    </a:lnTo>
                    <a:lnTo>
                      <a:pt x="106" y="114"/>
                    </a:lnTo>
                    <a:lnTo>
                      <a:pt x="84" y="114"/>
                    </a:lnTo>
                    <a:lnTo>
                      <a:pt x="62" y="110"/>
                    </a:lnTo>
                    <a:lnTo>
                      <a:pt x="44" y="104"/>
                    </a:lnTo>
                    <a:lnTo>
                      <a:pt x="28" y="96"/>
                    </a:lnTo>
                    <a:lnTo>
                      <a:pt x="16" y="88"/>
                    </a:lnTo>
                    <a:lnTo>
                      <a:pt x="8" y="80"/>
                    </a:lnTo>
                    <a:lnTo>
                      <a:pt x="0" y="72"/>
                    </a:lnTo>
                    <a:lnTo>
                      <a:pt x="2" y="0"/>
                    </a:lnTo>
                    <a:lnTo>
                      <a:pt x="240" y="2"/>
                    </a:lnTo>
                    <a:lnTo>
                      <a:pt x="232" y="12"/>
                    </a:lnTo>
                    <a:lnTo>
                      <a:pt x="228" y="22"/>
                    </a:lnTo>
                    <a:lnTo>
                      <a:pt x="224" y="30"/>
                    </a:lnTo>
                    <a:lnTo>
                      <a:pt x="222" y="54"/>
                    </a:lnTo>
                    <a:lnTo>
                      <a:pt x="222" y="74"/>
                    </a:lnTo>
                    <a:lnTo>
                      <a:pt x="222" y="82"/>
                    </a:lnTo>
                    <a:lnTo>
                      <a:pt x="224" y="90"/>
                    </a:lnTo>
                    <a:close/>
                  </a:path>
                </a:pathLst>
              </a:custGeom>
              <a:solidFill>
                <a:srgbClr val="EF76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4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0" name="Freeform 2003"/>
              <p:cNvSpPr>
                <a:spLocks/>
              </p:cNvSpPr>
              <p:nvPr/>
            </p:nvSpPr>
            <p:spPr bwMode="auto">
              <a:xfrm>
                <a:off x="2844800" y="1527175"/>
                <a:ext cx="596900" cy="1152525"/>
              </a:xfrm>
              <a:custGeom>
                <a:avLst/>
                <a:gdLst>
                  <a:gd name="T0" fmla="*/ 2147483646 w 376"/>
                  <a:gd name="T1" fmla="*/ 2147483646 h 726"/>
                  <a:gd name="T2" fmla="*/ 2147483646 w 376"/>
                  <a:gd name="T3" fmla="*/ 2147483646 h 726"/>
                  <a:gd name="T4" fmla="*/ 2147483646 w 376"/>
                  <a:gd name="T5" fmla="*/ 2147483646 h 726"/>
                  <a:gd name="T6" fmla="*/ 2147483646 w 376"/>
                  <a:gd name="T7" fmla="*/ 2147483646 h 726"/>
                  <a:gd name="T8" fmla="*/ 2147483646 w 376"/>
                  <a:gd name="T9" fmla="*/ 2147483646 h 726"/>
                  <a:gd name="T10" fmla="*/ 2147483646 w 376"/>
                  <a:gd name="T11" fmla="*/ 2147483646 h 726"/>
                  <a:gd name="T12" fmla="*/ 2147483646 w 376"/>
                  <a:gd name="T13" fmla="*/ 2147483646 h 726"/>
                  <a:gd name="T14" fmla="*/ 2147483646 w 376"/>
                  <a:gd name="T15" fmla="*/ 2147483646 h 726"/>
                  <a:gd name="T16" fmla="*/ 2147483646 w 376"/>
                  <a:gd name="T17" fmla="*/ 2147483646 h 726"/>
                  <a:gd name="T18" fmla="*/ 2147483646 w 376"/>
                  <a:gd name="T19" fmla="*/ 2147483646 h 726"/>
                  <a:gd name="T20" fmla="*/ 2147483646 w 376"/>
                  <a:gd name="T21" fmla="*/ 2147483646 h 726"/>
                  <a:gd name="T22" fmla="*/ 2147483646 w 376"/>
                  <a:gd name="T23" fmla="*/ 2147483646 h 726"/>
                  <a:gd name="T24" fmla="*/ 2147483646 w 376"/>
                  <a:gd name="T25" fmla="*/ 2147483646 h 726"/>
                  <a:gd name="T26" fmla="*/ 2147483646 w 376"/>
                  <a:gd name="T27" fmla="*/ 2147483646 h 726"/>
                  <a:gd name="T28" fmla="*/ 2147483646 w 376"/>
                  <a:gd name="T29" fmla="*/ 2147483646 h 726"/>
                  <a:gd name="T30" fmla="*/ 2147483646 w 376"/>
                  <a:gd name="T31" fmla="*/ 2147483646 h 726"/>
                  <a:gd name="T32" fmla="*/ 2147483646 w 376"/>
                  <a:gd name="T33" fmla="*/ 2147483646 h 726"/>
                  <a:gd name="T34" fmla="*/ 2147483646 w 376"/>
                  <a:gd name="T35" fmla="*/ 2147483646 h 726"/>
                  <a:gd name="T36" fmla="*/ 2147483646 w 376"/>
                  <a:gd name="T37" fmla="*/ 2147483646 h 726"/>
                  <a:gd name="T38" fmla="*/ 2147483646 w 376"/>
                  <a:gd name="T39" fmla="*/ 2147483646 h 726"/>
                  <a:gd name="T40" fmla="*/ 2147483646 w 376"/>
                  <a:gd name="T41" fmla="*/ 2147483646 h 726"/>
                  <a:gd name="T42" fmla="*/ 2147483646 w 376"/>
                  <a:gd name="T43" fmla="*/ 2147483646 h 726"/>
                  <a:gd name="T44" fmla="*/ 2147483646 w 376"/>
                  <a:gd name="T45" fmla="*/ 2147483646 h 726"/>
                  <a:gd name="T46" fmla="*/ 2147483646 w 376"/>
                  <a:gd name="T47" fmla="*/ 2147483646 h 726"/>
                  <a:gd name="T48" fmla="*/ 2147483646 w 376"/>
                  <a:gd name="T49" fmla="*/ 2147483646 h 726"/>
                  <a:gd name="T50" fmla="*/ 2147483646 w 376"/>
                  <a:gd name="T51" fmla="*/ 2147483646 h 726"/>
                  <a:gd name="T52" fmla="*/ 2147483646 w 376"/>
                  <a:gd name="T53" fmla="*/ 2147483646 h 726"/>
                  <a:gd name="T54" fmla="*/ 2147483646 w 376"/>
                  <a:gd name="T55" fmla="*/ 2147483646 h 726"/>
                  <a:gd name="T56" fmla="*/ 2147483646 w 376"/>
                  <a:gd name="T57" fmla="*/ 2147483646 h 726"/>
                  <a:gd name="T58" fmla="*/ 2147483646 w 376"/>
                  <a:gd name="T59" fmla="*/ 2147483646 h 726"/>
                  <a:gd name="T60" fmla="*/ 2147483646 w 376"/>
                  <a:gd name="T61" fmla="*/ 2147483646 h 726"/>
                  <a:gd name="T62" fmla="*/ 2147483646 w 376"/>
                  <a:gd name="T63" fmla="*/ 2147483646 h 726"/>
                  <a:gd name="T64" fmla="*/ 2147483646 w 376"/>
                  <a:gd name="T65" fmla="*/ 2147483646 h 726"/>
                  <a:gd name="T66" fmla="*/ 2147483646 w 376"/>
                  <a:gd name="T67" fmla="*/ 2147483646 h 726"/>
                  <a:gd name="T68" fmla="*/ 2147483646 w 376"/>
                  <a:gd name="T69" fmla="*/ 2147483646 h 726"/>
                  <a:gd name="T70" fmla="*/ 2147483646 w 376"/>
                  <a:gd name="T71" fmla="*/ 2147483646 h 726"/>
                  <a:gd name="T72" fmla="*/ 2147483646 w 376"/>
                  <a:gd name="T73" fmla="*/ 2147483646 h 726"/>
                  <a:gd name="T74" fmla="*/ 2147483646 w 376"/>
                  <a:gd name="T75" fmla="*/ 2147483646 h 726"/>
                  <a:gd name="T76" fmla="*/ 2147483646 w 376"/>
                  <a:gd name="T77" fmla="*/ 0 h 726"/>
                  <a:gd name="T78" fmla="*/ 2147483646 w 376"/>
                  <a:gd name="T79" fmla="*/ 2147483646 h 726"/>
                  <a:gd name="T80" fmla="*/ 2147483646 w 376"/>
                  <a:gd name="T81" fmla="*/ 2147483646 h 726"/>
                  <a:gd name="T82" fmla="*/ 2147483646 w 376"/>
                  <a:gd name="T83" fmla="*/ 2147483646 h 726"/>
                  <a:gd name="T84" fmla="*/ 2147483646 w 376"/>
                  <a:gd name="T85" fmla="*/ 2147483646 h 726"/>
                  <a:gd name="T86" fmla="*/ 2147483646 w 376"/>
                  <a:gd name="T87" fmla="*/ 2147483646 h 726"/>
                  <a:gd name="T88" fmla="*/ 2147483646 w 376"/>
                  <a:gd name="T89" fmla="*/ 2147483646 h 726"/>
                  <a:gd name="T90" fmla="*/ 2147483646 w 376"/>
                  <a:gd name="T91" fmla="*/ 2147483646 h 726"/>
                  <a:gd name="T92" fmla="*/ 2147483646 w 376"/>
                  <a:gd name="T93" fmla="*/ 2147483646 h 726"/>
                  <a:gd name="T94" fmla="*/ 2147483646 w 376"/>
                  <a:gd name="T95" fmla="*/ 2147483646 h 72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76"/>
                  <a:gd name="T145" fmla="*/ 0 h 726"/>
                  <a:gd name="T146" fmla="*/ 376 w 376"/>
                  <a:gd name="T147" fmla="*/ 726 h 72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76" h="726">
                    <a:moveTo>
                      <a:pt x="10" y="620"/>
                    </a:moveTo>
                    <a:lnTo>
                      <a:pt x="10" y="620"/>
                    </a:lnTo>
                    <a:lnTo>
                      <a:pt x="6" y="622"/>
                    </a:lnTo>
                    <a:lnTo>
                      <a:pt x="2" y="628"/>
                    </a:lnTo>
                    <a:lnTo>
                      <a:pt x="0" y="632"/>
                    </a:lnTo>
                    <a:lnTo>
                      <a:pt x="0" y="640"/>
                    </a:lnTo>
                    <a:lnTo>
                      <a:pt x="2" y="658"/>
                    </a:lnTo>
                    <a:lnTo>
                      <a:pt x="4" y="676"/>
                    </a:lnTo>
                    <a:lnTo>
                      <a:pt x="16" y="712"/>
                    </a:lnTo>
                    <a:lnTo>
                      <a:pt x="20" y="726"/>
                    </a:lnTo>
                    <a:lnTo>
                      <a:pt x="34" y="726"/>
                    </a:lnTo>
                    <a:lnTo>
                      <a:pt x="44" y="722"/>
                    </a:lnTo>
                    <a:lnTo>
                      <a:pt x="54" y="718"/>
                    </a:lnTo>
                    <a:lnTo>
                      <a:pt x="64" y="712"/>
                    </a:lnTo>
                    <a:lnTo>
                      <a:pt x="70" y="706"/>
                    </a:lnTo>
                    <a:lnTo>
                      <a:pt x="78" y="698"/>
                    </a:lnTo>
                    <a:lnTo>
                      <a:pt x="82" y="690"/>
                    </a:lnTo>
                    <a:lnTo>
                      <a:pt x="86" y="680"/>
                    </a:lnTo>
                    <a:lnTo>
                      <a:pt x="92" y="658"/>
                    </a:lnTo>
                    <a:lnTo>
                      <a:pt x="92" y="634"/>
                    </a:lnTo>
                    <a:lnTo>
                      <a:pt x="92" y="608"/>
                    </a:lnTo>
                    <a:lnTo>
                      <a:pt x="88" y="582"/>
                    </a:lnTo>
                    <a:lnTo>
                      <a:pt x="84" y="556"/>
                    </a:lnTo>
                    <a:lnTo>
                      <a:pt x="78" y="532"/>
                    </a:lnTo>
                    <a:lnTo>
                      <a:pt x="64" y="486"/>
                    </a:lnTo>
                    <a:lnTo>
                      <a:pt x="52" y="456"/>
                    </a:lnTo>
                    <a:lnTo>
                      <a:pt x="48" y="444"/>
                    </a:lnTo>
                    <a:lnTo>
                      <a:pt x="40" y="426"/>
                    </a:lnTo>
                    <a:lnTo>
                      <a:pt x="36" y="406"/>
                    </a:lnTo>
                    <a:lnTo>
                      <a:pt x="30" y="384"/>
                    </a:lnTo>
                    <a:lnTo>
                      <a:pt x="28" y="364"/>
                    </a:lnTo>
                    <a:lnTo>
                      <a:pt x="24" y="320"/>
                    </a:lnTo>
                    <a:lnTo>
                      <a:pt x="24" y="278"/>
                    </a:lnTo>
                    <a:lnTo>
                      <a:pt x="24" y="240"/>
                    </a:lnTo>
                    <a:lnTo>
                      <a:pt x="26" y="208"/>
                    </a:lnTo>
                    <a:lnTo>
                      <a:pt x="30" y="180"/>
                    </a:lnTo>
                    <a:lnTo>
                      <a:pt x="32" y="184"/>
                    </a:lnTo>
                    <a:lnTo>
                      <a:pt x="36" y="190"/>
                    </a:lnTo>
                    <a:lnTo>
                      <a:pt x="40" y="206"/>
                    </a:lnTo>
                    <a:lnTo>
                      <a:pt x="42" y="226"/>
                    </a:lnTo>
                    <a:lnTo>
                      <a:pt x="44" y="248"/>
                    </a:lnTo>
                    <a:lnTo>
                      <a:pt x="42" y="286"/>
                    </a:lnTo>
                    <a:lnTo>
                      <a:pt x="42" y="302"/>
                    </a:lnTo>
                    <a:lnTo>
                      <a:pt x="54" y="322"/>
                    </a:lnTo>
                    <a:lnTo>
                      <a:pt x="60" y="328"/>
                    </a:lnTo>
                    <a:lnTo>
                      <a:pt x="66" y="332"/>
                    </a:lnTo>
                    <a:lnTo>
                      <a:pt x="70" y="334"/>
                    </a:lnTo>
                    <a:lnTo>
                      <a:pt x="74" y="332"/>
                    </a:lnTo>
                    <a:lnTo>
                      <a:pt x="78" y="332"/>
                    </a:lnTo>
                    <a:lnTo>
                      <a:pt x="82" y="328"/>
                    </a:lnTo>
                    <a:lnTo>
                      <a:pt x="86" y="322"/>
                    </a:lnTo>
                    <a:lnTo>
                      <a:pt x="90" y="314"/>
                    </a:lnTo>
                    <a:lnTo>
                      <a:pt x="94" y="304"/>
                    </a:lnTo>
                    <a:lnTo>
                      <a:pt x="86" y="294"/>
                    </a:lnTo>
                    <a:lnTo>
                      <a:pt x="78" y="284"/>
                    </a:lnTo>
                    <a:lnTo>
                      <a:pt x="70" y="264"/>
                    </a:lnTo>
                    <a:lnTo>
                      <a:pt x="66" y="246"/>
                    </a:lnTo>
                    <a:lnTo>
                      <a:pt x="64" y="230"/>
                    </a:lnTo>
                    <a:lnTo>
                      <a:pt x="64" y="214"/>
                    </a:lnTo>
                    <a:lnTo>
                      <a:pt x="68" y="204"/>
                    </a:lnTo>
                    <a:lnTo>
                      <a:pt x="70" y="194"/>
                    </a:lnTo>
                    <a:lnTo>
                      <a:pt x="70" y="200"/>
                    </a:lnTo>
                    <a:lnTo>
                      <a:pt x="70" y="210"/>
                    </a:lnTo>
                    <a:lnTo>
                      <a:pt x="74" y="228"/>
                    </a:lnTo>
                    <a:lnTo>
                      <a:pt x="84" y="252"/>
                    </a:lnTo>
                    <a:lnTo>
                      <a:pt x="94" y="254"/>
                    </a:lnTo>
                    <a:lnTo>
                      <a:pt x="104" y="254"/>
                    </a:lnTo>
                    <a:lnTo>
                      <a:pt x="110" y="254"/>
                    </a:lnTo>
                    <a:lnTo>
                      <a:pt x="116" y="252"/>
                    </a:lnTo>
                    <a:lnTo>
                      <a:pt x="120" y="250"/>
                    </a:lnTo>
                    <a:lnTo>
                      <a:pt x="122" y="246"/>
                    </a:lnTo>
                    <a:lnTo>
                      <a:pt x="124" y="238"/>
                    </a:lnTo>
                    <a:lnTo>
                      <a:pt x="122" y="228"/>
                    </a:lnTo>
                    <a:lnTo>
                      <a:pt x="120" y="220"/>
                    </a:lnTo>
                    <a:lnTo>
                      <a:pt x="114" y="212"/>
                    </a:lnTo>
                    <a:lnTo>
                      <a:pt x="102" y="194"/>
                    </a:lnTo>
                    <a:lnTo>
                      <a:pt x="96" y="182"/>
                    </a:lnTo>
                    <a:lnTo>
                      <a:pt x="96" y="178"/>
                    </a:lnTo>
                    <a:lnTo>
                      <a:pt x="96" y="176"/>
                    </a:lnTo>
                    <a:lnTo>
                      <a:pt x="100" y="172"/>
                    </a:lnTo>
                    <a:lnTo>
                      <a:pt x="104" y="170"/>
                    </a:lnTo>
                    <a:lnTo>
                      <a:pt x="112" y="170"/>
                    </a:lnTo>
                    <a:lnTo>
                      <a:pt x="118" y="172"/>
                    </a:lnTo>
                    <a:lnTo>
                      <a:pt x="132" y="174"/>
                    </a:lnTo>
                    <a:lnTo>
                      <a:pt x="142" y="174"/>
                    </a:lnTo>
                    <a:lnTo>
                      <a:pt x="152" y="170"/>
                    </a:lnTo>
                    <a:lnTo>
                      <a:pt x="156" y="162"/>
                    </a:lnTo>
                    <a:lnTo>
                      <a:pt x="158" y="156"/>
                    </a:lnTo>
                    <a:lnTo>
                      <a:pt x="158" y="148"/>
                    </a:lnTo>
                    <a:lnTo>
                      <a:pt x="154" y="144"/>
                    </a:lnTo>
                    <a:lnTo>
                      <a:pt x="148" y="138"/>
                    </a:lnTo>
                    <a:lnTo>
                      <a:pt x="142" y="134"/>
                    </a:lnTo>
                    <a:lnTo>
                      <a:pt x="124" y="126"/>
                    </a:lnTo>
                    <a:lnTo>
                      <a:pt x="106" y="122"/>
                    </a:lnTo>
                    <a:lnTo>
                      <a:pt x="88" y="118"/>
                    </a:lnTo>
                    <a:lnTo>
                      <a:pt x="70" y="116"/>
                    </a:lnTo>
                    <a:lnTo>
                      <a:pt x="52" y="102"/>
                    </a:lnTo>
                    <a:lnTo>
                      <a:pt x="48" y="98"/>
                    </a:lnTo>
                    <a:lnTo>
                      <a:pt x="46" y="92"/>
                    </a:lnTo>
                    <a:lnTo>
                      <a:pt x="46" y="90"/>
                    </a:lnTo>
                    <a:lnTo>
                      <a:pt x="48" y="86"/>
                    </a:lnTo>
                    <a:lnTo>
                      <a:pt x="56" y="84"/>
                    </a:lnTo>
                    <a:lnTo>
                      <a:pt x="66" y="82"/>
                    </a:lnTo>
                    <a:lnTo>
                      <a:pt x="78" y="82"/>
                    </a:lnTo>
                    <a:lnTo>
                      <a:pt x="90" y="82"/>
                    </a:lnTo>
                    <a:lnTo>
                      <a:pt x="106" y="94"/>
                    </a:lnTo>
                    <a:lnTo>
                      <a:pt x="120" y="98"/>
                    </a:lnTo>
                    <a:lnTo>
                      <a:pt x="132" y="98"/>
                    </a:lnTo>
                    <a:lnTo>
                      <a:pt x="142" y="96"/>
                    </a:lnTo>
                    <a:lnTo>
                      <a:pt x="150" y="92"/>
                    </a:lnTo>
                    <a:lnTo>
                      <a:pt x="156" y="86"/>
                    </a:lnTo>
                    <a:lnTo>
                      <a:pt x="160" y="80"/>
                    </a:lnTo>
                    <a:lnTo>
                      <a:pt x="170" y="92"/>
                    </a:lnTo>
                    <a:lnTo>
                      <a:pt x="178" y="100"/>
                    </a:lnTo>
                    <a:lnTo>
                      <a:pt x="188" y="106"/>
                    </a:lnTo>
                    <a:lnTo>
                      <a:pt x="194" y="110"/>
                    </a:lnTo>
                    <a:lnTo>
                      <a:pt x="202" y="114"/>
                    </a:lnTo>
                    <a:lnTo>
                      <a:pt x="210" y="114"/>
                    </a:lnTo>
                    <a:lnTo>
                      <a:pt x="222" y="112"/>
                    </a:lnTo>
                    <a:lnTo>
                      <a:pt x="232" y="108"/>
                    </a:lnTo>
                    <a:lnTo>
                      <a:pt x="238" y="100"/>
                    </a:lnTo>
                    <a:lnTo>
                      <a:pt x="246" y="94"/>
                    </a:lnTo>
                    <a:lnTo>
                      <a:pt x="250" y="88"/>
                    </a:lnTo>
                    <a:lnTo>
                      <a:pt x="256" y="82"/>
                    </a:lnTo>
                    <a:lnTo>
                      <a:pt x="262" y="80"/>
                    </a:lnTo>
                    <a:lnTo>
                      <a:pt x="266" y="78"/>
                    </a:lnTo>
                    <a:lnTo>
                      <a:pt x="278" y="78"/>
                    </a:lnTo>
                    <a:lnTo>
                      <a:pt x="288" y="80"/>
                    </a:lnTo>
                    <a:lnTo>
                      <a:pt x="296" y="86"/>
                    </a:lnTo>
                    <a:lnTo>
                      <a:pt x="304" y="92"/>
                    </a:lnTo>
                    <a:lnTo>
                      <a:pt x="310" y="96"/>
                    </a:lnTo>
                    <a:lnTo>
                      <a:pt x="318" y="98"/>
                    </a:lnTo>
                    <a:lnTo>
                      <a:pt x="328" y="98"/>
                    </a:lnTo>
                    <a:lnTo>
                      <a:pt x="334" y="96"/>
                    </a:lnTo>
                    <a:lnTo>
                      <a:pt x="342" y="92"/>
                    </a:lnTo>
                    <a:lnTo>
                      <a:pt x="352" y="84"/>
                    </a:lnTo>
                    <a:lnTo>
                      <a:pt x="362" y="74"/>
                    </a:lnTo>
                    <a:lnTo>
                      <a:pt x="368" y="64"/>
                    </a:lnTo>
                    <a:lnTo>
                      <a:pt x="372" y="54"/>
                    </a:lnTo>
                    <a:lnTo>
                      <a:pt x="374" y="46"/>
                    </a:lnTo>
                    <a:lnTo>
                      <a:pt x="376" y="0"/>
                    </a:lnTo>
                    <a:lnTo>
                      <a:pt x="180" y="4"/>
                    </a:lnTo>
                    <a:lnTo>
                      <a:pt x="174" y="6"/>
                    </a:lnTo>
                    <a:lnTo>
                      <a:pt x="160" y="8"/>
                    </a:lnTo>
                    <a:lnTo>
                      <a:pt x="138" y="8"/>
                    </a:lnTo>
                    <a:lnTo>
                      <a:pt x="104" y="6"/>
                    </a:lnTo>
                    <a:lnTo>
                      <a:pt x="90" y="4"/>
                    </a:lnTo>
                    <a:lnTo>
                      <a:pt x="58" y="2"/>
                    </a:lnTo>
                    <a:lnTo>
                      <a:pt x="42" y="2"/>
                    </a:lnTo>
                    <a:lnTo>
                      <a:pt x="26" y="4"/>
                    </a:lnTo>
                    <a:lnTo>
                      <a:pt x="20" y="8"/>
                    </a:lnTo>
                    <a:lnTo>
                      <a:pt x="16" y="12"/>
                    </a:lnTo>
                    <a:lnTo>
                      <a:pt x="12" y="16"/>
                    </a:lnTo>
                    <a:lnTo>
                      <a:pt x="12" y="20"/>
                    </a:lnTo>
                    <a:lnTo>
                      <a:pt x="8" y="180"/>
                    </a:lnTo>
                    <a:lnTo>
                      <a:pt x="8" y="242"/>
                    </a:lnTo>
                    <a:lnTo>
                      <a:pt x="10" y="306"/>
                    </a:lnTo>
                    <a:lnTo>
                      <a:pt x="14" y="364"/>
                    </a:lnTo>
                    <a:lnTo>
                      <a:pt x="16" y="390"/>
                    </a:lnTo>
                    <a:lnTo>
                      <a:pt x="22" y="412"/>
                    </a:lnTo>
                    <a:lnTo>
                      <a:pt x="28" y="446"/>
                    </a:lnTo>
                    <a:lnTo>
                      <a:pt x="36" y="482"/>
                    </a:lnTo>
                    <a:lnTo>
                      <a:pt x="42" y="524"/>
                    </a:lnTo>
                    <a:lnTo>
                      <a:pt x="48" y="568"/>
                    </a:lnTo>
                    <a:lnTo>
                      <a:pt x="50" y="608"/>
                    </a:lnTo>
                    <a:lnTo>
                      <a:pt x="50" y="628"/>
                    </a:lnTo>
                    <a:lnTo>
                      <a:pt x="48" y="644"/>
                    </a:lnTo>
                    <a:lnTo>
                      <a:pt x="44" y="658"/>
                    </a:lnTo>
                    <a:lnTo>
                      <a:pt x="38" y="668"/>
                    </a:lnTo>
                    <a:lnTo>
                      <a:pt x="28" y="644"/>
                    </a:lnTo>
                    <a:lnTo>
                      <a:pt x="20" y="626"/>
                    </a:lnTo>
                    <a:lnTo>
                      <a:pt x="14" y="622"/>
                    </a:lnTo>
                    <a:lnTo>
                      <a:pt x="10" y="620"/>
                    </a:lnTo>
                    <a:close/>
                  </a:path>
                </a:pathLst>
              </a:custGeom>
              <a:solidFill>
                <a:srgbClr val="EF76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4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272" name="Freeform 2005"/>
            <p:cNvSpPr>
              <a:spLocks/>
            </p:cNvSpPr>
            <p:nvPr/>
          </p:nvSpPr>
          <p:spPr bwMode="auto">
            <a:xfrm>
              <a:off x="2057400" y="1974850"/>
              <a:ext cx="1397000" cy="1349375"/>
            </a:xfrm>
            <a:custGeom>
              <a:avLst/>
              <a:gdLst>
                <a:gd name="T0" fmla="*/ 2147483646 w 880"/>
                <a:gd name="T1" fmla="*/ 2147483646 h 850"/>
                <a:gd name="T2" fmla="*/ 2147483646 w 880"/>
                <a:gd name="T3" fmla="*/ 2147483646 h 850"/>
                <a:gd name="T4" fmla="*/ 2147483646 w 880"/>
                <a:gd name="T5" fmla="*/ 2147483646 h 850"/>
                <a:gd name="T6" fmla="*/ 2147483646 w 880"/>
                <a:gd name="T7" fmla="*/ 2147483646 h 850"/>
                <a:gd name="T8" fmla="*/ 2147483646 w 880"/>
                <a:gd name="T9" fmla="*/ 2147483646 h 850"/>
                <a:gd name="T10" fmla="*/ 2147483646 w 880"/>
                <a:gd name="T11" fmla="*/ 2147483646 h 850"/>
                <a:gd name="T12" fmla="*/ 2147483646 w 880"/>
                <a:gd name="T13" fmla="*/ 0 h 850"/>
                <a:gd name="T14" fmla="*/ 2147483646 w 880"/>
                <a:gd name="T15" fmla="*/ 2147483646 h 850"/>
                <a:gd name="T16" fmla="*/ 2147483646 w 880"/>
                <a:gd name="T17" fmla="*/ 2147483646 h 850"/>
                <a:gd name="T18" fmla="*/ 2147483646 w 880"/>
                <a:gd name="T19" fmla="*/ 2147483646 h 850"/>
                <a:gd name="T20" fmla="*/ 2147483646 w 880"/>
                <a:gd name="T21" fmla="*/ 2147483646 h 850"/>
                <a:gd name="T22" fmla="*/ 2147483646 w 880"/>
                <a:gd name="T23" fmla="*/ 2147483646 h 850"/>
                <a:gd name="T24" fmla="*/ 2147483646 w 880"/>
                <a:gd name="T25" fmla="*/ 2147483646 h 850"/>
                <a:gd name="T26" fmla="*/ 2147483646 w 880"/>
                <a:gd name="T27" fmla="*/ 2147483646 h 850"/>
                <a:gd name="T28" fmla="*/ 2147483646 w 880"/>
                <a:gd name="T29" fmla="*/ 2147483646 h 850"/>
                <a:gd name="T30" fmla="*/ 2147483646 w 880"/>
                <a:gd name="T31" fmla="*/ 2147483646 h 850"/>
                <a:gd name="T32" fmla="*/ 2147483646 w 880"/>
                <a:gd name="T33" fmla="*/ 2147483646 h 850"/>
                <a:gd name="T34" fmla="*/ 2147483646 w 880"/>
                <a:gd name="T35" fmla="*/ 2147483646 h 850"/>
                <a:gd name="T36" fmla="*/ 2147483646 w 880"/>
                <a:gd name="T37" fmla="*/ 2147483646 h 850"/>
                <a:gd name="T38" fmla="*/ 2147483646 w 880"/>
                <a:gd name="T39" fmla="*/ 2147483646 h 850"/>
                <a:gd name="T40" fmla="*/ 2147483646 w 880"/>
                <a:gd name="T41" fmla="*/ 2147483646 h 850"/>
                <a:gd name="T42" fmla="*/ 2147483646 w 880"/>
                <a:gd name="T43" fmla="*/ 2147483646 h 850"/>
                <a:gd name="T44" fmla="*/ 2147483646 w 880"/>
                <a:gd name="T45" fmla="*/ 2147483646 h 850"/>
                <a:gd name="T46" fmla="*/ 2147483646 w 880"/>
                <a:gd name="T47" fmla="*/ 2147483646 h 850"/>
                <a:gd name="T48" fmla="*/ 2147483646 w 880"/>
                <a:gd name="T49" fmla="*/ 2147483646 h 850"/>
                <a:gd name="T50" fmla="*/ 2147483646 w 880"/>
                <a:gd name="T51" fmla="*/ 2147483646 h 850"/>
                <a:gd name="T52" fmla="*/ 2147483646 w 880"/>
                <a:gd name="T53" fmla="*/ 2147483646 h 850"/>
                <a:gd name="T54" fmla="*/ 2147483646 w 880"/>
                <a:gd name="T55" fmla="*/ 2147483646 h 850"/>
                <a:gd name="T56" fmla="*/ 2147483646 w 880"/>
                <a:gd name="T57" fmla="*/ 2147483646 h 850"/>
                <a:gd name="T58" fmla="*/ 2147483646 w 880"/>
                <a:gd name="T59" fmla="*/ 2147483646 h 850"/>
                <a:gd name="T60" fmla="*/ 2147483646 w 880"/>
                <a:gd name="T61" fmla="*/ 2147483646 h 850"/>
                <a:gd name="T62" fmla="*/ 2147483646 w 880"/>
                <a:gd name="T63" fmla="*/ 2147483646 h 850"/>
                <a:gd name="T64" fmla="*/ 2147483646 w 880"/>
                <a:gd name="T65" fmla="*/ 2147483646 h 850"/>
                <a:gd name="T66" fmla="*/ 2147483646 w 880"/>
                <a:gd name="T67" fmla="*/ 2147483646 h 850"/>
                <a:gd name="T68" fmla="*/ 2147483646 w 880"/>
                <a:gd name="T69" fmla="*/ 2147483646 h 850"/>
                <a:gd name="T70" fmla="*/ 2147483646 w 880"/>
                <a:gd name="T71" fmla="*/ 2147483646 h 850"/>
                <a:gd name="T72" fmla="*/ 2147483646 w 880"/>
                <a:gd name="T73" fmla="*/ 2147483646 h 850"/>
                <a:gd name="T74" fmla="*/ 2147483646 w 880"/>
                <a:gd name="T75" fmla="*/ 2147483646 h 850"/>
                <a:gd name="T76" fmla="*/ 2147483646 w 880"/>
                <a:gd name="T77" fmla="*/ 2147483646 h 850"/>
                <a:gd name="T78" fmla="*/ 2147483646 w 880"/>
                <a:gd name="T79" fmla="*/ 2147483646 h 850"/>
                <a:gd name="T80" fmla="*/ 2147483646 w 880"/>
                <a:gd name="T81" fmla="*/ 2147483646 h 850"/>
                <a:gd name="T82" fmla="*/ 2147483646 w 880"/>
                <a:gd name="T83" fmla="*/ 2147483646 h 850"/>
                <a:gd name="T84" fmla="*/ 2147483646 w 880"/>
                <a:gd name="T85" fmla="*/ 2147483646 h 850"/>
                <a:gd name="T86" fmla="*/ 2147483646 w 880"/>
                <a:gd name="T87" fmla="*/ 2147483646 h 850"/>
                <a:gd name="T88" fmla="*/ 2147483646 w 880"/>
                <a:gd name="T89" fmla="*/ 2147483646 h 850"/>
                <a:gd name="T90" fmla="*/ 2147483646 w 880"/>
                <a:gd name="T91" fmla="*/ 2147483646 h 850"/>
                <a:gd name="T92" fmla="*/ 2147483646 w 880"/>
                <a:gd name="T93" fmla="*/ 2147483646 h 850"/>
                <a:gd name="T94" fmla="*/ 2147483646 w 880"/>
                <a:gd name="T95" fmla="*/ 2147483646 h 850"/>
                <a:gd name="T96" fmla="*/ 2147483646 w 880"/>
                <a:gd name="T97" fmla="*/ 2147483646 h 850"/>
                <a:gd name="T98" fmla="*/ 2147483646 w 880"/>
                <a:gd name="T99" fmla="*/ 2147483646 h 850"/>
                <a:gd name="T100" fmla="*/ 2147483646 w 880"/>
                <a:gd name="T101" fmla="*/ 2147483646 h 850"/>
                <a:gd name="T102" fmla="*/ 2147483646 w 880"/>
                <a:gd name="T103" fmla="*/ 2147483646 h 850"/>
                <a:gd name="T104" fmla="*/ 0 w 880"/>
                <a:gd name="T105" fmla="*/ 2147483646 h 85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80"/>
                <a:gd name="T160" fmla="*/ 0 h 850"/>
                <a:gd name="T161" fmla="*/ 880 w 880"/>
                <a:gd name="T162" fmla="*/ 850 h 85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80" h="850">
                  <a:moveTo>
                    <a:pt x="0" y="16"/>
                  </a:moveTo>
                  <a:lnTo>
                    <a:pt x="0" y="16"/>
                  </a:lnTo>
                  <a:lnTo>
                    <a:pt x="24" y="30"/>
                  </a:lnTo>
                  <a:lnTo>
                    <a:pt x="46" y="46"/>
                  </a:lnTo>
                  <a:lnTo>
                    <a:pt x="64" y="58"/>
                  </a:lnTo>
                  <a:lnTo>
                    <a:pt x="82" y="72"/>
                  </a:lnTo>
                  <a:lnTo>
                    <a:pt x="108" y="98"/>
                  </a:lnTo>
                  <a:lnTo>
                    <a:pt x="126" y="120"/>
                  </a:lnTo>
                  <a:lnTo>
                    <a:pt x="136" y="138"/>
                  </a:lnTo>
                  <a:lnTo>
                    <a:pt x="144" y="152"/>
                  </a:lnTo>
                  <a:lnTo>
                    <a:pt x="146" y="164"/>
                  </a:lnTo>
                  <a:lnTo>
                    <a:pt x="148" y="178"/>
                  </a:lnTo>
                  <a:lnTo>
                    <a:pt x="150" y="192"/>
                  </a:lnTo>
                  <a:lnTo>
                    <a:pt x="154" y="202"/>
                  </a:lnTo>
                  <a:lnTo>
                    <a:pt x="160" y="212"/>
                  </a:lnTo>
                  <a:lnTo>
                    <a:pt x="166" y="220"/>
                  </a:lnTo>
                  <a:lnTo>
                    <a:pt x="172" y="228"/>
                  </a:lnTo>
                  <a:lnTo>
                    <a:pt x="188" y="238"/>
                  </a:lnTo>
                  <a:lnTo>
                    <a:pt x="202" y="246"/>
                  </a:lnTo>
                  <a:lnTo>
                    <a:pt x="216" y="250"/>
                  </a:lnTo>
                  <a:lnTo>
                    <a:pt x="228" y="254"/>
                  </a:lnTo>
                  <a:lnTo>
                    <a:pt x="252" y="266"/>
                  </a:lnTo>
                  <a:lnTo>
                    <a:pt x="268" y="276"/>
                  </a:lnTo>
                  <a:lnTo>
                    <a:pt x="256" y="248"/>
                  </a:lnTo>
                  <a:lnTo>
                    <a:pt x="242" y="222"/>
                  </a:lnTo>
                  <a:lnTo>
                    <a:pt x="214" y="172"/>
                  </a:lnTo>
                  <a:lnTo>
                    <a:pt x="182" y="126"/>
                  </a:lnTo>
                  <a:lnTo>
                    <a:pt x="150" y="84"/>
                  </a:lnTo>
                  <a:lnTo>
                    <a:pt x="122" y="50"/>
                  </a:lnTo>
                  <a:lnTo>
                    <a:pt x="100" y="24"/>
                  </a:lnTo>
                  <a:lnTo>
                    <a:pt x="78" y="0"/>
                  </a:lnTo>
                  <a:lnTo>
                    <a:pt x="114" y="38"/>
                  </a:lnTo>
                  <a:lnTo>
                    <a:pt x="148" y="72"/>
                  </a:lnTo>
                  <a:lnTo>
                    <a:pt x="176" y="108"/>
                  </a:lnTo>
                  <a:lnTo>
                    <a:pt x="200" y="142"/>
                  </a:lnTo>
                  <a:lnTo>
                    <a:pt x="222" y="174"/>
                  </a:lnTo>
                  <a:lnTo>
                    <a:pt x="240" y="204"/>
                  </a:lnTo>
                  <a:lnTo>
                    <a:pt x="256" y="234"/>
                  </a:lnTo>
                  <a:lnTo>
                    <a:pt x="268" y="260"/>
                  </a:lnTo>
                  <a:lnTo>
                    <a:pt x="278" y="284"/>
                  </a:lnTo>
                  <a:lnTo>
                    <a:pt x="286" y="306"/>
                  </a:lnTo>
                  <a:lnTo>
                    <a:pt x="296" y="342"/>
                  </a:lnTo>
                  <a:lnTo>
                    <a:pt x="300" y="366"/>
                  </a:lnTo>
                  <a:lnTo>
                    <a:pt x="300" y="374"/>
                  </a:lnTo>
                  <a:lnTo>
                    <a:pt x="302" y="408"/>
                  </a:lnTo>
                  <a:lnTo>
                    <a:pt x="306" y="438"/>
                  </a:lnTo>
                  <a:lnTo>
                    <a:pt x="312" y="466"/>
                  </a:lnTo>
                  <a:lnTo>
                    <a:pt x="320" y="490"/>
                  </a:lnTo>
                  <a:lnTo>
                    <a:pt x="328" y="512"/>
                  </a:lnTo>
                  <a:lnTo>
                    <a:pt x="340" y="530"/>
                  </a:lnTo>
                  <a:lnTo>
                    <a:pt x="350" y="546"/>
                  </a:lnTo>
                  <a:lnTo>
                    <a:pt x="362" y="558"/>
                  </a:lnTo>
                  <a:lnTo>
                    <a:pt x="374" y="568"/>
                  </a:lnTo>
                  <a:lnTo>
                    <a:pt x="384" y="578"/>
                  </a:lnTo>
                  <a:lnTo>
                    <a:pt x="404" y="588"/>
                  </a:lnTo>
                  <a:lnTo>
                    <a:pt x="418" y="594"/>
                  </a:lnTo>
                  <a:lnTo>
                    <a:pt x="424" y="596"/>
                  </a:lnTo>
                  <a:lnTo>
                    <a:pt x="440" y="608"/>
                  </a:lnTo>
                  <a:lnTo>
                    <a:pt x="454" y="620"/>
                  </a:lnTo>
                  <a:lnTo>
                    <a:pt x="466" y="630"/>
                  </a:lnTo>
                  <a:lnTo>
                    <a:pt x="476" y="642"/>
                  </a:lnTo>
                  <a:lnTo>
                    <a:pt x="484" y="652"/>
                  </a:lnTo>
                  <a:lnTo>
                    <a:pt x="490" y="662"/>
                  </a:lnTo>
                  <a:lnTo>
                    <a:pt x="498" y="680"/>
                  </a:lnTo>
                  <a:lnTo>
                    <a:pt x="500" y="670"/>
                  </a:lnTo>
                  <a:lnTo>
                    <a:pt x="504" y="636"/>
                  </a:lnTo>
                  <a:lnTo>
                    <a:pt x="510" y="618"/>
                  </a:lnTo>
                  <a:lnTo>
                    <a:pt x="524" y="574"/>
                  </a:lnTo>
                  <a:lnTo>
                    <a:pt x="530" y="548"/>
                  </a:lnTo>
                  <a:lnTo>
                    <a:pt x="534" y="520"/>
                  </a:lnTo>
                  <a:lnTo>
                    <a:pt x="534" y="494"/>
                  </a:lnTo>
                  <a:lnTo>
                    <a:pt x="534" y="482"/>
                  </a:lnTo>
                  <a:lnTo>
                    <a:pt x="532" y="472"/>
                  </a:lnTo>
                  <a:lnTo>
                    <a:pt x="540" y="470"/>
                  </a:lnTo>
                  <a:lnTo>
                    <a:pt x="542" y="484"/>
                  </a:lnTo>
                  <a:lnTo>
                    <a:pt x="542" y="500"/>
                  </a:lnTo>
                  <a:lnTo>
                    <a:pt x="542" y="520"/>
                  </a:lnTo>
                  <a:lnTo>
                    <a:pt x="540" y="544"/>
                  </a:lnTo>
                  <a:lnTo>
                    <a:pt x="534" y="574"/>
                  </a:lnTo>
                  <a:lnTo>
                    <a:pt x="524" y="604"/>
                  </a:lnTo>
                  <a:lnTo>
                    <a:pt x="512" y="638"/>
                  </a:lnTo>
                  <a:lnTo>
                    <a:pt x="510" y="656"/>
                  </a:lnTo>
                  <a:lnTo>
                    <a:pt x="506" y="694"/>
                  </a:lnTo>
                  <a:lnTo>
                    <a:pt x="506" y="716"/>
                  </a:lnTo>
                  <a:lnTo>
                    <a:pt x="506" y="740"/>
                  </a:lnTo>
                  <a:lnTo>
                    <a:pt x="510" y="760"/>
                  </a:lnTo>
                  <a:lnTo>
                    <a:pt x="514" y="768"/>
                  </a:lnTo>
                  <a:lnTo>
                    <a:pt x="516" y="776"/>
                  </a:lnTo>
                  <a:lnTo>
                    <a:pt x="528" y="778"/>
                  </a:lnTo>
                  <a:lnTo>
                    <a:pt x="528" y="772"/>
                  </a:lnTo>
                  <a:lnTo>
                    <a:pt x="530" y="762"/>
                  </a:lnTo>
                  <a:lnTo>
                    <a:pt x="534" y="750"/>
                  </a:lnTo>
                  <a:lnTo>
                    <a:pt x="540" y="736"/>
                  </a:lnTo>
                  <a:lnTo>
                    <a:pt x="550" y="722"/>
                  </a:lnTo>
                  <a:lnTo>
                    <a:pt x="564" y="704"/>
                  </a:lnTo>
                  <a:lnTo>
                    <a:pt x="582" y="688"/>
                  </a:lnTo>
                  <a:lnTo>
                    <a:pt x="608" y="670"/>
                  </a:lnTo>
                  <a:lnTo>
                    <a:pt x="612" y="668"/>
                  </a:lnTo>
                  <a:lnTo>
                    <a:pt x="626" y="662"/>
                  </a:lnTo>
                  <a:lnTo>
                    <a:pt x="646" y="652"/>
                  </a:lnTo>
                  <a:lnTo>
                    <a:pt x="658" y="642"/>
                  </a:lnTo>
                  <a:lnTo>
                    <a:pt x="668" y="632"/>
                  </a:lnTo>
                  <a:lnTo>
                    <a:pt x="680" y="620"/>
                  </a:lnTo>
                  <a:lnTo>
                    <a:pt x="692" y="604"/>
                  </a:lnTo>
                  <a:lnTo>
                    <a:pt x="702" y="586"/>
                  </a:lnTo>
                  <a:lnTo>
                    <a:pt x="712" y="564"/>
                  </a:lnTo>
                  <a:lnTo>
                    <a:pt x="720" y="540"/>
                  </a:lnTo>
                  <a:lnTo>
                    <a:pt x="726" y="514"/>
                  </a:lnTo>
                  <a:lnTo>
                    <a:pt x="730" y="482"/>
                  </a:lnTo>
                  <a:lnTo>
                    <a:pt x="730" y="448"/>
                  </a:lnTo>
                  <a:lnTo>
                    <a:pt x="734" y="418"/>
                  </a:lnTo>
                  <a:lnTo>
                    <a:pt x="740" y="386"/>
                  </a:lnTo>
                  <a:lnTo>
                    <a:pt x="752" y="344"/>
                  </a:lnTo>
                  <a:lnTo>
                    <a:pt x="760" y="322"/>
                  </a:lnTo>
                  <a:lnTo>
                    <a:pt x="770" y="298"/>
                  </a:lnTo>
                  <a:lnTo>
                    <a:pt x="782" y="272"/>
                  </a:lnTo>
                  <a:lnTo>
                    <a:pt x="798" y="248"/>
                  </a:lnTo>
                  <a:lnTo>
                    <a:pt x="814" y="222"/>
                  </a:lnTo>
                  <a:lnTo>
                    <a:pt x="832" y="198"/>
                  </a:lnTo>
                  <a:lnTo>
                    <a:pt x="854" y="174"/>
                  </a:lnTo>
                  <a:lnTo>
                    <a:pt x="880" y="150"/>
                  </a:lnTo>
                  <a:lnTo>
                    <a:pt x="858" y="174"/>
                  </a:lnTo>
                  <a:lnTo>
                    <a:pt x="836" y="204"/>
                  </a:lnTo>
                  <a:lnTo>
                    <a:pt x="810" y="242"/>
                  </a:lnTo>
                  <a:lnTo>
                    <a:pt x="796" y="264"/>
                  </a:lnTo>
                  <a:lnTo>
                    <a:pt x="784" y="288"/>
                  </a:lnTo>
                  <a:lnTo>
                    <a:pt x="770" y="314"/>
                  </a:lnTo>
                  <a:lnTo>
                    <a:pt x="760" y="342"/>
                  </a:lnTo>
                  <a:lnTo>
                    <a:pt x="750" y="372"/>
                  </a:lnTo>
                  <a:lnTo>
                    <a:pt x="742" y="402"/>
                  </a:lnTo>
                  <a:lnTo>
                    <a:pt x="738" y="436"/>
                  </a:lnTo>
                  <a:lnTo>
                    <a:pt x="736" y="468"/>
                  </a:lnTo>
                  <a:lnTo>
                    <a:pt x="734" y="496"/>
                  </a:lnTo>
                  <a:lnTo>
                    <a:pt x="730" y="522"/>
                  </a:lnTo>
                  <a:lnTo>
                    <a:pt x="720" y="556"/>
                  </a:lnTo>
                  <a:lnTo>
                    <a:pt x="714" y="574"/>
                  </a:lnTo>
                  <a:lnTo>
                    <a:pt x="706" y="592"/>
                  </a:lnTo>
                  <a:lnTo>
                    <a:pt x="696" y="608"/>
                  </a:lnTo>
                  <a:lnTo>
                    <a:pt x="684" y="626"/>
                  </a:lnTo>
                  <a:lnTo>
                    <a:pt x="670" y="640"/>
                  </a:lnTo>
                  <a:lnTo>
                    <a:pt x="652" y="654"/>
                  </a:lnTo>
                  <a:lnTo>
                    <a:pt x="632" y="666"/>
                  </a:lnTo>
                  <a:lnTo>
                    <a:pt x="610" y="676"/>
                  </a:lnTo>
                  <a:lnTo>
                    <a:pt x="598" y="684"/>
                  </a:lnTo>
                  <a:lnTo>
                    <a:pt x="586" y="694"/>
                  </a:lnTo>
                  <a:lnTo>
                    <a:pt x="574" y="706"/>
                  </a:lnTo>
                  <a:lnTo>
                    <a:pt x="560" y="720"/>
                  </a:lnTo>
                  <a:lnTo>
                    <a:pt x="548" y="738"/>
                  </a:lnTo>
                  <a:lnTo>
                    <a:pt x="542" y="748"/>
                  </a:lnTo>
                  <a:lnTo>
                    <a:pt x="538" y="758"/>
                  </a:lnTo>
                  <a:lnTo>
                    <a:pt x="536" y="770"/>
                  </a:lnTo>
                  <a:lnTo>
                    <a:pt x="534" y="780"/>
                  </a:lnTo>
                  <a:lnTo>
                    <a:pt x="542" y="786"/>
                  </a:lnTo>
                  <a:lnTo>
                    <a:pt x="550" y="794"/>
                  </a:lnTo>
                  <a:lnTo>
                    <a:pt x="554" y="802"/>
                  </a:lnTo>
                  <a:lnTo>
                    <a:pt x="554" y="812"/>
                  </a:lnTo>
                  <a:lnTo>
                    <a:pt x="554" y="820"/>
                  </a:lnTo>
                  <a:lnTo>
                    <a:pt x="552" y="828"/>
                  </a:lnTo>
                  <a:lnTo>
                    <a:pt x="548" y="834"/>
                  </a:lnTo>
                  <a:lnTo>
                    <a:pt x="544" y="840"/>
                  </a:lnTo>
                  <a:lnTo>
                    <a:pt x="538" y="844"/>
                  </a:lnTo>
                  <a:lnTo>
                    <a:pt x="532" y="848"/>
                  </a:lnTo>
                  <a:lnTo>
                    <a:pt x="524" y="850"/>
                  </a:lnTo>
                  <a:lnTo>
                    <a:pt x="516" y="850"/>
                  </a:lnTo>
                  <a:lnTo>
                    <a:pt x="510" y="850"/>
                  </a:lnTo>
                  <a:lnTo>
                    <a:pt x="502" y="848"/>
                  </a:lnTo>
                  <a:lnTo>
                    <a:pt x="496" y="844"/>
                  </a:lnTo>
                  <a:lnTo>
                    <a:pt x="490" y="840"/>
                  </a:lnTo>
                  <a:lnTo>
                    <a:pt x="486" y="834"/>
                  </a:lnTo>
                  <a:lnTo>
                    <a:pt x="482" y="828"/>
                  </a:lnTo>
                  <a:lnTo>
                    <a:pt x="480" y="820"/>
                  </a:lnTo>
                  <a:lnTo>
                    <a:pt x="478" y="812"/>
                  </a:lnTo>
                  <a:lnTo>
                    <a:pt x="480" y="806"/>
                  </a:lnTo>
                  <a:lnTo>
                    <a:pt x="482" y="800"/>
                  </a:lnTo>
                  <a:lnTo>
                    <a:pt x="488" y="790"/>
                  </a:lnTo>
                  <a:lnTo>
                    <a:pt x="498" y="782"/>
                  </a:lnTo>
                  <a:lnTo>
                    <a:pt x="510" y="776"/>
                  </a:lnTo>
                  <a:lnTo>
                    <a:pt x="506" y="772"/>
                  </a:lnTo>
                  <a:lnTo>
                    <a:pt x="502" y="760"/>
                  </a:lnTo>
                  <a:lnTo>
                    <a:pt x="498" y="740"/>
                  </a:lnTo>
                  <a:lnTo>
                    <a:pt x="496" y="710"/>
                  </a:lnTo>
                  <a:lnTo>
                    <a:pt x="496" y="698"/>
                  </a:lnTo>
                  <a:lnTo>
                    <a:pt x="494" y="688"/>
                  </a:lnTo>
                  <a:lnTo>
                    <a:pt x="490" y="678"/>
                  </a:lnTo>
                  <a:lnTo>
                    <a:pt x="486" y="668"/>
                  </a:lnTo>
                  <a:lnTo>
                    <a:pt x="474" y="648"/>
                  </a:lnTo>
                  <a:lnTo>
                    <a:pt x="460" y="632"/>
                  </a:lnTo>
                  <a:lnTo>
                    <a:pt x="444" y="620"/>
                  </a:lnTo>
                  <a:lnTo>
                    <a:pt x="432" y="610"/>
                  </a:lnTo>
                  <a:lnTo>
                    <a:pt x="420" y="602"/>
                  </a:lnTo>
                  <a:lnTo>
                    <a:pt x="398" y="592"/>
                  </a:lnTo>
                  <a:lnTo>
                    <a:pt x="378" y="580"/>
                  </a:lnTo>
                  <a:lnTo>
                    <a:pt x="362" y="566"/>
                  </a:lnTo>
                  <a:lnTo>
                    <a:pt x="346" y="552"/>
                  </a:lnTo>
                  <a:lnTo>
                    <a:pt x="334" y="534"/>
                  </a:lnTo>
                  <a:lnTo>
                    <a:pt x="324" y="518"/>
                  </a:lnTo>
                  <a:lnTo>
                    <a:pt x="316" y="500"/>
                  </a:lnTo>
                  <a:lnTo>
                    <a:pt x="310" y="482"/>
                  </a:lnTo>
                  <a:lnTo>
                    <a:pt x="302" y="448"/>
                  </a:lnTo>
                  <a:lnTo>
                    <a:pt x="298" y="422"/>
                  </a:lnTo>
                  <a:lnTo>
                    <a:pt x="296" y="394"/>
                  </a:lnTo>
                  <a:lnTo>
                    <a:pt x="294" y="372"/>
                  </a:lnTo>
                  <a:lnTo>
                    <a:pt x="290" y="348"/>
                  </a:lnTo>
                  <a:lnTo>
                    <a:pt x="284" y="324"/>
                  </a:lnTo>
                  <a:lnTo>
                    <a:pt x="276" y="300"/>
                  </a:lnTo>
                  <a:lnTo>
                    <a:pt x="276" y="298"/>
                  </a:lnTo>
                  <a:lnTo>
                    <a:pt x="272" y="286"/>
                  </a:lnTo>
                  <a:lnTo>
                    <a:pt x="266" y="280"/>
                  </a:lnTo>
                  <a:lnTo>
                    <a:pt x="260" y="274"/>
                  </a:lnTo>
                  <a:lnTo>
                    <a:pt x="244" y="264"/>
                  </a:lnTo>
                  <a:lnTo>
                    <a:pt x="226" y="256"/>
                  </a:lnTo>
                  <a:lnTo>
                    <a:pt x="212" y="252"/>
                  </a:lnTo>
                  <a:lnTo>
                    <a:pt x="198" y="248"/>
                  </a:lnTo>
                  <a:lnTo>
                    <a:pt x="188" y="242"/>
                  </a:lnTo>
                  <a:lnTo>
                    <a:pt x="178" y="236"/>
                  </a:lnTo>
                  <a:lnTo>
                    <a:pt x="170" y="230"/>
                  </a:lnTo>
                  <a:lnTo>
                    <a:pt x="162" y="222"/>
                  </a:lnTo>
                  <a:lnTo>
                    <a:pt x="154" y="208"/>
                  </a:lnTo>
                  <a:lnTo>
                    <a:pt x="148" y="196"/>
                  </a:lnTo>
                  <a:lnTo>
                    <a:pt x="144" y="184"/>
                  </a:lnTo>
                  <a:lnTo>
                    <a:pt x="144" y="174"/>
                  </a:lnTo>
                  <a:lnTo>
                    <a:pt x="142" y="160"/>
                  </a:lnTo>
                  <a:lnTo>
                    <a:pt x="136" y="146"/>
                  </a:lnTo>
                  <a:lnTo>
                    <a:pt x="130" y="132"/>
                  </a:lnTo>
                  <a:lnTo>
                    <a:pt x="120" y="118"/>
                  </a:lnTo>
                  <a:lnTo>
                    <a:pt x="108" y="104"/>
                  </a:lnTo>
                  <a:lnTo>
                    <a:pt x="96" y="92"/>
                  </a:lnTo>
                  <a:lnTo>
                    <a:pt x="70" y="68"/>
                  </a:lnTo>
                  <a:lnTo>
                    <a:pt x="44" y="46"/>
                  </a:lnTo>
                  <a:lnTo>
                    <a:pt x="22" y="3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273" name="Group 404"/>
            <p:cNvGrpSpPr>
              <a:grpSpLocks/>
            </p:cNvGrpSpPr>
            <p:nvPr/>
          </p:nvGrpSpPr>
          <p:grpSpPr bwMode="auto">
            <a:xfrm>
              <a:off x="2054225" y="1974850"/>
              <a:ext cx="860425" cy="1346200"/>
              <a:chOff x="1968500" y="1771650"/>
              <a:chExt cx="860425" cy="1346200"/>
            </a:xfrm>
          </p:grpSpPr>
          <p:grpSp>
            <p:nvGrpSpPr>
              <p:cNvPr id="3383" name="Group 403"/>
              <p:cNvGrpSpPr>
                <a:grpSpLocks/>
              </p:cNvGrpSpPr>
              <p:nvPr/>
            </p:nvGrpSpPr>
            <p:grpSpPr bwMode="auto">
              <a:xfrm>
                <a:off x="1968500" y="1797050"/>
                <a:ext cx="860425" cy="1320800"/>
                <a:chOff x="1968500" y="1797050"/>
                <a:chExt cx="860425" cy="1320800"/>
              </a:xfrm>
            </p:grpSpPr>
            <p:sp>
              <p:nvSpPr>
                <p:cNvPr id="3385" name="Freeform 2006"/>
                <p:cNvSpPr>
                  <a:spLocks/>
                </p:cNvSpPr>
                <p:nvPr/>
              </p:nvSpPr>
              <p:spPr bwMode="auto">
                <a:xfrm>
                  <a:off x="2581275" y="3006725"/>
                  <a:ext cx="114300" cy="111125"/>
                </a:xfrm>
                <a:custGeom>
                  <a:avLst/>
                  <a:gdLst>
                    <a:gd name="T0" fmla="*/ 0 w 72"/>
                    <a:gd name="T1" fmla="*/ 2147483646 h 70"/>
                    <a:gd name="T2" fmla="*/ 0 w 72"/>
                    <a:gd name="T3" fmla="*/ 2147483646 h 70"/>
                    <a:gd name="T4" fmla="*/ 0 w 72"/>
                    <a:gd name="T5" fmla="*/ 2147483646 h 70"/>
                    <a:gd name="T6" fmla="*/ 2147483646 w 72"/>
                    <a:gd name="T7" fmla="*/ 2147483646 h 70"/>
                    <a:gd name="T8" fmla="*/ 2147483646 w 72"/>
                    <a:gd name="T9" fmla="*/ 2147483646 h 70"/>
                    <a:gd name="T10" fmla="*/ 2147483646 w 72"/>
                    <a:gd name="T11" fmla="*/ 2147483646 h 70"/>
                    <a:gd name="T12" fmla="*/ 2147483646 w 72"/>
                    <a:gd name="T13" fmla="*/ 2147483646 h 70"/>
                    <a:gd name="T14" fmla="*/ 2147483646 w 72"/>
                    <a:gd name="T15" fmla="*/ 2147483646 h 70"/>
                    <a:gd name="T16" fmla="*/ 2147483646 w 72"/>
                    <a:gd name="T17" fmla="*/ 2147483646 h 70"/>
                    <a:gd name="T18" fmla="*/ 2147483646 w 72"/>
                    <a:gd name="T19" fmla="*/ 2147483646 h 70"/>
                    <a:gd name="T20" fmla="*/ 2147483646 w 72"/>
                    <a:gd name="T21" fmla="*/ 2147483646 h 70"/>
                    <a:gd name="T22" fmla="*/ 2147483646 w 72"/>
                    <a:gd name="T23" fmla="*/ 2147483646 h 70"/>
                    <a:gd name="T24" fmla="*/ 2147483646 w 72"/>
                    <a:gd name="T25" fmla="*/ 2147483646 h 70"/>
                    <a:gd name="T26" fmla="*/ 2147483646 w 72"/>
                    <a:gd name="T27" fmla="*/ 2147483646 h 70"/>
                    <a:gd name="T28" fmla="*/ 2147483646 w 72"/>
                    <a:gd name="T29" fmla="*/ 2147483646 h 70"/>
                    <a:gd name="T30" fmla="*/ 2147483646 w 72"/>
                    <a:gd name="T31" fmla="*/ 2147483646 h 70"/>
                    <a:gd name="T32" fmla="*/ 2147483646 w 72"/>
                    <a:gd name="T33" fmla="*/ 2147483646 h 70"/>
                    <a:gd name="T34" fmla="*/ 2147483646 w 72"/>
                    <a:gd name="T35" fmla="*/ 2147483646 h 70"/>
                    <a:gd name="T36" fmla="*/ 2147483646 w 72"/>
                    <a:gd name="T37" fmla="*/ 2147483646 h 70"/>
                    <a:gd name="T38" fmla="*/ 2147483646 w 72"/>
                    <a:gd name="T39" fmla="*/ 2147483646 h 70"/>
                    <a:gd name="T40" fmla="*/ 2147483646 w 72"/>
                    <a:gd name="T41" fmla="*/ 2147483646 h 70"/>
                    <a:gd name="T42" fmla="*/ 2147483646 w 72"/>
                    <a:gd name="T43" fmla="*/ 2147483646 h 70"/>
                    <a:gd name="T44" fmla="*/ 2147483646 w 72"/>
                    <a:gd name="T45" fmla="*/ 2147483646 h 70"/>
                    <a:gd name="T46" fmla="*/ 2147483646 w 72"/>
                    <a:gd name="T47" fmla="*/ 2147483646 h 70"/>
                    <a:gd name="T48" fmla="*/ 2147483646 w 72"/>
                    <a:gd name="T49" fmla="*/ 2147483646 h 70"/>
                    <a:gd name="T50" fmla="*/ 2147483646 w 72"/>
                    <a:gd name="T51" fmla="*/ 2147483646 h 70"/>
                    <a:gd name="T52" fmla="*/ 2147483646 w 72"/>
                    <a:gd name="T53" fmla="*/ 0 h 70"/>
                    <a:gd name="T54" fmla="*/ 2147483646 w 72"/>
                    <a:gd name="T55" fmla="*/ 0 h 70"/>
                    <a:gd name="T56" fmla="*/ 2147483646 w 72"/>
                    <a:gd name="T57" fmla="*/ 0 h 70"/>
                    <a:gd name="T58" fmla="*/ 2147483646 w 72"/>
                    <a:gd name="T59" fmla="*/ 0 h 70"/>
                    <a:gd name="T60" fmla="*/ 2147483646 w 72"/>
                    <a:gd name="T61" fmla="*/ 2147483646 h 70"/>
                    <a:gd name="T62" fmla="*/ 2147483646 w 72"/>
                    <a:gd name="T63" fmla="*/ 2147483646 h 70"/>
                    <a:gd name="T64" fmla="*/ 2147483646 w 72"/>
                    <a:gd name="T65" fmla="*/ 2147483646 h 70"/>
                    <a:gd name="T66" fmla="*/ 2147483646 w 72"/>
                    <a:gd name="T67" fmla="*/ 2147483646 h 70"/>
                    <a:gd name="T68" fmla="*/ 2147483646 w 72"/>
                    <a:gd name="T69" fmla="*/ 2147483646 h 70"/>
                    <a:gd name="T70" fmla="*/ 0 w 72"/>
                    <a:gd name="T71" fmla="*/ 2147483646 h 70"/>
                    <a:gd name="T72" fmla="*/ 0 w 72"/>
                    <a:gd name="T73" fmla="*/ 2147483646 h 70"/>
                    <a:gd name="T74" fmla="*/ 0 w 72"/>
                    <a:gd name="T75" fmla="*/ 2147483646 h 7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72"/>
                    <a:gd name="T115" fmla="*/ 0 h 70"/>
                    <a:gd name="T116" fmla="*/ 72 w 72"/>
                    <a:gd name="T117" fmla="*/ 70 h 7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72" h="70">
                      <a:moveTo>
                        <a:pt x="0" y="36"/>
                      </a:moveTo>
                      <a:lnTo>
                        <a:pt x="0" y="36"/>
                      </a:lnTo>
                      <a:lnTo>
                        <a:pt x="0" y="42"/>
                      </a:lnTo>
                      <a:lnTo>
                        <a:pt x="2" y="48"/>
                      </a:lnTo>
                      <a:lnTo>
                        <a:pt x="6" y="54"/>
                      </a:lnTo>
                      <a:lnTo>
                        <a:pt x="10" y="60"/>
                      </a:lnTo>
                      <a:lnTo>
                        <a:pt x="16" y="64"/>
                      </a:lnTo>
                      <a:lnTo>
                        <a:pt x="22" y="68"/>
                      </a:lnTo>
                      <a:lnTo>
                        <a:pt x="28" y="70"/>
                      </a:lnTo>
                      <a:lnTo>
                        <a:pt x="36" y="70"/>
                      </a:lnTo>
                      <a:lnTo>
                        <a:pt x="42" y="70"/>
                      </a:lnTo>
                      <a:lnTo>
                        <a:pt x="50" y="68"/>
                      </a:lnTo>
                      <a:lnTo>
                        <a:pt x="56" y="64"/>
                      </a:lnTo>
                      <a:lnTo>
                        <a:pt x="62" y="60"/>
                      </a:lnTo>
                      <a:lnTo>
                        <a:pt x="66" y="54"/>
                      </a:lnTo>
                      <a:lnTo>
                        <a:pt x="70" y="48"/>
                      </a:lnTo>
                      <a:lnTo>
                        <a:pt x="72" y="42"/>
                      </a:lnTo>
                      <a:lnTo>
                        <a:pt x="72" y="36"/>
                      </a:lnTo>
                      <a:lnTo>
                        <a:pt x="72" y="28"/>
                      </a:lnTo>
                      <a:lnTo>
                        <a:pt x="70" y="22"/>
                      </a:lnTo>
                      <a:lnTo>
                        <a:pt x="66" y="16"/>
                      </a:lnTo>
                      <a:lnTo>
                        <a:pt x="62" y="10"/>
                      </a:lnTo>
                      <a:lnTo>
                        <a:pt x="56" y="6"/>
                      </a:lnTo>
                      <a:lnTo>
                        <a:pt x="50" y="2"/>
                      </a:lnTo>
                      <a:lnTo>
                        <a:pt x="42" y="0"/>
                      </a:lnTo>
                      <a:lnTo>
                        <a:pt x="36" y="0"/>
                      </a:lnTo>
                      <a:lnTo>
                        <a:pt x="28" y="0"/>
                      </a:lnTo>
                      <a:lnTo>
                        <a:pt x="22" y="2"/>
                      </a:lnTo>
                      <a:lnTo>
                        <a:pt x="16" y="6"/>
                      </a:lnTo>
                      <a:lnTo>
                        <a:pt x="10" y="10"/>
                      </a:lnTo>
                      <a:lnTo>
                        <a:pt x="6" y="16"/>
                      </a:lnTo>
                      <a:lnTo>
                        <a:pt x="2" y="22"/>
                      </a:lnTo>
                      <a:lnTo>
                        <a:pt x="0" y="2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609B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86" name="Freeform 2007"/>
                <p:cNvSpPr>
                  <a:spLocks/>
                </p:cNvSpPr>
                <p:nvPr/>
              </p:nvSpPr>
              <p:spPr bwMode="auto">
                <a:xfrm>
                  <a:off x="2654300" y="2520950"/>
                  <a:ext cx="174625" cy="498475"/>
                </a:xfrm>
                <a:custGeom>
                  <a:avLst/>
                  <a:gdLst>
                    <a:gd name="T0" fmla="*/ 2147483646 w 110"/>
                    <a:gd name="T1" fmla="*/ 2147483646 h 314"/>
                    <a:gd name="T2" fmla="*/ 2147483646 w 110"/>
                    <a:gd name="T3" fmla="*/ 2147483646 h 314"/>
                    <a:gd name="T4" fmla="*/ 2147483646 w 110"/>
                    <a:gd name="T5" fmla="*/ 2147483646 h 314"/>
                    <a:gd name="T6" fmla="*/ 2147483646 w 110"/>
                    <a:gd name="T7" fmla="*/ 2147483646 h 314"/>
                    <a:gd name="T8" fmla="*/ 2147483646 w 110"/>
                    <a:gd name="T9" fmla="*/ 2147483646 h 314"/>
                    <a:gd name="T10" fmla="*/ 2147483646 w 110"/>
                    <a:gd name="T11" fmla="*/ 2147483646 h 314"/>
                    <a:gd name="T12" fmla="*/ 2147483646 w 110"/>
                    <a:gd name="T13" fmla="*/ 2147483646 h 314"/>
                    <a:gd name="T14" fmla="*/ 2147483646 w 110"/>
                    <a:gd name="T15" fmla="*/ 2147483646 h 314"/>
                    <a:gd name="T16" fmla="*/ 2147483646 w 110"/>
                    <a:gd name="T17" fmla="*/ 2147483646 h 314"/>
                    <a:gd name="T18" fmla="*/ 2147483646 w 110"/>
                    <a:gd name="T19" fmla="*/ 2147483646 h 314"/>
                    <a:gd name="T20" fmla="*/ 2147483646 w 110"/>
                    <a:gd name="T21" fmla="*/ 2147483646 h 314"/>
                    <a:gd name="T22" fmla="*/ 2147483646 w 110"/>
                    <a:gd name="T23" fmla="*/ 2147483646 h 314"/>
                    <a:gd name="T24" fmla="*/ 2147483646 w 110"/>
                    <a:gd name="T25" fmla="*/ 2147483646 h 314"/>
                    <a:gd name="T26" fmla="*/ 2147483646 w 110"/>
                    <a:gd name="T27" fmla="*/ 2147483646 h 314"/>
                    <a:gd name="T28" fmla="*/ 2147483646 w 110"/>
                    <a:gd name="T29" fmla="*/ 2147483646 h 314"/>
                    <a:gd name="T30" fmla="*/ 2147483646 w 110"/>
                    <a:gd name="T31" fmla="*/ 2147483646 h 314"/>
                    <a:gd name="T32" fmla="*/ 2147483646 w 110"/>
                    <a:gd name="T33" fmla="*/ 2147483646 h 314"/>
                    <a:gd name="T34" fmla="*/ 2147483646 w 110"/>
                    <a:gd name="T35" fmla="*/ 0 h 314"/>
                    <a:gd name="T36" fmla="*/ 2147483646 w 110"/>
                    <a:gd name="T37" fmla="*/ 0 h 314"/>
                    <a:gd name="T38" fmla="*/ 2147483646 w 110"/>
                    <a:gd name="T39" fmla="*/ 0 h 314"/>
                    <a:gd name="T40" fmla="*/ 2147483646 w 110"/>
                    <a:gd name="T41" fmla="*/ 2147483646 h 314"/>
                    <a:gd name="T42" fmla="*/ 2147483646 w 110"/>
                    <a:gd name="T43" fmla="*/ 2147483646 h 314"/>
                    <a:gd name="T44" fmla="*/ 2147483646 w 110"/>
                    <a:gd name="T45" fmla="*/ 2147483646 h 314"/>
                    <a:gd name="T46" fmla="*/ 2147483646 w 110"/>
                    <a:gd name="T47" fmla="*/ 2147483646 h 314"/>
                    <a:gd name="T48" fmla="*/ 2147483646 w 110"/>
                    <a:gd name="T49" fmla="*/ 2147483646 h 314"/>
                    <a:gd name="T50" fmla="*/ 2147483646 w 110"/>
                    <a:gd name="T51" fmla="*/ 2147483646 h 314"/>
                    <a:gd name="T52" fmla="*/ 2147483646 w 110"/>
                    <a:gd name="T53" fmla="*/ 2147483646 h 314"/>
                    <a:gd name="T54" fmla="*/ 2147483646 w 110"/>
                    <a:gd name="T55" fmla="*/ 2147483646 h 314"/>
                    <a:gd name="T56" fmla="*/ 2147483646 w 110"/>
                    <a:gd name="T57" fmla="*/ 2147483646 h 314"/>
                    <a:gd name="T58" fmla="*/ 2147483646 w 110"/>
                    <a:gd name="T59" fmla="*/ 2147483646 h 314"/>
                    <a:gd name="T60" fmla="*/ 2147483646 w 110"/>
                    <a:gd name="T61" fmla="*/ 2147483646 h 314"/>
                    <a:gd name="T62" fmla="*/ 2147483646 w 110"/>
                    <a:gd name="T63" fmla="*/ 2147483646 h 314"/>
                    <a:gd name="T64" fmla="*/ 2147483646 w 110"/>
                    <a:gd name="T65" fmla="*/ 2147483646 h 314"/>
                    <a:gd name="T66" fmla="*/ 2147483646 w 110"/>
                    <a:gd name="T67" fmla="*/ 2147483646 h 314"/>
                    <a:gd name="T68" fmla="*/ 2147483646 w 110"/>
                    <a:gd name="T69" fmla="*/ 2147483646 h 314"/>
                    <a:gd name="T70" fmla="*/ 2147483646 w 110"/>
                    <a:gd name="T71" fmla="*/ 2147483646 h 314"/>
                    <a:gd name="T72" fmla="*/ 0 w 110"/>
                    <a:gd name="T73" fmla="*/ 2147483646 h 314"/>
                    <a:gd name="T74" fmla="*/ 0 w 110"/>
                    <a:gd name="T75" fmla="*/ 2147483646 h 314"/>
                    <a:gd name="T76" fmla="*/ 2147483646 w 110"/>
                    <a:gd name="T77" fmla="*/ 2147483646 h 314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10"/>
                    <a:gd name="T118" fmla="*/ 0 h 314"/>
                    <a:gd name="T119" fmla="*/ 110 w 110"/>
                    <a:gd name="T120" fmla="*/ 314 h 314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10" h="314">
                      <a:moveTo>
                        <a:pt x="10" y="314"/>
                      </a:moveTo>
                      <a:lnTo>
                        <a:pt x="10" y="314"/>
                      </a:lnTo>
                      <a:lnTo>
                        <a:pt x="10" y="304"/>
                      </a:lnTo>
                      <a:lnTo>
                        <a:pt x="10" y="280"/>
                      </a:lnTo>
                      <a:lnTo>
                        <a:pt x="14" y="248"/>
                      </a:lnTo>
                      <a:lnTo>
                        <a:pt x="18" y="230"/>
                      </a:lnTo>
                      <a:lnTo>
                        <a:pt x="24" y="214"/>
                      </a:lnTo>
                      <a:lnTo>
                        <a:pt x="38" y="194"/>
                      </a:lnTo>
                      <a:lnTo>
                        <a:pt x="54" y="172"/>
                      </a:lnTo>
                      <a:lnTo>
                        <a:pt x="72" y="144"/>
                      </a:lnTo>
                      <a:lnTo>
                        <a:pt x="88" y="112"/>
                      </a:lnTo>
                      <a:lnTo>
                        <a:pt x="94" y="94"/>
                      </a:lnTo>
                      <a:lnTo>
                        <a:pt x="100" y="76"/>
                      </a:lnTo>
                      <a:lnTo>
                        <a:pt x="106" y="56"/>
                      </a:lnTo>
                      <a:lnTo>
                        <a:pt x="108" y="38"/>
                      </a:lnTo>
                      <a:lnTo>
                        <a:pt x="110" y="18"/>
                      </a:lnTo>
                      <a:lnTo>
                        <a:pt x="108" y="0"/>
                      </a:lnTo>
                      <a:lnTo>
                        <a:pt x="100" y="0"/>
                      </a:lnTo>
                      <a:lnTo>
                        <a:pt x="102" y="10"/>
                      </a:lnTo>
                      <a:lnTo>
                        <a:pt x="104" y="24"/>
                      </a:lnTo>
                      <a:lnTo>
                        <a:pt x="102" y="42"/>
                      </a:lnTo>
                      <a:lnTo>
                        <a:pt x="96" y="68"/>
                      </a:lnTo>
                      <a:lnTo>
                        <a:pt x="86" y="98"/>
                      </a:lnTo>
                      <a:lnTo>
                        <a:pt x="68" y="136"/>
                      </a:lnTo>
                      <a:lnTo>
                        <a:pt x="56" y="156"/>
                      </a:lnTo>
                      <a:lnTo>
                        <a:pt x="42" y="178"/>
                      </a:lnTo>
                      <a:lnTo>
                        <a:pt x="34" y="188"/>
                      </a:lnTo>
                      <a:lnTo>
                        <a:pt x="26" y="198"/>
                      </a:lnTo>
                      <a:lnTo>
                        <a:pt x="20" y="212"/>
                      </a:lnTo>
                      <a:lnTo>
                        <a:pt x="12" y="226"/>
                      </a:lnTo>
                      <a:lnTo>
                        <a:pt x="8" y="246"/>
                      </a:lnTo>
                      <a:lnTo>
                        <a:pt x="4" y="270"/>
                      </a:lnTo>
                      <a:lnTo>
                        <a:pt x="0" y="304"/>
                      </a:lnTo>
                      <a:lnTo>
                        <a:pt x="0" y="310"/>
                      </a:lnTo>
                      <a:lnTo>
                        <a:pt x="10" y="314"/>
                      </a:lnTo>
                      <a:close/>
                    </a:path>
                  </a:pathLst>
                </a:custGeom>
                <a:solidFill>
                  <a:srgbClr val="609B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87" name="Freeform 2008"/>
                <p:cNvSpPr>
                  <a:spLocks/>
                </p:cNvSpPr>
                <p:nvPr/>
              </p:nvSpPr>
              <p:spPr bwMode="auto">
                <a:xfrm>
                  <a:off x="1968500" y="1797050"/>
                  <a:ext cx="717550" cy="1066800"/>
                </a:xfrm>
                <a:custGeom>
                  <a:avLst/>
                  <a:gdLst>
                    <a:gd name="T0" fmla="*/ 2147483646 w 452"/>
                    <a:gd name="T1" fmla="*/ 2147483646 h 672"/>
                    <a:gd name="T2" fmla="*/ 2147483646 w 452"/>
                    <a:gd name="T3" fmla="*/ 2147483646 h 672"/>
                    <a:gd name="T4" fmla="*/ 2147483646 w 452"/>
                    <a:gd name="T5" fmla="*/ 2147483646 h 672"/>
                    <a:gd name="T6" fmla="*/ 2147483646 w 452"/>
                    <a:gd name="T7" fmla="*/ 2147483646 h 672"/>
                    <a:gd name="T8" fmla="*/ 2147483646 w 452"/>
                    <a:gd name="T9" fmla="*/ 2147483646 h 672"/>
                    <a:gd name="T10" fmla="*/ 2147483646 w 452"/>
                    <a:gd name="T11" fmla="*/ 2147483646 h 672"/>
                    <a:gd name="T12" fmla="*/ 2147483646 w 452"/>
                    <a:gd name="T13" fmla="*/ 2147483646 h 672"/>
                    <a:gd name="T14" fmla="*/ 2147483646 w 452"/>
                    <a:gd name="T15" fmla="*/ 2147483646 h 672"/>
                    <a:gd name="T16" fmla="*/ 2147483646 w 452"/>
                    <a:gd name="T17" fmla="*/ 2147483646 h 672"/>
                    <a:gd name="T18" fmla="*/ 2147483646 w 452"/>
                    <a:gd name="T19" fmla="*/ 2147483646 h 672"/>
                    <a:gd name="T20" fmla="*/ 2147483646 w 452"/>
                    <a:gd name="T21" fmla="*/ 2147483646 h 672"/>
                    <a:gd name="T22" fmla="*/ 2147483646 w 452"/>
                    <a:gd name="T23" fmla="*/ 2147483646 h 672"/>
                    <a:gd name="T24" fmla="*/ 2147483646 w 452"/>
                    <a:gd name="T25" fmla="*/ 2147483646 h 672"/>
                    <a:gd name="T26" fmla="*/ 2147483646 w 452"/>
                    <a:gd name="T27" fmla="*/ 2147483646 h 672"/>
                    <a:gd name="T28" fmla="*/ 2147483646 w 452"/>
                    <a:gd name="T29" fmla="*/ 2147483646 h 672"/>
                    <a:gd name="T30" fmla="*/ 2147483646 w 452"/>
                    <a:gd name="T31" fmla="*/ 2147483646 h 672"/>
                    <a:gd name="T32" fmla="*/ 2147483646 w 452"/>
                    <a:gd name="T33" fmla="*/ 2147483646 h 672"/>
                    <a:gd name="T34" fmla="*/ 2147483646 w 452"/>
                    <a:gd name="T35" fmla="*/ 2147483646 h 672"/>
                    <a:gd name="T36" fmla="*/ 2147483646 w 452"/>
                    <a:gd name="T37" fmla="*/ 2147483646 h 672"/>
                    <a:gd name="T38" fmla="*/ 2147483646 w 452"/>
                    <a:gd name="T39" fmla="*/ 2147483646 h 672"/>
                    <a:gd name="T40" fmla="*/ 2147483646 w 452"/>
                    <a:gd name="T41" fmla="*/ 2147483646 h 672"/>
                    <a:gd name="T42" fmla="*/ 2147483646 w 452"/>
                    <a:gd name="T43" fmla="*/ 0 h 672"/>
                    <a:gd name="T44" fmla="*/ 2147483646 w 452"/>
                    <a:gd name="T45" fmla="*/ 2147483646 h 672"/>
                    <a:gd name="T46" fmla="*/ 0 w 452"/>
                    <a:gd name="T47" fmla="*/ 2147483646 h 672"/>
                    <a:gd name="T48" fmla="*/ 2147483646 w 452"/>
                    <a:gd name="T49" fmla="*/ 2147483646 h 672"/>
                    <a:gd name="T50" fmla="*/ 2147483646 w 452"/>
                    <a:gd name="T51" fmla="*/ 2147483646 h 672"/>
                    <a:gd name="T52" fmla="*/ 2147483646 w 452"/>
                    <a:gd name="T53" fmla="*/ 2147483646 h 672"/>
                    <a:gd name="T54" fmla="*/ 2147483646 w 452"/>
                    <a:gd name="T55" fmla="*/ 2147483646 h 672"/>
                    <a:gd name="T56" fmla="*/ 2147483646 w 452"/>
                    <a:gd name="T57" fmla="*/ 2147483646 h 672"/>
                    <a:gd name="T58" fmla="*/ 2147483646 w 452"/>
                    <a:gd name="T59" fmla="*/ 2147483646 h 672"/>
                    <a:gd name="T60" fmla="*/ 2147483646 w 452"/>
                    <a:gd name="T61" fmla="*/ 2147483646 h 672"/>
                    <a:gd name="T62" fmla="*/ 2147483646 w 452"/>
                    <a:gd name="T63" fmla="*/ 2147483646 h 672"/>
                    <a:gd name="T64" fmla="*/ 2147483646 w 452"/>
                    <a:gd name="T65" fmla="*/ 2147483646 h 672"/>
                    <a:gd name="T66" fmla="*/ 2147483646 w 452"/>
                    <a:gd name="T67" fmla="*/ 2147483646 h 672"/>
                    <a:gd name="T68" fmla="*/ 2147483646 w 452"/>
                    <a:gd name="T69" fmla="*/ 2147483646 h 672"/>
                    <a:gd name="T70" fmla="*/ 2147483646 w 452"/>
                    <a:gd name="T71" fmla="*/ 2147483646 h 672"/>
                    <a:gd name="T72" fmla="*/ 2147483646 w 452"/>
                    <a:gd name="T73" fmla="*/ 2147483646 h 672"/>
                    <a:gd name="T74" fmla="*/ 2147483646 w 452"/>
                    <a:gd name="T75" fmla="*/ 2147483646 h 672"/>
                    <a:gd name="T76" fmla="*/ 2147483646 w 452"/>
                    <a:gd name="T77" fmla="*/ 2147483646 h 672"/>
                    <a:gd name="T78" fmla="*/ 2147483646 w 452"/>
                    <a:gd name="T79" fmla="*/ 2147483646 h 672"/>
                    <a:gd name="T80" fmla="*/ 2147483646 w 452"/>
                    <a:gd name="T81" fmla="*/ 2147483646 h 672"/>
                    <a:gd name="T82" fmla="*/ 2147483646 w 452"/>
                    <a:gd name="T83" fmla="*/ 2147483646 h 672"/>
                    <a:gd name="T84" fmla="*/ 2147483646 w 452"/>
                    <a:gd name="T85" fmla="*/ 2147483646 h 67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452"/>
                    <a:gd name="T130" fmla="*/ 0 h 672"/>
                    <a:gd name="T131" fmla="*/ 452 w 452"/>
                    <a:gd name="T132" fmla="*/ 672 h 672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452" h="672">
                      <a:moveTo>
                        <a:pt x="452" y="668"/>
                      </a:moveTo>
                      <a:lnTo>
                        <a:pt x="452" y="668"/>
                      </a:lnTo>
                      <a:lnTo>
                        <a:pt x="450" y="662"/>
                      </a:lnTo>
                      <a:lnTo>
                        <a:pt x="438" y="650"/>
                      </a:lnTo>
                      <a:lnTo>
                        <a:pt x="418" y="630"/>
                      </a:lnTo>
                      <a:lnTo>
                        <a:pt x="404" y="618"/>
                      </a:lnTo>
                      <a:lnTo>
                        <a:pt x="386" y="608"/>
                      </a:lnTo>
                      <a:lnTo>
                        <a:pt x="380" y="602"/>
                      </a:lnTo>
                      <a:lnTo>
                        <a:pt x="360" y="584"/>
                      </a:lnTo>
                      <a:lnTo>
                        <a:pt x="348" y="570"/>
                      </a:lnTo>
                      <a:lnTo>
                        <a:pt x="336" y="554"/>
                      </a:lnTo>
                      <a:lnTo>
                        <a:pt x="326" y="536"/>
                      </a:lnTo>
                      <a:lnTo>
                        <a:pt x="316" y="514"/>
                      </a:lnTo>
                      <a:lnTo>
                        <a:pt x="312" y="498"/>
                      </a:lnTo>
                      <a:lnTo>
                        <a:pt x="302" y="460"/>
                      </a:lnTo>
                      <a:lnTo>
                        <a:pt x="294" y="438"/>
                      </a:lnTo>
                      <a:lnTo>
                        <a:pt x="284" y="418"/>
                      </a:lnTo>
                      <a:lnTo>
                        <a:pt x="272" y="400"/>
                      </a:lnTo>
                      <a:lnTo>
                        <a:pt x="266" y="394"/>
                      </a:lnTo>
                      <a:lnTo>
                        <a:pt x="258" y="388"/>
                      </a:lnTo>
                      <a:lnTo>
                        <a:pt x="252" y="382"/>
                      </a:lnTo>
                      <a:lnTo>
                        <a:pt x="234" y="368"/>
                      </a:lnTo>
                      <a:lnTo>
                        <a:pt x="226" y="356"/>
                      </a:lnTo>
                      <a:lnTo>
                        <a:pt x="216" y="342"/>
                      </a:lnTo>
                      <a:lnTo>
                        <a:pt x="208" y="328"/>
                      </a:lnTo>
                      <a:lnTo>
                        <a:pt x="202" y="310"/>
                      </a:lnTo>
                      <a:lnTo>
                        <a:pt x="166" y="276"/>
                      </a:lnTo>
                      <a:lnTo>
                        <a:pt x="130" y="240"/>
                      </a:lnTo>
                      <a:lnTo>
                        <a:pt x="90" y="194"/>
                      </a:lnTo>
                      <a:lnTo>
                        <a:pt x="70" y="170"/>
                      </a:lnTo>
                      <a:lnTo>
                        <a:pt x="52" y="144"/>
                      </a:lnTo>
                      <a:lnTo>
                        <a:pt x="34" y="118"/>
                      </a:lnTo>
                      <a:lnTo>
                        <a:pt x="20" y="92"/>
                      </a:lnTo>
                      <a:lnTo>
                        <a:pt x="10" y="68"/>
                      </a:lnTo>
                      <a:lnTo>
                        <a:pt x="4" y="44"/>
                      </a:lnTo>
                      <a:lnTo>
                        <a:pt x="4" y="32"/>
                      </a:lnTo>
                      <a:lnTo>
                        <a:pt x="4" y="22"/>
                      </a:lnTo>
                      <a:lnTo>
                        <a:pt x="4" y="1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0" y="24"/>
                      </a:lnTo>
                      <a:lnTo>
                        <a:pt x="2" y="40"/>
                      </a:lnTo>
                      <a:lnTo>
                        <a:pt x="8" y="64"/>
                      </a:lnTo>
                      <a:lnTo>
                        <a:pt x="20" y="98"/>
                      </a:lnTo>
                      <a:lnTo>
                        <a:pt x="40" y="138"/>
                      </a:lnTo>
                      <a:lnTo>
                        <a:pt x="58" y="160"/>
                      </a:lnTo>
                      <a:lnTo>
                        <a:pt x="100" y="212"/>
                      </a:lnTo>
                      <a:lnTo>
                        <a:pt x="148" y="268"/>
                      </a:lnTo>
                      <a:lnTo>
                        <a:pt x="170" y="290"/>
                      </a:lnTo>
                      <a:lnTo>
                        <a:pt x="188" y="306"/>
                      </a:lnTo>
                      <a:lnTo>
                        <a:pt x="210" y="344"/>
                      </a:lnTo>
                      <a:lnTo>
                        <a:pt x="228" y="372"/>
                      </a:lnTo>
                      <a:lnTo>
                        <a:pt x="236" y="382"/>
                      </a:lnTo>
                      <a:lnTo>
                        <a:pt x="244" y="386"/>
                      </a:lnTo>
                      <a:lnTo>
                        <a:pt x="250" y="390"/>
                      </a:lnTo>
                      <a:lnTo>
                        <a:pt x="258" y="396"/>
                      </a:lnTo>
                      <a:lnTo>
                        <a:pt x="266" y="406"/>
                      </a:lnTo>
                      <a:lnTo>
                        <a:pt x="276" y="420"/>
                      </a:lnTo>
                      <a:lnTo>
                        <a:pt x="286" y="438"/>
                      </a:lnTo>
                      <a:lnTo>
                        <a:pt x="296" y="462"/>
                      </a:lnTo>
                      <a:lnTo>
                        <a:pt x="304" y="492"/>
                      </a:lnTo>
                      <a:lnTo>
                        <a:pt x="308" y="508"/>
                      </a:lnTo>
                      <a:lnTo>
                        <a:pt x="322" y="542"/>
                      </a:lnTo>
                      <a:lnTo>
                        <a:pt x="332" y="562"/>
                      </a:lnTo>
                      <a:lnTo>
                        <a:pt x="342" y="580"/>
                      </a:lnTo>
                      <a:lnTo>
                        <a:pt x="354" y="594"/>
                      </a:lnTo>
                      <a:lnTo>
                        <a:pt x="362" y="600"/>
                      </a:lnTo>
                      <a:lnTo>
                        <a:pt x="368" y="602"/>
                      </a:lnTo>
                      <a:lnTo>
                        <a:pt x="380" y="610"/>
                      </a:lnTo>
                      <a:lnTo>
                        <a:pt x="406" y="630"/>
                      </a:lnTo>
                      <a:lnTo>
                        <a:pt x="434" y="652"/>
                      </a:lnTo>
                      <a:lnTo>
                        <a:pt x="444" y="662"/>
                      </a:lnTo>
                      <a:lnTo>
                        <a:pt x="450" y="672"/>
                      </a:lnTo>
                      <a:lnTo>
                        <a:pt x="452" y="668"/>
                      </a:lnTo>
                      <a:close/>
                    </a:path>
                  </a:pathLst>
                </a:custGeom>
                <a:solidFill>
                  <a:srgbClr val="609B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84" name="Freeform 2009"/>
              <p:cNvSpPr>
                <a:spLocks/>
              </p:cNvSpPr>
              <p:nvPr/>
            </p:nvSpPr>
            <p:spPr bwMode="auto">
              <a:xfrm>
                <a:off x="2019300" y="1771650"/>
                <a:ext cx="85725" cy="212725"/>
              </a:xfrm>
              <a:custGeom>
                <a:avLst/>
                <a:gdLst>
                  <a:gd name="T0" fmla="*/ 2147483646 w 54"/>
                  <a:gd name="T1" fmla="*/ 0 h 134"/>
                  <a:gd name="T2" fmla="*/ 2147483646 w 54"/>
                  <a:gd name="T3" fmla="*/ 0 h 134"/>
                  <a:gd name="T4" fmla="*/ 2147483646 w 54"/>
                  <a:gd name="T5" fmla="*/ 0 h 134"/>
                  <a:gd name="T6" fmla="*/ 2147483646 w 54"/>
                  <a:gd name="T7" fmla="*/ 0 h 134"/>
                  <a:gd name="T8" fmla="*/ 2147483646 w 54"/>
                  <a:gd name="T9" fmla="*/ 2147483646 h 134"/>
                  <a:gd name="T10" fmla="*/ 2147483646 w 54"/>
                  <a:gd name="T11" fmla="*/ 2147483646 h 134"/>
                  <a:gd name="T12" fmla="*/ 2147483646 w 54"/>
                  <a:gd name="T13" fmla="*/ 2147483646 h 134"/>
                  <a:gd name="T14" fmla="*/ 2147483646 w 54"/>
                  <a:gd name="T15" fmla="*/ 2147483646 h 134"/>
                  <a:gd name="T16" fmla="*/ 2147483646 w 54"/>
                  <a:gd name="T17" fmla="*/ 2147483646 h 134"/>
                  <a:gd name="T18" fmla="*/ 2147483646 w 54"/>
                  <a:gd name="T19" fmla="*/ 2147483646 h 134"/>
                  <a:gd name="T20" fmla="*/ 2147483646 w 54"/>
                  <a:gd name="T21" fmla="*/ 2147483646 h 134"/>
                  <a:gd name="T22" fmla="*/ 2147483646 w 54"/>
                  <a:gd name="T23" fmla="*/ 2147483646 h 134"/>
                  <a:gd name="T24" fmla="*/ 2147483646 w 54"/>
                  <a:gd name="T25" fmla="*/ 2147483646 h 134"/>
                  <a:gd name="T26" fmla="*/ 2147483646 w 54"/>
                  <a:gd name="T27" fmla="*/ 2147483646 h 134"/>
                  <a:gd name="T28" fmla="*/ 0 w 54"/>
                  <a:gd name="T29" fmla="*/ 2147483646 h 134"/>
                  <a:gd name="T30" fmla="*/ 2147483646 w 54"/>
                  <a:gd name="T31" fmla="*/ 2147483646 h 134"/>
                  <a:gd name="T32" fmla="*/ 2147483646 w 54"/>
                  <a:gd name="T33" fmla="*/ 2147483646 h 134"/>
                  <a:gd name="T34" fmla="*/ 2147483646 w 54"/>
                  <a:gd name="T35" fmla="*/ 2147483646 h 134"/>
                  <a:gd name="T36" fmla="*/ 2147483646 w 54"/>
                  <a:gd name="T37" fmla="*/ 2147483646 h 134"/>
                  <a:gd name="T38" fmla="*/ 2147483646 w 54"/>
                  <a:gd name="T39" fmla="*/ 2147483646 h 134"/>
                  <a:gd name="T40" fmla="*/ 2147483646 w 54"/>
                  <a:gd name="T41" fmla="*/ 2147483646 h 134"/>
                  <a:gd name="T42" fmla="*/ 2147483646 w 54"/>
                  <a:gd name="T43" fmla="*/ 2147483646 h 134"/>
                  <a:gd name="T44" fmla="*/ 2147483646 w 54"/>
                  <a:gd name="T45" fmla="*/ 2147483646 h 134"/>
                  <a:gd name="T46" fmla="*/ 2147483646 w 54"/>
                  <a:gd name="T47" fmla="*/ 2147483646 h 134"/>
                  <a:gd name="T48" fmla="*/ 2147483646 w 54"/>
                  <a:gd name="T49" fmla="*/ 2147483646 h 134"/>
                  <a:gd name="T50" fmla="*/ 2147483646 w 54"/>
                  <a:gd name="T51" fmla="*/ 2147483646 h 134"/>
                  <a:gd name="T52" fmla="*/ 2147483646 w 54"/>
                  <a:gd name="T53" fmla="*/ 0 h 134"/>
                  <a:gd name="T54" fmla="*/ 2147483646 w 54"/>
                  <a:gd name="T55" fmla="*/ 0 h 13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54"/>
                  <a:gd name="T85" fmla="*/ 0 h 134"/>
                  <a:gd name="T86" fmla="*/ 54 w 54"/>
                  <a:gd name="T87" fmla="*/ 134 h 134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54" h="134">
                    <a:moveTo>
                      <a:pt x="54" y="0"/>
                    </a:moveTo>
                    <a:lnTo>
                      <a:pt x="54" y="0"/>
                    </a:lnTo>
                    <a:lnTo>
                      <a:pt x="52" y="0"/>
                    </a:lnTo>
                    <a:lnTo>
                      <a:pt x="46" y="0"/>
                    </a:lnTo>
                    <a:lnTo>
                      <a:pt x="38" y="2"/>
                    </a:lnTo>
                    <a:lnTo>
                      <a:pt x="34" y="4"/>
                    </a:lnTo>
                    <a:lnTo>
                      <a:pt x="28" y="8"/>
                    </a:lnTo>
                    <a:lnTo>
                      <a:pt x="24" y="14"/>
                    </a:lnTo>
                    <a:lnTo>
                      <a:pt x="20" y="22"/>
                    </a:lnTo>
                    <a:lnTo>
                      <a:pt x="14" y="32"/>
                    </a:lnTo>
                    <a:lnTo>
                      <a:pt x="10" y="46"/>
                    </a:lnTo>
                    <a:lnTo>
                      <a:pt x="8" y="62"/>
                    </a:lnTo>
                    <a:lnTo>
                      <a:pt x="4" y="82"/>
                    </a:lnTo>
                    <a:lnTo>
                      <a:pt x="2" y="104"/>
                    </a:lnTo>
                    <a:lnTo>
                      <a:pt x="0" y="132"/>
                    </a:lnTo>
                    <a:lnTo>
                      <a:pt x="2" y="134"/>
                    </a:lnTo>
                    <a:lnTo>
                      <a:pt x="4" y="112"/>
                    </a:lnTo>
                    <a:lnTo>
                      <a:pt x="6" y="90"/>
                    </a:lnTo>
                    <a:lnTo>
                      <a:pt x="10" y="64"/>
                    </a:lnTo>
                    <a:lnTo>
                      <a:pt x="16" y="40"/>
                    </a:lnTo>
                    <a:lnTo>
                      <a:pt x="20" y="28"/>
                    </a:lnTo>
                    <a:lnTo>
                      <a:pt x="26" y="18"/>
                    </a:lnTo>
                    <a:lnTo>
                      <a:pt x="32" y="10"/>
                    </a:lnTo>
                    <a:lnTo>
                      <a:pt x="38" y="4"/>
                    </a:lnTo>
                    <a:lnTo>
                      <a:pt x="46" y="2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609B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74" name="Group 394"/>
            <p:cNvGrpSpPr>
              <a:grpSpLocks/>
            </p:cNvGrpSpPr>
            <p:nvPr/>
          </p:nvGrpSpPr>
          <p:grpSpPr bwMode="auto">
            <a:xfrm>
              <a:off x="1945217" y="2983442"/>
              <a:ext cx="1562100" cy="415925"/>
              <a:chOff x="1873250" y="2746375"/>
              <a:chExt cx="1562100" cy="415925"/>
            </a:xfrm>
          </p:grpSpPr>
          <p:sp>
            <p:nvSpPr>
              <p:cNvPr id="3275" name="Freeform 2010"/>
              <p:cNvSpPr>
                <a:spLocks/>
              </p:cNvSpPr>
              <p:nvPr/>
            </p:nvSpPr>
            <p:spPr bwMode="auto">
              <a:xfrm>
                <a:off x="3336925" y="2746375"/>
                <a:ext cx="95250" cy="92075"/>
              </a:xfrm>
              <a:custGeom>
                <a:avLst/>
                <a:gdLst>
                  <a:gd name="T0" fmla="*/ 0 w 60"/>
                  <a:gd name="T1" fmla="*/ 2147483646 h 58"/>
                  <a:gd name="T2" fmla="*/ 0 w 60"/>
                  <a:gd name="T3" fmla="*/ 2147483646 h 58"/>
                  <a:gd name="T4" fmla="*/ 0 w 60"/>
                  <a:gd name="T5" fmla="*/ 2147483646 h 58"/>
                  <a:gd name="T6" fmla="*/ 2147483646 w 60"/>
                  <a:gd name="T7" fmla="*/ 2147483646 h 58"/>
                  <a:gd name="T8" fmla="*/ 2147483646 w 60"/>
                  <a:gd name="T9" fmla="*/ 2147483646 h 58"/>
                  <a:gd name="T10" fmla="*/ 2147483646 w 60"/>
                  <a:gd name="T11" fmla="*/ 2147483646 h 58"/>
                  <a:gd name="T12" fmla="*/ 2147483646 w 60"/>
                  <a:gd name="T13" fmla="*/ 2147483646 h 58"/>
                  <a:gd name="T14" fmla="*/ 2147483646 w 60"/>
                  <a:gd name="T15" fmla="*/ 2147483646 h 58"/>
                  <a:gd name="T16" fmla="*/ 2147483646 w 60"/>
                  <a:gd name="T17" fmla="*/ 2147483646 h 58"/>
                  <a:gd name="T18" fmla="*/ 2147483646 w 60"/>
                  <a:gd name="T19" fmla="*/ 2147483646 h 58"/>
                  <a:gd name="T20" fmla="*/ 2147483646 w 60"/>
                  <a:gd name="T21" fmla="*/ 2147483646 h 58"/>
                  <a:gd name="T22" fmla="*/ 2147483646 w 60"/>
                  <a:gd name="T23" fmla="*/ 2147483646 h 58"/>
                  <a:gd name="T24" fmla="*/ 2147483646 w 60"/>
                  <a:gd name="T25" fmla="*/ 2147483646 h 58"/>
                  <a:gd name="T26" fmla="*/ 2147483646 w 60"/>
                  <a:gd name="T27" fmla="*/ 2147483646 h 58"/>
                  <a:gd name="T28" fmla="*/ 2147483646 w 60"/>
                  <a:gd name="T29" fmla="*/ 2147483646 h 58"/>
                  <a:gd name="T30" fmla="*/ 2147483646 w 60"/>
                  <a:gd name="T31" fmla="*/ 2147483646 h 58"/>
                  <a:gd name="T32" fmla="*/ 2147483646 w 60"/>
                  <a:gd name="T33" fmla="*/ 2147483646 h 58"/>
                  <a:gd name="T34" fmla="*/ 2147483646 w 60"/>
                  <a:gd name="T35" fmla="*/ 2147483646 h 58"/>
                  <a:gd name="T36" fmla="*/ 2147483646 w 60"/>
                  <a:gd name="T37" fmla="*/ 0 h 58"/>
                  <a:gd name="T38" fmla="*/ 2147483646 w 60"/>
                  <a:gd name="T39" fmla="*/ 0 h 58"/>
                  <a:gd name="T40" fmla="*/ 2147483646 w 60"/>
                  <a:gd name="T41" fmla="*/ 2147483646 h 58"/>
                  <a:gd name="T42" fmla="*/ 2147483646 w 60"/>
                  <a:gd name="T43" fmla="*/ 2147483646 h 58"/>
                  <a:gd name="T44" fmla="*/ 2147483646 w 60"/>
                  <a:gd name="T45" fmla="*/ 2147483646 h 58"/>
                  <a:gd name="T46" fmla="*/ 0 w 60"/>
                  <a:gd name="T47" fmla="*/ 2147483646 h 58"/>
                  <a:gd name="T48" fmla="*/ 0 w 60"/>
                  <a:gd name="T49" fmla="*/ 2147483646 h 58"/>
                  <a:gd name="T50" fmla="*/ 0 w 60"/>
                  <a:gd name="T51" fmla="*/ 2147483646 h 5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60"/>
                  <a:gd name="T79" fmla="*/ 0 h 58"/>
                  <a:gd name="T80" fmla="*/ 60 w 60"/>
                  <a:gd name="T81" fmla="*/ 58 h 5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60" h="58">
                    <a:moveTo>
                      <a:pt x="0" y="28"/>
                    </a:move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8" y="48"/>
                    </a:lnTo>
                    <a:lnTo>
                      <a:pt x="18" y="54"/>
                    </a:lnTo>
                    <a:lnTo>
                      <a:pt x="30" y="58"/>
                    </a:lnTo>
                    <a:lnTo>
                      <a:pt x="42" y="54"/>
                    </a:lnTo>
                    <a:lnTo>
                      <a:pt x="52" y="48"/>
                    </a:lnTo>
                    <a:lnTo>
                      <a:pt x="58" y="40"/>
                    </a:lnTo>
                    <a:lnTo>
                      <a:pt x="60" y="34"/>
                    </a:lnTo>
                    <a:lnTo>
                      <a:pt x="60" y="28"/>
                    </a:lnTo>
                    <a:lnTo>
                      <a:pt x="60" y="22"/>
                    </a:lnTo>
                    <a:lnTo>
                      <a:pt x="58" y="18"/>
                    </a:lnTo>
                    <a:lnTo>
                      <a:pt x="52" y="8"/>
                    </a:lnTo>
                    <a:lnTo>
                      <a:pt x="42" y="2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22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6" name="Freeform 2011"/>
              <p:cNvSpPr>
                <a:spLocks/>
              </p:cNvSpPr>
              <p:nvPr/>
            </p:nvSpPr>
            <p:spPr bwMode="auto">
              <a:xfrm>
                <a:off x="3241675" y="2768600"/>
                <a:ext cx="98425" cy="104775"/>
              </a:xfrm>
              <a:custGeom>
                <a:avLst/>
                <a:gdLst>
                  <a:gd name="T0" fmla="*/ 0 w 62"/>
                  <a:gd name="T1" fmla="*/ 2147483646 h 66"/>
                  <a:gd name="T2" fmla="*/ 0 w 62"/>
                  <a:gd name="T3" fmla="*/ 2147483646 h 66"/>
                  <a:gd name="T4" fmla="*/ 2147483646 w 62"/>
                  <a:gd name="T5" fmla="*/ 2147483646 h 66"/>
                  <a:gd name="T6" fmla="*/ 2147483646 w 62"/>
                  <a:gd name="T7" fmla="*/ 2147483646 h 66"/>
                  <a:gd name="T8" fmla="*/ 2147483646 w 62"/>
                  <a:gd name="T9" fmla="*/ 2147483646 h 66"/>
                  <a:gd name="T10" fmla="*/ 2147483646 w 62"/>
                  <a:gd name="T11" fmla="*/ 2147483646 h 66"/>
                  <a:gd name="T12" fmla="*/ 2147483646 w 62"/>
                  <a:gd name="T13" fmla="*/ 2147483646 h 66"/>
                  <a:gd name="T14" fmla="*/ 2147483646 w 62"/>
                  <a:gd name="T15" fmla="*/ 2147483646 h 66"/>
                  <a:gd name="T16" fmla="*/ 2147483646 w 62"/>
                  <a:gd name="T17" fmla="*/ 2147483646 h 66"/>
                  <a:gd name="T18" fmla="*/ 2147483646 w 62"/>
                  <a:gd name="T19" fmla="*/ 2147483646 h 66"/>
                  <a:gd name="T20" fmla="*/ 2147483646 w 62"/>
                  <a:gd name="T21" fmla="*/ 2147483646 h 66"/>
                  <a:gd name="T22" fmla="*/ 2147483646 w 62"/>
                  <a:gd name="T23" fmla="*/ 2147483646 h 66"/>
                  <a:gd name="T24" fmla="*/ 2147483646 w 62"/>
                  <a:gd name="T25" fmla="*/ 2147483646 h 66"/>
                  <a:gd name="T26" fmla="*/ 2147483646 w 62"/>
                  <a:gd name="T27" fmla="*/ 2147483646 h 66"/>
                  <a:gd name="T28" fmla="*/ 2147483646 w 62"/>
                  <a:gd name="T29" fmla="*/ 2147483646 h 66"/>
                  <a:gd name="T30" fmla="*/ 2147483646 w 62"/>
                  <a:gd name="T31" fmla="*/ 2147483646 h 66"/>
                  <a:gd name="T32" fmla="*/ 2147483646 w 62"/>
                  <a:gd name="T33" fmla="*/ 2147483646 h 66"/>
                  <a:gd name="T34" fmla="*/ 2147483646 w 62"/>
                  <a:gd name="T35" fmla="*/ 2147483646 h 66"/>
                  <a:gd name="T36" fmla="*/ 2147483646 w 62"/>
                  <a:gd name="T37" fmla="*/ 2147483646 h 66"/>
                  <a:gd name="T38" fmla="*/ 2147483646 w 62"/>
                  <a:gd name="T39" fmla="*/ 2147483646 h 66"/>
                  <a:gd name="T40" fmla="*/ 2147483646 w 62"/>
                  <a:gd name="T41" fmla="*/ 0 h 66"/>
                  <a:gd name="T42" fmla="*/ 2147483646 w 62"/>
                  <a:gd name="T43" fmla="*/ 0 h 66"/>
                  <a:gd name="T44" fmla="*/ 2147483646 w 62"/>
                  <a:gd name="T45" fmla="*/ 0 h 66"/>
                  <a:gd name="T46" fmla="*/ 2147483646 w 62"/>
                  <a:gd name="T47" fmla="*/ 0 h 66"/>
                  <a:gd name="T48" fmla="*/ 2147483646 w 62"/>
                  <a:gd name="T49" fmla="*/ 2147483646 h 66"/>
                  <a:gd name="T50" fmla="*/ 2147483646 w 62"/>
                  <a:gd name="T51" fmla="*/ 2147483646 h 66"/>
                  <a:gd name="T52" fmla="*/ 2147483646 w 62"/>
                  <a:gd name="T53" fmla="*/ 2147483646 h 66"/>
                  <a:gd name="T54" fmla="*/ 2147483646 w 62"/>
                  <a:gd name="T55" fmla="*/ 2147483646 h 66"/>
                  <a:gd name="T56" fmla="*/ 0 w 62"/>
                  <a:gd name="T57" fmla="*/ 2147483646 h 66"/>
                  <a:gd name="T58" fmla="*/ 0 w 62"/>
                  <a:gd name="T59" fmla="*/ 2147483646 h 6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"/>
                  <a:gd name="T91" fmla="*/ 0 h 66"/>
                  <a:gd name="T92" fmla="*/ 62 w 62"/>
                  <a:gd name="T93" fmla="*/ 66 h 6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" h="66">
                    <a:moveTo>
                      <a:pt x="0" y="32"/>
                    </a:moveTo>
                    <a:lnTo>
                      <a:pt x="0" y="32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10" y="56"/>
                    </a:lnTo>
                    <a:lnTo>
                      <a:pt x="20" y="64"/>
                    </a:lnTo>
                    <a:lnTo>
                      <a:pt x="26" y="66"/>
                    </a:lnTo>
                    <a:lnTo>
                      <a:pt x="32" y="66"/>
                    </a:lnTo>
                    <a:lnTo>
                      <a:pt x="38" y="66"/>
                    </a:lnTo>
                    <a:lnTo>
                      <a:pt x="42" y="64"/>
                    </a:lnTo>
                    <a:lnTo>
                      <a:pt x="52" y="56"/>
                    </a:lnTo>
                    <a:lnTo>
                      <a:pt x="58" y="46"/>
                    </a:lnTo>
                    <a:lnTo>
                      <a:pt x="60" y="40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8" y="20"/>
                    </a:lnTo>
                    <a:lnTo>
                      <a:pt x="52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26" y="0"/>
                    </a:lnTo>
                    <a:lnTo>
                      <a:pt x="20" y="2"/>
                    </a:lnTo>
                    <a:lnTo>
                      <a:pt x="10" y="10"/>
                    </a:lnTo>
                    <a:lnTo>
                      <a:pt x="4" y="20"/>
                    </a:lnTo>
                    <a:lnTo>
                      <a:pt x="2" y="2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7" name="Freeform 2012"/>
              <p:cNvSpPr>
                <a:spLocks/>
              </p:cNvSpPr>
              <p:nvPr/>
            </p:nvSpPr>
            <p:spPr bwMode="auto">
              <a:xfrm>
                <a:off x="3375025" y="2835275"/>
                <a:ext cx="60325" cy="57150"/>
              </a:xfrm>
              <a:custGeom>
                <a:avLst/>
                <a:gdLst>
                  <a:gd name="T0" fmla="*/ 0 w 38"/>
                  <a:gd name="T1" fmla="*/ 2147483646 h 36"/>
                  <a:gd name="T2" fmla="*/ 0 w 38"/>
                  <a:gd name="T3" fmla="*/ 2147483646 h 36"/>
                  <a:gd name="T4" fmla="*/ 2147483646 w 38"/>
                  <a:gd name="T5" fmla="*/ 2147483646 h 36"/>
                  <a:gd name="T6" fmla="*/ 2147483646 w 38"/>
                  <a:gd name="T7" fmla="*/ 2147483646 h 36"/>
                  <a:gd name="T8" fmla="*/ 2147483646 w 38"/>
                  <a:gd name="T9" fmla="*/ 2147483646 h 36"/>
                  <a:gd name="T10" fmla="*/ 2147483646 w 38"/>
                  <a:gd name="T11" fmla="*/ 2147483646 h 36"/>
                  <a:gd name="T12" fmla="*/ 2147483646 w 38"/>
                  <a:gd name="T13" fmla="*/ 2147483646 h 36"/>
                  <a:gd name="T14" fmla="*/ 2147483646 w 38"/>
                  <a:gd name="T15" fmla="*/ 2147483646 h 36"/>
                  <a:gd name="T16" fmla="*/ 2147483646 w 38"/>
                  <a:gd name="T17" fmla="*/ 2147483646 h 36"/>
                  <a:gd name="T18" fmla="*/ 2147483646 w 38"/>
                  <a:gd name="T19" fmla="*/ 2147483646 h 36"/>
                  <a:gd name="T20" fmla="*/ 2147483646 w 38"/>
                  <a:gd name="T21" fmla="*/ 2147483646 h 36"/>
                  <a:gd name="T22" fmla="*/ 2147483646 w 38"/>
                  <a:gd name="T23" fmla="*/ 2147483646 h 36"/>
                  <a:gd name="T24" fmla="*/ 2147483646 w 38"/>
                  <a:gd name="T25" fmla="*/ 2147483646 h 36"/>
                  <a:gd name="T26" fmla="*/ 2147483646 w 38"/>
                  <a:gd name="T27" fmla="*/ 2147483646 h 36"/>
                  <a:gd name="T28" fmla="*/ 2147483646 w 38"/>
                  <a:gd name="T29" fmla="*/ 0 h 36"/>
                  <a:gd name="T30" fmla="*/ 2147483646 w 38"/>
                  <a:gd name="T31" fmla="*/ 0 h 36"/>
                  <a:gd name="T32" fmla="*/ 2147483646 w 38"/>
                  <a:gd name="T33" fmla="*/ 0 h 36"/>
                  <a:gd name="T34" fmla="*/ 2147483646 w 38"/>
                  <a:gd name="T35" fmla="*/ 0 h 36"/>
                  <a:gd name="T36" fmla="*/ 2147483646 w 38"/>
                  <a:gd name="T37" fmla="*/ 2147483646 h 36"/>
                  <a:gd name="T38" fmla="*/ 2147483646 w 38"/>
                  <a:gd name="T39" fmla="*/ 2147483646 h 36"/>
                  <a:gd name="T40" fmla="*/ 0 w 38"/>
                  <a:gd name="T41" fmla="*/ 2147483646 h 36"/>
                  <a:gd name="T42" fmla="*/ 0 w 38"/>
                  <a:gd name="T43" fmla="*/ 2147483646 h 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8"/>
                  <a:gd name="T67" fmla="*/ 0 h 36"/>
                  <a:gd name="T68" fmla="*/ 38 w 38"/>
                  <a:gd name="T69" fmla="*/ 36 h 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8" h="36">
                    <a:moveTo>
                      <a:pt x="0" y="18"/>
                    </a:moveTo>
                    <a:lnTo>
                      <a:pt x="0" y="18"/>
                    </a:lnTo>
                    <a:lnTo>
                      <a:pt x="2" y="24"/>
                    </a:lnTo>
                    <a:lnTo>
                      <a:pt x="6" y="30"/>
                    </a:lnTo>
                    <a:lnTo>
                      <a:pt x="12" y="34"/>
                    </a:lnTo>
                    <a:lnTo>
                      <a:pt x="20" y="36"/>
                    </a:lnTo>
                    <a:lnTo>
                      <a:pt x="26" y="34"/>
                    </a:lnTo>
                    <a:lnTo>
                      <a:pt x="32" y="30"/>
                    </a:lnTo>
                    <a:lnTo>
                      <a:pt x="36" y="24"/>
                    </a:lnTo>
                    <a:lnTo>
                      <a:pt x="38" y="18"/>
                    </a:lnTo>
                    <a:lnTo>
                      <a:pt x="36" y="10"/>
                    </a:lnTo>
                    <a:lnTo>
                      <a:pt x="32" y="4"/>
                    </a:lnTo>
                    <a:lnTo>
                      <a:pt x="26" y="0"/>
                    </a:lnTo>
                    <a:lnTo>
                      <a:pt x="20" y="0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2" y="1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8" name="Freeform 2013"/>
              <p:cNvSpPr>
                <a:spLocks/>
              </p:cNvSpPr>
              <p:nvPr/>
            </p:nvSpPr>
            <p:spPr bwMode="auto">
              <a:xfrm>
                <a:off x="3257550" y="2876550"/>
                <a:ext cx="76200" cy="73025"/>
              </a:xfrm>
              <a:custGeom>
                <a:avLst/>
                <a:gdLst>
                  <a:gd name="T0" fmla="*/ 0 w 48"/>
                  <a:gd name="T1" fmla="*/ 2147483646 h 46"/>
                  <a:gd name="T2" fmla="*/ 0 w 48"/>
                  <a:gd name="T3" fmla="*/ 2147483646 h 46"/>
                  <a:gd name="T4" fmla="*/ 2147483646 w 48"/>
                  <a:gd name="T5" fmla="*/ 2147483646 h 46"/>
                  <a:gd name="T6" fmla="*/ 2147483646 w 48"/>
                  <a:gd name="T7" fmla="*/ 2147483646 h 46"/>
                  <a:gd name="T8" fmla="*/ 2147483646 w 48"/>
                  <a:gd name="T9" fmla="*/ 2147483646 h 46"/>
                  <a:gd name="T10" fmla="*/ 2147483646 w 48"/>
                  <a:gd name="T11" fmla="*/ 2147483646 h 46"/>
                  <a:gd name="T12" fmla="*/ 2147483646 w 48"/>
                  <a:gd name="T13" fmla="*/ 2147483646 h 46"/>
                  <a:gd name="T14" fmla="*/ 2147483646 w 48"/>
                  <a:gd name="T15" fmla="*/ 2147483646 h 46"/>
                  <a:gd name="T16" fmla="*/ 2147483646 w 48"/>
                  <a:gd name="T17" fmla="*/ 2147483646 h 46"/>
                  <a:gd name="T18" fmla="*/ 2147483646 w 48"/>
                  <a:gd name="T19" fmla="*/ 2147483646 h 46"/>
                  <a:gd name="T20" fmla="*/ 2147483646 w 48"/>
                  <a:gd name="T21" fmla="*/ 2147483646 h 46"/>
                  <a:gd name="T22" fmla="*/ 2147483646 w 48"/>
                  <a:gd name="T23" fmla="*/ 2147483646 h 46"/>
                  <a:gd name="T24" fmla="*/ 2147483646 w 48"/>
                  <a:gd name="T25" fmla="*/ 2147483646 h 46"/>
                  <a:gd name="T26" fmla="*/ 2147483646 w 48"/>
                  <a:gd name="T27" fmla="*/ 2147483646 h 46"/>
                  <a:gd name="T28" fmla="*/ 2147483646 w 48"/>
                  <a:gd name="T29" fmla="*/ 2147483646 h 46"/>
                  <a:gd name="T30" fmla="*/ 2147483646 w 48"/>
                  <a:gd name="T31" fmla="*/ 0 h 46"/>
                  <a:gd name="T32" fmla="*/ 2147483646 w 48"/>
                  <a:gd name="T33" fmla="*/ 0 h 46"/>
                  <a:gd name="T34" fmla="*/ 2147483646 w 48"/>
                  <a:gd name="T35" fmla="*/ 2147483646 h 46"/>
                  <a:gd name="T36" fmla="*/ 2147483646 w 48"/>
                  <a:gd name="T37" fmla="*/ 2147483646 h 46"/>
                  <a:gd name="T38" fmla="*/ 2147483646 w 48"/>
                  <a:gd name="T39" fmla="*/ 2147483646 h 46"/>
                  <a:gd name="T40" fmla="*/ 0 w 48"/>
                  <a:gd name="T41" fmla="*/ 2147483646 h 46"/>
                  <a:gd name="T42" fmla="*/ 0 w 48"/>
                  <a:gd name="T43" fmla="*/ 2147483646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8"/>
                  <a:gd name="T67" fmla="*/ 0 h 46"/>
                  <a:gd name="T68" fmla="*/ 48 w 48"/>
                  <a:gd name="T69" fmla="*/ 46 h 4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8" h="46">
                    <a:moveTo>
                      <a:pt x="0" y="22"/>
                    </a:moveTo>
                    <a:lnTo>
                      <a:pt x="0" y="22"/>
                    </a:lnTo>
                    <a:lnTo>
                      <a:pt x="2" y="32"/>
                    </a:lnTo>
                    <a:lnTo>
                      <a:pt x="8" y="40"/>
                    </a:lnTo>
                    <a:lnTo>
                      <a:pt x="14" y="44"/>
                    </a:lnTo>
                    <a:lnTo>
                      <a:pt x="24" y="46"/>
                    </a:lnTo>
                    <a:lnTo>
                      <a:pt x="34" y="44"/>
                    </a:lnTo>
                    <a:lnTo>
                      <a:pt x="42" y="40"/>
                    </a:lnTo>
                    <a:lnTo>
                      <a:pt x="46" y="32"/>
                    </a:lnTo>
                    <a:lnTo>
                      <a:pt x="48" y="22"/>
                    </a:lnTo>
                    <a:lnTo>
                      <a:pt x="46" y="14"/>
                    </a:lnTo>
                    <a:lnTo>
                      <a:pt x="42" y="6"/>
                    </a:lnTo>
                    <a:lnTo>
                      <a:pt x="34" y="2"/>
                    </a:lnTo>
                    <a:lnTo>
                      <a:pt x="24" y="0"/>
                    </a:lnTo>
                    <a:lnTo>
                      <a:pt x="14" y="2"/>
                    </a:lnTo>
                    <a:lnTo>
                      <a:pt x="8" y="6"/>
                    </a:lnTo>
                    <a:lnTo>
                      <a:pt x="2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9" name="Freeform 2014"/>
              <p:cNvSpPr>
                <a:spLocks/>
              </p:cNvSpPr>
              <p:nvPr/>
            </p:nvSpPr>
            <p:spPr bwMode="auto">
              <a:xfrm>
                <a:off x="3314700" y="2936875"/>
                <a:ext cx="47625" cy="47625"/>
              </a:xfrm>
              <a:custGeom>
                <a:avLst/>
                <a:gdLst>
                  <a:gd name="T0" fmla="*/ 0 w 30"/>
                  <a:gd name="T1" fmla="*/ 2147483646 h 30"/>
                  <a:gd name="T2" fmla="*/ 0 w 30"/>
                  <a:gd name="T3" fmla="*/ 2147483646 h 30"/>
                  <a:gd name="T4" fmla="*/ 2147483646 w 30"/>
                  <a:gd name="T5" fmla="*/ 2147483646 h 30"/>
                  <a:gd name="T6" fmla="*/ 2147483646 w 30"/>
                  <a:gd name="T7" fmla="*/ 2147483646 h 30"/>
                  <a:gd name="T8" fmla="*/ 2147483646 w 30"/>
                  <a:gd name="T9" fmla="*/ 2147483646 h 30"/>
                  <a:gd name="T10" fmla="*/ 2147483646 w 30"/>
                  <a:gd name="T11" fmla="*/ 2147483646 h 30"/>
                  <a:gd name="T12" fmla="*/ 2147483646 w 30"/>
                  <a:gd name="T13" fmla="*/ 2147483646 h 30"/>
                  <a:gd name="T14" fmla="*/ 2147483646 w 30"/>
                  <a:gd name="T15" fmla="*/ 2147483646 h 30"/>
                  <a:gd name="T16" fmla="*/ 2147483646 w 30"/>
                  <a:gd name="T17" fmla="*/ 2147483646 h 30"/>
                  <a:gd name="T18" fmla="*/ 2147483646 w 30"/>
                  <a:gd name="T19" fmla="*/ 2147483646 h 30"/>
                  <a:gd name="T20" fmla="*/ 2147483646 w 30"/>
                  <a:gd name="T21" fmla="*/ 2147483646 h 30"/>
                  <a:gd name="T22" fmla="*/ 2147483646 w 30"/>
                  <a:gd name="T23" fmla="*/ 2147483646 h 30"/>
                  <a:gd name="T24" fmla="*/ 2147483646 w 30"/>
                  <a:gd name="T25" fmla="*/ 2147483646 h 30"/>
                  <a:gd name="T26" fmla="*/ 2147483646 w 30"/>
                  <a:gd name="T27" fmla="*/ 2147483646 h 30"/>
                  <a:gd name="T28" fmla="*/ 2147483646 w 30"/>
                  <a:gd name="T29" fmla="*/ 0 h 30"/>
                  <a:gd name="T30" fmla="*/ 2147483646 w 30"/>
                  <a:gd name="T31" fmla="*/ 0 h 30"/>
                  <a:gd name="T32" fmla="*/ 2147483646 w 30"/>
                  <a:gd name="T33" fmla="*/ 0 h 30"/>
                  <a:gd name="T34" fmla="*/ 2147483646 w 30"/>
                  <a:gd name="T35" fmla="*/ 0 h 30"/>
                  <a:gd name="T36" fmla="*/ 2147483646 w 30"/>
                  <a:gd name="T37" fmla="*/ 2147483646 h 30"/>
                  <a:gd name="T38" fmla="*/ 2147483646 w 30"/>
                  <a:gd name="T39" fmla="*/ 2147483646 h 30"/>
                  <a:gd name="T40" fmla="*/ 0 w 30"/>
                  <a:gd name="T41" fmla="*/ 2147483646 h 30"/>
                  <a:gd name="T42" fmla="*/ 0 w 30"/>
                  <a:gd name="T43" fmla="*/ 2147483646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30"/>
                  <a:gd name="T68" fmla="*/ 30 w 30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30">
                    <a:moveTo>
                      <a:pt x="0" y="14"/>
                    </a:moveTo>
                    <a:lnTo>
                      <a:pt x="0" y="14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10" y="28"/>
                    </a:lnTo>
                    <a:lnTo>
                      <a:pt x="16" y="30"/>
                    </a:lnTo>
                    <a:lnTo>
                      <a:pt x="22" y="28"/>
                    </a:lnTo>
                    <a:lnTo>
                      <a:pt x="26" y="24"/>
                    </a:lnTo>
                    <a:lnTo>
                      <a:pt x="30" y="20"/>
                    </a:lnTo>
                    <a:lnTo>
                      <a:pt x="30" y="14"/>
                    </a:lnTo>
                    <a:lnTo>
                      <a:pt x="30" y="8"/>
                    </a:lnTo>
                    <a:lnTo>
                      <a:pt x="26" y="4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0" name="Freeform 2015"/>
              <p:cNvSpPr>
                <a:spLocks/>
              </p:cNvSpPr>
              <p:nvPr/>
            </p:nvSpPr>
            <p:spPr bwMode="auto">
              <a:xfrm>
                <a:off x="3222625" y="2857500"/>
                <a:ext cx="44450" cy="41275"/>
              </a:xfrm>
              <a:custGeom>
                <a:avLst/>
                <a:gdLst>
                  <a:gd name="T0" fmla="*/ 0 w 28"/>
                  <a:gd name="T1" fmla="*/ 2147483646 h 26"/>
                  <a:gd name="T2" fmla="*/ 0 w 28"/>
                  <a:gd name="T3" fmla="*/ 2147483646 h 26"/>
                  <a:gd name="T4" fmla="*/ 2147483646 w 28"/>
                  <a:gd name="T5" fmla="*/ 2147483646 h 26"/>
                  <a:gd name="T6" fmla="*/ 2147483646 w 28"/>
                  <a:gd name="T7" fmla="*/ 2147483646 h 26"/>
                  <a:gd name="T8" fmla="*/ 2147483646 w 28"/>
                  <a:gd name="T9" fmla="*/ 2147483646 h 26"/>
                  <a:gd name="T10" fmla="*/ 2147483646 w 28"/>
                  <a:gd name="T11" fmla="*/ 2147483646 h 26"/>
                  <a:gd name="T12" fmla="*/ 2147483646 w 28"/>
                  <a:gd name="T13" fmla="*/ 2147483646 h 26"/>
                  <a:gd name="T14" fmla="*/ 2147483646 w 28"/>
                  <a:gd name="T15" fmla="*/ 2147483646 h 26"/>
                  <a:gd name="T16" fmla="*/ 2147483646 w 28"/>
                  <a:gd name="T17" fmla="*/ 2147483646 h 26"/>
                  <a:gd name="T18" fmla="*/ 2147483646 w 28"/>
                  <a:gd name="T19" fmla="*/ 2147483646 h 26"/>
                  <a:gd name="T20" fmla="*/ 2147483646 w 28"/>
                  <a:gd name="T21" fmla="*/ 2147483646 h 26"/>
                  <a:gd name="T22" fmla="*/ 2147483646 w 28"/>
                  <a:gd name="T23" fmla="*/ 2147483646 h 26"/>
                  <a:gd name="T24" fmla="*/ 2147483646 w 28"/>
                  <a:gd name="T25" fmla="*/ 2147483646 h 26"/>
                  <a:gd name="T26" fmla="*/ 2147483646 w 28"/>
                  <a:gd name="T27" fmla="*/ 2147483646 h 26"/>
                  <a:gd name="T28" fmla="*/ 2147483646 w 28"/>
                  <a:gd name="T29" fmla="*/ 0 h 26"/>
                  <a:gd name="T30" fmla="*/ 2147483646 w 28"/>
                  <a:gd name="T31" fmla="*/ 0 h 26"/>
                  <a:gd name="T32" fmla="*/ 2147483646 w 28"/>
                  <a:gd name="T33" fmla="*/ 0 h 26"/>
                  <a:gd name="T34" fmla="*/ 2147483646 w 28"/>
                  <a:gd name="T35" fmla="*/ 0 h 26"/>
                  <a:gd name="T36" fmla="*/ 2147483646 w 28"/>
                  <a:gd name="T37" fmla="*/ 2147483646 h 26"/>
                  <a:gd name="T38" fmla="*/ 2147483646 w 28"/>
                  <a:gd name="T39" fmla="*/ 2147483646 h 26"/>
                  <a:gd name="T40" fmla="*/ 0 w 28"/>
                  <a:gd name="T41" fmla="*/ 2147483646 h 26"/>
                  <a:gd name="T42" fmla="*/ 0 w 28"/>
                  <a:gd name="T43" fmla="*/ 2147483646 h 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6"/>
                  <a:gd name="T68" fmla="*/ 28 w 28"/>
                  <a:gd name="T69" fmla="*/ 26 h 2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6">
                    <a:moveTo>
                      <a:pt x="0" y="14"/>
                    </a:moveTo>
                    <a:lnTo>
                      <a:pt x="0" y="14"/>
                    </a:lnTo>
                    <a:lnTo>
                      <a:pt x="2" y="18"/>
                    </a:lnTo>
                    <a:lnTo>
                      <a:pt x="4" y="22"/>
                    </a:lnTo>
                    <a:lnTo>
                      <a:pt x="8" y="26"/>
                    </a:lnTo>
                    <a:lnTo>
                      <a:pt x="14" y="26"/>
                    </a:lnTo>
                    <a:lnTo>
                      <a:pt x="20" y="26"/>
                    </a:lnTo>
                    <a:lnTo>
                      <a:pt x="24" y="22"/>
                    </a:lnTo>
                    <a:lnTo>
                      <a:pt x="28" y="18"/>
                    </a:lnTo>
                    <a:lnTo>
                      <a:pt x="28" y="14"/>
                    </a:lnTo>
                    <a:lnTo>
                      <a:pt x="28" y="8"/>
                    </a:lnTo>
                    <a:lnTo>
                      <a:pt x="24" y="4"/>
                    </a:lnTo>
                    <a:lnTo>
                      <a:pt x="20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1" name="Freeform 2016"/>
              <p:cNvSpPr>
                <a:spLocks/>
              </p:cNvSpPr>
              <p:nvPr/>
            </p:nvSpPr>
            <p:spPr bwMode="auto">
              <a:xfrm>
                <a:off x="3136900" y="2921000"/>
                <a:ext cx="82550" cy="79375"/>
              </a:xfrm>
              <a:custGeom>
                <a:avLst/>
                <a:gdLst>
                  <a:gd name="T0" fmla="*/ 0 w 52"/>
                  <a:gd name="T1" fmla="*/ 2147483646 h 50"/>
                  <a:gd name="T2" fmla="*/ 0 w 52"/>
                  <a:gd name="T3" fmla="*/ 2147483646 h 50"/>
                  <a:gd name="T4" fmla="*/ 2147483646 w 52"/>
                  <a:gd name="T5" fmla="*/ 2147483646 h 50"/>
                  <a:gd name="T6" fmla="*/ 2147483646 w 52"/>
                  <a:gd name="T7" fmla="*/ 2147483646 h 50"/>
                  <a:gd name="T8" fmla="*/ 2147483646 w 52"/>
                  <a:gd name="T9" fmla="*/ 2147483646 h 50"/>
                  <a:gd name="T10" fmla="*/ 2147483646 w 52"/>
                  <a:gd name="T11" fmla="*/ 2147483646 h 50"/>
                  <a:gd name="T12" fmla="*/ 2147483646 w 52"/>
                  <a:gd name="T13" fmla="*/ 2147483646 h 50"/>
                  <a:gd name="T14" fmla="*/ 2147483646 w 52"/>
                  <a:gd name="T15" fmla="*/ 2147483646 h 50"/>
                  <a:gd name="T16" fmla="*/ 2147483646 w 52"/>
                  <a:gd name="T17" fmla="*/ 2147483646 h 50"/>
                  <a:gd name="T18" fmla="*/ 2147483646 w 52"/>
                  <a:gd name="T19" fmla="*/ 2147483646 h 50"/>
                  <a:gd name="T20" fmla="*/ 2147483646 w 52"/>
                  <a:gd name="T21" fmla="*/ 2147483646 h 50"/>
                  <a:gd name="T22" fmla="*/ 2147483646 w 52"/>
                  <a:gd name="T23" fmla="*/ 2147483646 h 50"/>
                  <a:gd name="T24" fmla="*/ 2147483646 w 52"/>
                  <a:gd name="T25" fmla="*/ 2147483646 h 50"/>
                  <a:gd name="T26" fmla="*/ 2147483646 w 52"/>
                  <a:gd name="T27" fmla="*/ 2147483646 h 50"/>
                  <a:gd name="T28" fmla="*/ 2147483646 w 52"/>
                  <a:gd name="T29" fmla="*/ 2147483646 h 50"/>
                  <a:gd name="T30" fmla="*/ 2147483646 w 52"/>
                  <a:gd name="T31" fmla="*/ 0 h 50"/>
                  <a:gd name="T32" fmla="*/ 2147483646 w 52"/>
                  <a:gd name="T33" fmla="*/ 0 h 50"/>
                  <a:gd name="T34" fmla="*/ 2147483646 w 52"/>
                  <a:gd name="T35" fmla="*/ 2147483646 h 50"/>
                  <a:gd name="T36" fmla="*/ 2147483646 w 52"/>
                  <a:gd name="T37" fmla="*/ 2147483646 h 50"/>
                  <a:gd name="T38" fmla="*/ 2147483646 w 52"/>
                  <a:gd name="T39" fmla="*/ 2147483646 h 50"/>
                  <a:gd name="T40" fmla="*/ 0 w 52"/>
                  <a:gd name="T41" fmla="*/ 2147483646 h 50"/>
                  <a:gd name="T42" fmla="*/ 0 w 52"/>
                  <a:gd name="T43" fmla="*/ 2147483646 h 5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2"/>
                  <a:gd name="T67" fmla="*/ 0 h 50"/>
                  <a:gd name="T68" fmla="*/ 52 w 52"/>
                  <a:gd name="T69" fmla="*/ 50 h 5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2" h="50">
                    <a:moveTo>
                      <a:pt x="0" y="24"/>
                    </a:moveTo>
                    <a:lnTo>
                      <a:pt x="0" y="24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lnTo>
                      <a:pt x="36" y="48"/>
                    </a:lnTo>
                    <a:lnTo>
                      <a:pt x="44" y="42"/>
                    </a:lnTo>
                    <a:lnTo>
                      <a:pt x="50" y="34"/>
                    </a:lnTo>
                    <a:lnTo>
                      <a:pt x="52" y="24"/>
                    </a:lnTo>
                    <a:lnTo>
                      <a:pt x="50" y="16"/>
                    </a:lnTo>
                    <a:lnTo>
                      <a:pt x="44" y="8"/>
                    </a:lnTo>
                    <a:lnTo>
                      <a:pt x="36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8"/>
                    </a:lnTo>
                    <a:lnTo>
                      <a:pt x="2" y="1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2" name="Freeform 2017"/>
              <p:cNvSpPr>
                <a:spLocks/>
              </p:cNvSpPr>
              <p:nvPr/>
            </p:nvSpPr>
            <p:spPr bwMode="auto">
              <a:xfrm>
                <a:off x="3178175" y="2882900"/>
                <a:ext cx="41275" cy="41275"/>
              </a:xfrm>
              <a:custGeom>
                <a:avLst/>
                <a:gdLst>
                  <a:gd name="T0" fmla="*/ 0 w 26"/>
                  <a:gd name="T1" fmla="*/ 2147483646 h 26"/>
                  <a:gd name="T2" fmla="*/ 0 w 26"/>
                  <a:gd name="T3" fmla="*/ 2147483646 h 26"/>
                  <a:gd name="T4" fmla="*/ 2147483646 w 26"/>
                  <a:gd name="T5" fmla="*/ 2147483646 h 26"/>
                  <a:gd name="T6" fmla="*/ 2147483646 w 26"/>
                  <a:gd name="T7" fmla="*/ 2147483646 h 26"/>
                  <a:gd name="T8" fmla="*/ 2147483646 w 26"/>
                  <a:gd name="T9" fmla="*/ 2147483646 h 26"/>
                  <a:gd name="T10" fmla="*/ 2147483646 w 26"/>
                  <a:gd name="T11" fmla="*/ 2147483646 h 26"/>
                  <a:gd name="T12" fmla="*/ 2147483646 w 26"/>
                  <a:gd name="T13" fmla="*/ 2147483646 h 26"/>
                  <a:gd name="T14" fmla="*/ 2147483646 w 26"/>
                  <a:gd name="T15" fmla="*/ 2147483646 h 26"/>
                  <a:gd name="T16" fmla="*/ 2147483646 w 26"/>
                  <a:gd name="T17" fmla="*/ 2147483646 h 26"/>
                  <a:gd name="T18" fmla="*/ 2147483646 w 26"/>
                  <a:gd name="T19" fmla="*/ 2147483646 h 26"/>
                  <a:gd name="T20" fmla="*/ 2147483646 w 26"/>
                  <a:gd name="T21" fmla="*/ 2147483646 h 26"/>
                  <a:gd name="T22" fmla="*/ 2147483646 w 26"/>
                  <a:gd name="T23" fmla="*/ 2147483646 h 26"/>
                  <a:gd name="T24" fmla="*/ 2147483646 w 26"/>
                  <a:gd name="T25" fmla="*/ 2147483646 h 26"/>
                  <a:gd name="T26" fmla="*/ 2147483646 w 26"/>
                  <a:gd name="T27" fmla="*/ 2147483646 h 26"/>
                  <a:gd name="T28" fmla="*/ 2147483646 w 26"/>
                  <a:gd name="T29" fmla="*/ 2147483646 h 26"/>
                  <a:gd name="T30" fmla="*/ 2147483646 w 26"/>
                  <a:gd name="T31" fmla="*/ 0 h 26"/>
                  <a:gd name="T32" fmla="*/ 2147483646 w 26"/>
                  <a:gd name="T33" fmla="*/ 0 h 26"/>
                  <a:gd name="T34" fmla="*/ 2147483646 w 26"/>
                  <a:gd name="T35" fmla="*/ 2147483646 h 26"/>
                  <a:gd name="T36" fmla="*/ 2147483646 w 26"/>
                  <a:gd name="T37" fmla="*/ 2147483646 h 26"/>
                  <a:gd name="T38" fmla="*/ 2147483646 w 26"/>
                  <a:gd name="T39" fmla="*/ 2147483646 h 26"/>
                  <a:gd name="T40" fmla="*/ 0 w 26"/>
                  <a:gd name="T41" fmla="*/ 2147483646 h 26"/>
                  <a:gd name="T42" fmla="*/ 0 w 26"/>
                  <a:gd name="T43" fmla="*/ 2147483646 h 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6"/>
                  <a:gd name="T67" fmla="*/ 0 h 26"/>
                  <a:gd name="T68" fmla="*/ 26 w 26"/>
                  <a:gd name="T69" fmla="*/ 26 h 2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6" h="26">
                    <a:moveTo>
                      <a:pt x="0" y="14"/>
                    </a:moveTo>
                    <a:lnTo>
                      <a:pt x="0" y="14"/>
                    </a:lnTo>
                    <a:lnTo>
                      <a:pt x="2" y="18"/>
                    </a:lnTo>
                    <a:lnTo>
                      <a:pt x="4" y="22"/>
                    </a:lnTo>
                    <a:lnTo>
                      <a:pt x="8" y="24"/>
                    </a:lnTo>
                    <a:lnTo>
                      <a:pt x="14" y="26"/>
                    </a:lnTo>
                    <a:lnTo>
                      <a:pt x="18" y="24"/>
                    </a:lnTo>
                    <a:lnTo>
                      <a:pt x="22" y="22"/>
                    </a:lnTo>
                    <a:lnTo>
                      <a:pt x="24" y="18"/>
                    </a:lnTo>
                    <a:lnTo>
                      <a:pt x="26" y="14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3" name="Freeform 2018"/>
              <p:cNvSpPr>
                <a:spLocks/>
              </p:cNvSpPr>
              <p:nvPr/>
            </p:nvSpPr>
            <p:spPr bwMode="auto">
              <a:xfrm>
                <a:off x="3311525" y="2984500"/>
                <a:ext cx="60325" cy="60325"/>
              </a:xfrm>
              <a:custGeom>
                <a:avLst/>
                <a:gdLst>
                  <a:gd name="T0" fmla="*/ 0 w 38"/>
                  <a:gd name="T1" fmla="*/ 2147483646 h 38"/>
                  <a:gd name="T2" fmla="*/ 0 w 38"/>
                  <a:gd name="T3" fmla="*/ 2147483646 h 38"/>
                  <a:gd name="T4" fmla="*/ 0 w 38"/>
                  <a:gd name="T5" fmla="*/ 2147483646 h 38"/>
                  <a:gd name="T6" fmla="*/ 2147483646 w 38"/>
                  <a:gd name="T7" fmla="*/ 2147483646 h 38"/>
                  <a:gd name="T8" fmla="*/ 2147483646 w 38"/>
                  <a:gd name="T9" fmla="*/ 2147483646 h 38"/>
                  <a:gd name="T10" fmla="*/ 2147483646 w 38"/>
                  <a:gd name="T11" fmla="*/ 2147483646 h 38"/>
                  <a:gd name="T12" fmla="*/ 2147483646 w 38"/>
                  <a:gd name="T13" fmla="*/ 2147483646 h 38"/>
                  <a:gd name="T14" fmla="*/ 2147483646 w 38"/>
                  <a:gd name="T15" fmla="*/ 2147483646 h 38"/>
                  <a:gd name="T16" fmla="*/ 2147483646 w 38"/>
                  <a:gd name="T17" fmla="*/ 2147483646 h 38"/>
                  <a:gd name="T18" fmla="*/ 2147483646 w 38"/>
                  <a:gd name="T19" fmla="*/ 2147483646 h 38"/>
                  <a:gd name="T20" fmla="*/ 2147483646 w 38"/>
                  <a:gd name="T21" fmla="*/ 2147483646 h 38"/>
                  <a:gd name="T22" fmla="*/ 2147483646 w 38"/>
                  <a:gd name="T23" fmla="*/ 2147483646 h 38"/>
                  <a:gd name="T24" fmla="*/ 2147483646 w 38"/>
                  <a:gd name="T25" fmla="*/ 2147483646 h 38"/>
                  <a:gd name="T26" fmla="*/ 2147483646 w 38"/>
                  <a:gd name="T27" fmla="*/ 2147483646 h 38"/>
                  <a:gd name="T28" fmla="*/ 2147483646 w 38"/>
                  <a:gd name="T29" fmla="*/ 0 h 38"/>
                  <a:gd name="T30" fmla="*/ 2147483646 w 38"/>
                  <a:gd name="T31" fmla="*/ 0 h 38"/>
                  <a:gd name="T32" fmla="*/ 2147483646 w 38"/>
                  <a:gd name="T33" fmla="*/ 0 h 38"/>
                  <a:gd name="T34" fmla="*/ 2147483646 w 38"/>
                  <a:gd name="T35" fmla="*/ 0 h 38"/>
                  <a:gd name="T36" fmla="*/ 2147483646 w 38"/>
                  <a:gd name="T37" fmla="*/ 2147483646 h 38"/>
                  <a:gd name="T38" fmla="*/ 0 w 38"/>
                  <a:gd name="T39" fmla="*/ 2147483646 h 38"/>
                  <a:gd name="T40" fmla="*/ 0 w 38"/>
                  <a:gd name="T41" fmla="*/ 2147483646 h 38"/>
                  <a:gd name="T42" fmla="*/ 0 w 38"/>
                  <a:gd name="T43" fmla="*/ 2147483646 h 3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8"/>
                  <a:gd name="T67" fmla="*/ 0 h 38"/>
                  <a:gd name="T68" fmla="*/ 38 w 38"/>
                  <a:gd name="T69" fmla="*/ 38 h 3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8" h="38">
                    <a:moveTo>
                      <a:pt x="0" y="18"/>
                    </a:moveTo>
                    <a:lnTo>
                      <a:pt x="0" y="18"/>
                    </a:lnTo>
                    <a:lnTo>
                      <a:pt x="0" y="26"/>
                    </a:lnTo>
                    <a:lnTo>
                      <a:pt x="6" y="32"/>
                    </a:lnTo>
                    <a:lnTo>
                      <a:pt x="12" y="36"/>
                    </a:lnTo>
                    <a:lnTo>
                      <a:pt x="20" y="38"/>
                    </a:lnTo>
                    <a:lnTo>
                      <a:pt x="26" y="36"/>
                    </a:lnTo>
                    <a:lnTo>
                      <a:pt x="34" y="32"/>
                    </a:lnTo>
                    <a:lnTo>
                      <a:pt x="38" y="26"/>
                    </a:lnTo>
                    <a:lnTo>
                      <a:pt x="38" y="18"/>
                    </a:lnTo>
                    <a:lnTo>
                      <a:pt x="38" y="10"/>
                    </a:lnTo>
                    <a:lnTo>
                      <a:pt x="34" y="4"/>
                    </a:lnTo>
                    <a:lnTo>
                      <a:pt x="26" y="0"/>
                    </a:lnTo>
                    <a:lnTo>
                      <a:pt x="20" y="0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4" name="Freeform 2019"/>
              <p:cNvSpPr>
                <a:spLocks/>
              </p:cNvSpPr>
              <p:nvPr/>
            </p:nvSpPr>
            <p:spPr bwMode="auto">
              <a:xfrm>
                <a:off x="3359150" y="2940050"/>
                <a:ext cx="73025" cy="73025"/>
              </a:xfrm>
              <a:custGeom>
                <a:avLst/>
                <a:gdLst>
                  <a:gd name="T0" fmla="*/ 0 w 46"/>
                  <a:gd name="T1" fmla="*/ 2147483646 h 46"/>
                  <a:gd name="T2" fmla="*/ 0 w 46"/>
                  <a:gd name="T3" fmla="*/ 2147483646 h 46"/>
                  <a:gd name="T4" fmla="*/ 2147483646 w 46"/>
                  <a:gd name="T5" fmla="*/ 2147483646 h 46"/>
                  <a:gd name="T6" fmla="*/ 2147483646 w 46"/>
                  <a:gd name="T7" fmla="*/ 2147483646 h 46"/>
                  <a:gd name="T8" fmla="*/ 2147483646 w 46"/>
                  <a:gd name="T9" fmla="*/ 2147483646 h 46"/>
                  <a:gd name="T10" fmla="*/ 2147483646 w 46"/>
                  <a:gd name="T11" fmla="*/ 2147483646 h 46"/>
                  <a:gd name="T12" fmla="*/ 2147483646 w 46"/>
                  <a:gd name="T13" fmla="*/ 2147483646 h 46"/>
                  <a:gd name="T14" fmla="*/ 2147483646 w 46"/>
                  <a:gd name="T15" fmla="*/ 2147483646 h 46"/>
                  <a:gd name="T16" fmla="*/ 2147483646 w 46"/>
                  <a:gd name="T17" fmla="*/ 2147483646 h 46"/>
                  <a:gd name="T18" fmla="*/ 2147483646 w 46"/>
                  <a:gd name="T19" fmla="*/ 2147483646 h 46"/>
                  <a:gd name="T20" fmla="*/ 2147483646 w 46"/>
                  <a:gd name="T21" fmla="*/ 2147483646 h 46"/>
                  <a:gd name="T22" fmla="*/ 2147483646 w 46"/>
                  <a:gd name="T23" fmla="*/ 2147483646 h 46"/>
                  <a:gd name="T24" fmla="*/ 2147483646 w 46"/>
                  <a:gd name="T25" fmla="*/ 2147483646 h 46"/>
                  <a:gd name="T26" fmla="*/ 2147483646 w 46"/>
                  <a:gd name="T27" fmla="*/ 2147483646 h 46"/>
                  <a:gd name="T28" fmla="*/ 2147483646 w 46"/>
                  <a:gd name="T29" fmla="*/ 2147483646 h 46"/>
                  <a:gd name="T30" fmla="*/ 2147483646 w 46"/>
                  <a:gd name="T31" fmla="*/ 0 h 46"/>
                  <a:gd name="T32" fmla="*/ 2147483646 w 46"/>
                  <a:gd name="T33" fmla="*/ 0 h 46"/>
                  <a:gd name="T34" fmla="*/ 2147483646 w 46"/>
                  <a:gd name="T35" fmla="*/ 2147483646 h 46"/>
                  <a:gd name="T36" fmla="*/ 2147483646 w 46"/>
                  <a:gd name="T37" fmla="*/ 2147483646 h 46"/>
                  <a:gd name="T38" fmla="*/ 2147483646 w 46"/>
                  <a:gd name="T39" fmla="*/ 2147483646 h 46"/>
                  <a:gd name="T40" fmla="*/ 0 w 46"/>
                  <a:gd name="T41" fmla="*/ 2147483646 h 46"/>
                  <a:gd name="T42" fmla="*/ 0 w 46"/>
                  <a:gd name="T43" fmla="*/ 2147483646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6"/>
                  <a:gd name="T67" fmla="*/ 0 h 46"/>
                  <a:gd name="T68" fmla="*/ 46 w 46"/>
                  <a:gd name="T69" fmla="*/ 46 h 4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6" h="46">
                    <a:moveTo>
                      <a:pt x="0" y="24"/>
                    </a:moveTo>
                    <a:lnTo>
                      <a:pt x="0" y="24"/>
                    </a:lnTo>
                    <a:lnTo>
                      <a:pt x="2" y="32"/>
                    </a:lnTo>
                    <a:lnTo>
                      <a:pt x="8" y="40"/>
                    </a:lnTo>
                    <a:lnTo>
                      <a:pt x="14" y="44"/>
                    </a:lnTo>
                    <a:lnTo>
                      <a:pt x="24" y="46"/>
                    </a:lnTo>
                    <a:lnTo>
                      <a:pt x="32" y="44"/>
                    </a:lnTo>
                    <a:lnTo>
                      <a:pt x="40" y="40"/>
                    </a:lnTo>
                    <a:lnTo>
                      <a:pt x="44" y="32"/>
                    </a:lnTo>
                    <a:lnTo>
                      <a:pt x="46" y="24"/>
                    </a:lnTo>
                    <a:lnTo>
                      <a:pt x="44" y="14"/>
                    </a:lnTo>
                    <a:lnTo>
                      <a:pt x="40" y="8"/>
                    </a:lnTo>
                    <a:lnTo>
                      <a:pt x="32" y="2"/>
                    </a:lnTo>
                    <a:lnTo>
                      <a:pt x="24" y="0"/>
                    </a:lnTo>
                    <a:lnTo>
                      <a:pt x="14" y="2"/>
                    </a:lnTo>
                    <a:lnTo>
                      <a:pt x="8" y="8"/>
                    </a:lnTo>
                    <a:lnTo>
                      <a:pt x="2" y="1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5" name="Freeform 2020"/>
              <p:cNvSpPr>
                <a:spLocks/>
              </p:cNvSpPr>
              <p:nvPr/>
            </p:nvSpPr>
            <p:spPr bwMode="auto">
              <a:xfrm>
                <a:off x="3267075" y="2949575"/>
                <a:ext cx="47625" cy="47625"/>
              </a:xfrm>
              <a:custGeom>
                <a:avLst/>
                <a:gdLst>
                  <a:gd name="T0" fmla="*/ 0 w 30"/>
                  <a:gd name="T1" fmla="*/ 2147483646 h 30"/>
                  <a:gd name="T2" fmla="*/ 0 w 30"/>
                  <a:gd name="T3" fmla="*/ 2147483646 h 30"/>
                  <a:gd name="T4" fmla="*/ 2147483646 w 30"/>
                  <a:gd name="T5" fmla="*/ 2147483646 h 30"/>
                  <a:gd name="T6" fmla="*/ 2147483646 w 30"/>
                  <a:gd name="T7" fmla="*/ 2147483646 h 30"/>
                  <a:gd name="T8" fmla="*/ 2147483646 w 30"/>
                  <a:gd name="T9" fmla="*/ 2147483646 h 30"/>
                  <a:gd name="T10" fmla="*/ 2147483646 w 30"/>
                  <a:gd name="T11" fmla="*/ 2147483646 h 30"/>
                  <a:gd name="T12" fmla="*/ 2147483646 w 30"/>
                  <a:gd name="T13" fmla="*/ 2147483646 h 30"/>
                  <a:gd name="T14" fmla="*/ 2147483646 w 30"/>
                  <a:gd name="T15" fmla="*/ 2147483646 h 30"/>
                  <a:gd name="T16" fmla="*/ 2147483646 w 30"/>
                  <a:gd name="T17" fmla="*/ 2147483646 h 30"/>
                  <a:gd name="T18" fmla="*/ 2147483646 w 30"/>
                  <a:gd name="T19" fmla="*/ 2147483646 h 30"/>
                  <a:gd name="T20" fmla="*/ 2147483646 w 30"/>
                  <a:gd name="T21" fmla="*/ 2147483646 h 30"/>
                  <a:gd name="T22" fmla="*/ 2147483646 w 30"/>
                  <a:gd name="T23" fmla="*/ 2147483646 h 30"/>
                  <a:gd name="T24" fmla="*/ 2147483646 w 30"/>
                  <a:gd name="T25" fmla="*/ 2147483646 h 30"/>
                  <a:gd name="T26" fmla="*/ 2147483646 w 30"/>
                  <a:gd name="T27" fmla="*/ 2147483646 h 30"/>
                  <a:gd name="T28" fmla="*/ 2147483646 w 30"/>
                  <a:gd name="T29" fmla="*/ 2147483646 h 30"/>
                  <a:gd name="T30" fmla="*/ 2147483646 w 30"/>
                  <a:gd name="T31" fmla="*/ 0 h 30"/>
                  <a:gd name="T32" fmla="*/ 2147483646 w 30"/>
                  <a:gd name="T33" fmla="*/ 0 h 30"/>
                  <a:gd name="T34" fmla="*/ 2147483646 w 30"/>
                  <a:gd name="T35" fmla="*/ 2147483646 h 30"/>
                  <a:gd name="T36" fmla="*/ 2147483646 w 30"/>
                  <a:gd name="T37" fmla="*/ 2147483646 h 30"/>
                  <a:gd name="T38" fmla="*/ 2147483646 w 30"/>
                  <a:gd name="T39" fmla="*/ 2147483646 h 30"/>
                  <a:gd name="T40" fmla="*/ 0 w 30"/>
                  <a:gd name="T41" fmla="*/ 2147483646 h 30"/>
                  <a:gd name="T42" fmla="*/ 0 w 30"/>
                  <a:gd name="T43" fmla="*/ 2147483646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30"/>
                  <a:gd name="T68" fmla="*/ 30 w 30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30">
                    <a:moveTo>
                      <a:pt x="0" y="16"/>
                    </a:moveTo>
                    <a:lnTo>
                      <a:pt x="0" y="16"/>
                    </a:lnTo>
                    <a:lnTo>
                      <a:pt x="2" y="22"/>
                    </a:lnTo>
                    <a:lnTo>
                      <a:pt x="4" y="26"/>
                    </a:lnTo>
                    <a:lnTo>
                      <a:pt x="10" y="30"/>
                    </a:lnTo>
                    <a:lnTo>
                      <a:pt x="16" y="30"/>
                    </a:lnTo>
                    <a:lnTo>
                      <a:pt x="22" y="30"/>
                    </a:lnTo>
                    <a:lnTo>
                      <a:pt x="26" y="26"/>
                    </a:lnTo>
                    <a:lnTo>
                      <a:pt x="30" y="22"/>
                    </a:lnTo>
                    <a:lnTo>
                      <a:pt x="30" y="16"/>
                    </a:lnTo>
                    <a:lnTo>
                      <a:pt x="30" y="10"/>
                    </a:lnTo>
                    <a:lnTo>
                      <a:pt x="26" y="4"/>
                    </a:lnTo>
                    <a:lnTo>
                      <a:pt x="22" y="2"/>
                    </a:lnTo>
                    <a:lnTo>
                      <a:pt x="16" y="0"/>
                    </a:lnTo>
                    <a:lnTo>
                      <a:pt x="10" y="2"/>
                    </a:lnTo>
                    <a:lnTo>
                      <a:pt x="4" y="4"/>
                    </a:lnTo>
                    <a:lnTo>
                      <a:pt x="2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6" name="Freeform 2021"/>
              <p:cNvSpPr>
                <a:spLocks/>
              </p:cNvSpPr>
              <p:nvPr/>
            </p:nvSpPr>
            <p:spPr bwMode="auto">
              <a:xfrm>
                <a:off x="3346450" y="2835275"/>
                <a:ext cx="28575" cy="28575"/>
              </a:xfrm>
              <a:custGeom>
                <a:avLst/>
                <a:gdLst>
                  <a:gd name="T0" fmla="*/ 0 w 18"/>
                  <a:gd name="T1" fmla="*/ 2147483646 h 18"/>
                  <a:gd name="T2" fmla="*/ 0 w 18"/>
                  <a:gd name="T3" fmla="*/ 2147483646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2147483646 w 18"/>
                  <a:gd name="T21" fmla="*/ 2147483646 h 18"/>
                  <a:gd name="T22" fmla="*/ 2147483646 w 18"/>
                  <a:gd name="T23" fmla="*/ 2147483646 h 18"/>
                  <a:gd name="T24" fmla="*/ 2147483646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0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0 h 18"/>
                  <a:gd name="T36" fmla="*/ 2147483646 w 18"/>
                  <a:gd name="T37" fmla="*/ 2147483646 h 18"/>
                  <a:gd name="T38" fmla="*/ 0 w 18"/>
                  <a:gd name="T39" fmla="*/ 2147483646 h 18"/>
                  <a:gd name="T40" fmla="*/ 0 w 18"/>
                  <a:gd name="T41" fmla="*/ 2147483646 h 18"/>
                  <a:gd name="T42" fmla="*/ 0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0" y="10"/>
                    </a:moveTo>
                    <a:lnTo>
                      <a:pt x="0" y="10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6" y="18"/>
                    </a:lnTo>
                    <a:lnTo>
                      <a:pt x="10" y="18"/>
                    </a:lnTo>
                    <a:lnTo>
                      <a:pt x="14" y="18"/>
                    </a:lnTo>
                    <a:lnTo>
                      <a:pt x="16" y="16"/>
                    </a:lnTo>
                    <a:lnTo>
                      <a:pt x="18" y="12"/>
                    </a:lnTo>
                    <a:lnTo>
                      <a:pt x="18" y="10"/>
                    </a:lnTo>
                    <a:lnTo>
                      <a:pt x="18" y="6"/>
                    </a:lnTo>
                    <a:lnTo>
                      <a:pt x="16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7" name="Freeform 2022"/>
              <p:cNvSpPr>
                <a:spLocks/>
              </p:cNvSpPr>
              <p:nvPr/>
            </p:nvSpPr>
            <p:spPr bwMode="auto">
              <a:xfrm>
                <a:off x="3244850" y="3070225"/>
                <a:ext cx="79375" cy="76200"/>
              </a:xfrm>
              <a:custGeom>
                <a:avLst/>
                <a:gdLst>
                  <a:gd name="T0" fmla="*/ 0 w 50"/>
                  <a:gd name="T1" fmla="*/ 2147483646 h 48"/>
                  <a:gd name="T2" fmla="*/ 0 w 50"/>
                  <a:gd name="T3" fmla="*/ 2147483646 h 48"/>
                  <a:gd name="T4" fmla="*/ 2147483646 w 50"/>
                  <a:gd name="T5" fmla="*/ 2147483646 h 48"/>
                  <a:gd name="T6" fmla="*/ 2147483646 w 50"/>
                  <a:gd name="T7" fmla="*/ 2147483646 h 48"/>
                  <a:gd name="T8" fmla="*/ 2147483646 w 50"/>
                  <a:gd name="T9" fmla="*/ 2147483646 h 48"/>
                  <a:gd name="T10" fmla="*/ 2147483646 w 50"/>
                  <a:gd name="T11" fmla="*/ 2147483646 h 48"/>
                  <a:gd name="T12" fmla="*/ 2147483646 w 50"/>
                  <a:gd name="T13" fmla="*/ 2147483646 h 48"/>
                  <a:gd name="T14" fmla="*/ 2147483646 w 50"/>
                  <a:gd name="T15" fmla="*/ 2147483646 h 48"/>
                  <a:gd name="T16" fmla="*/ 2147483646 w 50"/>
                  <a:gd name="T17" fmla="*/ 2147483646 h 48"/>
                  <a:gd name="T18" fmla="*/ 2147483646 w 50"/>
                  <a:gd name="T19" fmla="*/ 2147483646 h 48"/>
                  <a:gd name="T20" fmla="*/ 2147483646 w 50"/>
                  <a:gd name="T21" fmla="*/ 2147483646 h 48"/>
                  <a:gd name="T22" fmla="*/ 2147483646 w 50"/>
                  <a:gd name="T23" fmla="*/ 2147483646 h 48"/>
                  <a:gd name="T24" fmla="*/ 2147483646 w 50"/>
                  <a:gd name="T25" fmla="*/ 2147483646 h 48"/>
                  <a:gd name="T26" fmla="*/ 2147483646 w 50"/>
                  <a:gd name="T27" fmla="*/ 2147483646 h 48"/>
                  <a:gd name="T28" fmla="*/ 2147483646 w 50"/>
                  <a:gd name="T29" fmla="*/ 2147483646 h 48"/>
                  <a:gd name="T30" fmla="*/ 2147483646 w 50"/>
                  <a:gd name="T31" fmla="*/ 0 h 48"/>
                  <a:gd name="T32" fmla="*/ 2147483646 w 50"/>
                  <a:gd name="T33" fmla="*/ 0 h 48"/>
                  <a:gd name="T34" fmla="*/ 2147483646 w 50"/>
                  <a:gd name="T35" fmla="*/ 2147483646 h 48"/>
                  <a:gd name="T36" fmla="*/ 2147483646 w 50"/>
                  <a:gd name="T37" fmla="*/ 2147483646 h 48"/>
                  <a:gd name="T38" fmla="*/ 2147483646 w 50"/>
                  <a:gd name="T39" fmla="*/ 2147483646 h 48"/>
                  <a:gd name="T40" fmla="*/ 0 w 50"/>
                  <a:gd name="T41" fmla="*/ 2147483646 h 48"/>
                  <a:gd name="T42" fmla="*/ 0 w 50"/>
                  <a:gd name="T43" fmla="*/ 2147483646 h 4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0"/>
                  <a:gd name="T67" fmla="*/ 0 h 48"/>
                  <a:gd name="T68" fmla="*/ 50 w 50"/>
                  <a:gd name="T69" fmla="*/ 48 h 4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0" h="48">
                    <a:moveTo>
                      <a:pt x="0" y="24"/>
                    </a:moveTo>
                    <a:lnTo>
                      <a:pt x="0" y="24"/>
                    </a:lnTo>
                    <a:lnTo>
                      <a:pt x="2" y="34"/>
                    </a:lnTo>
                    <a:lnTo>
                      <a:pt x="6" y="42"/>
                    </a:lnTo>
                    <a:lnTo>
                      <a:pt x="14" y="46"/>
                    </a:lnTo>
                    <a:lnTo>
                      <a:pt x="24" y="48"/>
                    </a:lnTo>
                    <a:lnTo>
                      <a:pt x="34" y="46"/>
                    </a:lnTo>
                    <a:lnTo>
                      <a:pt x="42" y="42"/>
                    </a:lnTo>
                    <a:lnTo>
                      <a:pt x="48" y="34"/>
                    </a:lnTo>
                    <a:lnTo>
                      <a:pt x="50" y="24"/>
                    </a:lnTo>
                    <a:lnTo>
                      <a:pt x="48" y="14"/>
                    </a:lnTo>
                    <a:lnTo>
                      <a:pt x="42" y="6"/>
                    </a:lnTo>
                    <a:lnTo>
                      <a:pt x="34" y="2"/>
                    </a:lnTo>
                    <a:lnTo>
                      <a:pt x="24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2" y="1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8" name="Freeform 2023"/>
              <p:cNvSpPr>
                <a:spLocks/>
              </p:cNvSpPr>
              <p:nvPr/>
            </p:nvSpPr>
            <p:spPr bwMode="auto">
              <a:xfrm>
                <a:off x="3155950" y="3032125"/>
                <a:ext cx="66675" cy="66675"/>
              </a:xfrm>
              <a:custGeom>
                <a:avLst/>
                <a:gdLst>
                  <a:gd name="T0" fmla="*/ 0 w 42"/>
                  <a:gd name="T1" fmla="*/ 2147483646 h 42"/>
                  <a:gd name="T2" fmla="*/ 0 w 42"/>
                  <a:gd name="T3" fmla="*/ 2147483646 h 42"/>
                  <a:gd name="T4" fmla="*/ 2147483646 w 42"/>
                  <a:gd name="T5" fmla="*/ 2147483646 h 42"/>
                  <a:gd name="T6" fmla="*/ 2147483646 w 42"/>
                  <a:gd name="T7" fmla="*/ 2147483646 h 42"/>
                  <a:gd name="T8" fmla="*/ 2147483646 w 42"/>
                  <a:gd name="T9" fmla="*/ 2147483646 h 42"/>
                  <a:gd name="T10" fmla="*/ 2147483646 w 42"/>
                  <a:gd name="T11" fmla="*/ 2147483646 h 42"/>
                  <a:gd name="T12" fmla="*/ 2147483646 w 42"/>
                  <a:gd name="T13" fmla="*/ 2147483646 h 42"/>
                  <a:gd name="T14" fmla="*/ 2147483646 w 42"/>
                  <a:gd name="T15" fmla="*/ 2147483646 h 42"/>
                  <a:gd name="T16" fmla="*/ 2147483646 w 42"/>
                  <a:gd name="T17" fmla="*/ 2147483646 h 42"/>
                  <a:gd name="T18" fmla="*/ 2147483646 w 42"/>
                  <a:gd name="T19" fmla="*/ 2147483646 h 42"/>
                  <a:gd name="T20" fmla="*/ 2147483646 w 42"/>
                  <a:gd name="T21" fmla="*/ 2147483646 h 42"/>
                  <a:gd name="T22" fmla="*/ 2147483646 w 42"/>
                  <a:gd name="T23" fmla="*/ 2147483646 h 42"/>
                  <a:gd name="T24" fmla="*/ 2147483646 w 42"/>
                  <a:gd name="T25" fmla="*/ 2147483646 h 42"/>
                  <a:gd name="T26" fmla="*/ 2147483646 w 42"/>
                  <a:gd name="T27" fmla="*/ 2147483646 h 42"/>
                  <a:gd name="T28" fmla="*/ 2147483646 w 42"/>
                  <a:gd name="T29" fmla="*/ 2147483646 h 42"/>
                  <a:gd name="T30" fmla="*/ 2147483646 w 42"/>
                  <a:gd name="T31" fmla="*/ 0 h 42"/>
                  <a:gd name="T32" fmla="*/ 2147483646 w 42"/>
                  <a:gd name="T33" fmla="*/ 0 h 42"/>
                  <a:gd name="T34" fmla="*/ 2147483646 w 42"/>
                  <a:gd name="T35" fmla="*/ 2147483646 h 42"/>
                  <a:gd name="T36" fmla="*/ 2147483646 w 42"/>
                  <a:gd name="T37" fmla="*/ 2147483646 h 42"/>
                  <a:gd name="T38" fmla="*/ 2147483646 w 42"/>
                  <a:gd name="T39" fmla="*/ 2147483646 h 42"/>
                  <a:gd name="T40" fmla="*/ 0 w 42"/>
                  <a:gd name="T41" fmla="*/ 2147483646 h 42"/>
                  <a:gd name="T42" fmla="*/ 0 w 42"/>
                  <a:gd name="T43" fmla="*/ 2147483646 h 4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2"/>
                  <a:gd name="T67" fmla="*/ 0 h 42"/>
                  <a:gd name="T68" fmla="*/ 42 w 42"/>
                  <a:gd name="T69" fmla="*/ 42 h 4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2" h="42">
                    <a:moveTo>
                      <a:pt x="0" y="22"/>
                    </a:moveTo>
                    <a:lnTo>
                      <a:pt x="0" y="22"/>
                    </a:lnTo>
                    <a:lnTo>
                      <a:pt x="2" y="30"/>
                    </a:lnTo>
                    <a:lnTo>
                      <a:pt x="6" y="36"/>
                    </a:lnTo>
                    <a:lnTo>
                      <a:pt x="12" y="40"/>
                    </a:lnTo>
                    <a:lnTo>
                      <a:pt x="22" y="42"/>
                    </a:lnTo>
                    <a:lnTo>
                      <a:pt x="30" y="40"/>
                    </a:lnTo>
                    <a:lnTo>
                      <a:pt x="36" y="36"/>
                    </a:lnTo>
                    <a:lnTo>
                      <a:pt x="40" y="30"/>
                    </a:lnTo>
                    <a:lnTo>
                      <a:pt x="42" y="22"/>
                    </a:lnTo>
                    <a:lnTo>
                      <a:pt x="40" y="14"/>
                    </a:lnTo>
                    <a:lnTo>
                      <a:pt x="36" y="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9" name="Freeform 2024"/>
              <p:cNvSpPr>
                <a:spLocks/>
              </p:cNvSpPr>
              <p:nvPr/>
            </p:nvSpPr>
            <p:spPr bwMode="auto">
              <a:xfrm>
                <a:off x="3133725" y="3000375"/>
                <a:ext cx="44450" cy="44450"/>
              </a:xfrm>
              <a:custGeom>
                <a:avLst/>
                <a:gdLst>
                  <a:gd name="T0" fmla="*/ 0 w 28"/>
                  <a:gd name="T1" fmla="*/ 2147483646 h 28"/>
                  <a:gd name="T2" fmla="*/ 0 w 28"/>
                  <a:gd name="T3" fmla="*/ 2147483646 h 28"/>
                  <a:gd name="T4" fmla="*/ 0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2147483646 w 28"/>
                  <a:gd name="T19" fmla="*/ 2147483646 h 28"/>
                  <a:gd name="T20" fmla="*/ 2147483646 w 28"/>
                  <a:gd name="T21" fmla="*/ 2147483646 h 28"/>
                  <a:gd name="T22" fmla="*/ 2147483646 w 28"/>
                  <a:gd name="T23" fmla="*/ 2147483646 h 28"/>
                  <a:gd name="T24" fmla="*/ 2147483646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0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0 h 28"/>
                  <a:gd name="T36" fmla="*/ 2147483646 w 28"/>
                  <a:gd name="T37" fmla="*/ 2147483646 h 28"/>
                  <a:gd name="T38" fmla="*/ 0 w 28"/>
                  <a:gd name="T39" fmla="*/ 2147483646 h 28"/>
                  <a:gd name="T40" fmla="*/ 0 w 28"/>
                  <a:gd name="T41" fmla="*/ 2147483646 h 28"/>
                  <a:gd name="T42" fmla="*/ 0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0" y="14"/>
                    </a:moveTo>
                    <a:lnTo>
                      <a:pt x="0" y="14"/>
                    </a:lnTo>
                    <a:lnTo>
                      <a:pt x="0" y="18"/>
                    </a:lnTo>
                    <a:lnTo>
                      <a:pt x="4" y="24"/>
                    </a:lnTo>
                    <a:lnTo>
                      <a:pt x="8" y="26"/>
                    </a:lnTo>
                    <a:lnTo>
                      <a:pt x="14" y="28"/>
                    </a:lnTo>
                    <a:lnTo>
                      <a:pt x="20" y="26"/>
                    </a:lnTo>
                    <a:lnTo>
                      <a:pt x="24" y="24"/>
                    </a:lnTo>
                    <a:lnTo>
                      <a:pt x="26" y="18"/>
                    </a:lnTo>
                    <a:lnTo>
                      <a:pt x="28" y="14"/>
                    </a:lnTo>
                    <a:lnTo>
                      <a:pt x="26" y="8"/>
                    </a:lnTo>
                    <a:lnTo>
                      <a:pt x="24" y="4"/>
                    </a:lnTo>
                    <a:lnTo>
                      <a:pt x="20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0" name="Freeform 2025"/>
              <p:cNvSpPr>
                <a:spLocks/>
              </p:cNvSpPr>
              <p:nvPr/>
            </p:nvSpPr>
            <p:spPr bwMode="auto">
              <a:xfrm>
                <a:off x="3089275" y="2901950"/>
                <a:ext cx="50800" cy="50800"/>
              </a:xfrm>
              <a:custGeom>
                <a:avLst/>
                <a:gdLst>
                  <a:gd name="T0" fmla="*/ 0 w 32"/>
                  <a:gd name="T1" fmla="*/ 2147483646 h 32"/>
                  <a:gd name="T2" fmla="*/ 0 w 32"/>
                  <a:gd name="T3" fmla="*/ 2147483646 h 32"/>
                  <a:gd name="T4" fmla="*/ 2147483646 w 32"/>
                  <a:gd name="T5" fmla="*/ 2147483646 h 32"/>
                  <a:gd name="T6" fmla="*/ 2147483646 w 32"/>
                  <a:gd name="T7" fmla="*/ 2147483646 h 32"/>
                  <a:gd name="T8" fmla="*/ 2147483646 w 32"/>
                  <a:gd name="T9" fmla="*/ 2147483646 h 32"/>
                  <a:gd name="T10" fmla="*/ 2147483646 w 32"/>
                  <a:gd name="T11" fmla="*/ 2147483646 h 32"/>
                  <a:gd name="T12" fmla="*/ 2147483646 w 32"/>
                  <a:gd name="T13" fmla="*/ 2147483646 h 32"/>
                  <a:gd name="T14" fmla="*/ 2147483646 w 32"/>
                  <a:gd name="T15" fmla="*/ 2147483646 h 32"/>
                  <a:gd name="T16" fmla="*/ 2147483646 w 32"/>
                  <a:gd name="T17" fmla="*/ 2147483646 h 32"/>
                  <a:gd name="T18" fmla="*/ 2147483646 w 32"/>
                  <a:gd name="T19" fmla="*/ 2147483646 h 32"/>
                  <a:gd name="T20" fmla="*/ 2147483646 w 32"/>
                  <a:gd name="T21" fmla="*/ 2147483646 h 32"/>
                  <a:gd name="T22" fmla="*/ 2147483646 w 32"/>
                  <a:gd name="T23" fmla="*/ 2147483646 h 32"/>
                  <a:gd name="T24" fmla="*/ 2147483646 w 32"/>
                  <a:gd name="T25" fmla="*/ 2147483646 h 32"/>
                  <a:gd name="T26" fmla="*/ 2147483646 w 32"/>
                  <a:gd name="T27" fmla="*/ 2147483646 h 32"/>
                  <a:gd name="T28" fmla="*/ 2147483646 w 32"/>
                  <a:gd name="T29" fmla="*/ 2147483646 h 32"/>
                  <a:gd name="T30" fmla="*/ 2147483646 w 32"/>
                  <a:gd name="T31" fmla="*/ 0 h 32"/>
                  <a:gd name="T32" fmla="*/ 2147483646 w 32"/>
                  <a:gd name="T33" fmla="*/ 0 h 32"/>
                  <a:gd name="T34" fmla="*/ 2147483646 w 32"/>
                  <a:gd name="T35" fmla="*/ 2147483646 h 32"/>
                  <a:gd name="T36" fmla="*/ 2147483646 w 32"/>
                  <a:gd name="T37" fmla="*/ 2147483646 h 32"/>
                  <a:gd name="T38" fmla="*/ 2147483646 w 32"/>
                  <a:gd name="T39" fmla="*/ 2147483646 h 32"/>
                  <a:gd name="T40" fmla="*/ 0 w 32"/>
                  <a:gd name="T41" fmla="*/ 2147483646 h 32"/>
                  <a:gd name="T42" fmla="*/ 0 w 32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2"/>
                  <a:gd name="T67" fmla="*/ 0 h 32"/>
                  <a:gd name="T68" fmla="*/ 32 w 32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2" h="32">
                    <a:moveTo>
                      <a:pt x="0" y="16"/>
                    </a:moveTo>
                    <a:lnTo>
                      <a:pt x="0" y="16"/>
                    </a:lnTo>
                    <a:lnTo>
                      <a:pt x="2" y="22"/>
                    </a:lnTo>
                    <a:lnTo>
                      <a:pt x="4" y="28"/>
                    </a:lnTo>
                    <a:lnTo>
                      <a:pt x="10" y="30"/>
                    </a:lnTo>
                    <a:lnTo>
                      <a:pt x="16" y="32"/>
                    </a:lnTo>
                    <a:lnTo>
                      <a:pt x="22" y="30"/>
                    </a:lnTo>
                    <a:lnTo>
                      <a:pt x="28" y="28"/>
                    </a:lnTo>
                    <a:lnTo>
                      <a:pt x="32" y="22"/>
                    </a:lnTo>
                    <a:lnTo>
                      <a:pt x="32" y="16"/>
                    </a:lnTo>
                    <a:lnTo>
                      <a:pt x="32" y="10"/>
                    </a:lnTo>
                    <a:lnTo>
                      <a:pt x="28" y="4"/>
                    </a:lnTo>
                    <a:lnTo>
                      <a:pt x="22" y="2"/>
                    </a:lnTo>
                    <a:lnTo>
                      <a:pt x="16" y="0"/>
                    </a:lnTo>
                    <a:lnTo>
                      <a:pt x="10" y="2"/>
                    </a:lnTo>
                    <a:lnTo>
                      <a:pt x="4" y="4"/>
                    </a:lnTo>
                    <a:lnTo>
                      <a:pt x="2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1" name="Freeform 2026"/>
              <p:cNvSpPr>
                <a:spLocks/>
              </p:cNvSpPr>
              <p:nvPr/>
            </p:nvSpPr>
            <p:spPr bwMode="auto">
              <a:xfrm>
                <a:off x="3067050" y="2962275"/>
                <a:ext cx="69850" cy="66675"/>
              </a:xfrm>
              <a:custGeom>
                <a:avLst/>
                <a:gdLst>
                  <a:gd name="T0" fmla="*/ 0 w 44"/>
                  <a:gd name="T1" fmla="*/ 2147483646 h 42"/>
                  <a:gd name="T2" fmla="*/ 0 w 44"/>
                  <a:gd name="T3" fmla="*/ 2147483646 h 42"/>
                  <a:gd name="T4" fmla="*/ 2147483646 w 44"/>
                  <a:gd name="T5" fmla="*/ 2147483646 h 42"/>
                  <a:gd name="T6" fmla="*/ 2147483646 w 44"/>
                  <a:gd name="T7" fmla="*/ 2147483646 h 42"/>
                  <a:gd name="T8" fmla="*/ 2147483646 w 44"/>
                  <a:gd name="T9" fmla="*/ 2147483646 h 42"/>
                  <a:gd name="T10" fmla="*/ 2147483646 w 44"/>
                  <a:gd name="T11" fmla="*/ 2147483646 h 42"/>
                  <a:gd name="T12" fmla="*/ 2147483646 w 44"/>
                  <a:gd name="T13" fmla="*/ 2147483646 h 42"/>
                  <a:gd name="T14" fmla="*/ 2147483646 w 44"/>
                  <a:gd name="T15" fmla="*/ 2147483646 h 42"/>
                  <a:gd name="T16" fmla="*/ 2147483646 w 44"/>
                  <a:gd name="T17" fmla="*/ 2147483646 h 42"/>
                  <a:gd name="T18" fmla="*/ 2147483646 w 44"/>
                  <a:gd name="T19" fmla="*/ 2147483646 h 42"/>
                  <a:gd name="T20" fmla="*/ 2147483646 w 44"/>
                  <a:gd name="T21" fmla="*/ 2147483646 h 42"/>
                  <a:gd name="T22" fmla="*/ 2147483646 w 44"/>
                  <a:gd name="T23" fmla="*/ 2147483646 h 42"/>
                  <a:gd name="T24" fmla="*/ 2147483646 w 44"/>
                  <a:gd name="T25" fmla="*/ 2147483646 h 42"/>
                  <a:gd name="T26" fmla="*/ 2147483646 w 44"/>
                  <a:gd name="T27" fmla="*/ 2147483646 h 42"/>
                  <a:gd name="T28" fmla="*/ 2147483646 w 44"/>
                  <a:gd name="T29" fmla="*/ 2147483646 h 42"/>
                  <a:gd name="T30" fmla="*/ 2147483646 w 44"/>
                  <a:gd name="T31" fmla="*/ 0 h 42"/>
                  <a:gd name="T32" fmla="*/ 2147483646 w 44"/>
                  <a:gd name="T33" fmla="*/ 0 h 42"/>
                  <a:gd name="T34" fmla="*/ 2147483646 w 44"/>
                  <a:gd name="T35" fmla="*/ 2147483646 h 42"/>
                  <a:gd name="T36" fmla="*/ 2147483646 w 44"/>
                  <a:gd name="T37" fmla="*/ 2147483646 h 42"/>
                  <a:gd name="T38" fmla="*/ 2147483646 w 44"/>
                  <a:gd name="T39" fmla="*/ 2147483646 h 42"/>
                  <a:gd name="T40" fmla="*/ 0 w 44"/>
                  <a:gd name="T41" fmla="*/ 2147483646 h 42"/>
                  <a:gd name="T42" fmla="*/ 0 w 44"/>
                  <a:gd name="T43" fmla="*/ 2147483646 h 4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4"/>
                  <a:gd name="T67" fmla="*/ 0 h 42"/>
                  <a:gd name="T68" fmla="*/ 44 w 44"/>
                  <a:gd name="T69" fmla="*/ 42 h 4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4" h="42">
                    <a:moveTo>
                      <a:pt x="0" y="22"/>
                    </a:moveTo>
                    <a:lnTo>
                      <a:pt x="0" y="22"/>
                    </a:lnTo>
                    <a:lnTo>
                      <a:pt x="2" y="30"/>
                    </a:lnTo>
                    <a:lnTo>
                      <a:pt x="6" y="36"/>
                    </a:lnTo>
                    <a:lnTo>
                      <a:pt x="14" y="40"/>
                    </a:lnTo>
                    <a:lnTo>
                      <a:pt x="22" y="42"/>
                    </a:lnTo>
                    <a:lnTo>
                      <a:pt x="30" y="40"/>
                    </a:lnTo>
                    <a:lnTo>
                      <a:pt x="36" y="36"/>
                    </a:lnTo>
                    <a:lnTo>
                      <a:pt x="42" y="30"/>
                    </a:lnTo>
                    <a:lnTo>
                      <a:pt x="44" y="22"/>
                    </a:lnTo>
                    <a:lnTo>
                      <a:pt x="42" y="14"/>
                    </a:lnTo>
                    <a:lnTo>
                      <a:pt x="36" y="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14" y="2"/>
                    </a:lnTo>
                    <a:lnTo>
                      <a:pt x="6" y="6"/>
                    </a:lnTo>
                    <a:lnTo>
                      <a:pt x="2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2" name="Freeform 2027"/>
              <p:cNvSpPr>
                <a:spLocks/>
              </p:cNvSpPr>
              <p:nvPr/>
            </p:nvSpPr>
            <p:spPr bwMode="auto">
              <a:xfrm>
                <a:off x="3209925" y="2968625"/>
                <a:ext cx="47625" cy="44450"/>
              </a:xfrm>
              <a:custGeom>
                <a:avLst/>
                <a:gdLst>
                  <a:gd name="T0" fmla="*/ 0 w 30"/>
                  <a:gd name="T1" fmla="*/ 2147483646 h 28"/>
                  <a:gd name="T2" fmla="*/ 0 w 30"/>
                  <a:gd name="T3" fmla="*/ 2147483646 h 28"/>
                  <a:gd name="T4" fmla="*/ 2147483646 w 30"/>
                  <a:gd name="T5" fmla="*/ 2147483646 h 28"/>
                  <a:gd name="T6" fmla="*/ 2147483646 w 30"/>
                  <a:gd name="T7" fmla="*/ 2147483646 h 28"/>
                  <a:gd name="T8" fmla="*/ 2147483646 w 30"/>
                  <a:gd name="T9" fmla="*/ 2147483646 h 28"/>
                  <a:gd name="T10" fmla="*/ 2147483646 w 30"/>
                  <a:gd name="T11" fmla="*/ 2147483646 h 28"/>
                  <a:gd name="T12" fmla="*/ 2147483646 w 30"/>
                  <a:gd name="T13" fmla="*/ 2147483646 h 28"/>
                  <a:gd name="T14" fmla="*/ 2147483646 w 30"/>
                  <a:gd name="T15" fmla="*/ 2147483646 h 28"/>
                  <a:gd name="T16" fmla="*/ 2147483646 w 30"/>
                  <a:gd name="T17" fmla="*/ 2147483646 h 28"/>
                  <a:gd name="T18" fmla="*/ 2147483646 w 30"/>
                  <a:gd name="T19" fmla="*/ 2147483646 h 28"/>
                  <a:gd name="T20" fmla="*/ 2147483646 w 30"/>
                  <a:gd name="T21" fmla="*/ 2147483646 h 28"/>
                  <a:gd name="T22" fmla="*/ 2147483646 w 30"/>
                  <a:gd name="T23" fmla="*/ 2147483646 h 28"/>
                  <a:gd name="T24" fmla="*/ 2147483646 w 30"/>
                  <a:gd name="T25" fmla="*/ 2147483646 h 28"/>
                  <a:gd name="T26" fmla="*/ 2147483646 w 30"/>
                  <a:gd name="T27" fmla="*/ 2147483646 h 28"/>
                  <a:gd name="T28" fmla="*/ 2147483646 w 30"/>
                  <a:gd name="T29" fmla="*/ 2147483646 h 28"/>
                  <a:gd name="T30" fmla="*/ 2147483646 w 30"/>
                  <a:gd name="T31" fmla="*/ 0 h 28"/>
                  <a:gd name="T32" fmla="*/ 2147483646 w 30"/>
                  <a:gd name="T33" fmla="*/ 0 h 28"/>
                  <a:gd name="T34" fmla="*/ 2147483646 w 30"/>
                  <a:gd name="T35" fmla="*/ 2147483646 h 28"/>
                  <a:gd name="T36" fmla="*/ 2147483646 w 30"/>
                  <a:gd name="T37" fmla="*/ 2147483646 h 28"/>
                  <a:gd name="T38" fmla="*/ 2147483646 w 30"/>
                  <a:gd name="T39" fmla="*/ 2147483646 h 28"/>
                  <a:gd name="T40" fmla="*/ 0 w 30"/>
                  <a:gd name="T41" fmla="*/ 2147483646 h 28"/>
                  <a:gd name="T42" fmla="*/ 0 w 30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28"/>
                  <a:gd name="T68" fmla="*/ 30 w 30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28">
                    <a:moveTo>
                      <a:pt x="0" y="14"/>
                    </a:moveTo>
                    <a:lnTo>
                      <a:pt x="0" y="14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8"/>
                    </a:lnTo>
                    <a:lnTo>
                      <a:pt x="16" y="28"/>
                    </a:lnTo>
                    <a:lnTo>
                      <a:pt x="20" y="28"/>
                    </a:lnTo>
                    <a:lnTo>
                      <a:pt x="26" y="24"/>
                    </a:lnTo>
                    <a:lnTo>
                      <a:pt x="28" y="20"/>
                    </a:lnTo>
                    <a:lnTo>
                      <a:pt x="30" y="14"/>
                    </a:lnTo>
                    <a:lnTo>
                      <a:pt x="28" y="8"/>
                    </a:lnTo>
                    <a:lnTo>
                      <a:pt x="26" y="4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10" y="2"/>
                    </a:lnTo>
                    <a:lnTo>
                      <a:pt x="6" y="4"/>
                    </a:lnTo>
                    <a:lnTo>
                      <a:pt x="2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3" name="Freeform 2028"/>
              <p:cNvSpPr>
                <a:spLocks/>
              </p:cNvSpPr>
              <p:nvPr/>
            </p:nvSpPr>
            <p:spPr bwMode="auto">
              <a:xfrm>
                <a:off x="3054350" y="3076575"/>
                <a:ext cx="53975" cy="50800"/>
              </a:xfrm>
              <a:custGeom>
                <a:avLst/>
                <a:gdLst>
                  <a:gd name="T0" fmla="*/ 0 w 34"/>
                  <a:gd name="T1" fmla="*/ 2147483646 h 32"/>
                  <a:gd name="T2" fmla="*/ 0 w 34"/>
                  <a:gd name="T3" fmla="*/ 2147483646 h 32"/>
                  <a:gd name="T4" fmla="*/ 2147483646 w 34"/>
                  <a:gd name="T5" fmla="*/ 2147483646 h 32"/>
                  <a:gd name="T6" fmla="*/ 2147483646 w 34"/>
                  <a:gd name="T7" fmla="*/ 2147483646 h 32"/>
                  <a:gd name="T8" fmla="*/ 2147483646 w 34"/>
                  <a:gd name="T9" fmla="*/ 2147483646 h 32"/>
                  <a:gd name="T10" fmla="*/ 2147483646 w 34"/>
                  <a:gd name="T11" fmla="*/ 2147483646 h 32"/>
                  <a:gd name="T12" fmla="*/ 2147483646 w 34"/>
                  <a:gd name="T13" fmla="*/ 2147483646 h 32"/>
                  <a:gd name="T14" fmla="*/ 2147483646 w 34"/>
                  <a:gd name="T15" fmla="*/ 2147483646 h 32"/>
                  <a:gd name="T16" fmla="*/ 2147483646 w 34"/>
                  <a:gd name="T17" fmla="*/ 2147483646 h 32"/>
                  <a:gd name="T18" fmla="*/ 2147483646 w 34"/>
                  <a:gd name="T19" fmla="*/ 2147483646 h 32"/>
                  <a:gd name="T20" fmla="*/ 2147483646 w 34"/>
                  <a:gd name="T21" fmla="*/ 2147483646 h 32"/>
                  <a:gd name="T22" fmla="*/ 2147483646 w 34"/>
                  <a:gd name="T23" fmla="*/ 2147483646 h 32"/>
                  <a:gd name="T24" fmla="*/ 2147483646 w 34"/>
                  <a:gd name="T25" fmla="*/ 2147483646 h 32"/>
                  <a:gd name="T26" fmla="*/ 2147483646 w 34"/>
                  <a:gd name="T27" fmla="*/ 2147483646 h 32"/>
                  <a:gd name="T28" fmla="*/ 2147483646 w 34"/>
                  <a:gd name="T29" fmla="*/ 0 h 32"/>
                  <a:gd name="T30" fmla="*/ 2147483646 w 34"/>
                  <a:gd name="T31" fmla="*/ 0 h 32"/>
                  <a:gd name="T32" fmla="*/ 2147483646 w 34"/>
                  <a:gd name="T33" fmla="*/ 0 h 32"/>
                  <a:gd name="T34" fmla="*/ 2147483646 w 34"/>
                  <a:gd name="T35" fmla="*/ 0 h 32"/>
                  <a:gd name="T36" fmla="*/ 2147483646 w 34"/>
                  <a:gd name="T37" fmla="*/ 2147483646 h 32"/>
                  <a:gd name="T38" fmla="*/ 2147483646 w 34"/>
                  <a:gd name="T39" fmla="*/ 2147483646 h 32"/>
                  <a:gd name="T40" fmla="*/ 0 w 34"/>
                  <a:gd name="T41" fmla="*/ 2147483646 h 32"/>
                  <a:gd name="T42" fmla="*/ 0 w 34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2"/>
                  <a:gd name="T68" fmla="*/ 34 w 34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2">
                    <a:moveTo>
                      <a:pt x="0" y="16"/>
                    </a:moveTo>
                    <a:lnTo>
                      <a:pt x="0" y="16"/>
                    </a:lnTo>
                    <a:lnTo>
                      <a:pt x="2" y="22"/>
                    </a:lnTo>
                    <a:lnTo>
                      <a:pt x="4" y="28"/>
                    </a:lnTo>
                    <a:lnTo>
                      <a:pt x="10" y="32"/>
                    </a:lnTo>
                    <a:lnTo>
                      <a:pt x="18" y="32"/>
                    </a:lnTo>
                    <a:lnTo>
                      <a:pt x="24" y="32"/>
                    </a:lnTo>
                    <a:lnTo>
                      <a:pt x="30" y="28"/>
                    </a:lnTo>
                    <a:lnTo>
                      <a:pt x="34" y="22"/>
                    </a:lnTo>
                    <a:lnTo>
                      <a:pt x="34" y="16"/>
                    </a:lnTo>
                    <a:lnTo>
                      <a:pt x="34" y="10"/>
                    </a:lnTo>
                    <a:lnTo>
                      <a:pt x="30" y="4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0" y="0"/>
                    </a:lnTo>
                    <a:lnTo>
                      <a:pt x="4" y="4"/>
                    </a:lnTo>
                    <a:lnTo>
                      <a:pt x="2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4" name="Freeform 2029"/>
              <p:cNvSpPr>
                <a:spLocks/>
              </p:cNvSpPr>
              <p:nvPr/>
            </p:nvSpPr>
            <p:spPr bwMode="auto">
              <a:xfrm>
                <a:off x="3105150" y="3063875"/>
                <a:ext cx="53975" cy="50800"/>
              </a:xfrm>
              <a:custGeom>
                <a:avLst/>
                <a:gdLst>
                  <a:gd name="T0" fmla="*/ 0 w 34"/>
                  <a:gd name="T1" fmla="*/ 2147483646 h 32"/>
                  <a:gd name="T2" fmla="*/ 0 w 34"/>
                  <a:gd name="T3" fmla="*/ 2147483646 h 32"/>
                  <a:gd name="T4" fmla="*/ 2147483646 w 34"/>
                  <a:gd name="T5" fmla="*/ 2147483646 h 32"/>
                  <a:gd name="T6" fmla="*/ 2147483646 w 34"/>
                  <a:gd name="T7" fmla="*/ 2147483646 h 32"/>
                  <a:gd name="T8" fmla="*/ 2147483646 w 34"/>
                  <a:gd name="T9" fmla="*/ 2147483646 h 32"/>
                  <a:gd name="T10" fmla="*/ 2147483646 w 34"/>
                  <a:gd name="T11" fmla="*/ 2147483646 h 32"/>
                  <a:gd name="T12" fmla="*/ 2147483646 w 34"/>
                  <a:gd name="T13" fmla="*/ 2147483646 h 32"/>
                  <a:gd name="T14" fmla="*/ 2147483646 w 34"/>
                  <a:gd name="T15" fmla="*/ 2147483646 h 32"/>
                  <a:gd name="T16" fmla="*/ 2147483646 w 34"/>
                  <a:gd name="T17" fmla="*/ 2147483646 h 32"/>
                  <a:gd name="T18" fmla="*/ 2147483646 w 34"/>
                  <a:gd name="T19" fmla="*/ 2147483646 h 32"/>
                  <a:gd name="T20" fmla="*/ 2147483646 w 34"/>
                  <a:gd name="T21" fmla="*/ 2147483646 h 32"/>
                  <a:gd name="T22" fmla="*/ 2147483646 w 34"/>
                  <a:gd name="T23" fmla="*/ 2147483646 h 32"/>
                  <a:gd name="T24" fmla="*/ 2147483646 w 34"/>
                  <a:gd name="T25" fmla="*/ 2147483646 h 32"/>
                  <a:gd name="T26" fmla="*/ 2147483646 w 34"/>
                  <a:gd name="T27" fmla="*/ 2147483646 h 32"/>
                  <a:gd name="T28" fmla="*/ 2147483646 w 34"/>
                  <a:gd name="T29" fmla="*/ 0 h 32"/>
                  <a:gd name="T30" fmla="*/ 2147483646 w 34"/>
                  <a:gd name="T31" fmla="*/ 0 h 32"/>
                  <a:gd name="T32" fmla="*/ 2147483646 w 34"/>
                  <a:gd name="T33" fmla="*/ 0 h 32"/>
                  <a:gd name="T34" fmla="*/ 2147483646 w 34"/>
                  <a:gd name="T35" fmla="*/ 0 h 32"/>
                  <a:gd name="T36" fmla="*/ 2147483646 w 34"/>
                  <a:gd name="T37" fmla="*/ 2147483646 h 32"/>
                  <a:gd name="T38" fmla="*/ 2147483646 w 34"/>
                  <a:gd name="T39" fmla="*/ 2147483646 h 32"/>
                  <a:gd name="T40" fmla="*/ 0 w 34"/>
                  <a:gd name="T41" fmla="*/ 2147483646 h 32"/>
                  <a:gd name="T42" fmla="*/ 0 w 34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2"/>
                  <a:gd name="T68" fmla="*/ 34 w 34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2">
                    <a:moveTo>
                      <a:pt x="0" y="16"/>
                    </a:moveTo>
                    <a:lnTo>
                      <a:pt x="0" y="16"/>
                    </a:lnTo>
                    <a:lnTo>
                      <a:pt x="2" y="22"/>
                    </a:lnTo>
                    <a:lnTo>
                      <a:pt x="6" y="28"/>
                    </a:lnTo>
                    <a:lnTo>
                      <a:pt x="12" y="30"/>
                    </a:lnTo>
                    <a:lnTo>
                      <a:pt x="18" y="32"/>
                    </a:lnTo>
                    <a:lnTo>
                      <a:pt x="24" y="30"/>
                    </a:lnTo>
                    <a:lnTo>
                      <a:pt x="30" y="28"/>
                    </a:lnTo>
                    <a:lnTo>
                      <a:pt x="32" y="22"/>
                    </a:lnTo>
                    <a:lnTo>
                      <a:pt x="34" y="16"/>
                    </a:lnTo>
                    <a:lnTo>
                      <a:pt x="32" y="10"/>
                    </a:lnTo>
                    <a:lnTo>
                      <a:pt x="30" y="4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2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5" name="Freeform 2030"/>
              <p:cNvSpPr>
                <a:spLocks/>
              </p:cNvSpPr>
              <p:nvPr/>
            </p:nvSpPr>
            <p:spPr bwMode="auto">
              <a:xfrm>
                <a:off x="3244850" y="2997200"/>
                <a:ext cx="69850" cy="69850"/>
              </a:xfrm>
              <a:custGeom>
                <a:avLst/>
                <a:gdLst>
                  <a:gd name="T0" fmla="*/ 0 w 44"/>
                  <a:gd name="T1" fmla="*/ 2147483646 h 44"/>
                  <a:gd name="T2" fmla="*/ 0 w 44"/>
                  <a:gd name="T3" fmla="*/ 2147483646 h 44"/>
                  <a:gd name="T4" fmla="*/ 0 w 44"/>
                  <a:gd name="T5" fmla="*/ 2147483646 h 44"/>
                  <a:gd name="T6" fmla="*/ 2147483646 w 44"/>
                  <a:gd name="T7" fmla="*/ 2147483646 h 44"/>
                  <a:gd name="T8" fmla="*/ 2147483646 w 44"/>
                  <a:gd name="T9" fmla="*/ 2147483646 h 44"/>
                  <a:gd name="T10" fmla="*/ 2147483646 w 44"/>
                  <a:gd name="T11" fmla="*/ 2147483646 h 44"/>
                  <a:gd name="T12" fmla="*/ 2147483646 w 44"/>
                  <a:gd name="T13" fmla="*/ 2147483646 h 44"/>
                  <a:gd name="T14" fmla="*/ 2147483646 w 44"/>
                  <a:gd name="T15" fmla="*/ 2147483646 h 44"/>
                  <a:gd name="T16" fmla="*/ 2147483646 w 44"/>
                  <a:gd name="T17" fmla="*/ 2147483646 h 44"/>
                  <a:gd name="T18" fmla="*/ 2147483646 w 44"/>
                  <a:gd name="T19" fmla="*/ 2147483646 h 44"/>
                  <a:gd name="T20" fmla="*/ 2147483646 w 44"/>
                  <a:gd name="T21" fmla="*/ 2147483646 h 44"/>
                  <a:gd name="T22" fmla="*/ 2147483646 w 44"/>
                  <a:gd name="T23" fmla="*/ 2147483646 h 44"/>
                  <a:gd name="T24" fmla="*/ 2147483646 w 44"/>
                  <a:gd name="T25" fmla="*/ 2147483646 h 44"/>
                  <a:gd name="T26" fmla="*/ 2147483646 w 44"/>
                  <a:gd name="T27" fmla="*/ 2147483646 h 44"/>
                  <a:gd name="T28" fmla="*/ 2147483646 w 44"/>
                  <a:gd name="T29" fmla="*/ 2147483646 h 44"/>
                  <a:gd name="T30" fmla="*/ 2147483646 w 44"/>
                  <a:gd name="T31" fmla="*/ 0 h 44"/>
                  <a:gd name="T32" fmla="*/ 2147483646 w 44"/>
                  <a:gd name="T33" fmla="*/ 0 h 44"/>
                  <a:gd name="T34" fmla="*/ 2147483646 w 44"/>
                  <a:gd name="T35" fmla="*/ 2147483646 h 44"/>
                  <a:gd name="T36" fmla="*/ 2147483646 w 44"/>
                  <a:gd name="T37" fmla="*/ 2147483646 h 44"/>
                  <a:gd name="T38" fmla="*/ 0 w 44"/>
                  <a:gd name="T39" fmla="*/ 2147483646 h 44"/>
                  <a:gd name="T40" fmla="*/ 0 w 44"/>
                  <a:gd name="T41" fmla="*/ 2147483646 h 44"/>
                  <a:gd name="T42" fmla="*/ 0 w 44"/>
                  <a:gd name="T43" fmla="*/ 2147483646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4"/>
                  <a:gd name="T67" fmla="*/ 0 h 44"/>
                  <a:gd name="T68" fmla="*/ 44 w 44"/>
                  <a:gd name="T69" fmla="*/ 44 h 4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4" h="44">
                    <a:moveTo>
                      <a:pt x="0" y="22"/>
                    </a:moveTo>
                    <a:lnTo>
                      <a:pt x="0" y="22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2" y="42"/>
                    </a:lnTo>
                    <a:lnTo>
                      <a:pt x="22" y="44"/>
                    </a:lnTo>
                    <a:lnTo>
                      <a:pt x="30" y="42"/>
                    </a:lnTo>
                    <a:lnTo>
                      <a:pt x="36" y="36"/>
                    </a:lnTo>
                    <a:lnTo>
                      <a:pt x="42" y="30"/>
                    </a:lnTo>
                    <a:lnTo>
                      <a:pt x="44" y="22"/>
                    </a:lnTo>
                    <a:lnTo>
                      <a:pt x="42" y="14"/>
                    </a:lnTo>
                    <a:lnTo>
                      <a:pt x="36" y="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0" y="1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6" name="Freeform 2031"/>
              <p:cNvSpPr>
                <a:spLocks/>
              </p:cNvSpPr>
              <p:nvPr/>
            </p:nvSpPr>
            <p:spPr bwMode="auto">
              <a:xfrm>
                <a:off x="3381375" y="2895600"/>
                <a:ext cx="47625" cy="44450"/>
              </a:xfrm>
              <a:custGeom>
                <a:avLst/>
                <a:gdLst>
                  <a:gd name="T0" fmla="*/ 0 w 30"/>
                  <a:gd name="T1" fmla="*/ 2147483646 h 28"/>
                  <a:gd name="T2" fmla="*/ 0 w 30"/>
                  <a:gd name="T3" fmla="*/ 2147483646 h 28"/>
                  <a:gd name="T4" fmla="*/ 2147483646 w 30"/>
                  <a:gd name="T5" fmla="*/ 2147483646 h 28"/>
                  <a:gd name="T6" fmla="*/ 2147483646 w 30"/>
                  <a:gd name="T7" fmla="*/ 2147483646 h 28"/>
                  <a:gd name="T8" fmla="*/ 2147483646 w 30"/>
                  <a:gd name="T9" fmla="*/ 2147483646 h 28"/>
                  <a:gd name="T10" fmla="*/ 2147483646 w 30"/>
                  <a:gd name="T11" fmla="*/ 2147483646 h 28"/>
                  <a:gd name="T12" fmla="*/ 2147483646 w 30"/>
                  <a:gd name="T13" fmla="*/ 2147483646 h 28"/>
                  <a:gd name="T14" fmla="*/ 2147483646 w 30"/>
                  <a:gd name="T15" fmla="*/ 2147483646 h 28"/>
                  <a:gd name="T16" fmla="*/ 2147483646 w 30"/>
                  <a:gd name="T17" fmla="*/ 2147483646 h 28"/>
                  <a:gd name="T18" fmla="*/ 2147483646 w 30"/>
                  <a:gd name="T19" fmla="*/ 2147483646 h 28"/>
                  <a:gd name="T20" fmla="*/ 2147483646 w 30"/>
                  <a:gd name="T21" fmla="*/ 2147483646 h 28"/>
                  <a:gd name="T22" fmla="*/ 2147483646 w 30"/>
                  <a:gd name="T23" fmla="*/ 2147483646 h 28"/>
                  <a:gd name="T24" fmla="*/ 2147483646 w 30"/>
                  <a:gd name="T25" fmla="*/ 2147483646 h 28"/>
                  <a:gd name="T26" fmla="*/ 2147483646 w 30"/>
                  <a:gd name="T27" fmla="*/ 2147483646 h 28"/>
                  <a:gd name="T28" fmla="*/ 2147483646 w 30"/>
                  <a:gd name="T29" fmla="*/ 0 h 28"/>
                  <a:gd name="T30" fmla="*/ 2147483646 w 30"/>
                  <a:gd name="T31" fmla="*/ 0 h 28"/>
                  <a:gd name="T32" fmla="*/ 2147483646 w 30"/>
                  <a:gd name="T33" fmla="*/ 0 h 28"/>
                  <a:gd name="T34" fmla="*/ 2147483646 w 30"/>
                  <a:gd name="T35" fmla="*/ 0 h 28"/>
                  <a:gd name="T36" fmla="*/ 2147483646 w 30"/>
                  <a:gd name="T37" fmla="*/ 2147483646 h 28"/>
                  <a:gd name="T38" fmla="*/ 2147483646 w 30"/>
                  <a:gd name="T39" fmla="*/ 2147483646 h 28"/>
                  <a:gd name="T40" fmla="*/ 0 w 30"/>
                  <a:gd name="T41" fmla="*/ 2147483646 h 28"/>
                  <a:gd name="T42" fmla="*/ 0 w 30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28"/>
                  <a:gd name="T68" fmla="*/ 30 w 30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28">
                    <a:moveTo>
                      <a:pt x="0" y="14"/>
                    </a:moveTo>
                    <a:lnTo>
                      <a:pt x="0" y="14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6"/>
                    </a:lnTo>
                    <a:lnTo>
                      <a:pt x="16" y="28"/>
                    </a:lnTo>
                    <a:lnTo>
                      <a:pt x="22" y="26"/>
                    </a:lnTo>
                    <a:lnTo>
                      <a:pt x="26" y="24"/>
                    </a:lnTo>
                    <a:lnTo>
                      <a:pt x="30" y="20"/>
                    </a:lnTo>
                    <a:lnTo>
                      <a:pt x="30" y="14"/>
                    </a:lnTo>
                    <a:lnTo>
                      <a:pt x="30" y="8"/>
                    </a:lnTo>
                    <a:lnTo>
                      <a:pt x="26" y="4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6" y="4"/>
                    </a:lnTo>
                    <a:lnTo>
                      <a:pt x="2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7" name="Freeform 2032"/>
              <p:cNvSpPr>
                <a:spLocks/>
              </p:cNvSpPr>
              <p:nvPr/>
            </p:nvSpPr>
            <p:spPr bwMode="auto">
              <a:xfrm>
                <a:off x="3355975" y="2917825"/>
                <a:ext cx="31750" cy="31750"/>
              </a:xfrm>
              <a:custGeom>
                <a:avLst/>
                <a:gdLst>
                  <a:gd name="T0" fmla="*/ 0 w 20"/>
                  <a:gd name="T1" fmla="*/ 2147483646 h 20"/>
                  <a:gd name="T2" fmla="*/ 0 w 20"/>
                  <a:gd name="T3" fmla="*/ 2147483646 h 20"/>
                  <a:gd name="T4" fmla="*/ 0 w 20"/>
                  <a:gd name="T5" fmla="*/ 2147483646 h 20"/>
                  <a:gd name="T6" fmla="*/ 2147483646 w 20"/>
                  <a:gd name="T7" fmla="*/ 2147483646 h 20"/>
                  <a:gd name="T8" fmla="*/ 2147483646 w 20"/>
                  <a:gd name="T9" fmla="*/ 2147483646 h 20"/>
                  <a:gd name="T10" fmla="*/ 2147483646 w 20"/>
                  <a:gd name="T11" fmla="*/ 2147483646 h 20"/>
                  <a:gd name="T12" fmla="*/ 2147483646 w 20"/>
                  <a:gd name="T13" fmla="*/ 2147483646 h 20"/>
                  <a:gd name="T14" fmla="*/ 2147483646 w 20"/>
                  <a:gd name="T15" fmla="*/ 2147483646 h 20"/>
                  <a:gd name="T16" fmla="*/ 2147483646 w 20"/>
                  <a:gd name="T17" fmla="*/ 2147483646 h 20"/>
                  <a:gd name="T18" fmla="*/ 2147483646 w 20"/>
                  <a:gd name="T19" fmla="*/ 2147483646 h 20"/>
                  <a:gd name="T20" fmla="*/ 2147483646 w 20"/>
                  <a:gd name="T21" fmla="*/ 2147483646 h 20"/>
                  <a:gd name="T22" fmla="*/ 2147483646 w 20"/>
                  <a:gd name="T23" fmla="*/ 2147483646 h 20"/>
                  <a:gd name="T24" fmla="*/ 2147483646 w 20"/>
                  <a:gd name="T25" fmla="*/ 2147483646 h 20"/>
                  <a:gd name="T26" fmla="*/ 2147483646 w 20"/>
                  <a:gd name="T27" fmla="*/ 2147483646 h 20"/>
                  <a:gd name="T28" fmla="*/ 2147483646 w 20"/>
                  <a:gd name="T29" fmla="*/ 2147483646 h 20"/>
                  <a:gd name="T30" fmla="*/ 2147483646 w 20"/>
                  <a:gd name="T31" fmla="*/ 0 h 20"/>
                  <a:gd name="T32" fmla="*/ 2147483646 w 20"/>
                  <a:gd name="T33" fmla="*/ 0 h 20"/>
                  <a:gd name="T34" fmla="*/ 2147483646 w 20"/>
                  <a:gd name="T35" fmla="*/ 2147483646 h 20"/>
                  <a:gd name="T36" fmla="*/ 2147483646 w 20"/>
                  <a:gd name="T37" fmla="*/ 2147483646 h 20"/>
                  <a:gd name="T38" fmla="*/ 0 w 20"/>
                  <a:gd name="T39" fmla="*/ 2147483646 h 20"/>
                  <a:gd name="T40" fmla="*/ 0 w 20"/>
                  <a:gd name="T41" fmla="*/ 2147483646 h 20"/>
                  <a:gd name="T42" fmla="*/ 0 w 20"/>
                  <a:gd name="T43" fmla="*/ 2147483646 h 2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0"/>
                  <a:gd name="T67" fmla="*/ 0 h 20"/>
                  <a:gd name="T68" fmla="*/ 20 w 20"/>
                  <a:gd name="T69" fmla="*/ 20 h 2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0" h="20">
                    <a:moveTo>
                      <a:pt x="0" y="10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2" y="16"/>
                    </a:lnTo>
                    <a:lnTo>
                      <a:pt x="6" y="18"/>
                    </a:lnTo>
                    <a:lnTo>
                      <a:pt x="10" y="20"/>
                    </a:lnTo>
                    <a:lnTo>
                      <a:pt x="14" y="18"/>
                    </a:lnTo>
                    <a:lnTo>
                      <a:pt x="16" y="16"/>
                    </a:lnTo>
                    <a:lnTo>
                      <a:pt x="18" y="14"/>
                    </a:lnTo>
                    <a:lnTo>
                      <a:pt x="20" y="10"/>
                    </a:lnTo>
                    <a:lnTo>
                      <a:pt x="18" y="6"/>
                    </a:lnTo>
                    <a:lnTo>
                      <a:pt x="16" y="4"/>
                    </a:lnTo>
                    <a:lnTo>
                      <a:pt x="14" y="2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8" name="Freeform 2033"/>
              <p:cNvSpPr>
                <a:spLocks/>
              </p:cNvSpPr>
              <p:nvPr/>
            </p:nvSpPr>
            <p:spPr bwMode="auto">
              <a:xfrm>
                <a:off x="3371850" y="3009900"/>
                <a:ext cx="63500" cy="63500"/>
              </a:xfrm>
              <a:custGeom>
                <a:avLst/>
                <a:gdLst>
                  <a:gd name="T0" fmla="*/ 0 w 40"/>
                  <a:gd name="T1" fmla="*/ 2147483646 h 40"/>
                  <a:gd name="T2" fmla="*/ 0 w 40"/>
                  <a:gd name="T3" fmla="*/ 2147483646 h 40"/>
                  <a:gd name="T4" fmla="*/ 2147483646 w 40"/>
                  <a:gd name="T5" fmla="*/ 2147483646 h 40"/>
                  <a:gd name="T6" fmla="*/ 2147483646 w 40"/>
                  <a:gd name="T7" fmla="*/ 2147483646 h 40"/>
                  <a:gd name="T8" fmla="*/ 2147483646 w 40"/>
                  <a:gd name="T9" fmla="*/ 2147483646 h 40"/>
                  <a:gd name="T10" fmla="*/ 2147483646 w 40"/>
                  <a:gd name="T11" fmla="*/ 2147483646 h 40"/>
                  <a:gd name="T12" fmla="*/ 2147483646 w 40"/>
                  <a:gd name="T13" fmla="*/ 2147483646 h 40"/>
                  <a:gd name="T14" fmla="*/ 2147483646 w 40"/>
                  <a:gd name="T15" fmla="*/ 2147483646 h 40"/>
                  <a:gd name="T16" fmla="*/ 2147483646 w 40"/>
                  <a:gd name="T17" fmla="*/ 2147483646 h 40"/>
                  <a:gd name="T18" fmla="*/ 2147483646 w 40"/>
                  <a:gd name="T19" fmla="*/ 2147483646 h 40"/>
                  <a:gd name="T20" fmla="*/ 2147483646 w 40"/>
                  <a:gd name="T21" fmla="*/ 2147483646 h 40"/>
                  <a:gd name="T22" fmla="*/ 2147483646 w 40"/>
                  <a:gd name="T23" fmla="*/ 2147483646 h 40"/>
                  <a:gd name="T24" fmla="*/ 2147483646 w 40"/>
                  <a:gd name="T25" fmla="*/ 2147483646 h 40"/>
                  <a:gd name="T26" fmla="*/ 2147483646 w 40"/>
                  <a:gd name="T27" fmla="*/ 2147483646 h 40"/>
                  <a:gd name="T28" fmla="*/ 2147483646 w 40"/>
                  <a:gd name="T29" fmla="*/ 2147483646 h 40"/>
                  <a:gd name="T30" fmla="*/ 2147483646 w 40"/>
                  <a:gd name="T31" fmla="*/ 0 h 40"/>
                  <a:gd name="T32" fmla="*/ 2147483646 w 40"/>
                  <a:gd name="T33" fmla="*/ 0 h 40"/>
                  <a:gd name="T34" fmla="*/ 2147483646 w 40"/>
                  <a:gd name="T35" fmla="*/ 2147483646 h 40"/>
                  <a:gd name="T36" fmla="*/ 2147483646 w 40"/>
                  <a:gd name="T37" fmla="*/ 2147483646 h 40"/>
                  <a:gd name="T38" fmla="*/ 2147483646 w 40"/>
                  <a:gd name="T39" fmla="*/ 2147483646 h 40"/>
                  <a:gd name="T40" fmla="*/ 0 w 40"/>
                  <a:gd name="T41" fmla="*/ 2147483646 h 40"/>
                  <a:gd name="T42" fmla="*/ 0 w 40"/>
                  <a:gd name="T43" fmla="*/ 2147483646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0"/>
                  <a:gd name="T67" fmla="*/ 0 h 40"/>
                  <a:gd name="T68" fmla="*/ 40 w 40"/>
                  <a:gd name="T69" fmla="*/ 40 h 4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0" h="40">
                    <a:moveTo>
                      <a:pt x="0" y="20"/>
                    </a:moveTo>
                    <a:lnTo>
                      <a:pt x="0" y="20"/>
                    </a:lnTo>
                    <a:lnTo>
                      <a:pt x="2" y="28"/>
                    </a:lnTo>
                    <a:lnTo>
                      <a:pt x="6" y="34"/>
                    </a:lnTo>
                    <a:lnTo>
                      <a:pt x="12" y="38"/>
                    </a:lnTo>
                    <a:lnTo>
                      <a:pt x="20" y="40"/>
                    </a:lnTo>
                    <a:lnTo>
                      <a:pt x="28" y="38"/>
                    </a:lnTo>
                    <a:lnTo>
                      <a:pt x="34" y="34"/>
                    </a:lnTo>
                    <a:lnTo>
                      <a:pt x="38" y="28"/>
                    </a:lnTo>
                    <a:lnTo>
                      <a:pt x="40" y="20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28" y="2"/>
                    </a:lnTo>
                    <a:lnTo>
                      <a:pt x="20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9" name="Freeform 2034"/>
              <p:cNvSpPr>
                <a:spLocks/>
              </p:cNvSpPr>
              <p:nvPr/>
            </p:nvSpPr>
            <p:spPr bwMode="auto">
              <a:xfrm>
                <a:off x="3330575" y="3041650"/>
                <a:ext cx="47625" cy="47625"/>
              </a:xfrm>
              <a:custGeom>
                <a:avLst/>
                <a:gdLst>
                  <a:gd name="T0" fmla="*/ 0 w 30"/>
                  <a:gd name="T1" fmla="*/ 2147483646 h 30"/>
                  <a:gd name="T2" fmla="*/ 0 w 30"/>
                  <a:gd name="T3" fmla="*/ 2147483646 h 30"/>
                  <a:gd name="T4" fmla="*/ 2147483646 w 30"/>
                  <a:gd name="T5" fmla="*/ 2147483646 h 30"/>
                  <a:gd name="T6" fmla="*/ 2147483646 w 30"/>
                  <a:gd name="T7" fmla="*/ 2147483646 h 30"/>
                  <a:gd name="T8" fmla="*/ 2147483646 w 30"/>
                  <a:gd name="T9" fmla="*/ 2147483646 h 30"/>
                  <a:gd name="T10" fmla="*/ 2147483646 w 30"/>
                  <a:gd name="T11" fmla="*/ 2147483646 h 30"/>
                  <a:gd name="T12" fmla="*/ 2147483646 w 30"/>
                  <a:gd name="T13" fmla="*/ 2147483646 h 30"/>
                  <a:gd name="T14" fmla="*/ 2147483646 w 30"/>
                  <a:gd name="T15" fmla="*/ 2147483646 h 30"/>
                  <a:gd name="T16" fmla="*/ 2147483646 w 30"/>
                  <a:gd name="T17" fmla="*/ 2147483646 h 30"/>
                  <a:gd name="T18" fmla="*/ 2147483646 w 30"/>
                  <a:gd name="T19" fmla="*/ 2147483646 h 30"/>
                  <a:gd name="T20" fmla="*/ 2147483646 w 30"/>
                  <a:gd name="T21" fmla="*/ 2147483646 h 30"/>
                  <a:gd name="T22" fmla="*/ 2147483646 w 30"/>
                  <a:gd name="T23" fmla="*/ 2147483646 h 30"/>
                  <a:gd name="T24" fmla="*/ 2147483646 w 30"/>
                  <a:gd name="T25" fmla="*/ 2147483646 h 30"/>
                  <a:gd name="T26" fmla="*/ 2147483646 w 30"/>
                  <a:gd name="T27" fmla="*/ 2147483646 h 30"/>
                  <a:gd name="T28" fmla="*/ 2147483646 w 30"/>
                  <a:gd name="T29" fmla="*/ 2147483646 h 30"/>
                  <a:gd name="T30" fmla="*/ 2147483646 w 30"/>
                  <a:gd name="T31" fmla="*/ 0 h 30"/>
                  <a:gd name="T32" fmla="*/ 2147483646 w 30"/>
                  <a:gd name="T33" fmla="*/ 0 h 30"/>
                  <a:gd name="T34" fmla="*/ 2147483646 w 30"/>
                  <a:gd name="T35" fmla="*/ 2147483646 h 30"/>
                  <a:gd name="T36" fmla="*/ 2147483646 w 30"/>
                  <a:gd name="T37" fmla="*/ 2147483646 h 30"/>
                  <a:gd name="T38" fmla="*/ 2147483646 w 30"/>
                  <a:gd name="T39" fmla="*/ 2147483646 h 30"/>
                  <a:gd name="T40" fmla="*/ 0 w 30"/>
                  <a:gd name="T41" fmla="*/ 2147483646 h 30"/>
                  <a:gd name="T42" fmla="*/ 0 w 30"/>
                  <a:gd name="T43" fmla="*/ 2147483646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30"/>
                  <a:gd name="T68" fmla="*/ 30 w 30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30">
                    <a:moveTo>
                      <a:pt x="0" y="16"/>
                    </a:moveTo>
                    <a:lnTo>
                      <a:pt x="0" y="16"/>
                    </a:lnTo>
                    <a:lnTo>
                      <a:pt x="2" y="20"/>
                    </a:lnTo>
                    <a:lnTo>
                      <a:pt x="6" y="26"/>
                    </a:lnTo>
                    <a:lnTo>
                      <a:pt x="10" y="28"/>
                    </a:lnTo>
                    <a:lnTo>
                      <a:pt x="16" y="30"/>
                    </a:lnTo>
                    <a:lnTo>
                      <a:pt x="22" y="28"/>
                    </a:lnTo>
                    <a:lnTo>
                      <a:pt x="26" y="26"/>
                    </a:lnTo>
                    <a:lnTo>
                      <a:pt x="30" y="20"/>
                    </a:lnTo>
                    <a:lnTo>
                      <a:pt x="30" y="16"/>
                    </a:lnTo>
                    <a:lnTo>
                      <a:pt x="30" y="10"/>
                    </a:lnTo>
                    <a:lnTo>
                      <a:pt x="26" y="4"/>
                    </a:lnTo>
                    <a:lnTo>
                      <a:pt x="22" y="2"/>
                    </a:lnTo>
                    <a:lnTo>
                      <a:pt x="16" y="0"/>
                    </a:lnTo>
                    <a:lnTo>
                      <a:pt x="10" y="2"/>
                    </a:lnTo>
                    <a:lnTo>
                      <a:pt x="6" y="4"/>
                    </a:lnTo>
                    <a:lnTo>
                      <a:pt x="2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0" name="Freeform 2035"/>
              <p:cNvSpPr>
                <a:spLocks/>
              </p:cNvSpPr>
              <p:nvPr/>
            </p:nvSpPr>
            <p:spPr bwMode="auto">
              <a:xfrm>
                <a:off x="3368675" y="3070225"/>
                <a:ext cx="47625" cy="47625"/>
              </a:xfrm>
              <a:custGeom>
                <a:avLst/>
                <a:gdLst>
                  <a:gd name="T0" fmla="*/ 0 w 30"/>
                  <a:gd name="T1" fmla="*/ 2147483646 h 30"/>
                  <a:gd name="T2" fmla="*/ 0 w 30"/>
                  <a:gd name="T3" fmla="*/ 2147483646 h 30"/>
                  <a:gd name="T4" fmla="*/ 0 w 30"/>
                  <a:gd name="T5" fmla="*/ 2147483646 h 30"/>
                  <a:gd name="T6" fmla="*/ 2147483646 w 30"/>
                  <a:gd name="T7" fmla="*/ 2147483646 h 30"/>
                  <a:gd name="T8" fmla="*/ 2147483646 w 30"/>
                  <a:gd name="T9" fmla="*/ 2147483646 h 30"/>
                  <a:gd name="T10" fmla="*/ 2147483646 w 30"/>
                  <a:gd name="T11" fmla="*/ 2147483646 h 30"/>
                  <a:gd name="T12" fmla="*/ 2147483646 w 30"/>
                  <a:gd name="T13" fmla="*/ 2147483646 h 30"/>
                  <a:gd name="T14" fmla="*/ 2147483646 w 30"/>
                  <a:gd name="T15" fmla="*/ 2147483646 h 30"/>
                  <a:gd name="T16" fmla="*/ 2147483646 w 30"/>
                  <a:gd name="T17" fmla="*/ 2147483646 h 30"/>
                  <a:gd name="T18" fmla="*/ 2147483646 w 30"/>
                  <a:gd name="T19" fmla="*/ 2147483646 h 30"/>
                  <a:gd name="T20" fmla="*/ 2147483646 w 30"/>
                  <a:gd name="T21" fmla="*/ 2147483646 h 30"/>
                  <a:gd name="T22" fmla="*/ 2147483646 w 30"/>
                  <a:gd name="T23" fmla="*/ 2147483646 h 30"/>
                  <a:gd name="T24" fmla="*/ 2147483646 w 30"/>
                  <a:gd name="T25" fmla="*/ 2147483646 h 30"/>
                  <a:gd name="T26" fmla="*/ 2147483646 w 30"/>
                  <a:gd name="T27" fmla="*/ 2147483646 h 30"/>
                  <a:gd name="T28" fmla="*/ 2147483646 w 30"/>
                  <a:gd name="T29" fmla="*/ 2147483646 h 30"/>
                  <a:gd name="T30" fmla="*/ 2147483646 w 30"/>
                  <a:gd name="T31" fmla="*/ 0 h 30"/>
                  <a:gd name="T32" fmla="*/ 2147483646 w 30"/>
                  <a:gd name="T33" fmla="*/ 0 h 30"/>
                  <a:gd name="T34" fmla="*/ 2147483646 w 30"/>
                  <a:gd name="T35" fmla="*/ 2147483646 h 30"/>
                  <a:gd name="T36" fmla="*/ 2147483646 w 30"/>
                  <a:gd name="T37" fmla="*/ 2147483646 h 30"/>
                  <a:gd name="T38" fmla="*/ 0 w 30"/>
                  <a:gd name="T39" fmla="*/ 2147483646 h 30"/>
                  <a:gd name="T40" fmla="*/ 0 w 30"/>
                  <a:gd name="T41" fmla="*/ 2147483646 h 30"/>
                  <a:gd name="T42" fmla="*/ 0 w 30"/>
                  <a:gd name="T43" fmla="*/ 2147483646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30"/>
                  <a:gd name="T68" fmla="*/ 30 w 30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30">
                    <a:moveTo>
                      <a:pt x="0" y="16"/>
                    </a:moveTo>
                    <a:lnTo>
                      <a:pt x="0" y="16"/>
                    </a:lnTo>
                    <a:lnTo>
                      <a:pt x="0" y="20"/>
                    </a:lnTo>
                    <a:lnTo>
                      <a:pt x="4" y="26"/>
                    </a:lnTo>
                    <a:lnTo>
                      <a:pt x="8" y="28"/>
                    </a:lnTo>
                    <a:lnTo>
                      <a:pt x="14" y="30"/>
                    </a:lnTo>
                    <a:lnTo>
                      <a:pt x="20" y="28"/>
                    </a:lnTo>
                    <a:lnTo>
                      <a:pt x="24" y="26"/>
                    </a:lnTo>
                    <a:lnTo>
                      <a:pt x="28" y="20"/>
                    </a:lnTo>
                    <a:lnTo>
                      <a:pt x="30" y="16"/>
                    </a:lnTo>
                    <a:lnTo>
                      <a:pt x="28" y="10"/>
                    </a:lnTo>
                    <a:lnTo>
                      <a:pt x="24" y="4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0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1" name="Freeform 2036"/>
              <p:cNvSpPr>
                <a:spLocks/>
              </p:cNvSpPr>
              <p:nvPr/>
            </p:nvSpPr>
            <p:spPr bwMode="auto">
              <a:xfrm>
                <a:off x="3197225" y="2803525"/>
                <a:ext cx="44450" cy="44450"/>
              </a:xfrm>
              <a:custGeom>
                <a:avLst/>
                <a:gdLst>
                  <a:gd name="T0" fmla="*/ 0 w 28"/>
                  <a:gd name="T1" fmla="*/ 2147483646 h 28"/>
                  <a:gd name="T2" fmla="*/ 0 w 28"/>
                  <a:gd name="T3" fmla="*/ 2147483646 h 28"/>
                  <a:gd name="T4" fmla="*/ 2147483646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2147483646 w 28"/>
                  <a:gd name="T19" fmla="*/ 2147483646 h 28"/>
                  <a:gd name="T20" fmla="*/ 2147483646 w 28"/>
                  <a:gd name="T21" fmla="*/ 2147483646 h 28"/>
                  <a:gd name="T22" fmla="*/ 2147483646 w 28"/>
                  <a:gd name="T23" fmla="*/ 2147483646 h 28"/>
                  <a:gd name="T24" fmla="*/ 2147483646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0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0 h 28"/>
                  <a:gd name="T36" fmla="*/ 2147483646 w 28"/>
                  <a:gd name="T37" fmla="*/ 2147483646 h 28"/>
                  <a:gd name="T38" fmla="*/ 2147483646 w 28"/>
                  <a:gd name="T39" fmla="*/ 2147483646 h 28"/>
                  <a:gd name="T40" fmla="*/ 0 w 28"/>
                  <a:gd name="T41" fmla="*/ 2147483646 h 28"/>
                  <a:gd name="T42" fmla="*/ 0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0" y="14"/>
                    </a:moveTo>
                    <a:lnTo>
                      <a:pt x="0" y="14"/>
                    </a:lnTo>
                    <a:lnTo>
                      <a:pt x="2" y="18"/>
                    </a:lnTo>
                    <a:lnTo>
                      <a:pt x="4" y="24"/>
                    </a:lnTo>
                    <a:lnTo>
                      <a:pt x="8" y="26"/>
                    </a:lnTo>
                    <a:lnTo>
                      <a:pt x="14" y="28"/>
                    </a:lnTo>
                    <a:lnTo>
                      <a:pt x="20" y="26"/>
                    </a:lnTo>
                    <a:lnTo>
                      <a:pt x="24" y="24"/>
                    </a:lnTo>
                    <a:lnTo>
                      <a:pt x="28" y="18"/>
                    </a:lnTo>
                    <a:lnTo>
                      <a:pt x="28" y="14"/>
                    </a:lnTo>
                    <a:lnTo>
                      <a:pt x="28" y="8"/>
                    </a:lnTo>
                    <a:lnTo>
                      <a:pt x="24" y="4"/>
                    </a:lnTo>
                    <a:lnTo>
                      <a:pt x="20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2" name="Freeform 2037"/>
              <p:cNvSpPr>
                <a:spLocks/>
              </p:cNvSpPr>
              <p:nvPr/>
            </p:nvSpPr>
            <p:spPr bwMode="auto">
              <a:xfrm>
                <a:off x="3333750" y="2867025"/>
                <a:ext cx="50800" cy="50800"/>
              </a:xfrm>
              <a:custGeom>
                <a:avLst/>
                <a:gdLst>
                  <a:gd name="T0" fmla="*/ 0 w 32"/>
                  <a:gd name="T1" fmla="*/ 2147483646 h 32"/>
                  <a:gd name="T2" fmla="*/ 0 w 32"/>
                  <a:gd name="T3" fmla="*/ 2147483646 h 32"/>
                  <a:gd name="T4" fmla="*/ 0 w 32"/>
                  <a:gd name="T5" fmla="*/ 2147483646 h 32"/>
                  <a:gd name="T6" fmla="*/ 2147483646 w 32"/>
                  <a:gd name="T7" fmla="*/ 2147483646 h 32"/>
                  <a:gd name="T8" fmla="*/ 2147483646 w 32"/>
                  <a:gd name="T9" fmla="*/ 2147483646 h 32"/>
                  <a:gd name="T10" fmla="*/ 2147483646 w 32"/>
                  <a:gd name="T11" fmla="*/ 2147483646 h 32"/>
                  <a:gd name="T12" fmla="*/ 2147483646 w 32"/>
                  <a:gd name="T13" fmla="*/ 2147483646 h 32"/>
                  <a:gd name="T14" fmla="*/ 2147483646 w 32"/>
                  <a:gd name="T15" fmla="*/ 2147483646 h 32"/>
                  <a:gd name="T16" fmla="*/ 2147483646 w 32"/>
                  <a:gd name="T17" fmla="*/ 2147483646 h 32"/>
                  <a:gd name="T18" fmla="*/ 2147483646 w 32"/>
                  <a:gd name="T19" fmla="*/ 2147483646 h 32"/>
                  <a:gd name="T20" fmla="*/ 2147483646 w 32"/>
                  <a:gd name="T21" fmla="*/ 2147483646 h 32"/>
                  <a:gd name="T22" fmla="*/ 2147483646 w 32"/>
                  <a:gd name="T23" fmla="*/ 2147483646 h 32"/>
                  <a:gd name="T24" fmla="*/ 2147483646 w 32"/>
                  <a:gd name="T25" fmla="*/ 2147483646 h 32"/>
                  <a:gd name="T26" fmla="*/ 2147483646 w 32"/>
                  <a:gd name="T27" fmla="*/ 2147483646 h 32"/>
                  <a:gd name="T28" fmla="*/ 2147483646 w 32"/>
                  <a:gd name="T29" fmla="*/ 2147483646 h 32"/>
                  <a:gd name="T30" fmla="*/ 2147483646 w 32"/>
                  <a:gd name="T31" fmla="*/ 0 h 32"/>
                  <a:gd name="T32" fmla="*/ 2147483646 w 32"/>
                  <a:gd name="T33" fmla="*/ 0 h 32"/>
                  <a:gd name="T34" fmla="*/ 2147483646 w 32"/>
                  <a:gd name="T35" fmla="*/ 2147483646 h 32"/>
                  <a:gd name="T36" fmla="*/ 2147483646 w 32"/>
                  <a:gd name="T37" fmla="*/ 2147483646 h 32"/>
                  <a:gd name="T38" fmla="*/ 0 w 32"/>
                  <a:gd name="T39" fmla="*/ 2147483646 h 32"/>
                  <a:gd name="T40" fmla="*/ 0 w 32"/>
                  <a:gd name="T41" fmla="*/ 2147483646 h 32"/>
                  <a:gd name="T42" fmla="*/ 0 w 32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2"/>
                  <a:gd name="T67" fmla="*/ 0 h 32"/>
                  <a:gd name="T68" fmla="*/ 32 w 32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2" h="32">
                    <a:moveTo>
                      <a:pt x="0" y="16"/>
                    </a:moveTo>
                    <a:lnTo>
                      <a:pt x="0" y="16"/>
                    </a:lnTo>
                    <a:lnTo>
                      <a:pt x="0" y="22"/>
                    </a:lnTo>
                    <a:lnTo>
                      <a:pt x="4" y="28"/>
                    </a:lnTo>
                    <a:lnTo>
                      <a:pt x="10" y="32"/>
                    </a:lnTo>
                    <a:lnTo>
                      <a:pt x="16" y="32"/>
                    </a:lnTo>
                    <a:lnTo>
                      <a:pt x="22" y="32"/>
                    </a:lnTo>
                    <a:lnTo>
                      <a:pt x="28" y="28"/>
                    </a:lnTo>
                    <a:lnTo>
                      <a:pt x="32" y="22"/>
                    </a:lnTo>
                    <a:lnTo>
                      <a:pt x="32" y="16"/>
                    </a:lnTo>
                    <a:lnTo>
                      <a:pt x="32" y="10"/>
                    </a:lnTo>
                    <a:lnTo>
                      <a:pt x="28" y="6"/>
                    </a:lnTo>
                    <a:lnTo>
                      <a:pt x="22" y="2"/>
                    </a:lnTo>
                    <a:lnTo>
                      <a:pt x="16" y="0"/>
                    </a:lnTo>
                    <a:lnTo>
                      <a:pt x="10" y="2"/>
                    </a:lnTo>
                    <a:lnTo>
                      <a:pt x="4" y="6"/>
                    </a:lnTo>
                    <a:lnTo>
                      <a:pt x="0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3" name="Freeform 2038"/>
              <p:cNvSpPr>
                <a:spLocks/>
              </p:cNvSpPr>
              <p:nvPr/>
            </p:nvSpPr>
            <p:spPr bwMode="auto">
              <a:xfrm>
                <a:off x="3184525" y="2847975"/>
                <a:ext cx="38100" cy="34925"/>
              </a:xfrm>
              <a:custGeom>
                <a:avLst/>
                <a:gdLst>
                  <a:gd name="T0" fmla="*/ 0 w 24"/>
                  <a:gd name="T1" fmla="*/ 2147483646 h 22"/>
                  <a:gd name="T2" fmla="*/ 0 w 24"/>
                  <a:gd name="T3" fmla="*/ 2147483646 h 22"/>
                  <a:gd name="T4" fmla="*/ 0 w 24"/>
                  <a:gd name="T5" fmla="*/ 2147483646 h 22"/>
                  <a:gd name="T6" fmla="*/ 2147483646 w 24"/>
                  <a:gd name="T7" fmla="*/ 2147483646 h 22"/>
                  <a:gd name="T8" fmla="*/ 2147483646 w 24"/>
                  <a:gd name="T9" fmla="*/ 2147483646 h 22"/>
                  <a:gd name="T10" fmla="*/ 2147483646 w 24"/>
                  <a:gd name="T11" fmla="*/ 2147483646 h 22"/>
                  <a:gd name="T12" fmla="*/ 2147483646 w 24"/>
                  <a:gd name="T13" fmla="*/ 2147483646 h 22"/>
                  <a:gd name="T14" fmla="*/ 2147483646 w 24"/>
                  <a:gd name="T15" fmla="*/ 2147483646 h 22"/>
                  <a:gd name="T16" fmla="*/ 2147483646 w 24"/>
                  <a:gd name="T17" fmla="*/ 2147483646 h 22"/>
                  <a:gd name="T18" fmla="*/ 2147483646 w 24"/>
                  <a:gd name="T19" fmla="*/ 2147483646 h 22"/>
                  <a:gd name="T20" fmla="*/ 2147483646 w 24"/>
                  <a:gd name="T21" fmla="*/ 2147483646 h 22"/>
                  <a:gd name="T22" fmla="*/ 2147483646 w 24"/>
                  <a:gd name="T23" fmla="*/ 2147483646 h 22"/>
                  <a:gd name="T24" fmla="*/ 2147483646 w 24"/>
                  <a:gd name="T25" fmla="*/ 2147483646 h 22"/>
                  <a:gd name="T26" fmla="*/ 2147483646 w 24"/>
                  <a:gd name="T27" fmla="*/ 2147483646 h 22"/>
                  <a:gd name="T28" fmla="*/ 2147483646 w 24"/>
                  <a:gd name="T29" fmla="*/ 0 h 22"/>
                  <a:gd name="T30" fmla="*/ 2147483646 w 24"/>
                  <a:gd name="T31" fmla="*/ 0 h 22"/>
                  <a:gd name="T32" fmla="*/ 2147483646 w 24"/>
                  <a:gd name="T33" fmla="*/ 0 h 22"/>
                  <a:gd name="T34" fmla="*/ 2147483646 w 24"/>
                  <a:gd name="T35" fmla="*/ 0 h 22"/>
                  <a:gd name="T36" fmla="*/ 2147483646 w 24"/>
                  <a:gd name="T37" fmla="*/ 2147483646 h 22"/>
                  <a:gd name="T38" fmla="*/ 0 w 24"/>
                  <a:gd name="T39" fmla="*/ 2147483646 h 22"/>
                  <a:gd name="T40" fmla="*/ 0 w 24"/>
                  <a:gd name="T41" fmla="*/ 2147483646 h 22"/>
                  <a:gd name="T42" fmla="*/ 0 w 24"/>
                  <a:gd name="T43" fmla="*/ 2147483646 h 2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4"/>
                  <a:gd name="T67" fmla="*/ 0 h 22"/>
                  <a:gd name="T68" fmla="*/ 24 w 24"/>
                  <a:gd name="T69" fmla="*/ 22 h 2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4" h="22">
                    <a:moveTo>
                      <a:pt x="0" y="10"/>
                    </a:moveTo>
                    <a:lnTo>
                      <a:pt x="0" y="10"/>
                    </a:lnTo>
                    <a:lnTo>
                      <a:pt x="0" y="16"/>
                    </a:lnTo>
                    <a:lnTo>
                      <a:pt x="4" y="18"/>
                    </a:lnTo>
                    <a:lnTo>
                      <a:pt x="8" y="22"/>
                    </a:lnTo>
                    <a:lnTo>
                      <a:pt x="12" y="22"/>
                    </a:lnTo>
                    <a:lnTo>
                      <a:pt x="16" y="22"/>
                    </a:lnTo>
                    <a:lnTo>
                      <a:pt x="20" y="18"/>
                    </a:lnTo>
                    <a:lnTo>
                      <a:pt x="22" y="16"/>
                    </a:lnTo>
                    <a:lnTo>
                      <a:pt x="24" y="10"/>
                    </a:lnTo>
                    <a:lnTo>
                      <a:pt x="22" y="6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4" name="Freeform 2039"/>
              <p:cNvSpPr>
                <a:spLocks/>
              </p:cNvSpPr>
              <p:nvPr/>
            </p:nvSpPr>
            <p:spPr bwMode="auto">
              <a:xfrm>
                <a:off x="3136900" y="2889250"/>
                <a:ext cx="41275" cy="38100"/>
              </a:xfrm>
              <a:custGeom>
                <a:avLst/>
                <a:gdLst>
                  <a:gd name="T0" fmla="*/ 0 w 26"/>
                  <a:gd name="T1" fmla="*/ 2147483646 h 24"/>
                  <a:gd name="T2" fmla="*/ 0 w 26"/>
                  <a:gd name="T3" fmla="*/ 2147483646 h 24"/>
                  <a:gd name="T4" fmla="*/ 2147483646 w 26"/>
                  <a:gd name="T5" fmla="*/ 2147483646 h 24"/>
                  <a:gd name="T6" fmla="*/ 2147483646 w 26"/>
                  <a:gd name="T7" fmla="*/ 2147483646 h 24"/>
                  <a:gd name="T8" fmla="*/ 2147483646 w 26"/>
                  <a:gd name="T9" fmla="*/ 2147483646 h 24"/>
                  <a:gd name="T10" fmla="*/ 2147483646 w 26"/>
                  <a:gd name="T11" fmla="*/ 2147483646 h 24"/>
                  <a:gd name="T12" fmla="*/ 2147483646 w 26"/>
                  <a:gd name="T13" fmla="*/ 2147483646 h 24"/>
                  <a:gd name="T14" fmla="*/ 2147483646 w 26"/>
                  <a:gd name="T15" fmla="*/ 2147483646 h 24"/>
                  <a:gd name="T16" fmla="*/ 2147483646 w 26"/>
                  <a:gd name="T17" fmla="*/ 2147483646 h 24"/>
                  <a:gd name="T18" fmla="*/ 2147483646 w 26"/>
                  <a:gd name="T19" fmla="*/ 2147483646 h 24"/>
                  <a:gd name="T20" fmla="*/ 2147483646 w 26"/>
                  <a:gd name="T21" fmla="*/ 2147483646 h 24"/>
                  <a:gd name="T22" fmla="*/ 2147483646 w 26"/>
                  <a:gd name="T23" fmla="*/ 2147483646 h 24"/>
                  <a:gd name="T24" fmla="*/ 2147483646 w 26"/>
                  <a:gd name="T25" fmla="*/ 2147483646 h 24"/>
                  <a:gd name="T26" fmla="*/ 2147483646 w 26"/>
                  <a:gd name="T27" fmla="*/ 2147483646 h 24"/>
                  <a:gd name="T28" fmla="*/ 2147483646 w 26"/>
                  <a:gd name="T29" fmla="*/ 0 h 24"/>
                  <a:gd name="T30" fmla="*/ 2147483646 w 26"/>
                  <a:gd name="T31" fmla="*/ 0 h 24"/>
                  <a:gd name="T32" fmla="*/ 2147483646 w 26"/>
                  <a:gd name="T33" fmla="*/ 0 h 24"/>
                  <a:gd name="T34" fmla="*/ 2147483646 w 26"/>
                  <a:gd name="T35" fmla="*/ 0 h 24"/>
                  <a:gd name="T36" fmla="*/ 2147483646 w 26"/>
                  <a:gd name="T37" fmla="*/ 2147483646 h 24"/>
                  <a:gd name="T38" fmla="*/ 2147483646 w 26"/>
                  <a:gd name="T39" fmla="*/ 2147483646 h 24"/>
                  <a:gd name="T40" fmla="*/ 0 w 26"/>
                  <a:gd name="T41" fmla="*/ 2147483646 h 24"/>
                  <a:gd name="T42" fmla="*/ 0 w 26"/>
                  <a:gd name="T43" fmla="*/ 2147483646 h 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6"/>
                  <a:gd name="T67" fmla="*/ 0 h 24"/>
                  <a:gd name="T68" fmla="*/ 26 w 26"/>
                  <a:gd name="T69" fmla="*/ 24 h 2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6" h="24">
                    <a:moveTo>
                      <a:pt x="0" y="12"/>
                    </a:moveTo>
                    <a:lnTo>
                      <a:pt x="0" y="12"/>
                    </a:lnTo>
                    <a:lnTo>
                      <a:pt x="2" y="16"/>
                    </a:lnTo>
                    <a:lnTo>
                      <a:pt x="4" y="20"/>
                    </a:lnTo>
                    <a:lnTo>
                      <a:pt x="8" y="22"/>
                    </a:lnTo>
                    <a:lnTo>
                      <a:pt x="12" y="24"/>
                    </a:lnTo>
                    <a:lnTo>
                      <a:pt x="18" y="22"/>
                    </a:lnTo>
                    <a:lnTo>
                      <a:pt x="22" y="20"/>
                    </a:lnTo>
                    <a:lnTo>
                      <a:pt x="24" y="16"/>
                    </a:lnTo>
                    <a:lnTo>
                      <a:pt x="26" y="12"/>
                    </a:lnTo>
                    <a:lnTo>
                      <a:pt x="24" y="6"/>
                    </a:lnTo>
                    <a:lnTo>
                      <a:pt x="22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5" name="Freeform 2040"/>
              <p:cNvSpPr>
                <a:spLocks/>
              </p:cNvSpPr>
              <p:nvPr/>
            </p:nvSpPr>
            <p:spPr bwMode="auto">
              <a:xfrm>
                <a:off x="3184525" y="3095625"/>
                <a:ext cx="60325" cy="57150"/>
              </a:xfrm>
              <a:custGeom>
                <a:avLst/>
                <a:gdLst>
                  <a:gd name="T0" fmla="*/ 0 w 38"/>
                  <a:gd name="T1" fmla="*/ 2147483646 h 36"/>
                  <a:gd name="T2" fmla="*/ 0 w 38"/>
                  <a:gd name="T3" fmla="*/ 2147483646 h 36"/>
                  <a:gd name="T4" fmla="*/ 2147483646 w 38"/>
                  <a:gd name="T5" fmla="*/ 2147483646 h 36"/>
                  <a:gd name="T6" fmla="*/ 2147483646 w 38"/>
                  <a:gd name="T7" fmla="*/ 2147483646 h 36"/>
                  <a:gd name="T8" fmla="*/ 2147483646 w 38"/>
                  <a:gd name="T9" fmla="*/ 2147483646 h 36"/>
                  <a:gd name="T10" fmla="*/ 2147483646 w 38"/>
                  <a:gd name="T11" fmla="*/ 2147483646 h 36"/>
                  <a:gd name="T12" fmla="*/ 2147483646 w 38"/>
                  <a:gd name="T13" fmla="*/ 2147483646 h 36"/>
                  <a:gd name="T14" fmla="*/ 2147483646 w 38"/>
                  <a:gd name="T15" fmla="*/ 2147483646 h 36"/>
                  <a:gd name="T16" fmla="*/ 2147483646 w 38"/>
                  <a:gd name="T17" fmla="*/ 2147483646 h 36"/>
                  <a:gd name="T18" fmla="*/ 2147483646 w 38"/>
                  <a:gd name="T19" fmla="*/ 2147483646 h 36"/>
                  <a:gd name="T20" fmla="*/ 2147483646 w 38"/>
                  <a:gd name="T21" fmla="*/ 2147483646 h 36"/>
                  <a:gd name="T22" fmla="*/ 2147483646 w 38"/>
                  <a:gd name="T23" fmla="*/ 2147483646 h 36"/>
                  <a:gd name="T24" fmla="*/ 2147483646 w 38"/>
                  <a:gd name="T25" fmla="*/ 2147483646 h 36"/>
                  <a:gd name="T26" fmla="*/ 2147483646 w 38"/>
                  <a:gd name="T27" fmla="*/ 2147483646 h 36"/>
                  <a:gd name="T28" fmla="*/ 2147483646 w 38"/>
                  <a:gd name="T29" fmla="*/ 0 h 36"/>
                  <a:gd name="T30" fmla="*/ 2147483646 w 38"/>
                  <a:gd name="T31" fmla="*/ 0 h 36"/>
                  <a:gd name="T32" fmla="*/ 2147483646 w 38"/>
                  <a:gd name="T33" fmla="*/ 0 h 36"/>
                  <a:gd name="T34" fmla="*/ 2147483646 w 38"/>
                  <a:gd name="T35" fmla="*/ 0 h 36"/>
                  <a:gd name="T36" fmla="*/ 2147483646 w 38"/>
                  <a:gd name="T37" fmla="*/ 2147483646 h 36"/>
                  <a:gd name="T38" fmla="*/ 2147483646 w 38"/>
                  <a:gd name="T39" fmla="*/ 2147483646 h 36"/>
                  <a:gd name="T40" fmla="*/ 0 w 38"/>
                  <a:gd name="T41" fmla="*/ 2147483646 h 36"/>
                  <a:gd name="T42" fmla="*/ 0 w 38"/>
                  <a:gd name="T43" fmla="*/ 2147483646 h 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8"/>
                  <a:gd name="T67" fmla="*/ 0 h 36"/>
                  <a:gd name="T68" fmla="*/ 38 w 38"/>
                  <a:gd name="T69" fmla="*/ 36 h 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8" h="36">
                    <a:moveTo>
                      <a:pt x="0" y="18"/>
                    </a:moveTo>
                    <a:lnTo>
                      <a:pt x="0" y="18"/>
                    </a:lnTo>
                    <a:lnTo>
                      <a:pt x="2" y="24"/>
                    </a:lnTo>
                    <a:lnTo>
                      <a:pt x="6" y="30"/>
                    </a:lnTo>
                    <a:lnTo>
                      <a:pt x="12" y="34"/>
                    </a:lnTo>
                    <a:lnTo>
                      <a:pt x="20" y="36"/>
                    </a:lnTo>
                    <a:lnTo>
                      <a:pt x="26" y="34"/>
                    </a:lnTo>
                    <a:lnTo>
                      <a:pt x="32" y="30"/>
                    </a:lnTo>
                    <a:lnTo>
                      <a:pt x="36" y="24"/>
                    </a:lnTo>
                    <a:lnTo>
                      <a:pt x="38" y="18"/>
                    </a:lnTo>
                    <a:lnTo>
                      <a:pt x="36" y="10"/>
                    </a:lnTo>
                    <a:lnTo>
                      <a:pt x="32" y="4"/>
                    </a:lnTo>
                    <a:lnTo>
                      <a:pt x="26" y="0"/>
                    </a:lnTo>
                    <a:lnTo>
                      <a:pt x="20" y="0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2" y="1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6" name="Freeform 2041"/>
              <p:cNvSpPr>
                <a:spLocks/>
              </p:cNvSpPr>
              <p:nvPr/>
            </p:nvSpPr>
            <p:spPr bwMode="auto">
              <a:xfrm>
                <a:off x="3324225" y="3086100"/>
                <a:ext cx="44450" cy="44450"/>
              </a:xfrm>
              <a:custGeom>
                <a:avLst/>
                <a:gdLst>
                  <a:gd name="T0" fmla="*/ 0 w 28"/>
                  <a:gd name="T1" fmla="*/ 2147483646 h 28"/>
                  <a:gd name="T2" fmla="*/ 0 w 28"/>
                  <a:gd name="T3" fmla="*/ 2147483646 h 28"/>
                  <a:gd name="T4" fmla="*/ 0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2147483646 w 28"/>
                  <a:gd name="T19" fmla="*/ 2147483646 h 28"/>
                  <a:gd name="T20" fmla="*/ 2147483646 w 28"/>
                  <a:gd name="T21" fmla="*/ 2147483646 h 28"/>
                  <a:gd name="T22" fmla="*/ 2147483646 w 28"/>
                  <a:gd name="T23" fmla="*/ 2147483646 h 28"/>
                  <a:gd name="T24" fmla="*/ 2147483646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2147483646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2147483646 h 28"/>
                  <a:gd name="T36" fmla="*/ 2147483646 w 28"/>
                  <a:gd name="T37" fmla="*/ 2147483646 h 28"/>
                  <a:gd name="T38" fmla="*/ 0 w 28"/>
                  <a:gd name="T39" fmla="*/ 2147483646 h 28"/>
                  <a:gd name="T40" fmla="*/ 0 w 28"/>
                  <a:gd name="T41" fmla="*/ 2147483646 h 28"/>
                  <a:gd name="T42" fmla="*/ 0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0" y="14"/>
                    </a:moveTo>
                    <a:lnTo>
                      <a:pt x="0" y="14"/>
                    </a:lnTo>
                    <a:lnTo>
                      <a:pt x="0" y="20"/>
                    </a:lnTo>
                    <a:lnTo>
                      <a:pt x="4" y="24"/>
                    </a:lnTo>
                    <a:lnTo>
                      <a:pt x="8" y="28"/>
                    </a:lnTo>
                    <a:lnTo>
                      <a:pt x="14" y="28"/>
                    </a:lnTo>
                    <a:lnTo>
                      <a:pt x="20" y="28"/>
                    </a:lnTo>
                    <a:lnTo>
                      <a:pt x="24" y="24"/>
                    </a:lnTo>
                    <a:lnTo>
                      <a:pt x="28" y="20"/>
                    </a:lnTo>
                    <a:lnTo>
                      <a:pt x="28" y="14"/>
                    </a:lnTo>
                    <a:lnTo>
                      <a:pt x="28" y="10"/>
                    </a:lnTo>
                    <a:lnTo>
                      <a:pt x="24" y="4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0" y="1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7" name="Freeform 2042"/>
              <p:cNvSpPr>
                <a:spLocks/>
              </p:cNvSpPr>
              <p:nvPr/>
            </p:nvSpPr>
            <p:spPr bwMode="auto">
              <a:xfrm>
                <a:off x="3146425" y="3098800"/>
                <a:ext cx="38100" cy="38100"/>
              </a:xfrm>
              <a:custGeom>
                <a:avLst/>
                <a:gdLst>
                  <a:gd name="T0" fmla="*/ 0 w 24"/>
                  <a:gd name="T1" fmla="*/ 2147483646 h 24"/>
                  <a:gd name="T2" fmla="*/ 0 w 24"/>
                  <a:gd name="T3" fmla="*/ 2147483646 h 24"/>
                  <a:gd name="T4" fmla="*/ 2147483646 w 24"/>
                  <a:gd name="T5" fmla="*/ 2147483646 h 24"/>
                  <a:gd name="T6" fmla="*/ 2147483646 w 24"/>
                  <a:gd name="T7" fmla="*/ 2147483646 h 24"/>
                  <a:gd name="T8" fmla="*/ 2147483646 w 24"/>
                  <a:gd name="T9" fmla="*/ 2147483646 h 24"/>
                  <a:gd name="T10" fmla="*/ 2147483646 w 24"/>
                  <a:gd name="T11" fmla="*/ 2147483646 h 24"/>
                  <a:gd name="T12" fmla="*/ 2147483646 w 24"/>
                  <a:gd name="T13" fmla="*/ 2147483646 h 24"/>
                  <a:gd name="T14" fmla="*/ 2147483646 w 24"/>
                  <a:gd name="T15" fmla="*/ 2147483646 h 24"/>
                  <a:gd name="T16" fmla="*/ 2147483646 w 24"/>
                  <a:gd name="T17" fmla="*/ 2147483646 h 24"/>
                  <a:gd name="T18" fmla="*/ 2147483646 w 24"/>
                  <a:gd name="T19" fmla="*/ 2147483646 h 24"/>
                  <a:gd name="T20" fmla="*/ 2147483646 w 24"/>
                  <a:gd name="T21" fmla="*/ 2147483646 h 24"/>
                  <a:gd name="T22" fmla="*/ 2147483646 w 24"/>
                  <a:gd name="T23" fmla="*/ 2147483646 h 24"/>
                  <a:gd name="T24" fmla="*/ 2147483646 w 24"/>
                  <a:gd name="T25" fmla="*/ 2147483646 h 24"/>
                  <a:gd name="T26" fmla="*/ 2147483646 w 24"/>
                  <a:gd name="T27" fmla="*/ 2147483646 h 24"/>
                  <a:gd name="T28" fmla="*/ 2147483646 w 24"/>
                  <a:gd name="T29" fmla="*/ 2147483646 h 24"/>
                  <a:gd name="T30" fmla="*/ 2147483646 w 24"/>
                  <a:gd name="T31" fmla="*/ 0 h 24"/>
                  <a:gd name="T32" fmla="*/ 2147483646 w 24"/>
                  <a:gd name="T33" fmla="*/ 0 h 24"/>
                  <a:gd name="T34" fmla="*/ 2147483646 w 24"/>
                  <a:gd name="T35" fmla="*/ 2147483646 h 24"/>
                  <a:gd name="T36" fmla="*/ 2147483646 w 24"/>
                  <a:gd name="T37" fmla="*/ 2147483646 h 24"/>
                  <a:gd name="T38" fmla="*/ 2147483646 w 24"/>
                  <a:gd name="T39" fmla="*/ 2147483646 h 24"/>
                  <a:gd name="T40" fmla="*/ 0 w 24"/>
                  <a:gd name="T41" fmla="*/ 2147483646 h 24"/>
                  <a:gd name="T42" fmla="*/ 0 w 24"/>
                  <a:gd name="T43" fmla="*/ 2147483646 h 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4"/>
                  <a:gd name="T67" fmla="*/ 0 h 24"/>
                  <a:gd name="T68" fmla="*/ 24 w 24"/>
                  <a:gd name="T69" fmla="*/ 24 h 2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4" h="24">
                    <a:moveTo>
                      <a:pt x="0" y="12"/>
                    </a:moveTo>
                    <a:lnTo>
                      <a:pt x="0" y="12"/>
                    </a:lnTo>
                    <a:lnTo>
                      <a:pt x="2" y="18"/>
                    </a:lnTo>
                    <a:lnTo>
                      <a:pt x="4" y="20"/>
                    </a:lnTo>
                    <a:lnTo>
                      <a:pt x="8" y="24"/>
                    </a:lnTo>
                    <a:lnTo>
                      <a:pt x="12" y="24"/>
                    </a:lnTo>
                    <a:lnTo>
                      <a:pt x="16" y="24"/>
                    </a:lnTo>
                    <a:lnTo>
                      <a:pt x="20" y="20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0" y="4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8" name="Freeform 2043"/>
              <p:cNvSpPr>
                <a:spLocks/>
              </p:cNvSpPr>
              <p:nvPr/>
            </p:nvSpPr>
            <p:spPr bwMode="auto">
              <a:xfrm>
                <a:off x="3397250" y="3114675"/>
                <a:ext cx="34925" cy="31750"/>
              </a:xfrm>
              <a:custGeom>
                <a:avLst/>
                <a:gdLst>
                  <a:gd name="T0" fmla="*/ 0 w 22"/>
                  <a:gd name="T1" fmla="*/ 2147483646 h 20"/>
                  <a:gd name="T2" fmla="*/ 0 w 22"/>
                  <a:gd name="T3" fmla="*/ 2147483646 h 20"/>
                  <a:gd name="T4" fmla="*/ 2147483646 w 22"/>
                  <a:gd name="T5" fmla="*/ 2147483646 h 20"/>
                  <a:gd name="T6" fmla="*/ 2147483646 w 22"/>
                  <a:gd name="T7" fmla="*/ 2147483646 h 20"/>
                  <a:gd name="T8" fmla="*/ 2147483646 w 22"/>
                  <a:gd name="T9" fmla="*/ 2147483646 h 20"/>
                  <a:gd name="T10" fmla="*/ 2147483646 w 22"/>
                  <a:gd name="T11" fmla="*/ 2147483646 h 20"/>
                  <a:gd name="T12" fmla="*/ 2147483646 w 22"/>
                  <a:gd name="T13" fmla="*/ 2147483646 h 20"/>
                  <a:gd name="T14" fmla="*/ 2147483646 w 22"/>
                  <a:gd name="T15" fmla="*/ 2147483646 h 20"/>
                  <a:gd name="T16" fmla="*/ 2147483646 w 22"/>
                  <a:gd name="T17" fmla="*/ 2147483646 h 20"/>
                  <a:gd name="T18" fmla="*/ 2147483646 w 22"/>
                  <a:gd name="T19" fmla="*/ 2147483646 h 20"/>
                  <a:gd name="T20" fmla="*/ 2147483646 w 22"/>
                  <a:gd name="T21" fmla="*/ 2147483646 h 20"/>
                  <a:gd name="T22" fmla="*/ 2147483646 w 22"/>
                  <a:gd name="T23" fmla="*/ 2147483646 h 20"/>
                  <a:gd name="T24" fmla="*/ 2147483646 w 22"/>
                  <a:gd name="T25" fmla="*/ 2147483646 h 20"/>
                  <a:gd name="T26" fmla="*/ 2147483646 w 22"/>
                  <a:gd name="T27" fmla="*/ 2147483646 h 20"/>
                  <a:gd name="T28" fmla="*/ 2147483646 w 22"/>
                  <a:gd name="T29" fmla="*/ 2147483646 h 20"/>
                  <a:gd name="T30" fmla="*/ 2147483646 w 22"/>
                  <a:gd name="T31" fmla="*/ 0 h 20"/>
                  <a:gd name="T32" fmla="*/ 2147483646 w 22"/>
                  <a:gd name="T33" fmla="*/ 0 h 20"/>
                  <a:gd name="T34" fmla="*/ 2147483646 w 22"/>
                  <a:gd name="T35" fmla="*/ 2147483646 h 20"/>
                  <a:gd name="T36" fmla="*/ 2147483646 w 22"/>
                  <a:gd name="T37" fmla="*/ 2147483646 h 20"/>
                  <a:gd name="T38" fmla="*/ 2147483646 w 22"/>
                  <a:gd name="T39" fmla="*/ 2147483646 h 20"/>
                  <a:gd name="T40" fmla="*/ 0 w 22"/>
                  <a:gd name="T41" fmla="*/ 2147483646 h 20"/>
                  <a:gd name="T42" fmla="*/ 0 w 22"/>
                  <a:gd name="T43" fmla="*/ 2147483646 h 2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2"/>
                  <a:gd name="T67" fmla="*/ 0 h 20"/>
                  <a:gd name="T68" fmla="*/ 22 w 22"/>
                  <a:gd name="T69" fmla="*/ 20 h 2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2" h="20">
                    <a:moveTo>
                      <a:pt x="0" y="10"/>
                    </a:moveTo>
                    <a:lnTo>
                      <a:pt x="0" y="10"/>
                    </a:lnTo>
                    <a:lnTo>
                      <a:pt x="2" y="14"/>
                    </a:lnTo>
                    <a:lnTo>
                      <a:pt x="4" y="18"/>
                    </a:lnTo>
                    <a:lnTo>
                      <a:pt x="6" y="20"/>
                    </a:lnTo>
                    <a:lnTo>
                      <a:pt x="10" y="20"/>
                    </a:lnTo>
                    <a:lnTo>
                      <a:pt x="14" y="20"/>
                    </a:lnTo>
                    <a:lnTo>
                      <a:pt x="18" y="18"/>
                    </a:lnTo>
                    <a:lnTo>
                      <a:pt x="20" y="14"/>
                    </a:lnTo>
                    <a:lnTo>
                      <a:pt x="22" y="10"/>
                    </a:lnTo>
                    <a:lnTo>
                      <a:pt x="20" y="6"/>
                    </a:lnTo>
                    <a:lnTo>
                      <a:pt x="18" y="4"/>
                    </a:lnTo>
                    <a:lnTo>
                      <a:pt x="14" y="2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9" name="Freeform 2044"/>
              <p:cNvSpPr>
                <a:spLocks/>
              </p:cNvSpPr>
              <p:nvPr/>
            </p:nvSpPr>
            <p:spPr bwMode="auto">
              <a:xfrm>
                <a:off x="3076575" y="3028950"/>
                <a:ext cx="44450" cy="47625"/>
              </a:xfrm>
              <a:custGeom>
                <a:avLst/>
                <a:gdLst>
                  <a:gd name="T0" fmla="*/ 0 w 28"/>
                  <a:gd name="T1" fmla="*/ 2147483646 h 30"/>
                  <a:gd name="T2" fmla="*/ 0 w 28"/>
                  <a:gd name="T3" fmla="*/ 2147483646 h 30"/>
                  <a:gd name="T4" fmla="*/ 0 w 28"/>
                  <a:gd name="T5" fmla="*/ 2147483646 h 30"/>
                  <a:gd name="T6" fmla="*/ 2147483646 w 28"/>
                  <a:gd name="T7" fmla="*/ 2147483646 h 30"/>
                  <a:gd name="T8" fmla="*/ 2147483646 w 28"/>
                  <a:gd name="T9" fmla="*/ 2147483646 h 30"/>
                  <a:gd name="T10" fmla="*/ 2147483646 w 28"/>
                  <a:gd name="T11" fmla="*/ 2147483646 h 30"/>
                  <a:gd name="T12" fmla="*/ 2147483646 w 28"/>
                  <a:gd name="T13" fmla="*/ 2147483646 h 30"/>
                  <a:gd name="T14" fmla="*/ 2147483646 w 28"/>
                  <a:gd name="T15" fmla="*/ 2147483646 h 30"/>
                  <a:gd name="T16" fmla="*/ 2147483646 w 28"/>
                  <a:gd name="T17" fmla="*/ 2147483646 h 30"/>
                  <a:gd name="T18" fmla="*/ 2147483646 w 28"/>
                  <a:gd name="T19" fmla="*/ 2147483646 h 30"/>
                  <a:gd name="T20" fmla="*/ 2147483646 w 28"/>
                  <a:gd name="T21" fmla="*/ 2147483646 h 30"/>
                  <a:gd name="T22" fmla="*/ 2147483646 w 28"/>
                  <a:gd name="T23" fmla="*/ 2147483646 h 30"/>
                  <a:gd name="T24" fmla="*/ 2147483646 w 28"/>
                  <a:gd name="T25" fmla="*/ 2147483646 h 30"/>
                  <a:gd name="T26" fmla="*/ 2147483646 w 28"/>
                  <a:gd name="T27" fmla="*/ 2147483646 h 30"/>
                  <a:gd name="T28" fmla="*/ 2147483646 w 28"/>
                  <a:gd name="T29" fmla="*/ 2147483646 h 30"/>
                  <a:gd name="T30" fmla="*/ 2147483646 w 28"/>
                  <a:gd name="T31" fmla="*/ 0 h 30"/>
                  <a:gd name="T32" fmla="*/ 2147483646 w 28"/>
                  <a:gd name="T33" fmla="*/ 0 h 30"/>
                  <a:gd name="T34" fmla="*/ 2147483646 w 28"/>
                  <a:gd name="T35" fmla="*/ 2147483646 h 30"/>
                  <a:gd name="T36" fmla="*/ 2147483646 w 28"/>
                  <a:gd name="T37" fmla="*/ 2147483646 h 30"/>
                  <a:gd name="T38" fmla="*/ 0 w 28"/>
                  <a:gd name="T39" fmla="*/ 2147483646 h 30"/>
                  <a:gd name="T40" fmla="*/ 0 w 28"/>
                  <a:gd name="T41" fmla="*/ 2147483646 h 30"/>
                  <a:gd name="T42" fmla="*/ 0 w 28"/>
                  <a:gd name="T43" fmla="*/ 2147483646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30"/>
                  <a:gd name="T68" fmla="*/ 28 w 28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30">
                    <a:moveTo>
                      <a:pt x="0" y="16"/>
                    </a:moveTo>
                    <a:lnTo>
                      <a:pt x="0" y="16"/>
                    </a:lnTo>
                    <a:lnTo>
                      <a:pt x="0" y="22"/>
                    </a:lnTo>
                    <a:lnTo>
                      <a:pt x="4" y="26"/>
                    </a:lnTo>
                    <a:lnTo>
                      <a:pt x="8" y="30"/>
                    </a:lnTo>
                    <a:lnTo>
                      <a:pt x="14" y="30"/>
                    </a:lnTo>
                    <a:lnTo>
                      <a:pt x="20" y="30"/>
                    </a:lnTo>
                    <a:lnTo>
                      <a:pt x="24" y="26"/>
                    </a:lnTo>
                    <a:lnTo>
                      <a:pt x="28" y="22"/>
                    </a:lnTo>
                    <a:lnTo>
                      <a:pt x="28" y="16"/>
                    </a:lnTo>
                    <a:lnTo>
                      <a:pt x="28" y="10"/>
                    </a:lnTo>
                    <a:lnTo>
                      <a:pt x="24" y="6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6"/>
                    </a:lnTo>
                    <a:lnTo>
                      <a:pt x="0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0" name="Freeform 2045"/>
              <p:cNvSpPr>
                <a:spLocks/>
              </p:cNvSpPr>
              <p:nvPr/>
            </p:nvSpPr>
            <p:spPr bwMode="auto">
              <a:xfrm>
                <a:off x="3216275" y="2901950"/>
                <a:ext cx="41275" cy="41275"/>
              </a:xfrm>
              <a:custGeom>
                <a:avLst/>
                <a:gdLst>
                  <a:gd name="T0" fmla="*/ 0 w 26"/>
                  <a:gd name="T1" fmla="*/ 2147483646 h 26"/>
                  <a:gd name="T2" fmla="*/ 0 w 26"/>
                  <a:gd name="T3" fmla="*/ 2147483646 h 26"/>
                  <a:gd name="T4" fmla="*/ 2147483646 w 26"/>
                  <a:gd name="T5" fmla="*/ 2147483646 h 26"/>
                  <a:gd name="T6" fmla="*/ 2147483646 w 26"/>
                  <a:gd name="T7" fmla="*/ 2147483646 h 26"/>
                  <a:gd name="T8" fmla="*/ 2147483646 w 26"/>
                  <a:gd name="T9" fmla="*/ 2147483646 h 26"/>
                  <a:gd name="T10" fmla="*/ 2147483646 w 26"/>
                  <a:gd name="T11" fmla="*/ 2147483646 h 26"/>
                  <a:gd name="T12" fmla="*/ 2147483646 w 26"/>
                  <a:gd name="T13" fmla="*/ 2147483646 h 26"/>
                  <a:gd name="T14" fmla="*/ 2147483646 w 26"/>
                  <a:gd name="T15" fmla="*/ 2147483646 h 26"/>
                  <a:gd name="T16" fmla="*/ 2147483646 w 26"/>
                  <a:gd name="T17" fmla="*/ 2147483646 h 26"/>
                  <a:gd name="T18" fmla="*/ 2147483646 w 26"/>
                  <a:gd name="T19" fmla="*/ 2147483646 h 26"/>
                  <a:gd name="T20" fmla="*/ 2147483646 w 26"/>
                  <a:gd name="T21" fmla="*/ 2147483646 h 26"/>
                  <a:gd name="T22" fmla="*/ 2147483646 w 26"/>
                  <a:gd name="T23" fmla="*/ 2147483646 h 26"/>
                  <a:gd name="T24" fmla="*/ 2147483646 w 26"/>
                  <a:gd name="T25" fmla="*/ 2147483646 h 26"/>
                  <a:gd name="T26" fmla="*/ 2147483646 w 26"/>
                  <a:gd name="T27" fmla="*/ 2147483646 h 26"/>
                  <a:gd name="T28" fmla="*/ 2147483646 w 26"/>
                  <a:gd name="T29" fmla="*/ 2147483646 h 26"/>
                  <a:gd name="T30" fmla="*/ 2147483646 w 26"/>
                  <a:gd name="T31" fmla="*/ 0 h 26"/>
                  <a:gd name="T32" fmla="*/ 2147483646 w 26"/>
                  <a:gd name="T33" fmla="*/ 0 h 26"/>
                  <a:gd name="T34" fmla="*/ 2147483646 w 26"/>
                  <a:gd name="T35" fmla="*/ 2147483646 h 26"/>
                  <a:gd name="T36" fmla="*/ 2147483646 w 26"/>
                  <a:gd name="T37" fmla="*/ 2147483646 h 26"/>
                  <a:gd name="T38" fmla="*/ 2147483646 w 26"/>
                  <a:gd name="T39" fmla="*/ 2147483646 h 26"/>
                  <a:gd name="T40" fmla="*/ 0 w 26"/>
                  <a:gd name="T41" fmla="*/ 2147483646 h 26"/>
                  <a:gd name="T42" fmla="*/ 0 w 26"/>
                  <a:gd name="T43" fmla="*/ 2147483646 h 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6"/>
                  <a:gd name="T67" fmla="*/ 0 h 26"/>
                  <a:gd name="T68" fmla="*/ 26 w 26"/>
                  <a:gd name="T69" fmla="*/ 26 h 2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6" h="26">
                    <a:moveTo>
                      <a:pt x="0" y="14"/>
                    </a:moveTo>
                    <a:lnTo>
                      <a:pt x="0" y="14"/>
                    </a:lnTo>
                    <a:lnTo>
                      <a:pt x="2" y="18"/>
                    </a:lnTo>
                    <a:lnTo>
                      <a:pt x="4" y="22"/>
                    </a:lnTo>
                    <a:lnTo>
                      <a:pt x="8" y="24"/>
                    </a:lnTo>
                    <a:lnTo>
                      <a:pt x="14" y="26"/>
                    </a:lnTo>
                    <a:lnTo>
                      <a:pt x="18" y="24"/>
                    </a:lnTo>
                    <a:lnTo>
                      <a:pt x="24" y="22"/>
                    </a:lnTo>
                    <a:lnTo>
                      <a:pt x="26" y="18"/>
                    </a:lnTo>
                    <a:lnTo>
                      <a:pt x="26" y="14"/>
                    </a:lnTo>
                    <a:lnTo>
                      <a:pt x="26" y="8"/>
                    </a:lnTo>
                    <a:lnTo>
                      <a:pt x="24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1" name="Freeform 2046"/>
              <p:cNvSpPr>
                <a:spLocks/>
              </p:cNvSpPr>
              <p:nvPr/>
            </p:nvSpPr>
            <p:spPr bwMode="auto">
              <a:xfrm>
                <a:off x="3219450" y="2943225"/>
                <a:ext cx="25400" cy="25400"/>
              </a:xfrm>
              <a:custGeom>
                <a:avLst/>
                <a:gdLst>
                  <a:gd name="T0" fmla="*/ 0 w 16"/>
                  <a:gd name="T1" fmla="*/ 2147483646 h 16"/>
                  <a:gd name="T2" fmla="*/ 0 w 16"/>
                  <a:gd name="T3" fmla="*/ 2147483646 h 16"/>
                  <a:gd name="T4" fmla="*/ 0 w 16"/>
                  <a:gd name="T5" fmla="*/ 2147483646 h 16"/>
                  <a:gd name="T6" fmla="*/ 2147483646 w 16"/>
                  <a:gd name="T7" fmla="*/ 2147483646 h 16"/>
                  <a:gd name="T8" fmla="*/ 2147483646 w 16"/>
                  <a:gd name="T9" fmla="*/ 2147483646 h 16"/>
                  <a:gd name="T10" fmla="*/ 2147483646 w 16"/>
                  <a:gd name="T11" fmla="*/ 2147483646 h 16"/>
                  <a:gd name="T12" fmla="*/ 2147483646 w 16"/>
                  <a:gd name="T13" fmla="*/ 2147483646 h 16"/>
                  <a:gd name="T14" fmla="*/ 2147483646 w 16"/>
                  <a:gd name="T15" fmla="*/ 2147483646 h 16"/>
                  <a:gd name="T16" fmla="*/ 2147483646 w 16"/>
                  <a:gd name="T17" fmla="*/ 2147483646 h 16"/>
                  <a:gd name="T18" fmla="*/ 2147483646 w 16"/>
                  <a:gd name="T19" fmla="*/ 2147483646 h 16"/>
                  <a:gd name="T20" fmla="*/ 2147483646 w 16"/>
                  <a:gd name="T21" fmla="*/ 2147483646 h 16"/>
                  <a:gd name="T22" fmla="*/ 2147483646 w 16"/>
                  <a:gd name="T23" fmla="*/ 2147483646 h 16"/>
                  <a:gd name="T24" fmla="*/ 2147483646 w 16"/>
                  <a:gd name="T25" fmla="*/ 0 h 16"/>
                  <a:gd name="T26" fmla="*/ 2147483646 w 16"/>
                  <a:gd name="T27" fmla="*/ 0 h 16"/>
                  <a:gd name="T28" fmla="*/ 2147483646 w 16"/>
                  <a:gd name="T29" fmla="*/ 2147483646 h 16"/>
                  <a:gd name="T30" fmla="*/ 0 w 16"/>
                  <a:gd name="T31" fmla="*/ 2147483646 h 16"/>
                  <a:gd name="T32" fmla="*/ 0 w 16"/>
                  <a:gd name="T33" fmla="*/ 2147483646 h 16"/>
                  <a:gd name="T34" fmla="*/ 0 w 16"/>
                  <a:gd name="T35" fmla="*/ 2147483646 h 1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"/>
                  <a:gd name="T55" fmla="*/ 0 h 16"/>
                  <a:gd name="T56" fmla="*/ 16 w 16"/>
                  <a:gd name="T57" fmla="*/ 16 h 1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" h="16">
                    <a:moveTo>
                      <a:pt x="0" y="8"/>
                    </a:moveTo>
                    <a:lnTo>
                      <a:pt x="0" y="8"/>
                    </a:lnTo>
                    <a:lnTo>
                      <a:pt x="0" y="10"/>
                    </a:lnTo>
                    <a:lnTo>
                      <a:pt x="2" y="12"/>
                    </a:lnTo>
                    <a:lnTo>
                      <a:pt x="8" y="16"/>
                    </a:lnTo>
                    <a:lnTo>
                      <a:pt x="14" y="12"/>
                    </a:lnTo>
                    <a:lnTo>
                      <a:pt x="16" y="10"/>
                    </a:lnTo>
                    <a:lnTo>
                      <a:pt x="16" y="8"/>
                    </a:lnTo>
                    <a:lnTo>
                      <a:pt x="16" y="4"/>
                    </a:lnTo>
                    <a:lnTo>
                      <a:pt x="14" y="2"/>
                    </a:lnTo>
                    <a:lnTo>
                      <a:pt x="8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2" name="Freeform 2047"/>
              <p:cNvSpPr>
                <a:spLocks/>
              </p:cNvSpPr>
              <p:nvPr/>
            </p:nvSpPr>
            <p:spPr bwMode="auto">
              <a:xfrm>
                <a:off x="3302000" y="3051175"/>
                <a:ext cx="31750" cy="28575"/>
              </a:xfrm>
              <a:custGeom>
                <a:avLst/>
                <a:gdLst>
                  <a:gd name="T0" fmla="*/ 0 w 20"/>
                  <a:gd name="T1" fmla="*/ 2147483646 h 18"/>
                  <a:gd name="T2" fmla="*/ 0 w 20"/>
                  <a:gd name="T3" fmla="*/ 2147483646 h 18"/>
                  <a:gd name="T4" fmla="*/ 2147483646 w 20"/>
                  <a:gd name="T5" fmla="*/ 2147483646 h 18"/>
                  <a:gd name="T6" fmla="*/ 2147483646 w 20"/>
                  <a:gd name="T7" fmla="*/ 2147483646 h 18"/>
                  <a:gd name="T8" fmla="*/ 2147483646 w 20"/>
                  <a:gd name="T9" fmla="*/ 2147483646 h 18"/>
                  <a:gd name="T10" fmla="*/ 2147483646 w 20"/>
                  <a:gd name="T11" fmla="*/ 2147483646 h 18"/>
                  <a:gd name="T12" fmla="*/ 2147483646 w 20"/>
                  <a:gd name="T13" fmla="*/ 2147483646 h 18"/>
                  <a:gd name="T14" fmla="*/ 2147483646 w 20"/>
                  <a:gd name="T15" fmla="*/ 2147483646 h 18"/>
                  <a:gd name="T16" fmla="*/ 2147483646 w 20"/>
                  <a:gd name="T17" fmla="*/ 2147483646 h 18"/>
                  <a:gd name="T18" fmla="*/ 2147483646 w 20"/>
                  <a:gd name="T19" fmla="*/ 2147483646 h 18"/>
                  <a:gd name="T20" fmla="*/ 2147483646 w 20"/>
                  <a:gd name="T21" fmla="*/ 2147483646 h 18"/>
                  <a:gd name="T22" fmla="*/ 2147483646 w 20"/>
                  <a:gd name="T23" fmla="*/ 2147483646 h 18"/>
                  <a:gd name="T24" fmla="*/ 2147483646 w 20"/>
                  <a:gd name="T25" fmla="*/ 2147483646 h 18"/>
                  <a:gd name="T26" fmla="*/ 2147483646 w 20"/>
                  <a:gd name="T27" fmla="*/ 2147483646 h 18"/>
                  <a:gd name="T28" fmla="*/ 2147483646 w 20"/>
                  <a:gd name="T29" fmla="*/ 2147483646 h 18"/>
                  <a:gd name="T30" fmla="*/ 2147483646 w 20"/>
                  <a:gd name="T31" fmla="*/ 0 h 18"/>
                  <a:gd name="T32" fmla="*/ 2147483646 w 20"/>
                  <a:gd name="T33" fmla="*/ 0 h 18"/>
                  <a:gd name="T34" fmla="*/ 2147483646 w 20"/>
                  <a:gd name="T35" fmla="*/ 2147483646 h 18"/>
                  <a:gd name="T36" fmla="*/ 2147483646 w 20"/>
                  <a:gd name="T37" fmla="*/ 2147483646 h 18"/>
                  <a:gd name="T38" fmla="*/ 2147483646 w 20"/>
                  <a:gd name="T39" fmla="*/ 2147483646 h 18"/>
                  <a:gd name="T40" fmla="*/ 0 w 20"/>
                  <a:gd name="T41" fmla="*/ 2147483646 h 18"/>
                  <a:gd name="T42" fmla="*/ 0 w 20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0"/>
                  <a:gd name="T67" fmla="*/ 0 h 18"/>
                  <a:gd name="T68" fmla="*/ 20 w 20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0" h="18">
                    <a:moveTo>
                      <a:pt x="0" y="10"/>
                    </a:moveTo>
                    <a:lnTo>
                      <a:pt x="0" y="10"/>
                    </a:lnTo>
                    <a:lnTo>
                      <a:pt x="2" y="12"/>
                    </a:lnTo>
                    <a:lnTo>
                      <a:pt x="4" y="16"/>
                    </a:lnTo>
                    <a:lnTo>
                      <a:pt x="6" y="18"/>
                    </a:lnTo>
                    <a:lnTo>
                      <a:pt x="10" y="18"/>
                    </a:lnTo>
                    <a:lnTo>
                      <a:pt x="14" y="18"/>
                    </a:lnTo>
                    <a:lnTo>
                      <a:pt x="16" y="16"/>
                    </a:lnTo>
                    <a:lnTo>
                      <a:pt x="18" y="12"/>
                    </a:lnTo>
                    <a:lnTo>
                      <a:pt x="20" y="10"/>
                    </a:lnTo>
                    <a:lnTo>
                      <a:pt x="18" y="6"/>
                    </a:lnTo>
                    <a:lnTo>
                      <a:pt x="16" y="4"/>
                    </a:lnTo>
                    <a:lnTo>
                      <a:pt x="14" y="2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3" name="Freeform 2048"/>
              <p:cNvSpPr>
                <a:spLocks/>
              </p:cNvSpPr>
              <p:nvPr/>
            </p:nvSpPr>
            <p:spPr bwMode="auto">
              <a:xfrm>
                <a:off x="3368675" y="3117850"/>
                <a:ext cx="28575" cy="28575"/>
              </a:xfrm>
              <a:custGeom>
                <a:avLst/>
                <a:gdLst>
                  <a:gd name="T0" fmla="*/ 0 w 18"/>
                  <a:gd name="T1" fmla="*/ 2147483646 h 18"/>
                  <a:gd name="T2" fmla="*/ 0 w 18"/>
                  <a:gd name="T3" fmla="*/ 2147483646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2147483646 w 18"/>
                  <a:gd name="T21" fmla="*/ 2147483646 h 18"/>
                  <a:gd name="T22" fmla="*/ 2147483646 w 18"/>
                  <a:gd name="T23" fmla="*/ 2147483646 h 18"/>
                  <a:gd name="T24" fmla="*/ 2147483646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0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0 h 18"/>
                  <a:gd name="T36" fmla="*/ 2147483646 w 18"/>
                  <a:gd name="T37" fmla="*/ 2147483646 h 18"/>
                  <a:gd name="T38" fmla="*/ 0 w 18"/>
                  <a:gd name="T39" fmla="*/ 2147483646 h 18"/>
                  <a:gd name="T40" fmla="*/ 0 w 18"/>
                  <a:gd name="T41" fmla="*/ 2147483646 h 18"/>
                  <a:gd name="T42" fmla="*/ 0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0" y="8"/>
                    </a:move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6" y="16"/>
                    </a:lnTo>
                    <a:lnTo>
                      <a:pt x="8" y="18"/>
                    </a:lnTo>
                    <a:lnTo>
                      <a:pt x="12" y="16"/>
                    </a:lnTo>
                    <a:lnTo>
                      <a:pt x="16" y="14"/>
                    </a:lnTo>
                    <a:lnTo>
                      <a:pt x="18" y="12"/>
                    </a:lnTo>
                    <a:lnTo>
                      <a:pt x="18" y="8"/>
                    </a:lnTo>
                    <a:lnTo>
                      <a:pt x="18" y="4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4" name="Freeform 2049"/>
              <p:cNvSpPr>
                <a:spLocks/>
              </p:cNvSpPr>
              <p:nvPr/>
            </p:nvSpPr>
            <p:spPr bwMode="auto">
              <a:xfrm>
                <a:off x="3181350" y="2997200"/>
                <a:ext cx="34925" cy="34925"/>
              </a:xfrm>
              <a:custGeom>
                <a:avLst/>
                <a:gdLst>
                  <a:gd name="T0" fmla="*/ 0 w 22"/>
                  <a:gd name="T1" fmla="*/ 2147483646 h 22"/>
                  <a:gd name="T2" fmla="*/ 0 w 22"/>
                  <a:gd name="T3" fmla="*/ 2147483646 h 22"/>
                  <a:gd name="T4" fmla="*/ 0 w 22"/>
                  <a:gd name="T5" fmla="*/ 2147483646 h 22"/>
                  <a:gd name="T6" fmla="*/ 2147483646 w 22"/>
                  <a:gd name="T7" fmla="*/ 2147483646 h 22"/>
                  <a:gd name="T8" fmla="*/ 2147483646 w 22"/>
                  <a:gd name="T9" fmla="*/ 2147483646 h 22"/>
                  <a:gd name="T10" fmla="*/ 2147483646 w 22"/>
                  <a:gd name="T11" fmla="*/ 2147483646 h 22"/>
                  <a:gd name="T12" fmla="*/ 2147483646 w 22"/>
                  <a:gd name="T13" fmla="*/ 2147483646 h 22"/>
                  <a:gd name="T14" fmla="*/ 2147483646 w 22"/>
                  <a:gd name="T15" fmla="*/ 2147483646 h 22"/>
                  <a:gd name="T16" fmla="*/ 2147483646 w 22"/>
                  <a:gd name="T17" fmla="*/ 2147483646 h 22"/>
                  <a:gd name="T18" fmla="*/ 2147483646 w 22"/>
                  <a:gd name="T19" fmla="*/ 2147483646 h 22"/>
                  <a:gd name="T20" fmla="*/ 2147483646 w 22"/>
                  <a:gd name="T21" fmla="*/ 2147483646 h 22"/>
                  <a:gd name="T22" fmla="*/ 2147483646 w 22"/>
                  <a:gd name="T23" fmla="*/ 2147483646 h 22"/>
                  <a:gd name="T24" fmla="*/ 2147483646 w 22"/>
                  <a:gd name="T25" fmla="*/ 2147483646 h 22"/>
                  <a:gd name="T26" fmla="*/ 2147483646 w 22"/>
                  <a:gd name="T27" fmla="*/ 2147483646 h 22"/>
                  <a:gd name="T28" fmla="*/ 2147483646 w 22"/>
                  <a:gd name="T29" fmla="*/ 0 h 22"/>
                  <a:gd name="T30" fmla="*/ 2147483646 w 22"/>
                  <a:gd name="T31" fmla="*/ 0 h 22"/>
                  <a:gd name="T32" fmla="*/ 2147483646 w 22"/>
                  <a:gd name="T33" fmla="*/ 0 h 22"/>
                  <a:gd name="T34" fmla="*/ 2147483646 w 22"/>
                  <a:gd name="T35" fmla="*/ 0 h 22"/>
                  <a:gd name="T36" fmla="*/ 2147483646 w 22"/>
                  <a:gd name="T37" fmla="*/ 2147483646 h 22"/>
                  <a:gd name="T38" fmla="*/ 0 w 22"/>
                  <a:gd name="T39" fmla="*/ 2147483646 h 22"/>
                  <a:gd name="T40" fmla="*/ 0 w 22"/>
                  <a:gd name="T41" fmla="*/ 2147483646 h 22"/>
                  <a:gd name="T42" fmla="*/ 0 w 22"/>
                  <a:gd name="T43" fmla="*/ 2147483646 h 2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2"/>
                  <a:gd name="T67" fmla="*/ 0 h 22"/>
                  <a:gd name="T68" fmla="*/ 22 w 22"/>
                  <a:gd name="T69" fmla="*/ 22 h 2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2" h="22">
                    <a:moveTo>
                      <a:pt x="0" y="10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4" y="18"/>
                    </a:lnTo>
                    <a:lnTo>
                      <a:pt x="6" y="20"/>
                    </a:lnTo>
                    <a:lnTo>
                      <a:pt x="10" y="22"/>
                    </a:lnTo>
                    <a:lnTo>
                      <a:pt x="16" y="20"/>
                    </a:lnTo>
                    <a:lnTo>
                      <a:pt x="18" y="18"/>
                    </a:lnTo>
                    <a:lnTo>
                      <a:pt x="22" y="14"/>
                    </a:lnTo>
                    <a:lnTo>
                      <a:pt x="22" y="10"/>
                    </a:lnTo>
                    <a:lnTo>
                      <a:pt x="22" y="6"/>
                    </a:lnTo>
                    <a:lnTo>
                      <a:pt x="18" y="4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4" y="4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5" name="Freeform 2050"/>
              <p:cNvSpPr>
                <a:spLocks/>
              </p:cNvSpPr>
              <p:nvPr/>
            </p:nvSpPr>
            <p:spPr bwMode="auto">
              <a:xfrm>
                <a:off x="2994025" y="3013075"/>
                <a:ext cx="82550" cy="79375"/>
              </a:xfrm>
              <a:custGeom>
                <a:avLst/>
                <a:gdLst>
                  <a:gd name="T0" fmla="*/ 0 w 52"/>
                  <a:gd name="T1" fmla="*/ 2147483646 h 50"/>
                  <a:gd name="T2" fmla="*/ 0 w 52"/>
                  <a:gd name="T3" fmla="*/ 2147483646 h 50"/>
                  <a:gd name="T4" fmla="*/ 2147483646 w 52"/>
                  <a:gd name="T5" fmla="*/ 2147483646 h 50"/>
                  <a:gd name="T6" fmla="*/ 2147483646 w 52"/>
                  <a:gd name="T7" fmla="*/ 2147483646 h 50"/>
                  <a:gd name="T8" fmla="*/ 2147483646 w 52"/>
                  <a:gd name="T9" fmla="*/ 2147483646 h 50"/>
                  <a:gd name="T10" fmla="*/ 2147483646 w 52"/>
                  <a:gd name="T11" fmla="*/ 2147483646 h 50"/>
                  <a:gd name="T12" fmla="*/ 2147483646 w 52"/>
                  <a:gd name="T13" fmla="*/ 2147483646 h 50"/>
                  <a:gd name="T14" fmla="*/ 2147483646 w 52"/>
                  <a:gd name="T15" fmla="*/ 2147483646 h 50"/>
                  <a:gd name="T16" fmla="*/ 2147483646 w 52"/>
                  <a:gd name="T17" fmla="*/ 2147483646 h 50"/>
                  <a:gd name="T18" fmla="*/ 2147483646 w 52"/>
                  <a:gd name="T19" fmla="*/ 2147483646 h 50"/>
                  <a:gd name="T20" fmla="*/ 2147483646 w 52"/>
                  <a:gd name="T21" fmla="*/ 2147483646 h 50"/>
                  <a:gd name="T22" fmla="*/ 2147483646 w 52"/>
                  <a:gd name="T23" fmla="*/ 2147483646 h 50"/>
                  <a:gd name="T24" fmla="*/ 2147483646 w 52"/>
                  <a:gd name="T25" fmla="*/ 2147483646 h 50"/>
                  <a:gd name="T26" fmla="*/ 2147483646 w 52"/>
                  <a:gd name="T27" fmla="*/ 2147483646 h 50"/>
                  <a:gd name="T28" fmla="*/ 2147483646 w 52"/>
                  <a:gd name="T29" fmla="*/ 2147483646 h 50"/>
                  <a:gd name="T30" fmla="*/ 2147483646 w 52"/>
                  <a:gd name="T31" fmla="*/ 0 h 50"/>
                  <a:gd name="T32" fmla="*/ 2147483646 w 52"/>
                  <a:gd name="T33" fmla="*/ 0 h 50"/>
                  <a:gd name="T34" fmla="*/ 2147483646 w 52"/>
                  <a:gd name="T35" fmla="*/ 2147483646 h 50"/>
                  <a:gd name="T36" fmla="*/ 2147483646 w 52"/>
                  <a:gd name="T37" fmla="*/ 2147483646 h 50"/>
                  <a:gd name="T38" fmla="*/ 2147483646 w 52"/>
                  <a:gd name="T39" fmla="*/ 2147483646 h 50"/>
                  <a:gd name="T40" fmla="*/ 0 w 52"/>
                  <a:gd name="T41" fmla="*/ 2147483646 h 50"/>
                  <a:gd name="T42" fmla="*/ 0 w 52"/>
                  <a:gd name="T43" fmla="*/ 2147483646 h 5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2"/>
                  <a:gd name="T67" fmla="*/ 0 h 50"/>
                  <a:gd name="T68" fmla="*/ 52 w 52"/>
                  <a:gd name="T69" fmla="*/ 50 h 5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2" h="50">
                    <a:moveTo>
                      <a:pt x="0" y="24"/>
                    </a:moveTo>
                    <a:lnTo>
                      <a:pt x="0" y="24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lnTo>
                      <a:pt x="36" y="48"/>
                    </a:lnTo>
                    <a:lnTo>
                      <a:pt x="44" y="42"/>
                    </a:lnTo>
                    <a:lnTo>
                      <a:pt x="50" y="34"/>
                    </a:lnTo>
                    <a:lnTo>
                      <a:pt x="52" y="24"/>
                    </a:lnTo>
                    <a:lnTo>
                      <a:pt x="50" y="14"/>
                    </a:lnTo>
                    <a:lnTo>
                      <a:pt x="44" y="8"/>
                    </a:lnTo>
                    <a:lnTo>
                      <a:pt x="36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8"/>
                    </a:lnTo>
                    <a:lnTo>
                      <a:pt x="2" y="1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6" name="Freeform 2051"/>
              <p:cNvSpPr>
                <a:spLocks/>
              </p:cNvSpPr>
              <p:nvPr/>
            </p:nvSpPr>
            <p:spPr bwMode="auto">
              <a:xfrm>
                <a:off x="3216275" y="3025775"/>
                <a:ext cx="28575" cy="28575"/>
              </a:xfrm>
              <a:custGeom>
                <a:avLst/>
                <a:gdLst>
                  <a:gd name="T0" fmla="*/ 0 w 18"/>
                  <a:gd name="T1" fmla="*/ 2147483646 h 18"/>
                  <a:gd name="T2" fmla="*/ 0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2147483646 w 18"/>
                  <a:gd name="T21" fmla="*/ 2147483646 h 18"/>
                  <a:gd name="T22" fmla="*/ 2147483646 w 18"/>
                  <a:gd name="T23" fmla="*/ 2147483646 h 18"/>
                  <a:gd name="T24" fmla="*/ 2147483646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2147483646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2147483646 h 18"/>
                  <a:gd name="T36" fmla="*/ 2147483646 w 18"/>
                  <a:gd name="T37" fmla="*/ 2147483646 h 18"/>
                  <a:gd name="T38" fmla="*/ 2147483646 w 18"/>
                  <a:gd name="T39" fmla="*/ 2147483646 h 18"/>
                  <a:gd name="T40" fmla="*/ 0 w 18"/>
                  <a:gd name="T41" fmla="*/ 2147483646 h 18"/>
                  <a:gd name="T42" fmla="*/ 0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0" y="10"/>
                    </a:moveTo>
                    <a:lnTo>
                      <a:pt x="0" y="10"/>
                    </a:lnTo>
                    <a:lnTo>
                      <a:pt x="2" y="12"/>
                    </a:lnTo>
                    <a:lnTo>
                      <a:pt x="4" y="16"/>
                    </a:lnTo>
                    <a:lnTo>
                      <a:pt x="6" y="16"/>
                    </a:lnTo>
                    <a:lnTo>
                      <a:pt x="10" y="18"/>
                    </a:lnTo>
                    <a:lnTo>
                      <a:pt x="12" y="16"/>
                    </a:lnTo>
                    <a:lnTo>
                      <a:pt x="16" y="16"/>
                    </a:lnTo>
                    <a:lnTo>
                      <a:pt x="18" y="12"/>
                    </a:lnTo>
                    <a:lnTo>
                      <a:pt x="18" y="10"/>
                    </a:lnTo>
                    <a:lnTo>
                      <a:pt x="18" y="6"/>
                    </a:lnTo>
                    <a:lnTo>
                      <a:pt x="16" y="2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7" name="Freeform 2052"/>
              <p:cNvSpPr>
                <a:spLocks/>
              </p:cNvSpPr>
              <p:nvPr/>
            </p:nvSpPr>
            <p:spPr bwMode="auto">
              <a:xfrm>
                <a:off x="3225800" y="3060700"/>
                <a:ext cx="28575" cy="28575"/>
              </a:xfrm>
              <a:custGeom>
                <a:avLst/>
                <a:gdLst>
                  <a:gd name="T0" fmla="*/ 0 w 18"/>
                  <a:gd name="T1" fmla="*/ 2147483646 h 18"/>
                  <a:gd name="T2" fmla="*/ 0 w 18"/>
                  <a:gd name="T3" fmla="*/ 2147483646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2147483646 w 18"/>
                  <a:gd name="T21" fmla="*/ 2147483646 h 18"/>
                  <a:gd name="T22" fmla="*/ 2147483646 w 18"/>
                  <a:gd name="T23" fmla="*/ 2147483646 h 18"/>
                  <a:gd name="T24" fmla="*/ 2147483646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2147483646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2147483646 h 18"/>
                  <a:gd name="T36" fmla="*/ 2147483646 w 18"/>
                  <a:gd name="T37" fmla="*/ 2147483646 h 18"/>
                  <a:gd name="T38" fmla="*/ 0 w 18"/>
                  <a:gd name="T39" fmla="*/ 2147483646 h 18"/>
                  <a:gd name="T40" fmla="*/ 0 w 18"/>
                  <a:gd name="T41" fmla="*/ 2147483646 h 18"/>
                  <a:gd name="T42" fmla="*/ 0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0" y="10"/>
                    </a:moveTo>
                    <a:lnTo>
                      <a:pt x="0" y="10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4" y="18"/>
                    </a:lnTo>
                    <a:lnTo>
                      <a:pt x="8" y="18"/>
                    </a:lnTo>
                    <a:lnTo>
                      <a:pt x="12" y="18"/>
                    </a:lnTo>
                    <a:lnTo>
                      <a:pt x="14" y="16"/>
                    </a:lnTo>
                    <a:lnTo>
                      <a:pt x="16" y="12"/>
                    </a:lnTo>
                    <a:lnTo>
                      <a:pt x="18" y="10"/>
                    </a:lnTo>
                    <a:lnTo>
                      <a:pt x="16" y="6"/>
                    </a:lnTo>
                    <a:lnTo>
                      <a:pt x="14" y="4"/>
                    </a:lnTo>
                    <a:lnTo>
                      <a:pt x="12" y="2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8" name="Freeform 2053"/>
              <p:cNvSpPr>
                <a:spLocks/>
              </p:cNvSpPr>
              <p:nvPr/>
            </p:nvSpPr>
            <p:spPr bwMode="auto">
              <a:xfrm>
                <a:off x="3051175" y="2930525"/>
                <a:ext cx="44450" cy="41275"/>
              </a:xfrm>
              <a:custGeom>
                <a:avLst/>
                <a:gdLst>
                  <a:gd name="T0" fmla="*/ 0 w 28"/>
                  <a:gd name="T1" fmla="*/ 2147483646 h 26"/>
                  <a:gd name="T2" fmla="*/ 0 w 28"/>
                  <a:gd name="T3" fmla="*/ 2147483646 h 26"/>
                  <a:gd name="T4" fmla="*/ 0 w 28"/>
                  <a:gd name="T5" fmla="*/ 2147483646 h 26"/>
                  <a:gd name="T6" fmla="*/ 2147483646 w 28"/>
                  <a:gd name="T7" fmla="*/ 2147483646 h 26"/>
                  <a:gd name="T8" fmla="*/ 2147483646 w 28"/>
                  <a:gd name="T9" fmla="*/ 2147483646 h 26"/>
                  <a:gd name="T10" fmla="*/ 2147483646 w 28"/>
                  <a:gd name="T11" fmla="*/ 2147483646 h 26"/>
                  <a:gd name="T12" fmla="*/ 2147483646 w 28"/>
                  <a:gd name="T13" fmla="*/ 2147483646 h 26"/>
                  <a:gd name="T14" fmla="*/ 2147483646 w 28"/>
                  <a:gd name="T15" fmla="*/ 2147483646 h 26"/>
                  <a:gd name="T16" fmla="*/ 2147483646 w 28"/>
                  <a:gd name="T17" fmla="*/ 2147483646 h 26"/>
                  <a:gd name="T18" fmla="*/ 2147483646 w 28"/>
                  <a:gd name="T19" fmla="*/ 2147483646 h 26"/>
                  <a:gd name="T20" fmla="*/ 2147483646 w 28"/>
                  <a:gd name="T21" fmla="*/ 2147483646 h 26"/>
                  <a:gd name="T22" fmla="*/ 2147483646 w 28"/>
                  <a:gd name="T23" fmla="*/ 2147483646 h 26"/>
                  <a:gd name="T24" fmla="*/ 2147483646 w 28"/>
                  <a:gd name="T25" fmla="*/ 2147483646 h 26"/>
                  <a:gd name="T26" fmla="*/ 2147483646 w 28"/>
                  <a:gd name="T27" fmla="*/ 2147483646 h 26"/>
                  <a:gd name="T28" fmla="*/ 2147483646 w 28"/>
                  <a:gd name="T29" fmla="*/ 2147483646 h 26"/>
                  <a:gd name="T30" fmla="*/ 2147483646 w 28"/>
                  <a:gd name="T31" fmla="*/ 0 h 26"/>
                  <a:gd name="T32" fmla="*/ 2147483646 w 28"/>
                  <a:gd name="T33" fmla="*/ 0 h 26"/>
                  <a:gd name="T34" fmla="*/ 2147483646 w 28"/>
                  <a:gd name="T35" fmla="*/ 2147483646 h 26"/>
                  <a:gd name="T36" fmla="*/ 2147483646 w 28"/>
                  <a:gd name="T37" fmla="*/ 2147483646 h 26"/>
                  <a:gd name="T38" fmla="*/ 0 w 28"/>
                  <a:gd name="T39" fmla="*/ 2147483646 h 26"/>
                  <a:gd name="T40" fmla="*/ 0 w 28"/>
                  <a:gd name="T41" fmla="*/ 2147483646 h 26"/>
                  <a:gd name="T42" fmla="*/ 0 w 28"/>
                  <a:gd name="T43" fmla="*/ 2147483646 h 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6"/>
                  <a:gd name="T68" fmla="*/ 28 w 28"/>
                  <a:gd name="T69" fmla="*/ 26 h 2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6">
                    <a:moveTo>
                      <a:pt x="0" y="14"/>
                    </a:moveTo>
                    <a:lnTo>
                      <a:pt x="0" y="14"/>
                    </a:lnTo>
                    <a:lnTo>
                      <a:pt x="0" y="18"/>
                    </a:lnTo>
                    <a:lnTo>
                      <a:pt x="4" y="22"/>
                    </a:lnTo>
                    <a:lnTo>
                      <a:pt x="8" y="24"/>
                    </a:lnTo>
                    <a:lnTo>
                      <a:pt x="14" y="26"/>
                    </a:lnTo>
                    <a:lnTo>
                      <a:pt x="18" y="24"/>
                    </a:lnTo>
                    <a:lnTo>
                      <a:pt x="24" y="22"/>
                    </a:lnTo>
                    <a:lnTo>
                      <a:pt x="26" y="18"/>
                    </a:lnTo>
                    <a:lnTo>
                      <a:pt x="28" y="14"/>
                    </a:lnTo>
                    <a:lnTo>
                      <a:pt x="26" y="8"/>
                    </a:lnTo>
                    <a:lnTo>
                      <a:pt x="24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9" name="Freeform 2054"/>
              <p:cNvSpPr>
                <a:spLocks/>
              </p:cNvSpPr>
              <p:nvPr/>
            </p:nvSpPr>
            <p:spPr bwMode="auto">
              <a:xfrm>
                <a:off x="3022600" y="2965450"/>
                <a:ext cx="44450" cy="44450"/>
              </a:xfrm>
              <a:custGeom>
                <a:avLst/>
                <a:gdLst>
                  <a:gd name="T0" fmla="*/ 0 w 28"/>
                  <a:gd name="T1" fmla="*/ 2147483646 h 28"/>
                  <a:gd name="T2" fmla="*/ 0 w 28"/>
                  <a:gd name="T3" fmla="*/ 2147483646 h 28"/>
                  <a:gd name="T4" fmla="*/ 2147483646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2147483646 w 28"/>
                  <a:gd name="T19" fmla="*/ 2147483646 h 28"/>
                  <a:gd name="T20" fmla="*/ 2147483646 w 28"/>
                  <a:gd name="T21" fmla="*/ 2147483646 h 28"/>
                  <a:gd name="T22" fmla="*/ 2147483646 w 28"/>
                  <a:gd name="T23" fmla="*/ 2147483646 h 28"/>
                  <a:gd name="T24" fmla="*/ 2147483646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2147483646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2147483646 h 28"/>
                  <a:gd name="T36" fmla="*/ 2147483646 w 28"/>
                  <a:gd name="T37" fmla="*/ 2147483646 h 28"/>
                  <a:gd name="T38" fmla="*/ 2147483646 w 28"/>
                  <a:gd name="T39" fmla="*/ 2147483646 h 28"/>
                  <a:gd name="T40" fmla="*/ 0 w 28"/>
                  <a:gd name="T41" fmla="*/ 2147483646 h 28"/>
                  <a:gd name="T42" fmla="*/ 0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0" y="14"/>
                    </a:moveTo>
                    <a:lnTo>
                      <a:pt x="0" y="14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10" y="28"/>
                    </a:lnTo>
                    <a:lnTo>
                      <a:pt x="14" y="28"/>
                    </a:lnTo>
                    <a:lnTo>
                      <a:pt x="20" y="28"/>
                    </a:lnTo>
                    <a:lnTo>
                      <a:pt x="24" y="24"/>
                    </a:lnTo>
                    <a:lnTo>
                      <a:pt x="28" y="20"/>
                    </a:lnTo>
                    <a:lnTo>
                      <a:pt x="28" y="14"/>
                    </a:lnTo>
                    <a:lnTo>
                      <a:pt x="28" y="10"/>
                    </a:lnTo>
                    <a:lnTo>
                      <a:pt x="24" y="4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4" y="4"/>
                    </a:lnTo>
                    <a:lnTo>
                      <a:pt x="2" y="1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0" name="Freeform 2055"/>
              <p:cNvSpPr>
                <a:spLocks/>
              </p:cNvSpPr>
              <p:nvPr/>
            </p:nvSpPr>
            <p:spPr bwMode="auto">
              <a:xfrm>
                <a:off x="3009900" y="3092450"/>
                <a:ext cx="44450" cy="44450"/>
              </a:xfrm>
              <a:custGeom>
                <a:avLst/>
                <a:gdLst>
                  <a:gd name="T0" fmla="*/ 0 w 28"/>
                  <a:gd name="T1" fmla="*/ 2147483646 h 28"/>
                  <a:gd name="T2" fmla="*/ 0 w 28"/>
                  <a:gd name="T3" fmla="*/ 2147483646 h 28"/>
                  <a:gd name="T4" fmla="*/ 0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2147483646 w 28"/>
                  <a:gd name="T19" fmla="*/ 2147483646 h 28"/>
                  <a:gd name="T20" fmla="*/ 2147483646 w 28"/>
                  <a:gd name="T21" fmla="*/ 2147483646 h 28"/>
                  <a:gd name="T22" fmla="*/ 2147483646 w 28"/>
                  <a:gd name="T23" fmla="*/ 2147483646 h 28"/>
                  <a:gd name="T24" fmla="*/ 2147483646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0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0 h 28"/>
                  <a:gd name="T36" fmla="*/ 2147483646 w 28"/>
                  <a:gd name="T37" fmla="*/ 2147483646 h 28"/>
                  <a:gd name="T38" fmla="*/ 0 w 28"/>
                  <a:gd name="T39" fmla="*/ 2147483646 h 28"/>
                  <a:gd name="T40" fmla="*/ 0 w 28"/>
                  <a:gd name="T41" fmla="*/ 2147483646 h 28"/>
                  <a:gd name="T42" fmla="*/ 0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0" y="14"/>
                    </a:moveTo>
                    <a:lnTo>
                      <a:pt x="0" y="14"/>
                    </a:lnTo>
                    <a:lnTo>
                      <a:pt x="0" y="20"/>
                    </a:lnTo>
                    <a:lnTo>
                      <a:pt x="4" y="24"/>
                    </a:lnTo>
                    <a:lnTo>
                      <a:pt x="8" y="26"/>
                    </a:lnTo>
                    <a:lnTo>
                      <a:pt x="14" y="28"/>
                    </a:lnTo>
                    <a:lnTo>
                      <a:pt x="20" y="26"/>
                    </a:lnTo>
                    <a:lnTo>
                      <a:pt x="24" y="24"/>
                    </a:lnTo>
                    <a:lnTo>
                      <a:pt x="26" y="20"/>
                    </a:lnTo>
                    <a:lnTo>
                      <a:pt x="28" y="14"/>
                    </a:lnTo>
                    <a:lnTo>
                      <a:pt x="26" y="8"/>
                    </a:lnTo>
                    <a:lnTo>
                      <a:pt x="24" y="4"/>
                    </a:lnTo>
                    <a:lnTo>
                      <a:pt x="20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1" name="Freeform 2056"/>
              <p:cNvSpPr>
                <a:spLocks/>
              </p:cNvSpPr>
              <p:nvPr/>
            </p:nvSpPr>
            <p:spPr bwMode="auto">
              <a:xfrm>
                <a:off x="3114675" y="3114675"/>
                <a:ext cx="34925" cy="34925"/>
              </a:xfrm>
              <a:custGeom>
                <a:avLst/>
                <a:gdLst>
                  <a:gd name="T0" fmla="*/ 0 w 22"/>
                  <a:gd name="T1" fmla="*/ 2147483646 h 22"/>
                  <a:gd name="T2" fmla="*/ 0 w 22"/>
                  <a:gd name="T3" fmla="*/ 2147483646 h 22"/>
                  <a:gd name="T4" fmla="*/ 0 w 22"/>
                  <a:gd name="T5" fmla="*/ 2147483646 h 22"/>
                  <a:gd name="T6" fmla="*/ 2147483646 w 22"/>
                  <a:gd name="T7" fmla="*/ 2147483646 h 22"/>
                  <a:gd name="T8" fmla="*/ 2147483646 w 22"/>
                  <a:gd name="T9" fmla="*/ 2147483646 h 22"/>
                  <a:gd name="T10" fmla="*/ 2147483646 w 22"/>
                  <a:gd name="T11" fmla="*/ 2147483646 h 22"/>
                  <a:gd name="T12" fmla="*/ 2147483646 w 22"/>
                  <a:gd name="T13" fmla="*/ 2147483646 h 22"/>
                  <a:gd name="T14" fmla="*/ 2147483646 w 22"/>
                  <a:gd name="T15" fmla="*/ 2147483646 h 22"/>
                  <a:gd name="T16" fmla="*/ 2147483646 w 22"/>
                  <a:gd name="T17" fmla="*/ 2147483646 h 22"/>
                  <a:gd name="T18" fmla="*/ 2147483646 w 22"/>
                  <a:gd name="T19" fmla="*/ 2147483646 h 22"/>
                  <a:gd name="T20" fmla="*/ 2147483646 w 22"/>
                  <a:gd name="T21" fmla="*/ 2147483646 h 22"/>
                  <a:gd name="T22" fmla="*/ 2147483646 w 22"/>
                  <a:gd name="T23" fmla="*/ 2147483646 h 22"/>
                  <a:gd name="T24" fmla="*/ 2147483646 w 22"/>
                  <a:gd name="T25" fmla="*/ 2147483646 h 22"/>
                  <a:gd name="T26" fmla="*/ 2147483646 w 22"/>
                  <a:gd name="T27" fmla="*/ 2147483646 h 22"/>
                  <a:gd name="T28" fmla="*/ 2147483646 w 22"/>
                  <a:gd name="T29" fmla="*/ 0 h 22"/>
                  <a:gd name="T30" fmla="*/ 2147483646 w 22"/>
                  <a:gd name="T31" fmla="*/ 0 h 22"/>
                  <a:gd name="T32" fmla="*/ 2147483646 w 22"/>
                  <a:gd name="T33" fmla="*/ 0 h 22"/>
                  <a:gd name="T34" fmla="*/ 2147483646 w 22"/>
                  <a:gd name="T35" fmla="*/ 0 h 22"/>
                  <a:gd name="T36" fmla="*/ 2147483646 w 22"/>
                  <a:gd name="T37" fmla="*/ 2147483646 h 22"/>
                  <a:gd name="T38" fmla="*/ 0 w 22"/>
                  <a:gd name="T39" fmla="*/ 2147483646 h 22"/>
                  <a:gd name="T40" fmla="*/ 0 w 22"/>
                  <a:gd name="T41" fmla="*/ 2147483646 h 22"/>
                  <a:gd name="T42" fmla="*/ 0 w 22"/>
                  <a:gd name="T43" fmla="*/ 2147483646 h 2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2"/>
                  <a:gd name="T67" fmla="*/ 0 h 22"/>
                  <a:gd name="T68" fmla="*/ 22 w 22"/>
                  <a:gd name="T69" fmla="*/ 22 h 2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2" h="22">
                    <a:moveTo>
                      <a:pt x="0" y="10"/>
                    </a:moveTo>
                    <a:lnTo>
                      <a:pt x="0" y="10"/>
                    </a:lnTo>
                    <a:lnTo>
                      <a:pt x="0" y="16"/>
                    </a:lnTo>
                    <a:lnTo>
                      <a:pt x="2" y="18"/>
                    </a:lnTo>
                    <a:lnTo>
                      <a:pt x="6" y="22"/>
                    </a:lnTo>
                    <a:lnTo>
                      <a:pt x="10" y="22"/>
                    </a:lnTo>
                    <a:lnTo>
                      <a:pt x="16" y="22"/>
                    </a:lnTo>
                    <a:lnTo>
                      <a:pt x="18" y="18"/>
                    </a:lnTo>
                    <a:lnTo>
                      <a:pt x="22" y="16"/>
                    </a:lnTo>
                    <a:lnTo>
                      <a:pt x="22" y="10"/>
                    </a:lnTo>
                    <a:lnTo>
                      <a:pt x="22" y="6"/>
                    </a:lnTo>
                    <a:lnTo>
                      <a:pt x="18" y="2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2" name="Freeform 2057"/>
              <p:cNvSpPr>
                <a:spLocks/>
              </p:cNvSpPr>
              <p:nvPr/>
            </p:nvSpPr>
            <p:spPr bwMode="auto">
              <a:xfrm>
                <a:off x="2949575" y="3067050"/>
                <a:ext cx="60325" cy="57150"/>
              </a:xfrm>
              <a:custGeom>
                <a:avLst/>
                <a:gdLst>
                  <a:gd name="T0" fmla="*/ 0 w 38"/>
                  <a:gd name="T1" fmla="*/ 2147483646 h 36"/>
                  <a:gd name="T2" fmla="*/ 0 w 38"/>
                  <a:gd name="T3" fmla="*/ 2147483646 h 36"/>
                  <a:gd name="T4" fmla="*/ 2147483646 w 38"/>
                  <a:gd name="T5" fmla="*/ 2147483646 h 36"/>
                  <a:gd name="T6" fmla="*/ 2147483646 w 38"/>
                  <a:gd name="T7" fmla="*/ 2147483646 h 36"/>
                  <a:gd name="T8" fmla="*/ 2147483646 w 38"/>
                  <a:gd name="T9" fmla="*/ 2147483646 h 36"/>
                  <a:gd name="T10" fmla="*/ 2147483646 w 38"/>
                  <a:gd name="T11" fmla="*/ 2147483646 h 36"/>
                  <a:gd name="T12" fmla="*/ 2147483646 w 38"/>
                  <a:gd name="T13" fmla="*/ 2147483646 h 36"/>
                  <a:gd name="T14" fmla="*/ 2147483646 w 38"/>
                  <a:gd name="T15" fmla="*/ 2147483646 h 36"/>
                  <a:gd name="T16" fmla="*/ 2147483646 w 38"/>
                  <a:gd name="T17" fmla="*/ 2147483646 h 36"/>
                  <a:gd name="T18" fmla="*/ 2147483646 w 38"/>
                  <a:gd name="T19" fmla="*/ 2147483646 h 36"/>
                  <a:gd name="T20" fmla="*/ 2147483646 w 38"/>
                  <a:gd name="T21" fmla="*/ 2147483646 h 36"/>
                  <a:gd name="T22" fmla="*/ 2147483646 w 38"/>
                  <a:gd name="T23" fmla="*/ 2147483646 h 36"/>
                  <a:gd name="T24" fmla="*/ 2147483646 w 38"/>
                  <a:gd name="T25" fmla="*/ 2147483646 h 36"/>
                  <a:gd name="T26" fmla="*/ 2147483646 w 38"/>
                  <a:gd name="T27" fmla="*/ 2147483646 h 36"/>
                  <a:gd name="T28" fmla="*/ 2147483646 w 38"/>
                  <a:gd name="T29" fmla="*/ 0 h 36"/>
                  <a:gd name="T30" fmla="*/ 2147483646 w 38"/>
                  <a:gd name="T31" fmla="*/ 0 h 36"/>
                  <a:gd name="T32" fmla="*/ 2147483646 w 38"/>
                  <a:gd name="T33" fmla="*/ 0 h 36"/>
                  <a:gd name="T34" fmla="*/ 2147483646 w 38"/>
                  <a:gd name="T35" fmla="*/ 0 h 36"/>
                  <a:gd name="T36" fmla="*/ 2147483646 w 38"/>
                  <a:gd name="T37" fmla="*/ 2147483646 h 36"/>
                  <a:gd name="T38" fmla="*/ 2147483646 w 38"/>
                  <a:gd name="T39" fmla="*/ 2147483646 h 36"/>
                  <a:gd name="T40" fmla="*/ 0 w 38"/>
                  <a:gd name="T41" fmla="*/ 2147483646 h 36"/>
                  <a:gd name="T42" fmla="*/ 0 w 38"/>
                  <a:gd name="T43" fmla="*/ 2147483646 h 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8"/>
                  <a:gd name="T67" fmla="*/ 0 h 36"/>
                  <a:gd name="T68" fmla="*/ 38 w 38"/>
                  <a:gd name="T69" fmla="*/ 36 h 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8" h="36">
                    <a:moveTo>
                      <a:pt x="0" y="18"/>
                    </a:moveTo>
                    <a:lnTo>
                      <a:pt x="0" y="18"/>
                    </a:lnTo>
                    <a:lnTo>
                      <a:pt x="2" y="24"/>
                    </a:lnTo>
                    <a:lnTo>
                      <a:pt x="6" y="30"/>
                    </a:lnTo>
                    <a:lnTo>
                      <a:pt x="12" y="34"/>
                    </a:lnTo>
                    <a:lnTo>
                      <a:pt x="20" y="36"/>
                    </a:lnTo>
                    <a:lnTo>
                      <a:pt x="26" y="34"/>
                    </a:lnTo>
                    <a:lnTo>
                      <a:pt x="32" y="30"/>
                    </a:lnTo>
                    <a:lnTo>
                      <a:pt x="36" y="24"/>
                    </a:lnTo>
                    <a:lnTo>
                      <a:pt x="38" y="18"/>
                    </a:lnTo>
                    <a:lnTo>
                      <a:pt x="36" y="10"/>
                    </a:lnTo>
                    <a:lnTo>
                      <a:pt x="32" y="4"/>
                    </a:lnTo>
                    <a:lnTo>
                      <a:pt x="26" y="0"/>
                    </a:lnTo>
                    <a:lnTo>
                      <a:pt x="20" y="0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2" y="1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3" name="Freeform 2058"/>
              <p:cNvSpPr>
                <a:spLocks/>
              </p:cNvSpPr>
              <p:nvPr/>
            </p:nvSpPr>
            <p:spPr bwMode="auto">
              <a:xfrm>
                <a:off x="2914650" y="3098800"/>
                <a:ext cx="44450" cy="44450"/>
              </a:xfrm>
              <a:custGeom>
                <a:avLst/>
                <a:gdLst>
                  <a:gd name="T0" fmla="*/ 0 w 28"/>
                  <a:gd name="T1" fmla="*/ 2147483646 h 28"/>
                  <a:gd name="T2" fmla="*/ 0 w 28"/>
                  <a:gd name="T3" fmla="*/ 2147483646 h 28"/>
                  <a:gd name="T4" fmla="*/ 0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2147483646 w 28"/>
                  <a:gd name="T19" fmla="*/ 2147483646 h 28"/>
                  <a:gd name="T20" fmla="*/ 2147483646 w 28"/>
                  <a:gd name="T21" fmla="*/ 2147483646 h 28"/>
                  <a:gd name="T22" fmla="*/ 2147483646 w 28"/>
                  <a:gd name="T23" fmla="*/ 2147483646 h 28"/>
                  <a:gd name="T24" fmla="*/ 2147483646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2147483646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2147483646 h 28"/>
                  <a:gd name="T36" fmla="*/ 2147483646 w 28"/>
                  <a:gd name="T37" fmla="*/ 2147483646 h 28"/>
                  <a:gd name="T38" fmla="*/ 0 w 28"/>
                  <a:gd name="T39" fmla="*/ 2147483646 h 28"/>
                  <a:gd name="T40" fmla="*/ 0 w 28"/>
                  <a:gd name="T41" fmla="*/ 2147483646 h 28"/>
                  <a:gd name="T42" fmla="*/ 0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0" y="14"/>
                    </a:moveTo>
                    <a:lnTo>
                      <a:pt x="0" y="14"/>
                    </a:lnTo>
                    <a:lnTo>
                      <a:pt x="0" y="20"/>
                    </a:lnTo>
                    <a:lnTo>
                      <a:pt x="4" y="24"/>
                    </a:lnTo>
                    <a:lnTo>
                      <a:pt x="8" y="28"/>
                    </a:lnTo>
                    <a:lnTo>
                      <a:pt x="14" y="28"/>
                    </a:lnTo>
                    <a:lnTo>
                      <a:pt x="20" y="28"/>
                    </a:lnTo>
                    <a:lnTo>
                      <a:pt x="24" y="24"/>
                    </a:lnTo>
                    <a:lnTo>
                      <a:pt x="26" y="20"/>
                    </a:lnTo>
                    <a:lnTo>
                      <a:pt x="28" y="14"/>
                    </a:lnTo>
                    <a:lnTo>
                      <a:pt x="26" y="10"/>
                    </a:lnTo>
                    <a:lnTo>
                      <a:pt x="24" y="6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6"/>
                    </a:lnTo>
                    <a:lnTo>
                      <a:pt x="0" y="1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4" name="Freeform 2059"/>
              <p:cNvSpPr>
                <a:spLocks/>
              </p:cNvSpPr>
              <p:nvPr/>
            </p:nvSpPr>
            <p:spPr bwMode="auto">
              <a:xfrm>
                <a:off x="3048000" y="3124200"/>
                <a:ext cx="28575" cy="28575"/>
              </a:xfrm>
              <a:custGeom>
                <a:avLst/>
                <a:gdLst>
                  <a:gd name="T0" fmla="*/ 0 w 18"/>
                  <a:gd name="T1" fmla="*/ 2147483646 h 18"/>
                  <a:gd name="T2" fmla="*/ 0 w 18"/>
                  <a:gd name="T3" fmla="*/ 2147483646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2147483646 w 18"/>
                  <a:gd name="T21" fmla="*/ 2147483646 h 18"/>
                  <a:gd name="T22" fmla="*/ 2147483646 w 18"/>
                  <a:gd name="T23" fmla="*/ 2147483646 h 18"/>
                  <a:gd name="T24" fmla="*/ 2147483646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0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0 h 18"/>
                  <a:gd name="T36" fmla="*/ 2147483646 w 18"/>
                  <a:gd name="T37" fmla="*/ 2147483646 h 18"/>
                  <a:gd name="T38" fmla="*/ 0 w 18"/>
                  <a:gd name="T39" fmla="*/ 2147483646 h 18"/>
                  <a:gd name="T40" fmla="*/ 0 w 18"/>
                  <a:gd name="T41" fmla="*/ 2147483646 h 18"/>
                  <a:gd name="T42" fmla="*/ 0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0" y="8"/>
                    </a:moveTo>
                    <a:lnTo>
                      <a:pt x="0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4" y="18"/>
                    </a:lnTo>
                    <a:lnTo>
                      <a:pt x="8" y="18"/>
                    </a:lnTo>
                    <a:lnTo>
                      <a:pt x="12" y="18"/>
                    </a:lnTo>
                    <a:lnTo>
                      <a:pt x="16" y="16"/>
                    </a:lnTo>
                    <a:lnTo>
                      <a:pt x="16" y="12"/>
                    </a:lnTo>
                    <a:lnTo>
                      <a:pt x="18" y="8"/>
                    </a:lnTo>
                    <a:lnTo>
                      <a:pt x="16" y="6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5" name="Freeform 2060"/>
              <p:cNvSpPr>
                <a:spLocks/>
              </p:cNvSpPr>
              <p:nvPr/>
            </p:nvSpPr>
            <p:spPr bwMode="auto">
              <a:xfrm>
                <a:off x="2987675" y="3121025"/>
                <a:ext cx="28575" cy="28575"/>
              </a:xfrm>
              <a:custGeom>
                <a:avLst/>
                <a:gdLst>
                  <a:gd name="T0" fmla="*/ 0 w 18"/>
                  <a:gd name="T1" fmla="*/ 2147483646 h 18"/>
                  <a:gd name="T2" fmla="*/ 0 w 18"/>
                  <a:gd name="T3" fmla="*/ 2147483646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2147483646 w 18"/>
                  <a:gd name="T21" fmla="*/ 2147483646 h 18"/>
                  <a:gd name="T22" fmla="*/ 2147483646 w 18"/>
                  <a:gd name="T23" fmla="*/ 2147483646 h 18"/>
                  <a:gd name="T24" fmla="*/ 2147483646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2147483646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2147483646 h 18"/>
                  <a:gd name="T36" fmla="*/ 2147483646 w 18"/>
                  <a:gd name="T37" fmla="*/ 2147483646 h 18"/>
                  <a:gd name="T38" fmla="*/ 0 w 18"/>
                  <a:gd name="T39" fmla="*/ 2147483646 h 18"/>
                  <a:gd name="T40" fmla="*/ 0 w 18"/>
                  <a:gd name="T41" fmla="*/ 2147483646 h 18"/>
                  <a:gd name="T42" fmla="*/ 0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0" y="10"/>
                    </a:moveTo>
                    <a:lnTo>
                      <a:pt x="0" y="10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4" y="18"/>
                    </a:lnTo>
                    <a:lnTo>
                      <a:pt x="8" y="18"/>
                    </a:lnTo>
                    <a:lnTo>
                      <a:pt x="12" y="18"/>
                    </a:lnTo>
                    <a:lnTo>
                      <a:pt x="16" y="16"/>
                    </a:lnTo>
                    <a:lnTo>
                      <a:pt x="16" y="12"/>
                    </a:lnTo>
                    <a:lnTo>
                      <a:pt x="18" y="10"/>
                    </a:lnTo>
                    <a:lnTo>
                      <a:pt x="16" y="6"/>
                    </a:lnTo>
                    <a:lnTo>
                      <a:pt x="16" y="4"/>
                    </a:lnTo>
                    <a:lnTo>
                      <a:pt x="12" y="2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6" name="Freeform 2061"/>
              <p:cNvSpPr>
                <a:spLocks/>
              </p:cNvSpPr>
              <p:nvPr/>
            </p:nvSpPr>
            <p:spPr bwMode="auto">
              <a:xfrm>
                <a:off x="2965450" y="3035300"/>
                <a:ext cx="28575" cy="28575"/>
              </a:xfrm>
              <a:custGeom>
                <a:avLst/>
                <a:gdLst>
                  <a:gd name="T0" fmla="*/ 0 w 18"/>
                  <a:gd name="T1" fmla="*/ 2147483646 h 18"/>
                  <a:gd name="T2" fmla="*/ 0 w 18"/>
                  <a:gd name="T3" fmla="*/ 2147483646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2147483646 w 18"/>
                  <a:gd name="T21" fmla="*/ 2147483646 h 18"/>
                  <a:gd name="T22" fmla="*/ 2147483646 w 18"/>
                  <a:gd name="T23" fmla="*/ 2147483646 h 18"/>
                  <a:gd name="T24" fmla="*/ 2147483646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2147483646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2147483646 h 18"/>
                  <a:gd name="T36" fmla="*/ 2147483646 w 18"/>
                  <a:gd name="T37" fmla="*/ 2147483646 h 18"/>
                  <a:gd name="T38" fmla="*/ 0 w 18"/>
                  <a:gd name="T39" fmla="*/ 2147483646 h 18"/>
                  <a:gd name="T40" fmla="*/ 0 w 18"/>
                  <a:gd name="T41" fmla="*/ 2147483646 h 18"/>
                  <a:gd name="T42" fmla="*/ 0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0" y="10"/>
                    </a:moveTo>
                    <a:lnTo>
                      <a:pt x="0" y="10"/>
                    </a:lnTo>
                    <a:lnTo>
                      <a:pt x="0" y="14"/>
                    </a:lnTo>
                    <a:lnTo>
                      <a:pt x="2" y="16"/>
                    </a:lnTo>
                    <a:lnTo>
                      <a:pt x="4" y="18"/>
                    </a:lnTo>
                    <a:lnTo>
                      <a:pt x="8" y="18"/>
                    </a:lnTo>
                    <a:lnTo>
                      <a:pt x="12" y="18"/>
                    </a:lnTo>
                    <a:lnTo>
                      <a:pt x="14" y="16"/>
                    </a:lnTo>
                    <a:lnTo>
                      <a:pt x="16" y="14"/>
                    </a:lnTo>
                    <a:lnTo>
                      <a:pt x="18" y="10"/>
                    </a:lnTo>
                    <a:lnTo>
                      <a:pt x="16" y="6"/>
                    </a:lnTo>
                    <a:lnTo>
                      <a:pt x="14" y="4"/>
                    </a:lnTo>
                    <a:lnTo>
                      <a:pt x="12" y="2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7" name="Freeform 2062"/>
              <p:cNvSpPr>
                <a:spLocks/>
              </p:cNvSpPr>
              <p:nvPr/>
            </p:nvSpPr>
            <p:spPr bwMode="auto">
              <a:xfrm>
                <a:off x="1879600" y="2755900"/>
                <a:ext cx="92075" cy="92075"/>
              </a:xfrm>
              <a:custGeom>
                <a:avLst/>
                <a:gdLst>
                  <a:gd name="T0" fmla="*/ 2147483646 w 58"/>
                  <a:gd name="T1" fmla="*/ 2147483646 h 58"/>
                  <a:gd name="T2" fmla="*/ 2147483646 w 58"/>
                  <a:gd name="T3" fmla="*/ 2147483646 h 58"/>
                  <a:gd name="T4" fmla="*/ 2147483646 w 58"/>
                  <a:gd name="T5" fmla="*/ 2147483646 h 58"/>
                  <a:gd name="T6" fmla="*/ 2147483646 w 58"/>
                  <a:gd name="T7" fmla="*/ 2147483646 h 58"/>
                  <a:gd name="T8" fmla="*/ 2147483646 w 58"/>
                  <a:gd name="T9" fmla="*/ 2147483646 h 58"/>
                  <a:gd name="T10" fmla="*/ 2147483646 w 58"/>
                  <a:gd name="T11" fmla="*/ 2147483646 h 58"/>
                  <a:gd name="T12" fmla="*/ 2147483646 w 58"/>
                  <a:gd name="T13" fmla="*/ 2147483646 h 58"/>
                  <a:gd name="T14" fmla="*/ 2147483646 w 58"/>
                  <a:gd name="T15" fmla="*/ 2147483646 h 58"/>
                  <a:gd name="T16" fmla="*/ 2147483646 w 58"/>
                  <a:gd name="T17" fmla="*/ 2147483646 h 58"/>
                  <a:gd name="T18" fmla="*/ 2147483646 w 58"/>
                  <a:gd name="T19" fmla="*/ 2147483646 h 58"/>
                  <a:gd name="T20" fmla="*/ 2147483646 w 58"/>
                  <a:gd name="T21" fmla="*/ 2147483646 h 58"/>
                  <a:gd name="T22" fmla="*/ 0 w 58"/>
                  <a:gd name="T23" fmla="*/ 2147483646 h 58"/>
                  <a:gd name="T24" fmla="*/ 0 w 58"/>
                  <a:gd name="T25" fmla="*/ 2147483646 h 58"/>
                  <a:gd name="T26" fmla="*/ 0 w 58"/>
                  <a:gd name="T27" fmla="*/ 2147483646 h 58"/>
                  <a:gd name="T28" fmla="*/ 0 w 58"/>
                  <a:gd name="T29" fmla="*/ 2147483646 h 58"/>
                  <a:gd name="T30" fmla="*/ 2147483646 w 58"/>
                  <a:gd name="T31" fmla="*/ 2147483646 h 58"/>
                  <a:gd name="T32" fmla="*/ 2147483646 w 58"/>
                  <a:gd name="T33" fmla="*/ 2147483646 h 58"/>
                  <a:gd name="T34" fmla="*/ 2147483646 w 58"/>
                  <a:gd name="T35" fmla="*/ 2147483646 h 58"/>
                  <a:gd name="T36" fmla="*/ 2147483646 w 58"/>
                  <a:gd name="T37" fmla="*/ 0 h 58"/>
                  <a:gd name="T38" fmla="*/ 2147483646 w 58"/>
                  <a:gd name="T39" fmla="*/ 0 h 58"/>
                  <a:gd name="T40" fmla="*/ 2147483646 w 58"/>
                  <a:gd name="T41" fmla="*/ 2147483646 h 58"/>
                  <a:gd name="T42" fmla="*/ 2147483646 w 58"/>
                  <a:gd name="T43" fmla="*/ 2147483646 h 58"/>
                  <a:gd name="T44" fmla="*/ 2147483646 w 58"/>
                  <a:gd name="T45" fmla="*/ 2147483646 h 58"/>
                  <a:gd name="T46" fmla="*/ 2147483646 w 58"/>
                  <a:gd name="T47" fmla="*/ 2147483646 h 58"/>
                  <a:gd name="T48" fmla="*/ 2147483646 w 58"/>
                  <a:gd name="T49" fmla="*/ 2147483646 h 58"/>
                  <a:gd name="T50" fmla="*/ 2147483646 w 58"/>
                  <a:gd name="T51" fmla="*/ 2147483646 h 5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8"/>
                  <a:gd name="T79" fmla="*/ 0 h 58"/>
                  <a:gd name="T80" fmla="*/ 58 w 58"/>
                  <a:gd name="T81" fmla="*/ 58 h 5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8" h="58">
                    <a:moveTo>
                      <a:pt x="58" y="30"/>
                    </a:moveTo>
                    <a:lnTo>
                      <a:pt x="58" y="30"/>
                    </a:lnTo>
                    <a:lnTo>
                      <a:pt x="58" y="34"/>
                    </a:lnTo>
                    <a:lnTo>
                      <a:pt x="56" y="40"/>
                    </a:lnTo>
                    <a:lnTo>
                      <a:pt x="50" y="50"/>
                    </a:lnTo>
                    <a:lnTo>
                      <a:pt x="40" y="56"/>
                    </a:lnTo>
                    <a:lnTo>
                      <a:pt x="28" y="58"/>
                    </a:lnTo>
                    <a:lnTo>
                      <a:pt x="18" y="56"/>
                    </a:lnTo>
                    <a:lnTo>
                      <a:pt x="8" y="50"/>
                    </a:lnTo>
                    <a:lnTo>
                      <a:pt x="2" y="40"/>
                    </a:lnTo>
                    <a:lnTo>
                      <a:pt x="0" y="34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2" y="18"/>
                    </a:lnTo>
                    <a:lnTo>
                      <a:pt x="8" y="8"/>
                    </a:lnTo>
                    <a:lnTo>
                      <a:pt x="18" y="2"/>
                    </a:lnTo>
                    <a:lnTo>
                      <a:pt x="28" y="0"/>
                    </a:lnTo>
                    <a:lnTo>
                      <a:pt x="40" y="2"/>
                    </a:lnTo>
                    <a:lnTo>
                      <a:pt x="50" y="8"/>
                    </a:lnTo>
                    <a:lnTo>
                      <a:pt x="56" y="18"/>
                    </a:lnTo>
                    <a:lnTo>
                      <a:pt x="58" y="24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8" name="Freeform 2063"/>
              <p:cNvSpPr>
                <a:spLocks/>
              </p:cNvSpPr>
              <p:nvPr/>
            </p:nvSpPr>
            <p:spPr bwMode="auto">
              <a:xfrm>
                <a:off x="1971675" y="2778125"/>
                <a:ext cx="95250" cy="104775"/>
              </a:xfrm>
              <a:custGeom>
                <a:avLst/>
                <a:gdLst>
                  <a:gd name="T0" fmla="*/ 2147483646 w 60"/>
                  <a:gd name="T1" fmla="*/ 2147483646 h 66"/>
                  <a:gd name="T2" fmla="*/ 2147483646 w 60"/>
                  <a:gd name="T3" fmla="*/ 2147483646 h 66"/>
                  <a:gd name="T4" fmla="*/ 2147483646 w 60"/>
                  <a:gd name="T5" fmla="*/ 2147483646 h 66"/>
                  <a:gd name="T6" fmla="*/ 2147483646 w 60"/>
                  <a:gd name="T7" fmla="*/ 2147483646 h 66"/>
                  <a:gd name="T8" fmla="*/ 2147483646 w 60"/>
                  <a:gd name="T9" fmla="*/ 2147483646 h 66"/>
                  <a:gd name="T10" fmla="*/ 2147483646 w 60"/>
                  <a:gd name="T11" fmla="*/ 2147483646 h 66"/>
                  <a:gd name="T12" fmla="*/ 2147483646 w 60"/>
                  <a:gd name="T13" fmla="*/ 2147483646 h 66"/>
                  <a:gd name="T14" fmla="*/ 2147483646 w 60"/>
                  <a:gd name="T15" fmla="*/ 2147483646 h 66"/>
                  <a:gd name="T16" fmla="*/ 2147483646 w 60"/>
                  <a:gd name="T17" fmla="*/ 2147483646 h 66"/>
                  <a:gd name="T18" fmla="*/ 2147483646 w 60"/>
                  <a:gd name="T19" fmla="*/ 2147483646 h 66"/>
                  <a:gd name="T20" fmla="*/ 2147483646 w 60"/>
                  <a:gd name="T21" fmla="*/ 2147483646 h 66"/>
                  <a:gd name="T22" fmla="*/ 2147483646 w 60"/>
                  <a:gd name="T23" fmla="*/ 2147483646 h 66"/>
                  <a:gd name="T24" fmla="*/ 2147483646 w 60"/>
                  <a:gd name="T25" fmla="*/ 2147483646 h 66"/>
                  <a:gd name="T26" fmla="*/ 0 w 60"/>
                  <a:gd name="T27" fmla="*/ 2147483646 h 66"/>
                  <a:gd name="T28" fmla="*/ 0 w 60"/>
                  <a:gd name="T29" fmla="*/ 2147483646 h 66"/>
                  <a:gd name="T30" fmla="*/ 0 w 60"/>
                  <a:gd name="T31" fmla="*/ 2147483646 h 66"/>
                  <a:gd name="T32" fmla="*/ 0 w 60"/>
                  <a:gd name="T33" fmla="*/ 2147483646 h 66"/>
                  <a:gd name="T34" fmla="*/ 2147483646 w 60"/>
                  <a:gd name="T35" fmla="*/ 2147483646 h 66"/>
                  <a:gd name="T36" fmla="*/ 2147483646 w 60"/>
                  <a:gd name="T37" fmla="*/ 2147483646 h 66"/>
                  <a:gd name="T38" fmla="*/ 2147483646 w 60"/>
                  <a:gd name="T39" fmla="*/ 2147483646 h 66"/>
                  <a:gd name="T40" fmla="*/ 2147483646 w 60"/>
                  <a:gd name="T41" fmla="*/ 2147483646 h 66"/>
                  <a:gd name="T42" fmla="*/ 2147483646 w 60"/>
                  <a:gd name="T43" fmla="*/ 0 h 66"/>
                  <a:gd name="T44" fmla="*/ 2147483646 w 60"/>
                  <a:gd name="T45" fmla="*/ 0 h 66"/>
                  <a:gd name="T46" fmla="*/ 2147483646 w 60"/>
                  <a:gd name="T47" fmla="*/ 2147483646 h 66"/>
                  <a:gd name="T48" fmla="*/ 2147483646 w 60"/>
                  <a:gd name="T49" fmla="*/ 2147483646 h 66"/>
                  <a:gd name="T50" fmla="*/ 2147483646 w 60"/>
                  <a:gd name="T51" fmla="*/ 2147483646 h 66"/>
                  <a:gd name="T52" fmla="*/ 2147483646 w 60"/>
                  <a:gd name="T53" fmla="*/ 2147483646 h 66"/>
                  <a:gd name="T54" fmla="*/ 2147483646 w 60"/>
                  <a:gd name="T55" fmla="*/ 2147483646 h 66"/>
                  <a:gd name="T56" fmla="*/ 2147483646 w 60"/>
                  <a:gd name="T57" fmla="*/ 2147483646 h 66"/>
                  <a:gd name="T58" fmla="*/ 2147483646 w 60"/>
                  <a:gd name="T59" fmla="*/ 2147483646 h 6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0"/>
                  <a:gd name="T91" fmla="*/ 0 h 66"/>
                  <a:gd name="T92" fmla="*/ 60 w 60"/>
                  <a:gd name="T93" fmla="*/ 66 h 6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0" h="66">
                    <a:moveTo>
                      <a:pt x="60" y="34"/>
                    </a:moveTo>
                    <a:lnTo>
                      <a:pt x="60" y="34"/>
                    </a:lnTo>
                    <a:lnTo>
                      <a:pt x="60" y="40"/>
                    </a:lnTo>
                    <a:lnTo>
                      <a:pt x="58" y="46"/>
                    </a:lnTo>
                    <a:lnTo>
                      <a:pt x="52" y="56"/>
                    </a:lnTo>
                    <a:lnTo>
                      <a:pt x="42" y="64"/>
                    </a:lnTo>
                    <a:lnTo>
                      <a:pt x="36" y="66"/>
                    </a:lnTo>
                    <a:lnTo>
                      <a:pt x="30" y="66"/>
                    </a:lnTo>
                    <a:lnTo>
                      <a:pt x="24" y="66"/>
                    </a:lnTo>
                    <a:lnTo>
                      <a:pt x="18" y="64"/>
                    </a:lnTo>
                    <a:lnTo>
                      <a:pt x="8" y="56"/>
                    </a:lnTo>
                    <a:lnTo>
                      <a:pt x="2" y="46"/>
                    </a:lnTo>
                    <a:lnTo>
                      <a:pt x="0" y="40"/>
                    </a:lnTo>
                    <a:lnTo>
                      <a:pt x="0" y="34"/>
                    </a:lnTo>
                    <a:lnTo>
                      <a:pt x="0" y="26"/>
                    </a:lnTo>
                    <a:lnTo>
                      <a:pt x="2" y="20"/>
                    </a:lnTo>
                    <a:lnTo>
                      <a:pt x="8" y="10"/>
                    </a:lnTo>
                    <a:lnTo>
                      <a:pt x="18" y="4"/>
                    </a:lnTo>
                    <a:lnTo>
                      <a:pt x="24" y="2"/>
                    </a:lnTo>
                    <a:lnTo>
                      <a:pt x="30" y="0"/>
                    </a:lnTo>
                    <a:lnTo>
                      <a:pt x="36" y="2"/>
                    </a:lnTo>
                    <a:lnTo>
                      <a:pt x="42" y="4"/>
                    </a:lnTo>
                    <a:lnTo>
                      <a:pt x="52" y="10"/>
                    </a:lnTo>
                    <a:lnTo>
                      <a:pt x="58" y="20"/>
                    </a:lnTo>
                    <a:lnTo>
                      <a:pt x="60" y="26"/>
                    </a:lnTo>
                    <a:lnTo>
                      <a:pt x="60" y="3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9" name="Freeform 2064"/>
              <p:cNvSpPr>
                <a:spLocks/>
              </p:cNvSpPr>
              <p:nvPr/>
            </p:nvSpPr>
            <p:spPr bwMode="auto">
              <a:xfrm>
                <a:off x="1873250" y="2844800"/>
                <a:ext cx="60325" cy="57150"/>
              </a:xfrm>
              <a:custGeom>
                <a:avLst/>
                <a:gdLst>
                  <a:gd name="T0" fmla="*/ 2147483646 w 38"/>
                  <a:gd name="T1" fmla="*/ 2147483646 h 36"/>
                  <a:gd name="T2" fmla="*/ 2147483646 w 38"/>
                  <a:gd name="T3" fmla="*/ 2147483646 h 36"/>
                  <a:gd name="T4" fmla="*/ 2147483646 w 38"/>
                  <a:gd name="T5" fmla="*/ 2147483646 h 36"/>
                  <a:gd name="T6" fmla="*/ 2147483646 w 38"/>
                  <a:gd name="T7" fmla="*/ 2147483646 h 36"/>
                  <a:gd name="T8" fmla="*/ 2147483646 w 38"/>
                  <a:gd name="T9" fmla="*/ 2147483646 h 36"/>
                  <a:gd name="T10" fmla="*/ 2147483646 w 38"/>
                  <a:gd name="T11" fmla="*/ 2147483646 h 36"/>
                  <a:gd name="T12" fmla="*/ 2147483646 w 38"/>
                  <a:gd name="T13" fmla="*/ 2147483646 h 36"/>
                  <a:gd name="T14" fmla="*/ 2147483646 w 38"/>
                  <a:gd name="T15" fmla="*/ 2147483646 h 36"/>
                  <a:gd name="T16" fmla="*/ 2147483646 w 38"/>
                  <a:gd name="T17" fmla="*/ 2147483646 h 36"/>
                  <a:gd name="T18" fmla="*/ 2147483646 w 38"/>
                  <a:gd name="T19" fmla="*/ 2147483646 h 36"/>
                  <a:gd name="T20" fmla="*/ 0 w 38"/>
                  <a:gd name="T21" fmla="*/ 2147483646 h 36"/>
                  <a:gd name="T22" fmla="*/ 0 w 38"/>
                  <a:gd name="T23" fmla="*/ 2147483646 h 36"/>
                  <a:gd name="T24" fmla="*/ 2147483646 w 38"/>
                  <a:gd name="T25" fmla="*/ 2147483646 h 36"/>
                  <a:gd name="T26" fmla="*/ 2147483646 w 38"/>
                  <a:gd name="T27" fmla="*/ 2147483646 h 36"/>
                  <a:gd name="T28" fmla="*/ 2147483646 w 38"/>
                  <a:gd name="T29" fmla="*/ 2147483646 h 36"/>
                  <a:gd name="T30" fmla="*/ 2147483646 w 38"/>
                  <a:gd name="T31" fmla="*/ 0 h 36"/>
                  <a:gd name="T32" fmla="*/ 2147483646 w 38"/>
                  <a:gd name="T33" fmla="*/ 0 h 36"/>
                  <a:gd name="T34" fmla="*/ 2147483646 w 38"/>
                  <a:gd name="T35" fmla="*/ 2147483646 h 36"/>
                  <a:gd name="T36" fmla="*/ 2147483646 w 38"/>
                  <a:gd name="T37" fmla="*/ 2147483646 h 36"/>
                  <a:gd name="T38" fmla="*/ 2147483646 w 38"/>
                  <a:gd name="T39" fmla="*/ 2147483646 h 36"/>
                  <a:gd name="T40" fmla="*/ 2147483646 w 38"/>
                  <a:gd name="T41" fmla="*/ 2147483646 h 36"/>
                  <a:gd name="T42" fmla="*/ 2147483646 w 38"/>
                  <a:gd name="T43" fmla="*/ 2147483646 h 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8"/>
                  <a:gd name="T67" fmla="*/ 0 h 36"/>
                  <a:gd name="T68" fmla="*/ 38 w 38"/>
                  <a:gd name="T69" fmla="*/ 36 h 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8" h="36">
                    <a:moveTo>
                      <a:pt x="38" y="18"/>
                    </a:moveTo>
                    <a:lnTo>
                      <a:pt x="38" y="18"/>
                    </a:lnTo>
                    <a:lnTo>
                      <a:pt x="36" y="26"/>
                    </a:lnTo>
                    <a:lnTo>
                      <a:pt x="32" y="32"/>
                    </a:lnTo>
                    <a:lnTo>
                      <a:pt x="26" y="34"/>
                    </a:lnTo>
                    <a:lnTo>
                      <a:pt x="20" y="36"/>
                    </a:lnTo>
                    <a:lnTo>
                      <a:pt x="12" y="34"/>
                    </a:lnTo>
                    <a:lnTo>
                      <a:pt x="6" y="32"/>
                    </a:lnTo>
                    <a:lnTo>
                      <a:pt x="2" y="26"/>
                    </a:lnTo>
                    <a:lnTo>
                      <a:pt x="0" y="18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6" y="2"/>
                    </a:lnTo>
                    <a:lnTo>
                      <a:pt x="32" y="6"/>
                    </a:lnTo>
                    <a:lnTo>
                      <a:pt x="36" y="12"/>
                    </a:lnTo>
                    <a:lnTo>
                      <a:pt x="38" y="1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0" name="Freeform 2065"/>
              <p:cNvSpPr>
                <a:spLocks/>
              </p:cNvSpPr>
              <p:nvPr/>
            </p:nvSpPr>
            <p:spPr bwMode="auto">
              <a:xfrm>
                <a:off x="1974850" y="2886075"/>
                <a:ext cx="76200" cy="76200"/>
              </a:xfrm>
              <a:custGeom>
                <a:avLst/>
                <a:gdLst>
                  <a:gd name="T0" fmla="*/ 2147483646 w 48"/>
                  <a:gd name="T1" fmla="*/ 2147483646 h 48"/>
                  <a:gd name="T2" fmla="*/ 2147483646 w 48"/>
                  <a:gd name="T3" fmla="*/ 2147483646 h 48"/>
                  <a:gd name="T4" fmla="*/ 2147483646 w 48"/>
                  <a:gd name="T5" fmla="*/ 2147483646 h 48"/>
                  <a:gd name="T6" fmla="*/ 2147483646 w 48"/>
                  <a:gd name="T7" fmla="*/ 2147483646 h 48"/>
                  <a:gd name="T8" fmla="*/ 2147483646 w 48"/>
                  <a:gd name="T9" fmla="*/ 2147483646 h 48"/>
                  <a:gd name="T10" fmla="*/ 2147483646 w 48"/>
                  <a:gd name="T11" fmla="*/ 2147483646 h 48"/>
                  <a:gd name="T12" fmla="*/ 2147483646 w 48"/>
                  <a:gd name="T13" fmla="*/ 2147483646 h 48"/>
                  <a:gd name="T14" fmla="*/ 2147483646 w 48"/>
                  <a:gd name="T15" fmla="*/ 2147483646 h 48"/>
                  <a:gd name="T16" fmla="*/ 2147483646 w 48"/>
                  <a:gd name="T17" fmla="*/ 2147483646 h 48"/>
                  <a:gd name="T18" fmla="*/ 2147483646 w 48"/>
                  <a:gd name="T19" fmla="*/ 2147483646 h 48"/>
                  <a:gd name="T20" fmla="*/ 0 w 48"/>
                  <a:gd name="T21" fmla="*/ 2147483646 h 48"/>
                  <a:gd name="T22" fmla="*/ 0 w 48"/>
                  <a:gd name="T23" fmla="*/ 2147483646 h 48"/>
                  <a:gd name="T24" fmla="*/ 2147483646 w 48"/>
                  <a:gd name="T25" fmla="*/ 2147483646 h 48"/>
                  <a:gd name="T26" fmla="*/ 2147483646 w 48"/>
                  <a:gd name="T27" fmla="*/ 2147483646 h 48"/>
                  <a:gd name="T28" fmla="*/ 2147483646 w 48"/>
                  <a:gd name="T29" fmla="*/ 2147483646 h 48"/>
                  <a:gd name="T30" fmla="*/ 2147483646 w 48"/>
                  <a:gd name="T31" fmla="*/ 0 h 48"/>
                  <a:gd name="T32" fmla="*/ 2147483646 w 48"/>
                  <a:gd name="T33" fmla="*/ 0 h 48"/>
                  <a:gd name="T34" fmla="*/ 2147483646 w 48"/>
                  <a:gd name="T35" fmla="*/ 2147483646 h 48"/>
                  <a:gd name="T36" fmla="*/ 2147483646 w 48"/>
                  <a:gd name="T37" fmla="*/ 2147483646 h 48"/>
                  <a:gd name="T38" fmla="*/ 2147483646 w 48"/>
                  <a:gd name="T39" fmla="*/ 2147483646 h 48"/>
                  <a:gd name="T40" fmla="*/ 2147483646 w 48"/>
                  <a:gd name="T41" fmla="*/ 2147483646 h 48"/>
                  <a:gd name="T42" fmla="*/ 2147483646 w 48"/>
                  <a:gd name="T43" fmla="*/ 2147483646 h 4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8"/>
                  <a:gd name="T67" fmla="*/ 0 h 48"/>
                  <a:gd name="T68" fmla="*/ 48 w 48"/>
                  <a:gd name="T69" fmla="*/ 48 h 4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8" h="48">
                    <a:moveTo>
                      <a:pt x="48" y="24"/>
                    </a:moveTo>
                    <a:lnTo>
                      <a:pt x="48" y="24"/>
                    </a:lnTo>
                    <a:lnTo>
                      <a:pt x="46" y="32"/>
                    </a:lnTo>
                    <a:lnTo>
                      <a:pt x="42" y="40"/>
                    </a:lnTo>
                    <a:lnTo>
                      <a:pt x="34" y="46"/>
                    </a:lnTo>
                    <a:lnTo>
                      <a:pt x="24" y="48"/>
                    </a:lnTo>
                    <a:lnTo>
                      <a:pt x="16" y="46"/>
                    </a:lnTo>
                    <a:lnTo>
                      <a:pt x="8" y="40"/>
                    </a:lnTo>
                    <a:lnTo>
                      <a:pt x="2" y="32"/>
                    </a:lnTo>
                    <a:lnTo>
                      <a:pt x="0" y="24"/>
                    </a:lnTo>
                    <a:lnTo>
                      <a:pt x="2" y="14"/>
                    </a:lnTo>
                    <a:lnTo>
                      <a:pt x="8" y="6"/>
                    </a:lnTo>
                    <a:lnTo>
                      <a:pt x="16" y="2"/>
                    </a:lnTo>
                    <a:lnTo>
                      <a:pt x="24" y="0"/>
                    </a:lnTo>
                    <a:lnTo>
                      <a:pt x="34" y="2"/>
                    </a:lnTo>
                    <a:lnTo>
                      <a:pt x="42" y="6"/>
                    </a:lnTo>
                    <a:lnTo>
                      <a:pt x="46" y="14"/>
                    </a:lnTo>
                    <a:lnTo>
                      <a:pt x="48" y="2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1" name="Freeform 2066"/>
              <p:cNvSpPr>
                <a:spLocks/>
              </p:cNvSpPr>
              <p:nvPr/>
            </p:nvSpPr>
            <p:spPr bwMode="auto">
              <a:xfrm>
                <a:off x="1946275" y="2946400"/>
                <a:ext cx="47625" cy="47625"/>
              </a:xfrm>
              <a:custGeom>
                <a:avLst/>
                <a:gdLst>
                  <a:gd name="T0" fmla="*/ 2147483646 w 30"/>
                  <a:gd name="T1" fmla="*/ 2147483646 h 30"/>
                  <a:gd name="T2" fmla="*/ 2147483646 w 30"/>
                  <a:gd name="T3" fmla="*/ 2147483646 h 30"/>
                  <a:gd name="T4" fmla="*/ 2147483646 w 30"/>
                  <a:gd name="T5" fmla="*/ 2147483646 h 30"/>
                  <a:gd name="T6" fmla="*/ 2147483646 w 30"/>
                  <a:gd name="T7" fmla="*/ 2147483646 h 30"/>
                  <a:gd name="T8" fmla="*/ 2147483646 w 30"/>
                  <a:gd name="T9" fmla="*/ 2147483646 h 30"/>
                  <a:gd name="T10" fmla="*/ 2147483646 w 30"/>
                  <a:gd name="T11" fmla="*/ 2147483646 h 30"/>
                  <a:gd name="T12" fmla="*/ 2147483646 w 30"/>
                  <a:gd name="T13" fmla="*/ 2147483646 h 30"/>
                  <a:gd name="T14" fmla="*/ 2147483646 w 30"/>
                  <a:gd name="T15" fmla="*/ 2147483646 h 30"/>
                  <a:gd name="T16" fmla="*/ 2147483646 w 30"/>
                  <a:gd name="T17" fmla="*/ 2147483646 h 30"/>
                  <a:gd name="T18" fmla="*/ 2147483646 w 30"/>
                  <a:gd name="T19" fmla="*/ 2147483646 h 30"/>
                  <a:gd name="T20" fmla="*/ 0 w 30"/>
                  <a:gd name="T21" fmla="*/ 2147483646 h 30"/>
                  <a:gd name="T22" fmla="*/ 0 w 30"/>
                  <a:gd name="T23" fmla="*/ 2147483646 h 30"/>
                  <a:gd name="T24" fmla="*/ 2147483646 w 30"/>
                  <a:gd name="T25" fmla="*/ 2147483646 h 30"/>
                  <a:gd name="T26" fmla="*/ 2147483646 w 30"/>
                  <a:gd name="T27" fmla="*/ 2147483646 h 30"/>
                  <a:gd name="T28" fmla="*/ 2147483646 w 30"/>
                  <a:gd name="T29" fmla="*/ 2147483646 h 30"/>
                  <a:gd name="T30" fmla="*/ 2147483646 w 30"/>
                  <a:gd name="T31" fmla="*/ 0 h 30"/>
                  <a:gd name="T32" fmla="*/ 2147483646 w 30"/>
                  <a:gd name="T33" fmla="*/ 0 h 30"/>
                  <a:gd name="T34" fmla="*/ 2147483646 w 30"/>
                  <a:gd name="T35" fmla="*/ 2147483646 h 30"/>
                  <a:gd name="T36" fmla="*/ 2147483646 w 30"/>
                  <a:gd name="T37" fmla="*/ 2147483646 h 30"/>
                  <a:gd name="T38" fmla="*/ 2147483646 w 30"/>
                  <a:gd name="T39" fmla="*/ 2147483646 h 30"/>
                  <a:gd name="T40" fmla="*/ 2147483646 w 30"/>
                  <a:gd name="T41" fmla="*/ 2147483646 h 30"/>
                  <a:gd name="T42" fmla="*/ 2147483646 w 30"/>
                  <a:gd name="T43" fmla="*/ 2147483646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30"/>
                  <a:gd name="T68" fmla="*/ 30 w 30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30">
                    <a:moveTo>
                      <a:pt x="30" y="14"/>
                    </a:moveTo>
                    <a:lnTo>
                      <a:pt x="30" y="14"/>
                    </a:lnTo>
                    <a:lnTo>
                      <a:pt x="30" y="20"/>
                    </a:lnTo>
                    <a:lnTo>
                      <a:pt x="26" y="26"/>
                    </a:lnTo>
                    <a:lnTo>
                      <a:pt x="22" y="28"/>
                    </a:lnTo>
                    <a:lnTo>
                      <a:pt x="16" y="30"/>
                    </a:lnTo>
                    <a:lnTo>
                      <a:pt x="10" y="28"/>
                    </a:lnTo>
                    <a:lnTo>
                      <a:pt x="4" y="26"/>
                    </a:lnTo>
                    <a:lnTo>
                      <a:pt x="2" y="20"/>
                    </a:lnTo>
                    <a:lnTo>
                      <a:pt x="0" y="14"/>
                    </a:lnTo>
                    <a:lnTo>
                      <a:pt x="2" y="10"/>
                    </a:lnTo>
                    <a:lnTo>
                      <a:pt x="4" y="4"/>
                    </a:lnTo>
                    <a:lnTo>
                      <a:pt x="10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6" y="4"/>
                    </a:lnTo>
                    <a:lnTo>
                      <a:pt x="30" y="10"/>
                    </a:lnTo>
                    <a:lnTo>
                      <a:pt x="3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2" name="Freeform 2067"/>
              <p:cNvSpPr>
                <a:spLocks/>
              </p:cNvSpPr>
              <p:nvPr/>
            </p:nvSpPr>
            <p:spPr bwMode="auto">
              <a:xfrm>
                <a:off x="2041525" y="2867025"/>
                <a:ext cx="47625" cy="44450"/>
              </a:xfrm>
              <a:custGeom>
                <a:avLst/>
                <a:gdLst>
                  <a:gd name="T0" fmla="*/ 2147483646 w 30"/>
                  <a:gd name="T1" fmla="*/ 2147483646 h 28"/>
                  <a:gd name="T2" fmla="*/ 2147483646 w 30"/>
                  <a:gd name="T3" fmla="*/ 2147483646 h 28"/>
                  <a:gd name="T4" fmla="*/ 2147483646 w 30"/>
                  <a:gd name="T5" fmla="*/ 2147483646 h 28"/>
                  <a:gd name="T6" fmla="*/ 2147483646 w 30"/>
                  <a:gd name="T7" fmla="*/ 2147483646 h 28"/>
                  <a:gd name="T8" fmla="*/ 2147483646 w 30"/>
                  <a:gd name="T9" fmla="*/ 2147483646 h 28"/>
                  <a:gd name="T10" fmla="*/ 2147483646 w 30"/>
                  <a:gd name="T11" fmla="*/ 2147483646 h 28"/>
                  <a:gd name="T12" fmla="*/ 2147483646 w 30"/>
                  <a:gd name="T13" fmla="*/ 2147483646 h 28"/>
                  <a:gd name="T14" fmla="*/ 2147483646 w 30"/>
                  <a:gd name="T15" fmla="*/ 2147483646 h 28"/>
                  <a:gd name="T16" fmla="*/ 2147483646 w 30"/>
                  <a:gd name="T17" fmla="*/ 2147483646 h 28"/>
                  <a:gd name="T18" fmla="*/ 2147483646 w 30"/>
                  <a:gd name="T19" fmla="*/ 2147483646 h 28"/>
                  <a:gd name="T20" fmla="*/ 0 w 30"/>
                  <a:gd name="T21" fmla="*/ 2147483646 h 28"/>
                  <a:gd name="T22" fmla="*/ 0 w 30"/>
                  <a:gd name="T23" fmla="*/ 2147483646 h 28"/>
                  <a:gd name="T24" fmla="*/ 2147483646 w 30"/>
                  <a:gd name="T25" fmla="*/ 2147483646 h 28"/>
                  <a:gd name="T26" fmla="*/ 2147483646 w 30"/>
                  <a:gd name="T27" fmla="*/ 2147483646 h 28"/>
                  <a:gd name="T28" fmla="*/ 2147483646 w 30"/>
                  <a:gd name="T29" fmla="*/ 2147483646 h 28"/>
                  <a:gd name="T30" fmla="*/ 2147483646 w 30"/>
                  <a:gd name="T31" fmla="*/ 0 h 28"/>
                  <a:gd name="T32" fmla="*/ 2147483646 w 30"/>
                  <a:gd name="T33" fmla="*/ 0 h 28"/>
                  <a:gd name="T34" fmla="*/ 2147483646 w 30"/>
                  <a:gd name="T35" fmla="*/ 2147483646 h 28"/>
                  <a:gd name="T36" fmla="*/ 2147483646 w 30"/>
                  <a:gd name="T37" fmla="*/ 2147483646 h 28"/>
                  <a:gd name="T38" fmla="*/ 2147483646 w 30"/>
                  <a:gd name="T39" fmla="*/ 2147483646 h 28"/>
                  <a:gd name="T40" fmla="*/ 2147483646 w 30"/>
                  <a:gd name="T41" fmla="*/ 2147483646 h 28"/>
                  <a:gd name="T42" fmla="*/ 2147483646 w 30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28"/>
                  <a:gd name="T68" fmla="*/ 30 w 30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28">
                    <a:moveTo>
                      <a:pt x="30" y="14"/>
                    </a:moveTo>
                    <a:lnTo>
                      <a:pt x="30" y="14"/>
                    </a:lnTo>
                    <a:lnTo>
                      <a:pt x="28" y="20"/>
                    </a:lnTo>
                    <a:lnTo>
                      <a:pt x="24" y="24"/>
                    </a:lnTo>
                    <a:lnTo>
                      <a:pt x="20" y="26"/>
                    </a:lnTo>
                    <a:lnTo>
                      <a:pt x="14" y="28"/>
                    </a:lnTo>
                    <a:lnTo>
                      <a:pt x="10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10" y="2"/>
                    </a:lnTo>
                    <a:lnTo>
                      <a:pt x="14" y="0"/>
                    </a:lnTo>
                    <a:lnTo>
                      <a:pt x="20" y="2"/>
                    </a:lnTo>
                    <a:lnTo>
                      <a:pt x="24" y="4"/>
                    </a:lnTo>
                    <a:lnTo>
                      <a:pt x="28" y="8"/>
                    </a:lnTo>
                    <a:lnTo>
                      <a:pt x="3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3" name="Freeform 2068"/>
              <p:cNvSpPr>
                <a:spLocks/>
              </p:cNvSpPr>
              <p:nvPr/>
            </p:nvSpPr>
            <p:spPr bwMode="auto">
              <a:xfrm>
                <a:off x="2092325" y="2930525"/>
                <a:ext cx="82550" cy="79375"/>
              </a:xfrm>
              <a:custGeom>
                <a:avLst/>
                <a:gdLst>
                  <a:gd name="T0" fmla="*/ 2147483646 w 52"/>
                  <a:gd name="T1" fmla="*/ 2147483646 h 50"/>
                  <a:gd name="T2" fmla="*/ 2147483646 w 52"/>
                  <a:gd name="T3" fmla="*/ 2147483646 h 50"/>
                  <a:gd name="T4" fmla="*/ 2147483646 w 52"/>
                  <a:gd name="T5" fmla="*/ 2147483646 h 50"/>
                  <a:gd name="T6" fmla="*/ 2147483646 w 52"/>
                  <a:gd name="T7" fmla="*/ 2147483646 h 50"/>
                  <a:gd name="T8" fmla="*/ 2147483646 w 52"/>
                  <a:gd name="T9" fmla="*/ 2147483646 h 50"/>
                  <a:gd name="T10" fmla="*/ 2147483646 w 52"/>
                  <a:gd name="T11" fmla="*/ 2147483646 h 50"/>
                  <a:gd name="T12" fmla="*/ 2147483646 w 52"/>
                  <a:gd name="T13" fmla="*/ 2147483646 h 50"/>
                  <a:gd name="T14" fmla="*/ 2147483646 w 52"/>
                  <a:gd name="T15" fmla="*/ 2147483646 h 50"/>
                  <a:gd name="T16" fmla="*/ 2147483646 w 52"/>
                  <a:gd name="T17" fmla="*/ 2147483646 h 50"/>
                  <a:gd name="T18" fmla="*/ 2147483646 w 52"/>
                  <a:gd name="T19" fmla="*/ 2147483646 h 50"/>
                  <a:gd name="T20" fmla="*/ 0 w 52"/>
                  <a:gd name="T21" fmla="*/ 2147483646 h 50"/>
                  <a:gd name="T22" fmla="*/ 0 w 52"/>
                  <a:gd name="T23" fmla="*/ 2147483646 h 50"/>
                  <a:gd name="T24" fmla="*/ 2147483646 w 52"/>
                  <a:gd name="T25" fmla="*/ 2147483646 h 50"/>
                  <a:gd name="T26" fmla="*/ 2147483646 w 52"/>
                  <a:gd name="T27" fmla="*/ 2147483646 h 50"/>
                  <a:gd name="T28" fmla="*/ 2147483646 w 52"/>
                  <a:gd name="T29" fmla="*/ 2147483646 h 50"/>
                  <a:gd name="T30" fmla="*/ 2147483646 w 52"/>
                  <a:gd name="T31" fmla="*/ 0 h 50"/>
                  <a:gd name="T32" fmla="*/ 2147483646 w 52"/>
                  <a:gd name="T33" fmla="*/ 0 h 50"/>
                  <a:gd name="T34" fmla="*/ 2147483646 w 52"/>
                  <a:gd name="T35" fmla="*/ 2147483646 h 50"/>
                  <a:gd name="T36" fmla="*/ 2147483646 w 52"/>
                  <a:gd name="T37" fmla="*/ 2147483646 h 50"/>
                  <a:gd name="T38" fmla="*/ 2147483646 w 52"/>
                  <a:gd name="T39" fmla="*/ 2147483646 h 50"/>
                  <a:gd name="T40" fmla="*/ 2147483646 w 52"/>
                  <a:gd name="T41" fmla="*/ 2147483646 h 50"/>
                  <a:gd name="T42" fmla="*/ 2147483646 w 52"/>
                  <a:gd name="T43" fmla="*/ 2147483646 h 5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2"/>
                  <a:gd name="T67" fmla="*/ 0 h 50"/>
                  <a:gd name="T68" fmla="*/ 52 w 52"/>
                  <a:gd name="T69" fmla="*/ 50 h 5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2" h="50">
                    <a:moveTo>
                      <a:pt x="52" y="26"/>
                    </a:moveTo>
                    <a:lnTo>
                      <a:pt x="52" y="26"/>
                    </a:lnTo>
                    <a:lnTo>
                      <a:pt x="50" y="36"/>
                    </a:lnTo>
                    <a:lnTo>
                      <a:pt x="44" y="44"/>
                    </a:lnTo>
                    <a:lnTo>
                      <a:pt x="36" y="48"/>
                    </a:lnTo>
                    <a:lnTo>
                      <a:pt x="26" y="50"/>
                    </a:lnTo>
                    <a:lnTo>
                      <a:pt x="16" y="48"/>
                    </a:lnTo>
                    <a:lnTo>
                      <a:pt x="8" y="44"/>
                    </a:lnTo>
                    <a:lnTo>
                      <a:pt x="2" y="36"/>
                    </a:lnTo>
                    <a:lnTo>
                      <a:pt x="0" y="26"/>
                    </a:lnTo>
                    <a:lnTo>
                      <a:pt x="2" y="16"/>
                    </a:lnTo>
                    <a:lnTo>
                      <a:pt x="8" y="8"/>
                    </a:lnTo>
                    <a:lnTo>
                      <a:pt x="16" y="2"/>
                    </a:lnTo>
                    <a:lnTo>
                      <a:pt x="26" y="0"/>
                    </a:lnTo>
                    <a:lnTo>
                      <a:pt x="36" y="2"/>
                    </a:lnTo>
                    <a:lnTo>
                      <a:pt x="44" y="8"/>
                    </a:lnTo>
                    <a:lnTo>
                      <a:pt x="50" y="16"/>
                    </a:lnTo>
                    <a:lnTo>
                      <a:pt x="52" y="2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4" name="Freeform 2069"/>
              <p:cNvSpPr>
                <a:spLocks/>
              </p:cNvSpPr>
              <p:nvPr/>
            </p:nvSpPr>
            <p:spPr bwMode="auto">
              <a:xfrm>
                <a:off x="2092325" y="2895600"/>
                <a:ext cx="38100" cy="38100"/>
              </a:xfrm>
              <a:custGeom>
                <a:avLst/>
                <a:gdLst>
                  <a:gd name="T0" fmla="*/ 2147483646 w 24"/>
                  <a:gd name="T1" fmla="*/ 2147483646 h 24"/>
                  <a:gd name="T2" fmla="*/ 2147483646 w 24"/>
                  <a:gd name="T3" fmla="*/ 2147483646 h 24"/>
                  <a:gd name="T4" fmla="*/ 2147483646 w 24"/>
                  <a:gd name="T5" fmla="*/ 2147483646 h 24"/>
                  <a:gd name="T6" fmla="*/ 2147483646 w 24"/>
                  <a:gd name="T7" fmla="*/ 2147483646 h 24"/>
                  <a:gd name="T8" fmla="*/ 2147483646 w 24"/>
                  <a:gd name="T9" fmla="*/ 2147483646 h 24"/>
                  <a:gd name="T10" fmla="*/ 2147483646 w 24"/>
                  <a:gd name="T11" fmla="*/ 2147483646 h 24"/>
                  <a:gd name="T12" fmla="*/ 2147483646 w 24"/>
                  <a:gd name="T13" fmla="*/ 2147483646 h 24"/>
                  <a:gd name="T14" fmla="*/ 2147483646 w 24"/>
                  <a:gd name="T15" fmla="*/ 2147483646 h 24"/>
                  <a:gd name="T16" fmla="*/ 2147483646 w 24"/>
                  <a:gd name="T17" fmla="*/ 2147483646 h 24"/>
                  <a:gd name="T18" fmla="*/ 0 w 24"/>
                  <a:gd name="T19" fmla="*/ 2147483646 h 24"/>
                  <a:gd name="T20" fmla="*/ 0 w 24"/>
                  <a:gd name="T21" fmla="*/ 2147483646 h 24"/>
                  <a:gd name="T22" fmla="*/ 0 w 24"/>
                  <a:gd name="T23" fmla="*/ 2147483646 h 24"/>
                  <a:gd name="T24" fmla="*/ 0 w 24"/>
                  <a:gd name="T25" fmla="*/ 2147483646 h 24"/>
                  <a:gd name="T26" fmla="*/ 2147483646 w 24"/>
                  <a:gd name="T27" fmla="*/ 2147483646 h 24"/>
                  <a:gd name="T28" fmla="*/ 2147483646 w 24"/>
                  <a:gd name="T29" fmla="*/ 0 h 24"/>
                  <a:gd name="T30" fmla="*/ 2147483646 w 24"/>
                  <a:gd name="T31" fmla="*/ 0 h 24"/>
                  <a:gd name="T32" fmla="*/ 2147483646 w 24"/>
                  <a:gd name="T33" fmla="*/ 0 h 24"/>
                  <a:gd name="T34" fmla="*/ 2147483646 w 24"/>
                  <a:gd name="T35" fmla="*/ 0 h 24"/>
                  <a:gd name="T36" fmla="*/ 2147483646 w 24"/>
                  <a:gd name="T37" fmla="*/ 2147483646 h 24"/>
                  <a:gd name="T38" fmla="*/ 2147483646 w 24"/>
                  <a:gd name="T39" fmla="*/ 2147483646 h 24"/>
                  <a:gd name="T40" fmla="*/ 2147483646 w 24"/>
                  <a:gd name="T41" fmla="*/ 2147483646 h 24"/>
                  <a:gd name="T42" fmla="*/ 2147483646 w 24"/>
                  <a:gd name="T43" fmla="*/ 2147483646 h 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4"/>
                  <a:gd name="T67" fmla="*/ 0 h 24"/>
                  <a:gd name="T68" fmla="*/ 24 w 24"/>
                  <a:gd name="T69" fmla="*/ 24 h 2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4" h="24">
                    <a:moveTo>
                      <a:pt x="24" y="12"/>
                    </a:moveTo>
                    <a:lnTo>
                      <a:pt x="24" y="12"/>
                    </a:lnTo>
                    <a:lnTo>
                      <a:pt x="24" y="16"/>
                    </a:lnTo>
                    <a:lnTo>
                      <a:pt x="20" y="20"/>
                    </a:lnTo>
                    <a:lnTo>
                      <a:pt x="16" y="24"/>
                    </a:lnTo>
                    <a:lnTo>
                      <a:pt x="12" y="24"/>
                    </a:lnTo>
                    <a:lnTo>
                      <a:pt x="6" y="24"/>
                    </a:lnTo>
                    <a:lnTo>
                      <a:pt x="2" y="20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6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20" y="4"/>
                    </a:lnTo>
                    <a:lnTo>
                      <a:pt x="24" y="8"/>
                    </a:lnTo>
                    <a:lnTo>
                      <a:pt x="24" y="1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5" name="Freeform 2071"/>
              <p:cNvSpPr>
                <a:spLocks/>
              </p:cNvSpPr>
              <p:nvPr/>
            </p:nvSpPr>
            <p:spPr bwMode="auto">
              <a:xfrm>
                <a:off x="1936750" y="2994025"/>
                <a:ext cx="63500" cy="60325"/>
              </a:xfrm>
              <a:custGeom>
                <a:avLst/>
                <a:gdLst>
                  <a:gd name="T0" fmla="*/ 2147483646 w 40"/>
                  <a:gd name="T1" fmla="*/ 2147483646 h 38"/>
                  <a:gd name="T2" fmla="*/ 2147483646 w 40"/>
                  <a:gd name="T3" fmla="*/ 2147483646 h 38"/>
                  <a:gd name="T4" fmla="*/ 2147483646 w 40"/>
                  <a:gd name="T5" fmla="*/ 2147483646 h 38"/>
                  <a:gd name="T6" fmla="*/ 2147483646 w 40"/>
                  <a:gd name="T7" fmla="*/ 2147483646 h 38"/>
                  <a:gd name="T8" fmla="*/ 2147483646 w 40"/>
                  <a:gd name="T9" fmla="*/ 2147483646 h 38"/>
                  <a:gd name="T10" fmla="*/ 2147483646 w 40"/>
                  <a:gd name="T11" fmla="*/ 2147483646 h 38"/>
                  <a:gd name="T12" fmla="*/ 2147483646 w 40"/>
                  <a:gd name="T13" fmla="*/ 2147483646 h 38"/>
                  <a:gd name="T14" fmla="*/ 2147483646 w 40"/>
                  <a:gd name="T15" fmla="*/ 2147483646 h 38"/>
                  <a:gd name="T16" fmla="*/ 2147483646 w 40"/>
                  <a:gd name="T17" fmla="*/ 2147483646 h 38"/>
                  <a:gd name="T18" fmla="*/ 2147483646 w 40"/>
                  <a:gd name="T19" fmla="*/ 2147483646 h 38"/>
                  <a:gd name="T20" fmla="*/ 0 w 40"/>
                  <a:gd name="T21" fmla="*/ 2147483646 h 38"/>
                  <a:gd name="T22" fmla="*/ 0 w 40"/>
                  <a:gd name="T23" fmla="*/ 2147483646 h 38"/>
                  <a:gd name="T24" fmla="*/ 2147483646 w 40"/>
                  <a:gd name="T25" fmla="*/ 2147483646 h 38"/>
                  <a:gd name="T26" fmla="*/ 2147483646 w 40"/>
                  <a:gd name="T27" fmla="*/ 2147483646 h 38"/>
                  <a:gd name="T28" fmla="*/ 2147483646 w 40"/>
                  <a:gd name="T29" fmla="*/ 2147483646 h 38"/>
                  <a:gd name="T30" fmla="*/ 2147483646 w 40"/>
                  <a:gd name="T31" fmla="*/ 0 h 38"/>
                  <a:gd name="T32" fmla="*/ 2147483646 w 40"/>
                  <a:gd name="T33" fmla="*/ 0 h 38"/>
                  <a:gd name="T34" fmla="*/ 2147483646 w 40"/>
                  <a:gd name="T35" fmla="*/ 2147483646 h 38"/>
                  <a:gd name="T36" fmla="*/ 2147483646 w 40"/>
                  <a:gd name="T37" fmla="*/ 2147483646 h 38"/>
                  <a:gd name="T38" fmla="*/ 2147483646 w 40"/>
                  <a:gd name="T39" fmla="*/ 2147483646 h 38"/>
                  <a:gd name="T40" fmla="*/ 2147483646 w 40"/>
                  <a:gd name="T41" fmla="*/ 2147483646 h 38"/>
                  <a:gd name="T42" fmla="*/ 2147483646 w 40"/>
                  <a:gd name="T43" fmla="*/ 2147483646 h 3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0"/>
                  <a:gd name="T67" fmla="*/ 0 h 38"/>
                  <a:gd name="T68" fmla="*/ 40 w 40"/>
                  <a:gd name="T69" fmla="*/ 38 h 3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0" h="38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6"/>
                    </a:lnTo>
                    <a:lnTo>
                      <a:pt x="34" y="32"/>
                    </a:lnTo>
                    <a:lnTo>
                      <a:pt x="28" y="36"/>
                    </a:lnTo>
                    <a:lnTo>
                      <a:pt x="20" y="38"/>
                    </a:lnTo>
                    <a:lnTo>
                      <a:pt x="12" y="36"/>
                    </a:lnTo>
                    <a:lnTo>
                      <a:pt x="6" y="32"/>
                    </a:lnTo>
                    <a:lnTo>
                      <a:pt x="2" y="26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6" name="Freeform 2072"/>
              <p:cNvSpPr>
                <a:spLocks/>
              </p:cNvSpPr>
              <p:nvPr/>
            </p:nvSpPr>
            <p:spPr bwMode="auto">
              <a:xfrm>
                <a:off x="1876425" y="2952750"/>
                <a:ext cx="73025" cy="69850"/>
              </a:xfrm>
              <a:custGeom>
                <a:avLst/>
                <a:gdLst>
                  <a:gd name="T0" fmla="*/ 2147483646 w 46"/>
                  <a:gd name="T1" fmla="*/ 2147483646 h 44"/>
                  <a:gd name="T2" fmla="*/ 2147483646 w 46"/>
                  <a:gd name="T3" fmla="*/ 2147483646 h 44"/>
                  <a:gd name="T4" fmla="*/ 2147483646 w 46"/>
                  <a:gd name="T5" fmla="*/ 2147483646 h 44"/>
                  <a:gd name="T6" fmla="*/ 2147483646 w 46"/>
                  <a:gd name="T7" fmla="*/ 2147483646 h 44"/>
                  <a:gd name="T8" fmla="*/ 2147483646 w 46"/>
                  <a:gd name="T9" fmla="*/ 2147483646 h 44"/>
                  <a:gd name="T10" fmla="*/ 2147483646 w 46"/>
                  <a:gd name="T11" fmla="*/ 2147483646 h 44"/>
                  <a:gd name="T12" fmla="*/ 2147483646 w 46"/>
                  <a:gd name="T13" fmla="*/ 2147483646 h 44"/>
                  <a:gd name="T14" fmla="*/ 2147483646 w 46"/>
                  <a:gd name="T15" fmla="*/ 2147483646 h 44"/>
                  <a:gd name="T16" fmla="*/ 2147483646 w 46"/>
                  <a:gd name="T17" fmla="*/ 2147483646 h 44"/>
                  <a:gd name="T18" fmla="*/ 2147483646 w 46"/>
                  <a:gd name="T19" fmla="*/ 2147483646 h 44"/>
                  <a:gd name="T20" fmla="*/ 0 w 46"/>
                  <a:gd name="T21" fmla="*/ 2147483646 h 44"/>
                  <a:gd name="T22" fmla="*/ 0 w 46"/>
                  <a:gd name="T23" fmla="*/ 2147483646 h 44"/>
                  <a:gd name="T24" fmla="*/ 2147483646 w 46"/>
                  <a:gd name="T25" fmla="*/ 2147483646 h 44"/>
                  <a:gd name="T26" fmla="*/ 2147483646 w 46"/>
                  <a:gd name="T27" fmla="*/ 2147483646 h 44"/>
                  <a:gd name="T28" fmla="*/ 2147483646 w 46"/>
                  <a:gd name="T29" fmla="*/ 2147483646 h 44"/>
                  <a:gd name="T30" fmla="*/ 2147483646 w 46"/>
                  <a:gd name="T31" fmla="*/ 0 h 44"/>
                  <a:gd name="T32" fmla="*/ 2147483646 w 46"/>
                  <a:gd name="T33" fmla="*/ 0 h 44"/>
                  <a:gd name="T34" fmla="*/ 2147483646 w 46"/>
                  <a:gd name="T35" fmla="*/ 2147483646 h 44"/>
                  <a:gd name="T36" fmla="*/ 2147483646 w 46"/>
                  <a:gd name="T37" fmla="*/ 2147483646 h 44"/>
                  <a:gd name="T38" fmla="*/ 2147483646 w 46"/>
                  <a:gd name="T39" fmla="*/ 2147483646 h 44"/>
                  <a:gd name="T40" fmla="*/ 2147483646 w 46"/>
                  <a:gd name="T41" fmla="*/ 2147483646 h 44"/>
                  <a:gd name="T42" fmla="*/ 2147483646 w 46"/>
                  <a:gd name="T43" fmla="*/ 2147483646 h 4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6"/>
                  <a:gd name="T67" fmla="*/ 0 h 44"/>
                  <a:gd name="T68" fmla="*/ 46 w 46"/>
                  <a:gd name="T69" fmla="*/ 44 h 4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6" h="44">
                    <a:moveTo>
                      <a:pt x="46" y="22"/>
                    </a:moveTo>
                    <a:lnTo>
                      <a:pt x="46" y="22"/>
                    </a:lnTo>
                    <a:lnTo>
                      <a:pt x="44" y="30"/>
                    </a:lnTo>
                    <a:lnTo>
                      <a:pt x="40" y="38"/>
                    </a:lnTo>
                    <a:lnTo>
                      <a:pt x="32" y="42"/>
                    </a:lnTo>
                    <a:lnTo>
                      <a:pt x="24" y="44"/>
                    </a:lnTo>
                    <a:lnTo>
                      <a:pt x="14" y="42"/>
                    </a:lnTo>
                    <a:lnTo>
                      <a:pt x="8" y="38"/>
                    </a:lnTo>
                    <a:lnTo>
                      <a:pt x="2" y="30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8" y="6"/>
                    </a:lnTo>
                    <a:lnTo>
                      <a:pt x="14" y="2"/>
                    </a:lnTo>
                    <a:lnTo>
                      <a:pt x="24" y="0"/>
                    </a:lnTo>
                    <a:lnTo>
                      <a:pt x="32" y="2"/>
                    </a:lnTo>
                    <a:lnTo>
                      <a:pt x="40" y="6"/>
                    </a:lnTo>
                    <a:lnTo>
                      <a:pt x="44" y="14"/>
                    </a:lnTo>
                    <a:lnTo>
                      <a:pt x="46" y="2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7" name="Freeform 2073"/>
              <p:cNvSpPr>
                <a:spLocks/>
              </p:cNvSpPr>
              <p:nvPr/>
            </p:nvSpPr>
            <p:spPr bwMode="auto">
              <a:xfrm>
                <a:off x="1993900" y="2962275"/>
                <a:ext cx="47625" cy="47625"/>
              </a:xfrm>
              <a:custGeom>
                <a:avLst/>
                <a:gdLst>
                  <a:gd name="T0" fmla="*/ 2147483646 w 30"/>
                  <a:gd name="T1" fmla="*/ 2147483646 h 30"/>
                  <a:gd name="T2" fmla="*/ 2147483646 w 30"/>
                  <a:gd name="T3" fmla="*/ 2147483646 h 30"/>
                  <a:gd name="T4" fmla="*/ 2147483646 w 30"/>
                  <a:gd name="T5" fmla="*/ 2147483646 h 30"/>
                  <a:gd name="T6" fmla="*/ 2147483646 w 30"/>
                  <a:gd name="T7" fmla="*/ 2147483646 h 30"/>
                  <a:gd name="T8" fmla="*/ 2147483646 w 30"/>
                  <a:gd name="T9" fmla="*/ 2147483646 h 30"/>
                  <a:gd name="T10" fmla="*/ 2147483646 w 30"/>
                  <a:gd name="T11" fmla="*/ 2147483646 h 30"/>
                  <a:gd name="T12" fmla="*/ 2147483646 w 30"/>
                  <a:gd name="T13" fmla="*/ 2147483646 h 30"/>
                  <a:gd name="T14" fmla="*/ 2147483646 w 30"/>
                  <a:gd name="T15" fmla="*/ 2147483646 h 30"/>
                  <a:gd name="T16" fmla="*/ 2147483646 w 30"/>
                  <a:gd name="T17" fmla="*/ 2147483646 h 30"/>
                  <a:gd name="T18" fmla="*/ 2147483646 w 30"/>
                  <a:gd name="T19" fmla="*/ 2147483646 h 30"/>
                  <a:gd name="T20" fmla="*/ 0 w 30"/>
                  <a:gd name="T21" fmla="*/ 2147483646 h 30"/>
                  <a:gd name="T22" fmla="*/ 0 w 30"/>
                  <a:gd name="T23" fmla="*/ 2147483646 h 30"/>
                  <a:gd name="T24" fmla="*/ 2147483646 w 30"/>
                  <a:gd name="T25" fmla="*/ 2147483646 h 30"/>
                  <a:gd name="T26" fmla="*/ 2147483646 w 30"/>
                  <a:gd name="T27" fmla="*/ 2147483646 h 30"/>
                  <a:gd name="T28" fmla="*/ 2147483646 w 30"/>
                  <a:gd name="T29" fmla="*/ 0 h 30"/>
                  <a:gd name="T30" fmla="*/ 2147483646 w 30"/>
                  <a:gd name="T31" fmla="*/ 0 h 30"/>
                  <a:gd name="T32" fmla="*/ 2147483646 w 30"/>
                  <a:gd name="T33" fmla="*/ 0 h 30"/>
                  <a:gd name="T34" fmla="*/ 2147483646 w 30"/>
                  <a:gd name="T35" fmla="*/ 0 h 30"/>
                  <a:gd name="T36" fmla="*/ 2147483646 w 30"/>
                  <a:gd name="T37" fmla="*/ 2147483646 h 30"/>
                  <a:gd name="T38" fmla="*/ 2147483646 w 30"/>
                  <a:gd name="T39" fmla="*/ 2147483646 h 30"/>
                  <a:gd name="T40" fmla="*/ 2147483646 w 30"/>
                  <a:gd name="T41" fmla="*/ 2147483646 h 30"/>
                  <a:gd name="T42" fmla="*/ 2147483646 w 30"/>
                  <a:gd name="T43" fmla="*/ 2147483646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30"/>
                  <a:gd name="T68" fmla="*/ 30 w 30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30">
                    <a:moveTo>
                      <a:pt x="30" y="14"/>
                    </a:moveTo>
                    <a:lnTo>
                      <a:pt x="30" y="14"/>
                    </a:lnTo>
                    <a:lnTo>
                      <a:pt x="30" y="20"/>
                    </a:lnTo>
                    <a:lnTo>
                      <a:pt x="26" y="24"/>
                    </a:lnTo>
                    <a:lnTo>
                      <a:pt x="22" y="28"/>
                    </a:lnTo>
                    <a:lnTo>
                      <a:pt x="16" y="30"/>
                    </a:lnTo>
                    <a:lnTo>
                      <a:pt x="10" y="28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10" y="0"/>
                    </a:lnTo>
                    <a:lnTo>
                      <a:pt x="16" y="0"/>
                    </a:lnTo>
                    <a:lnTo>
                      <a:pt x="22" y="0"/>
                    </a:lnTo>
                    <a:lnTo>
                      <a:pt x="26" y="4"/>
                    </a:lnTo>
                    <a:lnTo>
                      <a:pt x="30" y="8"/>
                    </a:lnTo>
                    <a:lnTo>
                      <a:pt x="3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8" name="Freeform 2074"/>
              <p:cNvSpPr>
                <a:spLocks/>
              </p:cNvSpPr>
              <p:nvPr/>
            </p:nvSpPr>
            <p:spPr bwMode="auto">
              <a:xfrm>
                <a:off x="1933575" y="2847975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0 w 18"/>
                  <a:gd name="T21" fmla="*/ 2147483646 h 18"/>
                  <a:gd name="T22" fmla="*/ 0 w 18"/>
                  <a:gd name="T23" fmla="*/ 2147483646 h 18"/>
                  <a:gd name="T24" fmla="*/ 2147483646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0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0 h 18"/>
                  <a:gd name="T36" fmla="*/ 2147483646 w 18"/>
                  <a:gd name="T37" fmla="*/ 2147483646 h 18"/>
                  <a:gd name="T38" fmla="*/ 2147483646 w 18"/>
                  <a:gd name="T39" fmla="*/ 2147483646 h 18"/>
                  <a:gd name="T40" fmla="*/ 2147483646 w 18"/>
                  <a:gd name="T41" fmla="*/ 2147483646 h 18"/>
                  <a:gd name="T42" fmla="*/ 2147483646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18" y="8"/>
                    </a:moveTo>
                    <a:lnTo>
                      <a:pt x="18" y="8"/>
                    </a:lnTo>
                    <a:lnTo>
                      <a:pt x="18" y="12"/>
                    </a:lnTo>
                    <a:lnTo>
                      <a:pt x="16" y="14"/>
                    </a:lnTo>
                    <a:lnTo>
                      <a:pt x="14" y="16"/>
                    </a:lnTo>
                    <a:lnTo>
                      <a:pt x="10" y="18"/>
                    </a:lnTo>
                    <a:lnTo>
                      <a:pt x="6" y="16"/>
                    </a:lnTo>
                    <a:lnTo>
                      <a:pt x="4" y="14"/>
                    </a:lnTo>
                    <a:lnTo>
                      <a:pt x="2" y="12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6" y="2"/>
                    </a:lnTo>
                    <a:lnTo>
                      <a:pt x="18" y="4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9" name="Freeform 2075"/>
              <p:cNvSpPr>
                <a:spLocks/>
              </p:cNvSpPr>
              <p:nvPr/>
            </p:nvSpPr>
            <p:spPr bwMode="auto">
              <a:xfrm>
                <a:off x="1987550" y="3079750"/>
                <a:ext cx="79375" cy="79375"/>
              </a:xfrm>
              <a:custGeom>
                <a:avLst/>
                <a:gdLst>
                  <a:gd name="T0" fmla="*/ 2147483646 w 50"/>
                  <a:gd name="T1" fmla="*/ 2147483646 h 50"/>
                  <a:gd name="T2" fmla="*/ 2147483646 w 50"/>
                  <a:gd name="T3" fmla="*/ 2147483646 h 50"/>
                  <a:gd name="T4" fmla="*/ 2147483646 w 50"/>
                  <a:gd name="T5" fmla="*/ 2147483646 h 50"/>
                  <a:gd name="T6" fmla="*/ 2147483646 w 50"/>
                  <a:gd name="T7" fmla="*/ 2147483646 h 50"/>
                  <a:gd name="T8" fmla="*/ 2147483646 w 50"/>
                  <a:gd name="T9" fmla="*/ 2147483646 h 50"/>
                  <a:gd name="T10" fmla="*/ 2147483646 w 50"/>
                  <a:gd name="T11" fmla="*/ 2147483646 h 50"/>
                  <a:gd name="T12" fmla="*/ 2147483646 w 50"/>
                  <a:gd name="T13" fmla="*/ 2147483646 h 50"/>
                  <a:gd name="T14" fmla="*/ 2147483646 w 50"/>
                  <a:gd name="T15" fmla="*/ 2147483646 h 50"/>
                  <a:gd name="T16" fmla="*/ 2147483646 w 50"/>
                  <a:gd name="T17" fmla="*/ 2147483646 h 50"/>
                  <a:gd name="T18" fmla="*/ 2147483646 w 50"/>
                  <a:gd name="T19" fmla="*/ 2147483646 h 50"/>
                  <a:gd name="T20" fmla="*/ 0 w 50"/>
                  <a:gd name="T21" fmla="*/ 2147483646 h 50"/>
                  <a:gd name="T22" fmla="*/ 0 w 50"/>
                  <a:gd name="T23" fmla="*/ 2147483646 h 50"/>
                  <a:gd name="T24" fmla="*/ 2147483646 w 50"/>
                  <a:gd name="T25" fmla="*/ 2147483646 h 50"/>
                  <a:gd name="T26" fmla="*/ 2147483646 w 50"/>
                  <a:gd name="T27" fmla="*/ 2147483646 h 50"/>
                  <a:gd name="T28" fmla="*/ 2147483646 w 50"/>
                  <a:gd name="T29" fmla="*/ 2147483646 h 50"/>
                  <a:gd name="T30" fmla="*/ 2147483646 w 50"/>
                  <a:gd name="T31" fmla="*/ 0 h 50"/>
                  <a:gd name="T32" fmla="*/ 2147483646 w 50"/>
                  <a:gd name="T33" fmla="*/ 0 h 50"/>
                  <a:gd name="T34" fmla="*/ 2147483646 w 50"/>
                  <a:gd name="T35" fmla="*/ 2147483646 h 50"/>
                  <a:gd name="T36" fmla="*/ 2147483646 w 50"/>
                  <a:gd name="T37" fmla="*/ 2147483646 h 50"/>
                  <a:gd name="T38" fmla="*/ 2147483646 w 50"/>
                  <a:gd name="T39" fmla="*/ 2147483646 h 50"/>
                  <a:gd name="T40" fmla="*/ 2147483646 w 50"/>
                  <a:gd name="T41" fmla="*/ 2147483646 h 50"/>
                  <a:gd name="T42" fmla="*/ 2147483646 w 50"/>
                  <a:gd name="T43" fmla="*/ 2147483646 h 5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0"/>
                  <a:gd name="T67" fmla="*/ 0 h 50"/>
                  <a:gd name="T68" fmla="*/ 50 w 50"/>
                  <a:gd name="T69" fmla="*/ 50 h 5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0" h="50">
                    <a:moveTo>
                      <a:pt x="50" y="24"/>
                    </a:moveTo>
                    <a:lnTo>
                      <a:pt x="50" y="24"/>
                    </a:lnTo>
                    <a:lnTo>
                      <a:pt x="48" y="34"/>
                    </a:lnTo>
                    <a:lnTo>
                      <a:pt x="42" y="42"/>
                    </a:lnTo>
                    <a:lnTo>
                      <a:pt x="34" y="48"/>
                    </a:lnTo>
                    <a:lnTo>
                      <a:pt x="24" y="50"/>
                    </a:lnTo>
                    <a:lnTo>
                      <a:pt x="14" y="48"/>
                    </a:lnTo>
                    <a:lnTo>
                      <a:pt x="6" y="42"/>
                    </a:lnTo>
                    <a:lnTo>
                      <a:pt x="2" y="34"/>
                    </a:lnTo>
                    <a:lnTo>
                      <a:pt x="0" y="24"/>
                    </a:lnTo>
                    <a:lnTo>
                      <a:pt x="2" y="14"/>
                    </a:lnTo>
                    <a:lnTo>
                      <a:pt x="6" y="8"/>
                    </a:lnTo>
                    <a:lnTo>
                      <a:pt x="14" y="2"/>
                    </a:lnTo>
                    <a:lnTo>
                      <a:pt x="24" y="0"/>
                    </a:lnTo>
                    <a:lnTo>
                      <a:pt x="34" y="2"/>
                    </a:lnTo>
                    <a:lnTo>
                      <a:pt x="42" y="8"/>
                    </a:lnTo>
                    <a:lnTo>
                      <a:pt x="48" y="14"/>
                    </a:lnTo>
                    <a:lnTo>
                      <a:pt x="50" y="2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0" name="Freeform 2076"/>
              <p:cNvSpPr>
                <a:spLocks/>
              </p:cNvSpPr>
              <p:nvPr/>
            </p:nvSpPr>
            <p:spPr bwMode="auto">
              <a:xfrm>
                <a:off x="2085975" y="3044825"/>
                <a:ext cx="69850" cy="63500"/>
              </a:xfrm>
              <a:custGeom>
                <a:avLst/>
                <a:gdLst>
                  <a:gd name="T0" fmla="*/ 2147483646 w 44"/>
                  <a:gd name="T1" fmla="*/ 2147483646 h 40"/>
                  <a:gd name="T2" fmla="*/ 2147483646 w 44"/>
                  <a:gd name="T3" fmla="*/ 2147483646 h 40"/>
                  <a:gd name="T4" fmla="*/ 2147483646 w 44"/>
                  <a:gd name="T5" fmla="*/ 2147483646 h 40"/>
                  <a:gd name="T6" fmla="*/ 2147483646 w 44"/>
                  <a:gd name="T7" fmla="*/ 2147483646 h 40"/>
                  <a:gd name="T8" fmla="*/ 2147483646 w 44"/>
                  <a:gd name="T9" fmla="*/ 2147483646 h 40"/>
                  <a:gd name="T10" fmla="*/ 2147483646 w 44"/>
                  <a:gd name="T11" fmla="*/ 2147483646 h 40"/>
                  <a:gd name="T12" fmla="*/ 2147483646 w 44"/>
                  <a:gd name="T13" fmla="*/ 2147483646 h 40"/>
                  <a:gd name="T14" fmla="*/ 2147483646 w 44"/>
                  <a:gd name="T15" fmla="*/ 2147483646 h 40"/>
                  <a:gd name="T16" fmla="*/ 2147483646 w 44"/>
                  <a:gd name="T17" fmla="*/ 2147483646 h 40"/>
                  <a:gd name="T18" fmla="*/ 2147483646 w 44"/>
                  <a:gd name="T19" fmla="*/ 2147483646 h 40"/>
                  <a:gd name="T20" fmla="*/ 0 w 44"/>
                  <a:gd name="T21" fmla="*/ 2147483646 h 40"/>
                  <a:gd name="T22" fmla="*/ 0 w 44"/>
                  <a:gd name="T23" fmla="*/ 2147483646 h 40"/>
                  <a:gd name="T24" fmla="*/ 2147483646 w 44"/>
                  <a:gd name="T25" fmla="*/ 2147483646 h 40"/>
                  <a:gd name="T26" fmla="*/ 2147483646 w 44"/>
                  <a:gd name="T27" fmla="*/ 2147483646 h 40"/>
                  <a:gd name="T28" fmla="*/ 2147483646 w 44"/>
                  <a:gd name="T29" fmla="*/ 0 h 40"/>
                  <a:gd name="T30" fmla="*/ 2147483646 w 44"/>
                  <a:gd name="T31" fmla="*/ 0 h 40"/>
                  <a:gd name="T32" fmla="*/ 2147483646 w 44"/>
                  <a:gd name="T33" fmla="*/ 0 h 40"/>
                  <a:gd name="T34" fmla="*/ 2147483646 w 44"/>
                  <a:gd name="T35" fmla="*/ 0 h 40"/>
                  <a:gd name="T36" fmla="*/ 2147483646 w 44"/>
                  <a:gd name="T37" fmla="*/ 2147483646 h 40"/>
                  <a:gd name="T38" fmla="*/ 2147483646 w 44"/>
                  <a:gd name="T39" fmla="*/ 2147483646 h 40"/>
                  <a:gd name="T40" fmla="*/ 2147483646 w 44"/>
                  <a:gd name="T41" fmla="*/ 2147483646 h 40"/>
                  <a:gd name="T42" fmla="*/ 2147483646 w 44"/>
                  <a:gd name="T43" fmla="*/ 2147483646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4"/>
                  <a:gd name="T67" fmla="*/ 0 h 40"/>
                  <a:gd name="T68" fmla="*/ 44 w 44"/>
                  <a:gd name="T69" fmla="*/ 40 h 4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4" h="40">
                    <a:moveTo>
                      <a:pt x="44" y="20"/>
                    </a:moveTo>
                    <a:lnTo>
                      <a:pt x="44" y="20"/>
                    </a:lnTo>
                    <a:lnTo>
                      <a:pt x="42" y="28"/>
                    </a:lnTo>
                    <a:lnTo>
                      <a:pt x="38" y="34"/>
                    </a:lnTo>
                    <a:lnTo>
                      <a:pt x="30" y="40"/>
                    </a:lnTo>
                    <a:lnTo>
                      <a:pt x="22" y="40"/>
                    </a:lnTo>
                    <a:lnTo>
                      <a:pt x="14" y="40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4" y="0"/>
                    </a:lnTo>
                    <a:lnTo>
                      <a:pt x="22" y="0"/>
                    </a:lnTo>
                    <a:lnTo>
                      <a:pt x="30" y="0"/>
                    </a:lnTo>
                    <a:lnTo>
                      <a:pt x="38" y="6"/>
                    </a:lnTo>
                    <a:lnTo>
                      <a:pt x="42" y="12"/>
                    </a:lnTo>
                    <a:lnTo>
                      <a:pt x="44" y="2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1" name="Freeform 2077"/>
              <p:cNvSpPr>
                <a:spLocks/>
              </p:cNvSpPr>
              <p:nvPr/>
            </p:nvSpPr>
            <p:spPr bwMode="auto">
              <a:xfrm>
                <a:off x="2133600" y="3009900"/>
                <a:ext cx="44450" cy="44450"/>
              </a:xfrm>
              <a:custGeom>
                <a:avLst/>
                <a:gdLst>
                  <a:gd name="T0" fmla="*/ 2147483646 w 28"/>
                  <a:gd name="T1" fmla="*/ 2147483646 h 28"/>
                  <a:gd name="T2" fmla="*/ 2147483646 w 28"/>
                  <a:gd name="T3" fmla="*/ 2147483646 h 28"/>
                  <a:gd name="T4" fmla="*/ 2147483646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0 w 28"/>
                  <a:gd name="T19" fmla="*/ 2147483646 h 28"/>
                  <a:gd name="T20" fmla="*/ 0 w 28"/>
                  <a:gd name="T21" fmla="*/ 2147483646 h 28"/>
                  <a:gd name="T22" fmla="*/ 0 w 28"/>
                  <a:gd name="T23" fmla="*/ 2147483646 h 28"/>
                  <a:gd name="T24" fmla="*/ 0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2147483646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2147483646 h 28"/>
                  <a:gd name="T36" fmla="*/ 2147483646 w 28"/>
                  <a:gd name="T37" fmla="*/ 2147483646 h 28"/>
                  <a:gd name="T38" fmla="*/ 2147483646 w 28"/>
                  <a:gd name="T39" fmla="*/ 2147483646 h 28"/>
                  <a:gd name="T40" fmla="*/ 2147483646 w 28"/>
                  <a:gd name="T41" fmla="*/ 2147483646 h 28"/>
                  <a:gd name="T42" fmla="*/ 2147483646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28" y="14"/>
                    </a:moveTo>
                    <a:lnTo>
                      <a:pt x="28" y="14"/>
                    </a:lnTo>
                    <a:lnTo>
                      <a:pt x="26" y="20"/>
                    </a:lnTo>
                    <a:lnTo>
                      <a:pt x="24" y="24"/>
                    </a:lnTo>
                    <a:lnTo>
                      <a:pt x="20" y="28"/>
                    </a:lnTo>
                    <a:lnTo>
                      <a:pt x="14" y="28"/>
                    </a:lnTo>
                    <a:lnTo>
                      <a:pt x="8" y="28"/>
                    </a:lnTo>
                    <a:lnTo>
                      <a:pt x="4" y="24"/>
                    </a:lnTo>
                    <a:lnTo>
                      <a:pt x="0" y="20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8" y="2"/>
                    </a:lnTo>
                    <a:lnTo>
                      <a:pt x="14" y="0"/>
                    </a:lnTo>
                    <a:lnTo>
                      <a:pt x="20" y="2"/>
                    </a:lnTo>
                    <a:lnTo>
                      <a:pt x="24" y="4"/>
                    </a:lnTo>
                    <a:lnTo>
                      <a:pt x="26" y="8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2" name="Freeform 2078"/>
              <p:cNvSpPr>
                <a:spLocks/>
              </p:cNvSpPr>
              <p:nvPr/>
            </p:nvSpPr>
            <p:spPr bwMode="auto">
              <a:xfrm>
                <a:off x="2352675" y="3054350"/>
                <a:ext cx="53975" cy="50800"/>
              </a:xfrm>
              <a:custGeom>
                <a:avLst/>
                <a:gdLst>
                  <a:gd name="T0" fmla="*/ 2147483646 w 34"/>
                  <a:gd name="T1" fmla="*/ 2147483646 h 32"/>
                  <a:gd name="T2" fmla="*/ 2147483646 w 34"/>
                  <a:gd name="T3" fmla="*/ 2147483646 h 32"/>
                  <a:gd name="T4" fmla="*/ 2147483646 w 34"/>
                  <a:gd name="T5" fmla="*/ 2147483646 h 32"/>
                  <a:gd name="T6" fmla="*/ 2147483646 w 34"/>
                  <a:gd name="T7" fmla="*/ 2147483646 h 32"/>
                  <a:gd name="T8" fmla="*/ 2147483646 w 34"/>
                  <a:gd name="T9" fmla="*/ 2147483646 h 32"/>
                  <a:gd name="T10" fmla="*/ 2147483646 w 34"/>
                  <a:gd name="T11" fmla="*/ 2147483646 h 32"/>
                  <a:gd name="T12" fmla="*/ 2147483646 w 34"/>
                  <a:gd name="T13" fmla="*/ 2147483646 h 32"/>
                  <a:gd name="T14" fmla="*/ 2147483646 w 34"/>
                  <a:gd name="T15" fmla="*/ 2147483646 h 32"/>
                  <a:gd name="T16" fmla="*/ 2147483646 w 34"/>
                  <a:gd name="T17" fmla="*/ 2147483646 h 32"/>
                  <a:gd name="T18" fmla="*/ 2147483646 w 34"/>
                  <a:gd name="T19" fmla="*/ 2147483646 h 32"/>
                  <a:gd name="T20" fmla="*/ 0 w 34"/>
                  <a:gd name="T21" fmla="*/ 2147483646 h 32"/>
                  <a:gd name="T22" fmla="*/ 0 w 34"/>
                  <a:gd name="T23" fmla="*/ 2147483646 h 32"/>
                  <a:gd name="T24" fmla="*/ 2147483646 w 34"/>
                  <a:gd name="T25" fmla="*/ 2147483646 h 32"/>
                  <a:gd name="T26" fmla="*/ 2147483646 w 34"/>
                  <a:gd name="T27" fmla="*/ 2147483646 h 32"/>
                  <a:gd name="T28" fmla="*/ 2147483646 w 34"/>
                  <a:gd name="T29" fmla="*/ 0 h 32"/>
                  <a:gd name="T30" fmla="*/ 2147483646 w 34"/>
                  <a:gd name="T31" fmla="*/ 0 h 32"/>
                  <a:gd name="T32" fmla="*/ 2147483646 w 34"/>
                  <a:gd name="T33" fmla="*/ 0 h 32"/>
                  <a:gd name="T34" fmla="*/ 2147483646 w 34"/>
                  <a:gd name="T35" fmla="*/ 0 h 32"/>
                  <a:gd name="T36" fmla="*/ 2147483646 w 34"/>
                  <a:gd name="T37" fmla="*/ 2147483646 h 32"/>
                  <a:gd name="T38" fmla="*/ 2147483646 w 34"/>
                  <a:gd name="T39" fmla="*/ 2147483646 h 32"/>
                  <a:gd name="T40" fmla="*/ 2147483646 w 34"/>
                  <a:gd name="T41" fmla="*/ 2147483646 h 32"/>
                  <a:gd name="T42" fmla="*/ 2147483646 w 34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2"/>
                  <a:gd name="T68" fmla="*/ 34 w 34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2">
                    <a:moveTo>
                      <a:pt x="34" y="16"/>
                    </a:moveTo>
                    <a:lnTo>
                      <a:pt x="34" y="16"/>
                    </a:lnTo>
                    <a:lnTo>
                      <a:pt x="32" y="22"/>
                    </a:lnTo>
                    <a:lnTo>
                      <a:pt x="28" y="26"/>
                    </a:lnTo>
                    <a:lnTo>
                      <a:pt x="24" y="30"/>
                    </a:lnTo>
                    <a:lnTo>
                      <a:pt x="18" y="32"/>
                    </a:lnTo>
                    <a:lnTo>
                      <a:pt x="10" y="30"/>
                    </a:lnTo>
                    <a:lnTo>
                      <a:pt x="6" y="26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0" y="0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28" y="4"/>
                    </a:lnTo>
                    <a:lnTo>
                      <a:pt x="32" y="10"/>
                    </a:lnTo>
                    <a:lnTo>
                      <a:pt x="34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3" name="Freeform 2079"/>
              <p:cNvSpPr>
                <a:spLocks/>
              </p:cNvSpPr>
              <p:nvPr/>
            </p:nvSpPr>
            <p:spPr bwMode="auto">
              <a:xfrm>
                <a:off x="2174875" y="2974975"/>
                <a:ext cx="66675" cy="63500"/>
              </a:xfrm>
              <a:custGeom>
                <a:avLst/>
                <a:gdLst>
                  <a:gd name="T0" fmla="*/ 2147483646 w 42"/>
                  <a:gd name="T1" fmla="*/ 2147483646 h 40"/>
                  <a:gd name="T2" fmla="*/ 2147483646 w 42"/>
                  <a:gd name="T3" fmla="*/ 2147483646 h 40"/>
                  <a:gd name="T4" fmla="*/ 2147483646 w 42"/>
                  <a:gd name="T5" fmla="*/ 2147483646 h 40"/>
                  <a:gd name="T6" fmla="*/ 2147483646 w 42"/>
                  <a:gd name="T7" fmla="*/ 2147483646 h 40"/>
                  <a:gd name="T8" fmla="*/ 2147483646 w 42"/>
                  <a:gd name="T9" fmla="*/ 2147483646 h 40"/>
                  <a:gd name="T10" fmla="*/ 2147483646 w 42"/>
                  <a:gd name="T11" fmla="*/ 2147483646 h 40"/>
                  <a:gd name="T12" fmla="*/ 2147483646 w 42"/>
                  <a:gd name="T13" fmla="*/ 2147483646 h 40"/>
                  <a:gd name="T14" fmla="*/ 2147483646 w 42"/>
                  <a:gd name="T15" fmla="*/ 2147483646 h 40"/>
                  <a:gd name="T16" fmla="*/ 2147483646 w 42"/>
                  <a:gd name="T17" fmla="*/ 2147483646 h 40"/>
                  <a:gd name="T18" fmla="*/ 2147483646 w 42"/>
                  <a:gd name="T19" fmla="*/ 2147483646 h 40"/>
                  <a:gd name="T20" fmla="*/ 0 w 42"/>
                  <a:gd name="T21" fmla="*/ 2147483646 h 40"/>
                  <a:gd name="T22" fmla="*/ 0 w 42"/>
                  <a:gd name="T23" fmla="*/ 2147483646 h 40"/>
                  <a:gd name="T24" fmla="*/ 2147483646 w 42"/>
                  <a:gd name="T25" fmla="*/ 2147483646 h 40"/>
                  <a:gd name="T26" fmla="*/ 2147483646 w 42"/>
                  <a:gd name="T27" fmla="*/ 2147483646 h 40"/>
                  <a:gd name="T28" fmla="*/ 2147483646 w 42"/>
                  <a:gd name="T29" fmla="*/ 0 h 40"/>
                  <a:gd name="T30" fmla="*/ 2147483646 w 42"/>
                  <a:gd name="T31" fmla="*/ 0 h 40"/>
                  <a:gd name="T32" fmla="*/ 2147483646 w 42"/>
                  <a:gd name="T33" fmla="*/ 0 h 40"/>
                  <a:gd name="T34" fmla="*/ 2147483646 w 42"/>
                  <a:gd name="T35" fmla="*/ 0 h 40"/>
                  <a:gd name="T36" fmla="*/ 2147483646 w 42"/>
                  <a:gd name="T37" fmla="*/ 2147483646 h 40"/>
                  <a:gd name="T38" fmla="*/ 2147483646 w 42"/>
                  <a:gd name="T39" fmla="*/ 2147483646 h 40"/>
                  <a:gd name="T40" fmla="*/ 2147483646 w 42"/>
                  <a:gd name="T41" fmla="*/ 2147483646 h 40"/>
                  <a:gd name="T42" fmla="*/ 2147483646 w 42"/>
                  <a:gd name="T43" fmla="*/ 2147483646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2"/>
                  <a:gd name="T67" fmla="*/ 0 h 40"/>
                  <a:gd name="T68" fmla="*/ 42 w 42"/>
                  <a:gd name="T69" fmla="*/ 40 h 4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2" h="40">
                    <a:moveTo>
                      <a:pt x="42" y="20"/>
                    </a:moveTo>
                    <a:lnTo>
                      <a:pt x="42" y="20"/>
                    </a:lnTo>
                    <a:lnTo>
                      <a:pt x="42" y="28"/>
                    </a:lnTo>
                    <a:lnTo>
                      <a:pt x="36" y="34"/>
                    </a:lnTo>
                    <a:lnTo>
                      <a:pt x="30" y="40"/>
                    </a:lnTo>
                    <a:lnTo>
                      <a:pt x="22" y="40"/>
                    </a:lnTo>
                    <a:lnTo>
                      <a:pt x="14" y="40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4" y="0"/>
                    </a:lnTo>
                    <a:lnTo>
                      <a:pt x="22" y="0"/>
                    </a:lnTo>
                    <a:lnTo>
                      <a:pt x="30" y="0"/>
                    </a:lnTo>
                    <a:lnTo>
                      <a:pt x="36" y="6"/>
                    </a:lnTo>
                    <a:lnTo>
                      <a:pt x="42" y="12"/>
                    </a:lnTo>
                    <a:lnTo>
                      <a:pt x="42" y="2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4" name="Freeform 2080"/>
              <p:cNvSpPr>
                <a:spLocks/>
              </p:cNvSpPr>
              <p:nvPr/>
            </p:nvSpPr>
            <p:spPr bwMode="auto">
              <a:xfrm>
                <a:off x="2054225" y="2978150"/>
                <a:ext cx="44450" cy="47625"/>
              </a:xfrm>
              <a:custGeom>
                <a:avLst/>
                <a:gdLst>
                  <a:gd name="T0" fmla="*/ 2147483646 w 28"/>
                  <a:gd name="T1" fmla="*/ 2147483646 h 30"/>
                  <a:gd name="T2" fmla="*/ 2147483646 w 28"/>
                  <a:gd name="T3" fmla="*/ 2147483646 h 30"/>
                  <a:gd name="T4" fmla="*/ 2147483646 w 28"/>
                  <a:gd name="T5" fmla="*/ 2147483646 h 30"/>
                  <a:gd name="T6" fmla="*/ 2147483646 w 28"/>
                  <a:gd name="T7" fmla="*/ 2147483646 h 30"/>
                  <a:gd name="T8" fmla="*/ 2147483646 w 28"/>
                  <a:gd name="T9" fmla="*/ 2147483646 h 30"/>
                  <a:gd name="T10" fmla="*/ 2147483646 w 28"/>
                  <a:gd name="T11" fmla="*/ 2147483646 h 30"/>
                  <a:gd name="T12" fmla="*/ 2147483646 w 28"/>
                  <a:gd name="T13" fmla="*/ 2147483646 h 30"/>
                  <a:gd name="T14" fmla="*/ 2147483646 w 28"/>
                  <a:gd name="T15" fmla="*/ 2147483646 h 30"/>
                  <a:gd name="T16" fmla="*/ 2147483646 w 28"/>
                  <a:gd name="T17" fmla="*/ 2147483646 h 30"/>
                  <a:gd name="T18" fmla="*/ 0 w 28"/>
                  <a:gd name="T19" fmla="*/ 2147483646 h 30"/>
                  <a:gd name="T20" fmla="*/ 0 w 28"/>
                  <a:gd name="T21" fmla="*/ 2147483646 h 30"/>
                  <a:gd name="T22" fmla="*/ 0 w 28"/>
                  <a:gd name="T23" fmla="*/ 2147483646 h 30"/>
                  <a:gd name="T24" fmla="*/ 0 w 28"/>
                  <a:gd name="T25" fmla="*/ 2147483646 h 30"/>
                  <a:gd name="T26" fmla="*/ 2147483646 w 28"/>
                  <a:gd name="T27" fmla="*/ 2147483646 h 30"/>
                  <a:gd name="T28" fmla="*/ 2147483646 w 28"/>
                  <a:gd name="T29" fmla="*/ 2147483646 h 30"/>
                  <a:gd name="T30" fmla="*/ 2147483646 w 28"/>
                  <a:gd name="T31" fmla="*/ 0 h 30"/>
                  <a:gd name="T32" fmla="*/ 2147483646 w 28"/>
                  <a:gd name="T33" fmla="*/ 0 h 30"/>
                  <a:gd name="T34" fmla="*/ 2147483646 w 28"/>
                  <a:gd name="T35" fmla="*/ 2147483646 h 30"/>
                  <a:gd name="T36" fmla="*/ 2147483646 w 28"/>
                  <a:gd name="T37" fmla="*/ 2147483646 h 30"/>
                  <a:gd name="T38" fmla="*/ 2147483646 w 28"/>
                  <a:gd name="T39" fmla="*/ 2147483646 h 30"/>
                  <a:gd name="T40" fmla="*/ 2147483646 w 28"/>
                  <a:gd name="T41" fmla="*/ 2147483646 h 30"/>
                  <a:gd name="T42" fmla="*/ 2147483646 w 28"/>
                  <a:gd name="T43" fmla="*/ 2147483646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30"/>
                  <a:gd name="T68" fmla="*/ 28 w 28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30">
                    <a:moveTo>
                      <a:pt x="28" y="14"/>
                    </a:moveTo>
                    <a:lnTo>
                      <a:pt x="28" y="14"/>
                    </a:lnTo>
                    <a:lnTo>
                      <a:pt x="28" y="20"/>
                    </a:lnTo>
                    <a:lnTo>
                      <a:pt x="24" y="24"/>
                    </a:lnTo>
                    <a:lnTo>
                      <a:pt x="20" y="28"/>
                    </a:lnTo>
                    <a:lnTo>
                      <a:pt x="14" y="30"/>
                    </a:lnTo>
                    <a:lnTo>
                      <a:pt x="8" y="28"/>
                    </a:lnTo>
                    <a:lnTo>
                      <a:pt x="4" y="24"/>
                    </a:lnTo>
                    <a:lnTo>
                      <a:pt x="0" y="20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4" y="4"/>
                    </a:lnTo>
                    <a:lnTo>
                      <a:pt x="8" y="2"/>
                    </a:lnTo>
                    <a:lnTo>
                      <a:pt x="14" y="0"/>
                    </a:lnTo>
                    <a:lnTo>
                      <a:pt x="20" y="2"/>
                    </a:lnTo>
                    <a:lnTo>
                      <a:pt x="24" y="4"/>
                    </a:lnTo>
                    <a:lnTo>
                      <a:pt x="28" y="10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5" name="Freeform 2081"/>
              <p:cNvSpPr>
                <a:spLocks/>
              </p:cNvSpPr>
              <p:nvPr/>
            </p:nvSpPr>
            <p:spPr bwMode="auto">
              <a:xfrm>
                <a:off x="2200275" y="3086100"/>
                <a:ext cx="57150" cy="53975"/>
              </a:xfrm>
              <a:custGeom>
                <a:avLst/>
                <a:gdLst>
                  <a:gd name="T0" fmla="*/ 2147483646 w 36"/>
                  <a:gd name="T1" fmla="*/ 2147483646 h 34"/>
                  <a:gd name="T2" fmla="*/ 2147483646 w 36"/>
                  <a:gd name="T3" fmla="*/ 2147483646 h 34"/>
                  <a:gd name="T4" fmla="*/ 2147483646 w 36"/>
                  <a:gd name="T5" fmla="*/ 2147483646 h 34"/>
                  <a:gd name="T6" fmla="*/ 2147483646 w 36"/>
                  <a:gd name="T7" fmla="*/ 2147483646 h 34"/>
                  <a:gd name="T8" fmla="*/ 2147483646 w 36"/>
                  <a:gd name="T9" fmla="*/ 2147483646 h 34"/>
                  <a:gd name="T10" fmla="*/ 2147483646 w 36"/>
                  <a:gd name="T11" fmla="*/ 2147483646 h 34"/>
                  <a:gd name="T12" fmla="*/ 2147483646 w 36"/>
                  <a:gd name="T13" fmla="*/ 2147483646 h 34"/>
                  <a:gd name="T14" fmla="*/ 2147483646 w 36"/>
                  <a:gd name="T15" fmla="*/ 2147483646 h 34"/>
                  <a:gd name="T16" fmla="*/ 2147483646 w 36"/>
                  <a:gd name="T17" fmla="*/ 2147483646 h 34"/>
                  <a:gd name="T18" fmla="*/ 2147483646 w 36"/>
                  <a:gd name="T19" fmla="*/ 2147483646 h 34"/>
                  <a:gd name="T20" fmla="*/ 0 w 36"/>
                  <a:gd name="T21" fmla="*/ 2147483646 h 34"/>
                  <a:gd name="T22" fmla="*/ 0 w 36"/>
                  <a:gd name="T23" fmla="*/ 2147483646 h 34"/>
                  <a:gd name="T24" fmla="*/ 2147483646 w 36"/>
                  <a:gd name="T25" fmla="*/ 2147483646 h 34"/>
                  <a:gd name="T26" fmla="*/ 2147483646 w 36"/>
                  <a:gd name="T27" fmla="*/ 2147483646 h 34"/>
                  <a:gd name="T28" fmla="*/ 2147483646 w 36"/>
                  <a:gd name="T29" fmla="*/ 2147483646 h 34"/>
                  <a:gd name="T30" fmla="*/ 2147483646 w 36"/>
                  <a:gd name="T31" fmla="*/ 0 h 34"/>
                  <a:gd name="T32" fmla="*/ 2147483646 w 36"/>
                  <a:gd name="T33" fmla="*/ 0 h 34"/>
                  <a:gd name="T34" fmla="*/ 2147483646 w 36"/>
                  <a:gd name="T35" fmla="*/ 2147483646 h 34"/>
                  <a:gd name="T36" fmla="*/ 2147483646 w 36"/>
                  <a:gd name="T37" fmla="*/ 2147483646 h 34"/>
                  <a:gd name="T38" fmla="*/ 2147483646 w 36"/>
                  <a:gd name="T39" fmla="*/ 2147483646 h 34"/>
                  <a:gd name="T40" fmla="*/ 2147483646 w 36"/>
                  <a:gd name="T41" fmla="*/ 2147483646 h 34"/>
                  <a:gd name="T42" fmla="*/ 2147483646 w 36"/>
                  <a:gd name="T43" fmla="*/ 2147483646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6"/>
                  <a:gd name="T67" fmla="*/ 0 h 34"/>
                  <a:gd name="T68" fmla="*/ 36 w 36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6" h="34">
                    <a:moveTo>
                      <a:pt x="36" y="16"/>
                    </a:moveTo>
                    <a:lnTo>
                      <a:pt x="36" y="16"/>
                    </a:lnTo>
                    <a:lnTo>
                      <a:pt x="34" y="24"/>
                    </a:lnTo>
                    <a:lnTo>
                      <a:pt x="30" y="28"/>
                    </a:lnTo>
                    <a:lnTo>
                      <a:pt x="24" y="32"/>
                    </a:lnTo>
                    <a:lnTo>
                      <a:pt x="18" y="34"/>
                    </a:lnTo>
                    <a:lnTo>
                      <a:pt x="12" y="32"/>
                    </a:lnTo>
                    <a:lnTo>
                      <a:pt x="6" y="28"/>
                    </a:lnTo>
                    <a:lnTo>
                      <a:pt x="2" y="24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18" y="0"/>
                    </a:lnTo>
                    <a:lnTo>
                      <a:pt x="24" y="2"/>
                    </a:lnTo>
                    <a:lnTo>
                      <a:pt x="30" y="6"/>
                    </a:lnTo>
                    <a:lnTo>
                      <a:pt x="34" y="10"/>
                    </a:lnTo>
                    <a:lnTo>
                      <a:pt x="36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6" name="Freeform 2082"/>
              <p:cNvSpPr>
                <a:spLocks/>
              </p:cNvSpPr>
              <p:nvPr/>
            </p:nvSpPr>
            <p:spPr bwMode="auto">
              <a:xfrm>
                <a:off x="2152650" y="3073400"/>
                <a:ext cx="50800" cy="50800"/>
              </a:xfrm>
              <a:custGeom>
                <a:avLst/>
                <a:gdLst>
                  <a:gd name="T0" fmla="*/ 2147483646 w 32"/>
                  <a:gd name="T1" fmla="*/ 2147483646 h 32"/>
                  <a:gd name="T2" fmla="*/ 2147483646 w 32"/>
                  <a:gd name="T3" fmla="*/ 2147483646 h 32"/>
                  <a:gd name="T4" fmla="*/ 2147483646 w 32"/>
                  <a:gd name="T5" fmla="*/ 2147483646 h 32"/>
                  <a:gd name="T6" fmla="*/ 2147483646 w 32"/>
                  <a:gd name="T7" fmla="*/ 2147483646 h 32"/>
                  <a:gd name="T8" fmla="*/ 2147483646 w 32"/>
                  <a:gd name="T9" fmla="*/ 2147483646 h 32"/>
                  <a:gd name="T10" fmla="*/ 2147483646 w 32"/>
                  <a:gd name="T11" fmla="*/ 2147483646 h 32"/>
                  <a:gd name="T12" fmla="*/ 2147483646 w 32"/>
                  <a:gd name="T13" fmla="*/ 2147483646 h 32"/>
                  <a:gd name="T14" fmla="*/ 2147483646 w 32"/>
                  <a:gd name="T15" fmla="*/ 2147483646 h 32"/>
                  <a:gd name="T16" fmla="*/ 2147483646 w 32"/>
                  <a:gd name="T17" fmla="*/ 2147483646 h 32"/>
                  <a:gd name="T18" fmla="*/ 0 w 32"/>
                  <a:gd name="T19" fmla="*/ 2147483646 h 32"/>
                  <a:gd name="T20" fmla="*/ 0 w 32"/>
                  <a:gd name="T21" fmla="*/ 2147483646 h 32"/>
                  <a:gd name="T22" fmla="*/ 0 w 32"/>
                  <a:gd name="T23" fmla="*/ 2147483646 h 32"/>
                  <a:gd name="T24" fmla="*/ 0 w 32"/>
                  <a:gd name="T25" fmla="*/ 2147483646 h 32"/>
                  <a:gd name="T26" fmla="*/ 2147483646 w 32"/>
                  <a:gd name="T27" fmla="*/ 2147483646 h 32"/>
                  <a:gd name="T28" fmla="*/ 2147483646 w 32"/>
                  <a:gd name="T29" fmla="*/ 2147483646 h 32"/>
                  <a:gd name="T30" fmla="*/ 2147483646 w 32"/>
                  <a:gd name="T31" fmla="*/ 0 h 32"/>
                  <a:gd name="T32" fmla="*/ 2147483646 w 32"/>
                  <a:gd name="T33" fmla="*/ 0 h 32"/>
                  <a:gd name="T34" fmla="*/ 2147483646 w 32"/>
                  <a:gd name="T35" fmla="*/ 2147483646 h 32"/>
                  <a:gd name="T36" fmla="*/ 2147483646 w 32"/>
                  <a:gd name="T37" fmla="*/ 2147483646 h 32"/>
                  <a:gd name="T38" fmla="*/ 2147483646 w 32"/>
                  <a:gd name="T39" fmla="*/ 2147483646 h 32"/>
                  <a:gd name="T40" fmla="*/ 2147483646 w 32"/>
                  <a:gd name="T41" fmla="*/ 2147483646 h 32"/>
                  <a:gd name="T42" fmla="*/ 2147483646 w 32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2"/>
                  <a:gd name="T67" fmla="*/ 0 h 32"/>
                  <a:gd name="T68" fmla="*/ 32 w 32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2" h="32">
                    <a:moveTo>
                      <a:pt x="32" y="16"/>
                    </a:moveTo>
                    <a:lnTo>
                      <a:pt x="32" y="16"/>
                    </a:lnTo>
                    <a:lnTo>
                      <a:pt x="30" y="22"/>
                    </a:lnTo>
                    <a:lnTo>
                      <a:pt x="28" y="28"/>
                    </a:lnTo>
                    <a:lnTo>
                      <a:pt x="22" y="32"/>
                    </a:lnTo>
                    <a:lnTo>
                      <a:pt x="16" y="32"/>
                    </a:lnTo>
                    <a:lnTo>
                      <a:pt x="10" y="32"/>
                    </a:lnTo>
                    <a:lnTo>
                      <a:pt x="4" y="28"/>
                    </a:lnTo>
                    <a:lnTo>
                      <a:pt x="0" y="22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4" y="6"/>
                    </a:lnTo>
                    <a:lnTo>
                      <a:pt x="10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8" y="6"/>
                    </a:lnTo>
                    <a:lnTo>
                      <a:pt x="30" y="10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7" name="Freeform 2083"/>
              <p:cNvSpPr>
                <a:spLocks/>
              </p:cNvSpPr>
              <p:nvPr/>
            </p:nvSpPr>
            <p:spPr bwMode="auto">
              <a:xfrm>
                <a:off x="1997075" y="3009900"/>
                <a:ext cx="69850" cy="66675"/>
              </a:xfrm>
              <a:custGeom>
                <a:avLst/>
                <a:gdLst>
                  <a:gd name="T0" fmla="*/ 2147483646 w 44"/>
                  <a:gd name="T1" fmla="*/ 2147483646 h 42"/>
                  <a:gd name="T2" fmla="*/ 2147483646 w 44"/>
                  <a:gd name="T3" fmla="*/ 2147483646 h 42"/>
                  <a:gd name="T4" fmla="*/ 2147483646 w 44"/>
                  <a:gd name="T5" fmla="*/ 2147483646 h 42"/>
                  <a:gd name="T6" fmla="*/ 2147483646 w 44"/>
                  <a:gd name="T7" fmla="*/ 2147483646 h 42"/>
                  <a:gd name="T8" fmla="*/ 2147483646 w 44"/>
                  <a:gd name="T9" fmla="*/ 2147483646 h 42"/>
                  <a:gd name="T10" fmla="*/ 2147483646 w 44"/>
                  <a:gd name="T11" fmla="*/ 2147483646 h 42"/>
                  <a:gd name="T12" fmla="*/ 2147483646 w 44"/>
                  <a:gd name="T13" fmla="*/ 2147483646 h 42"/>
                  <a:gd name="T14" fmla="*/ 2147483646 w 44"/>
                  <a:gd name="T15" fmla="*/ 2147483646 h 42"/>
                  <a:gd name="T16" fmla="*/ 2147483646 w 44"/>
                  <a:gd name="T17" fmla="*/ 2147483646 h 42"/>
                  <a:gd name="T18" fmla="*/ 2147483646 w 44"/>
                  <a:gd name="T19" fmla="*/ 2147483646 h 42"/>
                  <a:gd name="T20" fmla="*/ 0 w 44"/>
                  <a:gd name="T21" fmla="*/ 2147483646 h 42"/>
                  <a:gd name="T22" fmla="*/ 0 w 44"/>
                  <a:gd name="T23" fmla="*/ 2147483646 h 42"/>
                  <a:gd name="T24" fmla="*/ 2147483646 w 44"/>
                  <a:gd name="T25" fmla="*/ 2147483646 h 42"/>
                  <a:gd name="T26" fmla="*/ 2147483646 w 44"/>
                  <a:gd name="T27" fmla="*/ 2147483646 h 42"/>
                  <a:gd name="T28" fmla="*/ 2147483646 w 44"/>
                  <a:gd name="T29" fmla="*/ 0 h 42"/>
                  <a:gd name="T30" fmla="*/ 2147483646 w 44"/>
                  <a:gd name="T31" fmla="*/ 0 h 42"/>
                  <a:gd name="T32" fmla="*/ 2147483646 w 44"/>
                  <a:gd name="T33" fmla="*/ 0 h 42"/>
                  <a:gd name="T34" fmla="*/ 2147483646 w 44"/>
                  <a:gd name="T35" fmla="*/ 0 h 42"/>
                  <a:gd name="T36" fmla="*/ 2147483646 w 44"/>
                  <a:gd name="T37" fmla="*/ 2147483646 h 42"/>
                  <a:gd name="T38" fmla="*/ 2147483646 w 44"/>
                  <a:gd name="T39" fmla="*/ 2147483646 h 42"/>
                  <a:gd name="T40" fmla="*/ 2147483646 w 44"/>
                  <a:gd name="T41" fmla="*/ 2147483646 h 42"/>
                  <a:gd name="T42" fmla="*/ 2147483646 w 44"/>
                  <a:gd name="T43" fmla="*/ 2147483646 h 4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4"/>
                  <a:gd name="T67" fmla="*/ 0 h 42"/>
                  <a:gd name="T68" fmla="*/ 44 w 44"/>
                  <a:gd name="T69" fmla="*/ 42 h 4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4" h="42">
                    <a:moveTo>
                      <a:pt x="44" y="20"/>
                    </a:moveTo>
                    <a:lnTo>
                      <a:pt x="44" y="20"/>
                    </a:lnTo>
                    <a:lnTo>
                      <a:pt x="42" y="28"/>
                    </a:lnTo>
                    <a:lnTo>
                      <a:pt x="38" y="36"/>
                    </a:lnTo>
                    <a:lnTo>
                      <a:pt x="30" y="40"/>
                    </a:lnTo>
                    <a:lnTo>
                      <a:pt x="22" y="42"/>
                    </a:lnTo>
                    <a:lnTo>
                      <a:pt x="14" y="40"/>
                    </a:lnTo>
                    <a:lnTo>
                      <a:pt x="6" y="36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4" y="0"/>
                    </a:lnTo>
                    <a:lnTo>
                      <a:pt x="22" y="0"/>
                    </a:lnTo>
                    <a:lnTo>
                      <a:pt x="30" y="0"/>
                    </a:lnTo>
                    <a:lnTo>
                      <a:pt x="38" y="6"/>
                    </a:lnTo>
                    <a:lnTo>
                      <a:pt x="42" y="12"/>
                    </a:lnTo>
                    <a:lnTo>
                      <a:pt x="44" y="2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8" name="Freeform 2084"/>
              <p:cNvSpPr>
                <a:spLocks/>
              </p:cNvSpPr>
              <p:nvPr/>
            </p:nvSpPr>
            <p:spPr bwMode="auto">
              <a:xfrm>
                <a:off x="1879600" y="2905125"/>
                <a:ext cx="47625" cy="44450"/>
              </a:xfrm>
              <a:custGeom>
                <a:avLst/>
                <a:gdLst>
                  <a:gd name="T0" fmla="*/ 2147483646 w 30"/>
                  <a:gd name="T1" fmla="*/ 2147483646 h 28"/>
                  <a:gd name="T2" fmla="*/ 2147483646 w 30"/>
                  <a:gd name="T3" fmla="*/ 2147483646 h 28"/>
                  <a:gd name="T4" fmla="*/ 2147483646 w 30"/>
                  <a:gd name="T5" fmla="*/ 2147483646 h 28"/>
                  <a:gd name="T6" fmla="*/ 2147483646 w 30"/>
                  <a:gd name="T7" fmla="*/ 2147483646 h 28"/>
                  <a:gd name="T8" fmla="*/ 2147483646 w 30"/>
                  <a:gd name="T9" fmla="*/ 2147483646 h 28"/>
                  <a:gd name="T10" fmla="*/ 2147483646 w 30"/>
                  <a:gd name="T11" fmla="*/ 2147483646 h 28"/>
                  <a:gd name="T12" fmla="*/ 2147483646 w 30"/>
                  <a:gd name="T13" fmla="*/ 2147483646 h 28"/>
                  <a:gd name="T14" fmla="*/ 2147483646 w 30"/>
                  <a:gd name="T15" fmla="*/ 2147483646 h 28"/>
                  <a:gd name="T16" fmla="*/ 2147483646 w 30"/>
                  <a:gd name="T17" fmla="*/ 2147483646 h 28"/>
                  <a:gd name="T18" fmla="*/ 2147483646 w 30"/>
                  <a:gd name="T19" fmla="*/ 2147483646 h 28"/>
                  <a:gd name="T20" fmla="*/ 0 w 30"/>
                  <a:gd name="T21" fmla="*/ 2147483646 h 28"/>
                  <a:gd name="T22" fmla="*/ 0 w 30"/>
                  <a:gd name="T23" fmla="*/ 2147483646 h 28"/>
                  <a:gd name="T24" fmla="*/ 2147483646 w 30"/>
                  <a:gd name="T25" fmla="*/ 2147483646 h 28"/>
                  <a:gd name="T26" fmla="*/ 2147483646 w 30"/>
                  <a:gd name="T27" fmla="*/ 2147483646 h 28"/>
                  <a:gd name="T28" fmla="*/ 2147483646 w 30"/>
                  <a:gd name="T29" fmla="*/ 2147483646 h 28"/>
                  <a:gd name="T30" fmla="*/ 2147483646 w 30"/>
                  <a:gd name="T31" fmla="*/ 0 h 28"/>
                  <a:gd name="T32" fmla="*/ 2147483646 w 30"/>
                  <a:gd name="T33" fmla="*/ 0 h 28"/>
                  <a:gd name="T34" fmla="*/ 2147483646 w 30"/>
                  <a:gd name="T35" fmla="*/ 2147483646 h 28"/>
                  <a:gd name="T36" fmla="*/ 2147483646 w 30"/>
                  <a:gd name="T37" fmla="*/ 2147483646 h 28"/>
                  <a:gd name="T38" fmla="*/ 2147483646 w 30"/>
                  <a:gd name="T39" fmla="*/ 2147483646 h 28"/>
                  <a:gd name="T40" fmla="*/ 2147483646 w 30"/>
                  <a:gd name="T41" fmla="*/ 2147483646 h 28"/>
                  <a:gd name="T42" fmla="*/ 2147483646 w 30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28"/>
                  <a:gd name="T68" fmla="*/ 30 w 30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28">
                    <a:moveTo>
                      <a:pt x="30" y="14"/>
                    </a:moveTo>
                    <a:lnTo>
                      <a:pt x="30" y="14"/>
                    </a:lnTo>
                    <a:lnTo>
                      <a:pt x="30" y="20"/>
                    </a:lnTo>
                    <a:lnTo>
                      <a:pt x="26" y="24"/>
                    </a:lnTo>
                    <a:lnTo>
                      <a:pt x="22" y="28"/>
                    </a:lnTo>
                    <a:lnTo>
                      <a:pt x="16" y="28"/>
                    </a:lnTo>
                    <a:lnTo>
                      <a:pt x="10" y="28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10" y="2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6" y="4"/>
                    </a:lnTo>
                    <a:lnTo>
                      <a:pt x="30" y="8"/>
                    </a:lnTo>
                    <a:lnTo>
                      <a:pt x="3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9" name="Freeform 2085"/>
              <p:cNvSpPr>
                <a:spLocks/>
              </p:cNvSpPr>
              <p:nvPr/>
            </p:nvSpPr>
            <p:spPr bwMode="auto">
              <a:xfrm>
                <a:off x="1924050" y="2930525"/>
                <a:ext cx="31750" cy="28575"/>
              </a:xfrm>
              <a:custGeom>
                <a:avLst/>
                <a:gdLst>
                  <a:gd name="T0" fmla="*/ 2147483646 w 20"/>
                  <a:gd name="T1" fmla="*/ 2147483646 h 18"/>
                  <a:gd name="T2" fmla="*/ 2147483646 w 20"/>
                  <a:gd name="T3" fmla="*/ 2147483646 h 18"/>
                  <a:gd name="T4" fmla="*/ 2147483646 w 20"/>
                  <a:gd name="T5" fmla="*/ 2147483646 h 18"/>
                  <a:gd name="T6" fmla="*/ 2147483646 w 20"/>
                  <a:gd name="T7" fmla="*/ 2147483646 h 18"/>
                  <a:gd name="T8" fmla="*/ 2147483646 w 20"/>
                  <a:gd name="T9" fmla="*/ 2147483646 h 18"/>
                  <a:gd name="T10" fmla="*/ 2147483646 w 20"/>
                  <a:gd name="T11" fmla="*/ 2147483646 h 18"/>
                  <a:gd name="T12" fmla="*/ 2147483646 w 20"/>
                  <a:gd name="T13" fmla="*/ 2147483646 h 18"/>
                  <a:gd name="T14" fmla="*/ 2147483646 w 20"/>
                  <a:gd name="T15" fmla="*/ 2147483646 h 18"/>
                  <a:gd name="T16" fmla="*/ 2147483646 w 20"/>
                  <a:gd name="T17" fmla="*/ 2147483646 h 18"/>
                  <a:gd name="T18" fmla="*/ 0 w 20"/>
                  <a:gd name="T19" fmla="*/ 2147483646 h 18"/>
                  <a:gd name="T20" fmla="*/ 0 w 20"/>
                  <a:gd name="T21" fmla="*/ 2147483646 h 18"/>
                  <a:gd name="T22" fmla="*/ 0 w 20"/>
                  <a:gd name="T23" fmla="*/ 2147483646 h 18"/>
                  <a:gd name="T24" fmla="*/ 0 w 20"/>
                  <a:gd name="T25" fmla="*/ 2147483646 h 18"/>
                  <a:gd name="T26" fmla="*/ 2147483646 w 20"/>
                  <a:gd name="T27" fmla="*/ 2147483646 h 18"/>
                  <a:gd name="T28" fmla="*/ 2147483646 w 20"/>
                  <a:gd name="T29" fmla="*/ 0 h 18"/>
                  <a:gd name="T30" fmla="*/ 2147483646 w 20"/>
                  <a:gd name="T31" fmla="*/ 0 h 18"/>
                  <a:gd name="T32" fmla="*/ 2147483646 w 20"/>
                  <a:gd name="T33" fmla="*/ 0 h 18"/>
                  <a:gd name="T34" fmla="*/ 2147483646 w 20"/>
                  <a:gd name="T35" fmla="*/ 0 h 18"/>
                  <a:gd name="T36" fmla="*/ 2147483646 w 20"/>
                  <a:gd name="T37" fmla="*/ 2147483646 h 18"/>
                  <a:gd name="T38" fmla="*/ 2147483646 w 20"/>
                  <a:gd name="T39" fmla="*/ 2147483646 h 18"/>
                  <a:gd name="T40" fmla="*/ 2147483646 w 20"/>
                  <a:gd name="T41" fmla="*/ 2147483646 h 18"/>
                  <a:gd name="T42" fmla="*/ 2147483646 w 20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0"/>
                  <a:gd name="T67" fmla="*/ 0 h 18"/>
                  <a:gd name="T68" fmla="*/ 20 w 20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0" h="18">
                    <a:moveTo>
                      <a:pt x="20" y="8"/>
                    </a:moveTo>
                    <a:lnTo>
                      <a:pt x="20" y="8"/>
                    </a:lnTo>
                    <a:lnTo>
                      <a:pt x="18" y="12"/>
                    </a:lnTo>
                    <a:lnTo>
                      <a:pt x="16" y="16"/>
                    </a:lnTo>
                    <a:lnTo>
                      <a:pt x="14" y="18"/>
                    </a:lnTo>
                    <a:lnTo>
                      <a:pt x="10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6" y="2"/>
                    </a:lnTo>
                    <a:lnTo>
                      <a:pt x="18" y="6"/>
                    </a:lnTo>
                    <a:lnTo>
                      <a:pt x="20" y="8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0" name="Freeform 2086"/>
              <p:cNvSpPr>
                <a:spLocks/>
              </p:cNvSpPr>
              <p:nvPr/>
            </p:nvSpPr>
            <p:spPr bwMode="auto">
              <a:xfrm>
                <a:off x="1873250" y="3022600"/>
                <a:ext cx="63500" cy="60325"/>
              </a:xfrm>
              <a:custGeom>
                <a:avLst/>
                <a:gdLst>
                  <a:gd name="T0" fmla="*/ 2147483646 w 40"/>
                  <a:gd name="T1" fmla="*/ 2147483646 h 38"/>
                  <a:gd name="T2" fmla="*/ 2147483646 w 40"/>
                  <a:gd name="T3" fmla="*/ 2147483646 h 38"/>
                  <a:gd name="T4" fmla="*/ 2147483646 w 40"/>
                  <a:gd name="T5" fmla="*/ 2147483646 h 38"/>
                  <a:gd name="T6" fmla="*/ 2147483646 w 40"/>
                  <a:gd name="T7" fmla="*/ 2147483646 h 38"/>
                  <a:gd name="T8" fmla="*/ 2147483646 w 40"/>
                  <a:gd name="T9" fmla="*/ 2147483646 h 38"/>
                  <a:gd name="T10" fmla="*/ 2147483646 w 40"/>
                  <a:gd name="T11" fmla="*/ 2147483646 h 38"/>
                  <a:gd name="T12" fmla="*/ 2147483646 w 40"/>
                  <a:gd name="T13" fmla="*/ 2147483646 h 38"/>
                  <a:gd name="T14" fmla="*/ 2147483646 w 40"/>
                  <a:gd name="T15" fmla="*/ 2147483646 h 38"/>
                  <a:gd name="T16" fmla="*/ 2147483646 w 40"/>
                  <a:gd name="T17" fmla="*/ 2147483646 h 38"/>
                  <a:gd name="T18" fmla="*/ 2147483646 w 40"/>
                  <a:gd name="T19" fmla="*/ 2147483646 h 38"/>
                  <a:gd name="T20" fmla="*/ 0 w 40"/>
                  <a:gd name="T21" fmla="*/ 2147483646 h 38"/>
                  <a:gd name="T22" fmla="*/ 0 w 40"/>
                  <a:gd name="T23" fmla="*/ 2147483646 h 38"/>
                  <a:gd name="T24" fmla="*/ 2147483646 w 40"/>
                  <a:gd name="T25" fmla="*/ 2147483646 h 38"/>
                  <a:gd name="T26" fmla="*/ 2147483646 w 40"/>
                  <a:gd name="T27" fmla="*/ 2147483646 h 38"/>
                  <a:gd name="T28" fmla="*/ 2147483646 w 40"/>
                  <a:gd name="T29" fmla="*/ 0 h 38"/>
                  <a:gd name="T30" fmla="*/ 2147483646 w 40"/>
                  <a:gd name="T31" fmla="*/ 0 h 38"/>
                  <a:gd name="T32" fmla="*/ 2147483646 w 40"/>
                  <a:gd name="T33" fmla="*/ 0 h 38"/>
                  <a:gd name="T34" fmla="*/ 2147483646 w 40"/>
                  <a:gd name="T35" fmla="*/ 0 h 38"/>
                  <a:gd name="T36" fmla="*/ 2147483646 w 40"/>
                  <a:gd name="T37" fmla="*/ 2147483646 h 38"/>
                  <a:gd name="T38" fmla="*/ 2147483646 w 40"/>
                  <a:gd name="T39" fmla="*/ 2147483646 h 38"/>
                  <a:gd name="T40" fmla="*/ 2147483646 w 40"/>
                  <a:gd name="T41" fmla="*/ 2147483646 h 38"/>
                  <a:gd name="T42" fmla="*/ 2147483646 w 40"/>
                  <a:gd name="T43" fmla="*/ 2147483646 h 3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0"/>
                  <a:gd name="T67" fmla="*/ 0 h 38"/>
                  <a:gd name="T68" fmla="*/ 40 w 40"/>
                  <a:gd name="T69" fmla="*/ 38 h 3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0" h="38">
                    <a:moveTo>
                      <a:pt x="40" y="18"/>
                    </a:moveTo>
                    <a:lnTo>
                      <a:pt x="40" y="18"/>
                    </a:lnTo>
                    <a:lnTo>
                      <a:pt x="38" y="26"/>
                    </a:lnTo>
                    <a:lnTo>
                      <a:pt x="34" y="32"/>
                    </a:lnTo>
                    <a:lnTo>
                      <a:pt x="28" y="36"/>
                    </a:lnTo>
                    <a:lnTo>
                      <a:pt x="20" y="38"/>
                    </a:lnTo>
                    <a:lnTo>
                      <a:pt x="12" y="36"/>
                    </a:lnTo>
                    <a:lnTo>
                      <a:pt x="6" y="32"/>
                    </a:lnTo>
                    <a:lnTo>
                      <a:pt x="2" y="26"/>
                    </a:lnTo>
                    <a:lnTo>
                      <a:pt x="0" y="18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1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1" name="Freeform 2087"/>
              <p:cNvSpPr>
                <a:spLocks/>
              </p:cNvSpPr>
              <p:nvPr/>
            </p:nvSpPr>
            <p:spPr bwMode="auto">
              <a:xfrm>
                <a:off x="1930400" y="3054350"/>
                <a:ext cx="47625" cy="44450"/>
              </a:xfrm>
              <a:custGeom>
                <a:avLst/>
                <a:gdLst>
                  <a:gd name="T0" fmla="*/ 2147483646 w 30"/>
                  <a:gd name="T1" fmla="*/ 2147483646 h 28"/>
                  <a:gd name="T2" fmla="*/ 2147483646 w 30"/>
                  <a:gd name="T3" fmla="*/ 2147483646 h 28"/>
                  <a:gd name="T4" fmla="*/ 2147483646 w 30"/>
                  <a:gd name="T5" fmla="*/ 2147483646 h 28"/>
                  <a:gd name="T6" fmla="*/ 2147483646 w 30"/>
                  <a:gd name="T7" fmla="*/ 2147483646 h 28"/>
                  <a:gd name="T8" fmla="*/ 2147483646 w 30"/>
                  <a:gd name="T9" fmla="*/ 2147483646 h 28"/>
                  <a:gd name="T10" fmla="*/ 2147483646 w 30"/>
                  <a:gd name="T11" fmla="*/ 2147483646 h 28"/>
                  <a:gd name="T12" fmla="*/ 2147483646 w 30"/>
                  <a:gd name="T13" fmla="*/ 2147483646 h 28"/>
                  <a:gd name="T14" fmla="*/ 2147483646 w 30"/>
                  <a:gd name="T15" fmla="*/ 2147483646 h 28"/>
                  <a:gd name="T16" fmla="*/ 2147483646 w 30"/>
                  <a:gd name="T17" fmla="*/ 2147483646 h 28"/>
                  <a:gd name="T18" fmla="*/ 2147483646 w 30"/>
                  <a:gd name="T19" fmla="*/ 2147483646 h 28"/>
                  <a:gd name="T20" fmla="*/ 0 w 30"/>
                  <a:gd name="T21" fmla="*/ 2147483646 h 28"/>
                  <a:gd name="T22" fmla="*/ 0 w 30"/>
                  <a:gd name="T23" fmla="*/ 2147483646 h 28"/>
                  <a:gd name="T24" fmla="*/ 2147483646 w 30"/>
                  <a:gd name="T25" fmla="*/ 2147483646 h 28"/>
                  <a:gd name="T26" fmla="*/ 2147483646 w 30"/>
                  <a:gd name="T27" fmla="*/ 2147483646 h 28"/>
                  <a:gd name="T28" fmla="*/ 2147483646 w 30"/>
                  <a:gd name="T29" fmla="*/ 0 h 28"/>
                  <a:gd name="T30" fmla="*/ 2147483646 w 30"/>
                  <a:gd name="T31" fmla="*/ 0 h 28"/>
                  <a:gd name="T32" fmla="*/ 2147483646 w 30"/>
                  <a:gd name="T33" fmla="*/ 0 h 28"/>
                  <a:gd name="T34" fmla="*/ 2147483646 w 30"/>
                  <a:gd name="T35" fmla="*/ 0 h 28"/>
                  <a:gd name="T36" fmla="*/ 2147483646 w 30"/>
                  <a:gd name="T37" fmla="*/ 2147483646 h 28"/>
                  <a:gd name="T38" fmla="*/ 2147483646 w 30"/>
                  <a:gd name="T39" fmla="*/ 2147483646 h 28"/>
                  <a:gd name="T40" fmla="*/ 2147483646 w 30"/>
                  <a:gd name="T41" fmla="*/ 2147483646 h 28"/>
                  <a:gd name="T42" fmla="*/ 2147483646 w 30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28"/>
                  <a:gd name="T68" fmla="*/ 30 w 30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28">
                    <a:moveTo>
                      <a:pt x="30" y="14"/>
                    </a:moveTo>
                    <a:lnTo>
                      <a:pt x="30" y="14"/>
                    </a:lnTo>
                    <a:lnTo>
                      <a:pt x="30" y="20"/>
                    </a:lnTo>
                    <a:lnTo>
                      <a:pt x="26" y="24"/>
                    </a:lnTo>
                    <a:lnTo>
                      <a:pt x="22" y="28"/>
                    </a:lnTo>
                    <a:lnTo>
                      <a:pt x="16" y="28"/>
                    </a:lnTo>
                    <a:lnTo>
                      <a:pt x="10" y="28"/>
                    </a:lnTo>
                    <a:lnTo>
                      <a:pt x="6" y="24"/>
                    </a:lnTo>
                    <a:lnTo>
                      <a:pt x="2" y="20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6" y="4"/>
                    </a:lnTo>
                    <a:lnTo>
                      <a:pt x="10" y="0"/>
                    </a:lnTo>
                    <a:lnTo>
                      <a:pt x="16" y="0"/>
                    </a:lnTo>
                    <a:lnTo>
                      <a:pt x="22" y="0"/>
                    </a:lnTo>
                    <a:lnTo>
                      <a:pt x="26" y="4"/>
                    </a:lnTo>
                    <a:lnTo>
                      <a:pt x="30" y="8"/>
                    </a:lnTo>
                    <a:lnTo>
                      <a:pt x="3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2" name="Freeform 2088"/>
              <p:cNvSpPr>
                <a:spLocks/>
              </p:cNvSpPr>
              <p:nvPr/>
            </p:nvSpPr>
            <p:spPr bwMode="auto">
              <a:xfrm>
                <a:off x="1895475" y="3082925"/>
                <a:ext cx="47625" cy="44450"/>
              </a:xfrm>
              <a:custGeom>
                <a:avLst/>
                <a:gdLst>
                  <a:gd name="T0" fmla="*/ 2147483646 w 30"/>
                  <a:gd name="T1" fmla="*/ 2147483646 h 28"/>
                  <a:gd name="T2" fmla="*/ 2147483646 w 30"/>
                  <a:gd name="T3" fmla="*/ 2147483646 h 28"/>
                  <a:gd name="T4" fmla="*/ 2147483646 w 30"/>
                  <a:gd name="T5" fmla="*/ 2147483646 h 28"/>
                  <a:gd name="T6" fmla="*/ 2147483646 w 30"/>
                  <a:gd name="T7" fmla="*/ 2147483646 h 28"/>
                  <a:gd name="T8" fmla="*/ 2147483646 w 30"/>
                  <a:gd name="T9" fmla="*/ 2147483646 h 28"/>
                  <a:gd name="T10" fmla="*/ 2147483646 w 30"/>
                  <a:gd name="T11" fmla="*/ 2147483646 h 28"/>
                  <a:gd name="T12" fmla="*/ 2147483646 w 30"/>
                  <a:gd name="T13" fmla="*/ 2147483646 h 28"/>
                  <a:gd name="T14" fmla="*/ 2147483646 w 30"/>
                  <a:gd name="T15" fmla="*/ 2147483646 h 28"/>
                  <a:gd name="T16" fmla="*/ 2147483646 w 30"/>
                  <a:gd name="T17" fmla="*/ 2147483646 h 28"/>
                  <a:gd name="T18" fmla="*/ 0 w 30"/>
                  <a:gd name="T19" fmla="*/ 2147483646 h 28"/>
                  <a:gd name="T20" fmla="*/ 0 w 30"/>
                  <a:gd name="T21" fmla="*/ 2147483646 h 28"/>
                  <a:gd name="T22" fmla="*/ 0 w 30"/>
                  <a:gd name="T23" fmla="*/ 2147483646 h 28"/>
                  <a:gd name="T24" fmla="*/ 0 w 30"/>
                  <a:gd name="T25" fmla="*/ 2147483646 h 28"/>
                  <a:gd name="T26" fmla="*/ 2147483646 w 30"/>
                  <a:gd name="T27" fmla="*/ 2147483646 h 28"/>
                  <a:gd name="T28" fmla="*/ 2147483646 w 30"/>
                  <a:gd name="T29" fmla="*/ 0 h 28"/>
                  <a:gd name="T30" fmla="*/ 2147483646 w 30"/>
                  <a:gd name="T31" fmla="*/ 0 h 28"/>
                  <a:gd name="T32" fmla="*/ 2147483646 w 30"/>
                  <a:gd name="T33" fmla="*/ 0 h 28"/>
                  <a:gd name="T34" fmla="*/ 2147483646 w 30"/>
                  <a:gd name="T35" fmla="*/ 0 h 28"/>
                  <a:gd name="T36" fmla="*/ 2147483646 w 30"/>
                  <a:gd name="T37" fmla="*/ 2147483646 h 28"/>
                  <a:gd name="T38" fmla="*/ 2147483646 w 30"/>
                  <a:gd name="T39" fmla="*/ 2147483646 h 28"/>
                  <a:gd name="T40" fmla="*/ 2147483646 w 30"/>
                  <a:gd name="T41" fmla="*/ 2147483646 h 28"/>
                  <a:gd name="T42" fmla="*/ 2147483646 w 30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28"/>
                  <a:gd name="T68" fmla="*/ 30 w 30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28">
                    <a:moveTo>
                      <a:pt x="30" y="14"/>
                    </a:moveTo>
                    <a:lnTo>
                      <a:pt x="30" y="14"/>
                    </a:lnTo>
                    <a:lnTo>
                      <a:pt x="28" y="20"/>
                    </a:lnTo>
                    <a:lnTo>
                      <a:pt x="24" y="24"/>
                    </a:lnTo>
                    <a:lnTo>
                      <a:pt x="20" y="28"/>
                    </a:lnTo>
                    <a:lnTo>
                      <a:pt x="14" y="28"/>
                    </a:lnTo>
                    <a:lnTo>
                      <a:pt x="8" y="28"/>
                    </a:lnTo>
                    <a:lnTo>
                      <a:pt x="4" y="24"/>
                    </a:lnTo>
                    <a:lnTo>
                      <a:pt x="0" y="20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8" y="0"/>
                    </a:lnTo>
                    <a:lnTo>
                      <a:pt x="14" y="0"/>
                    </a:lnTo>
                    <a:lnTo>
                      <a:pt x="20" y="0"/>
                    </a:lnTo>
                    <a:lnTo>
                      <a:pt x="24" y="4"/>
                    </a:lnTo>
                    <a:lnTo>
                      <a:pt x="28" y="8"/>
                    </a:lnTo>
                    <a:lnTo>
                      <a:pt x="3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3" name="Freeform 2089"/>
              <p:cNvSpPr>
                <a:spLocks/>
              </p:cNvSpPr>
              <p:nvPr/>
            </p:nvSpPr>
            <p:spPr bwMode="auto">
              <a:xfrm>
                <a:off x="2066925" y="2813050"/>
                <a:ext cx="44450" cy="44450"/>
              </a:xfrm>
              <a:custGeom>
                <a:avLst/>
                <a:gdLst>
                  <a:gd name="T0" fmla="*/ 2147483646 w 28"/>
                  <a:gd name="T1" fmla="*/ 2147483646 h 28"/>
                  <a:gd name="T2" fmla="*/ 2147483646 w 28"/>
                  <a:gd name="T3" fmla="*/ 2147483646 h 28"/>
                  <a:gd name="T4" fmla="*/ 2147483646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2147483646 w 28"/>
                  <a:gd name="T19" fmla="*/ 2147483646 h 28"/>
                  <a:gd name="T20" fmla="*/ 0 w 28"/>
                  <a:gd name="T21" fmla="*/ 2147483646 h 28"/>
                  <a:gd name="T22" fmla="*/ 0 w 28"/>
                  <a:gd name="T23" fmla="*/ 2147483646 h 28"/>
                  <a:gd name="T24" fmla="*/ 2147483646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2147483646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2147483646 h 28"/>
                  <a:gd name="T36" fmla="*/ 2147483646 w 28"/>
                  <a:gd name="T37" fmla="*/ 2147483646 h 28"/>
                  <a:gd name="T38" fmla="*/ 2147483646 w 28"/>
                  <a:gd name="T39" fmla="*/ 2147483646 h 28"/>
                  <a:gd name="T40" fmla="*/ 2147483646 w 28"/>
                  <a:gd name="T41" fmla="*/ 2147483646 h 28"/>
                  <a:gd name="T42" fmla="*/ 2147483646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28" y="14"/>
                    </a:moveTo>
                    <a:lnTo>
                      <a:pt x="28" y="14"/>
                    </a:lnTo>
                    <a:lnTo>
                      <a:pt x="28" y="20"/>
                    </a:lnTo>
                    <a:lnTo>
                      <a:pt x="24" y="24"/>
                    </a:lnTo>
                    <a:lnTo>
                      <a:pt x="20" y="26"/>
                    </a:lnTo>
                    <a:lnTo>
                      <a:pt x="14" y="28"/>
                    </a:lnTo>
                    <a:lnTo>
                      <a:pt x="10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10" y="2"/>
                    </a:lnTo>
                    <a:lnTo>
                      <a:pt x="14" y="0"/>
                    </a:lnTo>
                    <a:lnTo>
                      <a:pt x="20" y="2"/>
                    </a:lnTo>
                    <a:lnTo>
                      <a:pt x="24" y="4"/>
                    </a:lnTo>
                    <a:lnTo>
                      <a:pt x="28" y="8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4" name="Freeform 2090"/>
              <p:cNvSpPr>
                <a:spLocks/>
              </p:cNvSpPr>
              <p:nvPr/>
            </p:nvSpPr>
            <p:spPr bwMode="auto">
              <a:xfrm>
                <a:off x="1924050" y="2879725"/>
                <a:ext cx="53975" cy="50800"/>
              </a:xfrm>
              <a:custGeom>
                <a:avLst/>
                <a:gdLst>
                  <a:gd name="T0" fmla="*/ 2147483646 w 34"/>
                  <a:gd name="T1" fmla="*/ 2147483646 h 32"/>
                  <a:gd name="T2" fmla="*/ 2147483646 w 34"/>
                  <a:gd name="T3" fmla="*/ 2147483646 h 32"/>
                  <a:gd name="T4" fmla="*/ 2147483646 w 34"/>
                  <a:gd name="T5" fmla="*/ 2147483646 h 32"/>
                  <a:gd name="T6" fmla="*/ 2147483646 w 34"/>
                  <a:gd name="T7" fmla="*/ 2147483646 h 32"/>
                  <a:gd name="T8" fmla="*/ 2147483646 w 34"/>
                  <a:gd name="T9" fmla="*/ 2147483646 h 32"/>
                  <a:gd name="T10" fmla="*/ 2147483646 w 34"/>
                  <a:gd name="T11" fmla="*/ 2147483646 h 32"/>
                  <a:gd name="T12" fmla="*/ 2147483646 w 34"/>
                  <a:gd name="T13" fmla="*/ 2147483646 h 32"/>
                  <a:gd name="T14" fmla="*/ 2147483646 w 34"/>
                  <a:gd name="T15" fmla="*/ 2147483646 h 32"/>
                  <a:gd name="T16" fmla="*/ 2147483646 w 34"/>
                  <a:gd name="T17" fmla="*/ 2147483646 h 32"/>
                  <a:gd name="T18" fmla="*/ 2147483646 w 34"/>
                  <a:gd name="T19" fmla="*/ 2147483646 h 32"/>
                  <a:gd name="T20" fmla="*/ 0 w 34"/>
                  <a:gd name="T21" fmla="*/ 2147483646 h 32"/>
                  <a:gd name="T22" fmla="*/ 0 w 34"/>
                  <a:gd name="T23" fmla="*/ 2147483646 h 32"/>
                  <a:gd name="T24" fmla="*/ 2147483646 w 34"/>
                  <a:gd name="T25" fmla="*/ 2147483646 h 32"/>
                  <a:gd name="T26" fmla="*/ 2147483646 w 34"/>
                  <a:gd name="T27" fmla="*/ 2147483646 h 32"/>
                  <a:gd name="T28" fmla="*/ 2147483646 w 34"/>
                  <a:gd name="T29" fmla="*/ 0 h 32"/>
                  <a:gd name="T30" fmla="*/ 2147483646 w 34"/>
                  <a:gd name="T31" fmla="*/ 0 h 32"/>
                  <a:gd name="T32" fmla="*/ 2147483646 w 34"/>
                  <a:gd name="T33" fmla="*/ 0 h 32"/>
                  <a:gd name="T34" fmla="*/ 2147483646 w 34"/>
                  <a:gd name="T35" fmla="*/ 0 h 32"/>
                  <a:gd name="T36" fmla="*/ 2147483646 w 34"/>
                  <a:gd name="T37" fmla="*/ 2147483646 h 32"/>
                  <a:gd name="T38" fmla="*/ 2147483646 w 34"/>
                  <a:gd name="T39" fmla="*/ 2147483646 h 32"/>
                  <a:gd name="T40" fmla="*/ 2147483646 w 34"/>
                  <a:gd name="T41" fmla="*/ 2147483646 h 32"/>
                  <a:gd name="T42" fmla="*/ 2147483646 w 34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"/>
                  <a:gd name="T67" fmla="*/ 0 h 32"/>
                  <a:gd name="T68" fmla="*/ 34 w 34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" h="32">
                    <a:moveTo>
                      <a:pt x="34" y="16"/>
                    </a:moveTo>
                    <a:lnTo>
                      <a:pt x="34" y="16"/>
                    </a:lnTo>
                    <a:lnTo>
                      <a:pt x="32" y="22"/>
                    </a:lnTo>
                    <a:lnTo>
                      <a:pt x="28" y="26"/>
                    </a:lnTo>
                    <a:lnTo>
                      <a:pt x="24" y="30"/>
                    </a:lnTo>
                    <a:lnTo>
                      <a:pt x="18" y="32"/>
                    </a:lnTo>
                    <a:lnTo>
                      <a:pt x="10" y="30"/>
                    </a:lnTo>
                    <a:lnTo>
                      <a:pt x="6" y="26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0" y="0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28" y="4"/>
                    </a:lnTo>
                    <a:lnTo>
                      <a:pt x="32" y="10"/>
                    </a:lnTo>
                    <a:lnTo>
                      <a:pt x="34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5" name="Freeform 2091"/>
              <p:cNvSpPr>
                <a:spLocks/>
              </p:cNvSpPr>
              <p:nvPr/>
            </p:nvSpPr>
            <p:spPr bwMode="auto">
              <a:xfrm>
                <a:off x="1889938" y="2899001"/>
                <a:ext cx="34925" cy="34925"/>
              </a:xfrm>
              <a:custGeom>
                <a:avLst/>
                <a:gdLst>
                  <a:gd name="T0" fmla="*/ 2147483646 w 22"/>
                  <a:gd name="T1" fmla="*/ 2147483646 h 22"/>
                  <a:gd name="T2" fmla="*/ 2147483646 w 22"/>
                  <a:gd name="T3" fmla="*/ 2147483646 h 22"/>
                  <a:gd name="T4" fmla="*/ 2147483646 w 22"/>
                  <a:gd name="T5" fmla="*/ 2147483646 h 22"/>
                  <a:gd name="T6" fmla="*/ 2147483646 w 22"/>
                  <a:gd name="T7" fmla="*/ 2147483646 h 22"/>
                  <a:gd name="T8" fmla="*/ 2147483646 w 22"/>
                  <a:gd name="T9" fmla="*/ 2147483646 h 22"/>
                  <a:gd name="T10" fmla="*/ 2147483646 w 22"/>
                  <a:gd name="T11" fmla="*/ 2147483646 h 22"/>
                  <a:gd name="T12" fmla="*/ 2147483646 w 22"/>
                  <a:gd name="T13" fmla="*/ 2147483646 h 22"/>
                  <a:gd name="T14" fmla="*/ 2147483646 w 22"/>
                  <a:gd name="T15" fmla="*/ 2147483646 h 22"/>
                  <a:gd name="T16" fmla="*/ 2147483646 w 22"/>
                  <a:gd name="T17" fmla="*/ 2147483646 h 22"/>
                  <a:gd name="T18" fmla="*/ 0 w 22"/>
                  <a:gd name="T19" fmla="*/ 2147483646 h 22"/>
                  <a:gd name="T20" fmla="*/ 0 w 22"/>
                  <a:gd name="T21" fmla="*/ 2147483646 h 22"/>
                  <a:gd name="T22" fmla="*/ 0 w 22"/>
                  <a:gd name="T23" fmla="*/ 2147483646 h 22"/>
                  <a:gd name="T24" fmla="*/ 0 w 22"/>
                  <a:gd name="T25" fmla="*/ 2147483646 h 22"/>
                  <a:gd name="T26" fmla="*/ 2147483646 w 22"/>
                  <a:gd name="T27" fmla="*/ 2147483646 h 22"/>
                  <a:gd name="T28" fmla="*/ 2147483646 w 22"/>
                  <a:gd name="T29" fmla="*/ 2147483646 h 22"/>
                  <a:gd name="T30" fmla="*/ 2147483646 w 22"/>
                  <a:gd name="T31" fmla="*/ 0 h 22"/>
                  <a:gd name="T32" fmla="*/ 2147483646 w 22"/>
                  <a:gd name="T33" fmla="*/ 0 h 22"/>
                  <a:gd name="T34" fmla="*/ 2147483646 w 22"/>
                  <a:gd name="T35" fmla="*/ 2147483646 h 22"/>
                  <a:gd name="T36" fmla="*/ 2147483646 w 22"/>
                  <a:gd name="T37" fmla="*/ 2147483646 h 22"/>
                  <a:gd name="T38" fmla="*/ 2147483646 w 22"/>
                  <a:gd name="T39" fmla="*/ 2147483646 h 22"/>
                  <a:gd name="T40" fmla="*/ 2147483646 w 22"/>
                  <a:gd name="T41" fmla="*/ 2147483646 h 22"/>
                  <a:gd name="T42" fmla="*/ 2147483646 w 22"/>
                  <a:gd name="T43" fmla="*/ 2147483646 h 2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2"/>
                  <a:gd name="T67" fmla="*/ 0 h 22"/>
                  <a:gd name="T68" fmla="*/ 22 w 22"/>
                  <a:gd name="T69" fmla="*/ 22 h 2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2" h="22">
                    <a:moveTo>
                      <a:pt x="22" y="12"/>
                    </a:moveTo>
                    <a:lnTo>
                      <a:pt x="22" y="12"/>
                    </a:lnTo>
                    <a:lnTo>
                      <a:pt x="22" y="16"/>
                    </a:lnTo>
                    <a:lnTo>
                      <a:pt x="20" y="20"/>
                    </a:lnTo>
                    <a:lnTo>
                      <a:pt x="16" y="22"/>
                    </a:lnTo>
                    <a:lnTo>
                      <a:pt x="12" y="22"/>
                    </a:lnTo>
                    <a:lnTo>
                      <a:pt x="6" y="22"/>
                    </a:lnTo>
                    <a:lnTo>
                      <a:pt x="4" y="20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20" y="4"/>
                    </a:lnTo>
                    <a:lnTo>
                      <a:pt x="22" y="8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6" name="Freeform 2092"/>
              <p:cNvSpPr>
                <a:spLocks/>
              </p:cNvSpPr>
              <p:nvPr/>
            </p:nvSpPr>
            <p:spPr bwMode="auto">
              <a:xfrm>
                <a:off x="2133600" y="2898775"/>
                <a:ext cx="38100" cy="38100"/>
              </a:xfrm>
              <a:custGeom>
                <a:avLst/>
                <a:gdLst>
                  <a:gd name="T0" fmla="*/ 2147483646 w 24"/>
                  <a:gd name="T1" fmla="*/ 2147483646 h 24"/>
                  <a:gd name="T2" fmla="*/ 2147483646 w 24"/>
                  <a:gd name="T3" fmla="*/ 2147483646 h 24"/>
                  <a:gd name="T4" fmla="*/ 2147483646 w 24"/>
                  <a:gd name="T5" fmla="*/ 2147483646 h 24"/>
                  <a:gd name="T6" fmla="*/ 2147483646 w 24"/>
                  <a:gd name="T7" fmla="*/ 2147483646 h 24"/>
                  <a:gd name="T8" fmla="*/ 2147483646 w 24"/>
                  <a:gd name="T9" fmla="*/ 2147483646 h 24"/>
                  <a:gd name="T10" fmla="*/ 2147483646 w 24"/>
                  <a:gd name="T11" fmla="*/ 2147483646 h 24"/>
                  <a:gd name="T12" fmla="*/ 2147483646 w 24"/>
                  <a:gd name="T13" fmla="*/ 2147483646 h 24"/>
                  <a:gd name="T14" fmla="*/ 2147483646 w 24"/>
                  <a:gd name="T15" fmla="*/ 2147483646 h 24"/>
                  <a:gd name="T16" fmla="*/ 2147483646 w 24"/>
                  <a:gd name="T17" fmla="*/ 2147483646 h 24"/>
                  <a:gd name="T18" fmla="*/ 0 w 24"/>
                  <a:gd name="T19" fmla="*/ 2147483646 h 24"/>
                  <a:gd name="T20" fmla="*/ 0 w 24"/>
                  <a:gd name="T21" fmla="*/ 2147483646 h 24"/>
                  <a:gd name="T22" fmla="*/ 0 w 24"/>
                  <a:gd name="T23" fmla="*/ 2147483646 h 24"/>
                  <a:gd name="T24" fmla="*/ 0 w 24"/>
                  <a:gd name="T25" fmla="*/ 2147483646 h 24"/>
                  <a:gd name="T26" fmla="*/ 2147483646 w 24"/>
                  <a:gd name="T27" fmla="*/ 2147483646 h 24"/>
                  <a:gd name="T28" fmla="*/ 2147483646 w 24"/>
                  <a:gd name="T29" fmla="*/ 0 h 24"/>
                  <a:gd name="T30" fmla="*/ 2147483646 w 24"/>
                  <a:gd name="T31" fmla="*/ 0 h 24"/>
                  <a:gd name="T32" fmla="*/ 2147483646 w 24"/>
                  <a:gd name="T33" fmla="*/ 0 h 24"/>
                  <a:gd name="T34" fmla="*/ 2147483646 w 24"/>
                  <a:gd name="T35" fmla="*/ 0 h 24"/>
                  <a:gd name="T36" fmla="*/ 2147483646 w 24"/>
                  <a:gd name="T37" fmla="*/ 2147483646 h 24"/>
                  <a:gd name="T38" fmla="*/ 2147483646 w 24"/>
                  <a:gd name="T39" fmla="*/ 2147483646 h 24"/>
                  <a:gd name="T40" fmla="*/ 2147483646 w 24"/>
                  <a:gd name="T41" fmla="*/ 2147483646 h 24"/>
                  <a:gd name="T42" fmla="*/ 2147483646 w 24"/>
                  <a:gd name="T43" fmla="*/ 2147483646 h 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4"/>
                  <a:gd name="T67" fmla="*/ 0 h 24"/>
                  <a:gd name="T68" fmla="*/ 24 w 24"/>
                  <a:gd name="T69" fmla="*/ 24 h 2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4" h="24">
                    <a:moveTo>
                      <a:pt x="24" y="12"/>
                    </a:moveTo>
                    <a:lnTo>
                      <a:pt x="24" y="12"/>
                    </a:lnTo>
                    <a:lnTo>
                      <a:pt x="24" y="16"/>
                    </a:lnTo>
                    <a:lnTo>
                      <a:pt x="22" y="20"/>
                    </a:lnTo>
                    <a:lnTo>
                      <a:pt x="18" y="24"/>
                    </a:lnTo>
                    <a:lnTo>
                      <a:pt x="12" y="24"/>
                    </a:lnTo>
                    <a:lnTo>
                      <a:pt x="8" y="24"/>
                    </a:lnTo>
                    <a:lnTo>
                      <a:pt x="4" y="20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22" y="4"/>
                    </a:lnTo>
                    <a:lnTo>
                      <a:pt x="24" y="8"/>
                    </a:lnTo>
                    <a:lnTo>
                      <a:pt x="24" y="1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7" name="Freeform 2093"/>
              <p:cNvSpPr>
                <a:spLocks/>
              </p:cNvSpPr>
              <p:nvPr/>
            </p:nvSpPr>
            <p:spPr bwMode="auto">
              <a:xfrm>
                <a:off x="2066925" y="3105150"/>
                <a:ext cx="57150" cy="57150"/>
              </a:xfrm>
              <a:custGeom>
                <a:avLst/>
                <a:gdLst>
                  <a:gd name="T0" fmla="*/ 2147483646 w 36"/>
                  <a:gd name="T1" fmla="*/ 2147483646 h 36"/>
                  <a:gd name="T2" fmla="*/ 2147483646 w 36"/>
                  <a:gd name="T3" fmla="*/ 2147483646 h 36"/>
                  <a:gd name="T4" fmla="*/ 2147483646 w 36"/>
                  <a:gd name="T5" fmla="*/ 2147483646 h 36"/>
                  <a:gd name="T6" fmla="*/ 2147483646 w 36"/>
                  <a:gd name="T7" fmla="*/ 2147483646 h 36"/>
                  <a:gd name="T8" fmla="*/ 2147483646 w 36"/>
                  <a:gd name="T9" fmla="*/ 2147483646 h 36"/>
                  <a:gd name="T10" fmla="*/ 2147483646 w 36"/>
                  <a:gd name="T11" fmla="*/ 2147483646 h 36"/>
                  <a:gd name="T12" fmla="*/ 2147483646 w 36"/>
                  <a:gd name="T13" fmla="*/ 2147483646 h 36"/>
                  <a:gd name="T14" fmla="*/ 2147483646 w 36"/>
                  <a:gd name="T15" fmla="*/ 2147483646 h 36"/>
                  <a:gd name="T16" fmla="*/ 2147483646 w 36"/>
                  <a:gd name="T17" fmla="*/ 2147483646 h 36"/>
                  <a:gd name="T18" fmla="*/ 0 w 36"/>
                  <a:gd name="T19" fmla="*/ 2147483646 h 36"/>
                  <a:gd name="T20" fmla="*/ 0 w 36"/>
                  <a:gd name="T21" fmla="*/ 2147483646 h 36"/>
                  <a:gd name="T22" fmla="*/ 0 w 36"/>
                  <a:gd name="T23" fmla="*/ 2147483646 h 36"/>
                  <a:gd name="T24" fmla="*/ 0 w 36"/>
                  <a:gd name="T25" fmla="*/ 2147483646 h 36"/>
                  <a:gd name="T26" fmla="*/ 2147483646 w 36"/>
                  <a:gd name="T27" fmla="*/ 2147483646 h 36"/>
                  <a:gd name="T28" fmla="*/ 2147483646 w 36"/>
                  <a:gd name="T29" fmla="*/ 2147483646 h 36"/>
                  <a:gd name="T30" fmla="*/ 2147483646 w 36"/>
                  <a:gd name="T31" fmla="*/ 0 h 36"/>
                  <a:gd name="T32" fmla="*/ 2147483646 w 36"/>
                  <a:gd name="T33" fmla="*/ 0 h 36"/>
                  <a:gd name="T34" fmla="*/ 2147483646 w 36"/>
                  <a:gd name="T35" fmla="*/ 2147483646 h 36"/>
                  <a:gd name="T36" fmla="*/ 2147483646 w 36"/>
                  <a:gd name="T37" fmla="*/ 2147483646 h 36"/>
                  <a:gd name="T38" fmla="*/ 2147483646 w 36"/>
                  <a:gd name="T39" fmla="*/ 2147483646 h 36"/>
                  <a:gd name="T40" fmla="*/ 2147483646 w 36"/>
                  <a:gd name="T41" fmla="*/ 2147483646 h 36"/>
                  <a:gd name="T42" fmla="*/ 2147483646 w 36"/>
                  <a:gd name="T43" fmla="*/ 2147483646 h 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6"/>
                  <a:gd name="T67" fmla="*/ 0 h 36"/>
                  <a:gd name="T68" fmla="*/ 36 w 36"/>
                  <a:gd name="T69" fmla="*/ 36 h 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6" h="36">
                    <a:moveTo>
                      <a:pt x="36" y="18"/>
                    </a:moveTo>
                    <a:lnTo>
                      <a:pt x="36" y="18"/>
                    </a:lnTo>
                    <a:lnTo>
                      <a:pt x="36" y="26"/>
                    </a:lnTo>
                    <a:lnTo>
                      <a:pt x="32" y="32"/>
                    </a:lnTo>
                    <a:lnTo>
                      <a:pt x="26" y="36"/>
                    </a:lnTo>
                    <a:lnTo>
                      <a:pt x="18" y="36"/>
                    </a:lnTo>
                    <a:lnTo>
                      <a:pt x="10" y="36"/>
                    </a:lnTo>
                    <a:lnTo>
                      <a:pt x="4" y="32"/>
                    </a:lnTo>
                    <a:lnTo>
                      <a:pt x="0" y="26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4" y="6"/>
                    </a:lnTo>
                    <a:lnTo>
                      <a:pt x="10" y="2"/>
                    </a:lnTo>
                    <a:lnTo>
                      <a:pt x="18" y="0"/>
                    </a:lnTo>
                    <a:lnTo>
                      <a:pt x="26" y="2"/>
                    </a:lnTo>
                    <a:lnTo>
                      <a:pt x="32" y="6"/>
                    </a:lnTo>
                    <a:lnTo>
                      <a:pt x="36" y="12"/>
                    </a:lnTo>
                    <a:lnTo>
                      <a:pt x="36" y="1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8" name="Freeform 2094"/>
              <p:cNvSpPr>
                <a:spLocks/>
              </p:cNvSpPr>
              <p:nvPr/>
            </p:nvSpPr>
            <p:spPr bwMode="auto">
              <a:xfrm>
                <a:off x="1939925" y="3098800"/>
                <a:ext cx="47625" cy="44450"/>
              </a:xfrm>
              <a:custGeom>
                <a:avLst/>
                <a:gdLst>
                  <a:gd name="T0" fmla="*/ 2147483646 w 30"/>
                  <a:gd name="T1" fmla="*/ 2147483646 h 28"/>
                  <a:gd name="T2" fmla="*/ 2147483646 w 30"/>
                  <a:gd name="T3" fmla="*/ 2147483646 h 28"/>
                  <a:gd name="T4" fmla="*/ 2147483646 w 30"/>
                  <a:gd name="T5" fmla="*/ 2147483646 h 28"/>
                  <a:gd name="T6" fmla="*/ 2147483646 w 30"/>
                  <a:gd name="T7" fmla="*/ 2147483646 h 28"/>
                  <a:gd name="T8" fmla="*/ 2147483646 w 30"/>
                  <a:gd name="T9" fmla="*/ 2147483646 h 28"/>
                  <a:gd name="T10" fmla="*/ 2147483646 w 30"/>
                  <a:gd name="T11" fmla="*/ 2147483646 h 28"/>
                  <a:gd name="T12" fmla="*/ 2147483646 w 30"/>
                  <a:gd name="T13" fmla="*/ 2147483646 h 28"/>
                  <a:gd name="T14" fmla="*/ 2147483646 w 30"/>
                  <a:gd name="T15" fmla="*/ 2147483646 h 28"/>
                  <a:gd name="T16" fmla="*/ 2147483646 w 30"/>
                  <a:gd name="T17" fmla="*/ 2147483646 h 28"/>
                  <a:gd name="T18" fmla="*/ 2147483646 w 30"/>
                  <a:gd name="T19" fmla="*/ 2147483646 h 28"/>
                  <a:gd name="T20" fmla="*/ 0 w 30"/>
                  <a:gd name="T21" fmla="*/ 2147483646 h 28"/>
                  <a:gd name="T22" fmla="*/ 0 w 30"/>
                  <a:gd name="T23" fmla="*/ 2147483646 h 28"/>
                  <a:gd name="T24" fmla="*/ 2147483646 w 30"/>
                  <a:gd name="T25" fmla="*/ 2147483646 h 28"/>
                  <a:gd name="T26" fmla="*/ 2147483646 w 30"/>
                  <a:gd name="T27" fmla="*/ 2147483646 h 28"/>
                  <a:gd name="T28" fmla="*/ 2147483646 w 30"/>
                  <a:gd name="T29" fmla="*/ 0 h 28"/>
                  <a:gd name="T30" fmla="*/ 2147483646 w 30"/>
                  <a:gd name="T31" fmla="*/ 0 h 28"/>
                  <a:gd name="T32" fmla="*/ 2147483646 w 30"/>
                  <a:gd name="T33" fmla="*/ 0 h 28"/>
                  <a:gd name="T34" fmla="*/ 2147483646 w 30"/>
                  <a:gd name="T35" fmla="*/ 0 h 28"/>
                  <a:gd name="T36" fmla="*/ 2147483646 w 30"/>
                  <a:gd name="T37" fmla="*/ 2147483646 h 28"/>
                  <a:gd name="T38" fmla="*/ 2147483646 w 30"/>
                  <a:gd name="T39" fmla="*/ 2147483646 h 28"/>
                  <a:gd name="T40" fmla="*/ 2147483646 w 30"/>
                  <a:gd name="T41" fmla="*/ 2147483646 h 28"/>
                  <a:gd name="T42" fmla="*/ 2147483646 w 30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28"/>
                  <a:gd name="T68" fmla="*/ 30 w 30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28">
                    <a:moveTo>
                      <a:pt x="30" y="14"/>
                    </a:moveTo>
                    <a:lnTo>
                      <a:pt x="30" y="14"/>
                    </a:lnTo>
                    <a:lnTo>
                      <a:pt x="28" y="18"/>
                    </a:lnTo>
                    <a:lnTo>
                      <a:pt x="26" y="24"/>
                    </a:lnTo>
                    <a:lnTo>
                      <a:pt x="20" y="26"/>
                    </a:lnTo>
                    <a:lnTo>
                      <a:pt x="16" y="28"/>
                    </a:lnTo>
                    <a:lnTo>
                      <a:pt x="10" y="26"/>
                    </a:lnTo>
                    <a:lnTo>
                      <a:pt x="4" y="24"/>
                    </a:lnTo>
                    <a:lnTo>
                      <a:pt x="2" y="18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10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6" y="4"/>
                    </a:lnTo>
                    <a:lnTo>
                      <a:pt x="28" y="8"/>
                    </a:lnTo>
                    <a:lnTo>
                      <a:pt x="3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9" name="Freeform 2095"/>
              <p:cNvSpPr>
                <a:spLocks/>
              </p:cNvSpPr>
              <p:nvPr/>
            </p:nvSpPr>
            <p:spPr bwMode="auto">
              <a:xfrm>
                <a:off x="2124075" y="3111500"/>
                <a:ext cx="38100" cy="38100"/>
              </a:xfrm>
              <a:custGeom>
                <a:avLst/>
                <a:gdLst>
                  <a:gd name="T0" fmla="*/ 2147483646 w 24"/>
                  <a:gd name="T1" fmla="*/ 2147483646 h 24"/>
                  <a:gd name="T2" fmla="*/ 2147483646 w 24"/>
                  <a:gd name="T3" fmla="*/ 2147483646 h 24"/>
                  <a:gd name="T4" fmla="*/ 2147483646 w 24"/>
                  <a:gd name="T5" fmla="*/ 2147483646 h 24"/>
                  <a:gd name="T6" fmla="*/ 2147483646 w 24"/>
                  <a:gd name="T7" fmla="*/ 2147483646 h 24"/>
                  <a:gd name="T8" fmla="*/ 2147483646 w 24"/>
                  <a:gd name="T9" fmla="*/ 2147483646 h 24"/>
                  <a:gd name="T10" fmla="*/ 2147483646 w 24"/>
                  <a:gd name="T11" fmla="*/ 2147483646 h 24"/>
                  <a:gd name="T12" fmla="*/ 2147483646 w 24"/>
                  <a:gd name="T13" fmla="*/ 2147483646 h 24"/>
                  <a:gd name="T14" fmla="*/ 2147483646 w 24"/>
                  <a:gd name="T15" fmla="*/ 2147483646 h 24"/>
                  <a:gd name="T16" fmla="*/ 2147483646 w 24"/>
                  <a:gd name="T17" fmla="*/ 2147483646 h 24"/>
                  <a:gd name="T18" fmla="*/ 2147483646 w 24"/>
                  <a:gd name="T19" fmla="*/ 2147483646 h 24"/>
                  <a:gd name="T20" fmla="*/ 0 w 24"/>
                  <a:gd name="T21" fmla="*/ 2147483646 h 24"/>
                  <a:gd name="T22" fmla="*/ 0 w 24"/>
                  <a:gd name="T23" fmla="*/ 2147483646 h 24"/>
                  <a:gd name="T24" fmla="*/ 2147483646 w 24"/>
                  <a:gd name="T25" fmla="*/ 2147483646 h 24"/>
                  <a:gd name="T26" fmla="*/ 2147483646 w 24"/>
                  <a:gd name="T27" fmla="*/ 2147483646 h 24"/>
                  <a:gd name="T28" fmla="*/ 2147483646 w 24"/>
                  <a:gd name="T29" fmla="*/ 0 h 24"/>
                  <a:gd name="T30" fmla="*/ 2147483646 w 24"/>
                  <a:gd name="T31" fmla="*/ 0 h 24"/>
                  <a:gd name="T32" fmla="*/ 2147483646 w 24"/>
                  <a:gd name="T33" fmla="*/ 0 h 24"/>
                  <a:gd name="T34" fmla="*/ 2147483646 w 24"/>
                  <a:gd name="T35" fmla="*/ 0 h 24"/>
                  <a:gd name="T36" fmla="*/ 2147483646 w 24"/>
                  <a:gd name="T37" fmla="*/ 2147483646 h 24"/>
                  <a:gd name="T38" fmla="*/ 2147483646 w 24"/>
                  <a:gd name="T39" fmla="*/ 2147483646 h 24"/>
                  <a:gd name="T40" fmla="*/ 2147483646 w 24"/>
                  <a:gd name="T41" fmla="*/ 2147483646 h 24"/>
                  <a:gd name="T42" fmla="*/ 2147483646 w 24"/>
                  <a:gd name="T43" fmla="*/ 2147483646 h 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4"/>
                  <a:gd name="T67" fmla="*/ 0 h 24"/>
                  <a:gd name="T68" fmla="*/ 24 w 24"/>
                  <a:gd name="T69" fmla="*/ 24 h 2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4" h="24">
                    <a:moveTo>
                      <a:pt x="24" y="12"/>
                    </a:moveTo>
                    <a:lnTo>
                      <a:pt x="24" y="12"/>
                    </a:lnTo>
                    <a:lnTo>
                      <a:pt x="24" y="16"/>
                    </a:lnTo>
                    <a:lnTo>
                      <a:pt x="22" y="20"/>
                    </a:lnTo>
                    <a:lnTo>
                      <a:pt x="18" y="22"/>
                    </a:lnTo>
                    <a:lnTo>
                      <a:pt x="12" y="24"/>
                    </a:lnTo>
                    <a:lnTo>
                      <a:pt x="8" y="22"/>
                    </a:lnTo>
                    <a:lnTo>
                      <a:pt x="4" y="20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22" y="4"/>
                    </a:lnTo>
                    <a:lnTo>
                      <a:pt x="24" y="6"/>
                    </a:lnTo>
                    <a:lnTo>
                      <a:pt x="24" y="12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0" name="Freeform 2096"/>
              <p:cNvSpPr>
                <a:spLocks/>
              </p:cNvSpPr>
              <p:nvPr/>
            </p:nvSpPr>
            <p:spPr bwMode="auto">
              <a:xfrm>
                <a:off x="1879600" y="3127375"/>
                <a:ext cx="31750" cy="31750"/>
              </a:xfrm>
              <a:custGeom>
                <a:avLst/>
                <a:gdLst>
                  <a:gd name="T0" fmla="*/ 2147483646 w 20"/>
                  <a:gd name="T1" fmla="*/ 2147483646 h 20"/>
                  <a:gd name="T2" fmla="*/ 2147483646 w 20"/>
                  <a:gd name="T3" fmla="*/ 2147483646 h 20"/>
                  <a:gd name="T4" fmla="*/ 2147483646 w 20"/>
                  <a:gd name="T5" fmla="*/ 2147483646 h 20"/>
                  <a:gd name="T6" fmla="*/ 2147483646 w 20"/>
                  <a:gd name="T7" fmla="*/ 2147483646 h 20"/>
                  <a:gd name="T8" fmla="*/ 2147483646 w 20"/>
                  <a:gd name="T9" fmla="*/ 2147483646 h 20"/>
                  <a:gd name="T10" fmla="*/ 2147483646 w 20"/>
                  <a:gd name="T11" fmla="*/ 2147483646 h 20"/>
                  <a:gd name="T12" fmla="*/ 2147483646 w 20"/>
                  <a:gd name="T13" fmla="*/ 2147483646 h 20"/>
                  <a:gd name="T14" fmla="*/ 2147483646 w 20"/>
                  <a:gd name="T15" fmla="*/ 2147483646 h 20"/>
                  <a:gd name="T16" fmla="*/ 2147483646 w 20"/>
                  <a:gd name="T17" fmla="*/ 2147483646 h 20"/>
                  <a:gd name="T18" fmla="*/ 0 w 20"/>
                  <a:gd name="T19" fmla="*/ 2147483646 h 20"/>
                  <a:gd name="T20" fmla="*/ 0 w 20"/>
                  <a:gd name="T21" fmla="*/ 2147483646 h 20"/>
                  <a:gd name="T22" fmla="*/ 0 w 20"/>
                  <a:gd name="T23" fmla="*/ 2147483646 h 20"/>
                  <a:gd name="T24" fmla="*/ 0 w 20"/>
                  <a:gd name="T25" fmla="*/ 2147483646 h 20"/>
                  <a:gd name="T26" fmla="*/ 2147483646 w 20"/>
                  <a:gd name="T27" fmla="*/ 2147483646 h 20"/>
                  <a:gd name="T28" fmla="*/ 2147483646 w 20"/>
                  <a:gd name="T29" fmla="*/ 0 h 20"/>
                  <a:gd name="T30" fmla="*/ 2147483646 w 20"/>
                  <a:gd name="T31" fmla="*/ 0 h 20"/>
                  <a:gd name="T32" fmla="*/ 2147483646 w 20"/>
                  <a:gd name="T33" fmla="*/ 0 h 20"/>
                  <a:gd name="T34" fmla="*/ 2147483646 w 20"/>
                  <a:gd name="T35" fmla="*/ 0 h 20"/>
                  <a:gd name="T36" fmla="*/ 2147483646 w 20"/>
                  <a:gd name="T37" fmla="*/ 2147483646 h 20"/>
                  <a:gd name="T38" fmla="*/ 2147483646 w 20"/>
                  <a:gd name="T39" fmla="*/ 2147483646 h 20"/>
                  <a:gd name="T40" fmla="*/ 2147483646 w 20"/>
                  <a:gd name="T41" fmla="*/ 2147483646 h 20"/>
                  <a:gd name="T42" fmla="*/ 2147483646 w 20"/>
                  <a:gd name="T43" fmla="*/ 2147483646 h 2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0"/>
                  <a:gd name="T67" fmla="*/ 0 h 20"/>
                  <a:gd name="T68" fmla="*/ 20 w 20"/>
                  <a:gd name="T69" fmla="*/ 20 h 2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0" h="20">
                    <a:moveTo>
                      <a:pt x="20" y="10"/>
                    </a:moveTo>
                    <a:lnTo>
                      <a:pt x="20" y="10"/>
                    </a:lnTo>
                    <a:lnTo>
                      <a:pt x="20" y="14"/>
                    </a:lnTo>
                    <a:lnTo>
                      <a:pt x="18" y="16"/>
                    </a:lnTo>
                    <a:lnTo>
                      <a:pt x="14" y="18"/>
                    </a:lnTo>
                    <a:lnTo>
                      <a:pt x="10" y="20"/>
                    </a:lnTo>
                    <a:lnTo>
                      <a:pt x="6" y="18"/>
                    </a:lnTo>
                    <a:lnTo>
                      <a:pt x="4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8" y="2"/>
                    </a:lnTo>
                    <a:lnTo>
                      <a:pt x="20" y="6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1" name="Freeform 2097"/>
              <p:cNvSpPr>
                <a:spLocks/>
              </p:cNvSpPr>
              <p:nvPr/>
            </p:nvSpPr>
            <p:spPr bwMode="auto">
              <a:xfrm>
                <a:off x="2187575" y="3041650"/>
                <a:ext cx="47625" cy="47625"/>
              </a:xfrm>
              <a:custGeom>
                <a:avLst/>
                <a:gdLst>
                  <a:gd name="T0" fmla="*/ 2147483646 w 30"/>
                  <a:gd name="T1" fmla="*/ 2147483646 h 30"/>
                  <a:gd name="T2" fmla="*/ 2147483646 w 30"/>
                  <a:gd name="T3" fmla="*/ 2147483646 h 30"/>
                  <a:gd name="T4" fmla="*/ 2147483646 w 30"/>
                  <a:gd name="T5" fmla="*/ 2147483646 h 30"/>
                  <a:gd name="T6" fmla="*/ 2147483646 w 30"/>
                  <a:gd name="T7" fmla="*/ 2147483646 h 30"/>
                  <a:gd name="T8" fmla="*/ 2147483646 w 30"/>
                  <a:gd name="T9" fmla="*/ 2147483646 h 30"/>
                  <a:gd name="T10" fmla="*/ 2147483646 w 30"/>
                  <a:gd name="T11" fmla="*/ 2147483646 h 30"/>
                  <a:gd name="T12" fmla="*/ 2147483646 w 30"/>
                  <a:gd name="T13" fmla="*/ 2147483646 h 30"/>
                  <a:gd name="T14" fmla="*/ 2147483646 w 30"/>
                  <a:gd name="T15" fmla="*/ 2147483646 h 30"/>
                  <a:gd name="T16" fmla="*/ 2147483646 w 30"/>
                  <a:gd name="T17" fmla="*/ 2147483646 h 30"/>
                  <a:gd name="T18" fmla="*/ 2147483646 w 30"/>
                  <a:gd name="T19" fmla="*/ 2147483646 h 30"/>
                  <a:gd name="T20" fmla="*/ 0 w 30"/>
                  <a:gd name="T21" fmla="*/ 2147483646 h 30"/>
                  <a:gd name="T22" fmla="*/ 0 w 30"/>
                  <a:gd name="T23" fmla="*/ 2147483646 h 30"/>
                  <a:gd name="T24" fmla="*/ 2147483646 w 30"/>
                  <a:gd name="T25" fmla="*/ 2147483646 h 30"/>
                  <a:gd name="T26" fmla="*/ 2147483646 w 30"/>
                  <a:gd name="T27" fmla="*/ 2147483646 h 30"/>
                  <a:gd name="T28" fmla="*/ 2147483646 w 30"/>
                  <a:gd name="T29" fmla="*/ 0 h 30"/>
                  <a:gd name="T30" fmla="*/ 2147483646 w 30"/>
                  <a:gd name="T31" fmla="*/ 0 h 30"/>
                  <a:gd name="T32" fmla="*/ 2147483646 w 30"/>
                  <a:gd name="T33" fmla="*/ 0 h 30"/>
                  <a:gd name="T34" fmla="*/ 2147483646 w 30"/>
                  <a:gd name="T35" fmla="*/ 0 h 30"/>
                  <a:gd name="T36" fmla="*/ 2147483646 w 30"/>
                  <a:gd name="T37" fmla="*/ 2147483646 h 30"/>
                  <a:gd name="T38" fmla="*/ 2147483646 w 30"/>
                  <a:gd name="T39" fmla="*/ 2147483646 h 30"/>
                  <a:gd name="T40" fmla="*/ 2147483646 w 30"/>
                  <a:gd name="T41" fmla="*/ 2147483646 h 30"/>
                  <a:gd name="T42" fmla="*/ 2147483646 w 30"/>
                  <a:gd name="T43" fmla="*/ 2147483646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"/>
                  <a:gd name="T67" fmla="*/ 0 h 30"/>
                  <a:gd name="T68" fmla="*/ 30 w 30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" h="30">
                    <a:moveTo>
                      <a:pt x="30" y="14"/>
                    </a:moveTo>
                    <a:lnTo>
                      <a:pt x="30" y="14"/>
                    </a:lnTo>
                    <a:lnTo>
                      <a:pt x="28" y="20"/>
                    </a:lnTo>
                    <a:lnTo>
                      <a:pt x="26" y="26"/>
                    </a:lnTo>
                    <a:lnTo>
                      <a:pt x="20" y="28"/>
                    </a:lnTo>
                    <a:lnTo>
                      <a:pt x="14" y="30"/>
                    </a:lnTo>
                    <a:lnTo>
                      <a:pt x="10" y="28"/>
                    </a:lnTo>
                    <a:lnTo>
                      <a:pt x="4" y="26"/>
                    </a:lnTo>
                    <a:lnTo>
                      <a:pt x="2" y="20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20" y="0"/>
                    </a:lnTo>
                    <a:lnTo>
                      <a:pt x="26" y="4"/>
                    </a:lnTo>
                    <a:lnTo>
                      <a:pt x="28" y="8"/>
                    </a:lnTo>
                    <a:lnTo>
                      <a:pt x="30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2" name="Freeform 2098"/>
              <p:cNvSpPr>
                <a:spLocks/>
              </p:cNvSpPr>
              <p:nvPr/>
            </p:nvSpPr>
            <p:spPr bwMode="auto">
              <a:xfrm>
                <a:off x="2051050" y="2914650"/>
                <a:ext cx="41275" cy="38100"/>
              </a:xfrm>
              <a:custGeom>
                <a:avLst/>
                <a:gdLst>
                  <a:gd name="T0" fmla="*/ 2147483646 w 26"/>
                  <a:gd name="T1" fmla="*/ 2147483646 h 24"/>
                  <a:gd name="T2" fmla="*/ 2147483646 w 26"/>
                  <a:gd name="T3" fmla="*/ 2147483646 h 24"/>
                  <a:gd name="T4" fmla="*/ 2147483646 w 26"/>
                  <a:gd name="T5" fmla="*/ 2147483646 h 24"/>
                  <a:gd name="T6" fmla="*/ 2147483646 w 26"/>
                  <a:gd name="T7" fmla="*/ 2147483646 h 24"/>
                  <a:gd name="T8" fmla="*/ 2147483646 w 26"/>
                  <a:gd name="T9" fmla="*/ 2147483646 h 24"/>
                  <a:gd name="T10" fmla="*/ 2147483646 w 26"/>
                  <a:gd name="T11" fmla="*/ 2147483646 h 24"/>
                  <a:gd name="T12" fmla="*/ 2147483646 w 26"/>
                  <a:gd name="T13" fmla="*/ 2147483646 h 24"/>
                  <a:gd name="T14" fmla="*/ 2147483646 w 26"/>
                  <a:gd name="T15" fmla="*/ 2147483646 h 24"/>
                  <a:gd name="T16" fmla="*/ 2147483646 w 26"/>
                  <a:gd name="T17" fmla="*/ 2147483646 h 24"/>
                  <a:gd name="T18" fmla="*/ 2147483646 w 26"/>
                  <a:gd name="T19" fmla="*/ 2147483646 h 24"/>
                  <a:gd name="T20" fmla="*/ 0 w 26"/>
                  <a:gd name="T21" fmla="*/ 2147483646 h 24"/>
                  <a:gd name="T22" fmla="*/ 0 w 26"/>
                  <a:gd name="T23" fmla="*/ 2147483646 h 24"/>
                  <a:gd name="T24" fmla="*/ 2147483646 w 26"/>
                  <a:gd name="T25" fmla="*/ 2147483646 h 24"/>
                  <a:gd name="T26" fmla="*/ 2147483646 w 26"/>
                  <a:gd name="T27" fmla="*/ 2147483646 h 24"/>
                  <a:gd name="T28" fmla="*/ 2147483646 w 26"/>
                  <a:gd name="T29" fmla="*/ 0 h 24"/>
                  <a:gd name="T30" fmla="*/ 2147483646 w 26"/>
                  <a:gd name="T31" fmla="*/ 0 h 24"/>
                  <a:gd name="T32" fmla="*/ 2147483646 w 26"/>
                  <a:gd name="T33" fmla="*/ 0 h 24"/>
                  <a:gd name="T34" fmla="*/ 2147483646 w 26"/>
                  <a:gd name="T35" fmla="*/ 0 h 24"/>
                  <a:gd name="T36" fmla="*/ 2147483646 w 26"/>
                  <a:gd name="T37" fmla="*/ 2147483646 h 24"/>
                  <a:gd name="T38" fmla="*/ 2147483646 w 26"/>
                  <a:gd name="T39" fmla="*/ 2147483646 h 24"/>
                  <a:gd name="T40" fmla="*/ 2147483646 w 26"/>
                  <a:gd name="T41" fmla="*/ 2147483646 h 24"/>
                  <a:gd name="T42" fmla="*/ 2147483646 w 26"/>
                  <a:gd name="T43" fmla="*/ 2147483646 h 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6"/>
                  <a:gd name="T67" fmla="*/ 0 h 24"/>
                  <a:gd name="T68" fmla="*/ 26 w 26"/>
                  <a:gd name="T69" fmla="*/ 24 h 2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6" h="24">
                    <a:moveTo>
                      <a:pt x="26" y="12"/>
                    </a:moveTo>
                    <a:lnTo>
                      <a:pt x="26" y="12"/>
                    </a:lnTo>
                    <a:lnTo>
                      <a:pt x="26" y="16"/>
                    </a:lnTo>
                    <a:lnTo>
                      <a:pt x="22" y="20"/>
                    </a:lnTo>
                    <a:lnTo>
                      <a:pt x="18" y="24"/>
                    </a:lnTo>
                    <a:lnTo>
                      <a:pt x="14" y="24"/>
                    </a:lnTo>
                    <a:lnTo>
                      <a:pt x="8" y="24"/>
                    </a:lnTo>
                    <a:lnTo>
                      <a:pt x="4" y="20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2" y="2"/>
                    </a:lnTo>
                    <a:lnTo>
                      <a:pt x="26" y="6"/>
                    </a:lnTo>
                    <a:lnTo>
                      <a:pt x="26" y="1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3" name="Freeform 2099"/>
              <p:cNvSpPr>
                <a:spLocks/>
              </p:cNvSpPr>
              <p:nvPr/>
            </p:nvSpPr>
            <p:spPr bwMode="auto">
              <a:xfrm>
                <a:off x="2066925" y="2952750"/>
                <a:ext cx="22225" cy="25400"/>
              </a:xfrm>
              <a:custGeom>
                <a:avLst/>
                <a:gdLst>
                  <a:gd name="T0" fmla="*/ 2147483646 w 14"/>
                  <a:gd name="T1" fmla="*/ 2147483646 h 16"/>
                  <a:gd name="T2" fmla="*/ 2147483646 w 14"/>
                  <a:gd name="T3" fmla="*/ 2147483646 h 16"/>
                  <a:gd name="T4" fmla="*/ 2147483646 w 14"/>
                  <a:gd name="T5" fmla="*/ 2147483646 h 16"/>
                  <a:gd name="T6" fmla="*/ 2147483646 w 14"/>
                  <a:gd name="T7" fmla="*/ 2147483646 h 16"/>
                  <a:gd name="T8" fmla="*/ 2147483646 w 14"/>
                  <a:gd name="T9" fmla="*/ 2147483646 h 16"/>
                  <a:gd name="T10" fmla="*/ 2147483646 w 14"/>
                  <a:gd name="T11" fmla="*/ 2147483646 h 16"/>
                  <a:gd name="T12" fmla="*/ 2147483646 w 14"/>
                  <a:gd name="T13" fmla="*/ 2147483646 h 16"/>
                  <a:gd name="T14" fmla="*/ 0 w 14"/>
                  <a:gd name="T15" fmla="*/ 2147483646 h 16"/>
                  <a:gd name="T16" fmla="*/ 0 w 14"/>
                  <a:gd name="T17" fmla="*/ 2147483646 h 16"/>
                  <a:gd name="T18" fmla="*/ 0 w 14"/>
                  <a:gd name="T19" fmla="*/ 2147483646 h 16"/>
                  <a:gd name="T20" fmla="*/ 0 w 14"/>
                  <a:gd name="T21" fmla="*/ 2147483646 h 16"/>
                  <a:gd name="T22" fmla="*/ 2147483646 w 14"/>
                  <a:gd name="T23" fmla="*/ 2147483646 h 16"/>
                  <a:gd name="T24" fmla="*/ 2147483646 w 14"/>
                  <a:gd name="T25" fmla="*/ 0 h 16"/>
                  <a:gd name="T26" fmla="*/ 2147483646 w 14"/>
                  <a:gd name="T27" fmla="*/ 0 h 16"/>
                  <a:gd name="T28" fmla="*/ 2147483646 w 14"/>
                  <a:gd name="T29" fmla="*/ 2147483646 h 16"/>
                  <a:gd name="T30" fmla="*/ 2147483646 w 14"/>
                  <a:gd name="T31" fmla="*/ 2147483646 h 16"/>
                  <a:gd name="T32" fmla="*/ 2147483646 w 14"/>
                  <a:gd name="T33" fmla="*/ 2147483646 h 16"/>
                  <a:gd name="T34" fmla="*/ 2147483646 w 14"/>
                  <a:gd name="T35" fmla="*/ 2147483646 h 1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4"/>
                  <a:gd name="T55" fmla="*/ 0 h 16"/>
                  <a:gd name="T56" fmla="*/ 14 w 14"/>
                  <a:gd name="T57" fmla="*/ 16 h 1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4" h="16">
                    <a:moveTo>
                      <a:pt x="14" y="8"/>
                    </a:moveTo>
                    <a:lnTo>
                      <a:pt x="14" y="8"/>
                    </a:lnTo>
                    <a:lnTo>
                      <a:pt x="14" y="12"/>
                    </a:lnTo>
                    <a:lnTo>
                      <a:pt x="12" y="14"/>
                    </a:lnTo>
                    <a:lnTo>
                      <a:pt x="6" y="16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6" y="0"/>
                    </a:lnTo>
                    <a:lnTo>
                      <a:pt x="12" y="4"/>
                    </a:lnTo>
                    <a:lnTo>
                      <a:pt x="14" y="6"/>
                    </a:lnTo>
                    <a:lnTo>
                      <a:pt x="14" y="8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4" name="Freeform 2100"/>
              <p:cNvSpPr>
                <a:spLocks/>
              </p:cNvSpPr>
              <p:nvPr/>
            </p:nvSpPr>
            <p:spPr bwMode="auto">
              <a:xfrm>
                <a:off x="1978025" y="3063875"/>
                <a:ext cx="28575" cy="25400"/>
              </a:xfrm>
              <a:custGeom>
                <a:avLst/>
                <a:gdLst>
                  <a:gd name="T0" fmla="*/ 2147483646 w 18"/>
                  <a:gd name="T1" fmla="*/ 2147483646 h 16"/>
                  <a:gd name="T2" fmla="*/ 2147483646 w 18"/>
                  <a:gd name="T3" fmla="*/ 2147483646 h 16"/>
                  <a:gd name="T4" fmla="*/ 2147483646 w 18"/>
                  <a:gd name="T5" fmla="*/ 2147483646 h 16"/>
                  <a:gd name="T6" fmla="*/ 2147483646 w 18"/>
                  <a:gd name="T7" fmla="*/ 2147483646 h 16"/>
                  <a:gd name="T8" fmla="*/ 2147483646 w 18"/>
                  <a:gd name="T9" fmla="*/ 2147483646 h 16"/>
                  <a:gd name="T10" fmla="*/ 2147483646 w 18"/>
                  <a:gd name="T11" fmla="*/ 2147483646 h 16"/>
                  <a:gd name="T12" fmla="*/ 2147483646 w 18"/>
                  <a:gd name="T13" fmla="*/ 2147483646 h 16"/>
                  <a:gd name="T14" fmla="*/ 2147483646 w 18"/>
                  <a:gd name="T15" fmla="*/ 2147483646 h 16"/>
                  <a:gd name="T16" fmla="*/ 2147483646 w 18"/>
                  <a:gd name="T17" fmla="*/ 2147483646 h 16"/>
                  <a:gd name="T18" fmla="*/ 0 w 18"/>
                  <a:gd name="T19" fmla="*/ 2147483646 h 16"/>
                  <a:gd name="T20" fmla="*/ 0 w 18"/>
                  <a:gd name="T21" fmla="*/ 2147483646 h 16"/>
                  <a:gd name="T22" fmla="*/ 0 w 18"/>
                  <a:gd name="T23" fmla="*/ 2147483646 h 16"/>
                  <a:gd name="T24" fmla="*/ 0 w 18"/>
                  <a:gd name="T25" fmla="*/ 2147483646 h 16"/>
                  <a:gd name="T26" fmla="*/ 2147483646 w 18"/>
                  <a:gd name="T27" fmla="*/ 2147483646 h 16"/>
                  <a:gd name="T28" fmla="*/ 2147483646 w 18"/>
                  <a:gd name="T29" fmla="*/ 0 h 16"/>
                  <a:gd name="T30" fmla="*/ 2147483646 w 18"/>
                  <a:gd name="T31" fmla="*/ 0 h 16"/>
                  <a:gd name="T32" fmla="*/ 2147483646 w 18"/>
                  <a:gd name="T33" fmla="*/ 0 h 16"/>
                  <a:gd name="T34" fmla="*/ 2147483646 w 18"/>
                  <a:gd name="T35" fmla="*/ 0 h 16"/>
                  <a:gd name="T36" fmla="*/ 2147483646 w 18"/>
                  <a:gd name="T37" fmla="*/ 2147483646 h 16"/>
                  <a:gd name="T38" fmla="*/ 2147483646 w 18"/>
                  <a:gd name="T39" fmla="*/ 2147483646 h 16"/>
                  <a:gd name="T40" fmla="*/ 2147483646 w 18"/>
                  <a:gd name="T41" fmla="*/ 2147483646 h 16"/>
                  <a:gd name="T42" fmla="*/ 2147483646 w 18"/>
                  <a:gd name="T43" fmla="*/ 2147483646 h 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6"/>
                  <a:gd name="T68" fmla="*/ 18 w 18"/>
                  <a:gd name="T69" fmla="*/ 16 h 1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6">
                    <a:moveTo>
                      <a:pt x="18" y="8"/>
                    </a:moveTo>
                    <a:lnTo>
                      <a:pt x="18" y="8"/>
                    </a:lnTo>
                    <a:lnTo>
                      <a:pt x="18" y="12"/>
                    </a:lnTo>
                    <a:lnTo>
                      <a:pt x="16" y="14"/>
                    </a:lnTo>
                    <a:lnTo>
                      <a:pt x="12" y="16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18" y="4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5" name="Freeform 2101"/>
              <p:cNvSpPr>
                <a:spLocks/>
              </p:cNvSpPr>
              <p:nvPr/>
            </p:nvSpPr>
            <p:spPr bwMode="auto">
              <a:xfrm>
                <a:off x="1914525" y="3127375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0 w 18"/>
                  <a:gd name="T19" fmla="*/ 2147483646 h 18"/>
                  <a:gd name="T20" fmla="*/ 0 w 18"/>
                  <a:gd name="T21" fmla="*/ 2147483646 h 18"/>
                  <a:gd name="T22" fmla="*/ 0 w 18"/>
                  <a:gd name="T23" fmla="*/ 2147483646 h 18"/>
                  <a:gd name="T24" fmla="*/ 0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0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0 h 18"/>
                  <a:gd name="T36" fmla="*/ 2147483646 w 18"/>
                  <a:gd name="T37" fmla="*/ 2147483646 h 18"/>
                  <a:gd name="T38" fmla="*/ 2147483646 w 18"/>
                  <a:gd name="T39" fmla="*/ 2147483646 h 18"/>
                  <a:gd name="T40" fmla="*/ 2147483646 w 18"/>
                  <a:gd name="T41" fmla="*/ 2147483646 h 18"/>
                  <a:gd name="T42" fmla="*/ 2147483646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18" y="10"/>
                    </a:moveTo>
                    <a:lnTo>
                      <a:pt x="18" y="10"/>
                    </a:lnTo>
                    <a:lnTo>
                      <a:pt x="16" y="12"/>
                    </a:lnTo>
                    <a:lnTo>
                      <a:pt x="14" y="16"/>
                    </a:lnTo>
                    <a:lnTo>
                      <a:pt x="12" y="18"/>
                    </a:lnTo>
                    <a:lnTo>
                      <a:pt x="8" y="18"/>
                    </a:lnTo>
                    <a:lnTo>
                      <a:pt x="4" y="18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2"/>
                    </a:lnTo>
                    <a:lnTo>
                      <a:pt x="16" y="6"/>
                    </a:lnTo>
                    <a:lnTo>
                      <a:pt x="18" y="1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6" name="Freeform 2102"/>
              <p:cNvSpPr>
                <a:spLocks/>
              </p:cNvSpPr>
              <p:nvPr/>
            </p:nvSpPr>
            <p:spPr bwMode="auto">
              <a:xfrm>
                <a:off x="2095500" y="3006725"/>
                <a:ext cx="34925" cy="34925"/>
              </a:xfrm>
              <a:custGeom>
                <a:avLst/>
                <a:gdLst>
                  <a:gd name="T0" fmla="*/ 2147483646 w 22"/>
                  <a:gd name="T1" fmla="*/ 2147483646 h 22"/>
                  <a:gd name="T2" fmla="*/ 2147483646 w 22"/>
                  <a:gd name="T3" fmla="*/ 2147483646 h 22"/>
                  <a:gd name="T4" fmla="*/ 2147483646 w 22"/>
                  <a:gd name="T5" fmla="*/ 2147483646 h 22"/>
                  <a:gd name="T6" fmla="*/ 2147483646 w 22"/>
                  <a:gd name="T7" fmla="*/ 2147483646 h 22"/>
                  <a:gd name="T8" fmla="*/ 2147483646 w 22"/>
                  <a:gd name="T9" fmla="*/ 2147483646 h 22"/>
                  <a:gd name="T10" fmla="*/ 2147483646 w 22"/>
                  <a:gd name="T11" fmla="*/ 2147483646 h 22"/>
                  <a:gd name="T12" fmla="*/ 2147483646 w 22"/>
                  <a:gd name="T13" fmla="*/ 2147483646 h 22"/>
                  <a:gd name="T14" fmla="*/ 2147483646 w 22"/>
                  <a:gd name="T15" fmla="*/ 2147483646 h 22"/>
                  <a:gd name="T16" fmla="*/ 2147483646 w 22"/>
                  <a:gd name="T17" fmla="*/ 2147483646 h 22"/>
                  <a:gd name="T18" fmla="*/ 0 w 22"/>
                  <a:gd name="T19" fmla="*/ 2147483646 h 22"/>
                  <a:gd name="T20" fmla="*/ 0 w 22"/>
                  <a:gd name="T21" fmla="*/ 2147483646 h 22"/>
                  <a:gd name="T22" fmla="*/ 0 w 22"/>
                  <a:gd name="T23" fmla="*/ 2147483646 h 22"/>
                  <a:gd name="T24" fmla="*/ 0 w 22"/>
                  <a:gd name="T25" fmla="*/ 2147483646 h 22"/>
                  <a:gd name="T26" fmla="*/ 2147483646 w 22"/>
                  <a:gd name="T27" fmla="*/ 2147483646 h 22"/>
                  <a:gd name="T28" fmla="*/ 2147483646 w 22"/>
                  <a:gd name="T29" fmla="*/ 2147483646 h 22"/>
                  <a:gd name="T30" fmla="*/ 2147483646 w 22"/>
                  <a:gd name="T31" fmla="*/ 0 h 22"/>
                  <a:gd name="T32" fmla="*/ 2147483646 w 22"/>
                  <a:gd name="T33" fmla="*/ 0 h 22"/>
                  <a:gd name="T34" fmla="*/ 2147483646 w 22"/>
                  <a:gd name="T35" fmla="*/ 2147483646 h 22"/>
                  <a:gd name="T36" fmla="*/ 2147483646 w 22"/>
                  <a:gd name="T37" fmla="*/ 2147483646 h 22"/>
                  <a:gd name="T38" fmla="*/ 2147483646 w 22"/>
                  <a:gd name="T39" fmla="*/ 2147483646 h 22"/>
                  <a:gd name="T40" fmla="*/ 2147483646 w 22"/>
                  <a:gd name="T41" fmla="*/ 2147483646 h 22"/>
                  <a:gd name="T42" fmla="*/ 2147483646 w 22"/>
                  <a:gd name="T43" fmla="*/ 2147483646 h 2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2"/>
                  <a:gd name="T67" fmla="*/ 0 h 22"/>
                  <a:gd name="T68" fmla="*/ 22 w 22"/>
                  <a:gd name="T69" fmla="*/ 22 h 2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2" h="22">
                    <a:moveTo>
                      <a:pt x="22" y="12"/>
                    </a:moveTo>
                    <a:lnTo>
                      <a:pt x="22" y="12"/>
                    </a:lnTo>
                    <a:lnTo>
                      <a:pt x="20" y="16"/>
                    </a:lnTo>
                    <a:lnTo>
                      <a:pt x="18" y="20"/>
                    </a:lnTo>
                    <a:lnTo>
                      <a:pt x="14" y="22"/>
                    </a:lnTo>
                    <a:lnTo>
                      <a:pt x="10" y="22"/>
                    </a:lnTo>
                    <a:lnTo>
                      <a:pt x="6" y="22"/>
                    </a:lnTo>
                    <a:lnTo>
                      <a:pt x="2" y="20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14" y="2"/>
                    </a:lnTo>
                    <a:lnTo>
                      <a:pt x="18" y="4"/>
                    </a:lnTo>
                    <a:lnTo>
                      <a:pt x="20" y="8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7" name="Freeform 2103"/>
              <p:cNvSpPr>
                <a:spLocks/>
              </p:cNvSpPr>
              <p:nvPr/>
            </p:nvSpPr>
            <p:spPr bwMode="auto">
              <a:xfrm>
                <a:off x="2235200" y="3022600"/>
                <a:ext cx="79375" cy="79375"/>
              </a:xfrm>
              <a:custGeom>
                <a:avLst/>
                <a:gdLst>
                  <a:gd name="T0" fmla="*/ 2147483646 w 50"/>
                  <a:gd name="T1" fmla="*/ 2147483646 h 50"/>
                  <a:gd name="T2" fmla="*/ 2147483646 w 50"/>
                  <a:gd name="T3" fmla="*/ 2147483646 h 50"/>
                  <a:gd name="T4" fmla="*/ 2147483646 w 50"/>
                  <a:gd name="T5" fmla="*/ 2147483646 h 50"/>
                  <a:gd name="T6" fmla="*/ 2147483646 w 50"/>
                  <a:gd name="T7" fmla="*/ 2147483646 h 50"/>
                  <a:gd name="T8" fmla="*/ 2147483646 w 50"/>
                  <a:gd name="T9" fmla="*/ 2147483646 h 50"/>
                  <a:gd name="T10" fmla="*/ 2147483646 w 50"/>
                  <a:gd name="T11" fmla="*/ 2147483646 h 50"/>
                  <a:gd name="T12" fmla="*/ 2147483646 w 50"/>
                  <a:gd name="T13" fmla="*/ 2147483646 h 50"/>
                  <a:gd name="T14" fmla="*/ 2147483646 w 50"/>
                  <a:gd name="T15" fmla="*/ 2147483646 h 50"/>
                  <a:gd name="T16" fmla="*/ 2147483646 w 50"/>
                  <a:gd name="T17" fmla="*/ 2147483646 h 50"/>
                  <a:gd name="T18" fmla="*/ 2147483646 w 50"/>
                  <a:gd name="T19" fmla="*/ 2147483646 h 50"/>
                  <a:gd name="T20" fmla="*/ 0 w 50"/>
                  <a:gd name="T21" fmla="*/ 2147483646 h 50"/>
                  <a:gd name="T22" fmla="*/ 0 w 50"/>
                  <a:gd name="T23" fmla="*/ 2147483646 h 50"/>
                  <a:gd name="T24" fmla="*/ 2147483646 w 50"/>
                  <a:gd name="T25" fmla="*/ 2147483646 h 50"/>
                  <a:gd name="T26" fmla="*/ 2147483646 w 50"/>
                  <a:gd name="T27" fmla="*/ 2147483646 h 50"/>
                  <a:gd name="T28" fmla="*/ 2147483646 w 50"/>
                  <a:gd name="T29" fmla="*/ 2147483646 h 50"/>
                  <a:gd name="T30" fmla="*/ 2147483646 w 50"/>
                  <a:gd name="T31" fmla="*/ 0 h 50"/>
                  <a:gd name="T32" fmla="*/ 2147483646 w 50"/>
                  <a:gd name="T33" fmla="*/ 0 h 50"/>
                  <a:gd name="T34" fmla="*/ 2147483646 w 50"/>
                  <a:gd name="T35" fmla="*/ 2147483646 h 50"/>
                  <a:gd name="T36" fmla="*/ 2147483646 w 50"/>
                  <a:gd name="T37" fmla="*/ 2147483646 h 50"/>
                  <a:gd name="T38" fmla="*/ 2147483646 w 50"/>
                  <a:gd name="T39" fmla="*/ 2147483646 h 50"/>
                  <a:gd name="T40" fmla="*/ 2147483646 w 50"/>
                  <a:gd name="T41" fmla="*/ 2147483646 h 50"/>
                  <a:gd name="T42" fmla="*/ 2147483646 w 50"/>
                  <a:gd name="T43" fmla="*/ 2147483646 h 5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0"/>
                  <a:gd name="T67" fmla="*/ 0 h 50"/>
                  <a:gd name="T68" fmla="*/ 50 w 50"/>
                  <a:gd name="T69" fmla="*/ 50 h 5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0" h="50">
                    <a:moveTo>
                      <a:pt x="50" y="26"/>
                    </a:moveTo>
                    <a:lnTo>
                      <a:pt x="50" y="26"/>
                    </a:lnTo>
                    <a:lnTo>
                      <a:pt x="48" y="36"/>
                    </a:lnTo>
                    <a:lnTo>
                      <a:pt x="42" y="42"/>
                    </a:lnTo>
                    <a:lnTo>
                      <a:pt x="34" y="48"/>
                    </a:lnTo>
                    <a:lnTo>
                      <a:pt x="24" y="50"/>
                    </a:lnTo>
                    <a:lnTo>
                      <a:pt x="14" y="48"/>
                    </a:lnTo>
                    <a:lnTo>
                      <a:pt x="6" y="42"/>
                    </a:lnTo>
                    <a:lnTo>
                      <a:pt x="2" y="36"/>
                    </a:lnTo>
                    <a:lnTo>
                      <a:pt x="0" y="26"/>
                    </a:lnTo>
                    <a:lnTo>
                      <a:pt x="2" y="16"/>
                    </a:lnTo>
                    <a:lnTo>
                      <a:pt x="6" y="8"/>
                    </a:lnTo>
                    <a:lnTo>
                      <a:pt x="14" y="2"/>
                    </a:lnTo>
                    <a:lnTo>
                      <a:pt x="24" y="0"/>
                    </a:lnTo>
                    <a:lnTo>
                      <a:pt x="34" y="2"/>
                    </a:lnTo>
                    <a:lnTo>
                      <a:pt x="42" y="8"/>
                    </a:lnTo>
                    <a:lnTo>
                      <a:pt x="48" y="16"/>
                    </a:lnTo>
                    <a:lnTo>
                      <a:pt x="50" y="2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8" name="Freeform 2104"/>
              <p:cNvSpPr>
                <a:spLocks/>
              </p:cNvSpPr>
              <p:nvPr/>
            </p:nvSpPr>
            <p:spPr bwMode="auto">
              <a:xfrm>
                <a:off x="2063750" y="3038475"/>
                <a:ext cx="28575" cy="25400"/>
              </a:xfrm>
              <a:custGeom>
                <a:avLst/>
                <a:gdLst>
                  <a:gd name="T0" fmla="*/ 2147483646 w 18"/>
                  <a:gd name="T1" fmla="*/ 2147483646 h 16"/>
                  <a:gd name="T2" fmla="*/ 2147483646 w 18"/>
                  <a:gd name="T3" fmla="*/ 2147483646 h 16"/>
                  <a:gd name="T4" fmla="*/ 2147483646 w 18"/>
                  <a:gd name="T5" fmla="*/ 2147483646 h 16"/>
                  <a:gd name="T6" fmla="*/ 2147483646 w 18"/>
                  <a:gd name="T7" fmla="*/ 2147483646 h 16"/>
                  <a:gd name="T8" fmla="*/ 2147483646 w 18"/>
                  <a:gd name="T9" fmla="*/ 2147483646 h 16"/>
                  <a:gd name="T10" fmla="*/ 2147483646 w 18"/>
                  <a:gd name="T11" fmla="*/ 2147483646 h 16"/>
                  <a:gd name="T12" fmla="*/ 2147483646 w 18"/>
                  <a:gd name="T13" fmla="*/ 2147483646 h 16"/>
                  <a:gd name="T14" fmla="*/ 2147483646 w 18"/>
                  <a:gd name="T15" fmla="*/ 2147483646 h 16"/>
                  <a:gd name="T16" fmla="*/ 2147483646 w 18"/>
                  <a:gd name="T17" fmla="*/ 2147483646 h 16"/>
                  <a:gd name="T18" fmla="*/ 2147483646 w 18"/>
                  <a:gd name="T19" fmla="*/ 2147483646 h 16"/>
                  <a:gd name="T20" fmla="*/ 0 w 18"/>
                  <a:gd name="T21" fmla="*/ 2147483646 h 16"/>
                  <a:gd name="T22" fmla="*/ 0 w 18"/>
                  <a:gd name="T23" fmla="*/ 2147483646 h 16"/>
                  <a:gd name="T24" fmla="*/ 2147483646 w 18"/>
                  <a:gd name="T25" fmla="*/ 2147483646 h 16"/>
                  <a:gd name="T26" fmla="*/ 2147483646 w 18"/>
                  <a:gd name="T27" fmla="*/ 2147483646 h 16"/>
                  <a:gd name="T28" fmla="*/ 2147483646 w 18"/>
                  <a:gd name="T29" fmla="*/ 0 h 16"/>
                  <a:gd name="T30" fmla="*/ 2147483646 w 18"/>
                  <a:gd name="T31" fmla="*/ 0 h 16"/>
                  <a:gd name="T32" fmla="*/ 2147483646 w 18"/>
                  <a:gd name="T33" fmla="*/ 0 h 16"/>
                  <a:gd name="T34" fmla="*/ 2147483646 w 18"/>
                  <a:gd name="T35" fmla="*/ 0 h 16"/>
                  <a:gd name="T36" fmla="*/ 2147483646 w 18"/>
                  <a:gd name="T37" fmla="*/ 2147483646 h 16"/>
                  <a:gd name="T38" fmla="*/ 2147483646 w 18"/>
                  <a:gd name="T39" fmla="*/ 2147483646 h 16"/>
                  <a:gd name="T40" fmla="*/ 2147483646 w 18"/>
                  <a:gd name="T41" fmla="*/ 2147483646 h 16"/>
                  <a:gd name="T42" fmla="*/ 2147483646 w 18"/>
                  <a:gd name="T43" fmla="*/ 2147483646 h 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6"/>
                  <a:gd name="T68" fmla="*/ 18 w 18"/>
                  <a:gd name="T69" fmla="*/ 16 h 1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6">
                    <a:moveTo>
                      <a:pt x="18" y="8"/>
                    </a:moveTo>
                    <a:lnTo>
                      <a:pt x="18" y="8"/>
                    </a:lnTo>
                    <a:lnTo>
                      <a:pt x="18" y="12"/>
                    </a:lnTo>
                    <a:lnTo>
                      <a:pt x="16" y="14"/>
                    </a:lnTo>
                    <a:lnTo>
                      <a:pt x="14" y="16"/>
                    </a:lnTo>
                    <a:lnTo>
                      <a:pt x="10" y="16"/>
                    </a:lnTo>
                    <a:lnTo>
                      <a:pt x="6" y="16"/>
                    </a:lnTo>
                    <a:lnTo>
                      <a:pt x="4" y="14"/>
                    </a:lnTo>
                    <a:lnTo>
                      <a:pt x="2" y="12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6" y="2"/>
                    </a:lnTo>
                    <a:lnTo>
                      <a:pt x="18" y="4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9" name="Freeform 2105"/>
              <p:cNvSpPr>
                <a:spLocks/>
              </p:cNvSpPr>
              <p:nvPr/>
            </p:nvSpPr>
            <p:spPr bwMode="auto">
              <a:xfrm>
                <a:off x="2057400" y="3073400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0 w 18"/>
                  <a:gd name="T19" fmla="*/ 2147483646 h 18"/>
                  <a:gd name="T20" fmla="*/ 0 w 18"/>
                  <a:gd name="T21" fmla="*/ 2147483646 h 18"/>
                  <a:gd name="T22" fmla="*/ 0 w 18"/>
                  <a:gd name="T23" fmla="*/ 2147483646 h 18"/>
                  <a:gd name="T24" fmla="*/ 0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0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0 h 18"/>
                  <a:gd name="T36" fmla="*/ 2147483646 w 18"/>
                  <a:gd name="T37" fmla="*/ 2147483646 h 18"/>
                  <a:gd name="T38" fmla="*/ 2147483646 w 18"/>
                  <a:gd name="T39" fmla="*/ 2147483646 h 18"/>
                  <a:gd name="T40" fmla="*/ 2147483646 w 18"/>
                  <a:gd name="T41" fmla="*/ 2147483646 h 18"/>
                  <a:gd name="T42" fmla="*/ 2147483646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18" y="8"/>
                    </a:moveTo>
                    <a:lnTo>
                      <a:pt x="18" y="8"/>
                    </a:lnTo>
                    <a:lnTo>
                      <a:pt x="18" y="12"/>
                    </a:lnTo>
                    <a:lnTo>
                      <a:pt x="16" y="14"/>
                    </a:lnTo>
                    <a:lnTo>
                      <a:pt x="12" y="16"/>
                    </a:lnTo>
                    <a:lnTo>
                      <a:pt x="8" y="18"/>
                    </a:lnTo>
                    <a:lnTo>
                      <a:pt x="6" y="16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18" y="4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0" name="Freeform 2106"/>
              <p:cNvSpPr>
                <a:spLocks/>
              </p:cNvSpPr>
              <p:nvPr/>
            </p:nvSpPr>
            <p:spPr bwMode="auto">
              <a:xfrm>
                <a:off x="2438400" y="3095625"/>
                <a:ext cx="60325" cy="50800"/>
              </a:xfrm>
              <a:custGeom>
                <a:avLst/>
                <a:gdLst>
                  <a:gd name="T0" fmla="*/ 2147483646 w 38"/>
                  <a:gd name="T1" fmla="*/ 2147483646 h 32"/>
                  <a:gd name="T2" fmla="*/ 2147483646 w 38"/>
                  <a:gd name="T3" fmla="*/ 2147483646 h 32"/>
                  <a:gd name="T4" fmla="*/ 2147483646 w 38"/>
                  <a:gd name="T5" fmla="*/ 2147483646 h 32"/>
                  <a:gd name="T6" fmla="*/ 2147483646 w 38"/>
                  <a:gd name="T7" fmla="*/ 2147483646 h 32"/>
                  <a:gd name="T8" fmla="*/ 2147483646 w 38"/>
                  <a:gd name="T9" fmla="*/ 2147483646 h 32"/>
                  <a:gd name="T10" fmla="*/ 2147483646 w 38"/>
                  <a:gd name="T11" fmla="*/ 2147483646 h 32"/>
                  <a:gd name="T12" fmla="*/ 2147483646 w 38"/>
                  <a:gd name="T13" fmla="*/ 2147483646 h 32"/>
                  <a:gd name="T14" fmla="*/ 2147483646 w 38"/>
                  <a:gd name="T15" fmla="*/ 2147483646 h 32"/>
                  <a:gd name="T16" fmla="*/ 2147483646 w 38"/>
                  <a:gd name="T17" fmla="*/ 2147483646 h 32"/>
                  <a:gd name="T18" fmla="*/ 2147483646 w 38"/>
                  <a:gd name="T19" fmla="*/ 2147483646 h 32"/>
                  <a:gd name="T20" fmla="*/ 0 w 38"/>
                  <a:gd name="T21" fmla="*/ 2147483646 h 32"/>
                  <a:gd name="T22" fmla="*/ 0 w 38"/>
                  <a:gd name="T23" fmla="*/ 2147483646 h 32"/>
                  <a:gd name="T24" fmla="*/ 2147483646 w 38"/>
                  <a:gd name="T25" fmla="*/ 2147483646 h 32"/>
                  <a:gd name="T26" fmla="*/ 2147483646 w 38"/>
                  <a:gd name="T27" fmla="*/ 2147483646 h 32"/>
                  <a:gd name="T28" fmla="*/ 2147483646 w 38"/>
                  <a:gd name="T29" fmla="*/ 2147483646 h 32"/>
                  <a:gd name="T30" fmla="*/ 2147483646 w 38"/>
                  <a:gd name="T31" fmla="*/ 0 h 32"/>
                  <a:gd name="T32" fmla="*/ 2147483646 w 38"/>
                  <a:gd name="T33" fmla="*/ 0 h 32"/>
                  <a:gd name="T34" fmla="*/ 2147483646 w 38"/>
                  <a:gd name="T35" fmla="*/ 2147483646 h 32"/>
                  <a:gd name="T36" fmla="*/ 2147483646 w 38"/>
                  <a:gd name="T37" fmla="*/ 2147483646 h 32"/>
                  <a:gd name="T38" fmla="*/ 2147483646 w 38"/>
                  <a:gd name="T39" fmla="*/ 2147483646 h 32"/>
                  <a:gd name="T40" fmla="*/ 2147483646 w 38"/>
                  <a:gd name="T41" fmla="*/ 2147483646 h 32"/>
                  <a:gd name="T42" fmla="*/ 2147483646 w 38"/>
                  <a:gd name="T43" fmla="*/ 2147483646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8"/>
                  <a:gd name="T67" fmla="*/ 0 h 32"/>
                  <a:gd name="T68" fmla="*/ 38 w 38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8" h="32">
                    <a:moveTo>
                      <a:pt x="38" y="16"/>
                    </a:moveTo>
                    <a:lnTo>
                      <a:pt x="38" y="16"/>
                    </a:lnTo>
                    <a:lnTo>
                      <a:pt x="36" y="22"/>
                    </a:lnTo>
                    <a:lnTo>
                      <a:pt x="32" y="28"/>
                    </a:lnTo>
                    <a:lnTo>
                      <a:pt x="26" y="32"/>
                    </a:lnTo>
                    <a:lnTo>
                      <a:pt x="18" y="32"/>
                    </a:lnTo>
                    <a:lnTo>
                      <a:pt x="12" y="32"/>
                    </a:lnTo>
                    <a:lnTo>
                      <a:pt x="6" y="28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2" y="2"/>
                    </a:lnTo>
                    <a:lnTo>
                      <a:pt x="18" y="0"/>
                    </a:lnTo>
                    <a:lnTo>
                      <a:pt x="26" y="2"/>
                    </a:lnTo>
                    <a:lnTo>
                      <a:pt x="32" y="4"/>
                    </a:lnTo>
                    <a:lnTo>
                      <a:pt x="36" y="10"/>
                    </a:lnTo>
                    <a:lnTo>
                      <a:pt x="38" y="16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1" name="Freeform 2107"/>
              <p:cNvSpPr>
                <a:spLocks/>
              </p:cNvSpPr>
              <p:nvPr/>
            </p:nvSpPr>
            <p:spPr bwMode="auto">
              <a:xfrm>
                <a:off x="2393950" y="3092450"/>
                <a:ext cx="44450" cy="44450"/>
              </a:xfrm>
              <a:custGeom>
                <a:avLst/>
                <a:gdLst>
                  <a:gd name="T0" fmla="*/ 2147483646 w 28"/>
                  <a:gd name="T1" fmla="*/ 2147483646 h 28"/>
                  <a:gd name="T2" fmla="*/ 2147483646 w 28"/>
                  <a:gd name="T3" fmla="*/ 2147483646 h 28"/>
                  <a:gd name="T4" fmla="*/ 2147483646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0 w 28"/>
                  <a:gd name="T19" fmla="*/ 2147483646 h 28"/>
                  <a:gd name="T20" fmla="*/ 0 w 28"/>
                  <a:gd name="T21" fmla="*/ 2147483646 h 28"/>
                  <a:gd name="T22" fmla="*/ 0 w 28"/>
                  <a:gd name="T23" fmla="*/ 2147483646 h 28"/>
                  <a:gd name="T24" fmla="*/ 0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0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0 h 28"/>
                  <a:gd name="T36" fmla="*/ 2147483646 w 28"/>
                  <a:gd name="T37" fmla="*/ 2147483646 h 28"/>
                  <a:gd name="T38" fmla="*/ 2147483646 w 28"/>
                  <a:gd name="T39" fmla="*/ 2147483646 h 28"/>
                  <a:gd name="T40" fmla="*/ 2147483646 w 28"/>
                  <a:gd name="T41" fmla="*/ 2147483646 h 28"/>
                  <a:gd name="T42" fmla="*/ 2147483646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28" y="14"/>
                    </a:moveTo>
                    <a:lnTo>
                      <a:pt x="28" y="14"/>
                    </a:lnTo>
                    <a:lnTo>
                      <a:pt x="26" y="18"/>
                    </a:lnTo>
                    <a:lnTo>
                      <a:pt x="24" y="24"/>
                    </a:lnTo>
                    <a:lnTo>
                      <a:pt x="20" y="26"/>
                    </a:lnTo>
                    <a:lnTo>
                      <a:pt x="14" y="28"/>
                    </a:lnTo>
                    <a:lnTo>
                      <a:pt x="8" y="26"/>
                    </a:lnTo>
                    <a:lnTo>
                      <a:pt x="4" y="24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8" y="0"/>
                    </a:lnTo>
                    <a:lnTo>
                      <a:pt x="14" y="0"/>
                    </a:lnTo>
                    <a:lnTo>
                      <a:pt x="20" y="0"/>
                    </a:lnTo>
                    <a:lnTo>
                      <a:pt x="24" y="4"/>
                    </a:lnTo>
                    <a:lnTo>
                      <a:pt x="26" y="8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DA7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2" name="Freeform 2108"/>
              <p:cNvSpPr>
                <a:spLocks/>
              </p:cNvSpPr>
              <p:nvPr/>
            </p:nvSpPr>
            <p:spPr bwMode="auto">
              <a:xfrm>
                <a:off x="2257425" y="3101975"/>
                <a:ext cx="44450" cy="44450"/>
              </a:xfrm>
              <a:custGeom>
                <a:avLst/>
                <a:gdLst>
                  <a:gd name="T0" fmla="*/ 2147483646 w 28"/>
                  <a:gd name="T1" fmla="*/ 2147483646 h 28"/>
                  <a:gd name="T2" fmla="*/ 2147483646 w 28"/>
                  <a:gd name="T3" fmla="*/ 2147483646 h 28"/>
                  <a:gd name="T4" fmla="*/ 2147483646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0 w 28"/>
                  <a:gd name="T19" fmla="*/ 2147483646 h 28"/>
                  <a:gd name="T20" fmla="*/ 0 w 28"/>
                  <a:gd name="T21" fmla="*/ 2147483646 h 28"/>
                  <a:gd name="T22" fmla="*/ 0 w 28"/>
                  <a:gd name="T23" fmla="*/ 2147483646 h 28"/>
                  <a:gd name="T24" fmla="*/ 0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2147483646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2147483646 h 28"/>
                  <a:gd name="T36" fmla="*/ 2147483646 w 28"/>
                  <a:gd name="T37" fmla="*/ 2147483646 h 28"/>
                  <a:gd name="T38" fmla="*/ 2147483646 w 28"/>
                  <a:gd name="T39" fmla="*/ 2147483646 h 28"/>
                  <a:gd name="T40" fmla="*/ 2147483646 w 28"/>
                  <a:gd name="T41" fmla="*/ 2147483646 h 28"/>
                  <a:gd name="T42" fmla="*/ 2147483646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28" y="14"/>
                    </a:moveTo>
                    <a:lnTo>
                      <a:pt x="28" y="14"/>
                    </a:lnTo>
                    <a:lnTo>
                      <a:pt x="26" y="20"/>
                    </a:lnTo>
                    <a:lnTo>
                      <a:pt x="24" y="24"/>
                    </a:lnTo>
                    <a:lnTo>
                      <a:pt x="18" y="28"/>
                    </a:lnTo>
                    <a:lnTo>
                      <a:pt x="14" y="28"/>
                    </a:lnTo>
                    <a:lnTo>
                      <a:pt x="8" y="28"/>
                    </a:lnTo>
                    <a:lnTo>
                      <a:pt x="4" y="24"/>
                    </a:lnTo>
                    <a:lnTo>
                      <a:pt x="0" y="20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8" y="2"/>
                    </a:lnTo>
                    <a:lnTo>
                      <a:pt x="14" y="0"/>
                    </a:lnTo>
                    <a:lnTo>
                      <a:pt x="18" y="2"/>
                    </a:lnTo>
                    <a:lnTo>
                      <a:pt x="24" y="4"/>
                    </a:lnTo>
                    <a:lnTo>
                      <a:pt x="26" y="8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3" name="Freeform 2109"/>
              <p:cNvSpPr>
                <a:spLocks/>
              </p:cNvSpPr>
              <p:nvPr/>
            </p:nvSpPr>
            <p:spPr bwMode="auto">
              <a:xfrm>
                <a:off x="2159000" y="3124200"/>
                <a:ext cx="38100" cy="34925"/>
              </a:xfrm>
              <a:custGeom>
                <a:avLst/>
                <a:gdLst>
                  <a:gd name="T0" fmla="*/ 2147483646 w 24"/>
                  <a:gd name="T1" fmla="*/ 2147483646 h 22"/>
                  <a:gd name="T2" fmla="*/ 2147483646 w 24"/>
                  <a:gd name="T3" fmla="*/ 2147483646 h 22"/>
                  <a:gd name="T4" fmla="*/ 2147483646 w 24"/>
                  <a:gd name="T5" fmla="*/ 2147483646 h 22"/>
                  <a:gd name="T6" fmla="*/ 2147483646 w 24"/>
                  <a:gd name="T7" fmla="*/ 2147483646 h 22"/>
                  <a:gd name="T8" fmla="*/ 2147483646 w 24"/>
                  <a:gd name="T9" fmla="*/ 2147483646 h 22"/>
                  <a:gd name="T10" fmla="*/ 2147483646 w 24"/>
                  <a:gd name="T11" fmla="*/ 2147483646 h 22"/>
                  <a:gd name="T12" fmla="*/ 2147483646 w 24"/>
                  <a:gd name="T13" fmla="*/ 2147483646 h 22"/>
                  <a:gd name="T14" fmla="*/ 2147483646 w 24"/>
                  <a:gd name="T15" fmla="*/ 2147483646 h 22"/>
                  <a:gd name="T16" fmla="*/ 2147483646 w 24"/>
                  <a:gd name="T17" fmla="*/ 2147483646 h 22"/>
                  <a:gd name="T18" fmla="*/ 2147483646 w 24"/>
                  <a:gd name="T19" fmla="*/ 2147483646 h 22"/>
                  <a:gd name="T20" fmla="*/ 0 w 24"/>
                  <a:gd name="T21" fmla="*/ 2147483646 h 22"/>
                  <a:gd name="T22" fmla="*/ 0 w 24"/>
                  <a:gd name="T23" fmla="*/ 2147483646 h 22"/>
                  <a:gd name="T24" fmla="*/ 2147483646 w 24"/>
                  <a:gd name="T25" fmla="*/ 2147483646 h 22"/>
                  <a:gd name="T26" fmla="*/ 2147483646 w 24"/>
                  <a:gd name="T27" fmla="*/ 2147483646 h 22"/>
                  <a:gd name="T28" fmla="*/ 2147483646 w 24"/>
                  <a:gd name="T29" fmla="*/ 2147483646 h 22"/>
                  <a:gd name="T30" fmla="*/ 2147483646 w 24"/>
                  <a:gd name="T31" fmla="*/ 0 h 22"/>
                  <a:gd name="T32" fmla="*/ 2147483646 w 24"/>
                  <a:gd name="T33" fmla="*/ 0 h 22"/>
                  <a:gd name="T34" fmla="*/ 2147483646 w 24"/>
                  <a:gd name="T35" fmla="*/ 2147483646 h 22"/>
                  <a:gd name="T36" fmla="*/ 2147483646 w 24"/>
                  <a:gd name="T37" fmla="*/ 2147483646 h 22"/>
                  <a:gd name="T38" fmla="*/ 2147483646 w 24"/>
                  <a:gd name="T39" fmla="*/ 2147483646 h 22"/>
                  <a:gd name="T40" fmla="*/ 2147483646 w 24"/>
                  <a:gd name="T41" fmla="*/ 2147483646 h 22"/>
                  <a:gd name="T42" fmla="*/ 2147483646 w 24"/>
                  <a:gd name="T43" fmla="*/ 2147483646 h 2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4"/>
                  <a:gd name="T67" fmla="*/ 0 h 22"/>
                  <a:gd name="T68" fmla="*/ 24 w 24"/>
                  <a:gd name="T69" fmla="*/ 22 h 2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4" h="22">
                    <a:moveTo>
                      <a:pt x="24" y="12"/>
                    </a:moveTo>
                    <a:lnTo>
                      <a:pt x="24" y="12"/>
                    </a:lnTo>
                    <a:lnTo>
                      <a:pt x="24" y="16"/>
                    </a:lnTo>
                    <a:lnTo>
                      <a:pt x="20" y="20"/>
                    </a:lnTo>
                    <a:lnTo>
                      <a:pt x="16" y="22"/>
                    </a:lnTo>
                    <a:lnTo>
                      <a:pt x="12" y="22"/>
                    </a:lnTo>
                    <a:lnTo>
                      <a:pt x="8" y="22"/>
                    </a:lnTo>
                    <a:lnTo>
                      <a:pt x="4" y="20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8" y="2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20" y="4"/>
                    </a:lnTo>
                    <a:lnTo>
                      <a:pt x="24" y="8"/>
                    </a:lnTo>
                    <a:lnTo>
                      <a:pt x="24" y="1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4" name="Freeform 2110"/>
              <p:cNvSpPr>
                <a:spLocks/>
              </p:cNvSpPr>
              <p:nvPr/>
            </p:nvSpPr>
            <p:spPr bwMode="auto">
              <a:xfrm>
                <a:off x="2298700" y="3076575"/>
                <a:ext cx="60325" cy="57150"/>
              </a:xfrm>
              <a:custGeom>
                <a:avLst/>
                <a:gdLst>
                  <a:gd name="T0" fmla="*/ 2147483646 w 38"/>
                  <a:gd name="T1" fmla="*/ 2147483646 h 36"/>
                  <a:gd name="T2" fmla="*/ 2147483646 w 38"/>
                  <a:gd name="T3" fmla="*/ 2147483646 h 36"/>
                  <a:gd name="T4" fmla="*/ 2147483646 w 38"/>
                  <a:gd name="T5" fmla="*/ 2147483646 h 36"/>
                  <a:gd name="T6" fmla="*/ 2147483646 w 38"/>
                  <a:gd name="T7" fmla="*/ 2147483646 h 36"/>
                  <a:gd name="T8" fmla="*/ 2147483646 w 38"/>
                  <a:gd name="T9" fmla="*/ 2147483646 h 36"/>
                  <a:gd name="T10" fmla="*/ 2147483646 w 38"/>
                  <a:gd name="T11" fmla="*/ 2147483646 h 36"/>
                  <a:gd name="T12" fmla="*/ 2147483646 w 38"/>
                  <a:gd name="T13" fmla="*/ 2147483646 h 36"/>
                  <a:gd name="T14" fmla="*/ 2147483646 w 38"/>
                  <a:gd name="T15" fmla="*/ 2147483646 h 36"/>
                  <a:gd name="T16" fmla="*/ 2147483646 w 38"/>
                  <a:gd name="T17" fmla="*/ 2147483646 h 36"/>
                  <a:gd name="T18" fmla="*/ 2147483646 w 38"/>
                  <a:gd name="T19" fmla="*/ 2147483646 h 36"/>
                  <a:gd name="T20" fmla="*/ 0 w 38"/>
                  <a:gd name="T21" fmla="*/ 2147483646 h 36"/>
                  <a:gd name="T22" fmla="*/ 0 w 38"/>
                  <a:gd name="T23" fmla="*/ 2147483646 h 36"/>
                  <a:gd name="T24" fmla="*/ 2147483646 w 38"/>
                  <a:gd name="T25" fmla="*/ 2147483646 h 36"/>
                  <a:gd name="T26" fmla="*/ 2147483646 w 38"/>
                  <a:gd name="T27" fmla="*/ 2147483646 h 36"/>
                  <a:gd name="T28" fmla="*/ 2147483646 w 38"/>
                  <a:gd name="T29" fmla="*/ 2147483646 h 36"/>
                  <a:gd name="T30" fmla="*/ 2147483646 w 38"/>
                  <a:gd name="T31" fmla="*/ 0 h 36"/>
                  <a:gd name="T32" fmla="*/ 2147483646 w 38"/>
                  <a:gd name="T33" fmla="*/ 0 h 36"/>
                  <a:gd name="T34" fmla="*/ 2147483646 w 38"/>
                  <a:gd name="T35" fmla="*/ 2147483646 h 36"/>
                  <a:gd name="T36" fmla="*/ 2147483646 w 38"/>
                  <a:gd name="T37" fmla="*/ 2147483646 h 36"/>
                  <a:gd name="T38" fmla="*/ 2147483646 w 38"/>
                  <a:gd name="T39" fmla="*/ 2147483646 h 36"/>
                  <a:gd name="T40" fmla="*/ 2147483646 w 38"/>
                  <a:gd name="T41" fmla="*/ 2147483646 h 36"/>
                  <a:gd name="T42" fmla="*/ 2147483646 w 38"/>
                  <a:gd name="T43" fmla="*/ 2147483646 h 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8"/>
                  <a:gd name="T67" fmla="*/ 0 h 36"/>
                  <a:gd name="T68" fmla="*/ 38 w 38"/>
                  <a:gd name="T69" fmla="*/ 36 h 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8" h="36">
                    <a:moveTo>
                      <a:pt x="38" y="18"/>
                    </a:moveTo>
                    <a:lnTo>
                      <a:pt x="38" y="18"/>
                    </a:lnTo>
                    <a:lnTo>
                      <a:pt x="36" y="26"/>
                    </a:lnTo>
                    <a:lnTo>
                      <a:pt x="32" y="30"/>
                    </a:lnTo>
                    <a:lnTo>
                      <a:pt x="26" y="34"/>
                    </a:lnTo>
                    <a:lnTo>
                      <a:pt x="20" y="36"/>
                    </a:lnTo>
                    <a:lnTo>
                      <a:pt x="12" y="34"/>
                    </a:lnTo>
                    <a:lnTo>
                      <a:pt x="6" y="30"/>
                    </a:lnTo>
                    <a:lnTo>
                      <a:pt x="2" y="26"/>
                    </a:lnTo>
                    <a:lnTo>
                      <a:pt x="0" y="18"/>
                    </a:lnTo>
                    <a:lnTo>
                      <a:pt x="2" y="10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6" y="2"/>
                    </a:lnTo>
                    <a:lnTo>
                      <a:pt x="32" y="6"/>
                    </a:lnTo>
                    <a:lnTo>
                      <a:pt x="36" y="10"/>
                    </a:lnTo>
                    <a:lnTo>
                      <a:pt x="38" y="1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5" name="Freeform 2111"/>
              <p:cNvSpPr>
                <a:spLocks/>
              </p:cNvSpPr>
              <p:nvPr/>
            </p:nvSpPr>
            <p:spPr bwMode="auto">
              <a:xfrm>
                <a:off x="2352675" y="3111500"/>
                <a:ext cx="44450" cy="44450"/>
              </a:xfrm>
              <a:custGeom>
                <a:avLst/>
                <a:gdLst>
                  <a:gd name="T0" fmla="*/ 2147483646 w 28"/>
                  <a:gd name="T1" fmla="*/ 2147483646 h 28"/>
                  <a:gd name="T2" fmla="*/ 2147483646 w 28"/>
                  <a:gd name="T3" fmla="*/ 2147483646 h 28"/>
                  <a:gd name="T4" fmla="*/ 2147483646 w 28"/>
                  <a:gd name="T5" fmla="*/ 2147483646 h 28"/>
                  <a:gd name="T6" fmla="*/ 2147483646 w 28"/>
                  <a:gd name="T7" fmla="*/ 2147483646 h 28"/>
                  <a:gd name="T8" fmla="*/ 2147483646 w 28"/>
                  <a:gd name="T9" fmla="*/ 2147483646 h 28"/>
                  <a:gd name="T10" fmla="*/ 2147483646 w 28"/>
                  <a:gd name="T11" fmla="*/ 2147483646 h 28"/>
                  <a:gd name="T12" fmla="*/ 2147483646 w 28"/>
                  <a:gd name="T13" fmla="*/ 2147483646 h 28"/>
                  <a:gd name="T14" fmla="*/ 2147483646 w 28"/>
                  <a:gd name="T15" fmla="*/ 2147483646 h 28"/>
                  <a:gd name="T16" fmla="*/ 2147483646 w 28"/>
                  <a:gd name="T17" fmla="*/ 2147483646 h 28"/>
                  <a:gd name="T18" fmla="*/ 0 w 28"/>
                  <a:gd name="T19" fmla="*/ 2147483646 h 28"/>
                  <a:gd name="T20" fmla="*/ 0 w 28"/>
                  <a:gd name="T21" fmla="*/ 2147483646 h 28"/>
                  <a:gd name="T22" fmla="*/ 0 w 28"/>
                  <a:gd name="T23" fmla="*/ 2147483646 h 28"/>
                  <a:gd name="T24" fmla="*/ 0 w 28"/>
                  <a:gd name="T25" fmla="*/ 2147483646 h 28"/>
                  <a:gd name="T26" fmla="*/ 2147483646 w 28"/>
                  <a:gd name="T27" fmla="*/ 2147483646 h 28"/>
                  <a:gd name="T28" fmla="*/ 2147483646 w 28"/>
                  <a:gd name="T29" fmla="*/ 0 h 28"/>
                  <a:gd name="T30" fmla="*/ 2147483646 w 28"/>
                  <a:gd name="T31" fmla="*/ 0 h 28"/>
                  <a:gd name="T32" fmla="*/ 2147483646 w 28"/>
                  <a:gd name="T33" fmla="*/ 0 h 28"/>
                  <a:gd name="T34" fmla="*/ 2147483646 w 28"/>
                  <a:gd name="T35" fmla="*/ 0 h 28"/>
                  <a:gd name="T36" fmla="*/ 2147483646 w 28"/>
                  <a:gd name="T37" fmla="*/ 2147483646 h 28"/>
                  <a:gd name="T38" fmla="*/ 2147483646 w 28"/>
                  <a:gd name="T39" fmla="*/ 2147483646 h 28"/>
                  <a:gd name="T40" fmla="*/ 2147483646 w 28"/>
                  <a:gd name="T41" fmla="*/ 2147483646 h 28"/>
                  <a:gd name="T42" fmla="*/ 2147483646 w 28"/>
                  <a:gd name="T43" fmla="*/ 214748364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"/>
                  <a:gd name="T67" fmla="*/ 0 h 28"/>
                  <a:gd name="T68" fmla="*/ 28 w 28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" h="28">
                    <a:moveTo>
                      <a:pt x="28" y="14"/>
                    </a:moveTo>
                    <a:lnTo>
                      <a:pt x="28" y="14"/>
                    </a:lnTo>
                    <a:lnTo>
                      <a:pt x="26" y="18"/>
                    </a:lnTo>
                    <a:lnTo>
                      <a:pt x="24" y="24"/>
                    </a:lnTo>
                    <a:lnTo>
                      <a:pt x="18" y="26"/>
                    </a:lnTo>
                    <a:lnTo>
                      <a:pt x="14" y="28"/>
                    </a:lnTo>
                    <a:lnTo>
                      <a:pt x="8" y="26"/>
                    </a:lnTo>
                    <a:lnTo>
                      <a:pt x="4" y="24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8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4" y="4"/>
                    </a:lnTo>
                    <a:lnTo>
                      <a:pt x="26" y="8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6" name="Freeform 2112"/>
              <p:cNvSpPr>
                <a:spLocks/>
              </p:cNvSpPr>
              <p:nvPr/>
            </p:nvSpPr>
            <p:spPr bwMode="auto">
              <a:xfrm>
                <a:off x="2235200" y="3133725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0 w 18"/>
                  <a:gd name="T19" fmla="*/ 2147483646 h 18"/>
                  <a:gd name="T20" fmla="*/ 0 w 18"/>
                  <a:gd name="T21" fmla="*/ 2147483646 h 18"/>
                  <a:gd name="T22" fmla="*/ 0 w 18"/>
                  <a:gd name="T23" fmla="*/ 2147483646 h 18"/>
                  <a:gd name="T24" fmla="*/ 0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2147483646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2147483646 h 18"/>
                  <a:gd name="T36" fmla="*/ 2147483646 w 18"/>
                  <a:gd name="T37" fmla="*/ 2147483646 h 18"/>
                  <a:gd name="T38" fmla="*/ 2147483646 w 18"/>
                  <a:gd name="T39" fmla="*/ 2147483646 h 18"/>
                  <a:gd name="T40" fmla="*/ 2147483646 w 18"/>
                  <a:gd name="T41" fmla="*/ 2147483646 h 18"/>
                  <a:gd name="T42" fmla="*/ 2147483646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18" y="10"/>
                    </a:moveTo>
                    <a:lnTo>
                      <a:pt x="18" y="10"/>
                    </a:lnTo>
                    <a:lnTo>
                      <a:pt x="16" y="14"/>
                    </a:lnTo>
                    <a:lnTo>
                      <a:pt x="14" y="16"/>
                    </a:lnTo>
                    <a:lnTo>
                      <a:pt x="12" y="18"/>
                    </a:lnTo>
                    <a:lnTo>
                      <a:pt x="8" y="18"/>
                    </a:lnTo>
                    <a:lnTo>
                      <a:pt x="4" y="18"/>
                    </a:lnTo>
                    <a:lnTo>
                      <a:pt x="2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2" y="2"/>
                    </a:lnTo>
                    <a:lnTo>
                      <a:pt x="14" y="4"/>
                    </a:lnTo>
                    <a:lnTo>
                      <a:pt x="16" y="6"/>
                    </a:lnTo>
                    <a:lnTo>
                      <a:pt x="18" y="1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7" name="Freeform 2113"/>
              <p:cNvSpPr>
                <a:spLocks/>
              </p:cNvSpPr>
              <p:nvPr/>
            </p:nvSpPr>
            <p:spPr bwMode="auto">
              <a:xfrm>
                <a:off x="2295525" y="3133725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0 w 18"/>
                  <a:gd name="T19" fmla="*/ 2147483646 h 18"/>
                  <a:gd name="T20" fmla="*/ 0 w 18"/>
                  <a:gd name="T21" fmla="*/ 2147483646 h 18"/>
                  <a:gd name="T22" fmla="*/ 0 w 18"/>
                  <a:gd name="T23" fmla="*/ 2147483646 h 18"/>
                  <a:gd name="T24" fmla="*/ 0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0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0 h 18"/>
                  <a:gd name="T36" fmla="*/ 2147483646 w 18"/>
                  <a:gd name="T37" fmla="*/ 2147483646 h 18"/>
                  <a:gd name="T38" fmla="*/ 2147483646 w 18"/>
                  <a:gd name="T39" fmla="*/ 2147483646 h 18"/>
                  <a:gd name="T40" fmla="*/ 2147483646 w 18"/>
                  <a:gd name="T41" fmla="*/ 2147483646 h 18"/>
                  <a:gd name="T42" fmla="*/ 2147483646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18" y="8"/>
                    </a:moveTo>
                    <a:lnTo>
                      <a:pt x="18" y="8"/>
                    </a:lnTo>
                    <a:lnTo>
                      <a:pt x="16" y="12"/>
                    </a:lnTo>
                    <a:lnTo>
                      <a:pt x="14" y="14"/>
                    </a:lnTo>
                    <a:lnTo>
                      <a:pt x="12" y="16"/>
                    </a:lnTo>
                    <a:lnTo>
                      <a:pt x="8" y="18"/>
                    </a:lnTo>
                    <a:lnTo>
                      <a:pt x="4" y="16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2"/>
                    </a:lnTo>
                    <a:lnTo>
                      <a:pt x="16" y="4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8" name="Freeform 2114"/>
              <p:cNvSpPr>
                <a:spLocks/>
              </p:cNvSpPr>
              <p:nvPr/>
            </p:nvSpPr>
            <p:spPr bwMode="auto">
              <a:xfrm>
                <a:off x="2317750" y="3048000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0 w 18"/>
                  <a:gd name="T19" fmla="*/ 2147483646 h 18"/>
                  <a:gd name="T20" fmla="*/ 0 w 18"/>
                  <a:gd name="T21" fmla="*/ 2147483646 h 18"/>
                  <a:gd name="T22" fmla="*/ 0 w 18"/>
                  <a:gd name="T23" fmla="*/ 2147483646 h 18"/>
                  <a:gd name="T24" fmla="*/ 0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0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0 h 18"/>
                  <a:gd name="T36" fmla="*/ 2147483646 w 18"/>
                  <a:gd name="T37" fmla="*/ 2147483646 h 18"/>
                  <a:gd name="T38" fmla="*/ 2147483646 w 18"/>
                  <a:gd name="T39" fmla="*/ 2147483646 h 18"/>
                  <a:gd name="T40" fmla="*/ 2147483646 w 18"/>
                  <a:gd name="T41" fmla="*/ 2147483646 h 18"/>
                  <a:gd name="T42" fmla="*/ 2147483646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18" y="8"/>
                    </a:moveTo>
                    <a:lnTo>
                      <a:pt x="18" y="8"/>
                    </a:lnTo>
                    <a:lnTo>
                      <a:pt x="18" y="12"/>
                    </a:lnTo>
                    <a:lnTo>
                      <a:pt x="16" y="14"/>
                    </a:lnTo>
                    <a:lnTo>
                      <a:pt x="12" y="16"/>
                    </a:lnTo>
                    <a:lnTo>
                      <a:pt x="8" y="18"/>
                    </a:lnTo>
                    <a:lnTo>
                      <a:pt x="6" y="16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18" y="6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9" name="Freeform 2115"/>
              <p:cNvSpPr>
                <a:spLocks/>
              </p:cNvSpPr>
              <p:nvPr/>
            </p:nvSpPr>
            <p:spPr bwMode="auto">
              <a:xfrm>
                <a:off x="2498725" y="3108325"/>
                <a:ext cx="41275" cy="41275"/>
              </a:xfrm>
              <a:custGeom>
                <a:avLst/>
                <a:gdLst>
                  <a:gd name="T0" fmla="*/ 2147483646 w 26"/>
                  <a:gd name="T1" fmla="*/ 2147483646 h 26"/>
                  <a:gd name="T2" fmla="*/ 2147483646 w 26"/>
                  <a:gd name="T3" fmla="*/ 2147483646 h 26"/>
                  <a:gd name="T4" fmla="*/ 2147483646 w 26"/>
                  <a:gd name="T5" fmla="*/ 2147483646 h 26"/>
                  <a:gd name="T6" fmla="*/ 2147483646 w 26"/>
                  <a:gd name="T7" fmla="*/ 2147483646 h 26"/>
                  <a:gd name="T8" fmla="*/ 2147483646 w 26"/>
                  <a:gd name="T9" fmla="*/ 2147483646 h 26"/>
                  <a:gd name="T10" fmla="*/ 2147483646 w 26"/>
                  <a:gd name="T11" fmla="*/ 2147483646 h 26"/>
                  <a:gd name="T12" fmla="*/ 2147483646 w 26"/>
                  <a:gd name="T13" fmla="*/ 2147483646 h 26"/>
                  <a:gd name="T14" fmla="*/ 2147483646 w 26"/>
                  <a:gd name="T15" fmla="*/ 2147483646 h 26"/>
                  <a:gd name="T16" fmla="*/ 2147483646 w 26"/>
                  <a:gd name="T17" fmla="*/ 2147483646 h 26"/>
                  <a:gd name="T18" fmla="*/ 2147483646 w 26"/>
                  <a:gd name="T19" fmla="*/ 2147483646 h 26"/>
                  <a:gd name="T20" fmla="*/ 0 w 26"/>
                  <a:gd name="T21" fmla="*/ 2147483646 h 26"/>
                  <a:gd name="T22" fmla="*/ 0 w 26"/>
                  <a:gd name="T23" fmla="*/ 2147483646 h 26"/>
                  <a:gd name="T24" fmla="*/ 2147483646 w 26"/>
                  <a:gd name="T25" fmla="*/ 2147483646 h 26"/>
                  <a:gd name="T26" fmla="*/ 2147483646 w 26"/>
                  <a:gd name="T27" fmla="*/ 2147483646 h 26"/>
                  <a:gd name="T28" fmla="*/ 2147483646 w 26"/>
                  <a:gd name="T29" fmla="*/ 0 h 26"/>
                  <a:gd name="T30" fmla="*/ 2147483646 w 26"/>
                  <a:gd name="T31" fmla="*/ 0 h 26"/>
                  <a:gd name="T32" fmla="*/ 2147483646 w 26"/>
                  <a:gd name="T33" fmla="*/ 0 h 26"/>
                  <a:gd name="T34" fmla="*/ 2147483646 w 26"/>
                  <a:gd name="T35" fmla="*/ 0 h 26"/>
                  <a:gd name="T36" fmla="*/ 2147483646 w 26"/>
                  <a:gd name="T37" fmla="*/ 2147483646 h 26"/>
                  <a:gd name="T38" fmla="*/ 2147483646 w 26"/>
                  <a:gd name="T39" fmla="*/ 2147483646 h 26"/>
                  <a:gd name="T40" fmla="*/ 2147483646 w 26"/>
                  <a:gd name="T41" fmla="*/ 2147483646 h 26"/>
                  <a:gd name="T42" fmla="*/ 2147483646 w 26"/>
                  <a:gd name="T43" fmla="*/ 2147483646 h 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6"/>
                  <a:gd name="T67" fmla="*/ 0 h 26"/>
                  <a:gd name="T68" fmla="*/ 26 w 26"/>
                  <a:gd name="T69" fmla="*/ 26 h 2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6" h="26">
                    <a:moveTo>
                      <a:pt x="26" y="12"/>
                    </a:moveTo>
                    <a:lnTo>
                      <a:pt x="26" y="12"/>
                    </a:lnTo>
                    <a:lnTo>
                      <a:pt x="26" y="18"/>
                    </a:lnTo>
                    <a:lnTo>
                      <a:pt x="24" y="22"/>
                    </a:lnTo>
                    <a:lnTo>
                      <a:pt x="18" y="24"/>
                    </a:lnTo>
                    <a:lnTo>
                      <a:pt x="14" y="26"/>
                    </a:lnTo>
                    <a:lnTo>
                      <a:pt x="8" y="24"/>
                    </a:lnTo>
                    <a:lnTo>
                      <a:pt x="4" y="22"/>
                    </a:lnTo>
                    <a:lnTo>
                      <a:pt x="2" y="18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8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4" y="4"/>
                    </a:lnTo>
                    <a:lnTo>
                      <a:pt x="26" y="8"/>
                    </a:lnTo>
                    <a:lnTo>
                      <a:pt x="26" y="1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0" name="Freeform 2116"/>
              <p:cNvSpPr>
                <a:spLocks/>
              </p:cNvSpPr>
              <p:nvPr/>
            </p:nvSpPr>
            <p:spPr bwMode="auto">
              <a:xfrm>
                <a:off x="2489200" y="3079750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0 w 18"/>
                  <a:gd name="T21" fmla="*/ 2147483646 h 18"/>
                  <a:gd name="T22" fmla="*/ 0 w 18"/>
                  <a:gd name="T23" fmla="*/ 2147483646 h 18"/>
                  <a:gd name="T24" fmla="*/ 2147483646 w 18"/>
                  <a:gd name="T25" fmla="*/ 2147483646 h 18"/>
                  <a:gd name="T26" fmla="*/ 2147483646 w 18"/>
                  <a:gd name="T27" fmla="*/ 2147483646 h 18"/>
                  <a:gd name="T28" fmla="*/ 2147483646 w 18"/>
                  <a:gd name="T29" fmla="*/ 2147483646 h 18"/>
                  <a:gd name="T30" fmla="*/ 2147483646 w 18"/>
                  <a:gd name="T31" fmla="*/ 0 h 18"/>
                  <a:gd name="T32" fmla="*/ 2147483646 w 18"/>
                  <a:gd name="T33" fmla="*/ 0 h 18"/>
                  <a:gd name="T34" fmla="*/ 2147483646 w 18"/>
                  <a:gd name="T35" fmla="*/ 2147483646 h 18"/>
                  <a:gd name="T36" fmla="*/ 2147483646 w 18"/>
                  <a:gd name="T37" fmla="*/ 2147483646 h 18"/>
                  <a:gd name="T38" fmla="*/ 2147483646 w 18"/>
                  <a:gd name="T39" fmla="*/ 2147483646 h 18"/>
                  <a:gd name="T40" fmla="*/ 2147483646 w 18"/>
                  <a:gd name="T41" fmla="*/ 2147483646 h 18"/>
                  <a:gd name="T42" fmla="*/ 2147483646 w 18"/>
                  <a:gd name="T43" fmla="*/ 2147483646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8"/>
                  <a:gd name="T68" fmla="*/ 18 w 18"/>
                  <a:gd name="T69" fmla="*/ 18 h 1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8">
                    <a:moveTo>
                      <a:pt x="18" y="10"/>
                    </a:moveTo>
                    <a:lnTo>
                      <a:pt x="18" y="10"/>
                    </a:lnTo>
                    <a:lnTo>
                      <a:pt x="18" y="14"/>
                    </a:lnTo>
                    <a:lnTo>
                      <a:pt x="16" y="16"/>
                    </a:lnTo>
                    <a:lnTo>
                      <a:pt x="14" y="18"/>
                    </a:lnTo>
                    <a:lnTo>
                      <a:pt x="10" y="18"/>
                    </a:lnTo>
                    <a:lnTo>
                      <a:pt x="6" y="18"/>
                    </a:lnTo>
                    <a:lnTo>
                      <a:pt x="4" y="16"/>
                    </a:lnTo>
                    <a:lnTo>
                      <a:pt x="2" y="14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14" y="2"/>
                    </a:lnTo>
                    <a:lnTo>
                      <a:pt x="16" y="4"/>
                    </a:lnTo>
                    <a:lnTo>
                      <a:pt x="18" y="6"/>
                    </a:lnTo>
                    <a:lnTo>
                      <a:pt x="18" y="10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1" name="Freeform 2117"/>
              <p:cNvSpPr>
                <a:spLocks/>
              </p:cNvSpPr>
              <p:nvPr/>
            </p:nvSpPr>
            <p:spPr bwMode="auto">
              <a:xfrm>
                <a:off x="2422525" y="3060700"/>
                <a:ext cx="41275" cy="41275"/>
              </a:xfrm>
              <a:custGeom>
                <a:avLst/>
                <a:gdLst>
                  <a:gd name="T0" fmla="*/ 2147483646 w 26"/>
                  <a:gd name="T1" fmla="*/ 2147483646 h 26"/>
                  <a:gd name="T2" fmla="*/ 2147483646 w 26"/>
                  <a:gd name="T3" fmla="*/ 2147483646 h 26"/>
                  <a:gd name="T4" fmla="*/ 2147483646 w 26"/>
                  <a:gd name="T5" fmla="*/ 2147483646 h 26"/>
                  <a:gd name="T6" fmla="*/ 2147483646 w 26"/>
                  <a:gd name="T7" fmla="*/ 2147483646 h 26"/>
                  <a:gd name="T8" fmla="*/ 2147483646 w 26"/>
                  <a:gd name="T9" fmla="*/ 2147483646 h 26"/>
                  <a:gd name="T10" fmla="*/ 2147483646 w 26"/>
                  <a:gd name="T11" fmla="*/ 2147483646 h 26"/>
                  <a:gd name="T12" fmla="*/ 2147483646 w 26"/>
                  <a:gd name="T13" fmla="*/ 2147483646 h 26"/>
                  <a:gd name="T14" fmla="*/ 2147483646 w 26"/>
                  <a:gd name="T15" fmla="*/ 2147483646 h 26"/>
                  <a:gd name="T16" fmla="*/ 2147483646 w 26"/>
                  <a:gd name="T17" fmla="*/ 2147483646 h 26"/>
                  <a:gd name="T18" fmla="*/ 2147483646 w 26"/>
                  <a:gd name="T19" fmla="*/ 2147483646 h 26"/>
                  <a:gd name="T20" fmla="*/ 0 w 26"/>
                  <a:gd name="T21" fmla="*/ 2147483646 h 26"/>
                  <a:gd name="T22" fmla="*/ 0 w 26"/>
                  <a:gd name="T23" fmla="*/ 2147483646 h 26"/>
                  <a:gd name="T24" fmla="*/ 2147483646 w 26"/>
                  <a:gd name="T25" fmla="*/ 2147483646 h 26"/>
                  <a:gd name="T26" fmla="*/ 2147483646 w 26"/>
                  <a:gd name="T27" fmla="*/ 2147483646 h 26"/>
                  <a:gd name="T28" fmla="*/ 2147483646 w 26"/>
                  <a:gd name="T29" fmla="*/ 2147483646 h 26"/>
                  <a:gd name="T30" fmla="*/ 2147483646 w 26"/>
                  <a:gd name="T31" fmla="*/ 0 h 26"/>
                  <a:gd name="T32" fmla="*/ 2147483646 w 26"/>
                  <a:gd name="T33" fmla="*/ 0 h 26"/>
                  <a:gd name="T34" fmla="*/ 2147483646 w 26"/>
                  <a:gd name="T35" fmla="*/ 2147483646 h 26"/>
                  <a:gd name="T36" fmla="*/ 2147483646 w 26"/>
                  <a:gd name="T37" fmla="*/ 2147483646 h 26"/>
                  <a:gd name="T38" fmla="*/ 2147483646 w 26"/>
                  <a:gd name="T39" fmla="*/ 2147483646 h 26"/>
                  <a:gd name="T40" fmla="*/ 2147483646 w 26"/>
                  <a:gd name="T41" fmla="*/ 2147483646 h 26"/>
                  <a:gd name="T42" fmla="*/ 2147483646 w 26"/>
                  <a:gd name="T43" fmla="*/ 2147483646 h 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6"/>
                  <a:gd name="T67" fmla="*/ 0 h 26"/>
                  <a:gd name="T68" fmla="*/ 26 w 26"/>
                  <a:gd name="T69" fmla="*/ 26 h 2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6" h="26">
                    <a:moveTo>
                      <a:pt x="26" y="12"/>
                    </a:moveTo>
                    <a:lnTo>
                      <a:pt x="26" y="12"/>
                    </a:lnTo>
                    <a:lnTo>
                      <a:pt x="26" y="18"/>
                    </a:lnTo>
                    <a:lnTo>
                      <a:pt x="22" y="22"/>
                    </a:lnTo>
                    <a:lnTo>
                      <a:pt x="18" y="24"/>
                    </a:lnTo>
                    <a:lnTo>
                      <a:pt x="14" y="26"/>
                    </a:lnTo>
                    <a:lnTo>
                      <a:pt x="8" y="24"/>
                    </a:lnTo>
                    <a:lnTo>
                      <a:pt x="4" y="22"/>
                    </a:lnTo>
                    <a:lnTo>
                      <a:pt x="2" y="18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8" y="2"/>
                    </a:lnTo>
                    <a:lnTo>
                      <a:pt x="14" y="0"/>
                    </a:lnTo>
                    <a:lnTo>
                      <a:pt x="18" y="2"/>
                    </a:lnTo>
                    <a:lnTo>
                      <a:pt x="22" y="4"/>
                    </a:lnTo>
                    <a:lnTo>
                      <a:pt x="26" y="8"/>
                    </a:lnTo>
                    <a:lnTo>
                      <a:pt x="26" y="12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" name="Freeform 2118"/>
              <p:cNvSpPr>
                <a:spLocks/>
              </p:cNvSpPr>
              <p:nvPr/>
            </p:nvSpPr>
            <p:spPr bwMode="auto">
              <a:xfrm>
                <a:off x="2419350" y="3133725"/>
                <a:ext cx="28575" cy="25400"/>
              </a:xfrm>
              <a:custGeom>
                <a:avLst/>
                <a:gdLst>
                  <a:gd name="T0" fmla="*/ 2147483646 w 18"/>
                  <a:gd name="T1" fmla="*/ 2147483646 h 16"/>
                  <a:gd name="T2" fmla="*/ 2147483646 w 18"/>
                  <a:gd name="T3" fmla="*/ 2147483646 h 16"/>
                  <a:gd name="T4" fmla="*/ 2147483646 w 18"/>
                  <a:gd name="T5" fmla="*/ 2147483646 h 16"/>
                  <a:gd name="T6" fmla="*/ 2147483646 w 18"/>
                  <a:gd name="T7" fmla="*/ 2147483646 h 16"/>
                  <a:gd name="T8" fmla="*/ 2147483646 w 18"/>
                  <a:gd name="T9" fmla="*/ 2147483646 h 16"/>
                  <a:gd name="T10" fmla="*/ 2147483646 w 18"/>
                  <a:gd name="T11" fmla="*/ 2147483646 h 16"/>
                  <a:gd name="T12" fmla="*/ 2147483646 w 18"/>
                  <a:gd name="T13" fmla="*/ 2147483646 h 16"/>
                  <a:gd name="T14" fmla="*/ 2147483646 w 18"/>
                  <a:gd name="T15" fmla="*/ 2147483646 h 16"/>
                  <a:gd name="T16" fmla="*/ 2147483646 w 18"/>
                  <a:gd name="T17" fmla="*/ 2147483646 h 16"/>
                  <a:gd name="T18" fmla="*/ 0 w 18"/>
                  <a:gd name="T19" fmla="*/ 2147483646 h 16"/>
                  <a:gd name="T20" fmla="*/ 0 w 18"/>
                  <a:gd name="T21" fmla="*/ 2147483646 h 16"/>
                  <a:gd name="T22" fmla="*/ 0 w 18"/>
                  <a:gd name="T23" fmla="*/ 2147483646 h 16"/>
                  <a:gd name="T24" fmla="*/ 0 w 18"/>
                  <a:gd name="T25" fmla="*/ 2147483646 h 16"/>
                  <a:gd name="T26" fmla="*/ 2147483646 w 18"/>
                  <a:gd name="T27" fmla="*/ 2147483646 h 16"/>
                  <a:gd name="T28" fmla="*/ 2147483646 w 18"/>
                  <a:gd name="T29" fmla="*/ 0 h 16"/>
                  <a:gd name="T30" fmla="*/ 2147483646 w 18"/>
                  <a:gd name="T31" fmla="*/ 0 h 16"/>
                  <a:gd name="T32" fmla="*/ 2147483646 w 18"/>
                  <a:gd name="T33" fmla="*/ 0 h 16"/>
                  <a:gd name="T34" fmla="*/ 2147483646 w 18"/>
                  <a:gd name="T35" fmla="*/ 0 h 16"/>
                  <a:gd name="T36" fmla="*/ 2147483646 w 18"/>
                  <a:gd name="T37" fmla="*/ 2147483646 h 16"/>
                  <a:gd name="T38" fmla="*/ 2147483646 w 18"/>
                  <a:gd name="T39" fmla="*/ 2147483646 h 16"/>
                  <a:gd name="T40" fmla="*/ 2147483646 w 18"/>
                  <a:gd name="T41" fmla="*/ 2147483646 h 16"/>
                  <a:gd name="T42" fmla="*/ 2147483646 w 18"/>
                  <a:gd name="T43" fmla="*/ 2147483646 h 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"/>
                  <a:gd name="T67" fmla="*/ 0 h 16"/>
                  <a:gd name="T68" fmla="*/ 18 w 18"/>
                  <a:gd name="T69" fmla="*/ 16 h 1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" h="16">
                    <a:moveTo>
                      <a:pt x="18" y="8"/>
                    </a:moveTo>
                    <a:lnTo>
                      <a:pt x="18" y="8"/>
                    </a:lnTo>
                    <a:lnTo>
                      <a:pt x="16" y="12"/>
                    </a:lnTo>
                    <a:lnTo>
                      <a:pt x="14" y="14"/>
                    </a:lnTo>
                    <a:lnTo>
                      <a:pt x="12" y="16"/>
                    </a:lnTo>
                    <a:lnTo>
                      <a:pt x="8" y="16"/>
                    </a:lnTo>
                    <a:lnTo>
                      <a:pt x="4" y="16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2"/>
                    </a:lnTo>
                    <a:lnTo>
                      <a:pt x="16" y="4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EEB1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111" name="Freeform 2119"/>
          <p:cNvSpPr>
            <a:spLocks/>
          </p:cNvSpPr>
          <p:nvPr/>
        </p:nvSpPr>
        <p:spPr bwMode="auto">
          <a:xfrm>
            <a:off x="1233488" y="4473575"/>
            <a:ext cx="2974975" cy="1633538"/>
          </a:xfrm>
          <a:custGeom>
            <a:avLst/>
            <a:gdLst>
              <a:gd name="T0" fmla="*/ 2147483646 w 2102"/>
              <a:gd name="T1" fmla="*/ 2147483646 h 1154"/>
              <a:gd name="T2" fmla="*/ 2147483646 w 2102"/>
              <a:gd name="T3" fmla="*/ 2147483646 h 1154"/>
              <a:gd name="T4" fmla="*/ 2147483646 w 2102"/>
              <a:gd name="T5" fmla="*/ 2147483646 h 1154"/>
              <a:gd name="T6" fmla="*/ 2147483646 w 2102"/>
              <a:gd name="T7" fmla="*/ 2147483646 h 1154"/>
              <a:gd name="T8" fmla="*/ 2147483646 w 2102"/>
              <a:gd name="T9" fmla="*/ 2147483646 h 1154"/>
              <a:gd name="T10" fmla="*/ 2147483646 w 2102"/>
              <a:gd name="T11" fmla="*/ 2147483646 h 1154"/>
              <a:gd name="T12" fmla="*/ 2147483646 w 2102"/>
              <a:gd name="T13" fmla="*/ 2147483646 h 1154"/>
              <a:gd name="T14" fmla="*/ 2147483646 w 2102"/>
              <a:gd name="T15" fmla="*/ 2147483646 h 1154"/>
              <a:gd name="T16" fmla="*/ 2147483646 w 2102"/>
              <a:gd name="T17" fmla="*/ 2147483646 h 1154"/>
              <a:gd name="T18" fmla="*/ 2147483646 w 2102"/>
              <a:gd name="T19" fmla="*/ 2147483646 h 1154"/>
              <a:gd name="T20" fmla="*/ 2147483646 w 2102"/>
              <a:gd name="T21" fmla="*/ 2147483646 h 1154"/>
              <a:gd name="T22" fmla="*/ 2147483646 w 2102"/>
              <a:gd name="T23" fmla="*/ 2147483646 h 1154"/>
              <a:gd name="T24" fmla="*/ 2147483646 w 2102"/>
              <a:gd name="T25" fmla="*/ 2147483646 h 1154"/>
              <a:gd name="T26" fmla="*/ 2147483646 w 2102"/>
              <a:gd name="T27" fmla="*/ 2147483646 h 1154"/>
              <a:gd name="T28" fmla="*/ 2147483646 w 2102"/>
              <a:gd name="T29" fmla="*/ 2147483646 h 1154"/>
              <a:gd name="T30" fmla="*/ 2147483646 w 2102"/>
              <a:gd name="T31" fmla="*/ 2147483646 h 1154"/>
              <a:gd name="T32" fmla="*/ 2147483646 w 2102"/>
              <a:gd name="T33" fmla="*/ 2147483646 h 1154"/>
              <a:gd name="T34" fmla="*/ 2147483646 w 2102"/>
              <a:gd name="T35" fmla="*/ 2147483646 h 1154"/>
              <a:gd name="T36" fmla="*/ 2147483646 w 2102"/>
              <a:gd name="T37" fmla="*/ 0 h 1154"/>
              <a:gd name="T38" fmla="*/ 2147483646 w 2102"/>
              <a:gd name="T39" fmla="*/ 2147483646 h 1154"/>
              <a:gd name="T40" fmla="*/ 2147483646 w 2102"/>
              <a:gd name="T41" fmla="*/ 2147483646 h 1154"/>
              <a:gd name="T42" fmla="*/ 2147483646 w 2102"/>
              <a:gd name="T43" fmla="*/ 2147483646 h 1154"/>
              <a:gd name="T44" fmla="*/ 2147483646 w 2102"/>
              <a:gd name="T45" fmla="*/ 2147483646 h 1154"/>
              <a:gd name="T46" fmla="*/ 2147483646 w 2102"/>
              <a:gd name="T47" fmla="*/ 2147483646 h 1154"/>
              <a:gd name="T48" fmla="*/ 2147483646 w 2102"/>
              <a:gd name="T49" fmla="*/ 2147483646 h 1154"/>
              <a:gd name="T50" fmla="*/ 2147483646 w 2102"/>
              <a:gd name="T51" fmla="*/ 2147483646 h 1154"/>
              <a:gd name="T52" fmla="*/ 2147483646 w 2102"/>
              <a:gd name="T53" fmla="*/ 2147483646 h 1154"/>
              <a:gd name="T54" fmla="*/ 2147483646 w 2102"/>
              <a:gd name="T55" fmla="*/ 2147483646 h 1154"/>
              <a:gd name="T56" fmla="*/ 2147483646 w 2102"/>
              <a:gd name="T57" fmla="*/ 2147483646 h 1154"/>
              <a:gd name="T58" fmla="*/ 2147483646 w 2102"/>
              <a:gd name="T59" fmla="*/ 2147483646 h 1154"/>
              <a:gd name="T60" fmla="*/ 2147483646 w 2102"/>
              <a:gd name="T61" fmla="*/ 2147483646 h 1154"/>
              <a:gd name="T62" fmla="*/ 2147483646 w 2102"/>
              <a:gd name="T63" fmla="*/ 2147483646 h 1154"/>
              <a:gd name="T64" fmla="*/ 2147483646 w 2102"/>
              <a:gd name="T65" fmla="*/ 2147483646 h 1154"/>
              <a:gd name="T66" fmla="*/ 2147483646 w 2102"/>
              <a:gd name="T67" fmla="*/ 2147483646 h 1154"/>
              <a:gd name="T68" fmla="*/ 2147483646 w 2102"/>
              <a:gd name="T69" fmla="*/ 2147483646 h 1154"/>
              <a:gd name="T70" fmla="*/ 2147483646 w 2102"/>
              <a:gd name="T71" fmla="*/ 2147483646 h 1154"/>
              <a:gd name="T72" fmla="*/ 2147483646 w 2102"/>
              <a:gd name="T73" fmla="*/ 2147483646 h 1154"/>
              <a:gd name="T74" fmla="*/ 2147483646 w 2102"/>
              <a:gd name="T75" fmla="*/ 2147483646 h 1154"/>
              <a:gd name="T76" fmla="*/ 2147483646 w 2102"/>
              <a:gd name="T77" fmla="*/ 2147483646 h 1154"/>
              <a:gd name="T78" fmla="*/ 2147483646 w 2102"/>
              <a:gd name="T79" fmla="*/ 2147483646 h 1154"/>
              <a:gd name="T80" fmla="*/ 2147483646 w 2102"/>
              <a:gd name="T81" fmla="*/ 2147483646 h 1154"/>
              <a:gd name="T82" fmla="*/ 2147483646 w 2102"/>
              <a:gd name="T83" fmla="*/ 2147483646 h 1154"/>
              <a:gd name="T84" fmla="*/ 2147483646 w 2102"/>
              <a:gd name="T85" fmla="*/ 2147483646 h 1154"/>
              <a:gd name="T86" fmla="*/ 2147483646 w 2102"/>
              <a:gd name="T87" fmla="*/ 2147483646 h 1154"/>
              <a:gd name="T88" fmla="*/ 2147483646 w 2102"/>
              <a:gd name="T89" fmla="*/ 2147483646 h 1154"/>
              <a:gd name="T90" fmla="*/ 2147483646 w 2102"/>
              <a:gd name="T91" fmla="*/ 2147483646 h 1154"/>
              <a:gd name="T92" fmla="*/ 2147483646 w 2102"/>
              <a:gd name="T93" fmla="*/ 2147483646 h 1154"/>
              <a:gd name="T94" fmla="*/ 2147483646 w 2102"/>
              <a:gd name="T95" fmla="*/ 2147483646 h 1154"/>
              <a:gd name="T96" fmla="*/ 2147483646 w 2102"/>
              <a:gd name="T97" fmla="*/ 0 h 1154"/>
              <a:gd name="T98" fmla="*/ 2147483646 w 2102"/>
              <a:gd name="T99" fmla="*/ 2147483646 h 1154"/>
              <a:gd name="T100" fmla="*/ 2147483646 w 2102"/>
              <a:gd name="T101" fmla="*/ 2147483646 h 1154"/>
              <a:gd name="T102" fmla="*/ 2147483646 w 2102"/>
              <a:gd name="T103" fmla="*/ 2147483646 h 1154"/>
              <a:gd name="T104" fmla="*/ 0 w 2102"/>
              <a:gd name="T105" fmla="*/ 2147483646 h 1154"/>
              <a:gd name="T106" fmla="*/ 2147483646 w 2102"/>
              <a:gd name="T107" fmla="*/ 2147483646 h 1154"/>
              <a:gd name="T108" fmla="*/ 2147483646 w 2102"/>
              <a:gd name="T109" fmla="*/ 2147483646 h 1154"/>
              <a:gd name="T110" fmla="*/ 2147483646 w 2102"/>
              <a:gd name="T111" fmla="*/ 2147483646 h 115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102"/>
              <a:gd name="T169" fmla="*/ 0 h 1154"/>
              <a:gd name="T170" fmla="*/ 2102 w 2102"/>
              <a:gd name="T171" fmla="*/ 1154 h 115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102" h="1154">
                <a:moveTo>
                  <a:pt x="2098" y="100"/>
                </a:moveTo>
                <a:lnTo>
                  <a:pt x="2098" y="44"/>
                </a:lnTo>
                <a:lnTo>
                  <a:pt x="2064" y="44"/>
                </a:lnTo>
                <a:lnTo>
                  <a:pt x="2030" y="46"/>
                </a:lnTo>
                <a:lnTo>
                  <a:pt x="2012" y="48"/>
                </a:lnTo>
                <a:lnTo>
                  <a:pt x="1994" y="52"/>
                </a:lnTo>
                <a:lnTo>
                  <a:pt x="1992" y="46"/>
                </a:lnTo>
                <a:lnTo>
                  <a:pt x="1982" y="36"/>
                </a:lnTo>
                <a:lnTo>
                  <a:pt x="1974" y="30"/>
                </a:lnTo>
                <a:lnTo>
                  <a:pt x="1966" y="26"/>
                </a:lnTo>
                <a:lnTo>
                  <a:pt x="1952" y="22"/>
                </a:lnTo>
                <a:lnTo>
                  <a:pt x="1936" y="20"/>
                </a:lnTo>
                <a:lnTo>
                  <a:pt x="1922" y="24"/>
                </a:lnTo>
                <a:lnTo>
                  <a:pt x="1890" y="34"/>
                </a:lnTo>
                <a:lnTo>
                  <a:pt x="1874" y="40"/>
                </a:lnTo>
                <a:lnTo>
                  <a:pt x="1858" y="48"/>
                </a:lnTo>
                <a:lnTo>
                  <a:pt x="1848" y="56"/>
                </a:lnTo>
                <a:lnTo>
                  <a:pt x="1844" y="62"/>
                </a:lnTo>
                <a:lnTo>
                  <a:pt x="1844" y="66"/>
                </a:lnTo>
                <a:lnTo>
                  <a:pt x="1846" y="80"/>
                </a:lnTo>
                <a:lnTo>
                  <a:pt x="1820" y="80"/>
                </a:lnTo>
                <a:lnTo>
                  <a:pt x="1814" y="74"/>
                </a:lnTo>
                <a:lnTo>
                  <a:pt x="1796" y="56"/>
                </a:lnTo>
                <a:lnTo>
                  <a:pt x="1786" y="48"/>
                </a:lnTo>
                <a:lnTo>
                  <a:pt x="1774" y="40"/>
                </a:lnTo>
                <a:lnTo>
                  <a:pt x="1764" y="34"/>
                </a:lnTo>
                <a:lnTo>
                  <a:pt x="1756" y="32"/>
                </a:lnTo>
                <a:lnTo>
                  <a:pt x="1754" y="26"/>
                </a:lnTo>
                <a:lnTo>
                  <a:pt x="1748" y="16"/>
                </a:lnTo>
                <a:lnTo>
                  <a:pt x="1744" y="10"/>
                </a:lnTo>
                <a:lnTo>
                  <a:pt x="1738" y="4"/>
                </a:lnTo>
                <a:lnTo>
                  <a:pt x="1732" y="0"/>
                </a:lnTo>
                <a:lnTo>
                  <a:pt x="1722" y="0"/>
                </a:lnTo>
                <a:lnTo>
                  <a:pt x="1700" y="14"/>
                </a:lnTo>
                <a:lnTo>
                  <a:pt x="1680" y="26"/>
                </a:lnTo>
                <a:lnTo>
                  <a:pt x="1666" y="38"/>
                </a:lnTo>
                <a:lnTo>
                  <a:pt x="1642" y="32"/>
                </a:lnTo>
                <a:lnTo>
                  <a:pt x="1592" y="24"/>
                </a:lnTo>
                <a:lnTo>
                  <a:pt x="1534" y="16"/>
                </a:lnTo>
                <a:lnTo>
                  <a:pt x="1512" y="16"/>
                </a:lnTo>
                <a:lnTo>
                  <a:pt x="1498" y="18"/>
                </a:lnTo>
                <a:lnTo>
                  <a:pt x="1464" y="26"/>
                </a:lnTo>
                <a:lnTo>
                  <a:pt x="1412" y="40"/>
                </a:lnTo>
                <a:lnTo>
                  <a:pt x="1398" y="38"/>
                </a:lnTo>
                <a:lnTo>
                  <a:pt x="1366" y="38"/>
                </a:lnTo>
                <a:lnTo>
                  <a:pt x="1322" y="38"/>
                </a:lnTo>
                <a:lnTo>
                  <a:pt x="1296" y="40"/>
                </a:lnTo>
                <a:lnTo>
                  <a:pt x="1272" y="42"/>
                </a:lnTo>
                <a:lnTo>
                  <a:pt x="1246" y="46"/>
                </a:lnTo>
                <a:lnTo>
                  <a:pt x="1222" y="54"/>
                </a:lnTo>
                <a:lnTo>
                  <a:pt x="1202" y="62"/>
                </a:lnTo>
                <a:lnTo>
                  <a:pt x="1182" y="72"/>
                </a:lnTo>
                <a:lnTo>
                  <a:pt x="1176" y="80"/>
                </a:lnTo>
                <a:lnTo>
                  <a:pt x="1168" y="86"/>
                </a:lnTo>
                <a:lnTo>
                  <a:pt x="1164" y="94"/>
                </a:lnTo>
                <a:lnTo>
                  <a:pt x="1160" y="104"/>
                </a:lnTo>
                <a:lnTo>
                  <a:pt x="1156" y="114"/>
                </a:lnTo>
                <a:lnTo>
                  <a:pt x="1156" y="124"/>
                </a:lnTo>
                <a:lnTo>
                  <a:pt x="1156" y="136"/>
                </a:lnTo>
                <a:lnTo>
                  <a:pt x="1158" y="148"/>
                </a:lnTo>
                <a:lnTo>
                  <a:pt x="1082" y="148"/>
                </a:lnTo>
                <a:lnTo>
                  <a:pt x="1040" y="74"/>
                </a:lnTo>
                <a:lnTo>
                  <a:pt x="1030" y="66"/>
                </a:lnTo>
                <a:lnTo>
                  <a:pt x="1018" y="58"/>
                </a:lnTo>
                <a:lnTo>
                  <a:pt x="998" y="50"/>
                </a:lnTo>
                <a:lnTo>
                  <a:pt x="970" y="40"/>
                </a:lnTo>
                <a:lnTo>
                  <a:pt x="932" y="34"/>
                </a:lnTo>
                <a:lnTo>
                  <a:pt x="886" y="30"/>
                </a:lnTo>
                <a:lnTo>
                  <a:pt x="860" y="30"/>
                </a:lnTo>
                <a:lnTo>
                  <a:pt x="830" y="30"/>
                </a:lnTo>
                <a:lnTo>
                  <a:pt x="810" y="22"/>
                </a:lnTo>
                <a:lnTo>
                  <a:pt x="792" y="16"/>
                </a:lnTo>
                <a:lnTo>
                  <a:pt x="776" y="8"/>
                </a:lnTo>
                <a:lnTo>
                  <a:pt x="748" y="6"/>
                </a:lnTo>
                <a:lnTo>
                  <a:pt x="680" y="2"/>
                </a:lnTo>
                <a:lnTo>
                  <a:pt x="640" y="2"/>
                </a:lnTo>
                <a:lnTo>
                  <a:pt x="598" y="4"/>
                </a:lnTo>
                <a:lnTo>
                  <a:pt x="562" y="8"/>
                </a:lnTo>
                <a:lnTo>
                  <a:pt x="546" y="12"/>
                </a:lnTo>
                <a:lnTo>
                  <a:pt x="532" y="16"/>
                </a:lnTo>
                <a:lnTo>
                  <a:pt x="520" y="14"/>
                </a:lnTo>
                <a:lnTo>
                  <a:pt x="484" y="8"/>
                </a:lnTo>
                <a:lnTo>
                  <a:pt x="426" y="4"/>
                </a:lnTo>
                <a:lnTo>
                  <a:pt x="344" y="0"/>
                </a:lnTo>
                <a:lnTo>
                  <a:pt x="296" y="2"/>
                </a:lnTo>
                <a:lnTo>
                  <a:pt x="188" y="10"/>
                </a:lnTo>
                <a:lnTo>
                  <a:pt x="128" y="16"/>
                </a:lnTo>
                <a:lnTo>
                  <a:pt x="72" y="22"/>
                </a:lnTo>
                <a:lnTo>
                  <a:pt x="28" y="28"/>
                </a:lnTo>
                <a:lnTo>
                  <a:pt x="12" y="32"/>
                </a:lnTo>
                <a:lnTo>
                  <a:pt x="0" y="36"/>
                </a:lnTo>
                <a:lnTo>
                  <a:pt x="2" y="100"/>
                </a:lnTo>
                <a:lnTo>
                  <a:pt x="2" y="1154"/>
                </a:lnTo>
                <a:lnTo>
                  <a:pt x="2102" y="1154"/>
                </a:lnTo>
                <a:lnTo>
                  <a:pt x="2102" y="100"/>
                </a:lnTo>
                <a:lnTo>
                  <a:pt x="2098" y="100"/>
                </a:lnTo>
                <a:close/>
              </a:path>
            </a:pathLst>
          </a:custGeom>
          <a:solidFill>
            <a:srgbClr val="FF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12" name="Group 402"/>
          <p:cNvGrpSpPr>
            <a:grpSpLocks/>
          </p:cNvGrpSpPr>
          <p:nvPr/>
        </p:nvGrpSpPr>
        <p:grpSpPr bwMode="auto">
          <a:xfrm>
            <a:off x="1233488" y="4473575"/>
            <a:ext cx="2971800" cy="1270000"/>
            <a:chOff x="1038225" y="4371975"/>
            <a:chExt cx="3333750" cy="1425575"/>
          </a:xfrm>
        </p:grpSpPr>
        <p:sp>
          <p:nvSpPr>
            <p:cNvPr id="3256" name="Freeform 2120"/>
            <p:cNvSpPr>
              <a:spLocks/>
            </p:cNvSpPr>
            <p:nvPr/>
          </p:nvSpPr>
          <p:spPr bwMode="auto">
            <a:xfrm>
              <a:off x="1038225" y="4371975"/>
              <a:ext cx="2016125" cy="1425575"/>
            </a:xfrm>
            <a:custGeom>
              <a:avLst/>
              <a:gdLst>
                <a:gd name="T0" fmla="*/ 2147483646 w 1270"/>
                <a:gd name="T1" fmla="*/ 2147483646 h 898"/>
                <a:gd name="T2" fmla="*/ 2147483646 w 1270"/>
                <a:gd name="T3" fmla="*/ 2147483646 h 898"/>
                <a:gd name="T4" fmla="*/ 2147483646 w 1270"/>
                <a:gd name="T5" fmla="*/ 2147483646 h 898"/>
                <a:gd name="T6" fmla="*/ 2147483646 w 1270"/>
                <a:gd name="T7" fmla="*/ 2147483646 h 898"/>
                <a:gd name="T8" fmla="*/ 2147483646 w 1270"/>
                <a:gd name="T9" fmla="*/ 2147483646 h 898"/>
                <a:gd name="T10" fmla="*/ 2147483646 w 1270"/>
                <a:gd name="T11" fmla="*/ 2147483646 h 898"/>
                <a:gd name="T12" fmla="*/ 2147483646 w 1270"/>
                <a:gd name="T13" fmla="*/ 2147483646 h 898"/>
                <a:gd name="T14" fmla="*/ 2147483646 w 1270"/>
                <a:gd name="T15" fmla="*/ 2147483646 h 898"/>
                <a:gd name="T16" fmla="*/ 2147483646 w 1270"/>
                <a:gd name="T17" fmla="*/ 2147483646 h 898"/>
                <a:gd name="T18" fmla="*/ 2147483646 w 1270"/>
                <a:gd name="T19" fmla="*/ 2147483646 h 898"/>
                <a:gd name="T20" fmla="*/ 2147483646 w 1270"/>
                <a:gd name="T21" fmla="*/ 2147483646 h 898"/>
                <a:gd name="T22" fmla="*/ 2147483646 w 1270"/>
                <a:gd name="T23" fmla="*/ 2147483646 h 898"/>
                <a:gd name="T24" fmla="*/ 2147483646 w 1270"/>
                <a:gd name="T25" fmla="*/ 2147483646 h 898"/>
                <a:gd name="T26" fmla="*/ 2147483646 w 1270"/>
                <a:gd name="T27" fmla="*/ 2147483646 h 898"/>
                <a:gd name="T28" fmla="*/ 2147483646 w 1270"/>
                <a:gd name="T29" fmla="*/ 2147483646 h 898"/>
                <a:gd name="T30" fmla="*/ 2147483646 w 1270"/>
                <a:gd name="T31" fmla="*/ 2147483646 h 898"/>
                <a:gd name="T32" fmla="*/ 2147483646 w 1270"/>
                <a:gd name="T33" fmla="*/ 2147483646 h 898"/>
                <a:gd name="T34" fmla="*/ 2147483646 w 1270"/>
                <a:gd name="T35" fmla="*/ 2147483646 h 898"/>
                <a:gd name="T36" fmla="*/ 2147483646 w 1270"/>
                <a:gd name="T37" fmla="*/ 2147483646 h 898"/>
                <a:gd name="T38" fmla="*/ 2147483646 w 1270"/>
                <a:gd name="T39" fmla="*/ 2147483646 h 898"/>
                <a:gd name="T40" fmla="*/ 2147483646 w 1270"/>
                <a:gd name="T41" fmla="*/ 0 h 898"/>
                <a:gd name="T42" fmla="*/ 2147483646 w 1270"/>
                <a:gd name="T43" fmla="*/ 2147483646 h 898"/>
                <a:gd name="T44" fmla="*/ 2147483646 w 1270"/>
                <a:gd name="T45" fmla="*/ 2147483646 h 898"/>
                <a:gd name="T46" fmla="*/ 2147483646 w 1270"/>
                <a:gd name="T47" fmla="*/ 2147483646 h 898"/>
                <a:gd name="T48" fmla="*/ 2147483646 w 1270"/>
                <a:gd name="T49" fmla="*/ 2147483646 h 898"/>
                <a:gd name="T50" fmla="*/ 2147483646 w 1270"/>
                <a:gd name="T51" fmla="*/ 2147483646 h 898"/>
                <a:gd name="T52" fmla="*/ 2147483646 w 1270"/>
                <a:gd name="T53" fmla="*/ 2147483646 h 898"/>
                <a:gd name="T54" fmla="*/ 2147483646 w 1270"/>
                <a:gd name="T55" fmla="*/ 2147483646 h 898"/>
                <a:gd name="T56" fmla="*/ 2147483646 w 1270"/>
                <a:gd name="T57" fmla="*/ 2147483646 h 898"/>
                <a:gd name="T58" fmla="*/ 2147483646 w 1270"/>
                <a:gd name="T59" fmla="*/ 2147483646 h 898"/>
                <a:gd name="T60" fmla="*/ 2147483646 w 1270"/>
                <a:gd name="T61" fmla="*/ 2147483646 h 898"/>
                <a:gd name="T62" fmla="*/ 2147483646 w 1270"/>
                <a:gd name="T63" fmla="*/ 2147483646 h 898"/>
                <a:gd name="T64" fmla="*/ 2147483646 w 1270"/>
                <a:gd name="T65" fmla="*/ 2147483646 h 898"/>
                <a:gd name="T66" fmla="*/ 2147483646 w 1270"/>
                <a:gd name="T67" fmla="*/ 2147483646 h 898"/>
                <a:gd name="T68" fmla="*/ 2147483646 w 1270"/>
                <a:gd name="T69" fmla="*/ 2147483646 h 898"/>
                <a:gd name="T70" fmla="*/ 2147483646 w 1270"/>
                <a:gd name="T71" fmla="*/ 2147483646 h 898"/>
                <a:gd name="T72" fmla="*/ 2147483646 w 1270"/>
                <a:gd name="T73" fmla="*/ 2147483646 h 898"/>
                <a:gd name="T74" fmla="*/ 2147483646 w 1270"/>
                <a:gd name="T75" fmla="*/ 2147483646 h 898"/>
                <a:gd name="T76" fmla="*/ 2147483646 w 1270"/>
                <a:gd name="T77" fmla="*/ 2147483646 h 898"/>
                <a:gd name="T78" fmla="*/ 2147483646 w 1270"/>
                <a:gd name="T79" fmla="*/ 2147483646 h 898"/>
                <a:gd name="T80" fmla="*/ 2147483646 w 1270"/>
                <a:gd name="T81" fmla="*/ 2147483646 h 898"/>
                <a:gd name="T82" fmla="*/ 2147483646 w 1270"/>
                <a:gd name="T83" fmla="*/ 2147483646 h 898"/>
                <a:gd name="T84" fmla="*/ 2147483646 w 1270"/>
                <a:gd name="T85" fmla="*/ 2147483646 h 898"/>
                <a:gd name="T86" fmla="*/ 2147483646 w 1270"/>
                <a:gd name="T87" fmla="*/ 2147483646 h 898"/>
                <a:gd name="T88" fmla="*/ 2147483646 w 1270"/>
                <a:gd name="T89" fmla="*/ 2147483646 h 898"/>
                <a:gd name="T90" fmla="*/ 2147483646 w 1270"/>
                <a:gd name="T91" fmla="*/ 2147483646 h 898"/>
                <a:gd name="T92" fmla="*/ 2147483646 w 1270"/>
                <a:gd name="T93" fmla="*/ 2147483646 h 898"/>
                <a:gd name="T94" fmla="*/ 2147483646 w 1270"/>
                <a:gd name="T95" fmla="*/ 2147483646 h 898"/>
                <a:gd name="T96" fmla="*/ 2147483646 w 1270"/>
                <a:gd name="T97" fmla="*/ 2147483646 h 898"/>
                <a:gd name="T98" fmla="*/ 2147483646 w 1270"/>
                <a:gd name="T99" fmla="*/ 2147483646 h 898"/>
                <a:gd name="T100" fmla="*/ 2147483646 w 1270"/>
                <a:gd name="T101" fmla="*/ 2147483646 h 898"/>
                <a:gd name="T102" fmla="*/ 2147483646 w 1270"/>
                <a:gd name="T103" fmla="*/ 2147483646 h 898"/>
                <a:gd name="T104" fmla="*/ 2147483646 w 1270"/>
                <a:gd name="T105" fmla="*/ 2147483646 h 898"/>
                <a:gd name="T106" fmla="*/ 2147483646 w 1270"/>
                <a:gd name="T107" fmla="*/ 2147483646 h 898"/>
                <a:gd name="T108" fmla="*/ 2147483646 w 1270"/>
                <a:gd name="T109" fmla="*/ 2147483646 h 898"/>
                <a:gd name="T110" fmla="*/ 2147483646 w 1270"/>
                <a:gd name="T111" fmla="*/ 2147483646 h 898"/>
                <a:gd name="T112" fmla="*/ 2147483646 w 1270"/>
                <a:gd name="T113" fmla="*/ 2147483646 h 898"/>
                <a:gd name="T114" fmla="*/ 2147483646 w 1270"/>
                <a:gd name="T115" fmla="*/ 2147483646 h 898"/>
                <a:gd name="T116" fmla="*/ 2147483646 w 1270"/>
                <a:gd name="T117" fmla="*/ 2147483646 h 898"/>
                <a:gd name="T118" fmla="*/ 2147483646 w 1270"/>
                <a:gd name="T119" fmla="*/ 2147483646 h 898"/>
                <a:gd name="T120" fmla="*/ 2147483646 w 1270"/>
                <a:gd name="T121" fmla="*/ 2147483646 h 898"/>
                <a:gd name="T122" fmla="*/ 2147483646 w 1270"/>
                <a:gd name="T123" fmla="*/ 2147483646 h 898"/>
                <a:gd name="T124" fmla="*/ 2147483646 w 1270"/>
                <a:gd name="T125" fmla="*/ 2147483646 h 89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270"/>
                <a:gd name="T190" fmla="*/ 0 h 898"/>
                <a:gd name="T191" fmla="*/ 1270 w 1270"/>
                <a:gd name="T192" fmla="*/ 898 h 89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270" h="898">
                  <a:moveTo>
                    <a:pt x="1270" y="880"/>
                  </a:moveTo>
                  <a:lnTo>
                    <a:pt x="1270" y="880"/>
                  </a:lnTo>
                  <a:lnTo>
                    <a:pt x="1270" y="864"/>
                  </a:lnTo>
                  <a:lnTo>
                    <a:pt x="1264" y="870"/>
                  </a:lnTo>
                  <a:lnTo>
                    <a:pt x="1256" y="874"/>
                  </a:lnTo>
                  <a:lnTo>
                    <a:pt x="1248" y="876"/>
                  </a:lnTo>
                  <a:lnTo>
                    <a:pt x="1240" y="876"/>
                  </a:lnTo>
                  <a:lnTo>
                    <a:pt x="1236" y="874"/>
                  </a:lnTo>
                  <a:lnTo>
                    <a:pt x="1232" y="870"/>
                  </a:lnTo>
                  <a:lnTo>
                    <a:pt x="1228" y="864"/>
                  </a:lnTo>
                  <a:lnTo>
                    <a:pt x="1226" y="858"/>
                  </a:lnTo>
                  <a:lnTo>
                    <a:pt x="1222" y="838"/>
                  </a:lnTo>
                  <a:lnTo>
                    <a:pt x="1222" y="834"/>
                  </a:lnTo>
                  <a:lnTo>
                    <a:pt x="1222" y="820"/>
                  </a:lnTo>
                  <a:lnTo>
                    <a:pt x="1226" y="796"/>
                  </a:lnTo>
                  <a:lnTo>
                    <a:pt x="1236" y="760"/>
                  </a:lnTo>
                  <a:lnTo>
                    <a:pt x="1236" y="756"/>
                  </a:lnTo>
                  <a:lnTo>
                    <a:pt x="1234" y="750"/>
                  </a:lnTo>
                  <a:lnTo>
                    <a:pt x="1230" y="736"/>
                  </a:lnTo>
                  <a:lnTo>
                    <a:pt x="1226" y="720"/>
                  </a:lnTo>
                  <a:lnTo>
                    <a:pt x="1222" y="706"/>
                  </a:lnTo>
                  <a:lnTo>
                    <a:pt x="1182" y="562"/>
                  </a:lnTo>
                  <a:lnTo>
                    <a:pt x="1152" y="456"/>
                  </a:lnTo>
                  <a:lnTo>
                    <a:pt x="1140" y="416"/>
                  </a:lnTo>
                  <a:lnTo>
                    <a:pt x="1130" y="396"/>
                  </a:lnTo>
                  <a:lnTo>
                    <a:pt x="1126" y="392"/>
                  </a:lnTo>
                  <a:lnTo>
                    <a:pt x="1120" y="388"/>
                  </a:lnTo>
                  <a:lnTo>
                    <a:pt x="1112" y="386"/>
                  </a:lnTo>
                  <a:lnTo>
                    <a:pt x="1104" y="388"/>
                  </a:lnTo>
                  <a:lnTo>
                    <a:pt x="1096" y="392"/>
                  </a:lnTo>
                  <a:lnTo>
                    <a:pt x="1086" y="402"/>
                  </a:lnTo>
                  <a:lnTo>
                    <a:pt x="1074" y="420"/>
                  </a:lnTo>
                  <a:lnTo>
                    <a:pt x="1068" y="432"/>
                  </a:lnTo>
                  <a:lnTo>
                    <a:pt x="1062" y="444"/>
                  </a:lnTo>
                  <a:lnTo>
                    <a:pt x="1054" y="456"/>
                  </a:lnTo>
                  <a:lnTo>
                    <a:pt x="1044" y="464"/>
                  </a:lnTo>
                  <a:lnTo>
                    <a:pt x="1038" y="466"/>
                  </a:lnTo>
                  <a:lnTo>
                    <a:pt x="1032" y="468"/>
                  </a:lnTo>
                  <a:lnTo>
                    <a:pt x="1026" y="466"/>
                  </a:lnTo>
                  <a:lnTo>
                    <a:pt x="1020" y="462"/>
                  </a:lnTo>
                  <a:lnTo>
                    <a:pt x="1014" y="456"/>
                  </a:lnTo>
                  <a:lnTo>
                    <a:pt x="1006" y="446"/>
                  </a:lnTo>
                  <a:lnTo>
                    <a:pt x="1000" y="448"/>
                  </a:lnTo>
                  <a:lnTo>
                    <a:pt x="996" y="448"/>
                  </a:lnTo>
                  <a:lnTo>
                    <a:pt x="990" y="448"/>
                  </a:lnTo>
                  <a:lnTo>
                    <a:pt x="988" y="444"/>
                  </a:lnTo>
                  <a:lnTo>
                    <a:pt x="990" y="440"/>
                  </a:lnTo>
                  <a:lnTo>
                    <a:pt x="996" y="430"/>
                  </a:lnTo>
                  <a:lnTo>
                    <a:pt x="1010" y="418"/>
                  </a:lnTo>
                  <a:lnTo>
                    <a:pt x="1020" y="414"/>
                  </a:lnTo>
                  <a:lnTo>
                    <a:pt x="1032" y="410"/>
                  </a:lnTo>
                  <a:lnTo>
                    <a:pt x="1044" y="402"/>
                  </a:lnTo>
                  <a:lnTo>
                    <a:pt x="1058" y="390"/>
                  </a:lnTo>
                  <a:lnTo>
                    <a:pt x="1072" y="374"/>
                  </a:lnTo>
                  <a:lnTo>
                    <a:pt x="1084" y="356"/>
                  </a:lnTo>
                  <a:lnTo>
                    <a:pt x="1090" y="344"/>
                  </a:lnTo>
                  <a:lnTo>
                    <a:pt x="1094" y="332"/>
                  </a:lnTo>
                  <a:lnTo>
                    <a:pt x="1096" y="326"/>
                  </a:lnTo>
                  <a:lnTo>
                    <a:pt x="1100" y="314"/>
                  </a:lnTo>
                  <a:lnTo>
                    <a:pt x="1102" y="292"/>
                  </a:lnTo>
                  <a:lnTo>
                    <a:pt x="1104" y="262"/>
                  </a:lnTo>
                  <a:lnTo>
                    <a:pt x="1104" y="246"/>
                  </a:lnTo>
                  <a:lnTo>
                    <a:pt x="1100" y="226"/>
                  </a:lnTo>
                  <a:lnTo>
                    <a:pt x="1096" y="206"/>
                  </a:lnTo>
                  <a:lnTo>
                    <a:pt x="1092" y="184"/>
                  </a:lnTo>
                  <a:lnTo>
                    <a:pt x="1084" y="160"/>
                  </a:lnTo>
                  <a:lnTo>
                    <a:pt x="1072" y="136"/>
                  </a:lnTo>
                  <a:lnTo>
                    <a:pt x="1060" y="110"/>
                  </a:lnTo>
                  <a:lnTo>
                    <a:pt x="1044" y="82"/>
                  </a:lnTo>
                  <a:lnTo>
                    <a:pt x="1036" y="74"/>
                  </a:lnTo>
                  <a:lnTo>
                    <a:pt x="1024" y="66"/>
                  </a:lnTo>
                  <a:lnTo>
                    <a:pt x="1006" y="58"/>
                  </a:lnTo>
                  <a:lnTo>
                    <a:pt x="982" y="48"/>
                  </a:lnTo>
                  <a:lnTo>
                    <a:pt x="946" y="42"/>
                  </a:lnTo>
                  <a:lnTo>
                    <a:pt x="902" y="38"/>
                  </a:lnTo>
                  <a:lnTo>
                    <a:pt x="874" y="38"/>
                  </a:lnTo>
                  <a:lnTo>
                    <a:pt x="844" y="38"/>
                  </a:lnTo>
                  <a:lnTo>
                    <a:pt x="822" y="28"/>
                  </a:lnTo>
                  <a:lnTo>
                    <a:pt x="784" y="12"/>
                  </a:lnTo>
                  <a:lnTo>
                    <a:pt x="760" y="10"/>
                  </a:lnTo>
                  <a:lnTo>
                    <a:pt x="704" y="8"/>
                  </a:lnTo>
                  <a:lnTo>
                    <a:pt x="670" y="8"/>
                  </a:lnTo>
                  <a:lnTo>
                    <a:pt x="634" y="10"/>
                  </a:lnTo>
                  <a:lnTo>
                    <a:pt x="600" y="16"/>
                  </a:lnTo>
                  <a:lnTo>
                    <a:pt x="586" y="20"/>
                  </a:lnTo>
                  <a:lnTo>
                    <a:pt x="572" y="24"/>
                  </a:lnTo>
                  <a:lnTo>
                    <a:pt x="554" y="20"/>
                  </a:lnTo>
                  <a:lnTo>
                    <a:pt x="506" y="14"/>
                  </a:lnTo>
                  <a:lnTo>
                    <a:pt x="434" y="6"/>
                  </a:lnTo>
                  <a:lnTo>
                    <a:pt x="392" y="2"/>
                  </a:lnTo>
                  <a:lnTo>
                    <a:pt x="346" y="0"/>
                  </a:lnTo>
                  <a:lnTo>
                    <a:pt x="298" y="4"/>
                  </a:lnTo>
                  <a:lnTo>
                    <a:pt x="188" y="12"/>
                  </a:lnTo>
                  <a:lnTo>
                    <a:pt x="128" y="18"/>
                  </a:lnTo>
                  <a:lnTo>
                    <a:pt x="72" y="24"/>
                  </a:lnTo>
                  <a:lnTo>
                    <a:pt x="28" y="30"/>
                  </a:lnTo>
                  <a:lnTo>
                    <a:pt x="12" y="34"/>
                  </a:lnTo>
                  <a:lnTo>
                    <a:pt x="0" y="36"/>
                  </a:lnTo>
                  <a:lnTo>
                    <a:pt x="4" y="186"/>
                  </a:lnTo>
                  <a:lnTo>
                    <a:pt x="18" y="184"/>
                  </a:lnTo>
                  <a:lnTo>
                    <a:pt x="34" y="184"/>
                  </a:lnTo>
                  <a:lnTo>
                    <a:pt x="52" y="186"/>
                  </a:lnTo>
                  <a:lnTo>
                    <a:pt x="72" y="192"/>
                  </a:lnTo>
                  <a:lnTo>
                    <a:pt x="80" y="194"/>
                  </a:lnTo>
                  <a:lnTo>
                    <a:pt x="90" y="200"/>
                  </a:lnTo>
                  <a:lnTo>
                    <a:pt x="96" y="206"/>
                  </a:lnTo>
                  <a:lnTo>
                    <a:pt x="102" y="214"/>
                  </a:lnTo>
                  <a:lnTo>
                    <a:pt x="108" y="224"/>
                  </a:lnTo>
                  <a:lnTo>
                    <a:pt x="110" y="236"/>
                  </a:lnTo>
                  <a:lnTo>
                    <a:pt x="118" y="250"/>
                  </a:lnTo>
                  <a:lnTo>
                    <a:pt x="128" y="260"/>
                  </a:lnTo>
                  <a:lnTo>
                    <a:pt x="134" y="266"/>
                  </a:lnTo>
                  <a:lnTo>
                    <a:pt x="140" y="270"/>
                  </a:lnTo>
                  <a:lnTo>
                    <a:pt x="146" y="272"/>
                  </a:lnTo>
                  <a:lnTo>
                    <a:pt x="154" y="272"/>
                  </a:lnTo>
                  <a:lnTo>
                    <a:pt x="162" y="270"/>
                  </a:lnTo>
                  <a:lnTo>
                    <a:pt x="170" y="264"/>
                  </a:lnTo>
                  <a:lnTo>
                    <a:pt x="178" y="254"/>
                  </a:lnTo>
                  <a:lnTo>
                    <a:pt x="186" y="240"/>
                  </a:lnTo>
                  <a:lnTo>
                    <a:pt x="194" y="222"/>
                  </a:lnTo>
                  <a:lnTo>
                    <a:pt x="202" y="198"/>
                  </a:lnTo>
                  <a:lnTo>
                    <a:pt x="210" y="186"/>
                  </a:lnTo>
                  <a:lnTo>
                    <a:pt x="216" y="174"/>
                  </a:lnTo>
                  <a:lnTo>
                    <a:pt x="224" y="164"/>
                  </a:lnTo>
                  <a:lnTo>
                    <a:pt x="230" y="162"/>
                  </a:lnTo>
                  <a:lnTo>
                    <a:pt x="234" y="160"/>
                  </a:lnTo>
                  <a:lnTo>
                    <a:pt x="240" y="158"/>
                  </a:lnTo>
                  <a:lnTo>
                    <a:pt x="244" y="160"/>
                  </a:lnTo>
                  <a:lnTo>
                    <a:pt x="248" y="164"/>
                  </a:lnTo>
                  <a:lnTo>
                    <a:pt x="252" y="172"/>
                  </a:lnTo>
                  <a:lnTo>
                    <a:pt x="256" y="182"/>
                  </a:lnTo>
                  <a:lnTo>
                    <a:pt x="260" y="196"/>
                  </a:lnTo>
                  <a:lnTo>
                    <a:pt x="262" y="208"/>
                  </a:lnTo>
                  <a:lnTo>
                    <a:pt x="264" y="220"/>
                  </a:lnTo>
                  <a:lnTo>
                    <a:pt x="268" y="232"/>
                  </a:lnTo>
                  <a:lnTo>
                    <a:pt x="270" y="236"/>
                  </a:lnTo>
                  <a:lnTo>
                    <a:pt x="274" y="238"/>
                  </a:lnTo>
                  <a:lnTo>
                    <a:pt x="280" y="240"/>
                  </a:lnTo>
                  <a:lnTo>
                    <a:pt x="286" y="238"/>
                  </a:lnTo>
                  <a:lnTo>
                    <a:pt x="294" y="234"/>
                  </a:lnTo>
                  <a:lnTo>
                    <a:pt x="302" y="228"/>
                  </a:lnTo>
                  <a:lnTo>
                    <a:pt x="312" y="216"/>
                  </a:lnTo>
                  <a:lnTo>
                    <a:pt x="324" y="202"/>
                  </a:lnTo>
                  <a:lnTo>
                    <a:pt x="332" y="194"/>
                  </a:lnTo>
                  <a:lnTo>
                    <a:pt x="354" y="174"/>
                  </a:lnTo>
                  <a:lnTo>
                    <a:pt x="366" y="164"/>
                  </a:lnTo>
                  <a:lnTo>
                    <a:pt x="380" y="158"/>
                  </a:lnTo>
                  <a:lnTo>
                    <a:pt x="386" y="156"/>
                  </a:lnTo>
                  <a:lnTo>
                    <a:pt x="394" y="156"/>
                  </a:lnTo>
                  <a:lnTo>
                    <a:pt x="400" y="158"/>
                  </a:lnTo>
                  <a:lnTo>
                    <a:pt x="404" y="160"/>
                  </a:lnTo>
                  <a:lnTo>
                    <a:pt x="406" y="168"/>
                  </a:lnTo>
                  <a:lnTo>
                    <a:pt x="410" y="184"/>
                  </a:lnTo>
                  <a:lnTo>
                    <a:pt x="412" y="208"/>
                  </a:lnTo>
                  <a:lnTo>
                    <a:pt x="412" y="220"/>
                  </a:lnTo>
                  <a:lnTo>
                    <a:pt x="410" y="234"/>
                  </a:lnTo>
                  <a:lnTo>
                    <a:pt x="416" y="238"/>
                  </a:lnTo>
                  <a:lnTo>
                    <a:pt x="424" y="244"/>
                  </a:lnTo>
                  <a:lnTo>
                    <a:pt x="434" y="248"/>
                  </a:lnTo>
                  <a:lnTo>
                    <a:pt x="444" y="248"/>
                  </a:lnTo>
                  <a:lnTo>
                    <a:pt x="456" y="246"/>
                  </a:lnTo>
                  <a:lnTo>
                    <a:pt x="462" y="244"/>
                  </a:lnTo>
                  <a:lnTo>
                    <a:pt x="468" y="238"/>
                  </a:lnTo>
                  <a:lnTo>
                    <a:pt x="474" y="232"/>
                  </a:lnTo>
                  <a:lnTo>
                    <a:pt x="478" y="224"/>
                  </a:lnTo>
                  <a:lnTo>
                    <a:pt x="486" y="216"/>
                  </a:lnTo>
                  <a:lnTo>
                    <a:pt x="494" y="208"/>
                  </a:lnTo>
                  <a:lnTo>
                    <a:pt x="504" y="200"/>
                  </a:lnTo>
                  <a:lnTo>
                    <a:pt x="514" y="196"/>
                  </a:lnTo>
                  <a:lnTo>
                    <a:pt x="520" y="194"/>
                  </a:lnTo>
                  <a:lnTo>
                    <a:pt x="526" y="194"/>
                  </a:lnTo>
                  <a:lnTo>
                    <a:pt x="532" y="196"/>
                  </a:lnTo>
                  <a:lnTo>
                    <a:pt x="536" y="198"/>
                  </a:lnTo>
                  <a:lnTo>
                    <a:pt x="542" y="202"/>
                  </a:lnTo>
                  <a:lnTo>
                    <a:pt x="546" y="210"/>
                  </a:lnTo>
                  <a:lnTo>
                    <a:pt x="556" y="226"/>
                  </a:lnTo>
                  <a:lnTo>
                    <a:pt x="568" y="240"/>
                  </a:lnTo>
                  <a:lnTo>
                    <a:pt x="586" y="258"/>
                  </a:lnTo>
                  <a:lnTo>
                    <a:pt x="604" y="272"/>
                  </a:lnTo>
                  <a:lnTo>
                    <a:pt x="616" y="278"/>
                  </a:lnTo>
                  <a:lnTo>
                    <a:pt x="626" y="284"/>
                  </a:lnTo>
                  <a:lnTo>
                    <a:pt x="638" y="286"/>
                  </a:lnTo>
                  <a:lnTo>
                    <a:pt x="650" y="286"/>
                  </a:lnTo>
                  <a:lnTo>
                    <a:pt x="664" y="286"/>
                  </a:lnTo>
                  <a:lnTo>
                    <a:pt x="676" y="280"/>
                  </a:lnTo>
                  <a:lnTo>
                    <a:pt x="688" y="272"/>
                  </a:lnTo>
                  <a:lnTo>
                    <a:pt x="712" y="250"/>
                  </a:lnTo>
                  <a:lnTo>
                    <a:pt x="738" y="222"/>
                  </a:lnTo>
                  <a:lnTo>
                    <a:pt x="748" y="210"/>
                  </a:lnTo>
                  <a:lnTo>
                    <a:pt x="752" y="200"/>
                  </a:lnTo>
                  <a:lnTo>
                    <a:pt x="782" y="204"/>
                  </a:lnTo>
                  <a:lnTo>
                    <a:pt x="802" y="204"/>
                  </a:lnTo>
                  <a:lnTo>
                    <a:pt x="810" y="204"/>
                  </a:lnTo>
                  <a:lnTo>
                    <a:pt x="816" y="200"/>
                  </a:lnTo>
                  <a:lnTo>
                    <a:pt x="820" y="214"/>
                  </a:lnTo>
                  <a:lnTo>
                    <a:pt x="830" y="248"/>
                  </a:lnTo>
                  <a:lnTo>
                    <a:pt x="838" y="268"/>
                  </a:lnTo>
                  <a:lnTo>
                    <a:pt x="848" y="286"/>
                  </a:lnTo>
                  <a:lnTo>
                    <a:pt x="858" y="300"/>
                  </a:lnTo>
                  <a:lnTo>
                    <a:pt x="864" y="306"/>
                  </a:lnTo>
                  <a:lnTo>
                    <a:pt x="868" y="312"/>
                  </a:lnTo>
                  <a:lnTo>
                    <a:pt x="876" y="312"/>
                  </a:lnTo>
                  <a:lnTo>
                    <a:pt x="884" y="312"/>
                  </a:lnTo>
                  <a:lnTo>
                    <a:pt x="894" y="310"/>
                  </a:lnTo>
                  <a:lnTo>
                    <a:pt x="904" y="304"/>
                  </a:lnTo>
                  <a:lnTo>
                    <a:pt x="910" y="298"/>
                  </a:lnTo>
                  <a:lnTo>
                    <a:pt x="914" y="290"/>
                  </a:lnTo>
                  <a:lnTo>
                    <a:pt x="918" y="280"/>
                  </a:lnTo>
                  <a:lnTo>
                    <a:pt x="922" y="270"/>
                  </a:lnTo>
                  <a:lnTo>
                    <a:pt x="924" y="256"/>
                  </a:lnTo>
                  <a:lnTo>
                    <a:pt x="926" y="240"/>
                  </a:lnTo>
                  <a:lnTo>
                    <a:pt x="938" y="232"/>
                  </a:lnTo>
                  <a:lnTo>
                    <a:pt x="952" y="228"/>
                  </a:lnTo>
                  <a:lnTo>
                    <a:pt x="968" y="224"/>
                  </a:lnTo>
                  <a:lnTo>
                    <a:pt x="976" y="224"/>
                  </a:lnTo>
                  <a:lnTo>
                    <a:pt x="984" y="224"/>
                  </a:lnTo>
                  <a:lnTo>
                    <a:pt x="992" y="226"/>
                  </a:lnTo>
                  <a:lnTo>
                    <a:pt x="1000" y="232"/>
                  </a:lnTo>
                  <a:lnTo>
                    <a:pt x="1008" y="238"/>
                  </a:lnTo>
                  <a:lnTo>
                    <a:pt x="1016" y="248"/>
                  </a:lnTo>
                  <a:lnTo>
                    <a:pt x="1022" y="260"/>
                  </a:lnTo>
                  <a:lnTo>
                    <a:pt x="1026" y="276"/>
                  </a:lnTo>
                  <a:lnTo>
                    <a:pt x="1024" y="292"/>
                  </a:lnTo>
                  <a:lnTo>
                    <a:pt x="1020" y="308"/>
                  </a:lnTo>
                  <a:lnTo>
                    <a:pt x="1010" y="330"/>
                  </a:lnTo>
                  <a:lnTo>
                    <a:pt x="996" y="354"/>
                  </a:lnTo>
                  <a:lnTo>
                    <a:pt x="988" y="366"/>
                  </a:lnTo>
                  <a:lnTo>
                    <a:pt x="976" y="380"/>
                  </a:lnTo>
                  <a:lnTo>
                    <a:pt x="962" y="394"/>
                  </a:lnTo>
                  <a:lnTo>
                    <a:pt x="946" y="406"/>
                  </a:lnTo>
                  <a:lnTo>
                    <a:pt x="928" y="418"/>
                  </a:lnTo>
                  <a:lnTo>
                    <a:pt x="908" y="432"/>
                  </a:lnTo>
                  <a:lnTo>
                    <a:pt x="906" y="436"/>
                  </a:lnTo>
                  <a:lnTo>
                    <a:pt x="898" y="446"/>
                  </a:lnTo>
                  <a:lnTo>
                    <a:pt x="892" y="462"/>
                  </a:lnTo>
                  <a:lnTo>
                    <a:pt x="890" y="470"/>
                  </a:lnTo>
                  <a:lnTo>
                    <a:pt x="888" y="480"/>
                  </a:lnTo>
                  <a:lnTo>
                    <a:pt x="888" y="488"/>
                  </a:lnTo>
                  <a:lnTo>
                    <a:pt x="892" y="498"/>
                  </a:lnTo>
                  <a:lnTo>
                    <a:pt x="896" y="508"/>
                  </a:lnTo>
                  <a:lnTo>
                    <a:pt x="906" y="516"/>
                  </a:lnTo>
                  <a:lnTo>
                    <a:pt x="918" y="524"/>
                  </a:lnTo>
                  <a:lnTo>
                    <a:pt x="932" y="530"/>
                  </a:lnTo>
                  <a:lnTo>
                    <a:pt x="954" y="536"/>
                  </a:lnTo>
                  <a:lnTo>
                    <a:pt x="978" y="540"/>
                  </a:lnTo>
                  <a:lnTo>
                    <a:pt x="998" y="542"/>
                  </a:lnTo>
                  <a:lnTo>
                    <a:pt x="1018" y="542"/>
                  </a:lnTo>
                  <a:lnTo>
                    <a:pt x="1042" y="542"/>
                  </a:lnTo>
                  <a:lnTo>
                    <a:pt x="1054" y="540"/>
                  </a:lnTo>
                  <a:lnTo>
                    <a:pt x="1066" y="536"/>
                  </a:lnTo>
                  <a:lnTo>
                    <a:pt x="1076" y="532"/>
                  </a:lnTo>
                  <a:lnTo>
                    <a:pt x="1086" y="526"/>
                  </a:lnTo>
                  <a:lnTo>
                    <a:pt x="1094" y="518"/>
                  </a:lnTo>
                  <a:lnTo>
                    <a:pt x="1100" y="508"/>
                  </a:lnTo>
                  <a:lnTo>
                    <a:pt x="1104" y="496"/>
                  </a:lnTo>
                  <a:lnTo>
                    <a:pt x="1106" y="482"/>
                  </a:lnTo>
                  <a:lnTo>
                    <a:pt x="1118" y="508"/>
                  </a:lnTo>
                  <a:lnTo>
                    <a:pt x="1130" y="534"/>
                  </a:lnTo>
                  <a:lnTo>
                    <a:pt x="1144" y="570"/>
                  </a:lnTo>
                  <a:lnTo>
                    <a:pt x="1158" y="610"/>
                  </a:lnTo>
                  <a:lnTo>
                    <a:pt x="1170" y="652"/>
                  </a:lnTo>
                  <a:lnTo>
                    <a:pt x="1174" y="676"/>
                  </a:lnTo>
                  <a:lnTo>
                    <a:pt x="1178" y="698"/>
                  </a:lnTo>
                  <a:lnTo>
                    <a:pt x="1180" y="720"/>
                  </a:lnTo>
                  <a:lnTo>
                    <a:pt x="1180" y="742"/>
                  </a:lnTo>
                  <a:lnTo>
                    <a:pt x="1172" y="768"/>
                  </a:lnTo>
                  <a:lnTo>
                    <a:pt x="1168" y="794"/>
                  </a:lnTo>
                  <a:lnTo>
                    <a:pt x="1166" y="808"/>
                  </a:lnTo>
                  <a:lnTo>
                    <a:pt x="1166" y="822"/>
                  </a:lnTo>
                  <a:lnTo>
                    <a:pt x="1168" y="838"/>
                  </a:lnTo>
                  <a:lnTo>
                    <a:pt x="1170" y="852"/>
                  </a:lnTo>
                  <a:lnTo>
                    <a:pt x="1176" y="864"/>
                  </a:lnTo>
                  <a:lnTo>
                    <a:pt x="1184" y="876"/>
                  </a:lnTo>
                  <a:lnTo>
                    <a:pt x="1196" y="886"/>
                  </a:lnTo>
                  <a:lnTo>
                    <a:pt x="1210" y="892"/>
                  </a:lnTo>
                  <a:lnTo>
                    <a:pt x="1230" y="898"/>
                  </a:lnTo>
                  <a:lnTo>
                    <a:pt x="1252" y="898"/>
                  </a:lnTo>
                  <a:lnTo>
                    <a:pt x="1260" y="894"/>
                  </a:lnTo>
                  <a:lnTo>
                    <a:pt x="1268" y="888"/>
                  </a:lnTo>
                  <a:lnTo>
                    <a:pt x="1270" y="884"/>
                  </a:lnTo>
                  <a:lnTo>
                    <a:pt x="1270" y="880"/>
                  </a:lnTo>
                  <a:close/>
                </a:path>
              </a:pathLst>
            </a:custGeom>
            <a:solidFill>
              <a:srgbClr val="FA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7" name="Freeform 2121"/>
            <p:cNvSpPr>
              <a:spLocks/>
            </p:cNvSpPr>
            <p:nvPr/>
          </p:nvSpPr>
          <p:spPr bwMode="auto">
            <a:xfrm>
              <a:off x="2867025" y="4378325"/>
              <a:ext cx="1504950" cy="1371600"/>
            </a:xfrm>
            <a:custGeom>
              <a:avLst/>
              <a:gdLst>
                <a:gd name="T0" fmla="*/ 2147483646 w 948"/>
                <a:gd name="T1" fmla="*/ 2147483646 h 864"/>
                <a:gd name="T2" fmla="*/ 2147483646 w 948"/>
                <a:gd name="T3" fmla="*/ 2147483646 h 864"/>
                <a:gd name="T4" fmla="*/ 2147483646 w 948"/>
                <a:gd name="T5" fmla="*/ 2147483646 h 864"/>
                <a:gd name="T6" fmla="*/ 2147483646 w 948"/>
                <a:gd name="T7" fmla="*/ 2147483646 h 864"/>
                <a:gd name="T8" fmla="*/ 2147483646 w 948"/>
                <a:gd name="T9" fmla="*/ 2147483646 h 864"/>
                <a:gd name="T10" fmla="*/ 2147483646 w 948"/>
                <a:gd name="T11" fmla="*/ 2147483646 h 864"/>
                <a:gd name="T12" fmla="*/ 2147483646 w 948"/>
                <a:gd name="T13" fmla="*/ 2147483646 h 864"/>
                <a:gd name="T14" fmla="*/ 2147483646 w 948"/>
                <a:gd name="T15" fmla="*/ 2147483646 h 864"/>
                <a:gd name="T16" fmla="*/ 2147483646 w 948"/>
                <a:gd name="T17" fmla="*/ 2147483646 h 864"/>
                <a:gd name="T18" fmla="*/ 2147483646 w 948"/>
                <a:gd name="T19" fmla="*/ 2147483646 h 864"/>
                <a:gd name="T20" fmla="*/ 2147483646 w 948"/>
                <a:gd name="T21" fmla="*/ 2147483646 h 864"/>
                <a:gd name="T22" fmla="*/ 2147483646 w 948"/>
                <a:gd name="T23" fmla="*/ 2147483646 h 864"/>
                <a:gd name="T24" fmla="*/ 2147483646 w 948"/>
                <a:gd name="T25" fmla="*/ 2147483646 h 864"/>
                <a:gd name="T26" fmla="*/ 2147483646 w 948"/>
                <a:gd name="T27" fmla="*/ 2147483646 h 864"/>
                <a:gd name="T28" fmla="*/ 2147483646 w 948"/>
                <a:gd name="T29" fmla="*/ 2147483646 h 864"/>
                <a:gd name="T30" fmla="*/ 0 w 948"/>
                <a:gd name="T31" fmla="*/ 2147483646 h 864"/>
                <a:gd name="T32" fmla="*/ 2147483646 w 948"/>
                <a:gd name="T33" fmla="*/ 2147483646 h 864"/>
                <a:gd name="T34" fmla="*/ 2147483646 w 948"/>
                <a:gd name="T35" fmla="*/ 2147483646 h 864"/>
                <a:gd name="T36" fmla="*/ 2147483646 w 948"/>
                <a:gd name="T37" fmla="*/ 2147483646 h 864"/>
                <a:gd name="T38" fmla="*/ 2147483646 w 948"/>
                <a:gd name="T39" fmla="*/ 2147483646 h 864"/>
                <a:gd name="T40" fmla="*/ 2147483646 w 948"/>
                <a:gd name="T41" fmla="*/ 2147483646 h 864"/>
                <a:gd name="T42" fmla="*/ 2147483646 w 948"/>
                <a:gd name="T43" fmla="*/ 2147483646 h 864"/>
                <a:gd name="T44" fmla="*/ 2147483646 w 948"/>
                <a:gd name="T45" fmla="*/ 2147483646 h 864"/>
                <a:gd name="T46" fmla="*/ 2147483646 w 948"/>
                <a:gd name="T47" fmla="*/ 2147483646 h 864"/>
                <a:gd name="T48" fmla="*/ 2147483646 w 948"/>
                <a:gd name="T49" fmla="*/ 2147483646 h 864"/>
                <a:gd name="T50" fmla="*/ 2147483646 w 948"/>
                <a:gd name="T51" fmla="*/ 2147483646 h 864"/>
                <a:gd name="T52" fmla="*/ 2147483646 w 948"/>
                <a:gd name="T53" fmla="*/ 2147483646 h 864"/>
                <a:gd name="T54" fmla="*/ 2147483646 w 948"/>
                <a:gd name="T55" fmla="*/ 2147483646 h 864"/>
                <a:gd name="T56" fmla="*/ 2147483646 w 948"/>
                <a:gd name="T57" fmla="*/ 2147483646 h 864"/>
                <a:gd name="T58" fmla="*/ 2147483646 w 948"/>
                <a:gd name="T59" fmla="*/ 2147483646 h 864"/>
                <a:gd name="T60" fmla="*/ 2147483646 w 948"/>
                <a:gd name="T61" fmla="*/ 2147483646 h 864"/>
                <a:gd name="T62" fmla="*/ 2147483646 w 948"/>
                <a:gd name="T63" fmla="*/ 2147483646 h 864"/>
                <a:gd name="T64" fmla="*/ 2147483646 w 948"/>
                <a:gd name="T65" fmla="*/ 2147483646 h 864"/>
                <a:gd name="T66" fmla="*/ 2147483646 w 948"/>
                <a:gd name="T67" fmla="*/ 2147483646 h 864"/>
                <a:gd name="T68" fmla="*/ 2147483646 w 948"/>
                <a:gd name="T69" fmla="*/ 2147483646 h 864"/>
                <a:gd name="T70" fmla="*/ 2147483646 w 948"/>
                <a:gd name="T71" fmla="*/ 2147483646 h 864"/>
                <a:gd name="T72" fmla="*/ 2147483646 w 948"/>
                <a:gd name="T73" fmla="*/ 2147483646 h 864"/>
                <a:gd name="T74" fmla="*/ 2147483646 w 948"/>
                <a:gd name="T75" fmla="*/ 2147483646 h 864"/>
                <a:gd name="T76" fmla="*/ 2147483646 w 948"/>
                <a:gd name="T77" fmla="*/ 2147483646 h 864"/>
                <a:gd name="T78" fmla="*/ 2147483646 w 948"/>
                <a:gd name="T79" fmla="*/ 2147483646 h 864"/>
                <a:gd name="T80" fmla="*/ 2147483646 w 948"/>
                <a:gd name="T81" fmla="*/ 2147483646 h 864"/>
                <a:gd name="T82" fmla="*/ 2147483646 w 948"/>
                <a:gd name="T83" fmla="*/ 2147483646 h 864"/>
                <a:gd name="T84" fmla="*/ 2147483646 w 948"/>
                <a:gd name="T85" fmla="*/ 2147483646 h 864"/>
                <a:gd name="T86" fmla="*/ 2147483646 w 948"/>
                <a:gd name="T87" fmla="*/ 2147483646 h 864"/>
                <a:gd name="T88" fmla="*/ 2147483646 w 948"/>
                <a:gd name="T89" fmla="*/ 2147483646 h 864"/>
                <a:gd name="T90" fmla="*/ 2147483646 w 948"/>
                <a:gd name="T91" fmla="*/ 2147483646 h 864"/>
                <a:gd name="T92" fmla="*/ 2147483646 w 948"/>
                <a:gd name="T93" fmla="*/ 2147483646 h 864"/>
                <a:gd name="T94" fmla="*/ 2147483646 w 948"/>
                <a:gd name="T95" fmla="*/ 2147483646 h 864"/>
                <a:gd name="T96" fmla="*/ 2147483646 w 948"/>
                <a:gd name="T97" fmla="*/ 2147483646 h 864"/>
                <a:gd name="T98" fmla="*/ 2147483646 w 948"/>
                <a:gd name="T99" fmla="*/ 2147483646 h 864"/>
                <a:gd name="T100" fmla="*/ 2147483646 w 948"/>
                <a:gd name="T101" fmla="*/ 2147483646 h 864"/>
                <a:gd name="T102" fmla="*/ 2147483646 w 948"/>
                <a:gd name="T103" fmla="*/ 2147483646 h 864"/>
                <a:gd name="T104" fmla="*/ 2147483646 w 948"/>
                <a:gd name="T105" fmla="*/ 2147483646 h 864"/>
                <a:gd name="T106" fmla="*/ 2147483646 w 948"/>
                <a:gd name="T107" fmla="*/ 2147483646 h 864"/>
                <a:gd name="T108" fmla="*/ 2147483646 w 948"/>
                <a:gd name="T109" fmla="*/ 2147483646 h 864"/>
                <a:gd name="T110" fmla="*/ 2147483646 w 948"/>
                <a:gd name="T111" fmla="*/ 2147483646 h 864"/>
                <a:gd name="T112" fmla="*/ 2147483646 w 948"/>
                <a:gd name="T113" fmla="*/ 2147483646 h 86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948"/>
                <a:gd name="T172" fmla="*/ 0 h 864"/>
                <a:gd name="T173" fmla="*/ 948 w 948"/>
                <a:gd name="T174" fmla="*/ 864 h 86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948" h="864">
                  <a:moveTo>
                    <a:pt x="946" y="44"/>
                  </a:moveTo>
                  <a:lnTo>
                    <a:pt x="946" y="44"/>
                  </a:lnTo>
                  <a:lnTo>
                    <a:pt x="914" y="44"/>
                  </a:lnTo>
                  <a:lnTo>
                    <a:pt x="880" y="46"/>
                  </a:lnTo>
                  <a:lnTo>
                    <a:pt x="862" y="48"/>
                  </a:lnTo>
                  <a:lnTo>
                    <a:pt x="842" y="52"/>
                  </a:lnTo>
                  <a:lnTo>
                    <a:pt x="840" y="48"/>
                  </a:lnTo>
                  <a:lnTo>
                    <a:pt x="832" y="36"/>
                  </a:lnTo>
                  <a:lnTo>
                    <a:pt x="824" y="32"/>
                  </a:lnTo>
                  <a:lnTo>
                    <a:pt x="814" y="26"/>
                  </a:lnTo>
                  <a:lnTo>
                    <a:pt x="800" y="22"/>
                  </a:lnTo>
                  <a:lnTo>
                    <a:pt x="786" y="22"/>
                  </a:lnTo>
                  <a:lnTo>
                    <a:pt x="770" y="26"/>
                  </a:lnTo>
                  <a:lnTo>
                    <a:pt x="738" y="34"/>
                  </a:lnTo>
                  <a:lnTo>
                    <a:pt x="722" y="42"/>
                  </a:lnTo>
                  <a:lnTo>
                    <a:pt x="706" y="50"/>
                  </a:lnTo>
                  <a:lnTo>
                    <a:pt x="696" y="58"/>
                  </a:lnTo>
                  <a:lnTo>
                    <a:pt x="692" y="62"/>
                  </a:lnTo>
                  <a:lnTo>
                    <a:pt x="692" y="66"/>
                  </a:lnTo>
                  <a:lnTo>
                    <a:pt x="694" y="82"/>
                  </a:lnTo>
                  <a:lnTo>
                    <a:pt x="668" y="82"/>
                  </a:lnTo>
                  <a:lnTo>
                    <a:pt x="662" y="74"/>
                  </a:lnTo>
                  <a:lnTo>
                    <a:pt x="644" y="56"/>
                  </a:lnTo>
                  <a:lnTo>
                    <a:pt x="634" y="48"/>
                  </a:lnTo>
                  <a:lnTo>
                    <a:pt x="622" y="40"/>
                  </a:lnTo>
                  <a:lnTo>
                    <a:pt x="612" y="34"/>
                  </a:lnTo>
                  <a:lnTo>
                    <a:pt x="602" y="32"/>
                  </a:lnTo>
                  <a:lnTo>
                    <a:pt x="600" y="28"/>
                  </a:lnTo>
                  <a:lnTo>
                    <a:pt x="596" y="16"/>
                  </a:lnTo>
                  <a:lnTo>
                    <a:pt x="590" y="10"/>
                  </a:lnTo>
                  <a:lnTo>
                    <a:pt x="586" y="6"/>
                  </a:lnTo>
                  <a:lnTo>
                    <a:pt x="578" y="2"/>
                  </a:lnTo>
                  <a:lnTo>
                    <a:pt x="570" y="0"/>
                  </a:lnTo>
                  <a:lnTo>
                    <a:pt x="544" y="12"/>
                  </a:lnTo>
                  <a:lnTo>
                    <a:pt x="524" y="22"/>
                  </a:lnTo>
                  <a:lnTo>
                    <a:pt x="508" y="32"/>
                  </a:lnTo>
                  <a:lnTo>
                    <a:pt x="484" y="28"/>
                  </a:lnTo>
                  <a:lnTo>
                    <a:pt x="432" y="22"/>
                  </a:lnTo>
                  <a:lnTo>
                    <a:pt x="376" y="16"/>
                  </a:lnTo>
                  <a:lnTo>
                    <a:pt x="352" y="16"/>
                  </a:lnTo>
                  <a:lnTo>
                    <a:pt x="338" y="18"/>
                  </a:lnTo>
                  <a:lnTo>
                    <a:pt x="308" y="24"/>
                  </a:lnTo>
                  <a:lnTo>
                    <a:pt x="258" y="38"/>
                  </a:lnTo>
                  <a:lnTo>
                    <a:pt x="220" y="36"/>
                  </a:lnTo>
                  <a:lnTo>
                    <a:pt x="180" y="36"/>
                  </a:lnTo>
                  <a:lnTo>
                    <a:pt x="134" y="40"/>
                  </a:lnTo>
                  <a:lnTo>
                    <a:pt x="110" y="44"/>
                  </a:lnTo>
                  <a:lnTo>
                    <a:pt x="86" y="50"/>
                  </a:lnTo>
                  <a:lnTo>
                    <a:pt x="66" y="56"/>
                  </a:lnTo>
                  <a:lnTo>
                    <a:pt x="46" y="66"/>
                  </a:lnTo>
                  <a:lnTo>
                    <a:pt x="28" y="78"/>
                  </a:lnTo>
                  <a:lnTo>
                    <a:pt x="14" y="92"/>
                  </a:lnTo>
                  <a:lnTo>
                    <a:pt x="8" y="100"/>
                  </a:lnTo>
                  <a:lnTo>
                    <a:pt x="4" y="108"/>
                  </a:lnTo>
                  <a:lnTo>
                    <a:pt x="2" y="118"/>
                  </a:lnTo>
                  <a:lnTo>
                    <a:pt x="0" y="128"/>
                  </a:lnTo>
                  <a:lnTo>
                    <a:pt x="2" y="142"/>
                  </a:lnTo>
                  <a:lnTo>
                    <a:pt x="24" y="216"/>
                  </a:lnTo>
                  <a:lnTo>
                    <a:pt x="70" y="392"/>
                  </a:lnTo>
                  <a:lnTo>
                    <a:pt x="96" y="494"/>
                  </a:lnTo>
                  <a:lnTo>
                    <a:pt x="120" y="594"/>
                  </a:lnTo>
                  <a:lnTo>
                    <a:pt x="138" y="682"/>
                  </a:lnTo>
                  <a:lnTo>
                    <a:pt x="146" y="720"/>
                  </a:lnTo>
                  <a:lnTo>
                    <a:pt x="150" y="750"/>
                  </a:lnTo>
                  <a:lnTo>
                    <a:pt x="160" y="758"/>
                  </a:lnTo>
                  <a:lnTo>
                    <a:pt x="170" y="768"/>
                  </a:lnTo>
                  <a:lnTo>
                    <a:pt x="180" y="780"/>
                  </a:lnTo>
                  <a:lnTo>
                    <a:pt x="190" y="796"/>
                  </a:lnTo>
                  <a:lnTo>
                    <a:pt x="196" y="814"/>
                  </a:lnTo>
                  <a:lnTo>
                    <a:pt x="198" y="824"/>
                  </a:lnTo>
                  <a:lnTo>
                    <a:pt x="198" y="836"/>
                  </a:lnTo>
                  <a:lnTo>
                    <a:pt x="198" y="846"/>
                  </a:lnTo>
                  <a:lnTo>
                    <a:pt x="194" y="858"/>
                  </a:lnTo>
                  <a:lnTo>
                    <a:pt x="200" y="862"/>
                  </a:lnTo>
                  <a:lnTo>
                    <a:pt x="208" y="864"/>
                  </a:lnTo>
                  <a:lnTo>
                    <a:pt x="216" y="864"/>
                  </a:lnTo>
                  <a:lnTo>
                    <a:pt x="220" y="862"/>
                  </a:lnTo>
                  <a:lnTo>
                    <a:pt x="226" y="860"/>
                  </a:lnTo>
                  <a:lnTo>
                    <a:pt x="230" y="856"/>
                  </a:lnTo>
                  <a:lnTo>
                    <a:pt x="234" y="850"/>
                  </a:lnTo>
                  <a:lnTo>
                    <a:pt x="238" y="842"/>
                  </a:lnTo>
                  <a:lnTo>
                    <a:pt x="242" y="832"/>
                  </a:lnTo>
                  <a:lnTo>
                    <a:pt x="246" y="804"/>
                  </a:lnTo>
                  <a:lnTo>
                    <a:pt x="248" y="800"/>
                  </a:lnTo>
                  <a:lnTo>
                    <a:pt x="248" y="796"/>
                  </a:lnTo>
                  <a:lnTo>
                    <a:pt x="246" y="788"/>
                  </a:lnTo>
                  <a:lnTo>
                    <a:pt x="240" y="776"/>
                  </a:lnTo>
                  <a:lnTo>
                    <a:pt x="232" y="762"/>
                  </a:lnTo>
                  <a:lnTo>
                    <a:pt x="218" y="744"/>
                  </a:lnTo>
                  <a:lnTo>
                    <a:pt x="198" y="722"/>
                  </a:lnTo>
                  <a:lnTo>
                    <a:pt x="178" y="660"/>
                  </a:lnTo>
                  <a:lnTo>
                    <a:pt x="160" y="594"/>
                  </a:lnTo>
                  <a:lnTo>
                    <a:pt x="140" y="516"/>
                  </a:lnTo>
                  <a:lnTo>
                    <a:pt x="122" y="436"/>
                  </a:lnTo>
                  <a:lnTo>
                    <a:pt x="116" y="398"/>
                  </a:lnTo>
                  <a:lnTo>
                    <a:pt x="112" y="360"/>
                  </a:lnTo>
                  <a:lnTo>
                    <a:pt x="110" y="326"/>
                  </a:lnTo>
                  <a:lnTo>
                    <a:pt x="110" y="298"/>
                  </a:lnTo>
                  <a:lnTo>
                    <a:pt x="114" y="274"/>
                  </a:lnTo>
                  <a:lnTo>
                    <a:pt x="118" y="264"/>
                  </a:lnTo>
                  <a:lnTo>
                    <a:pt x="122" y="256"/>
                  </a:lnTo>
                  <a:lnTo>
                    <a:pt x="136" y="252"/>
                  </a:lnTo>
                  <a:lnTo>
                    <a:pt x="152" y="246"/>
                  </a:lnTo>
                  <a:lnTo>
                    <a:pt x="172" y="244"/>
                  </a:lnTo>
                  <a:lnTo>
                    <a:pt x="194" y="242"/>
                  </a:lnTo>
                  <a:lnTo>
                    <a:pt x="216" y="244"/>
                  </a:lnTo>
                  <a:lnTo>
                    <a:pt x="228" y="246"/>
                  </a:lnTo>
                  <a:lnTo>
                    <a:pt x="240" y="250"/>
                  </a:lnTo>
                  <a:lnTo>
                    <a:pt x="250" y="256"/>
                  </a:lnTo>
                  <a:lnTo>
                    <a:pt x="260" y="262"/>
                  </a:lnTo>
                  <a:lnTo>
                    <a:pt x="272" y="272"/>
                  </a:lnTo>
                  <a:lnTo>
                    <a:pt x="286" y="280"/>
                  </a:lnTo>
                  <a:lnTo>
                    <a:pt x="302" y="286"/>
                  </a:lnTo>
                  <a:lnTo>
                    <a:pt x="310" y="286"/>
                  </a:lnTo>
                  <a:lnTo>
                    <a:pt x="320" y="286"/>
                  </a:lnTo>
                  <a:lnTo>
                    <a:pt x="330" y="282"/>
                  </a:lnTo>
                  <a:lnTo>
                    <a:pt x="338" y="278"/>
                  </a:lnTo>
                  <a:lnTo>
                    <a:pt x="348" y="270"/>
                  </a:lnTo>
                  <a:lnTo>
                    <a:pt x="356" y="260"/>
                  </a:lnTo>
                  <a:lnTo>
                    <a:pt x="364" y="246"/>
                  </a:lnTo>
                  <a:lnTo>
                    <a:pt x="372" y="226"/>
                  </a:lnTo>
                  <a:lnTo>
                    <a:pt x="376" y="218"/>
                  </a:lnTo>
                  <a:lnTo>
                    <a:pt x="382" y="210"/>
                  </a:lnTo>
                  <a:lnTo>
                    <a:pt x="390" y="202"/>
                  </a:lnTo>
                  <a:lnTo>
                    <a:pt x="402" y="194"/>
                  </a:lnTo>
                  <a:lnTo>
                    <a:pt x="408" y="194"/>
                  </a:lnTo>
                  <a:lnTo>
                    <a:pt x="414" y="192"/>
                  </a:lnTo>
                  <a:lnTo>
                    <a:pt x="422" y="194"/>
                  </a:lnTo>
                  <a:lnTo>
                    <a:pt x="430" y="196"/>
                  </a:lnTo>
                  <a:lnTo>
                    <a:pt x="438" y="200"/>
                  </a:lnTo>
                  <a:lnTo>
                    <a:pt x="448" y="208"/>
                  </a:lnTo>
                  <a:lnTo>
                    <a:pt x="464" y="220"/>
                  </a:lnTo>
                  <a:lnTo>
                    <a:pt x="482" y="232"/>
                  </a:lnTo>
                  <a:lnTo>
                    <a:pt x="502" y="244"/>
                  </a:lnTo>
                  <a:lnTo>
                    <a:pt x="522" y="252"/>
                  </a:lnTo>
                  <a:lnTo>
                    <a:pt x="532" y="254"/>
                  </a:lnTo>
                  <a:lnTo>
                    <a:pt x="540" y="254"/>
                  </a:lnTo>
                  <a:lnTo>
                    <a:pt x="546" y="252"/>
                  </a:lnTo>
                  <a:lnTo>
                    <a:pt x="552" y="248"/>
                  </a:lnTo>
                  <a:lnTo>
                    <a:pt x="556" y="240"/>
                  </a:lnTo>
                  <a:lnTo>
                    <a:pt x="558" y="230"/>
                  </a:lnTo>
                  <a:lnTo>
                    <a:pt x="560" y="218"/>
                  </a:lnTo>
                  <a:lnTo>
                    <a:pt x="562" y="204"/>
                  </a:lnTo>
                  <a:lnTo>
                    <a:pt x="568" y="192"/>
                  </a:lnTo>
                  <a:lnTo>
                    <a:pt x="572" y="188"/>
                  </a:lnTo>
                  <a:lnTo>
                    <a:pt x="576" y="184"/>
                  </a:lnTo>
                  <a:lnTo>
                    <a:pt x="582" y="180"/>
                  </a:lnTo>
                  <a:lnTo>
                    <a:pt x="588" y="180"/>
                  </a:lnTo>
                  <a:lnTo>
                    <a:pt x="594" y="180"/>
                  </a:lnTo>
                  <a:lnTo>
                    <a:pt x="602" y="184"/>
                  </a:lnTo>
                  <a:lnTo>
                    <a:pt x="610" y="190"/>
                  </a:lnTo>
                  <a:lnTo>
                    <a:pt x="620" y="200"/>
                  </a:lnTo>
                  <a:lnTo>
                    <a:pt x="624" y="206"/>
                  </a:lnTo>
                  <a:lnTo>
                    <a:pt x="632" y="224"/>
                  </a:lnTo>
                  <a:lnTo>
                    <a:pt x="636" y="238"/>
                  </a:lnTo>
                  <a:lnTo>
                    <a:pt x="638" y="252"/>
                  </a:lnTo>
                  <a:lnTo>
                    <a:pt x="640" y="268"/>
                  </a:lnTo>
                  <a:lnTo>
                    <a:pt x="640" y="284"/>
                  </a:lnTo>
                  <a:lnTo>
                    <a:pt x="642" y="296"/>
                  </a:lnTo>
                  <a:lnTo>
                    <a:pt x="646" y="304"/>
                  </a:lnTo>
                  <a:lnTo>
                    <a:pt x="648" y="310"/>
                  </a:lnTo>
                  <a:lnTo>
                    <a:pt x="650" y="312"/>
                  </a:lnTo>
                  <a:lnTo>
                    <a:pt x="654" y="314"/>
                  </a:lnTo>
                  <a:lnTo>
                    <a:pt x="660" y="316"/>
                  </a:lnTo>
                  <a:lnTo>
                    <a:pt x="666" y="314"/>
                  </a:lnTo>
                  <a:lnTo>
                    <a:pt x="672" y="308"/>
                  </a:lnTo>
                  <a:lnTo>
                    <a:pt x="680" y="302"/>
                  </a:lnTo>
                  <a:lnTo>
                    <a:pt x="690" y="290"/>
                  </a:lnTo>
                  <a:lnTo>
                    <a:pt x="700" y="276"/>
                  </a:lnTo>
                  <a:lnTo>
                    <a:pt x="714" y="258"/>
                  </a:lnTo>
                  <a:lnTo>
                    <a:pt x="716" y="242"/>
                  </a:lnTo>
                  <a:lnTo>
                    <a:pt x="720" y="228"/>
                  </a:lnTo>
                  <a:lnTo>
                    <a:pt x="728" y="210"/>
                  </a:lnTo>
                  <a:lnTo>
                    <a:pt x="736" y="192"/>
                  </a:lnTo>
                  <a:lnTo>
                    <a:pt x="746" y="178"/>
                  </a:lnTo>
                  <a:lnTo>
                    <a:pt x="752" y="174"/>
                  </a:lnTo>
                  <a:lnTo>
                    <a:pt x="758" y="170"/>
                  </a:lnTo>
                  <a:lnTo>
                    <a:pt x="766" y="168"/>
                  </a:lnTo>
                  <a:lnTo>
                    <a:pt x="774" y="168"/>
                  </a:lnTo>
                  <a:lnTo>
                    <a:pt x="780" y="170"/>
                  </a:lnTo>
                  <a:lnTo>
                    <a:pt x="784" y="174"/>
                  </a:lnTo>
                  <a:lnTo>
                    <a:pt x="790" y="178"/>
                  </a:lnTo>
                  <a:lnTo>
                    <a:pt x="794" y="186"/>
                  </a:lnTo>
                  <a:lnTo>
                    <a:pt x="796" y="196"/>
                  </a:lnTo>
                  <a:lnTo>
                    <a:pt x="796" y="210"/>
                  </a:lnTo>
                  <a:lnTo>
                    <a:pt x="792" y="226"/>
                  </a:lnTo>
                  <a:lnTo>
                    <a:pt x="792" y="238"/>
                  </a:lnTo>
                  <a:lnTo>
                    <a:pt x="792" y="248"/>
                  </a:lnTo>
                  <a:lnTo>
                    <a:pt x="796" y="256"/>
                  </a:lnTo>
                  <a:lnTo>
                    <a:pt x="800" y="260"/>
                  </a:lnTo>
                  <a:lnTo>
                    <a:pt x="804" y="262"/>
                  </a:lnTo>
                  <a:lnTo>
                    <a:pt x="810" y="264"/>
                  </a:lnTo>
                  <a:lnTo>
                    <a:pt x="818" y="262"/>
                  </a:lnTo>
                  <a:lnTo>
                    <a:pt x="826" y="260"/>
                  </a:lnTo>
                  <a:lnTo>
                    <a:pt x="838" y="256"/>
                  </a:lnTo>
                  <a:lnTo>
                    <a:pt x="850" y="248"/>
                  </a:lnTo>
                  <a:lnTo>
                    <a:pt x="866" y="238"/>
                  </a:lnTo>
                  <a:lnTo>
                    <a:pt x="876" y="234"/>
                  </a:lnTo>
                  <a:lnTo>
                    <a:pt x="902" y="228"/>
                  </a:lnTo>
                  <a:lnTo>
                    <a:pt x="918" y="226"/>
                  </a:lnTo>
                  <a:lnTo>
                    <a:pt x="930" y="226"/>
                  </a:lnTo>
                  <a:lnTo>
                    <a:pt x="942" y="230"/>
                  </a:lnTo>
                  <a:lnTo>
                    <a:pt x="944" y="234"/>
                  </a:lnTo>
                  <a:lnTo>
                    <a:pt x="948" y="238"/>
                  </a:lnTo>
                  <a:lnTo>
                    <a:pt x="946" y="44"/>
                  </a:lnTo>
                  <a:close/>
                </a:path>
              </a:pathLst>
            </a:custGeom>
            <a:solidFill>
              <a:srgbClr val="FA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13" name="Freeform 2122"/>
          <p:cNvSpPr>
            <a:spLocks/>
          </p:cNvSpPr>
          <p:nvPr/>
        </p:nvSpPr>
        <p:spPr bwMode="auto">
          <a:xfrm>
            <a:off x="2863850" y="4478338"/>
            <a:ext cx="1341438" cy="1223962"/>
          </a:xfrm>
          <a:custGeom>
            <a:avLst/>
            <a:gdLst>
              <a:gd name="T0" fmla="*/ 2147483646 w 948"/>
              <a:gd name="T1" fmla="*/ 2147483646 h 864"/>
              <a:gd name="T2" fmla="*/ 2147483646 w 948"/>
              <a:gd name="T3" fmla="*/ 2147483646 h 864"/>
              <a:gd name="T4" fmla="*/ 2147483646 w 948"/>
              <a:gd name="T5" fmla="*/ 2147483646 h 864"/>
              <a:gd name="T6" fmla="*/ 2147483646 w 948"/>
              <a:gd name="T7" fmla="*/ 2147483646 h 864"/>
              <a:gd name="T8" fmla="*/ 2147483646 w 948"/>
              <a:gd name="T9" fmla="*/ 2147483646 h 864"/>
              <a:gd name="T10" fmla="*/ 2147483646 w 948"/>
              <a:gd name="T11" fmla="*/ 2147483646 h 864"/>
              <a:gd name="T12" fmla="*/ 2147483646 w 948"/>
              <a:gd name="T13" fmla="*/ 2147483646 h 864"/>
              <a:gd name="T14" fmla="*/ 2147483646 w 948"/>
              <a:gd name="T15" fmla="*/ 2147483646 h 864"/>
              <a:gd name="T16" fmla="*/ 2147483646 w 948"/>
              <a:gd name="T17" fmla="*/ 2147483646 h 864"/>
              <a:gd name="T18" fmla="*/ 2147483646 w 948"/>
              <a:gd name="T19" fmla="*/ 2147483646 h 864"/>
              <a:gd name="T20" fmla="*/ 2147483646 w 948"/>
              <a:gd name="T21" fmla="*/ 2147483646 h 864"/>
              <a:gd name="T22" fmla="*/ 2147483646 w 948"/>
              <a:gd name="T23" fmla="*/ 2147483646 h 864"/>
              <a:gd name="T24" fmla="*/ 2147483646 w 948"/>
              <a:gd name="T25" fmla="*/ 2147483646 h 864"/>
              <a:gd name="T26" fmla="*/ 2147483646 w 948"/>
              <a:gd name="T27" fmla="*/ 2147483646 h 864"/>
              <a:gd name="T28" fmla="*/ 2147483646 w 948"/>
              <a:gd name="T29" fmla="*/ 2147483646 h 864"/>
              <a:gd name="T30" fmla="*/ 0 w 948"/>
              <a:gd name="T31" fmla="*/ 2147483646 h 864"/>
              <a:gd name="T32" fmla="*/ 2147483646 w 948"/>
              <a:gd name="T33" fmla="*/ 2147483646 h 864"/>
              <a:gd name="T34" fmla="*/ 2147483646 w 948"/>
              <a:gd name="T35" fmla="*/ 2147483646 h 864"/>
              <a:gd name="T36" fmla="*/ 2147483646 w 948"/>
              <a:gd name="T37" fmla="*/ 2147483646 h 864"/>
              <a:gd name="T38" fmla="*/ 2147483646 w 948"/>
              <a:gd name="T39" fmla="*/ 2147483646 h 864"/>
              <a:gd name="T40" fmla="*/ 2147483646 w 948"/>
              <a:gd name="T41" fmla="*/ 2147483646 h 864"/>
              <a:gd name="T42" fmla="*/ 2147483646 w 948"/>
              <a:gd name="T43" fmla="*/ 2147483646 h 864"/>
              <a:gd name="T44" fmla="*/ 2147483646 w 948"/>
              <a:gd name="T45" fmla="*/ 2147483646 h 864"/>
              <a:gd name="T46" fmla="*/ 2147483646 w 948"/>
              <a:gd name="T47" fmla="*/ 2147483646 h 864"/>
              <a:gd name="T48" fmla="*/ 2147483646 w 948"/>
              <a:gd name="T49" fmla="*/ 2147483646 h 864"/>
              <a:gd name="T50" fmla="*/ 2147483646 w 948"/>
              <a:gd name="T51" fmla="*/ 2147483646 h 864"/>
              <a:gd name="T52" fmla="*/ 2147483646 w 948"/>
              <a:gd name="T53" fmla="*/ 2147483646 h 864"/>
              <a:gd name="T54" fmla="*/ 2147483646 w 948"/>
              <a:gd name="T55" fmla="*/ 2147483646 h 864"/>
              <a:gd name="T56" fmla="*/ 2147483646 w 948"/>
              <a:gd name="T57" fmla="*/ 2147483646 h 864"/>
              <a:gd name="T58" fmla="*/ 2147483646 w 948"/>
              <a:gd name="T59" fmla="*/ 2147483646 h 864"/>
              <a:gd name="T60" fmla="*/ 2147483646 w 948"/>
              <a:gd name="T61" fmla="*/ 2147483646 h 864"/>
              <a:gd name="T62" fmla="*/ 2147483646 w 948"/>
              <a:gd name="T63" fmla="*/ 2147483646 h 864"/>
              <a:gd name="T64" fmla="*/ 2147483646 w 948"/>
              <a:gd name="T65" fmla="*/ 2147483646 h 864"/>
              <a:gd name="T66" fmla="*/ 2147483646 w 948"/>
              <a:gd name="T67" fmla="*/ 2147483646 h 864"/>
              <a:gd name="T68" fmla="*/ 2147483646 w 948"/>
              <a:gd name="T69" fmla="*/ 2147483646 h 864"/>
              <a:gd name="T70" fmla="*/ 2147483646 w 948"/>
              <a:gd name="T71" fmla="*/ 2147483646 h 864"/>
              <a:gd name="T72" fmla="*/ 2147483646 w 948"/>
              <a:gd name="T73" fmla="*/ 2147483646 h 864"/>
              <a:gd name="T74" fmla="*/ 2147483646 w 948"/>
              <a:gd name="T75" fmla="*/ 2147483646 h 864"/>
              <a:gd name="T76" fmla="*/ 2147483646 w 948"/>
              <a:gd name="T77" fmla="*/ 2147483646 h 864"/>
              <a:gd name="T78" fmla="*/ 2147483646 w 948"/>
              <a:gd name="T79" fmla="*/ 2147483646 h 864"/>
              <a:gd name="T80" fmla="*/ 2147483646 w 948"/>
              <a:gd name="T81" fmla="*/ 2147483646 h 864"/>
              <a:gd name="T82" fmla="*/ 2147483646 w 948"/>
              <a:gd name="T83" fmla="*/ 2147483646 h 864"/>
              <a:gd name="T84" fmla="*/ 2147483646 w 948"/>
              <a:gd name="T85" fmla="*/ 2147483646 h 864"/>
              <a:gd name="T86" fmla="*/ 2147483646 w 948"/>
              <a:gd name="T87" fmla="*/ 2147483646 h 864"/>
              <a:gd name="T88" fmla="*/ 2147483646 w 948"/>
              <a:gd name="T89" fmla="*/ 2147483646 h 864"/>
              <a:gd name="T90" fmla="*/ 2147483646 w 948"/>
              <a:gd name="T91" fmla="*/ 2147483646 h 864"/>
              <a:gd name="T92" fmla="*/ 2147483646 w 948"/>
              <a:gd name="T93" fmla="*/ 2147483646 h 864"/>
              <a:gd name="T94" fmla="*/ 2147483646 w 948"/>
              <a:gd name="T95" fmla="*/ 2147483646 h 864"/>
              <a:gd name="T96" fmla="*/ 2147483646 w 948"/>
              <a:gd name="T97" fmla="*/ 2147483646 h 864"/>
              <a:gd name="T98" fmla="*/ 2147483646 w 948"/>
              <a:gd name="T99" fmla="*/ 2147483646 h 864"/>
              <a:gd name="T100" fmla="*/ 2147483646 w 948"/>
              <a:gd name="T101" fmla="*/ 2147483646 h 864"/>
              <a:gd name="T102" fmla="*/ 2147483646 w 948"/>
              <a:gd name="T103" fmla="*/ 2147483646 h 864"/>
              <a:gd name="T104" fmla="*/ 2147483646 w 948"/>
              <a:gd name="T105" fmla="*/ 2147483646 h 864"/>
              <a:gd name="T106" fmla="*/ 2147483646 w 948"/>
              <a:gd name="T107" fmla="*/ 2147483646 h 864"/>
              <a:gd name="T108" fmla="*/ 2147483646 w 948"/>
              <a:gd name="T109" fmla="*/ 2147483646 h 864"/>
              <a:gd name="T110" fmla="*/ 2147483646 w 948"/>
              <a:gd name="T111" fmla="*/ 2147483646 h 864"/>
              <a:gd name="T112" fmla="*/ 2147483646 w 948"/>
              <a:gd name="T113" fmla="*/ 2147483646 h 86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8"/>
              <a:gd name="T172" fmla="*/ 0 h 864"/>
              <a:gd name="T173" fmla="*/ 948 w 948"/>
              <a:gd name="T174" fmla="*/ 864 h 86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8" h="864">
                <a:moveTo>
                  <a:pt x="946" y="44"/>
                </a:moveTo>
                <a:lnTo>
                  <a:pt x="946" y="44"/>
                </a:lnTo>
                <a:lnTo>
                  <a:pt x="914" y="44"/>
                </a:lnTo>
                <a:lnTo>
                  <a:pt x="880" y="46"/>
                </a:lnTo>
                <a:lnTo>
                  <a:pt x="862" y="48"/>
                </a:lnTo>
                <a:lnTo>
                  <a:pt x="842" y="52"/>
                </a:lnTo>
                <a:lnTo>
                  <a:pt x="840" y="48"/>
                </a:lnTo>
                <a:lnTo>
                  <a:pt x="832" y="36"/>
                </a:lnTo>
                <a:lnTo>
                  <a:pt x="824" y="32"/>
                </a:lnTo>
                <a:lnTo>
                  <a:pt x="814" y="26"/>
                </a:lnTo>
                <a:lnTo>
                  <a:pt x="800" y="22"/>
                </a:lnTo>
                <a:lnTo>
                  <a:pt x="786" y="22"/>
                </a:lnTo>
                <a:lnTo>
                  <a:pt x="770" y="26"/>
                </a:lnTo>
                <a:lnTo>
                  <a:pt x="738" y="34"/>
                </a:lnTo>
                <a:lnTo>
                  <a:pt x="722" y="42"/>
                </a:lnTo>
                <a:lnTo>
                  <a:pt x="706" y="50"/>
                </a:lnTo>
                <a:lnTo>
                  <a:pt x="696" y="58"/>
                </a:lnTo>
                <a:lnTo>
                  <a:pt x="692" y="62"/>
                </a:lnTo>
                <a:lnTo>
                  <a:pt x="692" y="66"/>
                </a:lnTo>
                <a:lnTo>
                  <a:pt x="694" y="82"/>
                </a:lnTo>
                <a:lnTo>
                  <a:pt x="668" y="82"/>
                </a:lnTo>
                <a:lnTo>
                  <a:pt x="662" y="74"/>
                </a:lnTo>
                <a:lnTo>
                  <a:pt x="644" y="56"/>
                </a:lnTo>
                <a:lnTo>
                  <a:pt x="634" y="48"/>
                </a:lnTo>
                <a:lnTo>
                  <a:pt x="622" y="40"/>
                </a:lnTo>
                <a:lnTo>
                  <a:pt x="612" y="34"/>
                </a:lnTo>
                <a:lnTo>
                  <a:pt x="602" y="32"/>
                </a:lnTo>
                <a:lnTo>
                  <a:pt x="600" y="28"/>
                </a:lnTo>
                <a:lnTo>
                  <a:pt x="596" y="16"/>
                </a:lnTo>
                <a:lnTo>
                  <a:pt x="590" y="10"/>
                </a:lnTo>
                <a:lnTo>
                  <a:pt x="586" y="6"/>
                </a:lnTo>
                <a:lnTo>
                  <a:pt x="578" y="2"/>
                </a:lnTo>
                <a:lnTo>
                  <a:pt x="570" y="0"/>
                </a:lnTo>
                <a:lnTo>
                  <a:pt x="544" y="12"/>
                </a:lnTo>
                <a:lnTo>
                  <a:pt x="524" y="22"/>
                </a:lnTo>
                <a:lnTo>
                  <a:pt x="508" y="32"/>
                </a:lnTo>
                <a:lnTo>
                  <a:pt x="484" y="28"/>
                </a:lnTo>
                <a:lnTo>
                  <a:pt x="432" y="22"/>
                </a:lnTo>
                <a:lnTo>
                  <a:pt x="376" y="16"/>
                </a:lnTo>
                <a:lnTo>
                  <a:pt x="352" y="16"/>
                </a:lnTo>
                <a:lnTo>
                  <a:pt x="338" y="18"/>
                </a:lnTo>
                <a:lnTo>
                  <a:pt x="308" y="24"/>
                </a:lnTo>
                <a:lnTo>
                  <a:pt x="258" y="38"/>
                </a:lnTo>
                <a:lnTo>
                  <a:pt x="220" y="36"/>
                </a:lnTo>
                <a:lnTo>
                  <a:pt x="180" y="36"/>
                </a:lnTo>
                <a:lnTo>
                  <a:pt x="134" y="40"/>
                </a:lnTo>
                <a:lnTo>
                  <a:pt x="110" y="44"/>
                </a:lnTo>
                <a:lnTo>
                  <a:pt x="86" y="50"/>
                </a:lnTo>
                <a:lnTo>
                  <a:pt x="66" y="56"/>
                </a:lnTo>
                <a:lnTo>
                  <a:pt x="46" y="66"/>
                </a:lnTo>
                <a:lnTo>
                  <a:pt x="28" y="78"/>
                </a:lnTo>
                <a:lnTo>
                  <a:pt x="14" y="92"/>
                </a:lnTo>
                <a:lnTo>
                  <a:pt x="8" y="100"/>
                </a:lnTo>
                <a:lnTo>
                  <a:pt x="4" y="108"/>
                </a:lnTo>
                <a:lnTo>
                  <a:pt x="2" y="118"/>
                </a:lnTo>
                <a:lnTo>
                  <a:pt x="0" y="128"/>
                </a:lnTo>
                <a:lnTo>
                  <a:pt x="2" y="142"/>
                </a:lnTo>
                <a:lnTo>
                  <a:pt x="24" y="216"/>
                </a:lnTo>
                <a:lnTo>
                  <a:pt x="70" y="392"/>
                </a:lnTo>
                <a:lnTo>
                  <a:pt x="96" y="494"/>
                </a:lnTo>
                <a:lnTo>
                  <a:pt x="120" y="594"/>
                </a:lnTo>
                <a:lnTo>
                  <a:pt x="138" y="682"/>
                </a:lnTo>
                <a:lnTo>
                  <a:pt x="146" y="720"/>
                </a:lnTo>
                <a:lnTo>
                  <a:pt x="150" y="750"/>
                </a:lnTo>
                <a:lnTo>
                  <a:pt x="160" y="758"/>
                </a:lnTo>
                <a:lnTo>
                  <a:pt x="170" y="768"/>
                </a:lnTo>
                <a:lnTo>
                  <a:pt x="180" y="780"/>
                </a:lnTo>
                <a:lnTo>
                  <a:pt x="190" y="796"/>
                </a:lnTo>
                <a:lnTo>
                  <a:pt x="196" y="814"/>
                </a:lnTo>
                <a:lnTo>
                  <a:pt x="198" y="824"/>
                </a:lnTo>
                <a:lnTo>
                  <a:pt x="198" y="836"/>
                </a:lnTo>
                <a:lnTo>
                  <a:pt x="198" y="846"/>
                </a:lnTo>
                <a:lnTo>
                  <a:pt x="194" y="858"/>
                </a:lnTo>
                <a:lnTo>
                  <a:pt x="200" y="862"/>
                </a:lnTo>
                <a:lnTo>
                  <a:pt x="208" y="864"/>
                </a:lnTo>
                <a:lnTo>
                  <a:pt x="216" y="864"/>
                </a:lnTo>
                <a:lnTo>
                  <a:pt x="220" y="862"/>
                </a:lnTo>
                <a:lnTo>
                  <a:pt x="226" y="860"/>
                </a:lnTo>
                <a:lnTo>
                  <a:pt x="230" y="856"/>
                </a:lnTo>
                <a:lnTo>
                  <a:pt x="234" y="850"/>
                </a:lnTo>
                <a:lnTo>
                  <a:pt x="238" y="842"/>
                </a:lnTo>
                <a:lnTo>
                  <a:pt x="242" y="832"/>
                </a:lnTo>
                <a:lnTo>
                  <a:pt x="246" y="804"/>
                </a:lnTo>
                <a:lnTo>
                  <a:pt x="248" y="800"/>
                </a:lnTo>
                <a:lnTo>
                  <a:pt x="248" y="796"/>
                </a:lnTo>
                <a:lnTo>
                  <a:pt x="246" y="788"/>
                </a:lnTo>
                <a:lnTo>
                  <a:pt x="240" y="776"/>
                </a:lnTo>
                <a:lnTo>
                  <a:pt x="232" y="762"/>
                </a:lnTo>
                <a:lnTo>
                  <a:pt x="218" y="744"/>
                </a:lnTo>
                <a:lnTo>
                  <a:pt x="198" y="722"/>
                </a:lnTo>
                <a:lnTo>
                  <a:pt x="178" y="660"/>
                </a:lnTo>
                <a:lnTo>
                  <a:pt x="160" y="594"/>
                </a:lnTo>
                <a:lnTo>
                  <a:pt x="140" y="516"/>
                </a:lnTo>
                <a:lnTo>
                  <a:pt x="122" y="436"/>
                </a:lnTo>
                <a:lnTo>
                  <a:pt x="116" y="398"/>
                </a:lnTo>
                <a:lnTo>
                  <a:pt x="112" y="360"/>
                </a:lnTo>
                <a:lnTo>
                  <a:pt x="110" y="326"/>
                </a:lnTo>
                <a:lnTo>
                  <a:pt x="110" y="298"/>
                </a:lnTo>
                <a:lnTo>
                  <a:pt x="114" y="274"/>
                </a:lnTo>
                <a:lnTo>
                  <a:pt x="118" y="264"/>
                </a:lnTo>
                <a:lnTo>
                  <a:pt x="122" y="256"/>
                </a:lnTo>
                <a:lnTo>
                  <a:pt x="136" y="252"/>
                </a:lnTo>
                <a:lnTo>
                  <a:pt x="152" y="246"/>
                </a:lnTo>
                <a:lnTo>
                  <a:pt x="172" y="244"/>
                </a:lnTo>
                <a:lnTo>
                  <a:pt x="194" y="242"/>
                </a:lnTo>
                <a:lnTo>
                  <a:pt x="216" y="244"/>
                </a:lnTo>
                <a:lnTo>
                  <a:pt x="228" y="246"/>
                </a:lnTo>
                <a:lnTo>
                  <a:pt x="240" y="250"/>
                </a:lnTo>
                <a:lnTo>
                  <a:pt x="250" y="256"/>
                </a:lnTo>
                <a:lnTo>
                  <a:pt x="260" y="262"/>
                </a:lnTo>
                <a:lnTo>
                  <a:pt x="272" y="272"/>
                </a:lnTo>
                <a:lnTo>
                  <a:pt x="286" y="280"/>
                </a:lnTo>
                <a:lnTo>
                  <a:pt x="302" y="286"/>
                </a:lnTo>
                <a:lnTo>
                  <a:pt x="310" y="286"/>
                </a:lnTo>
                <a:lnTo>
                  <a:pt x="320" y="286"/>
                </a:lnTo>
                <a:lnTo>
                  <a:pt x="330" y="282"/>
                </a:lnTo>
                <a:lnTo>
                  <a:pt x="338" y="278"/>
                </a:lnTo>
                <a:lnTo>
                  <a:pt x="348" y="270"/>
                </a:lnTo>
                <a:lnTo>
                  <a:pt x="356" y="260"/>
                </a:lnTo>
                <a:lnTo>
                  <a:pt x="364" y="246"/>
                </a:lnTo>
                <a:lnTo>
                  <a:pt x="372" y="226"/>
                </a:lnTo>
                <a:lnTo>
                  <a:pt x="376" y="218"/>
                </a:lnTo>
                <a:lnTo>
                  <a:pt x="382" y="210"/>
                </a:lnTo>
                <a:lnTo>
                  <a:pt x="390" y="202"/>
                </a:lnTo>
                <a:lnTo>
                  <a:pt x="402" y="194"/>
                </a:lnTo>
                <a:lnTo>
                  <a:pt x="408" y="194"/>
                </a:lnTo>
                <a:lnTo>
                  <a:pt x="414" y="192"/>
                </a:lnTo>
                <a:lnTo>
                  <a:pt x="422" y="194"/>
                </a:lnTo>
                <a:lnTo>
                  <a:pt x="430" y="196"/>
                </a:lnTo>
                <a:lnTo>
                  <a:pt x="438" y="200"/>
                </a:lnTo>
                <a:lnTo>
                  <a:pt x="448" y="208"/>
                </a:lnTo>
                <a:lnTo>
                  <a:pt x="464" y="220"/>
                </a:lnTo>
                <a:lnTo>
                  <a:pt x="482" y="232"/>
                </a:lnTo>
                <a:lnTo>
                  <a:pt x="502" y="244"/>
                </a:lnTo>
                <a:lnTo>
                  <a:pt x="522" y="252"/>
                </a:lnTo>
                <a:lnTo>
                  <a:pt x="532" y="254"/>
                </a:lnTo>
                <a:lnTo>
                  <a:pt x="540" y="254"/>
                </a:lnTo>
                <a:lnTo>
                  <a:pt x="546" y="252"/>
                </a:lnTo>
                <a:lnTo>
                  <a:pt x="552" y="248"/>
                </a:lnTo>
                <a:lnTo>
                  <a:pt x="556" y="240"/>
                </a:lnTo>
                <a:lnTo>
                  <a:pt x="558" y="230"/>
                </a:lnTo>
                <a:lnTo>
                  <a:pt x="560" y="218"/>
                </a:lnTo>
                <a:lnTo>
                  <a:pt x="562" y="204"/>
                </a:lnTo>
                <a:lnTo>
                  <a:pt x="568" y="192"/>
                </a:lnTo>
                <a:lnTo>
                  <a:pt x="572" y="188"/>
                </a:lnTo>
                <a:lnTo>
                  <a:pt x="576" y="184"/>
                </a:lnTo>
                <a:lnTo>
                  <a:pt x="582" y="180"/>
                </a:lnTo>
                <a:lnTo>
                  <a:pt x="588" y="180"/>
                </a:lnTo>
                <a:lnTo>
                  <a:pt x="594" y="180"/>
                </a:lnTo>
                <a:lnTo>
                  <a:pt x="602" y="184"/>
                </a:lnTo>
                <a:lnTo>
                  <a:pt x="610" y="190"/>
                </a:lnTo>
                <a:lnTo>
                  <a:pt x="620" y="200"/>
                </a:lnTo>
                <a:lnTo>
                  <a:pt x="624" y="206"/>
                </a:lnTo>
                <a:lnTo>
                  <a:pt x="632" y="224"/>
                </a:lnTo>
                <a:lnTo>
                  <a:pt x="636" y="238"/>
                </a:lnTo>
                <a:lnTo>
                  <a:pt x="638" y="252"/>
                </a:lnTo>
                <a:lnTo>
                  <a:pt x="640" y="268"/>
                </a:lnTo>
                <a:lnTo>
                  <a:pt x="640" y="284"/>
                </a:lnTo>
                <a:lnTo>
                  <a:pt x="642" y="296"/>
                </a:lnTo>
                <a:lnTo>
                  <a:pt x="646" y="304"/>
                </a:lnTo>
                <a:lnTo>
                  <a:pt x="648" y="310"/>
                </a:lnTo>
                <a:lnTo>
                  <a:pt x="650" y="312"/>
                </a:lnTo>
                <a:lnTo>
                  <a:pt x="654" y="314"/>
                </a:lnTo>
                <a:lnTo>
                  <a:pt x="660" y="316"/>
                </a:lnTo>
                <a:lnTo>
                  <a:pt x="666" y="314"/>
                </a:lnTo>
                <a:lnTo>
                  <a:pt x="672" y="308"/>
                </a:lnTo>
                <a:lnTo>
                  <a:pt x="680" y="302"/>
                </a:lnTo>
                <a:lnTo>
                  <a:pt x="690" y="290"/>
                </a:lnTo>
                <a:lnTo>
                  <a:pt x="700" y="276"/>
                </a:lnTo>
                <a:lnTo>
                  <a:pt x="714" y="258"/>
                </a:lnTo>
                <a:lnTo>
                  <a:pt x="716" y="242"/>
                </a:lnTo>
                <a:lnTo>
                  <a:pt x="720" y="228"/>
                </a:lnTo>
                <a:lnTo>
                  <a:pt x="728" y="210"/>
                </a:lnTo>
                <a:lnTo>
                  <a:pt x="736" y="192"/>
                </a:lnTo>
                <a:lnTo>
                  <a:pt x="746" y="178"/>
                </a:lnTo>
                <a:lnTo>
                  <a:pt x="752" y="174"/>
                </a:lnTo>
                <a:lnTo>
                  <a:pt x="758" y="170"/>
                </a:lnTo>
                <a:lnTo>
                  <a:pt x="766" y="168"/>
                </a:lnTo>
                <a:lnTo>
                  <a:pt x="774" y="168"/>
                </a:lnTo>
                <a:lnTo>
                  <a:pt x="780" y="170"/>
                </a:lnTo>
                <a:lnTo>
                  <a:pt x="784" y="174"/>
                </a:lnTo>
                <a:lnTo>
                  <a:pt x="790" y="178"/>
                </a:lnTo>
                <a:lnTo>
                  <a:pt x="794" y="186"/>
                </a:lnTo>
                <a:lnTo>
                  <a:pt x="796" y="196"/>
                </a:lnTo>
                <a:lnTo>
                  <a:pt x="796" y="210"/>
                </a:lnTo>
                <a:lnTo>
                  <a:pt x="792" y="226"/>
                </a:lnTo>
                <a:lnTo>
                  <a:pt x="792" y="238"/>
                </a:lnTo>
                <a:lnTo>
                  <a:pt x="792" y="248"/>
                </a:lnTo>
                <a:lnTo>
                  <a:pt x="796" y="256"/>
                </a:lnTo>
                <a:lnTo>
                  <a:pt x="800" y="260"/>
                </a:lnTo>
                <a:lnTo>
                  <a:pt x="804" y="262"/>
                </a:lnTo>
                <a:lnTo>
                  <a:pt x="810" y="264"/>
                </a:lnTo>
                <a:lnTo>
                  <a:pt x="818" y="262"/>
                </a:lnTo>
                <a:lnTo>
                  <a:pt x="826" y="260"/>
                </a:lnTo>
                <a:lnTo>
                  <a:pt x="838" y="256"/>
                </a:lnTo>
                <a:lnTo>
                  <a:pt x="850" y="248"/>
                </a:lnTo>
                <a:lnTo>
                  <a:pt x="866" y="238"/>
                </a:lnTo>
                <a:lnTo>
                  <a:pt x="876" y="234"/>
                </a:lnTo>
                <a:lnTo>
                  <a:pt x="902" y="228"/>
                </a:lnTo>
                <a:lnTo>
                  <a:pt x="918" y="226"/>
                </a:lnTo>
                <a:lnTo>
                  <a:pt x="930" y="226"/>
                </a:lnTo>
                <a:lnTo>
                  <a:pt x="942" y="230"/>
                </a:lnTo>
                <a:lnTo>
                  <a:pt x="944" y="234"/>
                </a:lnTo>
                <a:lnTo>
                  <a:pt x="948" y="238"/>
                </a:lnTo>
                <a:lnTo>
                  <a:pt x="946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4" name="Freeform 2123"/>
          <p:cNvSpPr>
            <a:spLocks/>
          </p:cNvSpPr>
          <p:nvPr/>
        </p:nvSpPr>
        <p:spPr bwMode="auto">
          <a:xfrm>
            <a:off x="1233488" y="4456113"/>
            <a:ext cx="1528762" cy="230187"/>
          </a:xfrm>
          <a:custGeom>
            <a:avLst/>
            <a:gdLst>
              <a:gd name="T0" fmla="*/ 2147483646 w 1080"/>
              <a:gd name="T1" fmla="*/ 2147483646 h 162"/>
              <a:gd name="T2" fmla="*/ 2147483646 w 1080"/>
              <a:gd name="T3" fmla="*/ 2147483646 h 162"/>
              <a:gd name="T4" fmla="*/ 2147483646 w 1080"/>
              <a:gd name="T5" fmla="*/ 2147483646 h 162"/>
              <a:gd name="T6" fmla="*/ 2147483646 w 1080"/>
              <a:gd name="T7" fmla="*/ 2147483646 h 162"/>
              <a:gd name="T8" fmla="*/ 2147483646 w 1080"/>
              <a:gd name="T9" fmla="*/ 2147483646 h 162"/>
              <a:gd name="T10" fmla="*/ 2147483646 w 1080"/>
              <a:gd name="T11" fmla="*/ 2147483646 h 162"/>
              <a:gd name="T12" fmla="*/ 2147483646 w 1080"/>
              <a:gd name="T13" fmla="*/ 2147483646 h 162"/>
              <a:gd name="T14" fmla="*/ 2147483646 w 1080"/>
              <a:gd name="T15" fmla="*/ 2147483646 h 162"/>
              <a:gd name="T16" fmla="*/ 2147483646 w 1080"/>
              <a:gd name="T17" fmla="*/ 2147483646 h 162"/>
              <a:gd name="T18" fmla="*/ 2147483646 w 1080"/>
              <a:gd name="T19" fmla="*/ 2147483646 h 162"/>
              <a:gd name="T20" fmla="*/ 2147483646 w 1080"/>
              <a:gd name="T21" fmla="*/ 2147483646 h 162"/>
              <a:gd name="T22" fmla="*/ 2147483646 w 1080"/>
              <a:gd name="T23" fmla="*/ 2147483646 h 162"/>
              <a:gd name="T24" fmla="*/ 2147483646 w 1080"/>
              <a:gd name="T25" fmla="*/ 2147483646 h 162"/>
              <a:gd name="T26" fmla="*/ 2147483646 w 1080"/>
              <a:gd name="T27" fmla="*/ 2147483646 h 162"/>
              <a:gd name="T28" fmla="*/ 2147483646 w 1080"/>
              <a:gd name="T29" fmla="*/ 2147483646 h 162"/>
              <a:gd name="T30" fmla="*/ 2147483646 w 1080"/>
              <a:gd name="T31" fmla="*/ 2147483646 h 162"/>
              <a:gd name="T32" fmla="*/ 2147483646 w 1080"/>
              <a:gd name="T33" fmla="*/ 2147483646 h 162"/>
              <a:gd name="T34" fmla="*/ 2147483646 w 1080"/>
              <a:gd name="T35" fmla="*/ 2147483646 h 162"/>
              <a:gd name="T36" fmla="*/ 2147483646 w 1080"/>
              <a:gd name="T37" fmla="*/ 2147483646 h 162"/>
              <a:gd name="T38" fmla="*/ 2147483646 w 1080"/>
              <a:gd name="T39" fmla="*/ 2147483646 h 162"/>
              <a:gd name="T40" fmla="*/ 2147483646 w 1080"/>
              <a:gd name="T41" fmla="*/ 2147483646 h 162"/>
              <a:gd name="T42" fmla="*/ 2147483646 w 1080"/>
              <a:gd name="T43" fmla="*/ 2147483646 h 162"/>
              <a:gd name="T44" fmla="*/ 2147483646 w 1080"/>
              <a:gd name="T45" fmla="*/ 2147483646 h 162"/>
              <a:gd name="T46" fmla="*/ 2147483646 w 1080"/>
              <a:gd name="T47" fmla="*/ 2147483646 h 162"/>
              <a:gd name="T48" fmla="*/ 2147483646 w 1080"/>
              <a:gd name="T49" fmla="*/ 2147483646 h 162"/>
              <a:gd name="T50" fmla="*/ 2147483646 w 1080"/>
              <a:gd name="T51" fmla="*/ 2147483646 h 162"/>
              <a:gd name="T52" fmla="*/ 2147483646 w 1080"/>
              <a:gd name="T53" fmla="*/ 2147483646 h 162"/>
              <a:gd name="T54" fmla="*/ 2147483646 w 1080"/>
              <a:gd name="T55" fmla="*/ 2147483646 h 162"/>
              <a:gd name="T56" fmla="*/ 2147483646 w 1080"/>
              <a:gd name="T57" fmla="*/ 2147483646 h 162"/>
              <a:gd name="T58" fmla="*/ 2147483646 w 1080"/>
              <a:gd name="T59" fmla="*/ 2147483646 h 162"/>
              <a:gd name="T60" fmla="*/ 2147483646 w 1080"/>
              <a:gd name="T61" fmla="*/ 2147483646 h 162"/>
              <a:gd name="T62" fmla="*/ 2147483646 w 1080"/>
              <a:gd name="T63" fmla="*/ 0 h 162"/>
              <a:gd name="T64" fmla="*/ 2147483646 w 1080"/>
              <a:gd name="T65" fmla="*/ 0 h 162"/>
              <a:gd name="T66" fmla="*/ 2147483646 w 1080"/>
              <a:gd name="T67" fmla="*/ 2147483646 h 162"/>
              <a:gd name="T68" fmla="*/ 2147483646 w 1080"/>
              <a:gd name="T69" fmla="*/ 2147483646 h 162"/>
              <a:gd name="T70" fmla="*/ 2147483646 w 1080"/>
              <a:gd name="T71" fmla="*/ 2147483646 h 162"/>
              <a:gd name="T72" fmla="*/ 2147483646 w 1080"/>
              <a:gd name="T73" fmla="*/ 2147483646 h 162"/>
              <a:gd name="T74" fmla="*/ 2147483646 w 1080"/>
              <a:gd name="T75" fmla="*/ 2147483646 h 162"/>
              <a:gd name="T76" fmla="*/ 2147483646 w 1080"/>
              <a:gd name="T77" fmla="*/ 2147483646 h 162"/>
              <a:gd name="T78" fmla="*/ 0 w 1080"/>
              <a:gd name="T79" fmla="*/ 2147483646 h 162"/>
              <a:gd name="T80" fmla="*/ 2147483646 w 1080"/>
              <a:gd name="T81" fmla="*/ 2147483646 h 162"/>
              <a:gd name="T82" fmla="*/ 2147483646 w 1080"/>
              <a:gd name="T83" fmla="*/ 2147483646 h 162"/>
              <a:gd name="T84" fmla="*/ 2147483646 w 1080"/>
              <a:gd name="T85" fmla="*/ 2147483646 h 162"/>
              <a:gd name="T86" fmla="*/ 2147483646 w 1080"/>
              <a:gd name="T87" fmla="*/ 2147483646 h 162"/>
              <a:gd name="T88" fmla="*/ 2147483646 w 1080"/>
              <a:gd name="T89" fmla="*/ 2147483646 h 162"/>
              <a:gd name="T90" fmla="*/ 2147483646 w 1080"/>
              <a:gd name="T91" fmla="*/ 2147483646 h 162"/>
              <a:gd name="T92" fmla="*/ 2147483646 w 1080"/>
              <a:gd name="T93" fmla="*/ 2147483646 h 162"/>
              <a:gd name="T94" fmla="*/ 2147483646 w 1080"/>
              <a:gd name="T95" fmla="*/ 2147483646 h 162"/>
              <a:gd name="T96" fmla="*/ 2147483646 w 1080"/>
              <a:gd name="T97" fmla="*/ 2147483646 h 162"/>
              <a:gd name="T98" fmla="*/ 2147483646 w 1080"/>
              <a:gd name="T99" fmla="*/ 2147483646 h 162"/>
              <a:gd name="T100" fmla="*/ 2147483646 w 1080"/>
              <a:gd name="T101" fmla="*/ 2147483646 h 162"/>
              <a:gd name="T102" fmla="*/ 2147483646 w 1080"/>
              <a:gd name="T103" fmla="*/ 2147483646 h 162"/>
              <a:gd name="T104" fmla="*/ 2147483646 w 1080"/>
              <a:gd name="T105" fmla="*/ 2147483646 h 162"/>
              <a:gd name="T106" fmla="*/ 2147483646 w 1080"/>
              <a:gd name="T107" fmla="*/ 2147483646 h 162"/>
              <a:gd name="T108" fmla="*/ 2147483646 w 1080"/>
              <a:gd name="T109" fmla="*/ 2147483646 h 162"/>
              <a:gd name="T110" fmla="*/ 2147483646 w 1080"/>
              <a:gd name="T111" fmla="*/ 2147483646 h 162"/>
              <a:gd name="T112" fmla="*/ 2147483646 w 1080"/>
              <a:gd name="T113" fmla="*/ 2147483646 h 162"/>
              <a:gd name="T114" fmla="*/ 2147483646 w 1080"/>
              <a:gd name="T115" fmla="*/ 2147483646 h 162"/>
              <a:gd name="T116" fmla="*/ 2147483646 w 1080"/>
              <a:gd name="T117" fmla="*/ 2147483646 h 162"/>
              <a:gd name="T118" fmla="*/ 2147483646 w 1080"/>
              <a:gd name="T119" fmla="*/ 2147483646 h 162"/>
              <a:gd name="T120" fmla="*/ 2147483646 w 1080"/>
              <a:gd name="T121" fmla="*/ 2147483646 h 162"/>
              <a:gd name="T122" fmla="*/ 2147483646 w 1080"/>
              <a:gd name="T123" fmla="*/ 2147483646 h 162"/>
              <a:gd name="T124" fmla="*/ 2147483646 w 1080"/>
              <a:gd name="T125" fmla="*/ 2147483646 h 16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080"/>
              <a:gd name="T190" fmla="*/ 0 h 162"/>
              <a:gd name="T191" fmla="*/ 1080 w 1080"/>
              <a:gd name="T192" fmla="*/ 162 h 16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080" h="162">
                <a:moveTo>
                  <a:pt x="1044" y="86"/>
                </a:moveTo>
                <a:lnTo>
                  <a:pt x="1044" y="86"/>
                </a:lnTo>
                <a:lnTo>
                  <a:pt x="1034" y="78"/>
                </a:lnTo>
                <a:lnTo>
                  <a:pt x="1020" y="68"/>
                </a:lnTo>
                <a:lnTo>
                  <a:pt x="1000" y="56"/>
                </a:lnTo>
                <a:lnTo>
                  <a:pt x="970" y="46"/>
                </a:lnTo>
                <a:lnTo>
                  <a:pt x="952" y="42"/>
                </a:lnTo>
                <a:lnTo>
                  <a:pt x="932" y="38"/>
                </a:lnTo>
                <a:lnTo>
                  <a:pt x="910" y="34"/>
                </a:lnTo>
                <a:lnTo>
                  <a:pt x="884" y="32"/>
                </a:lnTo>
                <a:lnTo>
                  <a:pt x="856" y="32"/>
                </a:lnTo>
                <a:lnTo>
                  <a:pt x="826" y="32"/>
                </a:lnTo>
                <a:lnTo>
                  <a:pt x="808" y="24"/>
                </a:lnTo>
                <a:lnTo>
                  <a:pt x="794" y="18"/>
                </a:lnTo>
                <a:lnTo>
                  <a:pt x="782" y="10"/>
                </a:lnTo>
                <a:lnTo>
                  <a:pt x="766" y="8"/>
                </a:lnTo>
                <a:lnTo>
                  <a:pt x="754" y="8"/>
                </a:lnTo>
                <a:lnTo>
                  <a:pt x="714" y="4"/>
                </a:lnTo>
                <a:lnTo>
                  <a:pt x="652" y="2"/>
                </a:lnTo>
                <a:lnTo>
                  <a:pt x="620" y="2"/>
                </a:lnTo>
                <a:lnTo>
                  <a:pt x="586" y="6"/>
                </a:lnTo>
                <a:lnTo>
                  <a:pt x="556" y="10"/>
                </a:lnTo>
                <a:lnTo>
                  <a:pt x="530" y="18"/>
                </a:lnTo>
                <a:lnTo>
                  <a:pt x="468" y="6"/>
                </a:lnTo>
                <a:lnTo>
                  <a:pt x="446" y="4"/>
                </a:lnTo>
                <a:lnTo>
                  <a:pt x="428" y="2"/>
                </a:lnTo>
                <a:lnTo>
                  <a:pt x="388" y="2"/>
                </a:lnTo>
                <a:lnTo>
                  <a:pt x="318" y="0"/>
                </a:lnTo>
                <a:lnTo>
                  <a:pt x="274" y="4"/>
                </a:lnTo>
                <a:lnTo>
                  <a:pt x="176" y="12"/>
                </a:lnTo>
                <a:lnTo>
                  <a:pt x="120" y="18"/>
                </a:lnTo>
                <a:lnTo>
                  <a:pt x="68" y="26"/>
                </a:lnTo>
                <a:lnTo>
                  <a:pt x="26" y="32"/>
                </a:lnTo>
                <a:lnTo>
                  <a:pt x="10" y="36"/>
                </a:lnTo>
                <a:lnTo>
                  <a:pt x="0" y="40"/>
                </a:lnTo>
                <a:lnTo>
                  <a:pt x="2" y="116"/>
                </a:lnTo>
                <a:lnTo>
                  <a:pt x="150" y="108"/>
                </a:lnTo>
                <a:lnTo>
                  <a:pt x="306" y="100"/>
                </a:lnTo>
                <a:lnTo>
                  <a:pt x="486" y="94"/>
                </a:lnTo>
                <a:lnTo>
                  <a:pt x="578" y="94"/>
                </a:lnTo>
                <a:lnTo>
                  <a:pt x="668" y="94"/>
                </a:lnTo>
                <a:lnTo>
                  <a:pt x="756" y="96"/>
                </a:lnTo>
                <a:lnTo>
                  <a:pt x="834" y="100"/>
                </a:lnTo>
                <a:lnTo>
                  <a:pt x="904" y="108"/>
                </a:lnTo>
                <a:lnTo>
                  <a:pt x="936" y="112"/>
                </a:lnTo>
                <a:lnTo>
                  <a:pt x="962" y="116"/>
                </a:lnTo>
                <a:lnTo>
                  <a:pt x="986" y="122"/>
                </a:lnTo>
                <a:lnTo>
                  <a:pt x="1004" y="130"/>
                </a:lnTo>
                <a:lnTo>
                  <a:pt x="1020" y="138"/>
                </a:lnTo>
                <a:lnTo>
                  <a:pt x="1030" y="146"/>
                </a:lnTo>
                <a:lnTo>
                  <a:pt x="1080" y="162"/>
                </a:lnTo>
                <a:lnTo>
                  <a:pt x="1066" y="130"/>
                </a:lnTo>
                <a:lnTo>
                  <a:pt x="1054" y="104"/>
                </a:lnTo>
                <a:lnTo>
                  <a:pt x="1048" y="94"/>
                </a:lnTo>
                <a:lnTo>
                  <a:pt x="1044" y="86"/>
                </a:lnTo>
                <a:close/>
              </a:path>
            </a:pathLst>
          </a:custGeom>
          <a:solidFill>
            <a:srgbClr val="BF92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5" name="Freeform 2124"/>
          <p:cNvSpPr>
            <a:spLocks/>
          </p:cNvSpPr>
          <p:nvPr/>
        </p:nvSpPr>
        <p:spPr bwMode="auto">
          <a:xfrm>
            <a:off x="2860675" y="4462463"/>
            <a:ext cx="1347788" cy="228600"/>
          </a:xfrm>
          <a:custGeom>
            <a:avLst/>
            <a:gdLst>
              <a:gd name="T0" fmla="*/ 0 w 952"/>
              <a:gd name="T1" fmla="*/ 2147483646 h 162"/>
              <a:gd name="T2" fmla="*/ 2147483646 w 952"/>
              <a:gd name="T3" fmla="*/ 2147483646 h 162"/>
              <a:gd name="T4" fmla="*/ 2147483646 w 952"/>
              <a:gd name="T5" fmla="*/ 2147483646 h 162"/>
              <a:gd name="T6" fmla="*/ 2147483646 w 952"/>
              <a:gd name="T7" fmla="*/ 2147483646 h 162"/>
              <a:gd name="T8" fmla="*/ 2147483646 w 952"/>
              <a:gd name="T9" fmla="*/ 2147483646 h 162"/>
              <a:gd name="T10" fmla="*/ 2147483646 w 952"/>
              <a:gd name="T11" fmla="*/ 2147483646 h 162"/>
              <a:gd name="T12" fmla="*/ 2147483646 w 952"/>
              <a:gd name="T13" fmla="*/ 2147483646 h 162"/>
              <a:gd name="T14" fmla="*/ 2147483646 w 952"/>
              <a:gd name="T15" fmla="*/ 2147483646 h 162"/>
              <a:gd name="T16" fmla="*/ 2147483646 w 952"/>
              <a:gd name="T17" fmla="*/ 2147483646 h 162"/>
              <a:gd name="T18" fmla="*/ 2147483646 w 952"/>
              <a:gd name="T19" fmla="*/ 2147483646 h 162"/>
              <a:gd name="T20" fmla="*/ 2147483646 w 952"/>
              <a:gd name="T21" fmla="*/ 2147483646 h 162"/>
              <a:gd name="T22" fmla="*/ 2147483646 w 952"/>
              <a:gd name="T23" fmla="*/ 2147483646 h 162"/>
              <a:gd name="T24" fmla="*/ 2147483646 w 952"/>
              <a:gd name="T25" fmla="*/ 2147483646 h 162"/>
              <a:gd name="T26" fmla="*/ 2147483646 w 952"/>
              <a:gd name="T27" fmla="*/ 2147483646 h 162"/>
              <a:gd name="T28" fmla="*/ 2147483646 w 952"/>
              <a:gd name="T29" fmla="*/ 2147483646 h 162"/>
              <a:gd name="T30" fmla="*/ 2147483646 w 952"/>
              <a:gd name="T31" fmla="*/ 2147483646 h 162"/>
              <a:gd name="T32" fmla="*/ 2147483646 w 952"/>
              <a:gd name="T33" fmla="*/ 2147483646 h 162"/>
              <a:gd name="T34" fmla="*/ 2147483646 w 952"/>
              <a:gd name="T35" fmla="*/ 0 h 162"/>
              <a:gd name="T36" fmla="*/ 2147483646 w 952"/>
              <a:gd name="T37" fmla="*/ 2147483646 h 162"/>
              <a:gd name="T38" fmla="*/ 2147483646 w 952"/>
              <a:gd name="T39" fmla="*/ 2147483646 h 162"/>
              <a:gd name="T40" fmla="*/ 2147483646 w 952"/>
              <a:gd name="T41" fmla="*/ 2147483646 h 162"/>
              <a:gd name="T42" fmla="*/ 2147483646 w 952"/>
              <a:gd name="T43" fmla="*/ 2147483646 h 162"/>
              <a:gd name="T44" fmla="*/ 2147483646 w 952"/>
              <a:gd name="T45" fmla="*/ 2147483646 h 162"/>
              <a:gd name="T46" fmla="*/ 2147483646 w 952"/>
              <a:gd name="T47" fmla="*/ 2147483646 h 162"/>
              <a:gd name="T48" fmla="*/ 2147483646 w 952"/>
              <a:gd name="T49" fmla="*/ 2147483646 h 162"/>
              <a:gd name="T50" fmla="*/ 2147483646 w 952"/>
              <a:gd name="T51" fmla="*/ 2147483646 h 162"/>
              <a:gd name="T52" fmla="*/ 2147483646 w 952"/>
              <a:gd name="T53" fmla="*/ 2147483646 h 162"/>
              <a:gd name="T54" fmla="*/ 2147483646 w 952"/>
              <a:gd name="T55" fmla="*/ 2147483646 h 162"/>
              <a:gd name="T56" fmla="*/ 2147483646 w 952"/>
              <a:gd name="T57" fmla="*/ 2147483646 h 162"/>
              <a:gd name="T58" fmla="*/ 2147483646 w 952"/>
              <a:gd name="T59" fmla="*/ 2147483646 h 162"/>
              <a:gd name="T60" fmla="*/ 2147483646 w 952"/>
              <a:gd name="T61" fmla="*/ 2147483646 h 162"/>
              <a:gd name="T62" fmla="*/ 2147483646 w 952"/>
              <a:gd name="T63" fmla="*/ 2147483646 h 162"/>
              <a:gd name="T64" fmla="*/ 2147483646 w 952"/>
              <a:gd name="T65" fmla="*/ 2147483646 h 162"/>
              <a:gd name="T66" fmla="*/ 2147483646 w 952"/>
              <a:gd name="T67" fmla="*/ 2147483646 h 162"/>
              <a:gd name="T68" fmla="*/ 2147483646 w 952"/>
              <a:gd name="T69" fmla="*/ 2147483646 h 162"/>
              <a:gd name="T70" fmla="*/ 2147483646 w 952"/>
              <a:gd name="T71" fmla="*/ 2147483646 h 162"/>
              <a:gd name="T72" fmla="*/ 2147483646 w 952"/>
              <a:gd name="T73" fmla="*/ 2147483646 h 162"/>
              <a:gd name="T74" fmla="*/ 2147483646 w 952"/>
              <a:gd name="T75" fmla="*/ 2147483646 h 162"/>
              <a:gd name="T76" fmla="*/ 2147483646 w 952"/>
              <a:gd name="T77" fmla="*/ 2147483646 h 162"/>
              <a:gd name="T78" fmla="*/ 2147483646 w 952"/>
              <a:gd name="T79" fmla="*/ 2147483646 h 162"/>
              <a:gd name="T80" fmla="*/ 2147483646 w 952"/>
              <a:gd name="T81" fmla="*/ 2147483646 h 162"/>
              <a:gd name="T82" fmla="*/ 2147483646 w 952"/>
              <a:gd name="T83" fmla="*/ 2147483646 h 162"/>
              <a:gd name="T84" fmla="*/ 2147483646 w 952"/>
              <a:gd name="T85" fmla="*/ 2147483646 h 162"/>
              <a:gd name="T86" fmla="*/ 2147483646 w 952"/>
              <a:gd name="T87" fmla="*/ 2147483646 h 162"/>
              <a:gd name="T88" fmla="*/ 2147483646 w 952"/>
              <a:gd name="T89" fmla="*/ 2147483646 h 16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952"/>
              <a:gd name="T136" fmla="*/ 0 h 162"/>
              <a:gd name="T137" fmla="*/ 952 w 952"/>
              <a:gd name="T138" fmla="*/ 162 h 162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952" h="162">
                <a:moveTo>
                  <a:pt x="8" y="162"/>
                </a:moveTo>
                <a:lnTo>
                  <a:pt x="0" y="134"/>
                </a:lnTo>
                <a:lnTo>
                  <a:pt x="2" y="122"/>
                </a:lnTo>
                <a:lnTo>
                  <a:pt x="6" y="112"/>
                </a:lnTo>
                <a:lnTo>
                  <a:pt x="10" y="102"/>
                </a:lnTo>
                <a:lnTo>
                  <a:pt x="16" y="92"/>
                </a:lnTo>
                <a:lnTo>
                  <a:pt x="22" y="84"/>
                </a:lnTo>
                <a:lnTo>
                  <a:pt x="30" y="78"/>
                </a:lnTo>
                <a:lnTo>
                  <a:pt x="46" y="66"/>
                </a:lnTo>
                <a:lnTo>
                  <a:pt x="66" y="56"/>
                </a:lnTo>
                <a:lnTo>
                  <a:pt x="88" y="48"/>
                </a:lnTo>
                <a:lnTo>
                  <a:pt x="112" y="44"/>
                </a:lnTo>
                <a:lnTo>
                  <a:pt x="136" y="40"/>
                </a:lnTo>
                <a:lnTo>
                  <a:pt x="158" y="38"/>
                </a:lnTo>
                <a:lnTo>
                  <a:pt x="182" y="38"/>
                </a:lnTo>
                <a:lnTo>
                  <a:pt x="222" y="38"/>
                </a:lnTo>
                <a:lnTo>
                  <a:pt x="250" y="42"/>
                </a:lnTo>
                <a:lnTo>
                  <a:pt x="260" y="42"/>
                </a:lnTo>
                <a:lnTo>
                  <a:pt x="310" y="28"/>
                </a:lnTo>
                <a:lnTo>
                  <a:pt x="340" y="20"/>
                </a:lnTo>
                <a:lnTo>
                  <a:pt x="346" y="18"/>
                </a:lnTo>
                <a:lnTo>
                  <a:pt x="356" y="18"/>
                </a:lnTo>
                <a:lnTo>
                  <a:pt x="378" y="18"/>
                </a:lnTo>
                <a:lnTo>
                  <a:pt x="406" y="20"/>
                </a:lnTo>
                <a:lnTo>
                  <a:pt x="436" y="24"/>
                </a:lnTo>
                <a:lnTo>
                  <a:pt x="490" y="32"/>
                </a:lnTo>
                <a:lnTo>
                  <a:pt x="512" y="36"/>
                </a:lnTo>
                <a:lnTo>
                  <a:pt x="520" y="30"/>
                </a:lnTo>
                <a:lnTo>
                  <a:pt x="528" y="24"/>
                </a:lnTo>
                <a:lnTo>
                  <a:pt x="550" y="12"/>
                </a:lnTo>
                <a:lnTo>
                  <a:pt x="574" y="0"/>
                </a:lnTo>
                <a:lnTo>
                  <a:pt x="584" y="2"/>
                </a:lnTo>
                <a:lnTo>
                  <a:pt x="590" y="6"/>
                </a:lnTo>
                <a:lnTo>
                  <a:pt x="596" y="12"/>
                </a:lnTo>
                <a:lnTo>
                  <a:pt x="600" y="18"/>
                </a:lnTo>
                <a:lnTo>
                  <a:pt x="606" y="30"/>
                </a:lnTo>
                <a:lnTo>
                  <a:pt x="608" y="36"/>
                </a:lnTo>
                <a:lnTo>
                  <a:pt x="618" y="38"/>
                </a:lnTo>
                <a:lnTo>
                  <a:pt x="628" y="44"/>
                </a:lnTo>
                <a:lnTo>
                  <a:pt x="638" y="52"/>
                </a:lnTo>
                <a:lnTo>
                  <a:pt x="648" y="62"/>
                </a:lnTo>
                <a:lnTo>
                  <a:pt x="666" y="78"/>
                </a:lnTo>
                <a:lnTo>
                  <a:pt x="672" y="86"/>
                </a:lnTo>
                <a:lnTo>
                  <a:pt x="690" y="86"/>
                </a:lnTo>
                <a:lnTo>
                  <a:pt x="690" y="72"/>
                </a:lnTo>
                <a:lnTo>
                  <a:pt x="692" y="68"/>
                </a:lnTo>
                <a:lnTo>
                  <a:pt x="696" y="62"/>
                </a:lnTo>
                <a:lnTo>
                  <a:pt x="706" y="54"/>
                </a:lnTo>
                <a:lnTo>
                  <a:pt x="722" y="44"/>
                </a:lnTo>
                <a:lnTo>
                  <a:pt x="740" y="36"/>
                </a:lnTo>
                <a:lnTo>
                  <a:pt x="774" y="26"/>
                </a:lnTo>
                <a:lnTo>
                  <a:pt x="788" y="22"/>
                </a:lnTo>
                <a:lnTo>
                  <a:pt x="804" y="24"/>
                </a:lnTo>
                <a:lnTo>
                  <a:pt x="816" y="28"/>
                </a:lnTo>
                <a:lnTo>
                  <a:pt x="826" y="34"/>
                </a:lnTo>
                <a:lnTo>
                  <a:pt x="834" y="40"/>
                </a:lnTo>
                <a:lnTo>
                  <a:pt x="838" y="46"/>
                </a:lnTo>
                <a:lnTo>
                  <a:pt x="842" y="52"/>
                </a:lnTo>
                <a:lnTo>
                  <a:pt x="844" y="58"/>
                </a:lnTo>
                <a:lnTo>
                  <a:pt x="858" y="52"/>
                </a:lnTo>
                <a:lnTo>
                  <a:pt x="874" y="50"/>
                </a:lnTo>
                <a:lnTo>
                  <a:pt x="910" y="46"/>
                </a:lnTo>
                <a:lnTo>
                  <a:pt x="940" y="46"/>
                </a:lnTo>
                <a:lnTo>
                  <a:pt x="952" y="46"/>
                </a:lnTo>
                <a:lnTo>
                  <a:pt x="950" y="122"/>
                </a:lnTo>
                <a:lnTo>
                  <a:pt x="812" y="112"/>
                </a:lnTo>
                <a:lnTo>
                  <a:pt x="670" y="104"/>
                </a:lnTo>
                <a:lnTo>
                  <a:pt x="504" y="100"/>
                </a:lnTo>
                <a:lnTo>
                  <a:pt x="420" y="98"/>
                </a:lnTo>
                <a:lnTo>
                  <a:pt x="336" y="100"/>
                </a:lnTo>
                <a:lnTo>
                  <a:pt x="256" y="102"/>
                </a:lnTo>
                <a:lnTo>
                  <a:pt x="184" y="108"/>
                </a:lnTo>
                <a:lnTo>
                  <a:pt x="120" y="116"/>
                </a:lnTo>
                <a:lnTo>
                  <a:pt x="92" y="122"/>
                </a:lnTo>
                <a:lnTo>
                  <a:pt x="68" y="128"/>
                </a:lnTo>
                <a:lnTo>
                  <a:pt x="46" y="134"/>
                </a:lnTo>
                <a:lnTo>
                  <a:pt x="30" y="142"/>
                </a:lnTo>
                <a:lnTo>
                  <a:pt x="16" y="152"/>
                </a:lnTo>
                <a:lnTo>
                  <a:pt x="8" y="162"/>
                </a:lnTo>
                <a:close/>
              </a:path>
            </a:pathLst>
          </a:custGeom>
          <a:solidFill>
            <a:srgbClr val="BF92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2125"/>
          <p:cNvSpPr>
            <a:spLocks/>
          </p:cNvSpPr>
          <p:nvPr/>
        </p:nvSpPr>
        <p:spPr bwMode="auto">
          <a:xfrm>
            <a:off x="2422525" y="3949700"/>
            <a:ext cx="706438" cy="1724025"/>
          </a:xfrm>
          <a:custGeom>
            <a:avLst/>
            <a:gdLst>
              <a:gd name="T0" fmla="*/ 0 w 500"/>
              <a:gd name="T1" fmla="*/ 0 h 1218"/>
              <a:gd name="T2" fmla="*/ 2147483646 w 500"/>
              <a:gd name="T3" fmla="*/ 2147483646 h 1218"/>
              <a:gd name="T4" fmla="*/ 2147483646 w 500"/>
              <a:gd name="T5" fmla="*/ 2147483646 h 1218"/>
              <a:gd name="T6" fmla="*/ 2147483646 w 500"/>
              <a:gd name="T7" fmla="*/ 2147483646 h 1218"/>
              <a:gd name="T8" fmla="*/ 2147483646 w 500"/>
              <a:gd name="T9" fmla="*/ 2147483646 h 1218"/>
              <a:gd name="T10" fmla="*/ 2147483646 w 500"/>
              <a:gd name="T11" fmla="*/ 2147483646 h 1218"/>
              <a:gd name="T12" fmla="*/ 2147483646 w 500"/>
              <a:gd name="T13" fmla="*/ 2147483646 h 1218"/>
              <a:gd name="T14" fmla="*/ 2147483646 w 500"/>
              <a:gd name="T15" fmla="*/ 2147483646 h 1218"/>
              <a:gd name="T16" fmla="*/ 2147483646 w 500"/>
              <a:gd name="T17" fmla="*/ 2147483646 h 1218"/>
              <a:gd name="T18" fmla="*/ 2147483646 w 500"/>
              <a:gd name="T19" fmla="*/ 2147483646 h 1218"/>
              <a:gd name="T20" fmla="*/ 2147483646 w 500"/>
              <a:gd name="T21" fmla="*/ 2147483646 h 1218"/>
              <a:gd name="T22" fmla="*/ 2147483646 w 500"/>
              <a:gd name="T23" fmla="*/ 2147483646 h 1218"/>
              <a:gd name="T24" fmla="*/ 2147483646 w 500"/>
              <a:gd name="T25" fmla="*/ 2147483646 h 1218"/>
              <a:gd name="T26" fmla="*/ 2147483646 w 500"/>
              <a:gd name="T27" fmla="*/ 2147483646 h 1218"/>
              <a:gd name="T28" fmla="*/ 2147483646 w 500"/>
              <a:gd name="T29" fmla="*/ 2147483646 h 1218"/>
              <a:gd name="T30" fmla="*/ 2147483646 w 500"/>
              <a:gd name="T31" fmla="*/ 2147483646 h 1218"/>
              <a:gd name="T32" fmla="*/ 2147483646 w 500"/>
              <a:gd name="T33" fmla="*/ 2147483646 h 1218"/>
              <a:gd name="T34" fmla="*/ 2147483646 w 500"/>
              <a:gd name="T35" fmla="*/ 2147483646 h 1218"/>
              <a:gd name="T36" fmla="*/ 2147483646 w 500"/>
              <a:gd name="T37" fmla="*/ 2147483646 h 1218"/>
              <a:gd name="T38" fmla="*/ 2147483646 w 500"/>
              <a:gd name="T39" fmla="*/ 2147483646 h 1218"/>
              <a:gd name="T40" fmla="*/ 2147483646 w 500"/>
              <a:gd name="T41" fmla="*/ 2147483646 h 1218"/>
              <a:gd name="T42" fmla="*/ 2147483646 w 500"/>
              <a:gd name="T43" fmla="*/ 2147483646 h 1218"/>
              <a:gd name="T44" fmla="*/ 2147483646 w 500"/>
              <a:gd name="T45" fmla="*/ 2147483646 h 1218"/>
              <a:gd name="T46" fmla="*/ 2147483646 w 500"/>
              <a:gd name="T47" fmla="*/ 2147483646 h 1218"/>
              <a:gd name="T48" fmla="*/ 2147483646 w 500"/>
              <a:gd name="T49" fmla="*/ 2147483646 h 1218"/>
              <a:gd name="T50" fmla="*/ 2147483646 w 500"/>
              <a:gd name="T51" fmla="*/ 2147483646 h 1218"/>
              <a:gd name="T52" fmla="*/ 2147483646 w 500"/>
              <a:gd name="T53" fmla="*/ 2147483646 h 1218"/>
              <a:gd name="T54" fmla="*/ 2147483646 w 500"/>
              <a:gd name="T55" fmla="*/ 2147483646 h 1218"/>
              <a:gd name="T56" fmla="*/ 2147483646 w 500"/>
              <a:gd name="T57" fmla="*/ 2147483646 h 1218"/>
              <a:gd name="T58" fmla="*/ 2147483646 w 500"/>
              <a:gd name="T59" fmla="*/ 2147483646 h 1218"/>
              <a:gd name="T60" fmla="*/ 2147483646 w 500"/>
              <a:gd name="T61" fmla="*/ 2147483646 h 1218"/>
              <a:gd name="T62" fmla="*/ 2147483646 w 500"/>
              <a:gd name="T63" fmla="*/ 2147483646 h 1218"/>
              <a:gd name="T64" fmla="*/ 2147483646 w 500"/>
              <a:gd name="T65" fmla="*/ 2147483646 h 1218"/>
              <a:gd name="T66" fmla="*/ 2147483646 w 500"/>
              <a:gd name="T67" fmla="*/ 2147483646 h 1218"/>
              <a:gd name="T68" fmla="*/ 2147483646 w 500"/>
              <a:gd name="T69" fmla="*/ 2147483646 h 1218"/>
              <a:gd name="T70" fmla="*/ 2147483646 w 500"/>
              <a:gd name="T71" fmla="*/ 2147483646 h 1218"/>
              <a:gd name="T72" fmla="*/ 2147483646 w 500"/>
              <a:gd name="T73" fmla="*/ 2147483646 h 1218"/>
              <a:gd name="T74" fmla="*/ 2147483646 w 500"/>
              <a:gd name="T75" fmla="*/ 2147483646 h 1218"/>
              <a:gd name="T76" fmla="*/ 0 w 500"/>
              <a:gd name="T77" fmla="*/ 0 h 121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00"/>
              <a:gd name="T118" fmla="*/ 0 h 1218"/>
              <a:gd name="T119" fmla="*/ 500 w 500"/>
              <a:gd name="T120" fmla="*/ 1218 h 121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00" h="1218">
                <a:moveTo>
                  <a:pt x="0" y="0"/>
                </a:moveTo>
                <a:lnTo>
                  <a:pt x="0" y="0"/>
                </a:lnTo>
                <a:lnTo>
                  <a:pt x="12" y="8"/>
                </a:lnTo>
                <a:lnTo>
                  <a:pt x="26" y="22"/>
                </a:lnTo>
                <a:lnTo>
                  <a:pt x="46" y="42"/>
                </a:lnTo>
                <a:lnTo>
                  <a:pt x="68" y="68"/>
                </a:lnTo>
                <a:lnTo>
                  <a:pt x="96" y="104"/>
                </a:lnTo>
                <a:lnTo>
                  <a:pt x="126" y="148"/>
                </a:lnTo>
                <a:lnTo>
                  <a:pt x="160" y="202"/>
                </a:lnTo>
                <a:lnTo>
                  <a:pt x="194" y="268"/>
                </a:lnTo>
                <a:lnTo>
                  <a:pt x="230" y="346"/>
                </a:lnTo>
                <a:lnTo>
                  <a:pt x="268" y="434"/>
                </a:lnTo>
                <a:lnTo>
                  <a:pt x="306" y="538"/>
                </a:lnTo>
                <a:lnTo>
                  <a:pt x="324" y="596"/>
                </a:lnTo>
                <a:lnTo>
                  <a:pt x="344" y="656"/>
                </a:lnTo>
                <a:lnTo>
                  <a:pt x="362" y="720"/>
                </a:lnTo>
                <a:lnTo>
                  <a:pt x="382" y="788"/>
                </a:lnTo>
                <a:lnTo>
                  <a:pt x="400" y="860"/>
                </a:lnTo>
                <a:lnTo>
                  <a:pt x="418" y="936"/>
                </a:lnTo>
                <a:lnTo>
                  <a:pt x="434" y="1018"/>
                </a:lnTo>
                <a:lnTo>
                  <a:pt x="452" y="1102"/>
                </a:lnTo>
                <a:lnTo>
                  <a:pt x="462" y="1114"/>
                </a:lnTo>
                <a:lnTo>
                  <a:pt x="472" y="1126"/>
                </a:lnTo>
                <a:lnTo>
                  <a:pt x="484" y="1140"/>
                </a:lnTo>
                <a:lnTo>
                  <a:pt x="494" y="1158"/>
                </a:lnTo>
                <a:lnTo>
                  <a:pt x="496" y="1166"/>
                </a:lnTo>
                <a:lnTo>
                  <a:pt x="498" y="1174"/>
                </a:lnTo>
                <a:lnTo>
                  <a:pt x="500" y="1182"/>
                </a:lnTo>
                <a:lnTo>
                  <a:pt x="498" y="1192"/>
                </a:lnTo>
                <a:lnTo>
                  <a:pt x="494" y="1198"/>
                </a:lnTo>
                <a:lnTo>
                  <a:pt x="490" y="1206"/>
                </a:lnTo>
                <a:lnTo>
                  <a:pt x="482" y="1198"/>
                </a:lnTo>
                <a:lnTo>
                  <a:pt x="476" y="1190"/>
                </a:lnTo>
                <a:lnTo>
                  <a:pt x="466" y="1184"/>
                </a:lnTo>
                <a:lnTo>
                  <a:pt x="458" y="1178"/>
                </a:lnTo>
                <a:lnTo>
                  <a:pt x="452" y="1176"/>
                </a:lnTo>
                <a:lnTo>
                  <a:pt x="448" y="1176"/>
                </a:lnTo>
                <a:lnTo>
                  <a:pt x="444" y="1178"/>
                </a:lnTo>
                <a:lnTo>
                  <a:pt x="440" y="1180"/>
                </a:lnTo>
                <a:lnTo>
                  <a:pt x="436" y="1186"/>
                </a:lnTo>
                <a:lnTo>
                  <a:pt x="434" y="1192"/>
                </a:lnTo>
                <a:lnTo>
                  <a:pt x="432" y="1204"/>
                </a:lnTo>
                <a:lnTo>
                  <a:pt x="426" y="1210"/>
                </a:lnTo>
                <a:lnTo>
                  <a:pt x="420" y="1214"/>
                </a:lnTo>
                <a:lnTo>
                  <a:pt x="412" y="1218"/>
                </a:lnTo>
                <a:lnTo>
                  <a:pt x="404" y="1218"/>
                </a:lnTo>
                <a:lnTo>
                  <a:pt x="400" y="1216"/>
                </a:lnTo>
                <a:lnTo>
                  <a:pt x="398" y="1214"/>
                </a:lnTo>
                <a:lnTo>
                  <a:pt x="394" y="1208"/>
                </a:lnTo>
                <a:lnTo>
                  <a:pt x="392" y="1200"/>
                </a:lnTo>
                <a:lnTo>
                  <a:pt x="386" y="1178"/>
                </a:lnTo>
                <a:lnTo>
                  <a:pt x="390" y="1164"/>
                </a:lnTo>
                <a:lnTo>
                  <a:pt x="394" y="1142"/>
                </a:lnTo>
                <a:lnTo>
                  <a:pt x="406" y="1110"/>
                </a:lnTo>
                <a:lnTo>
                  <a:pt x="400" y="1074"/>
                </a:lnTo>
                <a:lnTo>
                  <a:pt x="380" y="978"/>
                </a:lnTo>
                <a:lnTo>
                  <a:pt x="366" y="912"/>
                </a:lnTo>
                <a:lnTo>
                  <a:pt x="350" y="836"/>
                </a:lnTo>
                <a:lnTo>
                  <a:pt x="330" y="752"/>
                </a:lnTo>
                <a:lnTo>
                  <a:pt x="306" y="664"/>
                </a:lnTo>
                <a:lnTo>
                  <a:pt x="278" y="572"/>
                </a:lnTo>
                <a:lnTo>
                  <a:pt x="248" y="480"/>
                </a:lnTo>
                <a:lnTo>
                  <a:pt x="216" y="386"/>
                </a:lnTo>
                <a:lnTo>
                  <a:pt x="178" y="296"/>
                </a:lnTo>
                <a:lnTo>
                  <a:pt x="160" y="252"/>
                </a:lnTo>
                <a:lnTo>
                  <a:pt x="140" y="210"/>
                </a:lnTo>
                <a:lnTo>
                  <a:pt x="118" y="170"/>
                </a:lnTo>
                <a:lnTo>
                  <a:pt x="96" y="132"/>
                </a:lnTo>
                <a:lnTo>
                  <a:pt x="74" y="94"/>
                </a:lnTo>
                <a:lnTo>
                  <a:pt x="50" y="60"/>
                </a:lnTo>
                <a:lnTo>
                  <a:pt x="26" y="28"/>
                </a:lnTo>
                <a:lnTo>
                  <a:pt x="0" y="0"/>
                </a:lnTo>
                <a:close/>
              </a:path>
            </a:pathLst>
          </a:custGeom>
          <a:solidFill>
            <a:srgbClr val="9668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7" name="Freeform 2126"/>
          <p:cNvSpPr>
            <a:spLocks noEditPoints="1"/>
          </p:cNvSpPr>
          <p:nvPr/>
        </p:nvSpPr>
        <p:spPr bwMode="auto">
          <a:xfrm>
            <a:off x="1462088" y="4821238"/>
            <a:ext cx="2736850" cy="1290637"/>
          </a:xfrm>
          <a:custGeom>
            <a:avLst/>
            <a:gdLst>
              <a:gd name="T0" fmla="*/ 2147483646 w 1934"/>
              <a:gd name="T1" fmla="*/ 2147483646 h 912"/>
              <a:gd name="T2" fmla="*/ 2147483646 w 1934"/>
              <a:gd name="T3" fmla="*/ 2147483646 h 912"/>
              <a:gd name="T4" fmla="*/ 2147483646 w 1934"/>
              <a:gd name="T5" fmla="*/ 2147483646 h 912"/>
              <a:gd name="T6" fmla="*/ 2147483646 w 1934"/>
              <a:gd name="T7" fmla="*/ 2147483646 h 912"/>
              <a:gd name="T8" fmla="*/ 2147483646 w 1934"/>
              <a:gd name="T9" fmla="*/ 2147483646 h 912"/>
              <a:gd name="T10" fmla="*/ 2147483646 w 1934"/>
              <a:gd name="T11" fmla="*/ 2147483646 h 912"/>
              <a:gd name="T12" fmla="*/ 2147483646 w 1934"/>
              <a:gd name="T13" fmla="*/ 2147483646 h 912"/>
              <a:gd name="T14" fmla="*/ 2147483646 w 1934"/>
              <a:gd name="T15" fmla="*/ 2147483646 h 912"/>
              <a:gd name="T16" fmla="*/ 2147483646 w 1934"/>
              <a:gd name="T17" fmla="*/ 2147483646 h 912"/>
              <a:gd name="T18" fmla="*/ 2147483646 w 1934"/>
              <a:gd name="T19" fmla="*/ 2147483646 h 912"/>
              <a:gd name="T20" fmla="*/ 2147483646 w 1934"/>
              <a:gd name="T21" fmla="*/ 2147483646 h 912"/>
              <a:gd name="T22" fmla="*/ 2147483646 w 1934"/>
              <a:gd name="T23" fmla="*/ 2147483646 h 912"/>
              <a:gd name="T24" fmla="*/ 2147483646 w 1934"/>
              <a:gd name="T25" fmla="*/ 2147483646 h 912"/>
              <a:gd name="T26" fmla="*/ 2147483646 w 1934"/>
              <a:gd name="T27" fmla="*/ 2147483646 h 912"/>
              <a:gd name="T28" fmla="*/ 2147483646 w 1934"/>
              <a:gd name="T29" fmla="*/ 2147483646 h 912"/>
              <a:gd name="T30" fmla="*/ 2147483646 w 1934"/>
              <a:gd name="T31" fmla="*/ 2147483646 h 912"/>
              <a:gd name="T32" fmla="*/ 2147483646 w 1934"/>
              <a:gd name="T33" fmla="*/ 2147483646 h 912"/>
              <a:gd name="T34" fmla="*/ 2147483646 w 1934"/>
              <a:gd name="T35" fmla="*/ 2147483646 h 912"/>
              <a:gd name="T36" fmla="*/ 2147483646 w 1934"/>
              <a:gd name="T37" fmla="*/ 2147483646 h 912"/>
              <a:gd name="T38" fmla="*/ 2147483646 w 1934"/>
              <a:gd name="T39" fmla="*/ 2147483646 h 912"/>
              <a:gd name="T40" fmla="*/ 2147483646 w 1934"/>
              <a:gd name="T41" fmla="*/ 2147483646 h 912"/>
              <a:gd name="T42" fmla="*/ 2147483646 w 1934"/>
              <a:gd name="T43" fmla="*/ 2147483646 h 912"/>
              <a:gd name="T44" fmla="*/ 2147483646 w 1934"/>
              <a:gd name="T45" fmla="*/ 2147483646 h 912"/>
              <a:gd name="T46" fmla="*/ 2147483646 w 1934"/>
              <a:gd name="T47" fmla="*/ 2147483646 h 912"/>
              <a:gd name="T48" fmla="*/ 2147483646 w 1934"/>
              <a:gd name="T49" fmla="*/ 2147483646 h 912"/>
              <a:gd name="T50" fmla="*/ 2147483646 w 1934"/>
              <a:gd name="T51" fmla="*/ 2147483646 h 912"/>
              <a:gd name="T52" fmla="*/ 2147483646 w 1934"/>
              <a:gd name="T53" fmla="*/ 2147483646 h 912"/>
              <a:gd name="T54" fmla="*/ 2147483646 w 1934"/>
              <a:gd name="T55" fmla="*/ 2147483646 h 912"/>
              <a:gd name="T56" fmla="*/ 2147483646 w 1934"/>
              <a:gd name="T57" fmla="*/ 2147483646 h 912"/>
              <a:gd name="T58" fmla="*/ 2147483646 w 1934"/>
              <a:gd name="T59" fmla="*/ 2147483646 h 912"/>
              <a:gd name="T60" fmla="*/ 2147483646 w 1934"/>
              <a:gd name="T61" fmla="*/ 2147483646 h 912"/>
              <a:gd name="T62" fmla="*/ 2147483646 w 1934"/>
              <a:gd name="T63" fmla="*/ 2147483646 h 912"/>
              <a:gd name="T64" fmla="*/ 2147483646 w 1934"/>
              <a:gd name="T65" fmla="*/ 2147483646 h 912"/>
              <a:gd name="T66" fmla="*/ 2147483646 w 1934"/>
              <a:gd name="T67" fmla="*/ 2147483646 h 912"/>
              <a:gd name="T68" fmla="*/ 2147483646 w 1934"/>
              <a:gd name="T69" fmla="*/ 2147483646 h 912"/>
              <a:gd name="T70" fmla="*/ 2147483646 w 1934"/>
              <a:gd name="T71" fmla="*/ 2147483646 h 912"/>
              <a:gd name="T72" fmla="*/ 2147483646 w 1934"/>
              <a:gd name="T73" fmla="*/ 2147483646 h 912"/>
              <a:gd name="T74" fmla="*/ 2147483646 w 1934"/>
              <a:gd name="T75" fmla="*/ 2147483646 h 912"/>
              <a:gd name="T76" fmla="*/ 2147483646 w 1934"/>
              <a:gd name="T77" fmla="*/ 2147483646 h 912"/>
              <a:gd name="T78" fmla="*/ 2147483646 w 1934"/>
              <a:gd name="T79" fmla="*/ 2147483646 h 912"/>
              <a:gd name="T80" fmla="*/ 2147483646 w 1934"/>
              <a:gd name="T81" fmla="*/ 2147483646 h 912"/>
              <a:gd name="T82" fmla="*/ 2147483646 w 1934"/>
              <a:gd name="T83" fmla="*/ 2147483646 h 912"/>
              <a:gd name="T84" fmla="*/ 2147483646 w 1934"/>
              <a:gd name="T85" fmla="*/ 2147483646 h 912"/>
              <a:gd name="T86" fmla="*/ 2147483646 w 1934"/>
              <a:gd name="T87" fmla="*/ 2147483646 h 912"/>
              <a:gd name="T88" fmla="*/ 2147483646 w 1934"/>
              <a:gd name="T89" fmla="*/ 2147483646 h 912"/>
              <a:gd name="T90" fmla="*/ 2147483646 w 1934"/>
              <a:gd name="T91" fmla="*/ 2147483646 h 912"/>
              <a:gd name="T92" fmla="*/ 2147483646 w 1934"/>
              <a:gd name="T93" fmla="*/ 2147483646 h 912"/>
              <a:gd name="T94" fmla="*/ 2147483646 w 1934"/>
              <a:gd name="T95" fmla="*/ 2147483646 h 912"/>
              <a:gd name="T96" fmla="*/ 2147483646 w 1934"/>
              <a:gd name="T97" fmla="*/ 2147483646 h 912"/>
              <a:gd name="T98" fmla="*/ 2147483646 w 1934"/>
              <a:gd name="T99" fmla="*/ 2147483646 h 912"/>
              <a:gd name="T100" fmla="*/ 2147483646 w 1934"/>
              <a:gd name="T101" fmla="*/ 2147483646 h 912"/>
              <a:gd name="T102" fmla="*/ 2147483646 w 1934"/>
              <a:gd name="T103" fmla="*/ 2147483646 h 912"/>
              <a:gd name="T104" fmla="*/ 2147483646 w 1934"/>
              <a:gd name="T105" fmla="*/ 2147483646 h 912"/>
              <a:gd name="T106" fmla="*/ 2147483646 w 1934"/>
              <a:gd name="T107" fmla="*/ 2147483646 h 912"/>
              <a:gd name="T108" fmla="*/ 2147483646 w 1934"/>
              <a:gd name="T109" fmla="*/ 2147483646 h 912"/>
              <a:gd name="T110" fmla="*/ 2147483646 w 1934"/>
              <a:gd name="T111" fmla="*/ 2147483646 h 912"/>
              <a:gd name="T112" fmla="*/ 2147483646 w 1934"/>
              <a:gd name="T113" fmla="*/ 2147483646 h 912"/>
              <a:gd name="T114" fmla="*/ 2147483646 w 1934"/>
              <a:gd name="T115" fmla="*/ 2147483646 h 912"/>
              <a:gd name="T116" fmla="*/ 2147483646 w 1934"/>
              <a:gd name="T117" fmla="*/ 2147483646 h 91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934"/>
              <a:gd name="T178" fmla="*/ 0 h 912"/>
              <a:gd name="T179" fmla="*/ 1934 w 1934"/>
              <a:gd name="T180" fmla="*/ 912 h 91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934" h="912">
                <a:moveTo>
                  <a:pt x="1560" y="676"/>
                </a:moveTo>
                <a:lnTo>
                  <a:pt x="1560" y="676"/>
                </a:lnTo>
                <a:lnTo>
                  <a:pt x="1562" y="656"/>
                </a:lnTo>
                <a:lnTo>
                  <a:pt x="1562" y="630"/>
                </a:lnTo>
                <a:lnTo>
                  <a:pt x="1558" y="602"/>
                </a:lnTo>
                <a:lnTo>
                  <a:pt x="1554" y="572"/>
                </a:lnTo>
                <a:lnTo>
                  <a:pt x="1542" y="512"/>
                </a:lnTo>
                <a:lnTo>
                  <a:pt x="1532" y="460"/>
                </a:lnTo>
                <a:lnTo>
                  <a:pt x="1530" y="444"/>
                </a:lnTo>
                <a:lnTo>
                  <a:pt x="1528" y="432"/>
                </a:lnTo>
                <a:lnTo>
                  <a:pt x="1528" y="422"/>
                </a:lnTo>
                <a:lnTo>
                  <a:pt x="1528" y="412"/>
                </a:lnTo>
                <a:lnTo>
                  <a:pt x="1530" y="400"/>
                </a:lnTo>
                <a:lnTo>
                  <a:pt x="1536" y="374"/>
                </a:lnTo>
                <a:lnTo>
                  <a:pt x="1548" y="326"/>
                </a:lnTo>
                <a:lnTo>
                  <a:pt x="1556" y="284"/>
                </a:lnTo>
                <a:lnTo>
                  <a:pt x="1562" y="248"/>
                </a:lnTo>
                <a:lnTo>
                  <a:pt x="1562" y="214"/>
                </a:lnTo>
                <a:lnTo>
                  <a:pt x="1562" y="182"/>
                </a:lnTo>
                <a:lnTo>
                  <a:pt x="1558" y="154"/>
                </a:lnTo>
                <a:lnTo>
                  <a:pt x="1552" y="130"/>
                </a:lnTo>
                <a:lnTo>
                  <a:pt x="1546" y="108"/>
                </a:lnTo>
                <a:lnTo>
                  <a:pt x="1538" y="90"/>
                </a:lnTo>
                <a:lnTo>
                  <a:pt x="1528" y="74"/>
                </a:lnTo>
                <a:lnTo>
                  <a:pt x="1520" y="60"/>
                </a:lnTo>
                <a:lnTo>
                  <a:pt x="1502" y="40"/>
                </a:lnTo>
                <a:lnTo>
                  <a:pt x="1490" y="30"/>
                </a:lnTo>
                <a:lnTo>
                  <a:pt x="1486" y="26"/>
                </a:lnTo>
                <a:lnTo>
                  <a:pt x="1476" y="18"/>
                </a:lnTo>
                <a:lnTo>
                  <a:pt x="1468" y="12"/>
                </a:lnTo>
                <a:lnTo>
                  <a:pt x="1458" y="6"/>
                </a:lnTo>
                <a:lnTo>
                  <a:pt x="1450" y="2"/>
                </a:lnTo>
                <a:lnTo>
                  <a:pt x="1440" y="0"/>
                </a:lnTo>
                <a:lnTo>
                  <a:pt x="1432" y="0"/>
                </a:lnTo>
                <a:lnTo>
                  <a:pt x="1414" y="2"/>
                </a:lnTo>
                <a:lnTo>
                  <a:pt x="1398" y="8"/>
                </a:lnTo>
                <a:lnTo>
                  <a:pt x="1380" y="18"/>
                </a:lnTo>
                <a:lnTo>
                  <a:pt x="1364" y="30"/>
                </a:lnTo>
                <a:lnTo>
                  <a:pt x="1350" y="44"/>
                </a:lnTo>
                <a:lnTo>
                  <a:pt x="1336" y="60"/>
                </a:lnTo>
                <a:lnTo>
                  <a:pt x="1322" y="76"/>
                </a:lnTo>
                <a:lnTo>
                  <a:pt x="1302" y="106"/>
                </a:lnTo>
                <a:lnTo>
                  <a:pt x="1288" y="128"/>
                </a:lnTo>
                <a:lnTo>
                  <a:pt x="1282" y="136"/>
                </a:lnTo>
                <a:lnTo>
                  <a:pt x="1272" y="154"/>
                </a:lnTo>
                <a:lnTo>
                  <a:pt x="1262" y="170"/>
                </a:lnTo>
                <a:lnTo>
                  <a:pt x="1248" y="204"/>
                </a:lnTo>
                <a:lnTo>
                  <a:pt x="1238" y="236"/>
                </a:lnTo>
                <a:lnTo>
                  <a:pt x="1234" y="266"/>
                </a:lnTo>
                <a:lnTo>
                  <a:pt x="1234" y="294"/>
                </a:lnTo>
                <a:lnTo>
                  <a:pt x="1236" y="322"/>
                </a:lnTo>
                <a:lnTo>
                  <a:pt x="1242" y="348"/>
                </a:lnTo>
                <a:lnTo>
                  <a:pt x="1250" y="370"/>
                </a:lnTo>
                <a:lnTo>
                  <a:pt x="1258" y="392"/>
                </a:lnTo>
                <a:lnTo>
                  <a:pt x="1268" y="410"/>
                </a:lnTo>
                <a:lnTo>
                  <a:pt x="1278" y="426"/>
                </a:lnTo>
                <a:lnTo>
                  <a:pt x="1288" y="440"/>
                </a:lnTo>
                <a:lnTo>
                  <a:pt x="1304" y="460"/>
                </a:lnTo>
                <a:lnTo>
                  <a:pt x="1310" y="466"/>
                </a:lnTo>
                <a:lnTo>
                  <a:pt x="1328" y="486"/>
                </a:lnTo>
                <a:lnTo>
                  <a:pt x="1342" y="506"/>
                </a:lnTo>
                <a:lnTo>
                  <a:pt x="1356" y="526"/>
                </a:lnTo>
                <a:lnTo>
                  <a:pt x="1366" y="544"/>
                </a:lnTo>
                <a:lnTo>
                  <a:pt x="1376" y="562"/>
                </a:lnTo>
                <a:lnTo>
                  <a:pt x="1384" y="580"/>
                </a:lnTo>
                <a:lnTo>
                  <a:pt x="1394" y="610"/>
                </a:lnTo>
                <a:lnTo>
                  <a:pt x="1400" y="638"/>
                </a:lnTo>
                <a:lnTo>
                  <a:pt x="1402" y="660"/>
                </a:lnTo>
                <a:lnTo>
                  <a:pt x="1400" y="678"/>
                </a:lnTo>
                <a:lnTo>
                  <a:pt x="1398" y="690"/>
                </a:lnTo>
                <a:lnTo>
                  <a:pt x="1352" y="698"/>
                </a:lnTo>
                <a:lnTo>
                  <a:pt x="1304" y="710"/>
                </a:lnTo>
                <a:lnTo>
                  <a:pt x="1254" y="722"/>
                </a:lnTo>
                <a:lnTo>
                  <a:pt x="1204" y="736"/>
                </a:lnTo>
                <a:lnTo>
                  <a:pt x="1196" y="736"/>
                </a:lnTo>
                <a:lnTo>
                  <a:pt x="1192" y="718"/>
                </a:lnTo>
                <a:lnTo>
                  <a:pt x="1186" y="696"/>
                </a:lnTo>
                <a:lnTo>
                  <a:pt x="1170" y="650"/>
                </a:lnTo>
                <a:lnTo>
                  <a:pt x="1150" y="598"/>
                </a:lnTo>
                <a:lnTo>
                  <a:pt x="1150" y="596"/>
                </a:lnTo>
                <a:lnTo>
                  <a:pt x="1150" y="592"/>
                </a:lnTo>
                <a:lnTo>
                  <a:pt x="1144" y="588"/>
                </a:lnTo>
                <a:lnTo>
                  <a:pt x="1136" y="586"/>
                </a:lnTo>
                <a:lnTo>
                  <a:pt x="1184" y="738"/>
                </a:lnTo>
                <a:lnTo>
                  <a:pt x="1122" y="744"/>
                </a:lnTo>
                <a:lnTo>
                  <a:pt x="1124" y="672"/>
                </a:lnTo>
                <a:lnTo>
                  <a:pt x="1124" y="638"/>
                </a:lnTo>
                <a:lnTo>
                  <a:pt x="1122" y="612"/>
                </a:lnTo>
                <a:lnTo>
                  <a:pt x="1116" y="590"/>
                </a:lnTo>
                <a:lnTo>
                  <a:pt x="1110" y="600"/>
                </a:lnTo>
                <a:lnTo>
                  <a:pt x="1110" y="612"/>
                </a:lnTo>
                <a:lnTo>
                  <a:pt x="1108" y="664"/>
                </a:lnTo>
                <a:lnTo>
                  <a:pt x="1108" y="708"/>
                </a:lnTo>
                <a:lnTo>
                  <a:pt x="1108" y="746"/>
                </a:lnTo>
                <a:lnTo>
                  <a:pt x="1044" y="748"/>
                </a:lnTo>
                <a:lnTo>
                  <a:pt x="962" y="746"/>
                </a:lnTo>
                <a:lnTo>
                  <a:pt x="916" y="744"/>
                </a:lnTo>
                <a:lnTo>
                  <a:pt x="866" y="742"/>
                </a:lnTo>
                <a:lnTo>
                  <a:pt x="814" y="736"/>
                </a:lnTo>
                <a:lnTo>
                  <a:pt x="758" y="730"/>
                </a:lnTo>
                <a:lnTo>
                  <a:pt x="760" y="710"/>
                </a:lnTo>
                <a:lnTo>
                  <a:pt x="758" y="688"/>
                </a:lnTo>
                <a:lnTo>
                  <a:pt x="754" y="646"/>
                </a:lnTo>
                <a:lnTo>
                  <a:pt x="748" y="604"/>
                </a:lnTo>
                <a:lnTo>
                  <a:pt x="736" y="562"/>
                </a:lnTo>
                <a:lnTo>
                  <a:pt x="722" y="520"/>
                </a:lnTo>
                <a:lnTo>
                  <a:pt x="706" y="480"/>
                </a:lnTo>
                <a:lnTo>
                  <a:pt x="688" y="442"/>
                </a:lnTo>
                <a:lnTo>
                  <a:pt x="670" y="404"/>
                </a:lnTo>
                <a:lnTo>
                  <a:pt x="632" y="338"/>
                </a:lnTo>
                <a:lnTo>
                  <a:pt x="600" y="288"/>
                </a:lnTo>
                <a:lnTo>
                  <a:pt x="576" y="254"/>
                </a:lnTo>
                <a:lnTo>
                  <a:pt x="568" y="240"/>
                </a:lnTo>
                <a:lnTo>
                  <a:pt x="560" y="226"/>
                </a:lnTo>
                <a:lnTo>
                  <a:pt x="552" y="216"/>
                </a:lnTo>
                <a:lnTo>
                  <a:pt x="544" y="206"/>
                </a:lnTo>
                <a:lnTo>
                  <a:pt x="536" y="198"/>
                </a:lnTo>
                <a:lnTo>
                  <a:pt x="530" y="192"/>
                </a:lnTo>
                <a:lnTo>
                  <a:pt x="522" y="188"/>
                </a:lnTo>
                <a:lnTo>
                  <a:pt x="514" y="184"/>
                </a:lnTo>
                <a:lnTo>
                  <a:pt x="506" y="184"/>
                </a:lnTo>
                <a:lnTo>
                  <a:pt x="498" y="184"/>
                </a:lnTo>
                <a:lnTo>
                  <a:pt x="490" y="184"/>
                </a:lnTo>
                <a:lnTo>
                  <a:pt x="474" y="190"/>
                </a:lnTo>
                <a:lnTo>
                  <a:pt x="460" y="200"/>
                </a:lnTo>
                <a:lnTo>
                  <a:pt x="446" y="212"/>
                </a:lnTo>
                <a:lnTo>
                  <a:pt x="432" y="228"/>
                </a:lnTo>
                <a:lnTo>
                  <a:pt x="420" y="242"/>
                </a:lnTo>
                <a:lnTo>
                  <a:pt x="400" y="272"/>
                </a:lnTo>
                <a:lnTo>
                  <a:pt x="388" y="296"/>
                </a:lnTo>
                <a:lnTo>
                  <a:pt x="382" y="306"/>
                </a:lnTo>
                <a:lnTo>
                  <a:pt x="364" y="320"/>
                </a:lnTo>
                <a:lnTo>
                  <a:pt x="350" y="336"/>
                </a:lnTo>
                <a:lnTo>
                  <a:pt x="336" y="350"/>
                </a:lnTo>
                <a:lnTo>
                  <a:pt x="324" y="366"/>
                </a:lnTo>
                <a:lnTo>
                  <a:pt x="314" y="380"/>
                </a:lnTo>
                <a:lnTo>
                  <a:pt x="308" y="396"/>
                </a:lnTo>
                <a:lnTo>
                  <a:pt x="296" y="422"/>
                </a:lnTo>
                <a:lnTo>
                  <a:pt x="290" y="446"/>
                </a:lnTo>
                <a:lnTo>
                  <a:pt x="286" y="466"/>
                </a:lnTo>
                <a:lnTo>
                  <a:pt x="286" y="482"/>
                </a:lnTo>
                <a:lnTo>
                  <a:pt x="290" y="498"/>
                </a:lnTo>
                <a:lnTo>
                  <a:pt x="296" y="516"/>
                </a:lnTo>
                <a:lnTo>
                  <a:pt x="306" y="532"/>
                </a:lnTo>
                <a:lnTo>
                  <a:pt x="318" y="550"/>
                </a:lnTo>
                <a:lnTo>
                  <a:pt x="330" y="566"/>
                </a:lnTo>
                <a:lnTo>
                  <a:pt x="346" y="582"/>
                </a:lnTo>
                <a:lnTo>
                  <a:pt x="378" y="614"/>
                </a:lnTo>
                <a:lnTo>
                  <a:pt x="412" y="642"/>
                </a:lnTo>
                <a:lnTo>
                  <a:pt x="442" y="666"/>
                </a:lnTo>
                <a:lnTo>
                  <a:pt x="484" y="696"/>
                </a:lnTo>
                <a:lnTo>
                  <a:pt x="442" y="702"/>
                </a:lnTo>
                <a:lnTo>
                  <a:pt x="392" y="712"/>
                </a:lnTo>
                <a:lnTo>
                  <a:pt x="354" y="722"/>
                </a:lnTo>
                <a:lnTo>
                  <a:pt x="312" y="736"/>
                </a:lnTo>
                <a:lnTo>
                  <a:pt x="268" y="756"/>
                </a:lnTo>
                <a:lnTo>
                  <a:pt x="218" y="778"/>
                </a:lnTo>
                <a:lnTo>
                  <a:pt x="168" y="804"/>
                </a:lnTo>
                <a:lnTo>
                  <a:pt x="114" y="834"/>
                </a:lnTo>
                <a:lnTo>
                  <a:pt x="58" y="870"/>
                </a:lnTo>
                <a:lnTo>
                  <a:pt x="0" y="910"/>
                </a:lnTo>
                <a:lnTo>
                  <a:pt x="30" y="912"/>
                </a:lnTo>
                <a:lnTo>
                  <a:pt x="56" y="894"/>
                </a:lnTo>
                <a:lnTo>
                  <a:pt x="84" y="874"/>
                </a:lnTo>
                <a:lnTo>
                  <a:pt x="118" y="850"/>
                </a:lnTo>
                <a:lnTo>
                  <a:pt x="158" y="826"/>
                </a:lnTo>
                <a:lnTo>
                  <a:pt x="200" y="802"/>
                </a:lnTo>
                <a:lnTo>
                  <a:pt x="244" y="782"/>
                </a:lnTo>
                <a:lnTo>
                  <a:pt x="266" y="774"/>
                </a:lnTo>
                <a:lnTo>
                  <a:pt x="286" y="768"/>
                </a:lnTo>
                <a:lnTo>
                  <a:pt x="316" y="760"/>
                </a:lnTo>
                <a:lnTo>
                  <a:pt x="352" y="748"/>
                </a:lnTo>
                <a:lnTo>
                  <a:pt x="378" y="740"/>
                </a:lnTo>
                <a:lnTo>
                  <a:pt x="410" y="732"/>
                </a:lnTo>
                <a:lnTo>
                  <a:pt x="450" y="724"/>
                </a:lnTo>
                <a:lnTo>
                  <a:pt x="492" y="720"/>
                </a:lnTo>
                <a:lnTo>
                  <a:pt x="540" y="718"/>
                </a:lnTo>
                <a:lnTo>
                  <a:pt x="566" y="718"/>
                </a:lnTo>
                <a:lnTo>
                  <a:pt x="592" y="720"/>
                </a:lnTo>
                <a:lnTo>
                  <a:pt x="618" y="724"/>
                </a:lnTo>
                <a:lnTo>
                  <a:pt x="646" y="730"/>
                </a:lnTo>
                <a:lnTo>
                  <a:pt x="674" y="736"/>
                </a:lnTo>
                <a:lnTo>
                  <a:pt x="702" y="746"/>
                </a:lnTo>
                <a:lnTo>
                  <a:pt x="720" y="762"/>
                </a:lnTo>
                <a:lnTo>
                  <a:pt x="726" y="770"/>
                </a:lnTo>
                <a:lnTo>
                  <a:pt x="736" y="782"/>
                </a:lnTo>
                <a:lnTo>
                  <a:pt x="746" y="794"/>
                </a:lnTo>
                <a:lnTo>
                  <a:pt x="770" y="814"/>
                </a:lnTo>
                <a:lnTo>
                  <a:pt x="794" y="832"/>
                </a:lnTo>
                <a:lnTo>
                  <a:pt x="820" y="844"/>
                </a:lnTo>
                <a:lnTo>
                  <a:pt x="846" y="854"/>
                </a:lnTo>
                <a:lnTo>
                  <a:pt x="868" y="860"/>
                </a:lnTo>
                <a:lnTo>
                  <a:pt x="888" y="864"/>
                </a:lnTo>
                <a:lnTo>
                  <a:pt x="906" y="868"/>
                </a:lnTo>
                <a:lnTo>
                  <a:pt x="856" y="882"/>
                </a:lnTo>
                <a:lnTo>
                  <a:pt x="816" y="896"/>
                </a:lnTo>
                <a:lnTo>
                  <a:pt x="782" y="910"/>
                </a:lnTo>
                <a:lnTo>
                  <a:pt x="846" y="912"/>
                </a:lnTo>
                <a:lnTo>
                  <a:pt x="904" y="892"/>
                </a:lnTo>
                <a:lnTo>
                  <a:pt x="958" y="876"/>
                </a:lnTo>
                <a:lnTo>
                  <a:pt x="1010" y="862"/>
                </a:lnTo>
                <a:lnTo>
                  <a:pt x="1058" y="850"/>
                </a:lnTo>
                <a:lnTo>
                  <a:pt x="1104" y="840"/>
                </a:lnTo>
                <a:lnTo>
                  <a:pt x="1148" y="832"/>
                </a:lnTo>
                <a:lnTo>
                  <a:pt x="1190" y="826"/>
                </a:lnTo>
                <a:lnTo>
                  <a:pt x="1228" y="822"/>
                </a:lnTo>
                <a:lnTo>
                  <a:pt x="1264" y="818"/>
                </a:lnTo>
                <a:lnTo>
                  <a:pt x="1298" y="816"/>
                </a:lnTo>
                <a:lnTo>
                  <a:pt x="1330" y="816"/>
                </a:lnTo>
                <a:lnTo>
                  <a:pt x="1360" y="818"/>
                </a:lnTo>
                <a:lnTo>
                  <a:pt x="1386" y="820"/>
                </a:lnTo>
                <a:lnTo>
                  <a:pt x="1412" y="822"/>
                </a:lnTo>
                <a:lnTo>
                  <a:pt x="1456" y="832"/>
                </a:lnTo>
                <a:lnTo>
                  <a:pt x="1494" y="842"/>
                </a:lnTo>
                <a:lnTo>
                  <a:pt x="1524" y="856"/>
                </a:lnTo>
                <a:lnTo>
                  <a:pt x="1550" y="868"/>
                </a:lnTo>
                <a:lnTo>
                  <a:pt x="1568" y="882"/>
                </a:lnTo>
                <a:lnTo>
                  <a:pt x="1582" y="894"/>
                </a:lnTo>
                <a:lnTo>
                  <a:pt x="1590" y="902"/>
                </a:lnTo>
                <a:lnTo>
                  <a:pt x="1598" y="912"/>
                </a:lnTo>
                <a:lnTo>
                  <a:pt x="1652" y="912"/>
                </a:lnTo>
                <a:lnTo>
                  <a:pt x="1642" y="904"/>
                </a:lnTo>
                <a:lnTo>
                  <a:pt x="1626" y="884"/>
                </a:lnTo>
                <a:lnTo>
                  <a:pt x="1608" y="868"/>
                </a:lnTo>
                <a:lnTo>
                  <a:pt x="1590" y="852"/>
                </a:lnTo>
                <a:lnTo>
                  <a:pt x="1568" y="840"/>
                </a:lnTo>
                <a:lnTo>
                  <a:pt x="1544" y="830"/>
                </a:lnTo>
                <a:lnTo>
                  <a:pt x="1520" y="820"/>
                </a:lnTo>
                <a:lnTo>
                  <a:pt x="1496" y="812"/>
                </a:lnTo>
                <a:lnTo>
                  <a:pt x="1470" y="806"/>
                </a:lnTo>
                <a:lnTo>
                  <a:pt x="1486" y="794"/>
                </a:lnTo>
                <a:lnTo>
                  <a:pt x="1500" y="778"/>
                </a:lnTo>
                <a:lnTo>
                  <a:pt x="1528" y="742"/>
                </a:lnTo>
                <a:lnTo>
                  <a:pt x="1548" y="712"/>
                </a:lnTo>
                <a:lnTo>
                  <a:pt x="1560" y="694"/>
                </a:lnTo>
                <a:lnTo>
                  <a:pt x="1614" y="694"/>
                </a:lnTo>
                <a:lnTo>
                  <a:pt x="1670" y="696"/>
                </a:lnTo>
                <a:lnTo>
                  <a:pt x="1726" y="700"/>
                </a:lnTo>
                <a:lnTo>
                  <a:pt x="1778" y="706"/>
                </a:lnTo>
                <a:lnTo>
                  <a:pt x="1828" y="714"/>
                </a:lnTo>
                <a:lnTo>
                  <a:pt x="1872" y="724"/>
                </a:lnTo>
                <a:lnTo>
                  <a:pt x="1890" y="730"/>
                </a:lnTo>
                <a:lnTo>
                  <a:pt x="1908" y="738"/>
                </a:lnTo>
                <a:lnTo>
                  <a:pt x="1922" y="744"/>
                </a:lnTo>
                <a:lnTo>
                  <a:pt x="1934" y="752"/>
                </a:lnTo>
                <a:lnTo>
                  <a:pt x="1934" y="726"/>
                </a:lnTo>
                <a:lnTo>
                  <a:pt x="1906" y="716"/>
                </a:lnTo>
                <a:lnTo>
                  <a:pt x="1872" y="708"/>
                </a:lnTo>
                <a:lnTo>
                  <a:pt x="1828" y="698"/>
                </a:lnTo>
                <a:lnTo>
                  <a:pt x="1774" y="688"/>
                </a:lnTo>
                <a:lnTo>
                  <a:pt x="1710" y="680"/>
                </a:lnTo>
                <a:lnTo>
                  <a:pt x="1638" y="676"/>
                </a:lnTo>
                <a:lnTo>
                  <a:pt x="1600" y="674"/>
                </a:lnTo>
                <a:lnTo>
                  <a:pt x="1560" y="676"/>
                </a:lnTo>
                <a:close/>
                <a:moveTo>
                  <a:pt x="1426" y="16"/>
                </a:moveTo>
                <a:lnTo>
                  <a:pt x="1426" y="16"/>
                </a:lnTo>
                <a:lnTo>
                  <a:pt x="1446" y="22"/>
                </a:lnTo>
                <a:lnTo>
                  <a:pt x="1464" y="30"/>
                </a:lnTo>
                <a:lnTo>
                  <a:pt x="1480" y="40"/>
                </a:lnTo>
                <a:lnTo>
                  <a:pt x="1492" y="52"/>
                </a:lnTo>
                <a:lnTo>
                  <a:pt x="1504" y="64"/>
                </a:lnTo>
                <a:lnTo>
                  <a:pt x="1514" y="80"/>
                </a:lnTo>
                <a:lnTo>
                  <a:pt x="1528" y="110"/>
                </a:lnTo>
                <a:lnTo>
                  <a:pt x="1516" y="100"/>
                </a:lnTo>
                <a:lnTo>
                  <a:pt x="1504" y="94"/>
                </a:lnTo>
                <a:lnTo>
                  <a:pt x="1492" y="88"/>
                </a:lnTo>
                <a:lnTo>
                  <a:pt x="1478" y="84"/>
                </a:lnTo>
                <a:lnTo>
                  <a:pt x="1464" y="82"/>
                </a:lnTo>
                <a:lnTo>
                  <a:pt x="1450" y="80"/>
                </a:lnTo>
                <a:lnTo>
                  <a:pt x="1420" y="80"/>
                </a:lnTo>
                <a:lnTo>
                  <a:pt x="1392" y="82"/>
                </a:lnTo>
                <a:lnTo>
                  <a:pt x="1368" y="88"/>
                </a:lnTo>
                <a:lnTo>
                  <a:pt x="1330" y="98"/>
                </a:lnTo>
                <a:lnTo>
                  <a:pt x="1348" y="74"/>
                </a:lnTo>
                <a:lnTo>
                  <a:pt x="1364" y="54"/>
                </a:lnTo>
                <a:lnTo>
                  <a:pt x="1380" y="40"/>
                </a:lnTo>
                <a:lnTo>
                  <a:pt x="1394" y="30"/>
                </a:lnTo>
                <a:lnTo>
                  <a:pt x="1408" y="22"/>
                </a:lnTo>
                <a:lnTo>
                  <a:pt x="1418" y="18"/>
                </a:lnTo>
                <a:lnTo>
                  <a:pt x="1426" y="16"/>
                </a:lnTo>
                <a:close/>
                <a:moveTo>
                  <a:pt x="1280" y="180"/>
                </a:moveTo>
                <a:lnTo>
                  <a:pt x="1280" y="180"/>
                </a:lnTo>
                <a:lnTo>
                  <a:pt x="1294" y="156"/>
                </a:lnTo>
                <a:lnTo>
                  <a:pt x="1306" y="138"/>
                </a:lnTo>
                <a:lnTo>
                  <a:pt x="1318" y="122"/>
                </a:lnTo>
                <a:lnTo>
                  <a:pt x="1338" y="114"/>
                </a:lnTo>
                <a:lnTo>
                  <a:pt x="1358" y="108"/>
                </a:lnTo>
                <a:lnTo>
                  <a:pt x="1378" y="102"/>
                </a:lnTo>
                <a:lnTo>
                  <a:pt x="1396" y="100"/>
                </a:lnTo>
                <a:lnTo>
                  <a:pt x="1412" y="98"/>
                </a:lnTo>
                <a:lnTo>
                  <a:pt x="1428" y="98"/>
                </a:lnTo>
                <a:lnTo>
                  <a:pt x="1458" y="100"/>
                </a:lnTo>
                <a:lnTo>
                  <a:pt x="1484" y="106"/>
                </a:lnTo>
                <a:lnTo>
                  <a:pt x="1506" y="114"/>
                </a:lnTo>
                <a:lnTo>
                  <a:pt x="1524" y="124"/>
                </a:lnTo>
                <a:lnTo>
                  <a:pt x="1538" y="132"/>
                </a:lnTo>
                <a:lnTo>
                  <a:pt x="1542" y="154"/>
                </a:lnTo>
                <a:lnTo>
                  <a:pt x="1546" y="176"/>
                </a:lnTo>
                <a:lnTo>
                  <a:pt x="1550" y="212"/>
                </a:lnTo>
                <a:lnTo>
                  <a:pt x="1550" y="230"/>
                </a:lnTo>
                <a:lnTo>
                  <a:pt x="1548" y="244"/>
                </a:lnTo>
                <a:lnTo>
                  <a:pt x="1544" y="256"/>
                </a:lnTo>
                <a:lnTo>
                  <a:pt x="1536" y="276"/>
                </a:lnTo>
                <a:lnTo>
                  <a:pt x="1518" y="270"/>
                </a:lnTo>
                <a:lnTo>
                  <a:pt x="1498" y="264"/>
                </a:lnTo>
                <a:lnTo>
                  <a:pt x="1478" y="260"/>
                </a:lnTo>
                <a:lnTo>
                  <a:pt x="1458" y="260"/>
                </a:lnTo>
                <a:lnTo>
                  <a:pt x="1436" y="260"/>
                </a:lnTo>
                <a:lnTo>
                  <a:pt x="1416" y="260"/>
                </a:lnTo>
                <a:lnTo>
                  <a:pt x="1374" y="266"/>
                </a:lnTo>
                <a:lnTo>
                  <a:pt x="1338" y="276"/>
                </a:lnTo>
                <a:lnTo>
                  <a:pt x="1304" y="286"/>
                </a:lnTo>
                <a:lnTo>
                  <a:pt x="1276" y="298"/>
                </a:lnTo>
                <a:lnTo>
                  <a:pt x="1256" y="308"/>
                </a:lnTo>
                <a:lnTo>
                  <a:pt x="1252" y="292"/>
                </a:lnTo>
                <a:lnTo>
                  <a:pt x="1250" y="276"/>
                </a:lnTo>
                <a:lnTo>
                  <a:pt x="1250" y="260"/>
                </a:lnTo>
                <a:lnTo>
                  <a:pt x="1254" y="242"/>
                </a:lnTo>
                <a:lnTo>
                  <a:pt x="1258" y="226"/>
                </a:lnTo>
                <a:lnTo>
                  <a:pt x="1266" y="210"/>
                </a:lnTo>
                <a:lnTo>
                  <a:pt x="1280" y="180"/>
                </a:lnTo>
                <a:close/>
                <a:moveTo>
                  <a:pt x="1312" y="438"/>
                </a:moveTo>
                <a:lnTo>
                  <a:pt x="1312" y="438"/>
                </a:lnTo>
                <a:lnTo>
                  <a:pt x="1300" y="422"/>
                </a:lnTo>
                <a:lnTo>
                  <a:pt x="1288" y="404"/>
                </a:lnTo>
                <a:lnTo>
                  <a:pt x="1280" y="386"/>
                </a:lnTo>
                <a:lnTo>
                  <a:pt x="1274" y="370"/>
                </a:lnTo>
                <a:lnTo>
                  <a:pt x="1266" y="342"/>
                </a:lnTo>
                <a:lnTo>
                  <a:pt x="1260" y="324"/>
                </a:lnTo>
                <a:lnTo>
                  <a:pt x="1284" y="310"/>
                </a:lnTo>
                <a:lnTo>
                  <a:pt x="1306" y="300"/>
                </a:lnTo>
                <a:lnTo>
                  <a:pt x="1330" y="292"/>
                </a:lnTo>
                <a:lnTo>
                  <a:pt x="1352" y="284"/>
                </a:lnTo>
                <a:lnTo>
                  <a:pt x="1374" y="280"/>
                </a:lnTo>
                <a:lnTo>
                  <a:pt x="1394" y="278"/>
                </a:lnTo>
                <a:lnTo>
                  <a:pt x="1414" y="276"/>
                </a:lnTo>
                <a:lnTo>
                  <a:pt x="1432" y="276"/>
                </a:lnTo>
                <a:lnTo>
                  <a:pt x="1466" y="278"/>
                </a:lnTo>
                <a:lnTo>
                  <a:pt x="1494" y="282"/>
                </a:lnTo>
                <a:lnTo>
                  <a:pt x="1516" y="288"/>
                </a:lnTo>
                <a:lnTo>
                  <a:pt x="1532" y="292"/>
                </a:lnTo>
                <a:lnTo>
                  <a:pt x="1522" y="326"/>
                </a:lnTo>
                <a:lnTo>
                  <a:pt x="1516" y="358"/>
                </a:lnTo>
                <a:lnTo>
                  <a:pt x="1514" y="386"/>
                </a:lnTo>
                <a:lnTo>
                  <a:pt x="1512" y="410"/>
                </a:lnTo>
                <a:lnTo>
                  <a:pt x="1510" y="444"/>
                </a:lnTo>
                <a:lnTo>
                  <a:pt x="1512" y="456"/>
                </a:lnTo>
                <a:lnTo>
                  <a:pt x="1526" y="522"/>
                </a:lnTo>
                <a:lnTo>
                  <a:pt x="1536" y="572"/>
                </a:lnTo>
                <a:lnTo>
                  <a:pt x="1542" y="608"/>
                </a:lnTo>
                <a:lnTo>
                  <a:pt x="1544" y="634"/>
                </a:lnTo>
                <a:lnTo>
                  <a:pt x="1542" y="650"/>
                </a:lnTo>
                <a:lnTo>
                  <a:pt x="1542" y="662"/>
                </a:lnTo>
                <a:lnTo>
                  <a:pt x="1540" y="670"/>
                </a:lnTo>
                <a:lnTo>
                  <a:pt x="1538" y="678"/>
                </a:lnTo>
                <a:lnTo>
                  <a:pt x="1478" y="682"/>
                </a:lnTo>
                <a:lnTo>
                  <a:pt x="1412" y="688"/>
                </a:lnTo>
                <a:lnTo>
                  <a:pt x="1416" y="674"/>
                </a:lnTo>
                <a:lnTo>
                  <a:pt x="1418" y="660"/>
                </a:lnTo>
                <a:lnTo>
                  <a:pt x="1418" y="644"/>
                </a:lnTo>
                <a:lnTo>
                  <a:pt x="1416" y="628"/>
                </a:lnTo>
                <a:lnTo>
                  <a:pt x="1414" y="612"/>
                </a:lnTo>
                <a:lnTo>
                  <a:pt x="1408" y="596"/>
                </a:lnTo>
                <a:lnTo>
                  <a:pt x="1396" y="562"/>
                </a:lnTo>
                <a:lnTo>
                  <a:pt x="1378" y="530"/>
                </a:lnTo>
                <a:lnTo>
                  <a:pt x="1358" y="496"/>
                </a:lnTo>
                <a:lnTo>
                  <a:pt x="1336" y="466"/>
                </a:lnTo>
                <a:lnTo>
                  <a:pt x="1312" y="438"/>
                </a:lnTo>
                <a:close/>
                <a:moveTo>
                  <a:pt x="424" y="268"/>
                </a:moveTo>
                <a:lnTo>
                  <a:pt x="424" y="268"/>
                </a:lnTo>
                <a:lnTo>
                  <a:pt x="440" y="240"/>
                </a:lnTo>
                <a:lnTo>
                  <a:pt x="454" y="220"/>
                </a:lnTo>
                <a:lnTo>
                  <a:pt x="468" y="206"/>
                </a:lnTo>
                <a:lnTo>
                  <a:pt x="482" y="198"/>
                </a:lnTo>
                <a:lnTo>
                  <a:pt x="496" y="196"/>
                </a:lnTo>
                <a:lnTo>
                  <a:pt x="508" y="196"/>
                </a:lnTo>
                <a:lnTo>
                  <a:pt x="520" y="202"/>
                </a:lnTo>
                <a:lnTo>
                  <a:pt x="530" y="210"/>
                </a:lnTo>
                <a:lnTo>
                  <a:pt x="540" y="218"/>
                </a:lnTo>
                <a:lnTo>
                  <a:pt x="548" y="230"/>
                </a:lnTo>
                <a:lnTo>
                  <a:pt x="562" y="252"/>
                </a:lnTo>
                <a:lnTo>
                  <a:pt x="570" y="270"/>
                </a:lnTo>
                <a:lnTo>
                  <a:pt x="572" y="278"/>
                </a:lnTo>
                <a:lnTo>
                  <a:pt x="586" y="298"/>
                </a:lnTo>
                <a:lnTo>
                  <a:pt x="596" y="316"/>
                </a:lnTo>
                <a:lnTo>
                  <a:pt x="584" y="308"/>
                </a:lnTo>
                <a:lnTo>
                  <a:pt x="572" y="300"/>
                </a:lnTo>
                <a:lnTo>
                  <a:pt x="558" y="294"/>
                </a:lnTo>
                <a:lnTo>
                  <a:pt x="544" y="288"/>
                </a:lnTo>
                <a:lnTo>
                  <a:pt x="530" y="286"/>
                </a:lnTo>
                <a:lnTo>
                  <a:pt x="516" y="284"/>
                </a:lnTo>
                <a:lnTo>
                  <a:pt x="488" y="284"/>
                </a:lnTo>
                <a:lnTo>
                  <a:pt x="462" y="286"/>
                </a:lnTo>
                <a:lnTo>
                  <a:pt x="436" y="292"/>
                </a:lnTo>
                <a:lnTo>
                  <a:pt x="416" y="298"/>
                </a:lnTo>
                <a:lnTo>
                  <a:pt x="398" y="304"/>
                </a:lnTo>
                <a:lnTo>
                  <a:pt x="416" y="280"/>
                </a:lnTo>
                <a:lnTo>
                  <a:pt x="424" y="268"/>
                </a:lnTo>
                <a:close/>
                <a:moveTo>
                  <a:pt x="374" y="338"/>
                </a:moveTo>
                <a:lnTo>
                  <a:pt x="374" y="338"/>
                </a:lnTo>
                <a:lnTo>
                  <a:pt x="392" y="328"/>
                </a:lnTo>
                <a:lnTo>
                  <a:pt x="422" y="316"/>
                </a:lnTo>
                <a:lnTo>
                  <a:pt x="440" y="310"/>
                </a:lnTo>
                <a:lnTo>
                  <a:pt x="458" y="304"/>
                </a:lnTo>
                <a:lnTo>
                  <a:pt x="478" y="302"/>
                </a:lnTo>
                <a:lnTo>
                  <a:pt x="498" y="300"/>
                </a:lnTo>
                <a:lnTo>
                  <a:pt x="526" y="302"/>
                </a:lnTo>
                <a:lnTo>
                  <a:pt x="548" y="308"/>
                </a:lnTo>
                <a:lnTo>
                  <a:pt x="570" y="316"/>
                </a:lnTo>
                <a:lnTo>
                  <a:pt x="586" y="326"/>
                </a:lnTo>
                <a:lnTo>
                  <a:pt x="600" y="336"/>
                </a:lnTo>
                <a:lnTo>
                  <a:pt x="610" y="344"/>
                </a:lnTo>
                <a:lnTo>
                  <a:pt x="618" y="352"/>
                </a:lnTo>
                <a:lnTo>
                  <a:pt x="618" y="350"/>
                </a:lnTo>
                <a:lnTo>
                  <a:pt x="650" y="406"/>
                </a:lnTo>
                <a:lnTo>
                  <a:pt x="674" y="456"/>
                </a:lnTo>
                <a:lnTo>
                  <a:pt x="674" y="454"/>
                </a:lnTo>
                <a:lnTo>
                  <a:pt x="652" y="460"/>
                </a:lnTo>
                <a:lnTo>
                  <a:pt x="628" y="464"/>
                </a:lnTo>
                <a:lnTo>
                  <a:pt x="604" y="464"/>
                </a:lnTo>
                <a:lnTo>
                  <a:pt x="578" y="464"/>
                </a:lnTo>
                <a:lnTo>
                  <a:pt x="552" y="462"/>
                </a:lnTo>
                <a:lnTo>
                  <a:pt x="524" y="458"/>
                </a:lnTo>
                <a:lnTo>
                  <a:pt x="472" y="446"/>
                </a:lnTo>
                <a:lnTo>
                  <a:pt x="422" y="434"/>
                </a:lnTo>
                <a:lnTo>
                  <a:pt x="380" y="420"/>
                </a:lnTo>
                <a:lnTo>
                  <a:pt x="326" y="400"/>
                </a:lnTo>
                <a:lnTo>
                  <a:pt x="334" y="384"/>
                </a:lnTo>
                <a:lnTo>
                  <a:pt x="344" y="368"/>
                </a:lnTo>
                <a:lnTo>
                  <a:pt x="358" y="354"/>
                </a:lnTo>
                <a:lnTo>
                  <a:pt x="374" y="338"/>
                </a:lnTo>
                <a:close/>
                <a:moveTo>
                  <a:pt x="588" y="700"/>
                </a:moveTo>
                <a:lnTo>
                  <a:pt x="588" y="700"/>
                </a:lnTo>
                <a:lnTo>
                  <a:pt x="568" y="696"/>
                </a:lnTo>
                <a:lnTo>
                  <a:pt x="544" y="694"/>
                </a:lnTo>
                <a:lnTo>
                  <a:pt x="512" y="694"/>
                </a:lnTo>
                <a:lnTo>
                  <a:pt x="498" y="682"/>
                </a:lnTo>
                <a:lnTo>
                  <a:pt x="482" y="672"/>
                </a:lnTo>
                <a:lnTo>
                  <a:pt x="468" y="662"/>
                </a:lnTo>
                <a:lnTo>
                  <a:pt x="452" y="652"/>
                </a:lnTo>
                <a:lnTo>
                  <a:pt x="384" y="596"/>
                </a:lnTo>
                <a:lnTo>
                  <a:pt x="364" y="580"/>
                </a:lnTo>
                <a:lnTo>
                  <a:pt x="346" y="564"/>
                </a:lnTo>
                <a:lnTo>
                  <a:pt x="334" y="548"/>
                </a:lnTo>
                <a:lnTo>
                  <a:pt x="322" y="532"/>
                </a:lnTo>
                <a:lnTo>
                  <a:pt x="314" y="516"/>
                </a:lnTo>
                <a:lnTo>
                  <a:pt x="310" y="502"/>
                </a:lnTo>
                <a:lnTo>
                  <a:pt x="306" y="488"/>
                </a:lnTo>
                <a:lnTo>
                  <a:pt x="304" y="476"/>
                </a:lnTo>
                <a:lnTo>
                  <a:pt x="304" y="464"/>
                </a:lnTo>
                <a:lnTo>
                  <a:pt x="306" y="452"/>
                </a:lnTo>
                <a:lnTo>
                  <a:pt x="308" y="436"/>
                </a:lnTo>
                <a:lnTo>
                  <a:pt x="314" y="424"/>
                </a:lnTo>
                <a:lnTo>
                  <a:pt x="316" y="420"/>
                </a:lnTo>
                <a:lnTo>
                  <a:pt x="320" y="414"/>
                </a:lnTo>
                <a:lnTo>
                  <a:pt x="332" y="420"/>
                </a:lnTo>
                <a:lnTo>
                  <a:pt x="350" y="428"/>
                </a:lnTo>
                <a:lnTo>
                  <a:pt x="392" y="442"/>
                </a:lnTo>
                <a:lnTo>
                  <a:pt x="444" y="458"/>
                </a:lnTo>
                <a:lnTo>
                  <a:pt x="502" y="472"/>
                </a:lnTo>
                <a:lnTo>
                  <a:pt x="532" y="476"/>
                </a:lnTo>
                <a:lnTo>
                  <a:pt x="560" y="480"/>
                </a:lnTo>
                <a:lnTo>
                  <a:pt x="588" y="480"/>
                </a:lnTo>
                <a:lnTo>
                  <a:pt x="612" y="480"/>
                </a:lnTo>
                <a:lnTo>
                  <a:pt x="656" y="476"/>
                </a:lnTo>
                <a:lnTo>
                  <a:pt x="682" y="472"/>
                </a:lnTo>
                <a:lnTo>
                  <a:pt x="702" y="522"/>
                </a:lnTo>
                <a:lnTo>
                  <a:pt x="716" y="566"/>
                </a:lnTo>
                <a:lnTo>
                  <a:pt x="726" y="606"/>
                </a:lnTo>
                <a:lnTo>
                  <a:pt x="732" y="642"/>
                </a:lnTo>
                <a:lnTo>
                  <a:pt x="734" y="670"/>
                </a:lnTo>
                <a:lnTo>
                  <a:pt x="736" y="694"/>
                </a:lnTo>
                <a:lnTo>
                  <a:pt x="734" y="714"/>
                </a:lnTo>
                <a:lnTo>
                  <a:pt x="732" y="726"/>
                </a:lnTo>
                <a:lnTo>
                  <a:pt x="662" y="714"/>
                </a:lnTo>
                <a:lnTo>
                  <a:pt x="588" y="700"/>
                </a:lnTo>
                <a:close/>
                <a:moveTo>
                  <a:pt x="962" y="852"/>
                </a:moveTo>
                <a:lnTo>
                  <a:pt x="962" y="852"/>
                </a:lnTo>
                <a:lnTo>
                  <a:pt x="932" y="852"/>
                </a:lnTo>
                <a:lnTo>
                  <a:pt x="904" y="848"/>
                </a:lnTo>
                <a:lnTo>
                  <a:pt x="880" y="844"/>
                </a:lnTo>
                <a:lnTo>
                  <a:pt x="858" y="838"/>
                </a:lnTo>
                <a:lnTo>
                  <a:pt x="838" y="832"/>
                </a:lnTo>
                <a:lnTo>
                  <a:pt x="822" y="826"/>
                </a:lnTo>
                <a:lnTo>
                  <a:pt x="808" y="818"/>
                </a:lnTo>
                <a:lnTo>
                  <a:pt x="796" y="810"/>
                </a:lnTo>
                <a:lnTo>
                  <a:pt x="778" y="794"/>
                </a:lnTo>
                <a:lnTo>
                  <a:pt x="764" y="778"/>
                </a:lnTo>
                <a:lnTo>
                  <a:pt x="750" y="758"/>
                </a:lnTo>
                <a:lnTo>
                  <a:pt x="822" y="764"/>
                </a:lnTo>
                <a:lnTo>
                  <a:pt x="912" y="770"/>
                </a:lnTo>
                <a:lnTo>
                  <a:pt x="1008" y="772"/>
                </a:lnTo>
                <a:lnTo>
                  <a:pt x="1058" y="770"/>
                </a:lnTo>
                <a:lnTo>
                  <a:pt x="1108" y="768"/>
                </a:lnTo>
                <a:lnTo>
                  <a:pt x="1104" y="794"/>
                </a:lnTo>
                <a:lnTo>
                  <a:pt x="1098" y="824"/>
                </a:lnTo>
                <a:lnTo>
                  <a:pt x="1028" y="838"/>
                </a:lnTo>
                <a:lnTo>
                  <a:pt x="962" y="852"/>
                </a:lnTo>
                <a:close/>
                <a:moveTo>
                  <a:pt x="1444" y="802"/>
                </a:moveTo>
                <a:lnTo>
                  <a:pt x="1444" y="802"/>
                </a:lnTo>
                <a:lnTo>
                  <a:pt x="1394" y="796"/>
                </a:lnTo>
                <a:lnTo>
                  <a:pt x="1346" y="794"/>
                </a:lnTo>
                <a:lnTo>
                  <a:pt x="1300" y="796"/>
                </a:lnTo>
                <a:lnTo>
                  <a:pt x="1258" y="798"/>
                </a:lnTo>
                <a:lnTo>
                  <a:pt x="1224" y="802"/>
                </a:lnTo>
                <a:lnTo>
                  <a:pt x="1196" y="806"/>
                </a:lnTo>
                <a:lnTo>
                  <a:pt x="1172" y="810"/>
                </a:lnTo>
                <a:lnTo>
                  <a:pt x="1118" y="820"/>
                </a:lnTo>
                <a:lnTo>
                  <a:pt x="1124" y="772"/>
                </a:lnTo>
                <a:lnTo>
                  <a:pt x="1160" y="766"/>
                </a:lnTo>
                <a:lnTo>
                  <a:pt x="1190" y="760"/>
                </a:lnTo>
                <a:lnTo>
                  <a:pt x="1248" y="740"/>
                </a:lnTo>
                <a:lnTo>
                  <a:pt x="1274" y="734"/>
                </a:lnTo>
                <a:lnTo>
                  <a:pt x="1342" y="718"/>
                </a:lnTo>
                <a:lnTo>
                  <a:pt x="1386" y="710"/>
                </a:lnTo>
                <a:lnTo>
                  <a:pt x="1432" y="702"/>
                </a:lnTo>
                <a:lnTo>
                  <a:pt x="1482" y="698"/>
                </a:lnTo>
                <a:lnTo>
                  <a:pt x="1530" y="698"/>
                </a:lnTo>
                <a:lnTo>
                  <a:pt x="1520" y="714"/>
                </a:lnTo>
                <a:lnTo>
                  <a:pt x="1510" y="732"/>
                </a:lnTo>
                <a:lnTo>
                  <a:pt x="1482" y="764"/>
                </a:lnTo>
                <a:lnTo>
                  <a:pt x="1458" y="790"/>
                </a:lnTo>
                <a:lnTo>
                  <a:pt x="1444" y="802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8" name="Freeform 2127"/>
          <p:cNvSpPr>
            <a:spLocks noEditPoints="1"/>
          </p:cNvSpPr>
          <p:nvPr/>
        </p:nvSpPr>
        <p:spPr bwMode="auto">
          <a:xfrm>
            <a:off x="1241425" y="5008563"/>
            <a:ext cx="444500" cy="427037"/>
          </a:xfrm>
          <a:custGeom>
            <a:avLst/>
            <a:gdLst>
              <a:gd name="T0" fmla="*/ 0 w 314"/>
              <a:gd name="T1" fmla="*/ 2147483646 h 302"/>
              <a:gd name="T2" fmla="*/ 2147483646 w 314"/>
              <a:gd name="T3" fmla="*/ 2147483646 h 302"/>
              <a:gd name="T4" fmla="*/ 2147483646 w 314"/>
              <a:gd name="T5" fmla="*/ 2147483646 h 302"/>
              <a:gd name="T6" fmla="*/ 2147483646 w 314"/>
              <a:gd name="T7" fmla="*/ 2147483646 h 302"/>
              <a:gd name="T8" fmla="*/ 2147483646 w 314"/>
              <a:gd name="T9" fmla="*/ 2147483646 h 302"/>
              <a:gd name="T10" fmla="*/ 2147483646 w 314"/>
              <a:gd name="T11" fmla="*/ 2147483646 h 302"/>
              <a:gd name="T12" fmla="*/ 2147483646 w 314"/>
              <a:gd name="T13" fmla="*/ 2147483646 h 302"/>
              <a:gd name="T14" fmla="*/ 2147483646 w 314"/>
              <a:gd name="T15" fmla="*/ 2147483646 h 302"/>
              <a:gd name="T16" fmla="*/ 2147483646 w 314"/>
              <a:gd name="T17" fmla="*/ 2147483646 h 302"/>
              <a:gd name="T18" fmla="*/ 2147483646 w 314"/>
              <a:gd name="T19" fmla="*/ 2147483646 h 302"/>
              <a:gd name="T20" fmla="*/ 2147483646 w 314"/>
              <a:gd name="T21" fmla="*/ 2147483646 h 302"/>
              <a:gd name="T22" fmla="*/ 2147483646 w 314"/>
              <a:gd name="T23" fmla="*/ 2147483646 h 302"/>
              <a:gd name="T24" fmla="*/ 2147483646 w 314"/>
              <a:gd name="T25" fmla="*/ 2147483646 h 302"/>
              <a:gd name="T26" fmla="*/ 2147483646 w 314"/>
              <a:gd name="T27" fmla="*/ 2147483646 h 302"/>
              <a:gd name="T28" fmla="*/ 2147483646 w 314"/>
              <a:gd name="T29" fmla="*/ 0 h 302"/>
              <a:gd name="T30" fmla="*/ 2147483646 w 314"/>
              <a:gd name="T31" fmla="*/ 2147483646 h 302"/>
              <a:gd name="T32" fmla="*/ 2147483646 w 314"/>
              <a:gd name="T33" fmla="*/ 2147483646 h 302"/>
              <a:gd name="T34" fmla="*/ 2147483646 w 314"/>
              <a:gd name="T35" fmla="*/ 2147483646 h 302"/>
              <a:gd name="T36" fmla="*/ 2147483646 w 314"/>
              <a:gd name="T37" fmla="*/ 2147483646 h 302"/>
              <a:gd name="T38" fmla="*/ 2147483646 w 314"/>
              <a:gd name="T39" fmla="*/ 2147483646 h 302"/>
              <a:gd name="T40" fmla="*/ 2147483646 w 314"/>
              <a:gd name="T41" fmla="*/ 2147483646 h 302"/>
              <a:gd name="T42" fmla="*/ 2147483646 w 314"/>
              <a:gd name="T43" fmla="*/ 2147483646 h 302"/>
              <a:gd name="T44" fmla="*/ 2147483646 w 314"/>
              <a:gd name="T45" fmla="*/ 2147483646 h 302"/>
              <a:gd name="T46" fmla="*/ 2147483646 w 314"/>
              <a:gd name="T47" fmla="*/ 2147483646 h 302"/>
              <a:gd name="T48" fmla="*/ 2147483646 w 314"/>
              <a:gd name="T49" fmla="*/ 2147483646 h 302"/>
              <a:gd name="T50" fmla="*/ 2147483646 w 314"/>
              <a:gd name="T51" fmla="*/ 2147483646 h 302"/>
              <a:gd name="T52" fmla="*/ 2147483646 w 314"/>
              <a:gd name="T53" fmla="*/ 2147483646 h 302"/>
              <a:gd name="T54" fmla="*/ 2147483646 w 314"/>
              <a:gd name="T55" fmla="*/ 2147483646 h 302"/>
              <a:gd name="T56" fmla="*/ 2147483646 w 314"/>
              <a:gd name="T57" fmla="*/ 2147483646 h 302"/>
              <a:gd name="T58" fmla="*/ 2147483646 w 314"/>
              <a:gd name="T59" fmla="*/ 2147483646 h 302"/>
              <a:gd name="T60" fmla="*/ 0 w 314"/>
              <a:gd name="T61" fmla="*/ 2147483646 h 302"/>
              <a:gd name="T62" fmla="*/ 2147483646 w 314"/>
              <a:gd name="T63" fmla="*/ 2147483646 h 302"/>
              <a:gd name="T64" fmla="*/ 2147483646 w 314"/>
              <a:gd name="T65" fmla="*/ 2147483646 h 302"/>
              <a:gd name="T66" fmla="*/ 2147483646 w 314"/>
              <a:gd name="T67" fmla="*/ 2147483646 h 302"/>
              <a:gd name="T68" fmla="*/ 2147483646 w 314"/>
              <a:gd name="T69" fmla="*/ 2147483646 h 302"/>
              <a:gd name="T70" fmla="*/ 2147483646 w 314"/>
              <a:gd name="T71" fmla="*/ 2147483646 h 302"/>
              <a:gd name="T72" fmla="*/ 2147483646 w 314"/>
              <a:gd name="T73" fmla="*/ 2147483646 h 302"/>
              <a:gd name="T74" fmla="*/ 2147483646 w 314"/>
              <a:gd name="T75" fmla="*/ 2147483646 h 302"/>
              <a:gd name="T76" fmla="*/ 2147483646 w 314"/>
              <a:gd name="T77" fmla="*/ 2147483646 h 302"/>
              <a:gd name="T78" fmla="*/ 2147483646 w 314"/>
              <a:gd name="T79" fmla="*/ 2147483646 h 302"/>
              <a:gd name="T80" fmla="*/ 2147483646 w 314"/>
              <a:gd name="T81" fmla="*/ 2147483646 h 302"/>
              <a:gd name="T82" fmla="*/ 2147483646 w 314"/>
              <a:gd name="T83" fmla="*/ 2147483646 h 302"/>
              <a:gd name="T84" fmla="*/ 2147483646 w 314"/>
              <a:gd name="T85" fmla="*/ 2147483646 h 30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14"/>
              <a:gd name="T130" fmla="*/ 0 h 302"/>
              <a:gd name="T131" fmla="*/ 314 w 314"/>
              <a:gd name="T132" fmla="*/ 302 h 30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14" h="302">
                <a:moveTo>
                  <a:pt x="0" y="284"/>
                </a:moveTo>
                <a:lnTo>
                  <a:pt x="0" y="284"/>
                </a:lnTo>
                <a:lnTo>
                  <a:pt x="14" y="260"/>
                </a:lnTo>
                <a:lnTo>
                  <a:pt x="28" y="236"/>
                </a:lnTo>
                <a:lnTo>
                  <a:pt x="46" y="208"/>
                </a:lnTo>
                <a:lnTo>
                  <a:pt x="70" y="180"/>
                </a:lnTo>
                <a:lnTo>
                  <a:pt x="82" y="166"/>
                </a:lnTo>
                <a:lnTo>
                  <a:pt x="96" y="152"/>
                </a:lnTo>
                <a:lnTo>
                  <a:pt x="110" y="142"/>
                </a:lnTo>
                <a:lnTo>
                  <a:pt x="126" y="132"/>
                </a:lnTo>
                <a:lnTo>
                  <a:pt x="142" y="126"/>
                </a:lnTo>
                <a:lnTo>
                  <a:pt x="158" y="122"/>
                </a:lnTo>
                <a:lnTo>
                  <a:pt x="156" y="110"/>
                </a:lnTo>
                <a:lnTo>
                  <a:pt x="156" y="98"/>
                </a:lnTo>
                <a:lnTo>
                  <a:pt x="158" y="82"/>
                </a:lnTo>
                <a:lnTo>
                  <a:pt x="164" y="66"/>
                </a:lnTo>
                <a:lnTo>
                  <a:pt x="170" y="60"/>
                </a:lnTo>
                <a:lnTo>
                  <a:pt x="176" y="52"/>
                </a:lnTo>
                <a:lnTo>
                  <a:pt x="184" y="46"/>
                </a:lnTo>
                <a:lnTo>
                  <a:pt x="194" y="40"/>
                </a:lnTo>
                <a:lnTo>
                  <a:pt x="206" y="36"/>
                </a:lnTo>
                <a:lnTo>
                  <a:pt x="220" y="32"/>
                </a:lnTo>
                <a:lnTo>
                  <a:pt x="234" y="22"/>
                </a:lnTo>
                <a:lnTo>
                  <a:pt x="248" y="14"/>
                </a:lnTo>
                <a:lnTo>
                  <a:pt x="264" y="8"/>
                </a:lnTo>
                <a:lnTo>
                  <a:pt x="280" y="2"/>
                </a:lnTo>
                <a:lnTo>
                  <a:pt x="296" y="0"/>
                </a:lnTo>
                <a:lnTo>
                  <a:pt x="302" y="0"/>
                </a:lnTo>
                <a:lnTo>
                  <a:pt x="308" y="4"/>
                </a:lnTo>
                <a:lnTo>
                  <a:pt x="312" y="8"/>
                </a:lnTo>
                <a:lnTo>
                  <a:pt x="314" y="14"/>
                </a:lnTo>
                <a:lnTo>
                  <a:pt x="314" y="22"/>
                </a:lnTo>
                <a:lnTo>
                  <a:pt x="312" y="40"/>
                </a:lnTo>
                <a:lnTo>
                  <a:pt x="308" y="66"/>
                </a:lnTo>
                <a:lnTo>
                  <a:pt x="304" y="80"/>
                </a:lnTo>
                <a:lnTo>
                  <a:pt x="298" y="94"/>
                </a:lnTo>
                <a:lnTo>
                  <a:pt x="290" y="106"/>
                </a:lnTo>
                <a:lnTo>
                  <a:pt x="280" y="118"/>
                </a:lnTo>
                <a:lnTo>
                  <a:pt x="268" y="128"/>
                </a:lnTo>
                <a:lnTo>
                  <a:pt x="254" y="136"/>
                </a:lnTo>
                <a:lnTo>
                  <a:pt x="236" y="142"/>
                </a:lnTo>
                <a:lnTo>
                  <a:pt x="216" y="142"/>
                </a:lnTo>
                <a:lnTo>
                  <a:pt x="192" y="140"/>
                </a:lnTo>
                <a:lnTo>
                  <a:pt x="164" y="134"/>
                </a:lnTo>
                <a:lnTo>
                  <a:pt x="160" y="132"/>
                </a:lnTo>
                <a:lnTo>
                  <a:pt x="152" y="134"/>
                </a:lnTo>
                <a:lnTo>
                  <a:pt x="138" y="136"/>
                </a:lnTo>
                <a:lnTo>
                  <a:pt x="128" y="140"/>
                </a:lnTo>
                <a:lnTo>
                  <a:pt x="118" y="146"/>
                </a:lnTo>
                <a:lnTo>
                  <a:pt x="106" y="154"/>
                </a:lnTo>
                <a:lnTo>
                  <a:pt x="94" y="166"/>
                </a:lnTo>
                <a:lnTo>
                  <a:pt x="80" y="178"/>
                </a:lnTo>
                <a:lnTo>
                  <a:pt x="66" y="196"/>
                </a:lnTo>
                <a:lnTo>
                  <a:pt x="50" y="216"/>
                </a:lnTo>
                <a:lnTo>
                  <a:pt x="34" y="240"/>
                </a:lnTo>
                <a:lnTo>
                  <a:pt x="18" y="268"/>
                </a:lnTo>
                <a:lnTo>
                  <a:pt x="0" y="302"/>
                </a:lnTo>
                <a:lnTo>
                  <a:pt x="0" y="284"/>
                </a:lnTo>
                <a:close/>
                <a:moveTo>
                  <a:pt x="182" y="124"/>
                </a:moveTo>
                <a:lnTo>
                  <a:pt x="182" y="124"/>
                </a:lnTo>
                <a:lnTo>
                  <a:pt x="186" y="124"/>
                </a:lnTo>
                <a:lnTo>
                  <a:pt x="192" y="122"/>
                </a:lnTo>
                <a:lnTo>
                  <a:pt x="206" y="112"/>
                </a:lnTo>
                <a:lnTo>
                  <a:pt x="242" y="84"/>
                </a:lnTo>
                <a:lnTo>
                  <a:pt x="272" y="54"/>
                </a:lnTo>
                <a:lnTo>
                  <a:pt x="286" y="42"/>
                </a:lnTo>
                <a:lnTo>
                  <a:pt x="292" y="32"/>
                </a:lnTo>
                <a:lnTo>
                  <a:pt x="292" y="30"/>
                </a:lnTo>
                <a:lnTo>
                  <a:pt x="290" y="30"/>
                </a:lnTo>
                <a:lnTo>
                  <a:pt x="282" y="34"/>
                </a:lnTo>
                <a:lnTo>
                  <a:pt x="268" y="40"/>
                </a:lnTo>
                <a:lnTo>
                  <a:pt x="252" y="52"/>
                </a:lnTo>
                <a:lnTo>
                  <a:pt x="218" y="80"/>
                </a:lnTo>
                <a:lnTo>
                  <a:pt x="190" y="106"/>
                </a:lnTo>
                <a:lnTo>
                  <a:pt x="178" y="118"/>
                </a:lnTo>
                <a:lnTo>
                  <a:pt x="174" y="124"/>
                </a:lnTo>
                <a:lnTo>
                  <a:pt x="176" y="124"/>
                </a:lnTo>
                <a:lnTo>
                  <a:pt x="176" y="126"/>
                </a:lnTo>
                <a:lnTo>
                  <a:pt x="182" y="124"/>
                </a:lnTo>
                <a:close/>
              </a:path>
            </a:pathLst>
          </a:custGeom>
          <a:solidFill>
            <a:srgbClr val="645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9" name="Freeform 2245"/>
          <p:cNvSpPr>
            <a:spLocks noEditPoints="1"/>
          </p:cNvSpPr>
          <p:nvPr/>
        </p:nvSpPr>
        <p:spPr bwMode="auto">
          <a:xfrm>
            <a:off x="3573463" y="4611688"/>
            <a:ext cx="323850" cy="1365250"/>
          </a:xfrm>
          <a:custGeom>
            <a:avLst/>
            <a:gdLst>
              <a:gd name="T0" fmla="*/ 2147483646 w 228"/>
              <a:gd name="T1" fmla="*/ 2147483646 h 964"/>
              <a:gd name="T2" fmla="*/ 2147483646 w 228"/>
              <a:gd name="T3" fmla="*/ 2147483646 h 964"/>
              <a:gd name="T4" fmla="*/ 2147483646 w 228"/>
              <a:gd name="T5" fmla="*/ 2147483646 h 964"/>
              <a:gd name="T6" fmla="*/ 2147483646 w 228"/>
              <a:gd name="T7" fmla="*/ 2147483646 h 964"/>
              <a:gd name="T8" fmla="*/ 2147483646 w 228"/>
              <a:gd name="T9" fmla="*/ 2147483646 h 964"/>
              <a:gd name="T10" fmla="*/ 2147483646 w 228"/>
              <a:gd name="T11" fmla="*/ 2147483646 h 964"/>
              <a:gd name="T12" fmla="*/ 2147483646 w 228"/>
              <a:gd name="T13" fmla="*/ 2147483646 h 964"/>
              <a:gd name="T14" fmla="*/ 2147483646 w 228"/>
              <a:gd name="T15" fmla="*/ 2147483646 h 964"/>
              <a:gd name="T16" fmla="*/ 2147483646 w 228"/>
              <a:gd name="T17" fmla="*/ 2147483646 h 964"/>
              <a:gd name="T18" fmla="*/ 2147483646 w 228"/>
              <a:gd name="T19" fmla="*/ 2147483646 h 964"/>
              <a:gd name="T20" fmla="*/ 2147483646 w 228"/>
              <a:gd name="T21" fmla="*/ 2147483646 h 964"/>
              <a:gd name="T22" fmla="*/ 2147483646 w 228"/>
              <a:gd name="T23" fmla="*/ 2147483646 h 964"/>
              <a:gd name="T24" fmla="*/ 2147483646 w 228"/>
              <a:gd name="T25" fmla="*/ 2147483646 h 964"/>
              <a:gd name="T26" fmla="*/ 2147483646 w 228"/>
              <a:gd name="T27" fmla="*/ 2147483646 h 964"/>
              <a:gd name="T28" fmla="*/ 2147483646 w 228"/>
              <a:gd name="T29" fmla="*/ 2147483646 h 964"/>
              <a:gd name="T30" fmla="*/ 2147483646 w 228"/>
              <a:gd name="T31" fmla="*/ 2147483646 h 964"/>
              <a:gd name="T32" fmla="*/ 2147483646 w 228"/>
              <a:gd name="T33" fmla="*/ 2147483646 h 964"/>
              <a:gd name="T34" fmla="*/ 2147483646 w 228"/>
              <a:gd name="T35" fmla="*/ 2147483646 h 964"/>
              <a:gd name="T36" fmla="*/ 2147483646 w 228"/>
              <a:gd name="T37" fmla="*/ 2147483646 h 964"/>
              <a:gd name="T38" fmla="*/ 2147483646 w 228"/>
              <a:gd name="T39" fmla="*/ 2147483646 h 964"/>
              <a:gd name="T40" fmla="*/ 2147483646 w 228"/>
              <a:gd name="T41" fmla="*/ 2147483646 h 964"/>
              <a:gd name="T42" fmla="*/ 2147483646 w 228"/>
              <a:gd name="T43" fmla="*/ 2147483646 h 964"/>
              <a:gd name="T44" fmla="*/ 2147483646 w 228"/>
              <a:gd name="T45" fmla="*/ 2147483646 h 964"/>
              <a:gd name="T46" fmla="*/ 2147483646 w 228"/>
              <a:gd name="T47" fmla="*/ 2147483646 h 964"/>
              <a:gd name="T48" fmla="*/ 2147483646 w 228"/>
              <a:gd name="T49" fmla="*/ 2147483646 h 964"/>
              <a:gd name="T50" fmla="*/ 2147483646 w 228"/>
              <a:gd name="T51" fmla="*/ 2147483646 h 964"/>
              <a:gd name="T52" fmla="*/ 2147483646 w 228"/>
              <a:gd name="T53" fmla="*/ 2147483646 h 964"/>
              <a:gd name="T54" fmla="*/ 2147483646 w 228"/>
              <a:gd name="T55" fmla="*/ 2147483646 h 964"/>
              <a:gd name="T56" fmla="*/ 2147483646 w 228"/>
              <a:gd name="T57" fmla="*/ 2147483646 h 964"/>
              <a:gd name="T58" fmla="*/ 2147483646 w 228"/>
              <a:gd name="T59" fmla="*/ 2147483646 h 964"/>
              <a:gd name="T60" fmla="*/ 2147483646 w 228"/>
              <a:gd name="T61" fmla="*/ 2147483646 h 964"/>
              <a:gd name="T62" fmla="*/ 2147483646 w 228"/>
              <a:gd name="T63" fmla="*/ 2147483646 h 964"/>
              <a:gd name="T64" fmla="*/ 2147483646 w 228"/>
              <a:gd name="T65" fmla="*/ 2147483646 h 964"/>
              <a:gd name="T66" fmla="*/ 2147483646 w 228"/>
              <a:gd name="T67" fmla="*/ 2147483646 h 964"/>
              <a:gd name="T68" fmla="*/ 2147483646 w 228"/>
              <a:gd name="T69" fmla="*/ 2147483646 h 964"/>
              <a:gd name="T70" fmla="*/ 2147483646 w 228"/>
              <a:gd name="T71" fmla="*/ 2147483646 h 964"/>
              <a:gd name="T72" fmla="*/ 2147483646 w 228"/>
              <a:gd name="T73" fmla="*/ 2147483646 h 964"/>
              <a:gd name="T74" fmla="*/ 2147483646 w 228"/>
              <a:gd name="T75" fmla="*/ 2147483646 h 964"/>
              <a:gd name="T76" fmla="*/ 2147483646 w 228"/>
              <a:gd name="T77" fmla="*/ 2147483646 h 964"/>
              <a:gd name="T78" fmla="*/ 2147483646 w 228"/>
              <a:gd name="T79" fmla="*/ 2147483646 h 964"/>
              <a:gd name="T80" fmla="*/ 2147483646 w 228"/>
              <a:gd name="T81" fmla="*/ 2147483646 h 964"/>
              <a:gd name="T82" fmla="*/ 2147483646 w 228"/>
              <a:gd name="T83" fmla="*/ 2147483646 h 964"/>
              <a:gd name="T84" fmla="*/ 2147483646 w 228"/>
              <a:gd name="T85" fmla="*/ 2147483646 h 964"/>
              <a:gd name="T86" fmla="*/ 2147483646 w 228"/>
              <a:gd name="T87" fmla="*/ 2147483646 h 964"/>
              <a:gd name="T88" fmla="*/ 2147483646 w 228"/>
              <a:gd name="T89" fmla="*/ 2147483646 h 964"/>
              <a:gd name="T90" fmla="*/ 2147483646 w 228"/>
              <a:gd name="T91" fmla="*/ 2147483646 h 964"/>
              <a:gd name="T92" fmla="*/ 2147483646 w 228"/>
              <a:gd name="T93" fmla="*/ 2147483646 h 964"/>
              <a:gd name="T94" fmla="*/ 2147483646 w 228"/>
              <a:gd name="T95" fmla="*/ 2147483646 h 964"/>
              <a:gd name="T96" fmla="*/ 2147483646 w 228"/>
              <a:gd name="T97" fmla="*/ 2147483646 h 964"/>
              <a:gd name="T98" fmla="*/ 2147483646 w 228"/>
              <a:gd name="T99" fmla="*/ 2147483646 h 964"/>
              <a:gd name="T100" fmla="*/ 2147483646 w 228"/>
              <a:gd name="T101" fmla="*/ 2147483646 h 964"/>
              <a:gd name="T102" fmla="*/ 2147483646 w 228"/>
              <a:gd name="T103" fmla="*/ 2147483646 h 964"/>
              <a:gd name="T104" fmla="*/ 2147483646 w 228"/>
              <a:gd name="T105" fmla="*/ 2147483646 h 964"/>
              <a:gd name="T106" fmla="*/ 2147483646 w 228"/>
              <a:gd name="T107" fmla="*/ 2147483646 h 964"/>
              <a:gd name="T108" fmla="*/ 2147483646 w 228"/>
              <a:gd name="T109" fmla="*/ 2147483646 h 96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28"/>
              <a:gd name="T166" fmla="*/ 0 h 964"/>
              <a:gd name="T167" fmla="*/ 228 w 228"/>
              <a:gd name="T168" fmla="*/ 964 h 964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28" h="964">
                <a:moveTo>
                  <a:pt x="218" y="830"/>
                </a:moveTo>
                <a:lnTo>
                  <a:pt x="218" y="830"/>
                </a:lnTo>
                <a:lnTo>
                  <a:pt x="216" y="830"/>
                </a:lnTo>
                <a:lnTo>
                  <a:pt x="212" y="832"/>
                </a:lnTo>
                <a:lnTo>
                  <a:pt x="208" y="830"/>
                </a:lnTo>
                <a:lnTo>
                  <a:pt x="200" y="828"/>
                </a:lnTo>
                <a:lnTo>
                  <a:pt x="190" y="822"/>
                </a:lnTo>
                <a:lnTo>
                  <a:pt x="176" y="812"/>
                </a:lnTo>
                <a:lnTo>
                  <a:pt x="160" y="798"/>
                </a:lnTo>
                <a:lnTo>
                  <a:pt x="154" y="798"/>
                </a:lnTo>
                <a:lnTo>
                  <a:pt x="140" y="796"/>
                </a:lnTo>
                <a:lnTo>
                  <a:pt x="122" y="790"/>
                </a:lnTo>
                <a:lnTo>
                  <a:pt x="116" y="784"/>
                </a:lnTo>
                <a:lnTo>
                  <a:pt x="108" y="778"/>
                </a:lnTo>
                <a:lnTo>
                  <a:pt x="118" y="780"/>
                </a:lnTo>
                <a:lnTo>
                  <a:pt x="138" y="780"/>
                </a:lnTo>
                <a:lnTo>
                  <a:pt x="162" y="780"/>
                </a:lnTo>
                <a:lnTo>
                  <a:pt x="172" y="776"/>
                </a:lnTo>
                <a:lnTo>
                  <a:pt x="180" y="772"/>
                </a:lnTo>
                <a:lnTo>
                  <a:pt x="182" y="768"/>
                </a:lnTo>
                <a:lnTo>
                  <a:pt x="188" y="758"/>
                </a:lnTo>
                <a:lnTo>
                  <a:pt x="192" y="750"/>
                </a:lnTo>
                <a:lnTo>
                  <a:pt x="192" y="742"/>
                </a:lnTo>
                <a:lnTo>
                  <a:pt x="194" y="734"/>
                </a:lnTo>
                <a:lnTo>
                  <a:pt x="192" y="726"/>
                </a:lnTo>
                <a:lnTo>
                  <a:pt x="194" y="722"/>
                </a:lnTo>
                <a:lnTo>
                  <a:pt x="196" y="718"/>
                </a:lnTo>
                <a:lnTo>
                  <a:pt x="196" y="712"/>
                </a:lnTo>
                <a:lnTo>
                  <a:pt x="198" y="708"/>
                </a:lnTo>
                <a:lnTo>
                  <a:pt x="200" y="702"/>
                </a:lnTo>
                <a:lnTo>
                  <a:pt x="202" y="696"/>
                </a:lnTo>
                <a:lnTo>
                  <a:pt x="204" y="688"/>
                </a:lnTo>
                <a:lnTo>
                  <a:pt x="200" y="678"/>
                </a:lnTo>
                <a:lnTo>
                  <a:pt x="196" y="668"/>
                </a:lnTo>
                <a:lnTo>
                  <a:pt x="184" y="658"/>
                </a:lnTo>
                <a:lnTo>
                  <a:pt x="186" y="648"/>
                </a:lnTo>
                <a:lnTo>
                  <a:pt x="188" y="628"/>
                </a:lnTo>
                <a:lnTo>
                  <a:pt x="188" y="614"/>
                </a:lnTo>
                <a:lnTo>
                  <a:pt x="186" y="602"/>
                </a:lnTo>
                <a:lnTo>
                  <a:pt x="182" y="590"/>
                </a:lnTo>
                <a:lnTo>
                  <a:pt x="178" y="578"/>
                </a:lnTo>
                <a:lnTo>
                  <a:pt x="176" y="572"/>
                </a:lnTo>
                <a:lnTo>
                  <a:pt x="174" y="558"/>
                </a:lnTo>
                <a:lnTo>
                  <a:pt x="174" y="548"/>
                </a:lnTo>
                <a:lnTo>
                  <a:pt x="174" y="538"/>
                </a:lnTo>
                <a:lnTo>
                  <a:pt x="178" y="528"/>
                </a:lnTo>
                <a:lnTo>
                  <a:pt x="182" y="518"/>
                </a:lnTo>
                <a:lnTo>
                  <a:pt x="184" y="514"/>
                </a:lnTo>
                <a:lnTo>
                  <a:pt x="186" y="502"/>
                </a:lnTo>
                <a:lnTo>
                  <a:pt x="186" y="492"/>
                </a:lnTo>
                <a:lnTo>
                  <a:pt x="184" y="482"/>
                </a:lnTo>
                <a:lnTo>
                  <a:pt x="180" y="470"/>
                </a:lnTo>
                <a:lnTo>
                  <a:pt x="174" y="458"/>
                </a:lnTo>
                <a:lnTo>
                  <a:pt x="174" y="454"/>
                </a:lnTo>
                <a:lnTo>
                  <a:pt x="174" y="442"/>
                </a:lnTo>
                <a:lnTo>
                  <a:pt x="174" y="434"/>
                </a:lnTo>
                <a:lnTo>
                  <a:pt x="176" y="424"/>
                </a:lnTo>
                <a:lnTo>
                  <a:pt x="182" y="414"/>
                </a:lnTo>
                <a:lnTo>
                  <a:pt x="188" y="404"/>
                </a:lnTo>
                <a:lnTo>
                  <a:pt x="190" y="396"/>
                </a:lnTo>
                <a:lnTo>
                  <a:pt x="192" y="386"/>
                </a:lnTo>
                <a:lnTo>
                  <a:pt x="192" y="372"/>
                </a:lnTo>
                <a:lnTo>
                  <a:pt x="190" y="358"/>
                </a:lnTo>
                <a:lnTo>
                  <a:pt x="186" y="342"/>
                </a:lnTo>
                <a:lnTo>
                  <a:pt x="180" y="328"/>
                </a:lnTo>
                <a:lnTo>
                  <a:pt x="168" y="312"/>
                </a:lnTo>
                <a:lnTo>
                  <a:pt x="166" y="308"/>
                </a:lnTo>
                <a:lnTo>
                  <a:pt x="162" y="302"/>
                </a:lnTo>
                <a:lnTo>
                  <a:pt x="160" y="292"/>
                </a:lnTo>
                <a:lnTo>
                  <a:pt x="162" y="280"/>
                </a:lnTo>
                <a:lnTo>
                  <a:pt x="166" y="268"/>
                </a:lnTo>
                <a:lnTo>
                  <a:pt x="174" y="250"/>
                </a:lnTo>
                <a:lnTo>
                  <a:pt x="188" y="232"/>
                </a:lnTo>
                <a:lnTo>
                  <a:pt x="192" y="226"/>
                </a:lnTo>
                <a:lnTo>
                  <a:pt x="196" y="218"/>
                </a:lnTo>
                <a:lnTo>
                  <a:pt x="198" y="208"/>
                </a:lnTo>
                <a:lnTo>
                  <a:pt x="200" y="192"/>
                </a:lnTo>
                <a:lnTo>
                  <a:pt x="202" y="174"/>
                </a:lnTo>
                <a:lnTo>
                  <a:pt x="198" y="154"/>
                </a:lnTo>
                <a:lnTo>
                  <a:pt x="192" y="128"/>
                </a:lnTo>
                <a:lnTo>
                  <a:pt x="196" y="86"/>
                </a:lnTo>
                <a:lnTo>
                  <a:pt x="196" y="54"/>
                </a:lnTo>
                <a:lnTo>
                  <a:pt x="194" y="40"/>
                </a:lnTo>
                <a:lnTo>
                  <a:pt x="192" y="30"/>
                </a:lnTo>
                <a:lnTo>
                  <a:pt x="180" y="14"/>
                </a:lnTo>
                <a:lnTo>
                  <a:pt x="170" y="4"/>
                </a:lnTo>
                <a:lnTo>
                  <a:pt x="164" y="2"/>
                </a:lnTo>
                <a:lnTo>
                  <a:pt x="158" y="0"/>
                </a:lnTo>
                <a:lnTo>
                  <a:pt x="156" y="0"/>
                </a:lnTo>
                <a:lnTo>
                  <a:pt x="152" y="2"/>
                </a:lnTo>
                <a:lnTo>
                  <a:pt x="152" y="4"/>
                </a:lnTo>
                <a:lnTo>
                  <a:pt x="152" y="8"/>
                </a:lnTo>
                <a:lnTo>
                  <a:pt x="152" y="12"/>
                </a:lnTo>
                <a:lnTo>
                  <a:pt x="154" y="16"/>
                </a:lnTo>
                <a:lnTo>
                  <a:pt x="156" y="18"/>
                </a:lnTo>
                <a:lnTo>
                  <a:pt x="156" y="68"/>
                </a:lnTo>
                <a:lnTo>
                  <a:pt x="158" y="104"/>
                </a:lnTo>
                <a:lnTo>
                  <a:pt x="160" y="120"/>
                </a:lnTo>
                <a:lnTo>
                  <a:pt x="164" y="130"/>
                </a:lnTo>
                <a:lnTo>
                  <a:pt x="170" y="136"/>
                </a:lnTo>
                <a:lnTo>
                  <a:pt x="174" y="142"/>
                </a:lnTo>
                <a:lnTo>
                  <a:pt x="178" y="152"/>
                </a:lnTo>
                <a:lnTo>
                  <a:pt x="182" y="166"/>
                </a:lnTo>
                <a:lnTo>
                  <a:pt x="182" y="182"/>
                </a:lnTo>
                <a:lnTo>
                  <a:pt x="178" y="202"/>
                </a:lnTo>
                <a:lnTo>
                  <a:pt x="170" y="226"/>
                </a:lnTo>
                <a:lnTo>
                  <a:pt x="162" y="236"/>
                </a:lnTo>
                <a:lnTo>
                  <a:pt x="154" y="248"/>
                </a:lnTo>
                <a:lnTo>
                  <a:pt x="148" y="264"/>
                </a:lnTo>
                <a:lnTo>
                  <a:pt x="142" y="282"/>
                </a:lnTo>
                <a:lnTo>
                  <a:pt x="140" y="292"/>
                </a:lnTo>
                <a:lnTo>
                  <a:pt x="140" y="302"/>
                </a:lnTo>
                <a:lnTo>
                  <a:pt x="142" y="312"/>
                </a:lnTo>
                <a:lnTo>
                  <a:pt x="146" y="324"/>
                </a:lnTo>
                <a:lnTo>
                  <a:pt x="150" y="334"/>
                </a:lnTo>
                <a:lnTo>
                  <a:pt x="158" y="346"/>
                </a:lnTo>
                <a:lnTo>
                  <a:pt x="162" y="350"/>
                </a:lnTo>
                <a:lnTo>
                  <a:pt x="164" y="358"/>
                </a:lnTo>
                <a:lnTo>
                  <a:pt x="168" y="366"/>
                </a:lnTo>
                <a:lnTo>
                  <a:pt x="168" y="378"/>
                </a:lnTo>
                <a:lnTo>
                  <a:pt x="168" y="392"/>
                </a:lnTo>
                <a:lnTo>
                  <a:pt x="164" y="408"/>
                </a:lnTo>
                <a:lnTo>
                  <a:pt x="154" y="426"/>
                </a:lnTo>
                <a:lnTo>
                  <a:pt x="154" y="432"/>
                </a:lnTo>
                <a:lnTo>
                  <a:pt x="152" y="446"/>
                </a:lnTo>
                <a:lnTo>
                  <a:pt x="152" y="456"/>
                </a:lnTo>
                <a:lnTo>
                  <a:pt x="152" y="466"/>
                </a:lnTo>
                <a:lnTo>
                  <a:pt x="156" y="478"/>
                </a:lnTo>
                <a:lnTo>
                  <a:pt x="162" y="490"/>
                </a:lnTo>
                <a:lnTo>
                  <a:pt x="164" y="492"/>
                </a:lnTo>
                <a:lnTo>
                  <a:pt x="168" y="500"/>
                </a:lnTo>
                <a:lnTo>
                  <a:pt x="168" y="506"/>
                </a:lnTo>
                <a:lnTo>
                  <a:pt x="168" y="514"/>
                </a:lnTo>
                <a:lnTo>
                  <a:pt x="164" y="524"/>
                </a:lnTo>
                <a:lnTo>
                  <a:pt x="160" y="536"/>
                </a:lnTo>
                <a:lnTo>
                  <a:pt x="158" y="542"/>
                </a:lnTo>
                <a:lnTo>
                  <a:pt x="156" y="558"/>
                </a:lnTo>
                <a:lnTo>
                  <a:pt x="156" y="570"/>
                </a:lnTo>
                <a:lnTo>
                  <a:pt x="158" y="580"/>
                </a:lnTo>
                <a:lnTo>
                  <a:pt x="160" y="590"/>
                </a:lnTo>
                <a:lnTo>
                  <a:pt x="166" y="600"/>
                </a:lnTo>
                <a:lnTo>
                  <a:pt x="168" y="606"/>
                </a:lnTo>
                <a:lnTo>
                  <a:pt x="172" y="618"/>
                </a:lnTo>
                <a:lnTo>
                  <a:pt x="172" y="624"/>
                </a:lnTo>
                <a:lnTo>
                  <a:pt x="172" y="634"/>
                </a:lnTo>
                <a:lnTo>
                  <a:pt x="168" y="644"/>
                </a:lnTo>
                <a:lnTo>
                  <a:pt x="162" y="654"/>
                </a:lnTo>
                <a:lnTo>
                  <a:pt x="156" y="654"/>
                </a:lnTo>
                <a:lnTo>
                  <a:pt x="142" y="660"/>
                </a:lnTo>
                <a:lnTo>
                  <a:pt x="134" y="662"/>
                </a:lnTo>
                <a:lnTo>
                  <a:pt x="128" y="666"/>
                </a:lnTo>
                <a:lnTo>
                  <a:pt x="122" y="672"/>
                </a:lnTo>
                <a:lnTo>
                  <a:pt x="120" y="678"/>
                </a:lnTo>
                <a:lnTo>
                  <a:pt x="108" y="680"/>
                </a:lnTo>
                <a:lnTo>
                  <a:pt x="98" y="684"/>
                </a:lnTo>
                <a:lnTo>
                  <a:pt x="86" y="692"/>
                </a:lnTo>
                <a:lnTo>
                  <a:pt x="82" y="696"/>
                </a:lnTo>
                <a:lnTo>
                  <a:pt x="76" y="702"/>
                </a:lnTo>
                <a:lnTo>
                  <a:pt x="74" y="710"/>
                </a:lnTo>
                <a:lnTo>
                  <a:pt x="72" y="718"/>
                </a:lnTo>
                <a:lnTo>
                  <a:pt x="72" y="728"/>
                </a:lnTo>
                <a:lnTo>
                  <a:pt x="74" y="738"/>
                </a:lnTo>
                <a:lnTo>
                  <a:pt x="80" y="750"/>
                </a:lnTo>
                <a:lnTo>
                  <a:pt x="86" y="764"/>
                </a:lnTo>
                <a:lnTo>
                  <a:pt x="86" y="768"/>
                </a:lnTo>
                <a:lnTo>
                  <a:pt x="88" y="778"/>
                </a:lnTo>
                <a:lnTo>
                  <a:pt x="90" y="786"/>
                </a:lnTo>
                <a:lnTo>
                  <a:pt x="92" y="792"/>
                </a:lnTo>
                <a:lnTo>
                  <a:pt x="98" y="798"/>
                </a:lnTo>
                <a:lnTo>
                  <a:pt x="106" y="804"/>
                </a:lnTo>
                <a:lnTo>
                  <a:pt x="56" y="876"/>
                </a:lnTo>
                <a:lnTo>
                  <a:pt x="24" y="924"/>
                </a:lnTo>
                <a:lnTo>
                  <a:pt x="0" y="960"/>
                </a:lnTo>
                <a:lnTo>
                  <a:pt x="16" y="964"/>
                </a:lnTo>
                <a:lnTo>
                  <a:pt x="28" y="944"/>
                </a:lnTo>
                <a:lnTo>
                  <a:pt x="54" y="894"/>
                </a:lnTo>
                <a:lnTo>
                  <a:pt x="72" y="868"/>
                </a:lnTo>
                <a:lnTo>
                  <a:pt x="90" y="842"/>
                </a:lnTo>
                <a:lnTo>
                  <a:pt x="108" y="822"/>
                </a:lnTo>
                <a:lnTo>
                  <a:pt x="116" y="814"/>
                </a:lnTo>
                <a:lnTo>
                  <a:pt x="124" y="810"/>
                </a:lnTo>
                <a:lnTo>
                  <a:pt x="154" y="812"/>
                </a:lnTo>
                <a:lnTo>
                  <a:pt x="160" y="816"/>
                </a:lnTo>
                <a:lnTo>
                  <a:pt x="174" y="828"/>
                </a:lnTo>
                <a:lnTo>
                  <a:pt x="194" y="840"/>
                </a:lnTo>
                <a:lnTo>
                  <a:pt x="206" y="846"/>
                </a:lnTo>
                <a:lnTo>
                  <a:pt x="218" y="848"/>
                </a:lnTo>
                <a:lnTo>
                  <a:pt x="222" y="848"/>
                </a:lnTo>
                <a:lnTo>
                  <a:pt x="226" y="844"/>
                </a:lnTo>
                <a:lnTo>
                  <a:pt x="228" y="842"/>
                </a:lnTo>
                <a:lnTo>
                  <a:pt x="226" y="838"/>
                </a:lnTo>
                <a:lnTo>
                  <a:pt x="224" y="834"/>
                </a:lnTo>
                <a:lnTo>
                  <a:pt x="218" y="830"/>
                </a:lnTo>
                <a:close/>
                <a:moveTo>
                  <a:pt x="164" y="46"/>
                </a:moveTo>
                <a:lnTo>
                  <a:pt x="164" y="46"/>
                </a:lnTo>
                <a:lnTo>
                  <a:pt x="170" y="46"/>
                </a:lnTo>
                <a:lnTo>
                  <a:pt x="174" y="48"/>
                </a:lnTo>
                <a:lnTo>
                  <a:pt x="182" y="52"/>
                </a:lnTo>
                <a:lnTo>
                  <a:pt x="186" y="58"/>
                </a:lnTo>
                <a:lnTo>
                  <a:pt x="188" y="62"/>
                </a:lnTo>
                <a:lnTo>
                  <a:pt x="180" y="58"/>
                </a:lnTo>
                <a:lnTo>
                  <a:pt x="172" y="52"/>
                </a:lnTo>
                <a:lnTo>
                  <a:pt x="164" y="46"/>
                </a:lnTo>
                <a:close/>
                <a:moveTo>
                  <a:pt x="188" y="42"/>
                </a:moveTo>
                <a:lnTo>
                  <a:pt x="188" y="42"/>
                </a:lnTo>
                <a:lnTo>
                  <a:pt x="178" y="38"/>
                </a:lnTo>
                <a:lnTo>
                  <a:pt x="172" y="34"/>
                </a:lnTo>
                <a:lnTo>
                  <a:pt x="164" y="26"/>
                </a:lnTo>
                <a:lnTo>
                  <a:pt x="168" y="26"/>
                </a:lnTo>
                <a:lnTo>
                  <a:pt x="174" y="28"/>
                </a:lnTo>
                <a:lnTo>
                  <a:pt x="180" y="32"/>
                </a:lnTo>
                <a:lnTo>
                  <a:pt x="186" y="38"/>
                </a:lnTo>
                <a:lnTo>
                  <a:pt x="188" y="42"/>
                </a:lnTo>
                <a:close/>
                <a:moveTo>
                  <a:pt x="186" y="84"/>
                </a:moveTo>
                <a:lnTo>
                  <a:pt x="186" y="84"/>
                </a:lnTo>
                <a:lnTo>
                  <a:pt x="178" y="80"/>
                </a:lnTo>
                <a:lnTo>
                  <a:pt x="170" y="74"/>
                </a:lnTo>
                <a:lnTo>
                  <a:pt x="162" y="68"/>
                </a:lnTo>
                <a:lnTo>
                  <a:pt x="168" y="68"/>
                </a:lnTo>
                <a:lnTo>
                  <a:pt x="172" y="68"/>
                </a:lnTo>
                <a:lnTo>
                  <a:pt x="180" y="74"/>
                </a:lnTo>
                <a:lnTo>
                  <a:pt x="184" y="80"/>
                </a:lnTo>
                <a:lnTo>
                  <a:pt x="186" y="84"/>
                </a:lnTo>
                <a:close/>
                <a:moveTo>
                  <a:pt x="186" y="104"/>
                </a:moveTo>
                <a:lnTo>
                  <a:pt x="186" y="104"/>
                </a:lnTo>
                <a:lnTo>
                  <a:pt x="178" y="100"/>
                </a:lnTo>
                <a:lnTo>
                  <a:pt x="170" y="96"/>
                </a:lnTo>
                <a:lnTo>
                  <a:pt x="164" y="88"/>
                </a:lnTo>
                <a:lnTo>
                  <a:pt x="168" y="88"/>
                </a:lnTo>
                <a:lnTo>
                  <a:pt x="174" y="90"/>
                </a:lnTo>
                <a:lnTo>
                  <a:pt x="180" y="94"/>
                </a:lnTo>
                <a:lnTo>
                  <a:pt x="186" y="100"/>
                </a:lnTo>
                <a:lnTo>
                  <a:pt x="186" y="104"/>
                </a:lnTo>
                <a:close/>
                <a:moveTo>
                  <a:pt x="162" y="108"/>
                </a:moveTo>
                <a:lnTo>
                  <a:pt x="162" y="108"/>
                </a:lnTo>
                <a:lnTo>
                  <a:pt x="168" y="108"/>
                </a:lnTo>
                <a:lnTo>
                  <a:pt x="172" y="110"/>
                </a:lnTo>
                <a:lnTo>
                  <a:pt x="180" y="114"/>
                </a:lnTo>
                <a:lnTo>
                  <a:pt x="184" y="120"/>
                </a:lnTo>
                <a:lnTo>
                  <a:pt x="186" y="124"/>
                </a:lnTo>
                <a:lnTo>
                  <a:pt x="178" y="120"/>
                </a:lnTo>
                <a:lnTo>
                  <a:pt x="170" y="114"/>
                </a:lnTo>
                <a:lnTo>
                  <a:pt x="162" y="108"/>
                </a:lnTo>
                <a:close/>
                <a:moveTo>
                  <a:pt x="188" y="674"/>
                </a:moveTo>
                <a:lnTo>
                  <a:pt x="188" y="674"/>
                </a:lnTo>
                <a:lnTo>
                  <a:pt x="192" y="682"/>
                </a:lnTo>
                <a:lnTo>
                  <a:pt x="194" y="690"/>
                </a:lnTo>
                <a:lnTo>
                  <a:pt x="194" y="694"/>
                </a:lnTo>
                <a:lnTo>
                  <a:pt x="192" y="696"/>
                </a:lnTo>
                <a:lnTo>
                  <a:pt x="190" y="694"/>
                </a:lnTo>
                <a:lnTo>
                  <a:pt x="186" y="688"/>
                </a:lnTo>
                <a:lnTo>
                  <a:pt x="184" y="682"/>
                </a:lnTo>
                <a:lnTo>
                  <a:pt x="186" y="678"/>
                </a:lnTo>
                <a:lnTo>
                  <a:pt x="188" y="674"/>
                </a:lnTo>
                <a:close/>
                <a:moveTo>
                  <a:pt x="188" y="706"/>
                </a:moveTo>
                <a:lnTo>
                  <a:pt x="188" y="706"/>
                </a:lnTo>
                <a:lnTo>
                  <a:pt x="182" y="708"/>
                </a:lnTo>
                <a:lnTo>
                  <a:pt x="180" y="708"/>
                </a:lnTo>
                <a:lnTo>
                  <a:pt x="174" y="706"/>
                </a:lnTo>
                <a:lnTo>
                  <a:pt x="170" y="702"/>
                </a:lnTo>
                <a:lnTo>
                  <a:pt x="170" y="700"/>
                </a:lnTo>
                <a:lnTo>
                  <a:pt x="176" y="700"/>
                </a:lnTo>
                <a:lnTo>
                  <a:pt x="182" y="702"/>
                </a:lnTo>
                <a:lnTo>
                  <a:pt x="188" y="706"/>
                </a:lnTo>
                <a:close/>
                <a:moveTo>
                  <a:pt x="150" y="670"/>
                </a:moveTo>
                <a:lnTo>
                  <a:pt x="150" y="670"/>
                </a:lnTo>
                <a:lnTo>
                  <a:pt x="152" y="672"/>
                </a:lnTo>
                <a:lnTo>
                  <a:pt x="152" y="676"/>
                </a:lnTo>
                <a:lnTo>
                  <a:pt x="148" y="678"/>
                </a:lnTo>
                <a:lnTo>
                  <a:pt x="140" y="678"/>
                </a:lnTo>
                <a:lnTo>
                  <a:pt x="142" y="674"/>
                </a:lnTo>
                <a:lnTo>
                  <a:pt x="146" y="672"/>
                </a:lnTo>
                <a:lnTo>
                  <a:pt x="150" y="670"/>
                </a:lnTo>
                <a:close/>
                <a:moveTo>
                  <a:pt x="124" y="724"/>
                </a:moveTo>
                <a:lnTo>
                  <a:pt x="124" y="724"/>
                </a:lnTo>
                <a:lnTo>
                  <a:pt x="128" y="730"/>
                </a:lnTo>
                <a:lnTo>
                  <a:pt x="132" y="734"/>
                </a:lnTo>
                <a:lnTo>
                  <a:pt x="138" y="736"/>
                </a:lnTo>
                <a:lnTo>
                  <a:pt x="128" y="738"/>
                </a:lnTo>
                <a:lnTo>
                  <a:pt x="122" y="738"/>
                </a:lnTo>
                <a:lnTo>
                  <a:pt x="118" y="736"/>
                </a:lnTo>
                <a:lnTo>
                  <a:pt x="116" y="734"/>
                </a:lnTo>
                <a:lnTo>
                  <a:pt x="114" y="732"/>
                </a:lnTo>
                <a:lnTo>
                  <a:pt x="112" y="728"/>
                </a:lnTo>
                <a:lnTo>
                  <a:pt x="112" y="726"/>
                </a:lnTo>
                <a:lnTo>
                  <a:pt x="114" y="722"/>
                </a:lnTo>
                <a:lnTo>
                  <a:pt x="118" y="718"/>
                </a:lnTo>
                <a:lnTo>
                  <a:pt x="120" y="716"/>
                </a:lnTo>
                <a:lnTo>
                  <a:pt x="124" y="724"/>
                </a:lnTo>
                <a:close/>
                <a:moveTo>
                  <a:pt x="84" y="732"/>
                </a:moveTo>
                <a:lnTo>
                  <a:pt x="84" y="732"/>
                </a:lnTo>
                <a:lnTo>
                  <a:pt x="86" y="726"/>
                </a:lnTo>
                <a:lnTo>
                  <a:pt x="92" y="712"/>
                </a:lnTo>
                <a:lnTo>
                  <a:pt x="96" y="706"/>
                </a:lnTo>
                <a:lnTo>
                  <a:pt x="102" y="700"/>
                </a:lnTo>
                <a:lnTo>
                  <a:pt x="108" y="696"/>
                </a:lnTo>
                <a:lnTo>
                  <a:pt x="116" y="694"/>
                </a:lnTo>
                <a:lnTo>
                  <a:pt x="118" y="704"/>
                </a:lnTo>
                <a:lnTo>
                  <a:pt x="114" y="706"/>
                </a:lnTo>
                <a:lnTo>
                  <a:pt x="108" y="710"/>
                </a:lnTo>
                <a:lnTo>
                  <a:pt x="100" y="718"/>
                </a:lnTo>
                <a:lnTo>
                  <a:pt x="98" y="724"/>
                </a:lnTo>
                <a:lnTo>
                  <a:pt x="98" y="730"/>
                </a:lnTo>
                <a:lnTo>
                  <a:pt x="96" y="734"/>
                </a:lnTo>
                <a:lnTo>
                  <a:pt x="92" y="742"/>
                </a:lnTo>
                <a:lnTo>
                  <a:pt x="90" y="744"/>
                </a:lnTo>
                <a:lnTo>
                  <a:pt x="88" y="744"/>
                </a:lnTo>
                <a:lnTo>
                  <a:pt x="86" y="740"/>
                </a:lnTo>
                <a:lnTo>
                  <a:pt x="84" y="732"/>
                </a:lnTo>
                <a:close/>
                <a:moveTo>
                  <a:pt x="112" y="746"/>
                </a:moveTo>
                <a:lnTo>
                  <a:pt x="112" y="746"/>
                </a:lnTo>
                <a:lnTo>
                  <a:pt x="116" y="748"/>
                </a:lnTo>
                <a:lnTo>
                  <a:pt x="120" y="750"/>
                </a:lnTo>
                <a:lnTo>
                  <a:pt x="134" y="746"/>
                </a:lnTo>
                <a:lnTo>
                  <a:pt x="152" y="742"/>
                </a:lnTo>
                <a:lnTo>
                  <a:pt x="174" y="742"/>
                </a:lnTo>
                <a:lnTo>
                  <a:pt x="174" y="746"/>
                </a:lnTo>
                <a:lnTo>
                  <a:pt x="172" y="750"/>
                </a:lnTo>
                <a:lnTo>
                  <a:pt x="164" y="758"/>
                </a:lnTo>
                <a:lnTo>
                  <a:pt x="156" y="762"/>
                </a:lnTo>
                <a:lnTo>
                  <a:pt x="146" y="764"/>
                </a:lnTo>
                <a:lnTo>
                  <a:pt x="126" y="764"/>
                </a:lnTo>
                <a:lnTo>
                  <a:pt x="118" y="764"/>
                </a:lnTo>
                <a:lnTo>
                  <a:pt x="108" y="762"/>
                </a:lnTo>
                <a:lnTo>
                  <a:pt x="102" y="758"/>
                </a:lnTo>
                <a:lnTo>
                  <a:pt x="100" y="756"/>
                </a:lnTo>
                <a:lnTo>
                  <a:pt x="102" y="754"/>
                </a:lnTo>
                <a:lnTo>
                  <a:pt x="108" y="748"/>
                </a:lnTo>
                <a:lnTo>
                  <a:pt x="112" y="746"/>
                </a:lnTo>
                <a:close/>
              </a:path>
            </a:pathLst>
          </a:custGeom>
          <a:solidFill>
            <a:srgbClr val="2622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20" name="Group 396"/>
          <p:cNvGrpSpPr>
            <a:grpSpLocks/>
          </p:cNvGrpSpPr>
          <p:nvPr/>
        </p:nvGrpSpPr>
        <p:grpSpPr bwMode="auto">
          <a:xfrm>
            <a:off x="1244600" y="5832475"/>
            <a:ext cx="2957513" cy="282575"/>
            <a:chOff x="1050925" y="5895975"/>
            <a:chExt cx="3317875" cy="317500"/>
          </a:xfrm>
        </p:grpSpPr>
        <p:sp>
          <p:nvSpPr>
            <p:cNvPr id="3130" name="Freeform 2128"/>
            <p:cNvSpPr>
              <a:spLocks/>
            </p:cNvSpPr>
            <p:nvPr/>
          </p:nvSpPr>
          <p:spPr bwMode="auto">
            <a:xfrm>
              <a:off x="1050925" y="5895975"/>
              <a:ext cx="69850" cy="73025"/>
            </a:xfrm>
            <a:custGeom>
              <a:avLst/>
              <a:gdLst>
                <a:gd name="T0" fmla="*/ 2147483646 w 44"/>
                <a:gd name="T1" fmla="*/ 2147483646 h 46"/>
                <a:gd name="T2" fmla="*/ 2147483646 w 44"/>
                <a:gd name="T3" fmla="*/ 2147483646 h 46"/>
                <a:gd name="T4" fmla="*/ 2147483646 w 44"/>
                <a:gd name="T5" fmla="*/ 2147483646 h 46"/>
                <a:gd name="T6" fmla="*/ 2147483646 w 44"/>
                <a:gd name="T7" fmla="*/ 2147483646 h 46"/>
                <a:gd name="T8" fmla="*/ 2147483646 w 44"/>
                <a:gd name="T9" fmla="*/ 2147483646 h 46"/>
                <a:gd name="T10" fmla="*/ 2147483646 w 44"/>
                <a:gd name="T11" fmla="*/ 2147483646 h 46"/>
                <a:gd name="T12" fmla="*/ 2147483646 w 44"/>
                <a:gd name="T13" fmla="*/ 2147483646 h 46"/>
                <a:gd name="T14" fmla="*/ 2147483646 w 44"/>
                <a:gd name="T15" fmla="*/ 2147483646 h 46"/>
                <a:gd name="T16" fmla="*/ 2147483646 w 44"/>
                <a:gd name="T17" fmla="*/ 2147483646 h 46"/>
                <a:gd name="T18" fmla="*/ 2147483646 w 44"/>
                <a:gd name="T19" fmla="*/ 2147483646 h 46"/>
                <a:gd name="T20" fmla="*/ 0 w 44"/>
                <a:gd name="T21" fmla="*/ 2147483646 h 46"/>
                <a:gd name="T22" fmla="*/ 0 w 44"/>
                <a:gd name="T23" fmla="*/ 2147483646 h 46"/>
                <a:gd name="T24" fmla="*/ 2147483646 w 44"/>
                <a:gd name="T25" fmla="*/ 2147483646 h 46"/>
                <a:gd name="T26" fmla="*/ 2147483646 w 44"/>
                <a:gd name="T27" fmla="*/ 2147483646 h 46"/>
                <a:gd name="T28" fmla="*/ 2147483646 w 44"/>
                <a:gd name="T29" fmla="*/ 2147483646 h 46"/>
                <a:gd name="T30" fmla="*/ 2147483646 w 44"/>
                <a:gd name="T31" fmla="*/ 0 h 46"/>
                <a:gd name="T32" fmla="*/ 2147483646 w 44"/>
                <a:gd name="T33" fmla="*/ 0 h 46"/>
                <a:gd name="T34" fmla="*/ 2147483646 w 44"/>
                <a:gd name="T35" fmla="*/ 2147483646 h 46"/>
                <a:gd name="T36" fmla="*/ 2147483646 w 44"/>
                <a:gd name="T37" fmla="*/ 2147483646 h 46"/>
                <a:gd name="T38" fmla="*/ 2147483646 w 44"/>
                <a:gd name="T39" fmla="*/ 2147483646 h 46"/>
                <a:gd name="T40" fmla="*/ 2147483646 w 44"/>
                <a:gd name="T41" fmla="*/ 2147483646 h 46"/>
                <a:gd name="T42" fmla="*/ 2147483646 w 44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6"/>
                <a:gd name="T68" fmla="*/ 44 w 44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6">
                  <a:moveTo>
                    <a:pt x="44" y="24"/>
                  </a:moveTo>
                  <a:lnTo>
                    <a:pt x="44" y="24"/>
                  </a:lnTo>
                  <a:lnTo>
                    <a:pt x="42" y="32"/>
                  </a:lnTo>
                  <a:lnTo>
                    <a:pt x="38" y="40"/>
                  </a:lnTo>
                  <a:lnTo>
                    <a:pt x="30" y="44"/>
                  </a:lnTo>
                  <a:lnTo>
                    <a:pt x="22" y="46"/>
                  </a:lnTo>
                  <a:lnTo>
                    <a:pt x="12" y="44"/>
                  </a:lnTo>
                  <a:lnTo>
                    <a:pt x="6" y="40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8"/>
                  </a:lnTo>
                  <a:lnTo>
                    <a:pt x="42" y="14"/>
                  </a:lnTo>
                  <a:lnTo>
                    <a:pt x="44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2129"/>
            <p:cNvSpPr>
              <a:spLocks/>
            </p:cNvSpPr>
            <p:nvPr/>
          </p:nvSpPr>
          <p:spPr bwMode="auto">
            <a:xfrm>
              <a:off x="1168400" y="5949950"/>
              <a:ext cx="92075" cy="92075"/>
            </a:xfrm>
            <a:custGeom>
              <a:avLst/>
              <a:gdLst>
                <a:gd name="T0" fmla="*/ 2147483646 w 58"/>
                <a:gd name="T1" fmla="*/ 2147483646 h 58"/>
                <a:gd name="T2" fmla="*/ 2147483646 w 58"/>
                <a:gd name="T3" fmla="*/ 2147483646 h 58"/>
                <a:gd name="T4" fmla="*/ 2147483646 w 58"/>
                <a:gd name="T5" fmla="*/ 2147483646 h 58"/>
                <a:gd name="T6" fmla="*/ 2147483646 w 58"/>
                <a:gd name="T7" fmla="*/ 2147483646 h 58"/>
                <a:gd name="T8" fmla="*/ 2147483646 w 58"/>
                <a:gd name="T9" fmla="*/ 2147483646 h 58"/>
                <a:gd name="T10" fmla="*/ 2147483646 w 58"/>
                <a:gd name="T11" fmla="*/ 2147483646 h 58"/>
                <a:gd name="T12" fmla="*/ 2147483646 w 58"/>
                <a:gd name="T13" fmla="*/ 2147483646 h 58"/>
                <a:gd name="T14" fmla="*/ 2147483646 w 58"/>
                <a:gd name="T15" fmla="*/ 2147483646 h 58"/>
                <a:gd name="T16" fmla="*/ 2147483646 w 58"/>
                <a:gd name="T17" fmla="*/ 2147483646 h 58"/>
                <a:gd name="T18" fmla="*/ 2147483646 w 58"/>
                <a:gd name="T19" fmla="*/ 2147483646 h 58"/>
                <a:gd name="T20" fmla="*/ 0 w 58"/>
                <a:gd name="T21" fmla="*/ 2147483646 h 58"/>
                <a:gd name="T22" fmla="*/ 0 w 58"/>
                <a:gd name="T23" fmla="*/ 2147483646 h 58"/>
                <a:gd name="T24" fmla="*/ 2147483646 w 58"/>
                <a:gd name="T25" fmla="*/ 2147483646 h 58"/>
                <a:gd name="T26" fmla="*/ 2147483646 w 58"/>
                <a:gd name="T27" fmla="*/ 2147483646 h 58"/>
                <a:gd name="T28" fmla="*/ 2147483646 w 58"/>
                <a:gd name="T29" fmla="*/ 2147483646 h 58"/>
                <a:gd name="T30" fmla="*/ 2147483646 w 58"/>
                <a:gd name="T31" fmla="*/ 0 h 58"/>
                <a:gd name="T32" fmla="*/ 2147483646 w 58"/>
                <a:gd name="T33" fmla="*/ 0 h 58"/>
                <a:gd name="T34" fmla="*/ 2147483646 w 58"/>
                <a:gd name="T35" fmla="*/ 2147483646 h 58"/>
                <a:gd name="T36" fmla="*/ 2147483646 w 58"/>
                <a:gd name="T37" fmla="*/ 2147483646 h 58"/>
                <a:gd name="T38" fmla="*/ 2147483646 w 58"/>
                <a:gd name="T39" fmla="*/ 2147483646 h 58"/>
                <a:gd name="T40" fmla="*/ 2147483646 w 58"/>
                <a:gd name="T41" fmla="*/ 2147483646 h 58"/>
                <a:gd name="T42" fmla="*/ 2147483646 w 58"/>
                <a:gd name="T43" fmla="*/ 2147483646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8"/>
                <a:gd name="T67" fmla="*/ 0 h 58"/>
                <a:gd name="T68" fmla="*/ 58 w 58"/>
                <a:gd name="T69" fmla="*/ 58 h 5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8" h="58">
                  <a:moveTo>
                    <a:pt x="58" y="28"/>
                  </a:moveTo>
                  <a:lnTo>
                    <a:pt x="58" y="28"/>
                  </a:lnTo>
                  <a:lnTo>
                    <a:pt x="56" y="40"/>
                  </a:lnTo>
                  <a:lnTo>
                    <a:pt x="50" y="50"/>
                  </a:lnTo>
                  <a:lnTo>
                    <a:pt x="40" y="56"/>
                  </a:lnTo>
                  <a:lnTo>
                    <a:pt x="30" y="58"/>
                  </a:lnTo>
                  <a:lnTo>
                    <a:pt x="18" y="56"/>
                  </a:lnTo>
                  <a:lnTo>
                    <a:pt x="10" y="50"/>
                  </a:lnTo>
                  <a:lnTo>
                    <a:pt x="4" y="40"/>
                  </a:lnTo>
                  <a:lnTo>
                    <a:pt x="0" y="28"/>
                  </a:lnTo>
                  <a:lnTo>
                    <a:pt x="4" y="18"/>
                  </a:lnTo>
                  <a:lnTo>
                    <a:pt x="10" y="8"/>
                  </a:lnTo>
                  <a:lnTo>
                    <a:pt x="18" y="2"/>
                  </a:lnTo>
                  <a:lnTo>
                    <a:pt x="30" y="0"/>
                  </a:lnTo>
                  <a:lnTo>
                    <a:pt x="40" y="2"/>
                  </a:lnTo>
                  <a:lnTo>
                    <a:pt x="50" y="8"/>
                  </a:lnTo>
                  <a:lnTo>
                    <a:pt x="56" y="18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2130"/>
            <p:cNvSpPr>
              <a:spLocks/>
            </p:cNvSpPr>
            <p:nvPr/>
          </p:nvSpPr>
          <p:spPr bwMode="auto">
            <a:xfrm>
              <a:off x="1136650" y="6022975"/>
              <a:ext cx="57150" cy="60325"/>
            </a:xfrm>
            <a:custGeom>
              <a:avLst/>
              <a:gdLst>
                <a:gd name="T0" fmla="*/ 2147483646 w 36"/>
                <a:gd name="T1" fmla="*/ 2147483646 h 38"/>
                <a:gd name="T2" fmla="*/ 2147483646 w 36"/>
                <a:gd name="T3" fmla="*/ 2147483646 h 38"/>
                <a:gd name="T4" fmla="*/ 2147483646 w 36"/>
                <a:gd name="T5" fmla="*/ 2147483646 h 38"/>
                <a:gd name="T6" fmla="*/ 2147483646 w 36"/>
                <a:gd name="T7" fmla="*/ 2147483646 h 38"/>
                <a:gd name="T8" fmla="*/ 2147483646 w 36"/>
                <a:gd name="T9" fmla="*/ 2147483646 h 38"/>
                <a:gd name="T10" fmla="*/ 2147483646 w 36"/>
                <a:gd name="T11" fmla="*/ 2147483646 h 38"/>
                <a:gd name="T12" fmla="*/ 2147483646 w 36"/>
                <a:gd name="T13" fmla="*/ 2147483646 h 38"/>
                <a:gd name="T14" fmla="*/ 2147483646 w 36"/>
                <a:gd name="T15" fmla="*/ 2147483646 h 38"/>
                <a:gd name="T16" fmla="*/ 2147483646 w 36"/>
                <a:gd name="T17" fmla="*/ 2147483646 h 38"/>
                <a:gd name="T18" fmla="*/ 0 w 36"/>
                <a:gd name="T19" fmla="*/ 2147483646 h 38"/>
                <a:gd name="T20" fmla="*/ 0 w 36"/>
                <a:gd name="T21" fmla="*/ 2147483646 h 38"/>
                <a:gd name="T22" fmla="*/ 0 w 36"/>
                <a:gd name="T23" fmla="*/ 2147483646 h 38"/>
                <a:gd name="T24" fmla="*/ 0 w 36"/>
                <a:gd name="T25" fmla="*/ 2147483646 h 38"/>
                <a:gd name="T26" fmla="*/ 2147483646 w 36"/>
                <a:gd name="T27" fmla="*/ 2147483646 h 38"/>
                <a:gd name="T28" fmla="*/ 2147483646 w 36"/>
                <a:gd name="T29" fmla="*/ 2147483646 h 38"/>
                <a:gd name="T30" fmla="*/ 2147483646 w 36"/>
                <a:gd name="T31" fmla="*/ 0 h 38"/>
                <a:gd name="T32" fmla="*/ 2147483646 w 36"/>
                <a:gd name="T33" fmla="*/ 0 h 38"/>
                <a:gd name="T34" fmla="*/ 2147483646 w 36"/>
                <a:gd name="T35" fmla="*/ 2147483646 h 38"/>
                <a:gd name="T36" fmla="*/ 2147483646 w 36"/>
                <a:gd name="T37" fmla="*/ 2147483646 h 38"/>
                <a:gd name="T38" fmla="*/ 2147483646 w 36"/>
                <a:gd name="T39" fmla="*/ 2147483646 h 38"/>
                <a:gd name="T40" fmla="*/ 2147483646 w 36"/>
                <a:gd name="T41" fmla="*/ 2147483646 h 38"/>
                <a:gd name="T42" fmla="*/ 2147483646 w 36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"/>
                <a:gd name="T67" fmla="*/ 0 h 38"/>
                <a:gd name="T68" fmla="*/ 36 w 36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" h="38">
                  <a:moveTo>
                    <a:pt x="36" y="20"/>
                  </a:moveTo>
                  <a:lnTo>
                    <a:pt x="36" y="20"/>
                  </a:lnTo>
                  <a:lnTo>
                    <a:pt x="34" y="26"/>
                  </a:lnTo>
                  <a:lnTo>
                    <a:pt x="30" y="32"/>
                  </a:lnTo>
                  <a:lnTo>
                    <a:pt x="24" y="36"/>
                  </a:lnTo>
                  <a:lnTo>
                    <a:pt x="18" y="38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2131"/>
            <p:cNvSpPr>
              <a:spLocks/>
            </p:cNvSpPr>
            <p:nvPr/>
          </p:nvSpPr>
          <p:spPr bwMode="auto">
            <a:xfrm>
              <a:off x="1247775" y="5924550"/>
              <a:ext cx="53975" cy="53975"/>
            </a:xfrm>
            <a:custGeom>
              <a:avLst/>
              <a:gdLst>
                <a:gd name="T0" fmla="*/ 2147483646 w 34"/>
                <a:gd name="T1" fmla="*/ 2147483646 h 34"/>
                <a:gd name="T2" fmla="*/ 2147483646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0 w 34"/>
                <a:gd name="T21" fmla="*/ 2147483646 h 34"/>
                <a:gd name="T22" fmla="*/ 0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2147483646 w 34"/>
                <a:gd name="T41" fmla="*/ 2147483646 h 34"/>
                <a:gd name="T42" fmla="*/ 2147483646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8"/>
                  </a:moveTo>
                  <a:lnTo>
                    <a:pt x="34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4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2132"/>
            <p:cNvSpPr>
              <a:spLocks/>
            </p:cNvSpPr>
            <p:nvPr/>
          </p:nvSpPr>
          <p:spPr bwMode="auto">
            <a:xfrm>
              <a:off x="1308100" y="6003925"/>
              <a:ext cx="98425" cy="101600"/>
            </a:xfrm>
            <a:custGeom>
              <a:avLst/>
              <a:gdLst>
                <a:gd name="T0" fmla="*/ 2147483646 w 62"/>
                <a:gd name="T1" fmla="*/ 2147483646 h 64"/>
                <a:gd name="T2" fmla="*/ 2147483646 w 62"/>
                <a:gd name="T3" fmla="*/ 2147483646 h 64"/>
                <a:gd name="T4" fmla="*/ 2147483646 w 62"/>
                <a:gd name="T5" fmla="*/ 2147483646 h 64"/>
                <a:gd name="T6" fmla="*/ 2147483646 w 62"/>
                <a:gd name="T7" fmla="*/ 2147483646 h 64"/>
                <a:gd name="T8" fmla="*/ 2147483646 w 62"/>
                <a:gd name="T9" fmla="*/ 2147483646 h 64"/>
                <a:gd name="T10" fmla="*/ 2147483646 w 62"/>
                <a:gd name="T11" fmla="*/ 2147483646 h 64"/>
                <a:gd name="T12" fmla="*/ 2147483646 w 62"/>
                <a:gd name="T13" fmla="*/ 2147483646 h 64"/>
                <a:gd name="T14" fmla="*/ 2147483646 w 62"/>
                <a:gd name="T15" fmla="*/ 2147483646 h 64"/>
                <a:gd name="T16" fmla="*/ 2147483646 w 62"/>
                <a:gd name="T17" fmla="*/ 2147483646 h 64"/>
                <a:gd name="T18" fmla="*/ 2147483646 w 62"/>
                <a:gd name="T19" fmla="*/ 2147483646 h 64"/>
                <a:gd name="T20" fmla="*/ 2147483646 w 62"/>
                <a:gd name="T21" fmla="*/ 2147483646 h 64"/>
                <a:gd name="T22" fmla="*/ 2147483646 w 62"/>
                <a:gd name="T23" fmla="*/ 2147483646 h 64"/>
                <a:gd name="T24" fmla="*/ 2147483646 w 62"/>
                <a:gd name="T25" fmla="*/ 2147483646 h 64"/>
                <a:gd name="T26" fmla="*/ 0 w 62"/>
                <a:gd name="T27" fmla="*/ 2147483646 h 64"/>
                <a:gd name="T28" fmla="*/ 0 w 62"/>
                <a:gd name="T29" fmla="*/ 2147483646 h 64"/>
                <a:gd name="T30" fmla="*/ 0 w 62"/>
                <a:gd name="T31" fmla="*/ 2147483646 h 64"/>
                <a:gd name="T32" fmla="*/ 0 w 62"/>
                <a:gd name="T33" fmla="*/ 2147483646 h 64"/>
                <a:gd name="T34" fmla="*/ 2147483646 w 62"/>
                <a:gd name="T35" fmla="*/ 2147483646 h 64"/>
                <a:gd name="T36" fmla="*/ 2147483646 w 62"/>
                <a:gd name="T37" fmla="*/ 2147483646 h 64"/>
                <a:gd name="T38" fmla="*/ 2147483646 w 62"/>
                <a:gd name="T39" fmla="*/ 2147483646 h 64"/>
                <a:gd name="T40" fmla="*/ 2147483646 w 62"/>
                <a:gd name="T41" fmla="*/ 2147483646 h 64"/>
                <a:gd name="T42" fmla="*/ 2147483646 w 62"/>
                <a:gd name="T43" fmla="*/ 0 h 64"/>
                <a:gd name="T44" fmla="*/ 2147483646 w 62"/>
                <a:gd name="T45" fmla="*/ 0 h 64"/>
                <a:gd name="T46" fmla="*/ 2147483646 w 62"/>
                <a:gd name="T47" fmla="*/ 2147483646 h 64"/>
                <a:gd name="T48" fmla="*/ 2147483646 w 62"/>
                <a:gd name="T49" fmla="*/ 2147483646 h 64"/>
                <a:gd name="T50" fmla="*/ 2147483646 w 62"/>
                <a:gd name="T51" fmla="*/ 2147483646 h 64"/>
                <a:gd name="T52" fmla="*/ 2147483646 w 62"/>
                <a:gd name="T53" fmla="*/ 2147483646 h 64"/>
                <a:gd name="T54" fmla="*/ 2147483646 w 62"/>
                <a:gd name="T55" fmla="*/ 2147483646 h 64"/>
                <a:gd name="T56" fmla="*/ 2147483646 w 62"/>
                <a:gd name="T57" fmla="*/ 2147483646 h 64"/>
                <a:gd name="T58" fmla="*/ 2147483646 w 62"/>
                <a:gd name="T59" fmla="*/ 2147483646 h 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"/>
                <a:gd name="T91" fmla="*/ 0 h 64"/>
                <a:gd name="T92" fmla="*/ 62 w 62"/>
                <a:gd name="T93" fmla="*/ 64 h 6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" h="64">
                  <a:moveTo>
                    <a:pt x="62" y="32"/>
                  </a:moveTo>
                  <a:lnTo>
                    <a:pt x="62" y="32"/>
                  </a:lnTo>
                  <a:lnTo>
                    <a:pt x="60" y="38"/>
                  </a:lnTo>
                  <a:lnTo>
                    <a:pt x="58" y="44"/>
                  </a:lnTo>
                  <a:lnTo>
                    <a:pt x="52" y="54"/>
                  </a:lnTo>
                  <a:lnTo>
                    <a:pt x="42" y="60"/>
                  </a:lnTo>
                  <a:lnTo>
                    <a:pt x="36" y="62"/>
                  </a:lnTo>
                  <a:lnTo>
                    <a:pt x="30" y="64"/>
                  </a:lnTo>
                  <a:lnTo>
                    <a:pt x="24" y="62"/>
                  </a:lnTo>
                  <a:lnTo>
                    <a:pt x="18" y="60"/>
                  </a:lnTo>
                  <a:lnTo>
                    <a:pt x="8" y="54"/>
                  </a:lnTo>
                  <a:lnTo>
                    <a:pt x="2" y="44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8" y="10"/>
                  </a:lnTo>
                  <a:lnTo>
                    <a:pt x="18" y="4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6" y="2"/>
                  </a:lnTo>
                  <a:lnTo>
                    <a:pt x="42" y="4"/>
                  </a:lnTo>
                  <a:lnTo>
                    <a:pt x="52" y="10"/>
                  </a:lnTo>
                  <a:lnTo>
                    <a:pt x="58" y="20"/>
                  </a:lnTo>
                  <a:lnTo>
                    <a:pt x="60" y="26"/>
                  </a:lnTo>
                  <a:lnTo>
                    <a:pt x="62" y="3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2133"/>
            <p:cNvSpPr>
              <a:spLocks/>
            </p:cNvSpPr>
            <p:nvPr/>
          </p:nvSpPr>
          <p:spPr bwMode="auto">
            <a:xfrm>
              <a:off x="1308100" y="5959475"/>
              <a:ext cx="47625" cy="47625"/>
            </a:xfrm>
            <a:custGeom>
              <a:avLst/>
              <a:gdLst>
                <a:gd name="T0" fmla="*/ 2147483646 w 30"/>
                <a:gd name="T1" fmla="*/ 2147483646 h 30"/>
                <a:gd name="T2" fmla="*/ 2147483646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0 w 30"/>
                <a:gd name="T19" fmla="*/ 2147483646 h 30"/>
                <a:gd name="T20" fmla="*/ 0 w 30"/>
                <a:gd name="T21" fmla="*/ 2147483646 h 30"/>
                <a:gd name="T22" fmla="*/ 0 w 30"/>
                <a:gd name="T23" fmla="*/ 2147483646 h 30"/>
                <a:gd name="T24" fmla="*/ 0 w 30"/>
                <a:gd name="T25" fmla="*/ 2147483646 h 30"/>
                <a:gd name="T26" fmla="*/ 2147483646 w 30"/>
                <a:gd name="T27" fmla="*/ 2147483646 h 30"/>
                <a:gd name="T28" fmla="*/ 2147483646 w 30"/>
                <a:gd name="T29" fmla="*/ 2147483646 h 30"/>
                <a:gd name="T30" fmla="*/ 2147483646 w 30"/>
                <a:gd name="T31" fmla="*/ 0 h 30"/>
                <a:gd name="T32" fmla="*/ 2147483646 w 30"/>
                <a:gd name="T33" fmla="*/ 0 h 30"/>
                <a:gd name="T34" fmla="*/ 2147483646 w 30"/>
                <a:gd name="T35" fmla="*/ 2147483646 h 30"/>
                <a:gd name="T36" fmla="*/ 2147483646 w 30"/>
                <a:gd name="T37" fmla="*/ 2147483646 h 30"/>
                <a:gd name="T38" fmla="*/ 2147483646 w 30"/>
                <a:gd name="T39" fmla="*/ 2147483646 h 30"/>
                <a:gd name="T40" fmla="*/ 2147483646 w 30"/>
                <a:gd name="T41" fmla="*/ 2147483646 h 30"/>
                <a:gd name="T42" fmla="*/ 2147483646 w 30"/>
                <a:gd name="T43" fmla="*/ 2147483646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0"/>
                <a:gd name="T68" fmla="*/ 30 w 30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0">
                  <a:moveTo>
                    <a:pt x="30" y="16"/>
                  </a:moveTo>
                  <a:lnTo>
                    <a:pt x="30" y="16"/>
                  </a:lnTo>
                  <a:lnTo>
                    <a:pt x="28" y="22"/>
                  </a:lnTo>
                  <a:lnTo>
                    <a:pt x="24" y="26"/>
                  </a:lnTo>
                  <a:lnTo>
                    <a:pt x="20" y="30"/>
                  </a:lnTo>
                  <a:lnTo>
                    <a:pt x="14" y="30"/>
                  </a:lnTo>
                  <a:lnTo>
                    <a:pt x="8" y="30"/>
                  </a:lnTo>
                  <a:lnTo>
                    <a:pt x="4" y="26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4" y="4"/>
                  </a:lnTo>
                  <a:lnTo>
                    <a:pt x="28" y="10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2134"/>
            <p:cNvSpPr>
              <a:spLocks/>
            </p:cNvSpPr>
            <p:nvPr/>
          </p:nvSpPr>
          <p:spPr bwMode="auto">
            <a:xfrm>
              <a:off x="1123950" y="6083300"/>
              <a:ext cx="73025" cy="76200"/>
            </a:xfrm>
            <a:custGeom>
              <a:avLst/>
              <a:gdLst>
                <a:gd name="T0" fmla="*/ 2147483646 w 46"/>
                <a:gd name="T1" fmla="*/ 2147483646 h 48"/>
                <a:gd name="T2" fmla="*/ 2147483646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0 w 46"/>
                <a:gd name="T21" fmla="*/ 2147483646 h 48"/>
                <a:gd name="T22" fmla="*/ 0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2147483646 h 48"/>
                <a:gd name="T40" fmla="*/ 2147483646 w 46"/>
                <a:gd name="T41" fmla="*/ 2147483646 h 48"/>
                <a:gd name="T42" fmla="*/ 2147483646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8"/>
                <a:gd name="T68" fmla="*/ 46 w 46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8">
                  <a:moveTo>
                    <a:pt x="46" y="24"/>
                  </a:moveTo>
                  <a:lnTo>
                    <a:pt x="46" y="24"/>
                  </a:lnTo>
                  <a:lnTo>
                    <a:pt x="46" y="34"/>
                  </a:lnTo>
                  <a:lnTo>
                    <a:pt x="40" y="40"/>
                  </a:lnTo>
                  <a:lnTo>
                    <a:pt x="32" y="46"/>
                  </a:lnTo>
                  <a:lnTo>
                    <a:pt x="24" y="48"/>
                  </a:lnTo>
                  <a:lnTo>
                    <a:pt x="14" y="46"/>
                  </a:lnTo>
                  <a:lnTo>
                    <a:pt x="6" y="40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2135"/>
            <p:cNvSpPr>
              <a:spLocks/>
            </p:cNvSpPr>
            <p:nvPr/>
          </p:nvSpPr>
          <p:spPr bwMode="auto">
            <a:xfrm>
              <a:off x="1054100" y="6032500"/>
              <a:ext cx="85725" cy="85725"/>
            </a:xfrm>
            <a:custGeom>
              <a:avLst/>
              <a:gdLst>
                <a:gd name="T0" fmla="*/ 2147483646 w 54"/>
                <a:gd name="T1" fmla="*/ 2147483646 h 54"/>
                <a:gd name="T2" fmla="*/ 2147483646 w 54"/>
                <a:gd name="T3" fmla="*/ 2147483646 h 54"/>
                <a:gd name="T4" fmla="*/ 2147483646 w 54"/>
                <a:gd name="T5" fmla="*/ 2147483646 h 54"/>
                <a:gd name="T6" fmla="*/ 2147483646 w 54"/>
                <a:gd name="T7" fmla="*/ 2147483646 h 54"/>
                <a:gd name="T8" fmla="*/ 2147483646 w 54"/>
                <a:gd name="T9" fmla="*/ 2147483646 h 54"/>
                <a:gd name="T10" fmla="*/ 2147483646 w 54"/>
                <a:gd name="T11" fmla="*/ 2147483646 h 54"/>
                <a:gd name="T12" fmla="*/ 2147483646 w 54"/>
                <a:gd name="T13" fmla="*/ 2147483646 h 54"/>
                <a:gd name="T14" fmla="*/ 2147483646 w 54"/>
                <a:gd name="T15" fmla="*/ 2147483646 h 54"/>
                <a:gd name="T16" fmla="*/ 2147483646 w 54"/>
                <a:gd name="T17" fmla="*/ 2147483646 h 54"/>
                <a:gd name="T18" fmla="*/ 2147483646 w 54"/>
                <a:gd name="T19" fmla="*/ 2147483646 h 54"/>
                <a:gd name="T20" fmla="*/ 0 w 54"/>
                <a:gd name="T21" fmla="*/ 2147483646 h 54"/>
                <a:gd name="T22" fmla="*/ 0 w 54"/>
                <a:gd name="T23" fmla="*/ 2147483646 h 54"/>
                <a:gd name="T24" fmla="*/ 2147483646 w 54"/>
                <a:gd name="T25" fmla="*/ 2147483646 h 54"/>
                <a:gd name="T26" fmla="*/ 2147483646 w 54"/>
                <a:gd name="T27" fmla="*/ 2147483646 h 54"/>
                <a:gd name="T28" fmla="*/ 2147483646 w 54"/>
                <a:gd name="T29" fmla="*/ 2147483646 h 54"/>
                <a:gd name="T30" fmla="*/ 2147483646 w 54"/>
                <a:gd name="T31" fmla="*/ 0 h 54"/>
                <a:gd name="T32" fmla="*/ 2147483646 w 54"/>
                <a:gd name="T33" fmla="*/ 0 h 54"/>
                <a:gd name="T34" fmla="*/ 2147483646 w 54"/>
                <a:gd name="T35" fmla="*/ 2147483646 h 54"/>
                <a:gd name="T36" fmla="*/ 2147483646 w 54"/>
                <a:gd name="T37" fmla="*/ 2147483646 h 54"/>
                <a:gd name="T38" fmla="*/ 2147483646 w 54"/>
                <a:gd name="T39" fmla="*/ 2147483646 h 54"/>
                <a:gd name="T40" fmla="*/ 2147483646 w 54"/>
                <a:gd name="T41" fmla="*/ 2147483646 h 54"/>
                <a:gd name="T42" fmla="*/ 2147483646 w 54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4"/>
                <a:gd name="T67" fmla="*/ 0 h 54"/>
                <a:gd name="T68" fmla="*/ 54 w 54"/>
                <a:gd name="T69" fmla="*/ 54 h 5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4" h="54">
                  <a:moveTo>
                    <a:pt x="54" y="28"/>
                  </a:moveTo>
                  <a:lnTo>
                    <a:pt x="54" y="28"/>
                  </a:lnTo>
                  <a:lnTo>
                    <a:pt x="52" y="38"/>
                  </a:lnTo>
                  <a:lnTo>
                    <a:pt x="46" y="46"/>
                  </a:lnTo>
                  <a:lnTo>
                    <a:pt x="38" y="52"/>
                  </a:lnTo>
                  <a:lnTo>
                    <a:pt x="26" y="54"/>
                  </a:lnTo>
                  <a:lnTo>
                    <a:pt x="16" y="52"/>
                  </a:lnTo>
                  <a:lnTo>
                    <a:pt x="8" y="46"/>
                  </a:lnTo>
                  <a:lnTo>
                    <a:pt x="2" y="38"/>
                  </a:lnTo>
                  <a:lnTo>
                    <a:pt x="0" y="28"/>
                  </a:lnTo>
                  <a:lnTo>
                    <a:pt x="2" y="16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8" y="2"/>
                  </a:lnTo>
                  <a:lnTo>
                    <a:pt x="46" y="8"/>
                  </a:lnTo>
                  <a:lnTo>
                    <a:pt x="52" y="16"/>
                  </a:lnTo>
                  <a:lnTo>
                    <a:pt x="54" y="2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2136"/>
            <p:cNvSpPr>
              <a:spLocks/>
            </p:cNvSpPr>
            <p:nvPr/>
          </p:nvSpPr>
          <p:spPr bwMode="auto">
            <a:xfrm>
              <a:off x="1190625" y="6042025"/>
              <a:ext cx="60325" cy="60325"/>
            </a:xfrm>
            <a:custGeom>
              <a:avLst/>
              <a:gdLst>
                <a:gd name="T0" fmla="*/ 2147483646 w 38"/>
                <a:gd name="T1" fmla="*/ 2147483646 h 38"/>
                <a:gd name="T2" fmla="*/ 2147483646 w 38"/>
                <a:gd name="T3" fmla="*/ 2147483646 h 38"/>
                <a:gd name="T4" fmla="*/ 2147483646 w 38"/>
                <a:gd name="T5" fmla="*/ 2147483646 h 38"/>
                <a:gd name="T6" fmla="*/ 2147483646 w 38"/>
                <a:gd name="T7" fmla="*/ 2147483646 h 38"/>
                <a:gd name="T8" fmla="*/ 2147483646 w 38"/>
                <a:gd name="T9" fmla="*/ 2147483646 h 38"/>
                <a:gd name="T10" fmla="*/ 2147483646 w 38"/>
                <a:gd name="T11" fmla="*/ 2147483646 h 38"/>
                <a:gd name="T12" fmla="*/ 2147483646 w 38"/>
                <a:gd name="T13" fmla="*/ 2147483646 h 38"/>
                <a:gd name="T14" fmla="*/ 2147483646 w 38"/>
                <a:gd name="T15" fmla="*/ 2147483646 h 38"/>
                <a:gd name="T16" fmla="*/ 2147483646 w 38"/>
                <a:gd name="T17" fmla="*/ 2147483646 h 38"/>
                <a:gd name="T18" fmla="*/ 2147483646 w 38"/>
                <a:gd name="T19" fmla="*/ 2147483646 h 38"/>
                <a:gd name="T20" fmla="*/ 0 w 38"/>
                <a:gd name="T21" fmla="*/ 2147483646 h 38"/>
                <a:gd name="T22" fmla="*/ 0 w 38"/>
                <a:gd name="T23" fmla="*/ 2147483646 h 38"/>
                <a:gd name="T24" fmla="*/ 2147483646 w 38"/>
                <a:gd name="T25" fmla="*/ 2147483646 h 38"/>
                <a:gd name="T26" fmla="*/ 2147483646 w 38"/>
                <a:gd name="T27" fmla="*/ 2147483646 h 38"/>
                <a:gd name="T28" fmla="*/ 2147483646 w 38"/>
                <a:gd name="T29" fmla="*/ 2147483646 h 38"/>
                <a:gd name="T30" fmla="*/ 2147483646 w 38"/>
                <a:gd name="T31" fmla="*/ 0 h 38"/>
                <a:gd name="T32" fmla="*/ 2147483646 w 38"/>
                <a:gd name="T33" fmla="*/ 0 h 38"/>
                <a:gd name="T34" fmla="*/ 2147483646 w 38"/>
                <a:gd name="T35" fmla="*/ 2147483646 h 38"/>
                <a:gd name="T36" fmla="*/ 2147483646 w 38"/>
                <a:gd name="T37" fmla="*/ 2147483646 h 38"/>
                <a:gd name="T38" fmla="*/ 2147483646 w 38"/>
                <a:gd name="T39" fmla="*/ 2147483646 h 38"/>
                <a:gd name="T40" fmla="*/ 2147483646 w 38"/>
                <a:gd name="T41" fmla="*/ 2147483646 h 38"/>
                <a:gd name="T42" fmla="*/ 2147483646 w 38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8"/>
                <a:gd name="T68" fmla="*/ 38 w 38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8">
                  <a:moveTo>
                    <a:pt x="38" y="18"/>
                  </a:moveTo>
                  <a:lnTo>
                    <a:pt x="38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18" y="38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6" y="12"/>
                  </a:lnTo>
                  <a:lnTo>
                    <a:pt x="38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2137"/>
            <p:cNvSpPr>
              <a:spLocks/>
            </p:cNvSpPr>
            <p:nvPr/>
          </p:nvSpPr>
          <p:spPr bwMode="auto">
            <a:xfrm>
              <a:off x="1120775" y="5899150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0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0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22" y="12"/>
                  </a:moveTo>
                  <a:lnTo>
                    <a:pt x="22" y="12"/>
                  </a:lnTo>
                  <a:lnTo>
                    <a:pt x="22" y="16"/>
                  </a:lnTo>
                  <a:lnTo>
                    <a:pt x="18" y="20"/>
                  </a:lnTo>
                  <a:lnTo>
                    <a:pt x="16" y="22"/>
                  </a:lnTo>
                  <a:lnTo>
                    <a:pt x="10" y="22"/>
                  </a:lnTo>
                  <a:lnTo>
                    <a:pt x="6" y="22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6"/>
                  </a:lnTo>
                  <a:lnTo>
                    <a:pt x="4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8" y="4"/>
                  </a:lnTo>
                  <a:lnTo>
                    <a:pt x="22" y="6"/>
                  </a:lnTo>
                  <a:lnTo>
                    <a:pt x="22" y="12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2138"/>
            <p:cNvSpPr>
              <a:spLocks/>
            </p:cNvSpPr>
            <p:nvPr/>
          </p:nvSpPr>
          <p:spPr bwMode="auto">
            <a:xfrm>
              <a:off x="1616075" y="6086475"/>
              <a:ext cx="95250" cy="95250"/>
            </a:xfrm>
            <a:custGeom>
              <a:avLst/>
              <a:gdLst>
                <a:gd name="T0" fmla="*/ 2147483646 w 60"/>
                <a:gd name="T1" fmla="*/ 2147483646 h 60"/>
                <a:gd name="T2" fmla="*/ 2147483646 w 60"/>
                <a:gd name="T3" fmla="*/ 2147483646 h 60"/>
                <a:gd name="T4" fmla="*/ 2147483646 w 60"/>
                <a:gd name="T5" fmla="*/ 2147483646 h 60"/>
                <a:gd name="T6" fmla="*/ 2147483646 w 60"/>
                <a:gd name="T7" fmla="*/ 2147483646 h 60"/>
                <a:gd name="T8" fmla="*/ 2147483646 w 60"/>
                <a:gd name="T9" fmla="*/ 2147483646 h 60"/>
                <a:gd name="T10" fmla="*/ 2147483646 w 60"/>
                <a:gd name="T11" fmla="*/ 2147483646 h 60"/>
                <a:gd name="T12" fmla="*/ 2147483646 w 60"/>
                <a:gd name="T13" fmla="*/ 2147483646 h 60"/>
                <a:gd name="T14" fmla="*/ 2147483646 w 60"/>
                <a:gd name="T15" fmla="*/ 2147483646 h 60"/>
                <a:gd name="T16" fmla="*/ 2147483646 w 60"/>
                <a:gd name="T17" fmla="*/ 2147483646 h 60"/>
                <a:gd name="T18" fmla="*/ 2147483646 w 60"/>
                <a:gd name="T19" fmla="*/ 2147483646 h 60"/>
                <a:gd name="T20" fmla="*/ 2147483646 w 60"/>
                <a:gd name="T21" fmla="*/ 2147483646 h 60"/>
                <a:gd name="T22" fmla="*/ 2147483646 w 60"/>
                <a:gd name="T23" fmla="*/ 2147483646 h 60"/>
                <a:gd name="T24" fmla="*/ 2147483646 w 60"/>
                <a:gd name="T25" fmla="*/ 2147483646 h 60"/>
                <a:gd name="T26" fmla="*/ 2147483646 w 60"/>
                <a:gd name="T27" fmla="*/ 2147483646 h 60"/>
                <a:gd name="T28" fmla="*/ 0 w 60"/>
                <a:gd name="T29" fmla="*/ 2147483646 h 60"/>
                <a:gd name="T30" fmla="*/ 0 w 60"/>
                <a:gd name="T31" fmla="*/ 2147483646 h 60"/>
                <a:gd name="T32" fmla="*/ 2147483646 w 60"/>
                <a:gd name="T33" fmla="*/ 2147483646 h 60"/>
                <a:gd name="T34" fmla="*/ 2147483646 w 60"/>
                <a:gd name="T35" fmla="*/ 2147483646 h 60"/>
                <a:gd name="T36" fmla="*/ 2147483646 w 60"/>
                <a:gd name="T37" fmla="*/ 2147483646 h 60"/>
                <a:gd name="T38" fmla="*/ 2147483646 w 60"/>
                <a:gd name="T39" fmla="*/ 2147483646 h 60"/>
                <a:gd name="T40" fmla="*/ 2147483646 w 60"/>
                <a:gd name="T41" fmla="*/ 0 h 60"/>
                <a:gd name="T42" fmla="*/ 2147483646 w 60"/>
                <a:gd name="T43" fmla="*/ 0 h 60"/>
                <a:gd name="T44" fmla="*/ 2147483646 w 60"/>
                <a:gd name="T45" fmla="*/ 0 h 60"/>
                <a:gd name="T46" fmla="*/ 2147483646 w 60"/>
                <a:gd name="T47" fmla="*/ 0 h 60"/>
                <a:gd name="T48" fmla="*/ 2147483646 w 60"/>
                <a:gd name="T49" fmla="*/ 2147483646 h 60"/>
                <a:gd name="T50" fmla="*/ 2147483646 w 60"/>
                <a:gd name="T51" fmla="*/ 2147483646 h 60"/>
                <a:gd name="T52" fmla="*/ 2147483646 w 60"/>
                <a:gd name="T53" fmla="*/ 2147483646 h 60"/>
                <a:gd name="T54" fmla="*/ 2147483646 w 60"/>
                <a:gd name="T55" fmla="*/ 2147483646 h 60"/>
                <a:gd name="T56" fmla="*/ 2147483646 w 60"/>
                <a:gd name="T57" fmla="*/ 2147483646 h 60"/>
                <a:gd name="T58" fmla="*/ 2147483646 w 60"/>
                <a:gd name="T59" fmla="*/ 2147483646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0"/>
                <a:gd name="T91" fmla="*/ 0 h 60"/>
                <a:gd name="T92" fmla="*/ 60 w 60"/>
                <a:gd name="T93" fmla="*/ 60 h 6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0" h="60">
                  <a:moveTo>
                    <a:pt x="60" y="30"/>
                  </a:moveTo>
                  <a:lnTo>
                    <a:pt x="60" y="30"/>
                  </a:lnTo>
                  <a:lnTo>
                    <a:pt x="60" y="36"/>
                  </a:lnTo>
                  <a:lnTo>
                    <a:pt x="58" y="42"/>
                  </a:lnTo>
                  <a:lnTo>
                    <a:pt x="52" y="52"/>
                  </a:lnTo>
                  <a:lnTo>
                    <a:pt x="42" y="58"/>
                  </a:lnTo>
                  <a:lnTo>
                    <a:pt x="36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20" y="58"/>
                  </a:lnTo>
                  <a:lnTo>
                    <a:pt x="10" y="52"/>
                  </a:lnTo>
                  <a:lnTo>
                    <a:pt x="4" y="42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10" y="8"/>
                  </a:lnTo>
                  <a:lnTo>
                    <a:pt x="20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0" y="24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2139"/>
            <p:cNvSpPr>
              <a:spLocks/>
            </p:cNvSpPr>
            <p:nvPr/>
          </p:nvSpPr>
          <p:spPr bwMode="auto">
            <a:xfrm>
              <a:off x="1736725" y="6042025"/>
              <a:ext cx="79375" cy="82550"/>
            </a:xfrm>
            <a:custGeom>
              <a:avLst/>
              <a:gdLst>
                <a:gd name="T0" fmla="*/ 2147483646 w 50"/>
                <a:gd name="T1" fmla="*/ 2147483646 h 52"/>
                <a:gd name="T2" fmla="*/ 2147483646 w 50"/>
                <a:gd name="T3" fmla="*/ 2147483646 h 52"/>
                <a:gd name="T4" fmla="*/ 2147483646 w 50"/>
                <a:gd name="T5" fmla="*/ 2147483646 h 52"/>
                <a:gd name="T6" fmla="*/ 2147483646 w 50"/>
                <a:gd name="T7" fmla="*/ 2147483646 h 52"/>
                <a:gd name="T8" fmla="*/ 2147483646 w 50"/>
                <a:gd name="T9" fmla="*/ 2147483646 h 52"/>
                <a:gd name="T10" fmla="*/ 2147483646 w 50"/>
                <a:gd name="T11" fmla="*/ 2147483646 h 52"/>
                <a:gd name="T12" fmla="*/ 2147483646 w 50"/>
                <a:gd name="T13" fmla="*/ 2147483646 h 52"/>
                <a:gd name="T14" fmla="*/ 2147483646 w 50"/>
                <a:gd name="T15" fmla="*/ 2147483646 h 52"/>
                <a:gd name="T16" fmla="*/ 2147483646 w 50"/>
                <a:gd name="T17" fmla="*/ 2147483646 h 52"/>
                <a:gd name="T18" fmla="*/ 2147483646 w 50"/>
                <a:gd name="T19" fmla="*/ 2147483646 h 52"/>
                <a:gd name="T20" fmla="*/ 0 w 50"/>
                <a:gd name="T21" fmla="*/ 2147483646 h 52"/>
                <a:gd name="T22" fmla="*/ 0 w 50"/>
                <a:gd name="T23" fmla="*/ 2147483646 h 52"/>
                <a:gd name="T24" fmla="*/ 2147483646 w 50"/>
                <a:gd name="T25" fmla="*/ 2147483646 h 52"/>
                <a:gd name="T26" fmla="*/ 2147483646 w 50"/>
                <a:gd name="T27" fmla="*/ 2147483646 h 52"/>
                <a:gd name="T28" fmla="*/ 2147483646 w 50"/>
                <a:gd name="T29" fmla="*/ 2147483646 h 52"/>
                <a:gd name="T30" fmla="*/ 2147483646 w 50"/>
                <a:gd name="T31" fmla="*/ 0 h 52"/>
                <a:gd name="T32" fmla="*/ 2147483646 w 50"/>
                <a:gd name="T33" fmla="*/ 0 h 52"/>
                <a:gd name="T34" fmla="*/ 2147483646 w 50"/>
                <a:gd name="T35" fmla="*/ 2147483646 h 52"/>
                <a:gd name="T36" fmla="*/ 2147483646 w 50"/>
                <a:gd name="T37" fmla="*/ 2147483646 h 52"/>
                <a:gd name="T38" fmla="*/ 2147483646 w 50"/>
                <a:gd name="T39" fmla="*/ 2147483646 h 52"/>
                <a:gd name="T40" fmla="*/ 2147483646 w 50"/>
                <a:gd name="T41" fmla="*/ 2147483646 h 52"/>
                <a:gd name="T42" fmla="*/ 2147483646 w 50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2"/>
                <a:gd name="T68" fmla="*/ 50 w 50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2">
                  <a:moveTo>
                    <a:pt x="50" y="26"/>
                  </a:moveTo>
                  <a:lnTo>
                    <a:pt x="50" y="26"/>
                  </a:lnTo>
                  <a:lnTo>
                    <a:pt x="48" y="36"/>
                  </a:lnTo>
                  <a:lnTo>
                    <a:pt x="44" y="44"/>
                  </a:lnTo>
                  <a:lnTo>
                    <a:pt x="36" y="50"/>
                  </a:lnTo>
                  <a:lnTo>
                    <a:pt x="26" y="52"/>
                  </a:lnTo>
                  <a:lnTo>
                    <a:pt x="16" y="50"/>
                  </a:lnTo>
                  <a:lnTo>
                    <a:pt x="8" y="44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48" y="16"/>
                  </a:lnTo>
                  <a:lnTo>
                    <a:pt x="50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2140"/>
            <p:cNvSpPr>
              <a:spLocks/>
            </p:cNvSpPr>
            <p:nvPr/>
          </p:nvSpPr>
          <p:spPr bwMode="auto">
            <a:xfrm>
              <a:off x="1803400" y="6013450"/>
              <a:ext cx="53975" cy="53975"/>
            </a:xfrm>
            <a:custGeom>
              <a:avLst/>
              <a:gdLst>
                <a:gd name="T0" fmla="*/ 2147483646 w 34"/>
                <a:gd name="T1" fmla="*/ 2147483646 h 34"/>
                <a:gd name="T2" fmla="*/ 2147483646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0 w 34"/>
                <a:gd name="T19" fmla="*/ 2147483646 h 34"/>
                <a:gd name="T20" fmla="*/ 0 w 34"/>
                <a:gd name="T21" fmla="*/ 2147483646 h 34"/>
                <a:gd name="T22" fmla="*/ 0 w 34"/>
                <a:gd name="T23" fmla="*/ 2147483646 h 34"/>
                <a:gd name="T24" fmla="*/ 0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0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0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2147483646 w 34"/>
                <a:gd name="T41" fmla="*/ 2147483646 h 34"/>
                <a:gd name="T42" fmla="*/ 2147483646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6"/>
                  </a:moveTo>
                  <a:lnTo>
                    <a:pt x="34" y="16"/>
                  </a:lnTo>
                  <a:lnTo>
                    <a:pt x="32" y="24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4"/>
                  </a:lnTo>
                  <a:lnTo>
                    <a:pt x="10" y="32"/>
                  </a:lnTo>
                  <a:lnTo>
                    <a:pt x="4" y="28"/>
                  </a:lnTo>
                  <a:lnTo>
                    <a:pt x="0" y="24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2" y="10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2141"/>
            <p:cNvSpPr>
              <a:spLocks/>
            </p:cNvSpPr>
            <p:nvPr/>
          </p:nvSpPr>
          <p:spPr bwMode="auto">
            <a:xfrm>
              <a:off x="1400175" y="5981700"/>
              <a:ext cx="60325" cy="63500"/>
            </a:xfrm>
            <a:custGeom>
              <a:avLst/>
              <a:gdLst>
                <a:gd name="T0" fmla="*/ 2147483646 w 38"/>
                <a:gd name="T1" fmla="*/ 2147483646 h 40"/>
                <a:gd name="T2" fmla="*/ 2147483646 w 38"/>
                <a:gd name="T3" fmla="*/ 2147483646 h 40"/>
                <a:gd name="T4" fmla="*/ 2147483646 w 38"/>
                <a:gd name="T5" fmla="*/ 2147483646 h 40"/>
                <a:gd name="T6" fmla="*/ 2147483646 w 38"/>
                <a:gd name="T7" fmla="*/ 2147483646 h 40"/>
                <a:gd name="T8" fmla="*/ 2147483646 w 38"/>
                <a:gd name="T9" fmla="*/ 2147483646 h 40"/>
                <a:gd name="T10" fmla="*/ 2147483646 w 38"/>
                <a:gd name="T11" fmla="*/ 2147483646 h 40"/>
                <a:gd name="T12" fmla="*/ 2147483646 w 38"/>
                <a:gd name="T13" fmla="*/ 2147483646 h 40"/>
                <a:gd name="T14" fmla="*/ 2147483646 w 38"/>
                <a:gd name="T15" fmla="*/ 2147483646 h 40"/>
                <a:gd name="T16" fmla="*/ 2147483646 w 38"/>
                <a:gd name="T17" fmla="*/ 2147483646 h 40"/>
                <a:gd name="T18" fmla="*/ 0 w 38"/>
                <a:gd name="T19" fmla="*/ 2147483646 h 40"/>
                <a:gd name="T20" fmla="*/ 0 w 38"/>
                <a:gd name="T21" fmla="*/ 2147483646 h 40"/>
                <a:gd name="T22" fmla="*/ 0 w 38"/>
                <a:gd name="T23" fmla="*/ 2147483646 h 40"/>
                <a:gd name="T24" fmla="*/ 0 w 38"/>
                <a:gd name="T25" fmla="*/ 2147483646 h 40"/>
                <a:gd name="T26" fmla="*/ 2147483646 w 38"/>
                <a:gd name="T27" fmla="*/ 2147483646 h 40"/>
                <a:gd name="T28" fmla="*/ 2147483646 w 38"/>
                <a:gd name="T29" fmla="*/ 2147483646 h 40"/>
                <a:gd name="T30" fmla="*/ 2147483646 w 38"/>
                <a:gd name="T31" fmla="*/ 0 h 40"/>
                <a:gd name="T32" fmla="*/ 2147483646 w 38"/>
                <a:gd name="T33" fmla="*/ 0 h 40"/>
                <a:gd name="T34" fmla="*/ 2147483646 w 38"/>
                <a:gd name="T35" fmla="*/ 2147483646 h 40"/>
                <a:gd name="T36" fmla="*/ 2147483646 w 38"/>
                <a:gd name="T37" fmla="*/ 2147483646 h 40"/>
                <a:gd name="T38" fmla="*/ 2147483646 w 38"/>
                <a:gd name="T39" fmla="*/ 2147483646 h 40"/>
                <a:gd name="T40" fmla="*/ 2147483646 w 38"/>
                <a:gd name="T41" fmla="*/ 2147483646 h 40"/>
                <a:gd name="T42" fmla="*/ 2147483646 w 38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38" y="20"/>
                  </a:moveTo>
                  <a:lnTo>
                    <a:pt x="38" y="20"/>
                  </a:lnTo>
                  <a:lnTo>
                    <a:pt x="38" y="28"/>
                  </a:lnTo>
                  <a:lnTo>
                    <a:pt x="32" y="34"/>
                  </a:lnTo>
                  <a:lnTo>
                    <a:pt x="26" y="38"/>
                  </a:lnTo>
                  <a:lnTo>
                    <a:pt x="18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8" y="12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2142"/>
            <p:cNvSpPr>
              <a:spLocks/>
            </p:cNvSpPr>
            <p:nvPr/>
          </p:nvSpPr>
          <p:spPr bwMode="auto">
            <a:xfrm>
              <a:off x="1866900" y="6013450"/>
              <a:ext cx="79375" cy="82550"/>
            </a:xfrm>
            <a:custGeom>
              <a:avLst/>
              <a:gdLst>
                <a:gd name="T0" fmla="*/ 2147483646 w 50"/>
                <a:gd name="T1" fmla="*/ 2147483646 h 52"/>
                <a:gd name="T2" fmla="*/ 2147483646 w 50"/>
                <a:gd name="T3" fmla="*/ 2147483646 h 52"/>
                <a:gd name="T4" fmla="*/ 2147483646 w 50"/>
                <a:gd name="T5" fmla="*/ 2147483646 h 52"/>
                <a:gd name="T6" fmla="*/ 2147483646 w 50"/>
                <a:gd name="T7" fmla="*/ 2147483646 h 52"/>
                <a:gd name="T8" fmla="*/ 2147483646 w 50"/>
                <a:gd name="T9" fmla="*/ 2147483646 h 52"/>
                <a:gd name="T10" fmla="*/ 2147483646 w 50"/>
                <a:gd name="T11" fmla="*/ 2147483646 h 52"/>
                <a:gd name="T12" fmla="*/ 2147483646 w 50"/>
                <a:gd name="T13" fmla="*/ 2147483646 h 52"/>
                <a:gd name="T14" fmla="*/ 2147483646 w 50"/>
                <a:gd name="T15" fmla="*/ 2147483646 h 52"/>
                <a:gd name="T16" fmla="*/ 2147483646 w 50"/>
                <a:gd name="T17" fmla="*/ 2147483646 h 52"/>
                <a:gd name="T18" fmla="*/ 2147483646 w 50"/>
                <a:gd name="T19" fmla="*/ 2147483646 h 52"/>
                <a:gd name="T20" fmla="*/ 0 w 50"/>
                <a:gd name="T21" fmla="*/ 2147483646 h 52"/>
                <a:gd name="T22" fmla="*/ 0 w 50"/>
                <a:gd name="T23" fmla="*/ 2147483646 h 52"/>
                <a:gd name="T24" fmla="*/ 2147483646 w 50"/>
                <a:gd name="T25" fmla="*/ 2147483646 h 52"/>
                <a:gd name="T26" fmla="*/ 2147483646 w 50"/>
                <a:gd name="T27" fmla="*/ 2147483646 h 52"/>
                <a:gd name="T28" fmla="*/ 2147483646 w 50"/>
                <a:gd name="T29" fmla="*/ 2147483646 h 52"/>
                <a:gd name="T30" fmla="*/ 2147483646 w 50"/>
                <a:gd name="T31" fmla="*/ 0 h 52"/>
                <a:gd name="T32" fmla="*/ 2147483646 w 50"/>
                <a:gd name="T33" fmla="*/ 0 h 52"/>
                <a:gd name="T34" fmla="*/ 2147483646 w 50"/>
                <a:gd name="T35" fmla="*/ 2147483646 h 52"/>
                <a:gd name="T36" fmla="*/ 2147483646 w 50"/>
                <a:gd name="T37" fmla="*/ 2147483646 h 52"/>
                <a:gd name="T38" fmla="*/ 2147483646 w 50"/>
                <a:gd name="T39" fmla="*/ 2147483646 h 52"/>
                <a:gd name="T40" fmla="*/ 2147483646 w 50"/>
                <a:gd name="T41" fmla="*/ 2147483646 h 52"/>
                <a:gd name="T42" fmla="*/ 2147483646 w 50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2"/>
                <a:gd name="T68" fmla="*/ 50 w 50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2">
                  <a:moveTo>
                    <a:pt x="50" y="26"/>
                  </a:moveTo>
                  <a:lnTo>
                    <a:pt x="50" y="26"/>
                  </a:lnTo>
                  <a:lnTo>
                    <a:pt x="48" y="36"/>
                  </a:lnTo>
                  <a:lnTo>
                    <a:pt x="44" y="44"/>
                  </a:lnTo>
                  <a:lnTo>
                    <a:pt x="36" y="50"/>
                  </a:lnTo>
                  <a:lnTo>
                    <a:pt x="26" y="52"/>
                  </a:lnTo>
                  <a:lnTo>
                    <a:pt x="16" y="50"/>
                  </a:lnTo>
                  <a:lnTo>
                    <a:pt x="8" y="44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6" y="2"/>
                  </a:lnTo>
                  <a:lnTo>
                    <a:pt x="44" y="6"/>
                  </a:lnTo>
                  <a:lnTo>
                    <a:pt x="48" y="16"/>
                  </a:lnTo>
                  <a:lnTo>
                    <a:pt x="50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2143"/>
            <p:cNvSpPr>
              <a:spLocks/>
            </p:cNvSpPr>
            <p:nvPr/>
          </p:nvSpPr>
          <p:spPr bwMode="auto">
            <a:xfrm>
              <a:off x="1260475" y="6064250"/>
              <a:ext cx="57150" cy="57150"/>
            </a:xfrm>
            <a:custGeom>
              <a:avLst/>
              <a:gdLst>
                <a:gd name="T0" fmla="*/ 2147483646 w 36"/>
                <a:gd name="T1" fmla="*/ 2147483646 h 36"/>
                <a:gd name="T2" fmla="*/ 2147483646 w 36"/>
                <a:gd name="T3" fmla="*/ 2147483646 h 36"/>
                <a:gd name="T4" fmla="*/ 2147483646 w 36"/>
                <a:gd name="T5" fmla="*/ 2147483646 h 36"/>
                <a:gd name="T6" fmla="*/ 2147483646 w 36"/>
                <a:gd name="T7" fmla="*/ 2147483646 h 36"/>
                <a:gd name="T8" fmla="*/ 2147483646 w 36"/>
                <a:gd name="T9" fmla="*/ 2147483646 h 36"/>
                <a:gd name="T10" fmla="*/ 2147483646 w 36"/>
                <a:gd name="T11" fmla="*/ 2147483646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0 w 36"/>
                <a:gd name="T21" fmla="*/ 2147483646 h 36"/>
                <a:gd name="T22" fmla="*/ 0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0 h 36"/>
                <a:gd name="T32" fmla="*/ 2147483646 w 36"/>
                <a:gd name="T33" fmla="*/ 0 h 36"/>
                <a:gd name="T34" fmla="*/ 2147483646 w 36"/>
                <a:gd name="T35" fmla="*/ 2147483646 h 36"/>
                <a:gd name="T36" fmla="*/ 2147483646 w 36"/>
                <a:gd name="T37" fmla="*/ 2147483646 h 36"/>
                <a:gd name="T38" fmla="*/ 2147483646 w 36"/>
                <a:gd name="T39" fmla="*/ 2147483646 h 36"/>
                <a:gd name="T40" fmla="*/ 2147483646 w 36"/>
                <a:gd name="T41" fmla="*/ 2147483646 h 36"/>
                <a:gd name="T42" fmla="*/ 2147483646 w 36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"/>
                <a:gd name="T67" fmla="*/ 0 h 36"/>
                <a:gd name="T68" fmla="*/ 36 w 36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2144"/>
            <p:cNvSpPr>
              <a:spLocks/>
            </p:cNvSpPr>
            <p:nvPr/>
          </p:nvSpPr>
          <p:spPr bwMode="auto">
            <a:xfrm>
              <a:off x="1873250" y="6092825"/>
              <a:ext cx="63500" cy="66675"/>
            </a:xfrm>
            <a:custGeom>
              <a:avLst/>
              <a:gdLst>
                <a:gd name="T0" fmla="*/ 2147483646 w 40"/>
                <a:gd name="T1" fmla="*/ 2147483646 h 42"/>
                <a:gd name="T2" fmla="*/ 2147483646 w 40"/>
                <a:gd name="T3" fmla="*/ 2147483646 h 42"/>
                <a:gd name="T4" fmla="*/ 2147483646 w 40"/>
                <a:gd name="T5" fmla="*/ 2147483646 h 42"/>
                <a:gd name="T6" fmla="*/ 2147483646 w 40"/>
                <a:gd name="T7" fmla="*/ 2147483646 h 42"/>
                <a:gd name="T8" fmla="*/ 2147483646 w 40"/>
                <a:gd name="T9" fmla="*/ 2147483646 h 42"/>
                <a:gd name="T10" fmla="*/ 2147483646 w 40"/>
                <a:gd name="T11" fmla="*/ 2147483646 h 42"/>
                <a:gd name="T12" fmla="*/ 2147483646 w 40"/>
                <a:gd name="T13" fmla="*/ 2147483646 h 42"/>
                <a:gd name="T14" fmla="*/ 2147483646 w 40"/>
                <a:gd name="T15" fmla="*/ 2147483646 h 42"/>
                <a:gd name="T16" fmla="*/ 2147483646 w 40"/>
                <a:gd name="T17" fmla="*/ 2147483646 h 42"/>
                <a:gd name="T18" fmla="*/ 2147483646 w 40"/>
                <a:gd name="T19" fmla="*/ 2147483646 h 42"/>
                <a:gd name="T20" fmla="*/ 0 w 40"/>
                <a:gd name="T21" fmla="*/ 2147483646 h 42"/>
                <a:gd name="T22" fmla="*/ 0 w 40"/>
                <a:gd name="T23" fmla="*/ 2147483646 h 42"/>
                <a:gd name="T24" fmla="*/ 2147483646 w 40"/>
                <a:gd name="T25" fmla="*/ 2147483646 h 42"/>
                <a:gd name="T26" fmla="*/ 2147483646 w 40"/>
                <a:gd name="T27" fmla="*/ 2147483646 h 42"/>
                <a:gd name="T28" fmla="*/ 2147483646 w 40"/>
                <a:gd name="T29" fmla="*/ 2147483646 h 42"/>
                <a:gd name="T30" fmla="*/ 2147483646 w 40"/>
                <a:gd name="T31" fmla="*/ 0 h 42"/>
                <a:gd name="T32" fmla="*/ 2147483646 w 40"/>
                <a:gd name="T33" fmla="*/ 0 h 42"/>
                <a:gd name="T34" fmla="*/ 2147483646 w 40"/>
                <a:gd name="T35" fmla="*/ 2147483646 h 42"/>
                <a:gd name="T36" fmla="*/ 2147483646 w 40"/>
                <a:gd name="T37" fmla="*/ 2147483646 h 42"/>
                <a:gd name="T38" fmla="*/ 2147483646 w 40"/>
                <a:gd name="T39" fmla="*/ 2147483646 h 42"/>
                <a:gd name="T40" fmla="*/ 2147483646 w 40"/>
                <a:gd name="T41" fmla="*/ 2147483646 h 42"/>
                <a:gd name="T42" fmla="*/ 2147483646 w 40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2"/>
                <a:gd name="T68" fmla="*/ 40 w 40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2">
                  <a:moveTo>
                    <a:pt x="40" y="22"/>
                  </a:moveTo>
                  <a:lnTo>
                    <a:pt x="40" y="22"/>
                  </a:lnTo>
                  <a:lnTo>
                    <a:pt x="40" y="30"/>
                  </a:lnTo>
                  <a:lnTo>
                    <a:pt x="34" y="36"/>
                  </a:lnTo>
                  <a:lnTo>
                    <a:pt x="28" y="42"/>
                  </a:lnTo>
                  <a:lnTo>
                    <a:pt x="20" y="42"/>
                  </a:lnTo>
                  <a:lnTo>
                    <a:pt x="12" y="42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8"/>
                  </a:lnTo>
                  <a:lnTo>
                    <a:pt x="40" y="14"/>
                  </a:lnTo>
                  <a:lnTo>
                    <a:pt x="40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2145"/>
            <p:cNvSpPr>
              <a:spLocks/>
            </p:cNvSpPr>
            <p:nvPr/>
          </p:nvSpPr>
          <p:spPr bwMode="auto">
            <a:xfrm>
              <a:off x="1812925" y="6080125"/>
              <a:ext cx="63500" cy="63500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2146"/>
            <p:cNvSpPr>
              <a:spLocks/>
            </p:cNvSpPr>
            <p:nvPr/>
          </p:nvSpPr>
          <p:spPr bwMode="auto">
            <a:xfrm>
              <a:off x="1193800" y="6102350"/>
              <a:ext cx="85725" cy="82550"/>
            </a:xfrm>
            <a:custGeom>
              <a:avLst/>
              <a:gdLst>
                <a:gd name="T0" fmla="*/ 2147483646 w 54"/>
                <a:gd name="T1" fmla="*/ 2147483646 h 52"/>
                <a:gd name="T2" fmla="*/ 2147483646 w 54"/>
                <a:gd name="T3" fmla="*/ 2147483646 h 52"/>
                <a:gd name="T4" fmla="*/ 2147483646 w 54"/>
                <a:gd name="T5" fmla="*/ 2147483646 h 52"/>
                <a:gd name="T6" fmla="*/ 2147483646 w 54"/>
                <a:gd name="T7" fmla="*/ 2147483646 h 52"/>
                <a:gd name="T8" fmla="*/ 2147483646 w 54"/>
                <a:gd name="T9" fmla="*/ 2147483646 h 52"/>
                <a:gd name="T10" fmla="*/ 2147483646 w 54"/>
                <a:gd name="T11" fmla="*/ 2147483646 h 52"/>
                <a:gd name="T12" fmla="*/ 2147483646 w 54"/>
                <a:gd name="T13" fmla="*/ 2147483646 h 52"/>
                <a:gd name="T14" fmla="*/ 2147483646 w 54"/>
                <a:gd name="T15" fmla="*/ 2147483646 h 52"/>
                <a:gd name="T16" fmla="*/ 2147483646 w 54"/>
                <a:gd name="T17" fmla="*/ 2147483646 h 52"/>
                <a:gd name="T18" fmla="*/ 2147483646 w 54"/>
                <a:gd name="T19" fmla="*/ 2147483646 h 52"/>
                <a:gd name="T20" fmla="*/ 0 w 54"/>
                <a:gd name="T21" fmla="*/ 2147483646 h 52"/>
                <a:gd name="T22" fmla="*/ 0 w 54"/>
                <a:gd name="T23" fmla="*/ 2147483646 h 52"/>
                <a:gd name="T24" fmla="*/ 2147483646 w 54"/>
                <a:gd name="T25" fmla="*/ 2147483646 h 52"/>
                <a:gd name="T26" fmla="*/ 2147483646 w 54"/>
                <a:gd name="T27" fmla="*/ 2147483646 h 52"/>
                <a:gd name="T28" fmla="*/ 2147483646 w 54"/>
                <a:gd name="T29" fmla="*/ 2147483646 h 52"/>
                <a:gd name="T30" fmla="*/ 2147483646 w 54"/>
                <a:gd name="T31" fmla="*/ 0 h 52"/>
                <a:gd name="T32" fmla="*/ 2147483646 w 54"/>
                <a:gd name="T33" fmla="*/ 0 h 52"/>
                <a:gd name="T34" fmla="*/ 2147483646 w 54"/>
                <a:gd name="T35" fmla="*/ 2147483646 h 52"/>
                <a:gd name="T36" fmla="*/ 2147483646 w 54"/>
                <a:gd name="T37" fmla="*/ 2147483646 h 52"/>
                <a:gd name="T38" fmla="*/ 2147483646 w 54"/>
                <a:gd name="T39" fmla="*/ 2147483646 h 52"/>
                <a:gd name="T40" fmla="*/ 2147483646 w 54"/>
                <a:gd name="T41" fmla="*/ 2147483646 h 52"/>
                <a:gd name="T42" fmla="*/ 2147483646 w 54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4"/>
                <a:gd name="T67" fmla="*/ 0 h 52"/>
                <a:gd name="T68" fmla="*/ 54 w 54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4" h="52">
                  <a:moveTo>
                    <a:pt x="54" y="26"/>
                  </a:moveTo>
                  <a:lnTo>
                    <a:pt x="54" y="26"/>
                  </a:lnTo>
                  <a:lnTo>
                    <a:pt x="52" y="36"/>
                  </a:lnTo>
                  <a:lnTo>
                    <a:pt x="46" y="44"/>
                  </a:lnTo>
                  <a:lnTo>
                    <a:pt x="38" y="50"/>
                  </a:lnTo>
                  <a:lnTo>
                    <a:pt x="28" y="52"/>
                  </a:lnTo>
                  <a:lnTo>
                    <a:pt x="16" y="50"/>
                  </a:lnTo>
                  <a:lnTo>
                    <a:pt x="8" y="44"/>
                  </a:lnTo>
                  <a:lnTo>
                    <a:pt x="4" y="36"/>
                  </a:lnTo>
                  <a:lnTo>
                    <a:pt x="0" y="26"/>
                  </a:lnTo>
                  <a:lnTo>
                    <a:pt x="4" y="16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38" y="2"/>
                  </a:lnTo>
                  <a:lnTo>
                    <a:pt x="46" y="8"/>
                  </a:lnTo>
                  <a:lnTo>
                    <a:pt x="52" y="16"/>
                  </a:lnTo>
                  <a:lnTo>
                    <a:pt x="54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2147"/>
            <p:cNvSpPr>
              <a:spLocks/>
            </p:cNvSpPr>
            <p:nvPr/>
          </p:nvSpPr>
          <p:spPr bwMode="auto">
            <a:xfrm>
              <a:off x="1057275" y="5972175"/>
              <a:ext cx="53975" cy="57150"/>
            </a:xfrm>
            <a:custGeom>
              <a:avLst/>
              <a:gdLst>
                <a:gd name="T0" fmla="*/ 2147483646 w 34"/>
                <a:gd name="T1" fmla="*/ 2147483646 h 36"/>
                <a:gd name="T2" fmla="*/ 2147483646 w 34"/>
                <a:gd name="T3" fmla="*/ 2147483646 h 36"/>
                <a:gd name="T4" fmla="*/ 2147483646 w 34"/>
                <a:gd name="T5" fmla="*/ 2147483646 h 36"/>
                <a:gd name="T6" fmla="*/ 2147483646 w 34"/>
                <a:gd name="T7" fmla="*/ 2147483646 h 36"/>
                <a:gd name="T8" fmla="*/ 2147483646 w 34"/>
                <a:gd name="T9" fmla="*/ 2147483646 h 36"/>
                <a:gd name="T10" fmla="*/ 2147483646 w 34"/>
                <a:gd name="T11" fmla="*/ 2147483646 h 36"/>
                <a:gd name="T12" fmla="*/ 2147483646 w 34"/>
                <a:gd name="T13" fmla="*/ 2147483646 h 36"/>
                <a:gd name="T14" fmla="*/ 2147483646 w 34"/>
                <a:gd name="T15" fmla="*/ 2147483646 h 36"/>
                <a:gd name="T16" fmla="*/ 2147483646 w 34"/>
                <a:gd name="T17" fmla="*/ 2147483646 h 36"/>
                <a:gd name="T18" fmla="*/ 2147483646 w 34"/>
                <a:gd name="T19" fmla="*/ 2147483646 h 36"/>
                <a:gd name="T20" fmla="*/ 0 w 34"/>
                <a:gd name="T21" fmla="*/ 2147483646 h 36"/>
                <a:gd name="T22" fmla="*/ 0 w 34"/>
                <a:gd name="T23" fmla="*/ 2147483646 h 36"/>
                <a:gd name="T24" fmla="*/ 2147483646 w 34"/>
                <a:gd name="T25" fmla="*/ 2147483646 h 36"/>
                <a:gd name="T26" fmla="*/ 2147483646 w 34"/>
                <a:gd name="T27" fmla="*/ 2147483646 h 36"/>
                <a:gd name="T28" fmla="*/ 2147483646 w 34"/>
                <a:gd name="T29" fmla="*/ 2147483646 h 36"/>
                <a:gd name="T30" fmla="*/ 2147483646 w 34"/>
                <a:gd name="T31" fmla="*/ 0 h 36"/>
                <a:gd name="T32" fmla="*/ 2147483646 w 34"/>
                <a:gd name="T33" fmla="*/ 0 h 36"/>
                <a:gd name="T34" fmla="*/ 2147483646 w 34"/>
                <a:gd name="T35" fmla="*/ 2147483646 h 36"/>
                <a:gd name="T36" fmla="*/ 2147483646 w 34"/>
                <a:gd name="T37" fmla="*/ 2147483646 h 36"/>
                <a:gd name="T38" fmla="*/ 2147483646 w 34"/>
                <a:gd name="T39" fmla="*/ 2147483646 h 36"/>
                <a:gd name="T40" fmla="*/ 2147483646 w 34"/>
                <a:gd name="T41" fmla="*/ 2147483646 h 36"/>
                <a:gd name="T42" fmla="*/ 2147483646 w 34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6"/>
                <a:gd name="T68" fmla="*/ 34 w 34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6">
                  <a:moveTo>
                    <a:pt x="34" y="18"/>
                  </a:moveTo>
                  <a:lnTo>
                    <a:pt x="34" y="18"/>
                  </a:lnTo>
                  <a:lnTo>
                    <a:pt x="34" y="26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6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2148"/>
            <p:cNvSpPr>
              <a:spLocks/>
            </p:cNvSpPr>
            <p:nvPr/>
          </p:nvSpPr>
          <p:spPr bwMode="auto">
            <a:xfrm>
              <a:off x="1108075" y="6003925"/>
              <a:ext cx="38100" cy="34925"/>
            </a:xfrm>
            <a:custGeom>
              <a:avLst/>
              <a:gdLst>
                <a:gd name="T0" fmla="*/ 2147483646 w 24"/>
                <a:gd name="T1" fmla="*/ 2147483646 h 22"/>
                <a:gd name="T2" fmla="*/ 2147483646 w 24"/>
                <a:gd name="T3" fmla="*/ 2147483646 h 22"/>
                <a:gd name="T4" fmla="*/ 2147483646 w 24"/>
                <a:gd name="T5" fmla="*/ 2147483646 h 22"/>
                <a:gd name="T6" fmla="*/ 2147483646 w 24"/>
                <a:gd name="T7" fmla="*/ 2147483646 h 22"/>
                <a:gd name="T8" fmla="*/ 2147483646 w 24"/>
                <a:gd name="T9" fmla="*/ 2147483646 h 22"/>
                <a:gd name="T10" fmla="*/ 2147483646 w 24"/>
                <a:gd name="T11" fmla="*/ 2147483646 h 22"/>
                <a:gd name="T12" fmla="*/ 2147483646 w 24"/>
                <a:gd name="T13" fmla="*/ 2147483646 h 22"/>
                <a:gd name="T14" fmla="*/ 2147483646 w 24"/>
                <a:gd name="T15" fmla="*/ 2147483646 h 22"/>
                <a:gd name="T16" fmla="*/ 2147483646 w 24"/>
                <a:gd name="T17" fmla="*/ 2147483646 h 22"/>
                <a:gd name="T18" fmla="*/ 2147483646 w 24"/>
                <a:gd name="T19" fmla="*/ 2147483646 h 22"/>
                <a:gd name="T20" fmla="*/ 0 w 24"/>
                <a:gd name="T21" fmla="*/ 2147483646 h 22"/>
                <a:gd name="T22" fmla="*/ 0 w 24"/>
                <a:gd name="T23" fmla="*/ 2147483646 h 22"/>
                <a:gd name="T24" fmla="*/ 2147483646 w 24"/>
                <a:gd name="T25" fmla="*/ 2147483646 h 22"/>
                <a:gd name="T26" fmla="*/ 2147483646 w 24"/>
                <a:gd name="T27" fmla="*/ 2147483646 h 22"/>
                <a:gd name="T28" fmla="*/ 2147483646 w 24"/>
                <a:gd name="T29" fmla="*/ 0 h 22"/>
                <a:gd name="T30" fmla="*/ 2147483646 w 24"/>
                <a:gd name="T31" fmla="*/ 0 h 22"/>
                <a:gd name="T32" fmla="*/ 2147483646 w 24"/>
                <a:gd name="T33" fmla="*/ 0 h 22"/>
                <a:gd name="T34" fmla="*/ 2147483646 w 24"/>
                <a:gd name="T35" fmla="*/ 0 h 22"/>
                <a:gd name="T36" fmla="*/ 2147483646 w 24"/>
                <a:gd name="T37" fmla="*/ 2147483646 h 22"/>
                <a:gd name="T38" fmla="*/ 2147483646 w 24"/>
                <a:gd name="T39" fmla="*/ 2147483646 h 22"/>
                <a:gd name="T40" fmla="*/ 2147483646 w 24"/>
                <a:gd name="T41" fmla="*/ 2147483646 h 22"/>
                <a:gd name="T42" fmla="*/ 2147483646 w 24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22"/>
                <a:gd name="T68" fmla="*/ 24 w 24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22">
                  <a:moveTo>
                    <a:pt x="24" y="12"/>
                  </a:moveTo>
                  <a:lnTo>
                    <a:pt x="24" y="12"/>
                  </a:lnTo>
                  <a:lnTo>
                    <a:pt x="22" y="16"/>
                  </a:lnTo>
                  <a:lnTo>
                    <a:pt x="20" y="20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8" y="22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6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2149"/>
            <p:cNvSpPr>
              <a:spLocks/>
            </p:cNvSpPr>
            <p:nvPr/>
          </p:nvSpPr>
          <p:spPr bwMode="auto">
            <a:xfrm>
              <a:off x="1050925" y="6118225"/>
              <a:ext cx="73025" cy="76200"/>
            </a:xfrm>
            <a:custGeom>
              <a:avLst/>
              <a:gdLst>
                <a:gd name="T0" fmla="*/ 2147483646 w 46"/>
                <a:gd name="T1" fmla="*/ 2147483646 h 48"/>
                <a:gd name="T2" fmla="*/ 2147483646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0 w 46"/>
                <a:gd name="T19" fmla="*/ 2147483646 h 48"/>
                <a:gd name="T20" fmla="*/ 0 w 46"/>
                <a:gd name="T21" fmla="*/ 2147483646 h 48"/>
                <a:gd name="T22" fmla="*/ 0 w 46"/>
                <a:gd name="T23" fmla="*/ 2147483646 h 48"/>
                <a:gd name="T24" fmla="*/ 0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2147483646 h 48"/>
                <a:gd name="T40" fmla="*/ 2147483646 w 46"/>
                <a:gd name="T41" fmla="*/ 2147483646 h 48"/>
                <a:gd name="T42" fmla="*/ 2147483646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8"/>
                <a:gd name="T68" fmla="*/ 46 w 46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8">
                  <a:moveTo>
                    <a:pt x="46" y="24"/>
                  </a:moveTo>
                  <a:lnTo>
                    <a:pt x="46" y="24"/>
                  </a:lnTo>
                  <a:lnTo>
                    <a:pt x="44" y="32"/>
                  </a:lnTo>
                  <a:lnTo>
                    <a:pt x="40" y="40"/>
                  </a:lnTo>
                  <a:lnTo>
                    <a:pt x="32" y="46"/>
                  </a:lnTo>
                  <a:lnTo>
                    <a:pt x="22" y="48"/>
                  </a:lnTo>
                  <a:lnTo>
                    <a:pt x="14" y="46"/>
                  </a:lnTo>
                  <a:lnTo>
                    <a:pt x="6" y="40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0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2150"/>
            <p:cNvSpPr>
              <a:spLocks/>
            </p:cNvSpPr>
            <p:nvPr/>
          </p:nvSpPr>
          <p:spPr bwMode="auto">
            <a:xfrm>
              <a:off x="1117600" y="6156325"/>
              <a:ext cx="57150" cy="57150"/>
            </a:xfrm>
            <a:custGeom>
              <a:avLst/>
              <a:gdLst>
                <a:gd name="T0" fmla="*/ 2147483646 w 36"/>
                <a:gd name="T1" fmla="*/ 2147483646 h 36"/>
                <a:gd name="T2" fmla="*/ 2147483646 w 36"/>
                <a:gd name="T3" fmla="*/ 2147483646 h 36"/>
                <a:gd name="T4" fmla="*/ 2147483646 w 36"/>
                <a:gd name="T5" fmla="*/ 2147483646 h 36"/>
                <a:gd name="T6" fmla="*/ 2147483646 w 36"/>
                <a:gd name="T7" fmla="*/ 2147483646 h 36"/>
                <a:gd name="T8" fmla="*/ 2147483646 w 36"/>
                <a:gd name="T9" fmla="*/ 2147483646 h 36"/>
                <a:gd name="T10" fmla="*/ 2147483646 w 36"/>
                <a:gd name="T11" fmla="*/ 2147483646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0 w 36"/>
                <a:gd name="T21" fmla="*/ 2147483646 h 36"/>
                <a:gd name="T22" fmla="*/ 0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0 h 36"/>
                <a:gd name="T32" fmla="*/ 2147483646 w 36"/>
                <a:gd name="T33" fmla="*/ 0 h 36"/>
                <a:gd name="T34" fmla="*/ 2147483646 w 36"/>
                <a:gd name="T35" fmla="*/ 2147483646 h 36"/>
                <a:gd name="T36" fmla="*/ 2147483646 w 36"/>
                <a:gd name="T37" fmla="*/ 2147483646 h 36"/>
                <a:gd name="T38" fmla="*/ 2147483646 w 36"/>
                <a:gd name="T39" fmla="*/ 2147483646 h 36"/>
                <a:gd name="T40" fmla="*/ 2147483646 w 36"/>
                <a:gd name="T41" fmla="*/ 2147483646 h 36"/>
                <a:gd name="T42" fmla="*/ 2147483646 w 36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"/>
                <a:gd name="T67" fmla="*/ 0 h 36"/>
                <a:gd name="T68" fmla="*/ 36 w 36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6"/>
                  </a:lnTo>
                  <a:lnTo>
                    <a:pt x="30" y="32"/>
                  </a:lnTo>
                  <a:lnTo>
                    <a:pt x="24" y="36"/>
                  </a:lnTo>
                  <a:lnTo>
                    <a:pt x="18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2151"/>
            <p:cNvSpPr>
              <a:spLocks/>
            </p:cNvSpPr>
            <p:nvPr/>
          </p:nvSpPr>
          <p:spPr bwMode="auto">
            <a:xfrm>
              <a:off x="2136775" y="6083300"/>
              <a:ext cx="57150" cy="57150"/>
            </a:xfrm>
            <a:custGeom>
              <a:avLst/>
              <a:gdLst>
                <a:gd name="T0" fmla="*/ 2147483646 w 36"/>
                <a:gd name="T1" fmla="*/ 2147483646 h 36"/>
                <a:gd name="T2" fmla="*/ 2147483646 w 36"/>
                <a:gd name="T3" fmla="*/ 2147483646 h 36"/>
                <a:gd name="T4" fmla="*/ 2147483646 w 36"/>
                <a:gd name="T5" fmla="*/ 2147483646 h 36"/>
                <a:gd name="T6" fmla="*/ 2147483646 w 36"/>
                <a:gd name="T7" fmla="*/ 2147483646 h 36"/>
                <a:gd name="T8" fmla="*/ 2147483646 w 36"/>
                <a:gd name="T9" fmla="*/ 2147483646 h 36"/>
                <a:gd name="T10" fmla="*/ 2147483646 w 36"/>
                <a:gd name="T11" fmla="*/ 2147483646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0 w 36"/>
                <a:gd name="T21" fmla="*/ 2147483646 h 36"/>
                <a:gd name="T22" fmla="*/ 0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0 h 36"/>
                <a:gd name="T32" fmla="*/ 2147483646 w 36"/>
                <a:gd name="T33" fmla="*/ 0 h 36"/>
                <a:gd name="T34" fmla="*/ 2147483646 w 36"/>
                <a:gd name="T35" fmla="*/ 2147483646 h 36"/>
                <a:gd name="T36" fmla="*/ 2147483646 w 36"/>
                <a:gd name="T37" fmla="*/ 2147483646 h 36"/>
                <a:gd name="T38" fmla="*/ 2147483646 w 36"/>
                <a:gd name="T39" fmla="*/ 2147483646 h 36"/>
                <a:gd name="T40" fmla="*/ 2147483646 w 36"/>
                <a:gd name="T41" fmla="*/ 2147483646 h 36"/>
                <a:gd name="T42" fmla="*/ 2147483646 w 36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"/>
                <a:gd name="T67" fmla="*/ 0 h 36"/>
                <a:gd name="T68" fmla="*/ 36 w 36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4" y="26"/>
                  </a:lnTo>
                  <a:lnTo>
                    <a:pt x="30" y="32"/>
                  </a:lnTo>
                  <a:lnTo>
                    <a:pt x="24" y="36"/>
                  </a:lnTo>
                  <a:lnTo>
                    <a:pt x="18" y="36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2152"/>
            <p:cNvSpPr>
              <a:spLocks/>
            </p:cNvSpPr>
            <p:nvPr/>
          </p:nvSpPr>
          <p:spPr bwMode="auto">
            <a:xfrm>
              <a:off x="2247900" y="6038850"/>
              <a:ext cx="53975" cy="53975"/>
            </a:xfrm>
            <a:custGeom>
              <a:avLst/>
              <a:gdLst>
                <a:gd name="T0" fmla="*/ 2147483646 w 34"/>
                <a:gd name="T1" fmla="*/ 2147483646 h 34"/>
                <a:gd name="T2" fmla="*/ 2147483646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0 w 34"/>
                <a:gd name="T19" fmla="*/ 2147483646 h 34"/>
                <a:gd name="T20" fmla="*/ 0 w 34"/>
                <a:gd name="T21" fmla="*/ 2147483646 h 34"/>
                <a:gd name="T22" fmla="*/ 0 w 34"/>
                <a:gd name="T23" fmla="*/ 2147483646 h 34"/>
                <a:gd name="T24" fmla="*/ 0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0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0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2147483646 w 34"/>
                <a:gd name="T41" fmla="*/ 2147483646 h 34"/>
                <a:gd name="T42" fmla="*/ 2147483646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6"/>
                  </a:moveTo>
                  <a:lnTo>
                    <a:pt x="34" y="16"/>
                  </a:lnTo>
                  <a:lnTo>
                    <a:pt x="32" y="24"/>
                  </a:lnTo>
                  <a:lnTo>
                    <a:pt x="28" y="30"/>
                  </a:lnTo>
                  <a:lnTo>
                    <a:pt x="24" y="32"/>
                  </a:lnTo>
                  <a:lnTo>
                    <a:pt x="16" y="34"/>
                  </a:lnTo>
                  <a:lnTo>
                    <a:pt x="10" y="32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28" y="4"/>
                  </a:lnTo>
                  <a:lnTo>
                    <a:pt x="32" y="10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2153"/>
            <p:cNvSpPr>
              <a:spLocks/>
            </p:cNvSpPr>
            <p:nvPr/>
          </p:nvSpPr>
          <p:spPr bwMode="auto">
            <a:xfrm>
              <a:off x="1111250" y="5940425"/>
              <a:ext cx="60325" cy="63500"/>
            </a:xfrm>
            <a:custGeom>
              <a:avLst/>
              <a:gdLst>
                <a:gd name="T0" fmla="*/ 2147483646 w 38"/>
                <a:gd name="T1" fmla="*/ 2147483646 h 40"/>
                <a:gd name="T2" fmla="*/ 2147483646 w 38"/>
                <a:gd name="T3" fmla="*/ 2147483646 h 40"/>
                <a:gd name="T4" fmla="*/ 2147483646 w 38"/>
                <a:gd name="T5" fmla="*/ 2147483646 h 40"/>
                <a:gd name="T6" fmla="*/ 2147483646 w 38"/>
                <a:gd name="T7" fmla="*/ 2147483646 h 40"/>
                <a:gd name="T8" fmla="*/ 2147483646 w 38"/>
                <a:gd name="T9" fmla="*/ 2147483646 h 40"/>
                <a:gd name="T10" fmla="*/ 2147483646 w 38"/>
                <a:gd name="T11" fmla="*/ 2147483646 h 40"/>
                <a:gd name="T12" fmla="*/ 2147483646 w 38"/>
                <a:gd name="T13" fmla="*/ 2147483646 h 40"/>
                <a:gd name="T14" fmla="*/ 2147483646 w 38"/>
                <a:gd name="T15" fmla="*/ 2147483646 h 40"/>
                <a:gd name="T16" fmla="*/ 2147483646 w 38"/>
                <a:gd name="T17" fmla="*/ 2147483646 h 40"/>
                <a:gd name="T18" fmla="*/ 0 w 38"/>
                <a:gd name="T19" fmla="*/ 2147483646 h 40"/>
                <a:gd name="T20" fmla="*/ 0 w 38"/>
                <a:gd name="T21" fmla="*/ 2147483646 h 40"/>
                <a:gd name="T22" fmla="*/ 0 w 38"/>
                <a:gd name="T23" fmla="*/ 2147483646 h 40"/>
                <a:gd name="T24" fmla="*/ 0 w 38"/>
                <a:gd name="T25" fmla="*/ 2147483646 h 40"/>
                <a:gd name="T26" fmla="*/ 2147483646 w 38"/>
                <a:gd name="T27" fmla="*/ 2147483646 h 40"/>
                <a:gd name="T28" fmla="*/ 2147483646 w 38"/>
                <a:gd name="T29" fmla="*/ 0 h 40"/>
                <a:gd name="T30" fmla="*/ 2147483646 w 38"/>
                <a:gd name="T31" fmla="*/ 0 h 40"/>
                <a:gd name="T32" fmla="*/ 2147483646 w 38"/>
                <a:gd name="T33" fmla="*/ 0 h 40"/>
                <a:gd name="T34" fmla="*/ 2147483646 w 38"/>
                <a:gd name="T35" fmla="*/ 0 h 40"/>
                <a:gd name="T36" fmla="*/ 2147483646 w 38"/>
                <a:gd name="T37" fmla="*/ 2147483646 h 40"/>
                <a:gd name="T38" fmla="*/ 2147483646 w 38"/>
                <a:gd name="T39" fmla="*/ 2147483646 h 40"/>
                <a:gd name="T40" fmla="*/ 2147483646 w 38"/>
                <a:gd name="T41" fmla="*/ 2147483646 h 40"/>
                <a:gd name="T42" fmla="*/ 2147483646 w 38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38" y="20"/>
                  </a:moveTo>
                  <a:lnTo>
                    <a:pt x="38" y="20"/>
                  </a:lnTo>
                  <a:lnTo>
                    <a:pt x="36" y="28"/>
                  </a:lnTo>
                  <a:lnTo>
                    <a:pt x="32" y="34"/>
                  </a:lnTo>
                  <a:lnTo>
                    <a:pt x="26" y="38"/>
                  </a:lnTo>
                  <a:lnTo>
                    <a:pt x="18" y="40"/>
                  </a:lnTo>
                  <a:lnTo>
                    <a:pt x="12" y="38"/>
                  </a:lnTo>
                  <a:lnTo>
                    <a:pt x="4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4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2" y="6"/>
                  </a:lnTo>
                  <a:lnTo>
                    <a:pt x="36" y="12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2154"/>
            <p:cNvSpPr>
              <a:spLocks/>
            </p:cNvSpPr>
            <p:nvPr/>
          </p:nvSpPr>
          <p:spPr bwMode="auto">
            <a:xfrm>
              <a:off x="1304925" y="5915025"/>
              <a:ext cx="44450" cy="44450"/>
            </a:xfrm>
            <a:custGeom>
              <a:avLst/>
              <a:gdLst>
                <a:gd name="T0" fmla="*/ 2147483646 w 28"/>
                <a:gd name="T1" fmla="*/ 2147483646 h 28"/>
                <a:gd name="T2" fmla="*/ 2147483646 w 28"/>
                <a:gd name="T3" fmla="*/ 2147483646 h 28"/>
                <a:gd name="T4" fmla="*/ 2147483646 w 28"/>
                <a:gd name="T5" fmla="*/ 2147483646 h 28"/>
                <a:gd name="T6" fmla="*/ 2147483646 w 28"/>
                <a:gd name="T7" fmla="*/ 2147483646 h 28"/>
                <a:gd name="T8" fmla="*/ 2147483646 w 28"/>
                <a:gd name="T9" fmla="*/ 2147483646 h 28"/>
                <a:gd name="T10" fmla="*/ 2147483646 w 28"/>
                <a:gd name="T11" fmla="*/ 2147483646 h 28"/>
                <a:gd name="T12" fmla="*/ 2147483646 w 28"/>
                <a:gd name="T13" fmla="*/ 2147483646 h 28"/>
                <a:gd name="T14" fmla="*/ 2147483646 w 28"/>
                <a:gd name="T15" fmla="*/ 2147483646 h 28"/>
                <a:gd name="T16" fmla="*/ 2147483646 w 28"/>
                <a:gd name="T17" fmla="*/ 2147483646 h 28"/>
                <a:gd name="T18" fmla="*/ 0 w 28"/>
                <a:gd name="T19" fmla="*/ 2147483646 h 28"/>
                <a:gd name="T20" fmla="*/ 0 w 28"/>
                <a:gd name="T21" fmla="*/ 2147483646 h 28"/>
                <a:gd name="T22" fmla="*/ 0 w 28"/>
                <a:gd name="T23" fmla="*/ 2147483646 h 28"/>
                <a:gd name="T24" fmla="*/ 0 w 28"/>
                <a:gd name="T25" fmla="*/ 2147483646 h 28"/>
                <a:gd name="T26" fmla="*/ 2147483646 w 28"/>
                <a:gd name="T27" fmla="*/ 2147483646 h 28"/>
                <a:gd name="T28" fmla="*/ 2147483646 w 28"/>
                <a:gd name="T29" fmla="*/ 0 h 28"/>
                <a:gd name="T30" fmla="*/ 2147483646 w 28"/>
                <a:gd name="T31" fmla="*/ 0 h 28"/>
                <a:gd name="T32" fmla="*/ 2147483646 w 28"/>
                <a:gd name="T33" fmla="*/ 0 h 28"/>
                <a:gd name="T34" fmla="*/ 2147483646 w 28"/>
                <a:gd name="T35" fmla="*/ 0 h 28"/>
                <a:gd name="T36" fmla="*/ 2147483646 w 28"/>
                <a:gd name="T37" fmla="*/ 2147483646 h 28"/>
                <a:gd name="T38" fmla="*/ 2147483646 w 28"/>
                <a:gd name="T39" fmla="*/ 2147483646 h 28"/>
                <a:gd name="T40" fmla="*/ 2147483646 w 28"/>
                <a:gd name="T41" fmla="*/ 2147483646 h 28"/>
                <a:gd name="T42" fmla="*/ 2147483646 w 28"/>
                <a:gd name="T43" fmla="*/ 2147483646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28"/>
                <a:gd name="T68" fmla="*/ 28 w 28"/>
                <a:gd name="T69" fmla="*/ 28 h 2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28">
                  <a:moveTo>
                    <a:pt x="28" y="14"/>
                  </a:moveTo>
                  <a:lnTo>
                    <a:pt x="28" y="14"/>
                  </a:lnTo>
                  <a:lnTo>
                    <a:pt x="26" y="18"/>
                  </a:lnTo>
                  <a:lnTo>
                    <a:pt x="24" y="24"/>
                  </a:lnTo>
                  <a:lnTo>
                    <a:pt x="18" y="26"/>
                  </a:lnTo>
                  <a:lnTo>
                    <a:pt x="14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2155"/>
            <p:cNvSpPr>
              <a:spLocks/>
            </p:cNvSpPr>
            <p:nvPr/>
          </p:nvSpPr>
          <p:spPr bwMode="auto">
            <a:xfrm>
              <a:off x="1355725" y="5962650"/>
              <a:ext cx="47625" cy="50800"/>
            </a:xfrm>
            <a:custGeom>
              <a:avLst/>
              <a:gdLst>
                <a:gd name="T0" fmla="*/ 2147483646 w 30"/>
                <a:gd name="T1" fmla="*/ 2147483646 h 32"/>
                <a:gd name="T2" fmla="*/ 2147483646 w 30"/>
                <a:gd name="T3" fmla="*/ 2147483646 h 32"/>
                <a:gd name="T4" fmla="*/ 2147483646 w 30"/>
                <a:gd name="T5" fmla="*/ 2147483646 h 32"/>
                <a:gd name="T6" fmla="*/ 2147483646 w 30"/>
                <a:gd name="T7" fmla="*/ 2147483646 h 32"/>
                <a:gd name="T8" fmla="*/ 2147483646 w 30"/>
                <a:gd name="T9" fmla="*/ 2147483646 h 32"/>
                <a:gd name="T10" fmla="*/ 2147483646 w 30"/>
                <a:gd name="T11" fmla="*/ 2147483646 h 32"/>
                <a:gd name="T12" fmla="*/ 2147483646 w 30"/>
                <a:gd name="T13" fmla="*/ 2147483646 h 32"/>
                <a:gd name="T14" fmla="*/ 2147483646 w 30"/>
                <a:gd name="T15" fmla="*/ 2147483646 h 32"/>
                <a:gd name="T16" fmla="*/ 2147483646 w 30"/>
                <a:gd name="T17" fmla="*/ 2147483646 h 32"/>
                <a:gd name="T18" fmla="*/ 2147483646 w 30"/>
                <a:gd name="T19" fmla="*/ 2147483646 h 32"/>
                <a:gd name="T20" fmla="*/ 0 w 30"/>
                <a:gd name="T21" fmla="*/ 2147483646 h 32"/>
                <a:gd name="T22" fmla="*/ 0 w 30"/>
                <a:gd name="T23" fmla="*/ 2147483646 h 32"/>
                <a:gd name="T24" fmla="*/ 2147483646 w 30"/>
                <a:gd name="T25" fmla="*/ 2147483646 h 32"/>
                <a:gd name="T26" fmla="*/ 2147483646 w 30"/>
                <a:gd name="T27" fmla="*/ 2147483646 h 32"/>
                <a:gd name="T28" fmla="*/ 2147483646 w 30"/>
                <a:gd name="T29" fmla="*/ 2147483646 h 32"/>
                <a:gd name="T30" fmla="*/ 2147483646 w 30"/>
                <a:gd name="T31" fmla="*/ 0 h 32"/>
                <a:gd name="T32" fmla="*/ 2147483646 w 30"/>
                <a:gd name="T33" fmla="*/ 0 h 32"/>
                <a:gd name="T34" fmla="*/ 2147483646 w 30"/>
                <a:gd name="T35" fmla="*/ 2147483646 h 32"/>
                <a:gd name="T36" fmla="*/ 2147483646 w 30"/>
                <a:gd name="T37" fmla="*/ 2147483646 h 32"/>
                <a:gd name="T38" fmla="*/ 2147483646 w 30"/>
                <a:gd name="T39" fmla="*/ 2147483646 h 32"/>
                <a:gd name="T40" fmla="*/ 2147483646 w 30"/>
                <a:gd name="T41" fmla="*/ 2147483646 h 32"/>
                <a:gd name="T42" fmla="*/ 2147483646 w 30"/>
                <a:gd name="T43" fmla="*/ 2147483646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2"/>
                <a:gd name="T68" fmla="*/ 30 w 30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2">
                  <a:moveTo>
                    <a:pt x="30" y="16"/>
                  </a:moveTo>
                  <a:lnTo>
                    <a:pt x="30" y="16"/>
                  </a:lnTo>
                  <a:lnTo>
                    <a:pt x="30" y="22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16" y="32"/>
                  </a:lnTo>
                  <a:lnTo>
                    <a:pt x="10" y="30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6"/>
                  </a:lnTo>
                  <a:lnTo>
                    <a:pt x="30" y="10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2156"/>
            <p:cNvSpPr>
              <a:spLocks/>
            </p:cNvSpPr>
            <p:nvPr/>
          </p:nvSpPr>
          <p:spPr bwMode="auto">
            <a:xfrm>
              <a:off x="1711325" y="6118225"/>
              <a:ext cx="69850" cy="73025"/>
            </a:xfrm>
            <a:custGeom>
              <a:avLst/>
              <a:gdLst>
                <a:gd name="T0" fmla="*/ 2147483646 w 44"/>
                <a:gd name="T1" fmla="*/ 2147483646 h 46"/>
                <a:gd name="T2" fmla="*/ 2147483646 w 44"/>
                <a:gd name="T3" fmla="*/ 2147483646 h 46"/>
                <a:gd name="T4" fmla="*/ 2147483646 w 44"/>
                <a:gd name="T5" fmla="*/ 2147483646 h 46"/>
                <a:gd name="T6" fmla="*/ 2147483646 w 44"/>
                <a:gd name="T7" fmla="*/ 2147483646 h 46"/>
                <a:gd name="T8" fmla="*/ 2147483646 w 44"/>
                <a:gd name="T9" fmla="*/ 2147483646 h 46"/>
                <a:gd name="T10" fmla="*/ 2147483646 w 44"/>
                <a:gd name="T11" fmla="*/ 2147483646 h 46"/>
                <a:gd name="T12" fmla="*/ 2147483646 w 44"/>
                <a:gd name="T13" fmla="*/ 2147483646 h 46"/>
                <a:gd name="T14" fmla="*/ 2147483646 w 44"/>
                <a:gd name="T15" fmla="*/ 2147483646 h 46"/>
                <a:gd name="T16" fmla="*/ 2147483646 w 44"/>
                <a:gd name="T17" fmla="*/ 2147483646 h 46"/>
                <a:gd name="T18" fmla="*/ 2147483646 w 44"/>
                <a:gd name="T19" fmla="*/ 2147483646 h 46"/>
                <a:gd name="T20" fmla="*/ 0 w 44"/>
                <a:gd name="T21" fmla="*/ 2147483646 h 46"/>
                <a:gd name="T22" fmla="*/ 0 w 44"/>
                <a:gd name="T23" fmla="*/ 2147483646 h 46"/>
                <a:gd name="T24" fmla="*/ 2147483646 w 44"/>
                <a:gd name="T25" fmla="*/ 2147483646 h 46"/>
                <a:gd name="T26" fmla="*/ 2147483646 w 44"/>
                <a:gd name="T27" fmla="*/ 2147483646 h 46"/>
                <a:gd name="T28" fmla="*/ 2147483646 w 44"/>
                <a:gd name="T29" fmla="*/ 2147483646 h 46"/>
                <a:gd name="T30" fmla="*/ 2147483646 w 44"/>
                <a:gd name="T31" fmla="*/ 0 h 46"/>
                <a:gd name="T32" fmla="*/ 2147483646 w 44"/>
                <a:gd name="T33" fmla="*/ 0 h 46"/>
                <a:gd name="T34" fmla="*/ 2147483646 w 44"/>
                <a:gd name="T35" fmla="*/ 2147483646 h 46"/>
                <a:gd name="T36" fmla="*/ 2147483646 w 44"/>
                <a:gd name="T37" fmla="*/ 2147483646 h 46"/>
                <a:gd name="T38" fmla="*/ 2147483646 w 44"/>
                <a:gd name="T39" fmla="*/ 2147483646 h 46"/>
                <a:gd name="T40" fmla="*/ 2147483646 w 44"/>
                <a:gd name="T41" fmla="*/ 2147483646 h 46"/>
                <a:gd name="T42" fmla="*/ 2147483646 w 44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6"/>
                <a:gd name="T68" fmla="*/ 44 w 44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6">
                  <a:moveTo>
                    <a:pt x="44" y="22"/>
                  </a:moveTo>
                  <a:lnTo>
                    <a:pt x="44" y="22"/>
                  </a:lnTo>
                  <a:lnTo>
                    <a:pt x="42" y="32"/>
                  </a:lnTo>
                  <a:lnTo>
                    <a:pt x="38" y="38"/>
                  </a:lnTo>
                  <a:lnTo>
                    <a:pt x="30" y="44"/>
                  </a:lnTo>
                  <a:lnTo>
                    <a:pt x="22" y="46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2157"/>
            <p:cNvSpPr>
              <a:spLocks/>
            </p:cNvSpPr>
            <p:nvPr/>
          </p:nvSpPr>
          <p:spPr bwMode="auto">
            <a:xfrm>
              <a:off x="1562100" y="6086475"/>
              <a:ext cx="53975" cy="53975"/>
            </a:xfrm>
            <a:custGeom>
              <a:avLst/>
              <a:gdLst>
                <a:gd name="T0" fmla="*/ 2147483646 w 34"/>
                <a:gd name="T1" fmla="*/ 2147483646 h 34"/>
                <a:gd name="T2" fmla="*/ 2147483646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0 w 34"/>
                <a:gd name="T21" fmla="*/ 2147483646 h 34"/>
                <a:gd name="T22" fmla="*/ 0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2147483646 w 34"/>
                <a:gd name="T41" fmla="*/ 2147483646 h 34"/>
                <a:gd name="T42" fmla="*/ 2147483646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6"/>
                  </a:moveTo>
                  <a:lnTo>
                    <a:pt x="34" y="16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2"/>
                  </a:lnTo>
                  <a:lnTo>
                    <a:pt x="18" y="34"/>
                  </a:lnTo>
                  <a:lnTo>
                    <a:pt x="12" y="32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4"/>
                  </a:lnTo>
                  <a:lnTo>
                    <a:pt x="34" y="10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2158"/>
            <p:cNvSpPr>
              <a:spLocks/>
            </p:cNvSpPr>
            <p:nvPr/>
          </p:nvSpPr>
          <p:spPr bwMode="auto">
            <a:xfrm>
              <a:off x="1781175" y="6124575"/>
              <a:ext cx="47625" cy="47625"/>
            </a:xfrm>
            <a:custGeom>
              <a:avLst/>
              <a:gdLst>
                <a:gd name="T0" fmla="*/ 2147483646 w 30"/>
                <a:gd name="T1" fmla="*/ 2147483646 h 30"/>
                <a:gd name="T2" fmla="*/ 2147483646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2147483646 w 30"/>
                <a:gd name="T19" fmla="*/ 2147483646 h 30"/>
                <a:gd name="T20" fmla="*/ 0 w 30"/>
                <a:gd name="T21" fmla="*/ 2147483646 h 30"/>
                <a:gd name="T22" fmla="*/ 0 w 30"/>
                <a:gd name="T23" fmla="*/ 2147483646 h 30"/>
                <a:gd name="T24" fmla="*/ 2147483646 w 30"/>
                <a:gd name="T25" fmla="*/ 2147483646 h 30"/>
                <a:gd name="T26" fmla="*/ 2147483646 w 30"/>
                <a:gd name="T27" fmla="*/ 2147483646 h 30"/>
                <a:gd name="T28" fmla="*/ 2147483646 w 30"/>
                <a:gd name="T29" fmla="*/ 2147483646 h 30"/>
                <a:gd name="T30" fmla="*/ 2147483646 w 30"/>
                <a:gd name="T31" fmla="*/ 0 h 30"/>
                <a:gd name="T32" fmla="*/ 2147483646 w 30"/>
                <a:gd name="T33" fmla="*/ 0 h 30"/>
                <a:gd name="T34" fmla="*/ 2147483646 w 30"/>
                <a:gd name="T35" fmla="*/ 2147483646 h 30"/>
                <a:gd name="T36" fmla="*/ 2147483646 w 30"/>
                <a:gd name="T37" fmla="*/ 2147483646 h 30"/>
                <a:gd name="T38" fmla="*/ 2147483646 w 30"/>
                <a:gd name="T39" fmla="*/ 2147483646 h 30"/>
                <a:gd name="T40" fmla="*/ 2147483646 w 30"/>
                <a:gd name="T41" fmla="*/ 2147483646 h 30"/>
                <a:gd name="T42" fmla="*/ 2147483646 w 30"/>
                <a:gd name="T43" fmla="*/ 2147483646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0"/>
                <a:gd name="T68" fmla="*/ 30 w 30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0">
                  <a:moveTo>
                    <a:pt x="30" y="14"/>
                  </a:moveTo>
                  <a:lnTo>
                    <a:pt x="30" y="14"/>
                  </a:lnTo>
                  <a:lnTo>
                    <a:pt x="28" y="20"/>
                  </a:lnTo>
                  <a:lnTo>
                    <a:pt x="26" y="26"/>
                  </a:lnTo>
                  <a:lnTo>
                    <a:pt x="20" y="28"/>
                  </a:lnTo>
                  <a:lnTo>
                    <a:pt x="14" y="30"/>
                  </a:lnTo>
                  <a:lnTo>
                    <a:pt x="10" y="28"/>
                  </a:lnTo>
                  <a:lnTo>
                    <a:pt x="4" y="26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6" y="4"/>
                  </a:lnTo>
                  <a:lnTo>
                    <a:pt x="28" y="10"/>
                  </a:lnTo>
                  <a:lnTo>
                    <a:pt x="30" y="1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2159"/>
            <p:cNvSpPr>
              <a:spLocks/>
            </p:cNvSpPr>
            <p:nvPr/>
          </p:nvSpPr>
          <p:spPr bwMode="auto">
            <a:xfrm>
              <a:off x="2117725" y="6140450"/>
              <a:ext cx="41275" cy="38100"/>
            </a:xfrm>
            <a:custGeom>
              <a:avLst/>
              <a:gdLst>
                <a:gd name="T0" fmla="*/ 2147483646 w 26"/>
                <a:gd name="T1" fmla="*/ 2147483646 h 24"/>
                <a:gd name="T2" fmla="*/ 2147483646 w 26"/>
                <a:gd name="T3" fmla="*/ 2147483646 h 24"/>
                <a:gd name="T4" fmla="*/ 2147483646 w 26"/>
                <a:gd name="T5" fmla="*/ 2147483646 h 24"/>
                <a:gd name="T6" fmla="*/ 2147483646 w 26"/>
                <a:gd name="T7" fmla="*/ 2147483646 h 24"/>
                <a:gd name="T8" fmla="*/ 2147483646 w 26"/>
                <a:gd name="T9" fmla="*/ 2147483646 h 24"/>
                <a:gd name="T10" fmla="*/ 2147483646 w 26"/>
                <a:gd name="T11" fmla="*/ 2147483646 h 24"/>
                <a:gd name="T12" fmla="*/ 2147483646 w 26"/>
                <a:gd name="T13" fmla="*/ 2147483646 h 24"/>
                <a:gd name="T14" fmla="*/ 2147483646 w 26"/>
                <a:gd name="T15" fmla="*/ 2147483646 h 24"/>
                <a:gd name="T16" fmla="*/ 2147483646 w 26"/>
                <a:gd name="T17" fmla="*/ 2147483646 h 24"/>
                <a:gd name="T18" fmla="*/ 2147483646 w 26"/>
                <a:gd name="T19" fmla="*/ 2147483646 h 24"/>
                <a:gd name="T20" fmla="*/ 0 w 26"/>
                <a:gd name="T21" fmla="*/ 2147483646 h 24"/>
                <a:gd name="T22" fmla="*/ 0 w 26"/>
                <a:gd name="T23" fmla="*/ 2147483646 h 24"/>
                <a:gd name="T24" fmla="*/ 2147483646 w 26"/>
                <a:gd name="T25" fmla="*/ 2147483646 h 24"/>
                <a:gd name="T26" fmla="*/ 2147483646 w 26"/>
                <a:gd name="T27" fmla="*/ 2147483646 h 24"/>
                <a:gd name="T28" fmla="*/ 2147483646 w 26"/>
                <a:gd name="T29" fmla="*/ 0 h 24"/>
                <a:gd name="T30" fmla="*/ 2147483646 w 26"/>
                <a:gd name="T31" fmla="*/ 0 h 24"/>
                <a:gd name="T32" fmla="*/ 2147483646 w 26"/>
                <a:gd name="T33" fmla="*/ 0 h 24"/>
                <a:gd name="T34" fmla="*/ 2147483646 w 26"/>
                <a:gd name="T35" fmla="*/ 0 h 24"/>
                <a:gd name="T36" fmla="*/ 2147483646 w 26"/>
                <a:gd name="T37" fmla="*/ 2147483646 h 24"/>
                <a:gd name="T38" fmla="*/ 2147483646 w 26"/>
                <a:gd name="T39" fmla="*/ 2147483646 h 24"/>
                <a:gd name="T40" fmla="*/ 2147483646 w 26"/>
                <a:gd name="T41" fmla="*/ 2147483646 h 24"/>
                <a:gd name="T42" fmla="*/ 2147483646 w 26"/>
                <a:gd name="T43" fmla="*/ 2147483646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"/>
                <a:gd name="T67" fmla="*/ 0 h 24"/>
                <a:gd name="T68" fmla="*/ 26 w 26"/>
                <a:gd name="T69" fmla="*/ 24 h 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" h="24">
                  <a:moveTo>
                    <a:pt x="26" y="12"/>
                  </a:moveTo>
                  <a:lnTo>
                    <a:pt x="26" y="12"/>
                  </a:lnTo>
                  <a:lnTo>
                    <a:pt x="24" y="18"/>
                  </a:lnTo>
                  <a:lnTo>
                    <a:pt x="22" y="22"/>
                  </a:lnTo>
                  <a:lnTo>
                    <a:pt x="18" y="24"/>
                  </a:lnTo>
                  <a:lnTo>
                    <a:pt x="12" y="24"/>
                  </a:lnTo>
                  <a:lnTo>
                    <a:pt x="8" y="24"/>
                  </a:lnTo>
                  <a:lnTo>
                    <a:pt x="4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6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2160"/>
            <p:cNvSpPr>
              <a:spLocks/>
            </p:cNvSpPr>
            <p:nvPr/>
          </p:nvSpPr>
          <p:spPr bwMode="auto">
            <a:xfrm>
              <a:off x="1419225" y="6149975"/>
              <a:ext cx="53975" cy="60325"/>
            </a:xfrm>
            <a:custGeom>
              <a:avLst/>
              <a:gdLst>
                <a:gd name="T0" fmla="*/ 2147483646 w 34"/>
                <a:gd name="T1" fmla="*/ 2147483646 h 38"/>
                <a:gd name="T2" fmla="*/ 2147483646 w 34"/>
                <a:gd name="T3" fmla="*/ 2147483646 h 38"/>
                <a:gd name="T4" fmla="*/ 2147483646 w 34"/>
                <a:gd name="T5" fmla="*/ 2147483646 h 38"/>
                <a:gd name="T6" fmla="*/ 2147483646 w 34"/>
                <a:gd name="T7" fmla="*/ 2147483646 h 38"/>
                <a:gd name="T8" fmla="*/ 2147483646 w 34"/>
                <a:gd name="T9" fmla="*/ 2147483646 h 38"/>
                <a:gd name="T10" fmla="*/ 2147483646 w 34"/>
                <a:gd name="T11" fmla="*/ 2147483646 h 38"/>
                <a:gd name="T12" fmla="*/ 2147483646 w 34"/>
                <a:gd name="T13" fmla="*/ 2147483646 h 38"/>
                <a:gd name="T14" fmla="*/ 2147483646 w 34"/>
                <a:gd name="T15" fmla="*/ 2147483646 h 38"/>
                <a:gd name="T16" fmla="*/ 2147483646 w 34"/>
                <a:gd name="T17" fmla="*/ 2147483646 h 38"/>
                <a:gd name="T18" fmla="*/ 2147483646 w 34"/>
                <a:gd name="T19" fmla="*/ 2147483646 h 38"/>
                <a:gd name="T20" fmla="*/ 0 w 34"/>
                <a:gd name="T21" fmla="*/ 2147483646 h 38"/>
                <a:gd name="T22" fmla="*/ 0 w 34"/>
                <a:gd name="T23" fmla="*/ 2147483646 h 38"/>
                <a:gd name="T24" fmla="*/ 2147483646 w 34"/>
                <a:gd name="T25" fmla="*/ 2147483646 h 38"/>
                <a:gd name="T26" fmla="*/ 2147483646 w 34"/>
                <a:gd name="T27" fmla="*/ 2147483646 h 38"/>
                <a:gd name="T28" fmla="*/ 2147483646 w 34"/>
                <a:gd name="T29" fmla="*/ 2147483646 h 38"/>
                <a:gd name="T30" fmla="*/ 2147483646 w 34"/>
                <a:gd name="T31" fmla="*/ 0 h 38"/>
                <a:gd name="T32" fmla="*/ 2147483646 w 34"/>
                <a:gd name="T33" fmla="*/ 0 h 38"/>
                <a:gd name="T34" fmla="*/ 2147483646 w 34"/>
                <a:gd name="T35" fmla="*/ 2147483646 h 38"/>
                <a:gd name="T36" fmla="*/ 2147483646 w 34"/>
                <a:gd name="T37" fmla="*/ 2147483646 h 38"/>
                <a:gd name="T38" fmla="*/ 2147483646 w 34"/>
                <a:gd name="T39" fmla="*/ 2147483646 h 38"/>
                <a:gd name="T40" fmla="*/ 2147483646 w 34"/>
                <a:gd name="T41" fmla="*/ 2147483646 h 38"/>
                <a:gd name="T42" fmla="*/ 2147483646 w 34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8"/>
                <a:gd name="T68" fmla="*/ 34 w 34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8">
                  <a:moveTo>
                    <a:pt x="34" y="20"/>
                  </a:moveTo>
                  <a:lnTo>
                    <a:pt x="34" y="20"/>
                  </a:lnTo>
                  <a:lnTo>
                    <a:pt x="32" y="26"/>
                  </a:lnTo>
                  <a:lnTo>
                    <a:pt x="28" y="32"/>
                  </a:lnTo>
                  <a:lnTo>
                    <a:pt x="24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28" y="6"/>
                  </a:lnTo>
                  <a:lnTo>
                    <a:pt x="32" y="12"/>
                  </a:lnTo>
                  <a:lnTo>
                    <a:pt x="34" y="2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2161"/>
            <p:cNvSpPr>
              <a:spLocks/>
            </p:cNvSpPr>
            <p:nvPr/>
          </p:nvSpPr>
          <p:spPr bwMode="auto">
            <a:xfrm>
              <a:off x="1260475" y="5981700"/>
              <a:ext cx="47625" cy="50800"/>
            </a:xfrm>
            <a:custGeom>
              <a:avLst/>
              <a:gdLst>
                <a:gd name="T0" fmla="*/ 2147483646 w 30"/>
                <a:gd name="T1" fmla="*/ 2147483646 h 32"/>
                <a:gd name="T2" fmla="*/ 2147483646 w 30"/>
                <a:gd name="T3" fmla="*/ 2147483646 h 32"/>
                <a:gd name="T4" fmla="*/ 2147483646 w 30"/>
                <a:gd name="T5" fmla="*/ 2147483646 h 32"/>
                <a:gd name="T6" fmla="*/ 2147483646 w 30"/>
                <a:gd name="T7" fmla="*/ 2147483646 h 32"/>
                <a:gd name="T8" fmla="*/ 2147483646 w 30"/>
                <a:gd name="T9" fmla="*/ 2147483646 h 32"/>
                <a:gd name="T10" fmla="*/ 2147483646 w 30"/>
                <a:gd name="T11" fmla="*/ 2147483646 h 32"/>
                <a:gd name="T12" fmla="*/ 2147483646 w 30"/>
                <a:gd name="T13" fmla="*/ 2147483646 h 32"/>
                <a:gd name="T14" fmla="*/ 2147483646 w 30"/>
                <a:gd name="T15" fmla="*/ 2147483646 h 32"/>
                <a:gd name="T16" fmla="*/ 2147483646 w 30"/>
                <a:gd name="T17" fmla="*/ 2147483646 h 32"/>
                <a:gd name="T18" fmla="*/ 0 w 30"/>
                <a:gd name="T19" fmla="*/ 2147483646 h 32"/>
                <a:gd name="T20" fmla="*/ 0 w 30"/>
                <a:gd name="T21" fmla="*/ 2147483646 h 32"/>
                <a:gd name="T22" fmla="*/ 0 w 30"/>
                <a:gd name="T23" fmla="*/ 2147483646 h 32"/>
                <a:gd name="T24" fmla="*/ 0 w 30"/>
                <a:gd name="T25" fmla="*/ 2147483646 h 32"/>
                <a:gd name="T26" fmla="*/ 2147483646 w 30"/>
                <a:gd name="T27" fmla="*/ 2147483646 h 32"/>
                <a:gd name="T28" fmla="*/ 2147483646 w 30"/>
                <a:gd name="T29" fmla="*/ 2147483646 h 32"/>
                <a:gd name="T30" fmla="*/ 2147483646 w 30"/>
                <a:gd name="T31" fmla="*/ 0 h 32"/>
                <a:gd name="T32" fmla="*/ 2147483646 w 30"/>
                <a:gd name="T33" fmla="*/ 0 h 32"/>
                <a:gd name="T34" fmla="*/ 2147483646 w 30"/>
                <a:gd name="T35" fmla="*/ 2147483646 h 32"/>
                <a:gd name="T36" fmla="*/ 2147483646 w 30"/>
                <a:gd name="T37" fmla="*/ 2147483646 h 32"/>
                <a:gd name="T38" fmla="*/ 2147483646 w 30"/>
                <a:gd name="T39" fmla="*/ 2147483646 h 32"/>
                <a:gd name="T40" fmla="*/ 2147483646 w 30"/>
                <a:gd name="T41" fmla="*/ 2147483646 h 32"/>
                <a:gd name="T42" fmla="*/ 2147483646 w 30"/>
                <a:gd name="T43" fmla="*/ 2147483646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2"/>
                <a:gd name="T68" fmla="*/ 30 w 30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2">
                  <a:moveTo>
                    <a:pt x="30" y="16"/>
                  </a:moveTo>
                  <a:lnTo>
                    <a:pt x="30" y="16"/>
                  </a:lnTo>
                  <a:lnTo>
                    <a:pt x="30" y="22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6" y="32"/>
                  </a:lnTo>
                  <a:lnTo>
                    <a:pt x="8" y="32"/>
                  </a:lnTo>
                  <a:lnTo>
                    <a:pt x="4" y="28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4" y="6"/>
                  </a:lnTo>
                  <a:lnTo>
                    <a:pt x="8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6"/>
                  </a:lnTo>
                  <a:lnTo>
                    <a:pt x="30" y="10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Freeform 2162"/>
            <p:cNvSpPr>
              <a:spLocks/>
            </p:cNvSpPr>
            <p:nvPr/>
          </p:nvSpPr>
          <p:spPr bwMode="auto">
            <a:xfrm>
              <a:off x="1276350" y="6032500"/>
              <a:ext cx="28575" cy="31750"/>
            </a:xfrm>
            <a:custGeom>
              <a:avLst/>
              <a:gdLst>
                <a:gd name="T0" fmla="*/ 2147483646 w 18"/>
                <a:gd name="T1" fmla="*/ 2147483646 h 20"/>
                <a:gd name="T2" fmla="*/ 2147483646 w 18"/>
                <a:gd name="T3" fmla="*/ 2147483646 h 20"/>
                <a:gd name="T4" fmla="*/ 2147483646 w 18"/>
                <a:gd name="T5" fmla="*/ 2147483646 h 20"/>
                <a:gd name="T6" fmla="*/ 2147483646 w 18"/>
                <a:gd name="T7" fmla="*/ 2147483646 h 20"/>
                <a:gd name="T8" fmla="*/ 2147483646 w 18"/>
                <a:gd name="T9" fmla="*/ 2147483646 h 20"/>
                <a:gd name="T10" fmla="*/ 2147483646 w 18"/>
                <a:gd name="T11" fmla="*/ 2147483646 h 20"/>
                <a:gd name="T12" fmla="*/ 2147483646 w 18"/>
                <a:gd name="T13" fmla="*/ 2147483646 h 20"/>
                <a:gd name="T14" fmla="*/ 2147483646 w 18"/>
                <a:gd name="T15" fmla="*/ 2147483646 h 20"/>
                <a:gd name="T16" fmla="*/ 2147483646 w 18"/>
                <a:gd name="T17" fmla="*/ 2147483646 h 20"/>
                <a:gd name="T18" fmla="*/ 2147483646 w 18"/>
                <a:gd name="T19" fmla="*/ 2147483646 h 20"/>
                <a:gd name="T20" fmla="*/ 0 w 18"/>
                <a:gd name="T21" fmla="*/ 2147483646 h 20"/>
                <a:gd name="T22" fmla="*/ 0 w 18"/>
                <a:gd name="T23" fmla="*/ 2147483646 h 20"/>
                <a:gd name="T24" fmla="*/ 2147483646 w 18"/>
                <a:gd name="T25" fmla="*/ 2147483646 h 20"/>
                <a:gd name="T26" fmla="*/ 2147483646 w 18"/>
                <a:gd name="T27" fmla="*/ 2147483646 h 20"/>
                <a:gd name="T28" fmla="*/ 2147483646 w 18"/>
                <a:gd name="T29" fmla="*/ 2147483646 h 20"/>
                <a:gd name="T30" fmla="*/ 2147483646 w 18"/>
                <a:gd name="T31" fmla="*/ 0 h 20"/>
                <a:gd name="T32" fmla="*/ 2147483646 w 18"/>
                <a:gd name="T33" fmla="*/ 0 h 20"/>
                <a:gd name="T34" fmla="*/ 2147483646 w 18"/>
                <a:gd name="T35" fmla="*/ 2147483646 h 20"/>
                <a:gd name="T36" fmla="*/ 2147483646 w 18"/>
                <a:gd name="T37" fmla="*/ 2147483646 h 20"/>
                <a:gd name="T38" fmla="*/ 2147483646 w 18"/>
                <a:gd name="T39" fmla="*/ 2147483646 h 20"/>
                <a:gd name="T40" fmla="*/ 2147483646 w 18"/>
                <a:gd name="T41" fmla="*/ 2147483646 h 20"/>
                <a:gd name="T42" fmla="*/ 2147483646 w 18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5" name="Freeform 2163"/>
            <p:cNvSpPr>
              <a:spLocks/>
            </p:cNvSpPr>
            <p:nvPr/>
          </p:nvSpPr>
          <p:spPr bwMode="auto">
            <a:xfrm>
              <a:off x="1171575" y="6169025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22" y="10"/>
                  </a:moveTo>
                  <a:lnTo>
                    <a:pt x="22" y="10"/>
                  </a:lnTo>
                  <a:lnTo>
                    <a:pt x="22" y="16"/>
                  </a:lnTo>
                  <a:lnTo>
                    <a:pt x="20" y="18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8" y="22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6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2164"/>
            <p:cNvSpPr>
              <a:spLocks/>
            </p:cNvSpPr>
            <p:nvPr/>
          </p:nvSpPr>
          <p:spPr bwMode="auto">
            <a:xfrm>
              <a:off x="2159000" y="6140450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0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0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2147483646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2147483646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22" y="12"/>
                  </a:moveTo>
                  <a:lnTo>
                    <a:pt x="22" y="12"/>
                  </a:lnTo>
                  <a:lnTo>
                    <a:pt x="20" y="16"/>
                  </a:lnTo>
                  <a:lnTo>
                    <a:pt x="18" y="20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6" y="22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2" y="12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Freeform 2165"/>
            <p:cNvSpPr>
              <a:spLocks/>
            </p:cNvSpPr>
            <p:nvPr/>
          </p:nvSpPr>
          <p:spPr bwMode="auto">
            <a:xfrm>
              <a:off x="1311275" y="6099175"/>
              <a:ext cx="41275" cy="44450"/>
            </a:xfrm>
            <a:custGeom>
              <a:avLst/>
              <a:gdLst>
                <a:gd name="T0" fmla="*/ 2147483646 w 26"/>
                <a:gd name="T1" fmla="*/ 2147483646 h 28"/>
                <a:gd name="T2" fmla="*/ 2147483646 w 26"/>
                <a:gd name="T3" fmla="*/ 2147483646 h 28"/>
                <a:gd name="T4" fmla="*/ 2147483646 w 26"/>
                <a:gd name="T5" fmla="*/ 2147483646 h 28"/>
                <a:gd name="T6" fmla="*/ 2147483646 w 26"/>
                <a:gd name="T7" fmla="*/ 2147483646 h 28"/>
                <a:gd name="T8" fmla="*/ 2147483646 w 26"/>
                <a:gd name="T9" fmla="*/ 2147483646 h 28"/>
                <a:gd name="T10" fmla="*/ 2147483646 w 26"/>
                <a:gd name="T11" fmla="*/ 2147483646 h 28"/>
                <a:gd name="T12" fmla="*/ 2147483646 w 26"/>
                <a:gd name="T13" fmla="*/ 2147483646 h 28"/>
                <a:gd name="T14" fmla="*/ 2147483646 w 26"/>
                <a:gd name="T15" fmla="*/ 2147483646 h 28"/>
                <a:gd name="T16" fmla="*/ 2147483646 w 26"/>
                <a:gd name="T17" fmla="*/ 2147483646 h 28"/>
                <a:gd name="T18" fmla="*/ 0 w 26"/>
                <a:gd name="T19" fmla="*/ 2147483646 h 28"/>
                <a:gd name="T20" fmla="*/ 0 w 26"/>
                <a:gd name="T21" fmla="*/ 2147483646 h 28"/>
                <a:gd name="T22" fmla="*/ 0 w 26"/>
                <a:gd name="T23" fmla="*/ 2147483646 h 28"/>
                <a:gd name="T24" fmla="*/ 0 w 26"/>
                <a:gd name="T25" fmla="*/ 2147483646 h 28"/>
                <a:gd name="T26" fmla="*/ 2147483646 w 26"/>
                <a:gd name="T27" fmla="*/ 2147483646 h 28"/>
                <a:gd name="T28" fmla="*/ 2147483646 w 26"/>
                <a:gd name="T29" fmla="*/ 2147483646 h 28"/>
                <a:gd name="T30" fmla="*/ 2147483646 w 26"/>
                <a:gd name="T31" fmla="*/ 0 h 28"/>
                <a:gd name="T32" fmla="*/ 2147483646 w 26"/>
                <a:gd name="T33" fmla="*/ 0 h 28"/>
                <a:gd name="T34" fmla="*/ 2147483646 w 26"/>
                <a:gd name="T35" fmla="*/ 2147483646 h 28"/>
                <a:gd name="T36" fmla="*/ 2147483646 w 26"/>
                <a:gd name="T37" fmla="*/ 2147483646 h 28"/>
                <a:gd name="T38" fmla="*/ 2147483646 w 26"/>
                <a:gd name="T39" fmla="*/ 2147483646 h 28"/>
                <a:gd name="T40" fmla="*/ 2147483646 w 26"/>
                <a:gd name="T41" fmla="*/ 2147483646 h 28"/>
                <a:gd name="T42" fmla="*/ 2147483646 w 26"/>
                <a:gd name="T43" fmla="*/ 2147483646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"/>
                <a:gd name="T67" fmla="*/ 0 h 28"/>
                <a:gd name="T68" fmla="*/ 26 w 26"/>
                <a:gd name="T69" fmla="*/ 28 h 2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" h="28">
                  <a:moveTo>
                    <a:pt x="26" y="14"/>
                  </a:moveTo>
                  <a:lnTo>
                    <a:pt x="26" y="14"/>
                  </a:lnTo>
                  <a:lnTo>
                    <a:pt x="24" y="20"/>
                  </a:lnTo>
                  <a:lnTo>
                    <a:pt x="22" y="24"/>
                  </a:lnTo>
                  <a:lnTo>
                    <a:pt x="18" y="26"/>
                  </a:lnTo>
                  <a:lnTo>
                    <a:pt x="12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10"/>
                  </a:lnTo>
                  <a:lnTo>
                    <a:pt x="26" y="1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2166"/>
            <p:cNvSpPr>
              <a:spLocks/>
            </p:cNvSpPr>
            <p:nvPr/>
          </p:nvSpPr>
          <p:spPr bwMode="auto">
            <a:xfrm>
              <a:off x="1473200" y="6108700"/>
              <a:ext cx="95250" cy="98425"/>
            </a:xfrm>
            <a:custGeom>
              <a:avLst/>
              <a:gdLst>
                <a:gd name="T0" fmla="*/ 2147483646 w 60"/>
                <a:gd name="T1" fmla="*/ 2147483646 h 62"/>
                <a:gd name="T2" fmla="*/ 2147483646 w 60"/>
                <a:gd name="T3" fmla="*/ 2147483646 h 62"/>
                <a:gd name="T4" fmla="*/ 2147483646 w 60"/>
                <a:gd name="T5" fmla="*/ 2147483646 h 62"/>
                <a:gd name="T6" fmla="*/ 2147483646 w 60"/>
                <a:gd name="T7" fmla="*/ 2147483646 h 62"/>
                <a:gd name="T8" fmla="*/ 2147483646 w 60"/>
                <a:gd name="T9" fmla="*/ 2147483646 h 62"/>
                <a:gd name="T10" fmla="*/ 2147483646 w 60"/>
                <a:gd name="T11" fmla="*/ 2147483646 h 62"/>
                <a:gd name="T12" fmla="*/ 2147483646 w 60"/>
                <a:gd name="T13" fmla="*/ 2147483646 h 62"/>
                <a:gd name="T14" fmla="*/ 2147483646 w 60"/>
                <a:gd name="T15" fmla="*/ 2147483646 h 62"/>
                <a:gd name="T16" fmla="*/ 2147483646 w 60"/>
                <a:gd name="T17" fmla="*/ 2147483646 h 62"/>
                <a:gd name="T18" fmla="*/ 2147483646 w 60"/>
                <a:gd name="T19" fmla="*/ 2147483646 h 62"/>
                <a:gd name="T20" fmla="*/ 2147483646 w 60"/>
                <a:gd name="T21" fmla="*/ 2147483646 h 62"/>
                <a:gd name="T22" fmla="*/ 2147483646 w 60"/>
                <a:gd name="T23" fmla="*/ 2147483646 h 62"/>
                <a:gd name="T24" fmla="*/ 2147483646 w 60"/>
                <a:gd name="T25" fmla="*/ 2147483646 h 62"/>
                <a:gd name="T26" fmla="*/ 0 w 60"/>
                <a:gd name="T27" fmla="*/ 2147483646 h 62"/>
                <a:gd name="T28" fmla="*/ 0 w 60"/>
                <a:gd name="T29" fmla="*/ 2147483646 h 62"/>
                <a:gd name="T30" fmla="*/ 0 w 60"/>
                <a:gd name="T31" fmla="*/ 2147483646 h 62"/>
                <a:gd name="T32" fmla="*/ 0 w 60"/>
                <a:gd name="T33" fmla="*/ 2147483646 h 62"/>
                <a:gd name="T34" fmla="*/ 2147483646 w 60"/>
                <a:gd name="T35" fmla="*/ 2147483646 h 62"/>
                <a:gd name="T36" fmla="*/ 2147483646 w 60"/>
                <a:gd name="T37" fmla="*/ 2147483646 h 62"/>
                <a:gd name="T38" fmla="*/ 2147483646 w 60"/>
                <a:gd name="T39" fmla="*/ 2147483646 h 62"/>
                <a:gd name="T40" fmla="*/ 2147483646 w 60"/>
                <a:gd name="T41" fmla="*/ 2147483646 h 62"/>
                <a:gd name="T42" fmla="*/ 2147483646 w 60"/>
                <a:gd name="T43" fmla="*/ 0 h 62"/>
                <a:gd name="T44" fmla="*/ 2147483646 w 60"/>
                <a:gd name="T45" fmla="*/ 0 h 62"/>
                <a:gd name="T46" fmla="*/ 2147483646 w 60"/>
                <a:gd name="T47" fmla="*/ 2147483646 h 62"/>
                <a:gd name="T48" fmla="*/ 2147483646 w 60"/>
                <a:gd name="T49" fmla="*/ 2147483646 h 62"/>
                <a:gd name="T50" fmla="*/ 2147483646 w 60"/>
                <a:gd name="T51" fmla="*/ 2147483646 h 62"/>
                <a:gd name="T52" fmla="*/ 2147483646 w 60"/>
                <a:gd name="T53" fmla="*/ 2147483646 h 62"/>
                <a:gd name="T54" fmla="*/ 2147483646 w 60"/>
                <a:gd name="T55" fmla="*/ 2147483646 h 62"/>
                <a:gd name="T56" fmla="*/ 2147483646 w 60"/>
                <a:gd name="T57" fmla="*/ 2147483646 h 62"/>
                <a:gd name="T58" fmla="*/ 2147483646 w 60"/>
                <a:gd name="T59" fmla="*/ 2147483646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0"/>
                <a:gd name="T91" fmla="*/ 0 h 62"/>
                <a:gd name="T92" fmla="*/ 60 w 60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0" h="62">
                  <a:moveTo>
                    <a:pt x="60" y="32"/>
                  </a:moveTo>
                  <a:lnTo>
                    <a:pt x="60" y="32"/>
                  </a:lnTo>
                  <a:lnTo>
                    <a:pt x="60" y="38"/>
                  </a:lnTo>
                  <a:lnTo>
                    <a:pt x="58" y="44"/>
                  </a:lnTo>
                  <a:lnTo>
                    <a:pt x="52" y="54"/>
                  </a:lnTo>
                  <a:lnTo>
                    <a:pt x="42" y="60"/>
                  </a:lnTo>
                  <a:lnTo>
                    <a:pt x="36" y="62"/>
                  </a:lnTo>
                  <a:lnTo>
                    <a:pt x="30" y="62"/>
                  </a:lnTo>
                  <a:lnTo>
                    <a:pt x="24" y="62"/>
                  </a:lnTo>
                  <a:lnTo>
                    <a:pt x="18" y="60"/>
                  </a:lnTo>
                  <a:lnTo>
                    <a:pt x="8" y="54"/>
                  </a:lnTo>
                  <a:lnTo>
                    <a:pt x="2" y="44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8" y="10"/>
                  </a:lnTo>
                  <a:lnTo>
                    <a:pt x="18" y="2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6" y="2"/>
                  </a:lnTo>
                  <a:lnTo>
                    <a:pt x="42" y="2"/>
                  </a:lnTo>
                  <a:lnTo>
                    <a:pt x="52" y="10"/>
                  </a:lnTo>
                  <a:lnTo>
                    <a:pt x="58" y="20"/>
                  </a:lnTo>
                  <a:lnTo>
                    <a:pt x="60" y="26"/>
                  </a:lnTo>
                  <a:lnTo>
                    <a:pt x="60" y="3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2167"/>
            <p:cNvSpPr>
              <a:spLocks/>
            </p:cNvSpPr>
            <p:nvPr/>
          </p:nvSpPr>
          <p:spPr bwMode="auto">
            <a:xfrm>
              <a:off x="1276350" y="6137275"/>
              <a:ext cx="31750" cy="34925"/>
            </a:xfrm>
            <a:custGeom>
              <a:avLst/>
              <a:gdLst>
                <a:gd name="T0" fmla="*/ 2147483646 w 20"/>
                <a:gd name="T1" fmla="*/ 2147483646 h 22"/>
                <a:gd name="T2" fmla="*/ 2147483646 w 20"/>
                <a:gd name="T3" fmla="*/ 2147483646 h 22"/>
                <a:gd name="T4" fmla="*/ 2147483646 w 20"/>
                <a:gd name="T5" fmla="*/ 2147483646 h 22"/>
                <a:gd name="T6" fmla="*/ 2147483646 w 20"/>
                <a:gd name="T7" fmla="*/ 2147483646 h 22"/>
                <a:gd name="T8" fmla="*/ 2147483646 w 20"/>
                <a:gd name="T9" fmla="*/ 2147483646 h 22"/>
                <a:gd name="T10" fmla="*/ 2147483646 w 20"/>
                <a:gd name="T11" fmla="*/ 2147483646 h 22"/>
                <a:gd name="T12" fmla="*/ 2147483646 w 20"/>
                <a:gd name="T13" fmla="*/ 2147483646 h 22"/>
                <a:gd name="T14" fmla="*/ 2147483646 w 20"/>
                <a:gd name="T15" fmla="*/ 2147483646 h 22"/>
                <a:gd name="T16" fmla="*/ 2147483646 w 20"/>
                <a:gd name="T17" fmla="*/ 2147483646 h 22"/>
                <a:gd name="T18" fmla="*/ 0 w 20"/>
                <a:gd name="T19" fmla="*/ 2147483646 h 22"/>
                <a:gd name="T20" fmla="*/ 0 w 20"/>
                <a:gd name="T21" fmla="*/ 2147483646 h 22"/>
                <a:gd name="T22" fmla="*/ 0 w 20"/>
                <a:gd name="T23" fmla="*/ 2147483646 h 22"/>
                <a:gd name="T24" fmla="*/ 0 w 20"/>
                <a:gd name="T25" fmla="*/ 2147483646 h 22"/>
                <a:gd name="T26" fmla="*/ 2147483646 w 20"/>
                <a:gd name="T27" fmla="*/ 2147483646 h 22"/>
                <a:gd name="T28" fmla="*/ 2147483646 w 20"/>
                <a:gd name="T29" fmla="*/ 0 h 22"/>
                <a:gd name="T30" fmla="*/ 2147483646 w 20"/>
                <a:gd name="T31" fmla="*/ 0 h 22"/>
                <a:gd name="T32" fmla="*/ 2147483646 w 20"/>
                <a:gd name="T33" fmla="*/ 0 h 22"/>
                <a:gd name="T34" fmla="*/ 2147483646 w 20"/>
                <a:gd name="T35" fmla="*/ 0 h 22"/>
                <a:gd name="T36" fmla="*/ 2147483646 w 20"/>
                <a:gd name="T37" fmla="*/ 2147483646 h 22"/>
                <a:gd name="T38" fmla="*/ 2147483646 w 20"/>
                <a:gd name="T39" fmla="*/ 2147483646 h 22"/>
                <a:gd name="T40" fmla="*/ 2147483646 w 20"/>
                <a:gd name="T41" fmla="*/ 2147483646 h 22"/>
                <a:gd name="T42" fmla="*/ 2147483646 w 20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2"/>
                <a:gd name="T68" fmla="*/ 20 w 20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2">
                  <a:moveTo>
                    <a:pt x="20" y="10"/>
                  </a:moveTo>
                  <a:lnTo>
                    <a:pt x="20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2168"/>
            <p:cNvSpPr>
              <a:spLocks/>
            </p:cNvSpPr>
            <p:nvPr/>
          </p:nvSpPr>
          <p:spPr bwMode="auto">
            <a:xfrm>
              <a:off x="2085975" y="6086475"/>
              <a:ext cx="34925" cy="38100"/>
            </a:xfrm>
            <a:custGeom>
              <a:avLst/>
              <a:gdLst>
                <a:gd name="T0" fmla="*/ 2147483646 w 22"/>
                <a:gd name="T1" fmla="*/ 2147483646 h 24"/>
                <a:gd name="T2" fmla="*/ 2147483646 w 22"/>
                <a:gd name="T3" fmla="*/ 2147483646 h 24"/>
                <a:gd name="T4" fmla="*/ 2147483646 w 22"/>
                <a:gd name="T5" fmla="*/ 2147483646 h 24"/>
                <a:gd name="T6" fmla="*/ 2147483646 w 22"/>
                <a:gd name="T7" fmla="*/ 2147483646 h 24"/>
                <a:gd name="T8" fmla="*/ 2147483646 w 22"/>
                <a:gd name="T9" fmla="*/ 2147483646 h 24"/>
                <a:gd name="T10" fmla="*/ 2147483646 w 22"/>
                <a:gd name="T11" fmla="*/ 2147483646 h 24"/>
                <a:gd name="T12" fmla="*/ 2147483646 w 22"/>
                <a:gd name="T13" fmla="*/ 2147483646 h 24"/>
                <a:gd name="T14" fmla="*/ 2147483646 w 22"/>
                <a:gd name="T15" fmla="*/ 2147483646 h 24"/>
                <a:gd name="T16" fmla="*/ 2147483646 w 22"/>
                <a:gd name="T17" fmla="*/ 2147483646 h 24"/>
                <a:gd name="T18" fmla="*/ 2147483646 w 22"/>
                <a:gd name="T19" fmla="*/ 2147483646 h 24"/>
                <a:gd name="T20" fmla="*/ 0 w 22"/>
                <a:gd name="T21" fmla="*/ 2147483646 h 24"/>
                <a:gd name="T22" fmla="*/ 0 w 22"/>
                <a:gd name="T23" fmla="*/ 2147483646 h 24"/>
                <a:gd name="T24" fmla="*/ 2147483646 w 22"/>
                <a:gd name="T25" fmla="*/ 2147483646 h 24"/>
                <a:gd name="T26" fmla="*/ 2147483646 w 22"/>
                <a:gd name="T27" fmla="*/ 2147483646 h 24"/>
                <a:gd name="T28" fmla="*/ 2147483646 w 22"/>
                <a:gd name="T29" fmla="*/ 2147483646 h 24"/>
                <a:gd name="T30" fmla="*/ 2147483646 w 22"/>
                <a:gd name="T31" fmla="*/ 0 h 24"/>
                <a:gd name="T32" fmla="*/ 2147483646 w 22"/>
                <a:gd name="T33" fmla="*/ 0 h 24"/>
                <a:gd name="T34" fmla="*/ 2147483646 w 22"/>
                <a:gd name="T35" fmla="*/ 2147483646 h 24"/>
                <a:gd name="T36" fmla="*/ 2147483646 w 22"/>
                <a:gd name="T37" fmla="*/ 2147483646 h 24"/>
                <a:gd name="T38" fmla="*/ 2147483646 w 22"/>
                <a:gd name="T39" fmla="*/ 2147483646 h 24"/>
                <a:gd name="T40" fmla="*/ 2147483646 w 22"/>
                <a:gd name="T41" fmla="*/ 2147483646 h 24"/>
                <a:gd name="T42" fmla="*/ 2147483646 w 22"/>
                <a:gd name="T43" fmla="*/ 2147483646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4"/>
                <a:gd name="T68" fmla="*/ 22 w 22"/>
                <a:gd name="T69" fmla="*/ 24 h 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4">
                  <a:moveTo>
                    <a:pt x="22" y="12"/>
                  </a:moveTo>
                  <a:lnTo>
                    <a:pt x="22" y="12"/>
                  </a:lnTo>
                  <a:lnTo>
                    <a:pt x="22" y="16"/>
                  </a:lnTo>
                  <a:lnTo>
                    <a:pt x="18" y="20"/>
                  </a:lnTo>
                  <a:lnTo>
                    <a:pt x="16" y="22"/>
                  </a:lnTo>
                  <a:lnTo>
                    <a:pt x="12" y="24"/>
                  </a:lnTo>
                  <a:lnTo>
                    <a:pt x="6" y="22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2" y="8"/>
                  </a:lnTo>
                  <a:lnTo>
                    <a:pt x="22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2169"/>
            <p:cNvSpPr>
              <a:spLocks/>
            </p:cNvSpPr>
            <p:nvPr/>
          </p:nvSpPr>
          <p:spPr bwMode="auto">
            <a:xfrm>
              <a:off x="1952625" y="6054725"/>
              <a:ext cx="50800" cy="47625"/>
            </a:xfrm>
            <a:custGeom>
              <a:avLst/>
              <a:gdLst>
                <a:gd name="T0" fmla="*/ 2147483646 w 32"/>
                <a:gd name="T1" fmla="*/ 2147483646 h 30"/>
                <a:gd name="T2" fmla="*/ 2147483646 w 32"/>
                <a:gd name="T3" fmla="*/ 2147483646 h 30"/>
                <a:gd name="T4" fmla="*/ 2147483646 w 32"/>
                <a:gd name="T5" fmla="*/ 2147483646 h 30"/>
                <a:gd name="T6" fmla="*/ 2147483646 w 32"/>
                <a:gd name="T7" fmla="*/ 2147483646 h 30"/>
                <a:gd name="T8" fmla="*/ 2147483646 w 32"/>
                <a:gd name="T9" fmla="*/ 2147483646 h 30"/>
                <a:gd name="T10" fmla="*/ 2147483646 w 32"/>
                <a:gd name="T11" fmla="*/ 2147483646 h 30"/>
                <a:gd name="T12" fmla="*/ 2147483646 w 32"/>
                <a:gd name="T13" fmla="*/ 2147483646 h 30"/>
                <a:gd name="T14" fmla="*/ 2147483646 w 32"/>
                <a:gd name="T15" fmla="*/ 2147483646 h 30"/>
                <a:gd name="T16" fmla="*/ 2147483646 w 32"/>
                <a:gd name="T17" fmla="*/ 2147483646 h 30"/>
                <a:gd name="T18" fmla="*/ 0 w 32"/>
                <a:gd name="T19" fmla="*/ 2147483646 h 30"/>
                <a:gd name="T20" fmla="*/ 0 w 32"/>
                <a:gd name="T21" fmla="*/ 2147483646 h 30"/>
                <a:gd name="T22" fmla="*/ 0 w 32"/>
                <a:gd name="T23" fmla="*/ 2147483646 h 30"/>
                <a:gd name="T24" fmla="*/ 0 w 32"/>
                <a:gd name="T25" fmla="*/ 2147483646 h 30"/>
                <a:gd name="T26" fmla="*/ 2147483646 w 32"/>
                <a:gd name="T27" fmla="*/ 2147483646 h 30"/>
                <a:gd name="T28" fmla="*/ 2147483646 w 32"/>
                <a:gd name="T29" fmla="*/ 0 h 30"/>
                <a:gd name="T30" fmla="*/ 2147483646 w 32"/>
                <a:gd name="T31" fmla="*/ 0 h 30"/>
                <a:gd name="T32" fmla="*/ 2147483646 w 32"/>
                <a:gd name="T33" fmla="*/ 0 h 30"/>
                <a:gd name="T34" fmla="*/ 2147483646 w 32"/>
                <a:gd name="T35" fmla="*/ 0 h 30"/>
                <a:gd name="T36" fmla="*/ 2147483646 w 32"/>
                <a:gd name="T37" fmla="*/ 2147483646 h 30"/>
                <a:gd name="T38" fmla="*/ 2147483646 w 32"/>
                <a:gd name="T39" fmla="*/ 2147483646 h 30"/>
                <a:gd name="T40" fmla="*/ 2147483646 w 32"/>
                <a:gd name="T41" fmla="*/ 2147483646 h 30"/>
                <a:gd name="T42" fmla="*/ 2147483646 w 32"/>
                <a:gd name="T43" fmla="*/ 2147483646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"/>
                <a:gd name="T67" fmla="*/ 0 h 30"/>
                <a:gd name="T68" fmla="*/ 32 w 32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" h="30">
                  <a:moveTo>
                    <a:pt x="32" y="14"/>
                  </a:moveTo>
                  <a:lnTo>
                    <a:pt x="32" y="14"/>
                  </a:lnTo>
                  <a:lnTo>
                    <a:pt x="32" y="20"/>
                  </a:lnTo>
                  <a:lnTo>
                    <a:pt x="28" y="26"/>
                  </a:lnTo>
                  <a:lnTo>
                    <a:pt x="22" y="30"/>
                  </a:lnTo>
                  <a:lnTo>
                    <a:pt x="16" y="30"/>
                  </a:lnTo>
                  <a:lnTo>
                    <a:pt x="10" y="30"/>
                  </a:lnTo>
                  <a:lnTo>
                    <a:pt x="4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2" y="8"/>
                  </a:lnTo>
                  <a:lnTo>
                    <a:pt x="32" y="1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2170"/>
            <p:cNvSpPr>
              <a:spLocks/>
            </p:cNvSpPr>
            <p:nvPr/>
          </p:nvSpPr>
          <p:spPr bwMode="auto">
            <a:xfrm>
              <a:off x="1676400" y="6038850"/>
              <a:ext cx="53975" cy="53975"/>
            </a:xfrm>
            <a:custGeom>
              <a:avLst/>
              <a:gdLst>
                <a:gd name="T0" fmla="*/ 2147483646 w 34"/>
                <a:gd name="T1" fmla="*/ 2147483646 h 34"/>
                <a:gd name="T2" fmla="*/ 2147483646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0 w 34"/>
                <a:gd name="T21" fmla="*/ 2147483646 h 34"/>
                <a:gd name="T22" fmla="*/ 0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2147483646 w 34"/>
                <a:gd name="T41" fmla="*/ 2147483646 h 34"/>
                <a:gd name="T42" fmla="*/ 2147483646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8"/>
                  </a:moveTo>
                  <a:lnTo>
                    <a:pt x="34" y="18"/>
                  </a:lnTo>
                  <a:lnTo>
                    <a:pt x="32" y="24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6" y="34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28" y="6"/>
                  </a:lnTo>
                  <a:lnTo>
                    <a:pt x="32" y="1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2171"/>
            <p:cNvSpPr>
              <a:spLocks/>
            </p:cNvSpPr>
            <p:nvPr/>
          </p:nvSpPr>
          <p:spPr bwMode="auto">
            <a:xfrm>
              <a:off x="1936750" y="6115050"/>
              <a:ext cx="53975" cy="53975"/>
            </a:xfrm>
            <a:custGeom>
              <a:avLst/>
              <a:gdLst>
                <a:gd name="T0" fmla="*/ 2147483646 w 34"/>
                <a:gd name="T1" fmla="*/ 2147483646 h 34"/>
                <a:gd name="T2" fmla="*/ 2147483646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0 w 34"/>
                <a:gd name="T21" fmla="*/ 2147483646 h 34"/>
                <a:gd name="T22" fmla="*/ 0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2147483646 w 34"/>
                <a:gd name="T41" fmla="*/ 2147483646 h 34"/>
                <a:gd name="T42" fmla="*/ 2147483646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8"/>
                  </a:moveTo>
                  <a:lnTo>
                    <a:pt x="34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4"/>
                  </a:lnTo>
                  <a:lnTo>
                    <a:pt x="10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2172"/>
            <p:cNvSpPr>
              <a:spLocks/>
            </p:cNvSpPr>
            <p:nvPr/>
          </p:nvSpPr>
          <p:spPr bwMode="auto">
            <a:xfrm>
              <a:off x="1835150" y="6146800"/>
              <a:ext cx="44450" cy="44450"/>
            </a:xfrm>
            <a:custGeom>
              <a:avLst/>
              <a:gdLst>
                <a:gd name="T0" fmla="*/ 2147483646 w 28"/>
                <a:gd name="T1" fmla="*/ 2147483646 h 28"/>
                <a:gd name="T2" fmla="*/ 2147483646 w 28"/>
                <a:gd name="T3" fmla="*/ 2147483646 h 28"/>
                <a:gd name="T4" fmla="*/ 2147483646 w 28"/>
                <a:gd name="T5" fmla="*/ 2147483646 h 28"/>
                <a:gd name="T6" fmla="*/ 2147483646 w 28"/>
                <a:gd name="T7" fmla="*/ 2147483646 h 28"/>
                <a:gd name="T8" fmla="*/ 2147483646 w 28"/>
                <a:gd name="T9" fmla="*/ 2147483646 h 28"/>
                <a:gd name="T10" fmla="*/ 2147483646 w 28"/>
                <a:gd name="T11" fmla="*/ 2147483646 h 28"/>
                <a:gd name="T12" fmla="*/ 2147483646 w 28"/>
                <a:gd name="T13" fmla="*/ 2147483646 h 28"/>
                <a:gd name="T14" fmla="*/ 2147483646 w 28"/>
                <a:gd name="T15" fmla="*/ 2147483646 h 28"/>
                <a:gd name="T16" fmla="*/ 2147483646 w 28"/>
                <a:gd name="T17" fmla="*/ 2147483646 h 28"/>
                <a:gd name="T18" fmla="*/ 0 w 28"/>
                <a:gd name="T19" fmla="*/ 2147483646 h 28"/>
                <a:gd name="T20" fmla="*/ 0 w 28"/>
                <a:gd name="T21" fmla="*/ 2147483646 h 28"/>
                <a:gd name="T22" fmla="*/ 0 w 28"/>
                <a:gd name="T23" fmla="*/ 2147483646 h 28"/>
                <a:gd name="T24" fmla="*/ 0 w 28"/>
                <a:gd name="T25" fmla="*/ 2147483646 h 28"/>
                <a:gd name="T26" fmla="*/ 2147483646 w 28"/>
                <a:gd name="T27" fmla="*/ 2147483646 h 28"/>
                <a:gd name="T28" fmla="*/ 2147483646 w 28"/>
                <a:gd name="T29" fmla="*/ 0 h 28"/>
                <a:gd name="T30" fmla="*/ 2147483646 w 28"/>
                <a:gd name="T31" fmla="*/ 0 h 28"/>
                <a:gd name="T32" fmla="*/ 2147483646 w 28"/>
                <a:gd name="T33" fmla="*/ 0 h 28"/>
                <a:gd name="T34" fmla="*/ 2147483646 w 28"/>
                <a:gd name="T35" fmla="*/ 0 h 28"/>
                <a:gd name="T36" fmla="*/ 2147483646 w 28"/>
                <a:gd name="T37" fmla="*/ 2147483646 h 28"/>
                <a:gd name="T38" fmla="*/ 2147483646 w 28"/>
                <a:gd name="T39" fmla="*/ 2147483646 h 28"/>
                <a:gd name="T40" fmla="*/ 2147483646 w 28"/>
                <a:gd name="T41" fmla="*/ 2147483646 h 28"/>
                <a:gd name="T42" fmla="*/ 2147483646 w 28"/>
                <a:gd name="T43" fmla="*/ 2147483646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28"/>
                <a:gd name="T68" fmla="*/ 28 w 28"/>
                <a:gd name="T69" fmla="*/ 28 h 2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28">
                  <a:moveTo>
                    <a:pt x="28" y="14"/>
                  </a:moveTo>
                  <a:lnTo>
                    <a:pt x="28" y="14"/>
                  </a:lnTo>
                  <a:lnTo>
                    <a:pt x="26" y="18"/>
                  </a:lnTo>
                  <a:lnTo>
                    <a:pt x="24" y="24"/>
                  </a:lnTo>
                  <a:lnTo>
                    <a:pt x="18" y="26"/>
                  </a:lnTo>
                  <a:lnTo>
                    <a:pt x="14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2173"/>
            <p:cNvSpPr>
              <a:spLocks/>
            </p:cNvSpPr>
            <p:nvPr/>
          </p:nvSpPr>
          <p:spPr bwMode="auto">
            <a:xfrm>
              <a:off x="1990725" y="6083300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0 w 44"/>
                <a:gd name="T21" fmla="*/ 2147483646 h 44"/>
                <a:gd name="T22" fmla="*/ 0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0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0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4"/>
                <a:gd name="T68" fmla="*/ 44 w 44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2174"/>
            <p:cNvSpPr>
              <a:spLocks/>
            </p:cNvSpPr>
            <p:nvPr/>
          </p:nvSpPr>
          <p:spPr bwMode="auto">
            <a:xfrm>
              <a:off x="2051050" y="6124575"/>
              <a:ext cx="53975" cy="53975"/>
            </a:xfrm>
            <a:custGeom>
              <a:avLst/>
              <a:gdLst>
                <a:gd name="T0" fmla="*/ 2147483646 w 34"/>
                <a:gd name="T1" fmla="*/ 2147483646 h 34"/>
                <a:gd name="T2" fmla="*/ 2147483646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0 w 34"/>
                <a:gd name="T21" fmla="*/ 2147483646 h 34"/>
                <a:gd name="T22" fmla="*/ 0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2147483646 w 34"/>
                <a:gd name="T41" fmla="*/ 2147483646 h 34"/>
                <a:gd name="T42" fmla="*/ 2147483646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8"/>
                  </a:moveTo>
                  <a:lnTo>
                    <a:pt x="34" y="18"/>
                  </a:lnTo>
                  <a:lnTo>
                    <a:pt x="32" y="24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6" y="34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28" y="6"/>
                  </a:lnTo>
                  <a:lnTo>
                    <a:pt x="32" y="1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2175"/>
            <p:cNvSpPr>
              <a:spLocks/>
            </p:cNvSpPr>
            <p:nvPr/>
          </p:nvSpPr>
          <p:spPr bwMode="auto">
            <a:xfrm>
              <a:off x="1911350" y="6156325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22" y="10"/>
                  </a:moveTo>
                  <a:lnTo>
                    <a:pt x="22" y="10"/>
                  </a:lnTo>
                  <a:lnTo>
                    <a:pt x="22" y="14"/>
                  </a:lnTo>
                  <a:lnTo>
                    <a:pt x="18" y="18"/>
                  </a:lnTo>
                  <a:lnTo>
                    <a:pt x="16" y="20"/>
                  </a:lnTo>
                  <a:lnTo>
                    <a:pt x="12" y="22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2" y="6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2176"/>
            <p:cNvSpPr>
              <a:spLocks/>
            </p:cNvSpPr>
            <p:nvPr/>
          </p:nvSpPr>
          <p:spPr bwMode="auto">
            <a:xfrm>
              <a:off x="1984375" y="6153150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0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0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22" y="10"/>
                  </a:moveTo>
                  <a:lnTo>
                    <a:pt x="22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2177"/>
            <p:cNvSpPr>
              <a:spLocks/>
            </p:cNvSpPr>
            <p:nvPr/>
          </p:nvSpPr>
          <p:spPr bwMode="auto">
            <a:xfrm>
              <a:off x="1571625" y="6159500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0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0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22" y="10"/>
                  </a:moveTo>
                  <a:lnTo>
                    <a:pt x="22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6" y="20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0" name="Freeform 2178"/>
            <p:cNvSpPr>
              <a:spLocks/>
            </p:cNvSpPr>
            <p:nvPr/>
          </p:nvSpPr>
          <p:spPr bwMode="auto">
            <a:xfrm>
              <a:off x="3997325" y="5930900"/>
              <a:ext cx="69850" cy="73025"/>
            </a:xfrm>
            <a:custGeom>
              <a:avLst/>
              <a:gdLst>
                <a:gd name="T0" fmla="*/ 0 w 44"/>
                <a:gd name="T1" fmla="*/ 2147483646 h 46"/>
                <a:gd name="T2" fmla="*/ 0 w 44"/>
                <a:gd name="T3" fmla="*/ 2147483646 h 46"/>
                <a:gd name="T4" fmla="*/ 2147483646 w 44"/>
                <a:gd name="T5" fmla="*/ 2147483646 h 46"/>
                <a:gd name="T6" fmla="*/ 2147483646 w 44"/>
                <a:gd name="T7" fmla="*/ 2147483646 h 46"/>
                <a:gd name="T8" fmla="*/ 2147483646 w 44"/>
                <a:gd name="T9" fmla="*/ 2147483646 h 46"/>
                <a:gd name="T10" fmla="*/ 2147483646 w 44"/>
                <a:gd name="T11" fmla="*/ 2147483646 h 46"/>
                <a:gd name="T12" fmla="*/ 2147483646 w 44"/>
                <a:gd name="T13" fmla="*/ 2147483646 h 46"/>
                <a:gd name="T14" fmla="*/ 2147483646 w 44"/>
                <a:gd name="T15" fmla="*/ 2147483646 h 46"/>
                <a:gd name="T16" fmla="*/ 2147483646 w 44"/>
                <a:gd name="T17" fmla="*/ 2147483646 h 46"/>
                <a:gd name="T18" fmla="*/ 2147483646 w 44"/>
                <a:gd name="T19" fmla="*/ 2147483646 h 46"/>
                <a:gd name="T20" fmla="*/ 2147483646 w 44"/>
                <a:gd name="T21" fmla="*/ 2147483646 h 46"/>
                <a:gd name="T22" fmla="*/ 2147483646 w 44"/>
                <a:gd name="T23" fmla="*/ 2147483646 h 46"/>
                <a:gd name="T24" fmla="*/ 2147483646 w 44"/>
                <a:gd name="T25" fmla="*/ 2147483646 h 46"/>
                <a:gd name="T26" fmla="*/ 2147483646 w 44"/>
                <a:gd name="T27" fmla="*/ 2147483646 h 46"/>
                <a:gd name="T28" fmla="*/ 2147483646 w 44"/>
                <a:gd name="T29" fmla="*/ 2147483646 h 46"/>
                <a:gd name="T30" fmla="*/ 2147483646 w 44"/>
                <a:gd name="T31" fmla="*/ 0 h 46"/>
                <a:gd name="T32" fmla="*/ 2147483646 w 44"/>
                <a:gd name="T33" fmla="*/ 0 h 46"/>
                <a:gd name="T34" fmla="*/ 2147483646 w 44"/>
                <a:gd name="T35" fmla="*/ 2147483646 h 46"/>
                <a:gd name="T36" fmla="*/ 2147483646 w 44"/>
                <a:gd name="T37" fmla="*/ 2147483646 h 46"/>
                <a:gd name="T38" fmla="*/ 2147483646 w 44"/>
                <a:gd name="T39" fmla="*/ 2147483646 h 46"/>
                <a:gd name="T40" fmla="*/ 0 w 44"/>
                <a:gd name="T41" fmla="*/ 2147483646 h 46"/>
                <a:gd name="T42" fmla="*/ 0 w 44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6"/>
                <a:gd name="T68" fmla="*/ 44 w 44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6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6" y="38"/>
                  </a:lnTo>
                  <a:lnTo>
                    <a:pt x="14" y="44"/>
                  </a:lnTo>
                  <a:lnTo>
                    <a:pt x="22" y="46"/>
                  </a:lnTo>
                  <a:lnTo>
                    <a:pt x="30" y="44"/>
                  </a:lnTo>
                  <a:lnTo>
                    <a:pt x="38" y="38"/>
                  </a:lnTo>
                  <a:lnTo>
                    <a:pt x="42" y="32"/>
                  </a:lnTo>
                  <a:lnTo>
                    <a:pt x="44" y="22"/>
                  </a:lnTo>
                  <a:lnTo>
                    <a:pt x="42" y="14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1" name="Freeform 2179"/>
            <p:cNvSpPr>
              <a:spLocks/>
            </p:cNvSpPr>
            <p:nvPr/>
          </p:nvSpPr>
          <p:spPr bwMode="auto">
            <a:xfrm>
              <a:off x="3857625" y="5981700"/>
              <a:ext cx="88900" cy="95250"/>
            </a:xfrm>
            <a:custGeom>
              <a:avLst/>
              <a:gdLst>
                <a:gd name="T0" fmla="*/ 0 w 56"/>
                <a:gd name="T1" fmla="*/ 2147483646 h 60"/>
                <a:gd name="T2" fmla="*/ 0 w 56"/>
                <a:gd name="T3" fmla="*/ 2147483646 h 60"/>
                <a:gd name="T4" fmla="*/ 2147483646 w 56"/>
                <a:gd name="T5" fmla="*/ 2147483646 h 60"/>
                <a:gd name="T6" fmla="*/ 2147483646 w 56"/>
                <a:gd name="T7" fmla="*/ 2147483646 h 60"/>
                <a:gd name="T8" fmla="*/ 2147483646 w 56"/>
                <a:gd name="T9" fmla="*/ 2147483646 h 60"/>
                <a:gd name="T10" fmla="*/ 2147483646 w 56"/>
                <a:gd name="T11" fmla="*/ 2147483646 h 60"/>
                <a:gd name="T12" fmla="*/ 2147483646 w 56"/>
                <a:gd name="T13" fmla="*/ 2147483646 h 60"/>
                <a:gd name="T14" fmla="*/ 2147483646 w 56"/>
                <a:gd name="T15" fmla="*/ 2147483646 h 60"/>
                <a:gd name="T16" fmla="*/ 2147483646 w 56"/>
                <a:gd name="T17" fmla="*/ 2147483646 h 60"/>
                <a:gd name="T18" fmla="*/ 2147483646 w 56"/>
                <a:gd name="T19" fmla="*/ 2147483646 h 60"/>
                <a:gd name="T20" fmla="*/ 2147483646 w 56"/>
                <a:gd name="T21" fmla="*/ 2147483646 h 60"/>
                <a:gd name="T22" fmla="*/ 2147483646 w 56"/>
                <a:gd name="T23" fmla="*/ 2147483646 h 60"/>
                <a:gd name="T24" fmla="*/ 2147483646 w 56"/>
                <a:gd name="T25" fmla="*/ 2147483646 h 60"/>
                <a:gd name="T26" fmla="*/ 2147483646 w 56"/>
                <a:gd name="T27" fmla="*/ 2147483646 h 60"/>
                <a:gd name="T28" fmla="*/ 2147483646 w 56"/>
                <a:gd name="T29" fmla="*/ 2147483646 h 60"/>
                <a:gd name="T30" fmla="*/ 2147483646 w 56"/>
                <a:gd name="T31" fmla="*/ 0 h 60"/>
                <a:gd name="T32" fmla="*/ 2147483646 w 56"/>
                <a:gd name="T33" fmla="*/ 0 h 60"/>
                <a:gd name="T34" fmla="*/ 2147483646 w 56"/>
                <a:gd name="T35" fmla="*/ 2147483646 h 60"/>
                <a:gd name="T36" fmla="*/ 2147483646 w 56"/>
                <a:gd name="T37" fmla="*/ 2147483646 h 60"/>
                <a:gd name="T38" fmla="*/ 2147483646 w 56"/>
                <a:gd name="T39" fmla="*/ 2147483646 h 60"/>
                <a:gd name="T40" fmla="*/ 0 w 56"/>
                <a:gd name="T41" fmla="*/ 2147483646 h 60"/>
                <a:gd name="T42" fmla="*/ 0 w 56"/>
                <a:gd name="T43" fmla="*/ 2147483646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6"/>
                <a:gd name="T67" fmla="*/ 0 h 60"/>
                <a:gd name="T68" fmla="*/ 56 w 56"/>
                <a:gd name="T69" fmla="*/ 6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6" h="60">
                  <a:moveTo>
                    <a:pt x="0" y="30"/>
                  </a:moveTo>
                  <a:lnTo>
                    <a:pt x="0" y="30"/>
                  </a:lnTo>
                  <a:lnTo>
                    <a:pt x="2" y="42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8" y="60"/>
                  </a:lnTo>
                  <a:lnTo>
                    <a:pt x="40" y="56"/>
                  </a:lnTo>
                  <a:lnTo>
                    <a:pt x="48" y="50"/>
                  </a:lnTo>
                  <a:lnTo>
                    <a:pt x="54" y="42"/>
                  </a:lnTo>
                  <a:lnTo>
                    <a:pt x="56" y="30"/>
                  </a:lnTo>
                  <a:lnTo>
                    <a:pt x="54" y="18"/>
                  </a:lnTo>
                  <a:lnTo>
                    <a:pt x="48" y="10"/>
                  </a:lnTo>
                  <a:lnTo>
                    <a:pt x="40" y="2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8" y="10"/>
                  </a:lnTo>
                  <a:lnTo>
                    <a:pt x="2" y="1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2180"/>
            <p:cNvSpPr>
              <a:spLocks/>
            </p:cNvSpPr>
            <p:nvPr/>
          </p:nvSpPr>
          <p:spPr bwMode="auto">
            <a:xfrm>
              <a:off x="4222750" y="5927725"/>
              <a:ext cx="60325" cy="60325"/>
            </a:xfrm>
            <a:custGeom>
              <a:avLst/>
              <a:gdLst>
                <a:gd name="T0" fmla="*/ 0 w 38"/>
                <a:gd name="T1" fmla="*/ 2147483646 h 38"/>
                <a:gd name="T2" fmla="*/ 0 w 38"/>
                <a:gd name="T3" fmla="*/ 2147483646 h 38"/>
                <a:gd name="T4" fmla="*/ 2147483646 w 38"/>
                <a:gd name="T5" fmla="*/ 2147483646 h 38"/>
                <a:gd name="T6" fmla="*/ 2147483646 w 38"/>
                <a:gd name="T7" fmla="*/ 2147483646 h 38"/>
                <a:gd name="T8" fmla="*/ 2147483646 w 38"/>
                <a:gd name="T9" fmla="*/ 2147483646 h 38"/>
                <a:gd name="T10" fmla="*/ 2147483646 w 38"/>
                <a:gd name="T11" fmla="*/ 2147483646 h 38"/>
                <a:gd name="T12" fmla="*/ 2147483646 w 38"/>
                <a:gd name="T13" fmla="*/ 2147483646 h 38"/>
                <a:gd name="T14" fmla="*/ 2147483646 w 38"/>
                <a:gd name="T15" fmla="*/ 2147483646 h 38"/>
                <a:gd name="T16" fmla="*/ 2147483646 w 38"/>
                <a:gd name="T17" fmla="*/ 2147483646 h 38"/>
                <a:gd name="T18" fmla="*/ 2147483646 w 38"/>
                <a:gd name="T19" fmla="*/ 2147483646 h 38"/>
                <a:gd name="T20" fmla="*/ 2147483646 w 38"/>
                <a:gd name="T21" fmla="*/ 2147483646 h 38"/>
                <a:gd name="T22" fmla="*/ 2147483646 w 38"/>
                <a:gd name="T23" fmla="*/ 2147483646 h 38"/>
                <a:gd name="T24" fmla="*/ 2147483646 w 38"/>
                <a:gd name="T25" fmla="*/ 2147483646 h 38"/>
                <a:gd name="T26" fmla="*/ 2147483646 w 38"/>
                <a:gd name="T27" fmla="*/ 2147483646 h 38"/>
                <a:gd name="T28" fmla="*/ 2147483646 w 38"/>
                <a:gd name="T29" fmla="*/ 2147483646 h 38"/>
                <a:gd name="T30" fmla="*/ 2147483646 w 38"/>
                <a:gd name="T31" fmla="*/ 0 h 38"/>
                <a:gd name="T32" fmla="*/ 2147483646 w 38"/>
                <a:gd name="T33" fmla="*/ 0 h 38"/>
                <a:gd name="T34" fmla="*/ 2147483646 w 38"/>
                <a:gd name="T35" fmla="*/ 2147483646 h 38"/>
                <a:gd name="T36" fmla="*/ 2147483646 w 38"/>
                <a:gd name="T37" fmla="*/ 2147483646 h 38"/>
                <a:gd name="T38" fmla="*/ 2147483646 w 38"/>
                <a:gd name="T39" fmla="*/ 2147483646 h 38"/>
                <a:gd name="T40" fmla="*/ 0 w 38"/>
                <a:gd name="T41" fmla="*/ 2147483646 h 38"/>
                <a:gd name="T42" fmla="*/ 0 w 38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8"/>
                <a:gd name="T68" fmla="*/ 38 w 38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18" y="38"/>
                  </a:lnTo>
                  <a:lnTo>
                    <a:pt x="26" y="36"/>
                  </a:lnTo>
                  <a:lnTo>
                    <a:pt x="32" y="32"/>
                  </a:lnTo>
                  <a:lnTo>
                    <a:pt x="36" y="26"/>
                  </a:lnTo>
                  <a:lnTo>
                    <a:pt x="38" y="20"/>
                  </a:lnTo>
                  <a:lnTo>
                    <a:pt x="36" y="12"/>
                  </a:lnTo>
                  <a:lnTo>
                    <a:pt x="32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3" name="Freeform 2181"/>
            <p:cNvSpPr>
              <a:spLocks/>
            </p:cNvSpPr>
            <p:nvPr/>
          </p:nvSpPr>
          <p:spPr bwMode="auto">
            <a:xfrm>
              <a:off x="3813175" y="5959475"/>
              <a:ext cx="53975" cy="53975"/>
            </a:xfrm>
            <a:custGeom>
              <a:avLst/>
              <a:gdLst>
                <a:gd name="T0" fmla="*/ 0 w 34"/>
                <a:gd name="T1" fmla="*/ 2147483646 h 34"/>
                <a:gd name="T2" fmla="*/ 0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2147483646 w 34"/>
                <a:gd name="T21" fmla="*/ 2147483646 h 34"/>
                <a:gd name="T22" fmla="*/ 2147483646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0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0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0 w 34"/>
                <a:gd name="T41" fmla="*/ 2147483646 h 34"/>
                <a:gd name="T42" fmla="*/ 0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0" y="16"/>
                  </a:move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2" y="32"/>
                  </a:lnTo>
                  <a:lnTo>
                    <a:pt x="18" y="34"/>
                  </a:lnTo>
                  <a:lnTo>
                    <a:pt x="24" y="32"/>
                  </a:lnTo>
                  <a:lnTo>
                    <a:pt x="30" y="28"/>
                  </a:lnTo>
                  <a:lnTo>
                    <a:pt x="34" y="24"/>
                  </a:lnTo>
                  <a:lnTo>
                    <a:pt x="34" y="16"/>
                  </a:lnTo>
                  <a:lnTo>
                    <a:pt x="34" y="10"/>
                  </a:lnTo>
                  <a:lnTo>
                    <a:pt x="30" y="4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4" name="Freeform 2182"/>
            <p:cNvSpPr>
              <a:spLocks/>
            </p:cNvSpPr>
            <p:nvPr/>
          </p:nvSpPr>
          <p:spPr bwMode="auto">
            <a:xfrm>
              <a:off x="3762375" y="5994400"/>
              <a:ext cx="47625" cy="47625"/>
            </a:xfrm>
            <a:custGeom>
              <a:avLst/>
              <a:gdLst>
                <a:gd name="T0" fmla="*/ 0 w 30"/>
                <a:gd name="T1" fmla="*/ 2147483646 h 30"/>
                <a:gd name="T2" fmla="*/ 0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2147483646 w 30"/>
                <a:gd name="T19" fmla="*/ 2147483646 h 30"/>
                <a:gd name="T20" fmla="*/ 2147483646 w 30"/>
                <a:gd name="T21" fmla="*/ 2147483646 h 30"/>
                <a:gd name="T22" fmla="*/ 2147483646 w 30"/>
                <a:gd name="T23" fmla="*/ 2147483646 h 30"/>
                <a:gd name="T24" fmla="*/ 2147483646 w 30"/>
                <a:gd name="T25" fmla="*/ 2147483646 h 30"/>
                <a:gd name="T26" fmla="*/ 2147483646 w 30"/>
                <a:gd name="T27" fmla="*/ 2147483646 h 30"/>
                <a:gd name="T28" fmla="*/ 2147483646 w 30"/>
                <a:gd name="T29" fmla="*/ 0 h 30"/>
                <a:gd name="T30" fmla="*/ 2147483646 w 30"/>
                <a:gd name="T31" fmla="*/ 0 h 30"/>
                <a:gd name="T32" fmla="*/ 2147483646 w 30"/>
                <a:gd name="T33" fmla="*/ 0 h 30"/>
                <a:gd name="T34" fmla="*/ 2147483646 w 30"/>
                <a:gd name="T35" fmla="*/ 0 h 30"/>
                <a:gd name="T36" fmla="*/ 2147483646 w 30"/>
                <a:gd name="T37" fmla="*/ 2147483646 h 30"/>
                <a:gd name="T38" fmla="*/ 2147483646 w 30"/>
                <a:gd name="T39" fmla="*/ 2147483646 h 30"/>
                <a:gd name="T40" fmla="*/ 0 w 30"/>
                <a:gd name="T41" fmla="*/ 2147483646 h 30"/>
                <a:gd name="T42" fmla="*/ 0 w 30"/>
                <a:gd name="T43" fmla="*/ 2147483646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0"/>
                <a:gd name="T68" fmla="*/ 30 w 30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0">
                  <a:moveTo>
                    <a:pt x="0" y="14"/>
                  </a:moveTo>
                  <a:lnTo>
                    <a:pt x="0" y="14"/>
                  </a:lnTo>
                  <a:lnTo>
                    <a:pt x="2" y="20"/>
                  </a:lnTo>
                  <a:lnTo>
                    <a:pt x="4" y="26"/>
                  </a:lnTo>
                  <a:lnTo>
                    <a:pt x="10" y="28"/>
                  </a:lnTo>
                  <a:lnTo>
                    <a:pt x="16" y="30"/>
                  </a:lnTo>
                  <a:lnTo>
                    <a:pt x="22" y="28"/>
                  </a:lnTo>
                  <a:lnTo>
                    <a:pt x="26" y="26"/>
                  </a:lnTo>
                  <a:lnTo>
                    <a:pt x="30" y="20"/>
                  </a:lnTo>
                  <a:lnTo>
                    <a:pt x="30" y="14"/>
                  </a:lnTo>
                  <a:lnTo>
                    <a:pt x="30" y="8"/>
                  </a:lnTo>
                  <a:lnTo>
                    <a:pt x="26" y="4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5" name="Freeform 2183"/>
            <p:cNvSpPr>
              <a:spLocks/>
            </p:cNvSpPr>
            <p:nvPr/>
          </p:nvSpPr>
          <p:spPr bwMode="auto">
            <a:xfrm>
              <a:off x="4219575" y="5988050"/>
              <a:ext cx="73025" cy="76200"/>
            </a:xfrm>
            <a:custGeom>
              <a:avLst/>
              <a:gdLst>
                <a:gd name="T0" fmla="*/ 0 w 46"/>
                <a:gd name="T1" fmla="*/ 2147483646 h 48"/>
                <a:gd name="T2" fmla="*/ 0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2147483646 w 46"/>
                <a:gd name="T21" fmla="*/ 2147483646 h 48"/>
                <a:gd name="T22" fmla="*/ 2147483646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2147483646 h 48"/>
                <a:gd name="T40" fmla="*/ 0 w 46"/>
                <a:gd name="T41" fmla="*/ 2147483646 h 48"/>
                <a:gd name="T42" fmla="*/ 0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8"/>
                <a:gd name="T68" fmla="*/ 46 w 46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8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6" y="40"/>
                  </a:lnTo>
                  <a:lnTo>
                    <a:pt x="14" y="46"/>
                  </a:lnTo>
                  <a:lnTo>
                    <a:pt x="22" y="48"/>
                  </a:lnTo>
                  <a:lnTo>
                    <a:pt x="32" y="46"/>
                  </a:lnTo>
                  <a:lnTo>
                    <a:pt x="40" y="40"/>
                  </a:lnTo>
                  <a:lnTo>
                    <a:pt x="44" y="34"/>
                  </a:lnTo>
                  <a:lnTo>
                    <a:pt x="46" y="24"/>
                  </a:lnTo>
                  <a:lnTo>
                    <a:pt x="44" y="14"/>
                  </a:lnTo>
                  <a:lnTo>
                    <a:pt x="40" y="8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8"/>
                  </a:lnTo>
                  <a:lnTo>
                    <a:pt x="2" y="1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Freeform 2184"/>
            <p:cNvSpPr>
              <a:spLocks/>
            </p:cNvSpPr>
            <p:nvPr/>
          </p:nvSpPr>
          <p:spPr bwMode="auto">
            <a:xfrm>
              <a:off x="4165600" y="5946775"/>
              <a:ext cx="60325" cy="60325"/>
            </a:xfrm>
            <a:custGeom>
              <a:avLst/>
              <a:gdLst>
                <a:gd name="T0" fmla="*/ 0 w 38"/>
                <a:gd name="T1" fmla="*/ 2147483646 h 38"/>
                <a:gd name="T2" fmla="*/ 0 w 38"/>
                <a:gd name="T3" fmla="*/ 2147483646 h 38"/>
                <a:gd name="T4" fmla="*/ 2147483646 w 38"/>
                <a:gd name="T5" fmla="*/ 2147483646 h 38"/>
                <a:gd name="T6" fmla="*/ 2147483646 w 38"/>
                <a:gd name="T7" fmla="*/ 2147483646 h 38"/>
                <a:gd name="T8" fmla="*/ 2147483646 w 38"/>
                <a:gd name="T9" fmla="*/ 2147483646 h 38"/>
                <a:gd name="T10" fmla="*/ 2147483646 w 38"/>
                <a:gd name="T11" fmla="*/ 2147483646 h 38"/>
                <a:gd name="T12" fmla="*/ 2147483646 w 38"/>
                <a:gd name="T13" fmla="*/ 2147483646 h 38"/>
                <a:gd name="T14" fmla="*/ 2147483646 w 38"/>
                <a:gd name="T15" fmla="*/ 2147483646 h 38"/>
                <a:gd name="T16" fmla="*/ 2147483646 w 38"/>
                <a:gd name="T17" fmla="*/ 2147483646 h 38"/>
                <a:gd name="T18" fmla="*/ 2147483646 w 38"/>
                <a:gd name="T19" fmla="*/ 2147483646 h 38"/>
                <a:gd name="T20" fmla="*/ 2147483646 w 38"/>
                <a:gd name="T21" fmla="*/ 2147483646 h 38"/>
                <a:gd name="T22" fmla="*/ 2147483646 w 38"/>
                <a:gd name="T23" fmla="*/ 2147483646 h 38"/>
                <a:gd name="T24" fmla="*/ 2147483646 w 38"/>
                <a:gd name="T25" fmla="*/ 2147483646 h 38"/>
                <a:gd name="T26" fmla="*/ 2147483646 w 38"/>
                <a:gd name="T27" fmla="*/ 2147483646 h 38"/>
                <a:gd name="T28" fmla="*/ 2147483646 w 38"/>
                <a:gd name="T29" fmla="*/ 2147483646 h 38"/>
                <a:gd name="T30" fmla="*/ 2147483646 w 38"/>
                <a:gd name="T31" fmla="*/ 0 h 38"/>
                <a:gd name="T32" fmla="*/ 2147483646 w 38"/>
                <a:gd name="T33" fmla="*/ 0 h 38"/>
                <a:gd name="T34" fmla="*/ 2147483646 w 38"/>
                <a:gd name="T35" fmla="*/ 2147483646 h 38"/>
                <a:gd name="T36" fmla="*/ 2147483646 w 38"/>
                <a:gd name="T37" fmla="*/ 2147483646 h 38"/>
                <a:gd name="T38" fmla="*/ 2147483646 w 38"/>
                <a:gd name="T39" fmla="*/ 2147483646 h 38"/>
                <a:gd name="T40" fmla="*/ 0 w 38"/>
                <a:gd name="T41" fmla="*/ 2147483646 h 38"/>
                <a:gd name="T42" fmla="*/ 0 w 38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8"/>
                <a:gd name="T68" fmla="*/ 38 w 38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2" y="36"/>
                  </a:lnTo>
                  <a:lnTo>
                    <a:pt x="20" y="38"/>
                  </a:lnTo>
                  <a:lnTo>
                    <a:pt x="26" y="36"/>
                  </a:lnTo>
                  <a:lnTo>
                    <a:pt x="32" y="32"/>
                  </a:lnTo>
                  <a:lnTo>
                    <a:pt x="36" y="26"/>
                  </a:lnTo>
                  <a:lnTo>
                    <a:pt x="38" y="20"/>
                  </a:lnTo>
                  <a:lnTo>
                    <a:pt x="36" y="12"/>
                  </a:lnTo>
                  <a:lnTo>
                    <a:pt x="32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7" name="Freeform 2185"/>
            <p:cNvSpPr>
              <a:spLocks/>
            </p:cNvSpPr>
            <p:nvPr/>
          </p:nvSpPr>
          <p:spPr bwMode="auto">
            <a:xfrm>
              <a:off x="3962400" y="5934075"/>
              <a:ext cx="34925" cy="34925"/>
            </a:xfrm>
            <a:custGeom>
              <a:avLst/>
              <a:gdLst>
                <a:gd name="T0" fmla="*/ 0 w 22"/>
                <a:gd name="T1" fmla="*/ 2147483646 h 22"/>
                <a:gd name="T2" fmla="*/ 0 w 22"/>
                <a:gd name="T3" fmla="*/ 2147483646 h 22"/>
                <a:gd name="T4" fmla="*/ 0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2147483646 w 22"/>
                <a:gd name="T21" fmla="*/ 2147483646 h 22"/>
                <a:gd name="T22" fmla="*/ 2147483646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0 w 22"/>
                <a:gd name="T39" fmla="*/ 2147483646 h 22"/>
                <a:gd name="T40" fmla="*/ 0 w 22"/>
                <a:gd name="T41" fmla="*/ 2147483646 h 22"/>
                <a:gd name="T42" fmla="*/ 0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6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Freeform 2186"/>
            <p:cNvSpPr>
              <a:spLocks/>
            </p:cNvSpPr>
            <p:nvPr/>
          </p:nvSpPr>
          <p:spPr bwMode="auto">
            <a:xfrm>
              <a:off x="4140200" y="6096000"/>
              <a:ext cx="95250" cy="95250"/>
            </a:xfrm>
            <a:custGeom>
              <a:avLst/>
              <a:gdLst>
                <a:gd name="T0" fmla="*/ 0 w 60"/>
                <a:gd name="T1" fmla="*/ 2147483646 h 60"/>
                <a:gd name="T2" fmla="*/ 0 w 60"/>
                <a:gd name="T3" fmla="*/ 2147483646 h 60"/>
                <a:gd name="T4" fmla="*/ 0 w 60"/>
                <a:gd name="T5" fmla="*/ 2147483646 h 60"/>
                <a:gd name="T6" fmla="*/ 2147483646 w 60"/>
                <a:gd name="T7" fmla="*/ 2147483646 h 60"/>
                <a:gd name="T8" fmla="*/ 2147483646 w 60"/>
                <a:gd name="T9" fmla="*/ 2147483646 h 60"/>
                <a:gd name="T10" fmla="*/ 2147483646 w 60"/>
                <a:gd name="T11" fmla="*/ 2147483646 h 60"/>
                <a:gd name="T12" fmla="*/ 2147483646 w 60"/>
                <a:gd name="T13" fmla="*/ 2147483646 h 60"/>
                <a:gd name="T14" fmla="*/ 2147483646 w 60"/>
                <a:gd name="T15" fmla="*/ 2147483646 h 60"/>
                <a:gd name="T16" fmla="*/ 2147483646 w 60"/>
                <a:gd name="T17" fmla="*/ 2147483646 h 60"/>
                <a:gd name="T18" fmla="*/ 2147483646 w 60"/>
                <a:gd name="T19" fmla="*/ 2147483646 h 60"/>
                <a:gd name="T20" fmla="*/ 2147483646 w 60"/>
                <a:gd name="T21" fmla="*/ 2147483646 h 60"/>
                <a:gd name="T22" fmla="*/ 2147483646 w 60"/>
                <a:gd name="T23" fmla="*/ 2147483646 h 60"/>
                <a:gd name="T24" fmla="*/ 2147483646 w 60"/>
                <a:gd name="T25" fmla="*/ 2147483646 h 60"/>
                <a:gd name="T26" fmla="*/ 2147483646 w 60"/>
                <a:gd name="T27" fmla="*/ 2147483646 h 60"/>
                <a:gd name="T28" fmla="*/ 2147483646 w 60"/>
                <a:gd name="T29" fmla="*/ 2147483646 h 60"/>
                <a:gd name="T30" fmla="*/ 2147483646 w 60"/>
                <a:gd name="T31" fmla="*/ 2147483646 h 60"/>
                <a:gd name="T32" fmla="*/ 2147483646 w 60"/>
                <a:gd name="T33" fmla="*/ 2147483646 h 60"/>
                <a:gd name="T34" fmla="*/ 2147483646 w 60"/>
                <a:gd name="T35" fmla="*/ 2147483646 h 60"/>
                <a:gd name="T36" fmla="*/ 2147483646 w 60"/>
                <a:gd name="T37" fmla="*/ 2147483646 h 60"/>
                <a:gd name="T38" fmla="*/ 2147483646 w 60"/>
                <a:gd name="T39" fmla="*/ 2147483646 h 60"/>
                <a:gd name="T40" fmla="*/ 2147483646 w 60"/>
                <a:gd name="T41" fmla="*/ 0 h 60"/>
                <a:gd name="T42" fmla="*/ 2147483646 w 60"/>
                <a:gd name="T43" fmla="*/ 0 h 60"/>
                <a:gd name="T44" fmla="*/ 2147483646 w 60"/>
                <a:gd name="T45" fmla="*/ 0 h 60"/>
                <a:gd name="T46" fmla="*/ 2147483646 w 60"/>
                <a:gd name="T47" fmla="*/ 0 h 60"/>
                <a:gd name="T48" fmla="*/ 2147483646 w 60"/>
                <a:gd name="T49" fmla="*/ 2147483646 h 60"/>
                <a:gd name="T50" fmla="*/ 2147483646 w 60"/>
                <a:gd name="T51" fmla="*/ 2147483646 h 60"/>
                <a:gd name="T52" fmla="*/ 2147483646 w 60"/>
                <a:gd name="T53" fmla="*/ 2147483646 h 60"/>
                <a:gd name="T54" fmla="*/ 0 w 60"/>
                <a:gd name="T55" fmla="*/ 2147483646 h 60"/>
                <a:gd name="T56" fmla="*/ 0 w 60"/>
                <a:gd name="T57" fmla="*/ 2147483646 h 60"/>
                <a:gd name="T58" fmla="*/ 0 w 60"/>
                <a:gd name="T59" fmla="*/ 2147483646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0"/>
                <a:gd name="T91" fmla="*/ 0 h 60"/>
                <a:gd name="T92" fmla="*/ 60 w 60"/>
                <a:gd name="T93" fmla="*/ 60 h 6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0" h="60">
                  <a:moveTo>
                    <a:pt x="0" y="30"/>
                  </a:move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8" y="52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0" y="58"/>
                  </a:lnTo>
                  <a:lnTo>
                    <a:pt x="50" y="52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60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9" name="Freeform 2187"/>
            <p:cNvSpPr>
              <a:spLocks/>
            </p:cNvSpPr>
            <p:nvPr/>
          </p:nvSpPr>
          <p:spPr bwMode="auto">
            <a:xfrm>
              <a:off x="4035425" y="6051550"/>
              <a:ext cx="79375" cy="82550"/>
            </a:xfrm>
            <a:custGeom>
              <a:avLst/>
              <a:gdLst>
                <a:gd name="T0" fmla="*/ 0 w 50"/>
                <a:gd name="T1" fmla="*/ 2147483646 h 52"/>
                <a:gd name="T2" fmla="*/ 0 w 50"/>
                <a:gd name="T3" fmla="*/ 2147483646 h 52"/>
                <a:gd name="T4" fmla="*/ 2147483646 w 50"/>
                <a:gd name="T5" fmla="*/ 2147483646 h 52"/>
                <a:gd name="T6" fmla="*/ 2147483646 w 50"/>
                <a:gd name="T7" fmla="*/ 2147483646 h 52"/>
                <a:gd name="T8" fmla="*/ 2147483646 w 50"/>
                <a:gd name="T9" fmla="*/ 2147483646 h 52"/>
                <a:gd name="T10" fmla="*/ 2147483646 w 50"/>
                <a:gd name="T11" fmla="*/ 2147483646 h 52"/>
                <a:gd name="T12" fmla="*/ 2147483646 w 50"/>
                <a:gd name="T13" fmla="*/ 2147483646 h 52"/>
                <a:gd name="T14" fmla="*/ 2147483646 w 50"/>
                <a:gd name="T15" fmla="*/ 2147483646 h 52"/>
                <a:gd name="T16" fmla="*/ 2147483646 w 50"/>
                <a:gd name="T17" fmla="*/ 2147483646 h 52"/>
                <a:gd name="T18" fmla="*/ 2147483646 w 50"/>
                <a:gd name="T19" fmla="*/ 2147483646 h 52"/>
                <a:gd name="T20" fmla="*/ 2147483646 w 50"/>
                <a:gd name="T21" fmla="*/ 2147483646 h 52"/>
                <a:gd name="T22" fmla="*/ 2147483646 w 50"/>
                <a:gd name="T23" fmla="*/ 2147483646 h 52"/>
                <a:gd name="T24" fmla="*/ 2147483646 w 50"/>
                <a:gd name="T25" fmla="*/ 2147483646 h 52"/>
                <a:gd name="T26" fmla="*/ 2147483646 w 50"/>
                <a:gd name="T27" fmla="*/ 2147483646 h 52"/>
                <a:gd name="T28" fmla="*/ 2147483646 w 50"/>
                <a:gd name="T29" fmla="*/ 2147483646 h 52"/>
                <a:gd name="T30" fmla="*/ 2147483646 w 50"/>
                <a:gd name="T31" fmla="*/ 0 h 52"/>
                <a:gd name="T32" fmla="*/ 2147483646 w 50"/>
                <a:gd name="T33" fmla="*/ 0 h 52"/>
                <a:gd name="T34" fmla="*/ 2147483646 w 50"/>
                <a:gd name="T35" fmla="*/ 2147483646 h 52"/>
                <a:gd name="T36" fmla="*/ 2147483646 w 50"/>
                <a:gd name="T37" fmla="*/ 2147483646 h 52"/>
                <a:gd name="T38" fmla="*/ 2147483646 w 50"/>
                <a:gd name="T39" fmla="*/ 2147483646 h 52"/>
                <a:gd name="T40" fmla="*/ 0 w 50"/>
                <a:gd name="T41" fmla="*/ 2147483646 h 52"/>
                <a:gd name="T42" fmla="*/ 0 w 50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2"/>
                <a:gd name="T68" fmla="*/ 50 w 50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2">
                  <a:moveTo>
                    <a:pt x="0" y="26"/>
                  </a:moveTo>
                  <a:lnTo>
                    <a:pt x="0" y="26"/>
                  </a:lnTo>
                  <a:lnTo>
                    <a:pt x="2" y="36"/>
                  </a:lnTo>
                  <a:lnTo>
                    <a:pt x="6" y="44"/>
                  </a:lnTo>
                  <a:lnTo>
                    <a:pt x="14" y="50"/>
                  </a:lnTo>
                  <a:lnTo>
                    <a:pt x="24" y="52"/>
                  </a:lnTo>
                  <a:lnTo>
                    <a:pt x="34" y="50"/>
                  </a:lnTo>
                  <a:lnTo>
                    <a:pt x="42" y="44"/>
                  </a:lnTo>
                  <a:lnTo>
                    <a:pt x="48" y="36"/>
                  </a:lnTo>
                  <a:lnTo>
                    <a:pt x="50" y="26"/>
                  </a:lnTo>
                  <a:lnTo>
                    <a:pt x="48" y="16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0" name="Freeform 2188"/>
            <p:cNvSpPr>
              <a:spLocks/>
            </p:cNvSpPr>
            <p:nvPr/>
          </p:nvSpPr>
          <p:spPr bwMode="auto">
            <a:xfrm>
              <a:off x="2098675" y="6038850"/>
              <a:ext cx="53975" cy="53975"/>
            </a:xfrm>
            <a:custGeom>
              <a:avLst/>
              <a:gdLst>
                <a:gd name="T0" fmla="*/ 0 w 34"/>
                <a:gd name="T1" fmla="*/ 2147483646 h 34"/>
                <a:gd name="T2" fmla="*/ 0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2147483646 w 34"/>
                <a:gd name="T21" fmla="*/ 2147483646 h 34"/>
                <a:gd name="T22" fmla="*/ 2147483646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0 w 34"/>
                <a:gd name="T41" fmla="*/ 2147483646 h 34"/>
                <a:gd name="T42" fmla="*/ 0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0" y="18"/>
                  </a:move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0" y="34"/>
                  </a:lnTo>
                  <a:lnTo>
                    <a:pt x="18" y="34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4" y="18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1" name="Freeform 2189"/>
            <p:cNvSpPr>
              <a:spLocks/>
            </p:cNvSpPr>
            <p:nvPr/>
          </p:nvSpPr>
          <p:spPr bwMode="auto">
            <a:xfrm>
              <a:off x="2374900" y="6061075"/>
              <a:ext cx="60325" cy="63500"/>
            </a:xfrm>
            <a:custGeom>
              <a:avLst/>
              <a:gdLst>
                <a:gd name="T0" fmla="*/ 0 w 38"/>
                <a:gd name="T1" fmla="*/ 2147483646 h 40"/>
                <a:gd name="T2" fmla="*/ 0 w 38"/>
                <a:gd name="T3" fmla="*/ 2147483646 h 40"/>
                <a:gd name="T4" fmla="*/ 0 w 38"/>
                <a:gd name="T5" fmla="*/ 2147483646 h 40"/>
                <a:gd name="T6" fmla="*/ 2147483646 w 38"/>
                <a:gd name="T7" fmla="*/ 2147483646 h 40"/>
                <a:gd name="T8" fmla="*/ 2147483646 w 38"/>
                <a:gd name="T9" fmla="*/ 2147483646 h 40"/>
                <a:gd name="T10" fmla="*/ 2147483646 w 38"/>
                <a:gd name="T11" fmla="*/ 2147483646 h 40"/>
                <a:gd name="T12" fmla="*/ 2147483646 w 38"/>
                <a:gd name="T13" fmla="*/ 2147483646 h 40"/>
                <a:gd name="T14" fmla="*/ 2147483646 w 38"/>
                <a:gd name="T15" fmla="*/ 2147483646 h 40"/>
                <a:gd name="T16" fmla="*/ 2147483646 w 38"/>
                <a:gd name="T17" fmla="*/ 2147483646 h 40"/>
                <a:gd name="T18" fmla="*/ 2147483646 w 38"/>
                <a:gd name="T19" fmla="*/ 2147483646 h 40"/>
                <a:gd name="T20" fmla="*/ 2147483646 w 38"/>
                <a:gd name="T21" fmla="*/ 2147483646 h 40"/>
                <a:gd name="T22" fmla="*/ 2147483646 w 38"/>
                <a:gd name="T23" fmla="*/ 2147483646 h 40"/>
                <a:gd name="T24" fmla="*/ 2147483646 w 38"/>
                <a:gd name="T25" fmla="*/ 2147483646 h 40"/>
                <a:gd name="T26" fmla="*/ 2147483646 w 38"/>
                <a:gd name="T27" fmla="*/ 2147483646 h 40"/>
                <a:gd name="T28" fmla="*/ 2147483646 w 38"/>
                <a:gd name="T29" fmla="*/ 2147483646 h 40"/>
                <a:gd name="T30" fmla="*/ 2147483646 w 38"/>
                <a:gd name="T31" fmla="*/ 0 h 40"/>
                <a:gd name="T32" fmla="*/ 2147483646 w 38"/>
                <a:gd name="T33" fmla="*/ 0 h 40"/>
                <a:gd name="T34" fmla="*/ 2147483646 w 38"/>
                <a:gd name="T35" fmla="*/ 2147483646 h 40"/>
                <a:gd name="T36" fmla="*/ 2147483646 w 38"/>
                <a:gd name="T37" fmla="*/ 2147483646 h 40"/>
                <a:gd name="T38" fmla="*/ 0 w 38"/>
                <a:gd name="T39" fmla="*/ 2147483646 h 40"/>
                <a:gd name="T40" fmla="*/ 0 w 38"/>
                <a:gd name="T41" fmla="*/ 2147483646 h 40"/>
                <a:gd name="T42" fmla="*/ 0 w 38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2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2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2" name="Freeform 2190"/>
            <p:cNvSpPr>
              <a:spLocks/>
            </p:cNvSpPr>
            <p:nvPr/>
          </p:nvSpPr>
          <p:spPr bwMode="auto">
            <a:xfrm>
              <a:off x="3924300" y="6096000"/>
              <a:ext cx="79375" cy="82550"/>
            </a:xfrm>
            <a:custGeom>
              <a:avLst/>
              <a:gdLst>
                <a:gd name="T0" fmla="*/ 0 w 50"/>
                <a:gd name="T1" fmla="*/ 2147483646 h 52"/>
                <a:gd name="T2" fmla="*/ 0 w 50"/>
                <a:gd name="T3" fmla="*/ 2147483646 h 52"/>
                <a:gd name="T4" fmla="*/ 2147483646 w 50"/>
                <a:gd name="T5" fmla="*/ 2147483646 h 52"/>
                <a:gd name="T6" fmla="*/ 2147483646 w 50"/>
                <a:gd name="T7" fmla="*/ 2147483646 h 52"/>
                <a:gd name="T8" fmla="*/ 2147483646 w 50"/>
                <a:gd name="T9" fmla="*/ 2147483646 h 52"/>
                <a:gd name="T10" fmla="*/ 2147483646 w 50"/>
                <a:gd name="T11" fmla="*/ 2147483646 h 52"/>
                <a:gd name="T12" fmla="*/ 2147483646 w 50"/>
                <a:gd name="T13" fmla="*/ 2147483646 h 52"/>
                <a:gd name="T14" fmla="*/ 2147483646 w 50"/>
                <a:gd name="T15" fmla="*/ 2147483646 h 52"/>
                <a:gd name="T16" fmla="*/ 2147483646 w 50"/>
                <a:gd name="T17" fmla="*/ 2147483646 h 52"/>
                <a:gd name="T18" fmla="*/ 2147483646 w 50"/>
                <a:gd name="T19" fmla="*/ 2147483646 h 52"/>
                <a:gd name="T20" fmla="*/ 2147483646 w 50"/>
                <a:gd name="T21" fmla="*/ 2147483646 h 52"/>
                <a:gd name="T22" fmla="*/ 2147483646 w 50"/>
                <a:gd name="T23" fmla="*/ 2147483646 h 52"/>
                <a:gd name="T24" fmla="*/ 2147483646 w 50"/>
                <a:gd name="T25" fmla="*/ 2147483646 h 52"/>
                <a:gd name="T26" fmla="*/ 2147483646 w 50"/>
                <a:gd name="T27" fmla="*/ 2147483646 h 52"/>
                <a:gd name="T28" fmla="*/ 2147483646 w 50"/>
                <a:gd name="T29" fmla="*/ 2147483646 h 52"/>
                <a:gd name="T30" fmla="*/ 2147483646 w 50"/>
                <a:gd name="T31" fmla="*/ 0 h 52"/>
                <a:gd name="T32" fmla="*/ 2147483646 w 50"/>
                <a:gd name="T33" fmla="*/ 0 h 52"/>
                <a:gd name="T34" fmla="*/ 2147483646 w 50"/>
                <a:gd name="T35" fmla="*/ 2147483646 h 52"/>
                <a:gd name="T36" fmla="*/ 2147483646 w 50"/>
                <a:gd name="T37" fmla="*/ 2147483646 h 52"/>
                <a:gd name="T38" fmla="*/ 2147483646 w 50"/>
                <a:gd name="T39" fmla="*/ 2147483646 h 52"/>
                <a:gd name="T40" fmla="*/ 0 w 50"/>
                <a:gd name="T41" fmla="*/ 2147483646 h 52"/>
                <a:gd name="T42" fmla="*/ 0 w 50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2"/>
                <a:gd name="T68" fmla="*/ 50 w 50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2">
                  <a:moveTo>
                    <a:pt x="0" y="26"/>
                  </a:moveTo>
                  <a:lnTo>
                    <a:pt x="0" y="26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6" y="50"/>
                  </a:lnTo>
                  <a:lnTo>
                    <a:pt x="26" y="52"/>
                  </a:lnTo>
                  <a:lnTo>
                    <a:pt x="34" y="50"/>
                  </a:lnTo>
                  <a:lnTo>
                    <a:pt x="44" y="44"/>
                  </a:lnTo>
                  <a:lnTo>
                    <a:pt x="48" y="36"/>
                  </a:lnTo>
                  <a:lnTo>
                    <a:pt x="50" y="26"/>
                  </a:lnTo>
                  <a:lnTo>
                    <a:pt x="48" y="16"/>
                  </a:lnTo>
                  <a:lnTo>
                    <a:pt x="44" y="8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3" name="Freeform 2191"/>
            <p:cNvSpPr>
              <a:spLocks/>
            </p:cNvSpPr>
            <p:nvPr/>
          </p:nvSpPr>
          <p:spPr bwMode="auto">
            <a:xfrm>
              <a:off x="4098925" y="5969000"/>
              <a:ext cx="57150" cy="57150"/>
            </a:xfrm>
            <a:custGeom>
              <a:avLst/>
              <a:gdLst>
                <a:gd name="T0" fmla="*/ 0 w 36"/>
                <a:gd name="T1" fmla="*/ 2147483646 h 36"/>
                <a:gd name="T2" fmla="*/ 0 w 36"/>
                <a:gd name="T3" fmla="*/ 2147483646 h 36"/>
                <a:gd name="T4" fmla="*/ 2147483646 w 36"/>
                <a:gd name="T5" fmla="*/ 2147483646 h 36"/>
                <a:gd name="T6" fmla="*/ 2147483646 w 36"/>
                <a:gd name="T7" fmla="*/ 2147483646 h 36"/>
                <a:gd name="T8" fmla="*/ 2147483646 w 36"/>
                <a:gd name="T9" fmla="*/ 2147483646 h 36"/>
                <a:gd name="T10" fmla="*/ 2147483646 w 36"/>
                <a:gd name="T11" fmla="*/ 2147483646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2147483646 h 36"/>
                <a:gd name="T22" fmla="*/ 2147483646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2147483646 h 36"/>
                <a:gd name="T30" fmla="*/ 2147483646 w 36"/>
                <a:gd name="T31" fmla="*/ 0 h 36"/>
                <a:gd name="T32" fmla="*/ 2147483646 w 36"/>
                <a:gd name="T33" fmla="*/ 0 h 36"/>
                <a:gd name="T34" fmla="*/ 2147483646 w 36"/>
                <a:gd name="T35" fmla="*/ 2147483646 h 36"/>
                <a:gd name="T36" fmla="*/ 2147483646 w 36"/>
                <a:gd name="T37" fmla="*/ 2147483646 h 36"/>
                <a:gd name="T38" fmla="*/ 2147483646 w 36"/>
                <a:gd name="T39" fmla="*/ 2147483646 h 36"/>
                <a:gd name="T40" fmla="*/ 0 w 36"/>
                <a:gd name="T41" fmla="*/ 2147483646 h 36"/>
                <a:gd name="T42" fmla="*/ 0 w 36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"/>
                <a:gd name="T67" fmla="*/ 0 h 36"/>
                <a:gd name="T68" fmla="*/ 36 w 36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" h="36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8" y="36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6"/>
                  </a:lnTo>
                  <a:lnTo>
                    <a:pt x="36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4" name="Freeform 2192"/>
            <p:cNvSpPr>
              <a:spLocks/>
            </p:cNvSpPr>
            <p:nvPr/>
          </p:nvSpPr>
          <p:spPr bwMode="auto">
            <a:xfrm>
              <a:off x="3263900" y="6162675"/>
              <a:ext cx="41275" cy="38100"/>
            </a:xfrm>
            <a:custGeom>
              <a:avLst/>
              <a:gdLst>
                <a:gd name="T0" fmla="*/ 0 w 26"/>
                <a:gd name="T1" fmla="*/ 2147483646 h 24"/>
                <a:gd name="T2" fmla="*/ 0 w 26"/>
                <a:gd name="T3" fmla="*/ 2147483646 h 24"/>
                <a:gd name="T4" fmla="*/ 2147483646 w 26"/>
                <a:gd name="T5" fmla="*/ 2147483646 h 24"/>
                <a:gd name="T6" fmla="*/ 2147483646 w 26"/>
                <a:gd name="T7" fmla="*/ 2147483646 h 24"/>
                <a:gd name="T8" fmla="*/ 2147483646 w 26"/>
                <a:gd name="T9" fmla="*/ 2147483646 h 24"/>
                <a:gd name="T10" fmla="*/ 2147483646 w 26"/>
                <a:gd name="T11" fmla="*/ 2147483646 h 24"/>
                <a:gd name="T12" fmla="*/ 2147483646 w 26"/>
                <a:gd name="T13" fmla="*/ 2147483646 h 24"/>
                <a:gd name="T14" fmla="*/ 2147483646 w 26"/>
                <a:gd name="T15" fmla="*/ 2147483646 h 24"/>
                <a:gd name="T16" fmla="*/ 2147483646 w 26"/>
                <a:gd name="T17" fmla="*/ 2147483646 h 24"/>
                <a:gd name="T18" fmla="*/ 2147483646 w 26"/>
                <a:gd name="T19" fmla="*/ 2147483646 h 24"/>
                <a:gd name="T20" fmla="*/ 2147483646 w 26"/>
                <a:gd name="T21" fmla="*/ 2147483646 h 24"/>
                <a:gd name="T22" fmla="*/ 2147483646 w 26"/>
                <a:gd name="T23" fmla="*/ 2147483646 h 24"/>
                <a:gd name="T24" fmla="*/ 2147483646 w 26"/>
                <a:gd name="T25" fmla="*/ 2147483646 h 24"/>
                <a:gd name="T26" fmla="*/ 2147483646 w 26"/>
                <a:gd name="T27" fmla="*/ 2147483646 h 24"/>
                <a:gd name="T28" fmla="*/ 2147483646 w 26"/>
                <a:gd name="T29" fmla="*/ 0 h 24"/>
                <a:gd name="T30" fmla="*/ 2147483646 w 26"/>
                <a:gd name="T31" fmla="*/ 0 h 24"/>
                <a:gd name="T32" fmla="*/ 2147483646 w 26"/>
                <a:gd name="T33" fmla="*/ 0 h 24"/>
                <a:gd name="T34" fmla="*/ 2147483646 w 26"/>
                <a:gd name="T35" fmla="*/ 0 h 24"/>
                <a:gd name="T36" fmla="*/ 2147483646 w 26"/>
                <a:gd name="T37" fmla="*/ 2147483646 h 24"/>
                <a:gd name="T38" fmla="*/ 2147483646 w 26"/>
                <a:gd name="T39" fmla="*/ 2147483646 h 24"/>
                <a:gd name="T40" fmla="*/ 0 w 26"/>
                <a:gd name="T41" fmla="*/ 2147483646 h 24"/>
                <a:gd name="T42" fmla="*/ 0 w 26"/>
                <a:gd name="T43" fmla="*/ 2147483646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"/>
                <a:gd name="T67" fmla="*/ 0 h 24"/>
                <a:gd name="T68" fmla="*/ 26 w 26"/>
                <a:gd name="T69" fmla="*/ 24 h 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" h="24">
                  <a:moveTo>
                    <a:pt x="0" y="12"/>
                  </a:move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4" y="24"/>
                  </a:lnTo>
                  <a:lnTo>
                    <a:pt x="18" y="24"/>
                  </a:lnTo>
                  <a:lnTo>
                    <a:pt x="22" y="20"/>
                  </a:lnTo>
                  <a:lnTo>
                    <a:pt x="26" y="16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5" name="Freeform 2193"/>
            <p:cNvSpPr>
              <a:spLocks/>
            </p:cNvSpPr>
            <p:nvPr/>
          </p:nvSpPr>
          <p:spPr bwMode="auto">
            <a:xfrm>
              <a:off x="2038350" y="6042025"/>
              <a:ext cx="63500" cy="63500"/>
            </a:xfrm>
            <a:custGeom>
              <a:avLst/>
              <a:gdLst>
                <a:gd name="T0" fmla="*/ 0 w 40"/>
                <a:gd name="T1" fmla="*/ 2147483646 h 40"/>
                <a:gd name="T2" fmla="*/ 0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2147483646 w 40"/>
                <a:gd name="T21" fmla="*/ 2147483646 h 40"/>
                <a:gd name="T22" fmla="*/ 2147483646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0 w 40"/>
                <a:gd name="T41" fmla="*/ 2147483646 h 40"/>
                <a:gd name="T42" fmla="*/ 0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6" name="Freeform 2194"/>
            <p:cNvSpPr>
              <a:spLocks/>
            </p:cNvSpPr>
            <p:nvPr/>
          </p:nvSpPr>
          <p:spPr bwMode="auto">
            <a:xfrm>
              <a:off x="4140200" y="6007100"/>
              <a:ext cx="82550" cy="82550"/>
            </a:xfrm>
            <a:custGeom>
              <a:avLst/>
              <a:gdLst>
                <a:gd name="T0" fmla="*/ 0 w 52"/>
                <a:gd name="T1" fmla="*/ 2147483646 h 52"/>
                <a:gd name="T2" fmla="*/ 0 w 52"/>
                <a:gd name="T3" fmla="*/ 2147483646 h 52"/>
                <a:gd name="T4" fmla="*/ 2147483646 w 52"/>
                <a:gd name="T5" fmla="*/ 2147483646 h 52"/>
                <a:gd name="T6" fmla="*/ 2147483646 w 52"/>
                <a:gd name="T7" fmla="*/ 2147483646 h 52"/>
                <a:gd name="T8" fmla="*/ 2147483646 w 52"/>
                <a:gd name="T9" fmla="*/ 2147483646 h 52"/>
                <a:gd name="T10" fmla="*/ 2147483646 w 52"/>
                <a:gd name="T11" fmla="*/ 2147483646 h 52"/>
                <a:gd name="T12" fmla="*/ 2147483646 w 52"/>
                <a:gd name="T13" fmla="*/ 2147483646 h 52"/>
                <a:gd name="T14" fmla="*/ 2147483646 w 52"/>
                <a:gd name="T15" fmla="*/ 2147483646 h 52"/>
                <a:gd name="T16" fmla="*/ 2147483646 w 52"/>
                <a:gd name="T17" fmla="*/ 2147483646 h 52"/>
                <a:gd name="T18" fmla="*/ 2147483646 w 52"/>
                <a:gd name="T19" fmla="*/ 2147483646 h 52"/>
                <a:gd name="T20" fmla="*/ 2147483646 w 52"/>
                <a:gd name="T21" fmla="*/ 2147483646 h 52"/>
                <a:gd name="T22" fmla="*/ 2147483646 w 52"/>
                <a:gd name="T23" fmla="*/ 2147483646 h 52"/>
                <a:gd name="T24" fmla="*/ 2147483646 w 52"/>
                <a:gd name="T25" fmla="*/ 2147483646 h 52"/>
                <a:gd name="T26" fmla="*/ 2147483646 w 52"/>
                <a:gd name="T27" fmla="*/ 2147483646 h 52"/>
                <a:gd name="T28" fmla="*/ 2147483646 w 52"/>
                <a:gd name="T29" fmla="*/ 2147483646 h 52"/>
                <a:gd name="T30" fmla="*/ 2147483646 w 52"/>
                <a:gd name="T31" fmla="*/ 0 h 52"/>
                <a:gd name="T32" fmla="*/ 2147483646 w 52"/>
                <a:gd name="T33" fmla="*/ 0 h 52"/>
                <a:gd name="T34" fmla="*/ 2147483646 w 52"/>
                <a:gd name="T35" fmla="*/ 2147483646 h 52"/>
                <a:gd name="T36" fmla="*/ 2147483646 w 52"/>
                <a:gd name="T37" fmla="*/ 2147483646 h 52"/>
                <a:gd name="T38" fmla="*/ 2147483646 w 52"/>
                <a:gd name="T39" fmla="*/ 2147483646 h 52"/>
                <a:gd name="T40" fmla="*/ 0 w 52"/>
                <a:gd name="T41" fmla="*/ 2147483646 h 52"/>
                <a:gd name="T42" fmla="*/ 0 w 52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"/>
                <a:gd name="T67" fmla="*/ 0 h 52"/>
                <a:gd name="T68" fmla="*/ 52 w 52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" h="52">
                  <a:moveTo>
                    <a:pt x="0" y="26"/>
                  </a:moveTo>
                  <a:lnTo>
                    <a:pt x="0" y="26"/>
                  </a:lnTo>
                  <a:lnTo>
                    <a:pt x="2" y="36"/>
                  </a:lnTo>
                  <a:lnTo>
                    <a:pt x="6" y="46"/>
                  </a:lnTo>
                  <a:lnTo>
                    <a:pt x="14" y="50"/>
                  </a:lnTo>
                  <a:lnTo>
                    <a:pt x="26" y="52"/>
                  </a:lnTo>
                  <a:lnTo>
                    <a:pt x="36" y="50"/>
                  </a:lnTo>
                  <a:lnTo>
                    <a:pt x="44" y="46"/>
                  </a:lnTo>
                  <a:lnTo>
                    <a:pt x="50" y="36"/>
                  </a:lnTo>
                  <a:lnTo>
                    <a:pt x="52" y="26"/>
                  </a:lnTo>
                  <a:lnTo>
                    <a:pt x="50" y="16"/>
                  </a:lnTo>
                  <a:lnTo>
                    <a:pt x="44" y="8"/>
                  </a:lnTo>
                  <a:lnTo>
                    <a:pt x="36" y="2"/>
                  </a:lnTo>
                  <a:lnTo>
                    <a:pt x="26" y="0"/>
                  </a:lnTo>
                  <a:lnTo>
                    <a:pt x="14" y="2"/>
                  </a:lnTo>
                  <a:lnTo>
                    <a:pt x="6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7" name="Freeform 2195"/>
            <p:cNvSpPr>
              <a:spLocks/>
            </p:cNvSpPr>
            <p:nvPr/>
          </p:nvSpPr>
          <p:spPr bwMode="auto">
            <a:xfrm>
              <a:off x="4003675" y="6007100"/>
              <a:ext cx="57150" cy="57150"/>
            </a:xfrm>
            <a:custGeom>
              <a:avLst/>
              <a:gdLst>
                <a:gd name="T0" fmla="*/ 0 w 36"/>
                <a:gd name="T1" fmla="*/ 2147483646 h 36"/>
                <a:gd name="T2" fmla="*/ 0 w 36"/>
                <a:gd name="T3" fmla="*/ 2147483646 h 36"/>
                <a:gd name="T4" fmla="*/ 2147483646 w 36"/>
                <a:gd name="T5" fmla="*/ 2147483646 h 36"/>
                <a:gd name="T6" fmla="*/ 2147483646 w 36"/>
                <a:gd name="T7" fmla="*/ 2147483646 h 36"/>
                <a:gd name="T8" fmla="*/ 2147483646 w 36"/>
                <a:gd name="T9" fmla="*/ 2147483646 h 36"/>
                <a:gd name="T10" fmla="*/ 2147483646 w 36"/>
                <a:gd name="T11" fmla="*/ 2147483646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2147483646 h 36"/>
                <a:gd name="T22" fmla="*/ 2147483646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0 h 36"/>
                <a:gd name="T30" fmla="*/ 2147483646 w 36"/>
                <a:gd name="T31" fmla="*/ 0 h 36"/>
                <a:gd name="T32" fmla="*/ 2147483646 w 36"/>
                <a:gd name="T33" fmla="*/ 0 h 36"/>
                <a:gd name="T34" fmla="*/ 2147483646 w 36"/>
                <a:gd name="T35" fmla="*/ 0 h 36"/>
                <a:gd name="T36" fmla="*/ 2147483646 w 36"/>
                <a:gd name="T37" fmla="*/ 2147483646 h 36"/>
                <a:gd name="T38" fmla="*/ 2147483646 w 36"/>
                <a:gd name="T39" fmla="*/ 2147483646 h 36"/>
                <a:gd name="T40" fmla="*/ 0 w 36"/>
                <a:gd name="T41" fmla="*/ 2147483646 h 36"/>
                <a:gd name="T42" fmla="*/ 0 w 36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"/>
                <a:gd name="T67" fmla="*/ 0 h 36"/>
                <a:gd name="T68" fmla="*/ 36 w 36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" h="36">
                  <a:moveTo>
                    <a:pt x="0" y="18"/>
                  </a:move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8" y="36"/>
                  </a:lnTo>
                  <a:lnTo>
                    <a:pt x="26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6" y="18"/>
                  </a:lnTo>
                  <a:lnTo>
                    <a:pt x="34" y="10"/>
                  </a:lnTo>
                  <a:lnTo>
                    <a:pt x="30" y="4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8" name="Freeform 2196"/>
            <p:cNvSpPr>
              <a:spLocks/>
            </p:cNvSpPr>
            <p:nvPr/>
          </p:nvSpPr>
          <p:spPr bwMode="auto">
            <a:xfrm>
              <a:off x="3965575" y="6051550"/>
              <a:ext cx="34925" cy="38100"/>
            </a:xfrm>
            <a:custGeom>
              <a:avLst/>
              <a:gdLst>
                <a:gd name="T0" fmla="*/ 0 w 22"/>
                <a:gd name="T1" fmla="*/ 2147483646 h 24"/>
                <a:gd name="T2" fmla="*/ 0 w 22"/>
                <a:gd name="T3" fmla="*/ 2147483646 h 24"/>
                <a:gd name="T4" fmla="*/ 0 w 22"/>
                <a:gd name="T5" fmla="*/ 2147483646 h 24"/>
                <a:gd name="T6" fmla="*/ 2147483646 w 22"/>
                <a:gd name="T7" fmla="*/ 2147483646 h 24"/>
                <a:gd name="T8" fmla="*/ 2147483646 w 22"/>
                <a:gd name="T9" fmla="*/ 2147483646 h 24"/>
                <a:gd name="T10" fmla="*/ 2147483646 w 22"/>
                <a:gd name="T11" fmla="*/ 2147483646 h 24"/>
                <a:gd name="T12" fmla="*/ 2147483646 w 22"/>
                <a:gd name="T13" fmla="*/ 2147483646 h 24"/>
                <a:gd name="T14" fmla="*/ 2147483646 w 22"/>
                <a:gd name="T15" fmla="*/ 2147483646 h 24"/>
                <a:gd name="T16" fmla="*/ 2147483646 w 22"/>
                <a:gd name="T17" fmla="*/ 2147483646 h 24"/>
                <a:gd name="T18" fmla="*/ 2147483646 w 22"/>
                <a:gd name="T19" fmla="*/ 2147483646 h 24"/>
                <a:gd name="T20" fmla="*/ 2147483646 w 22"/>
                <a:gd name="T21" fmla="*/ 2147483646 h 24"/>
                <a:gd name="T22" fmla="*/ 2147483646 w 22"/>
                <a:gd name="T23" fmla="*/ 2147483646 h 24"/>
                <a:gd name="T24" fmla="*/ 2147483646 w 22"/>
                <a:gd name="T25" fmla="*/ 2147483646 h 24"/>
                <a:gd name="T26" fmla="*/ 2147483646 w 22"/>
                <a:gd name="T27" fmla="*/ 2147483646 h 24"/>
                <a:gd name="T28" fmla="*/ 2147483646 w 22"/>
                <a:gd name="T29" fmla="*/ 0 h 24"/>
                <a:gd name="T30" fmla="*/ 2147483646 w 22"/>
                <a:gd name="T31" fmla="*/ 0 h 24"/>
                <a:gd name="T32" fmla="*/ 2147483646 w 22"/>
                <a:gd name="T33" fmla="*/ 0 h 24"/>
                <a:gd name="T34" fmla="*/ 2147483646 w 22"/>
                <a:gd name="T35" fmla="*/ 0 h 24"/>
                <a:gd name="T36" fmla="*/ 2147483646 w 22"/>
                <a:gd name="T37" fmla="*/ 2147483646 h 24"/>
                <a:gd name="T38" fmla="*/ 0 w 22"/>
                <a:gd name="T39" fmla="*/ 2147483646 h 24"/>
                <a:gd name="T40" fmla="*/ 0 w 22"/>
                <a:gd name="T41" fmla="*/ 2147483646 h 24"/>
                <a:gd name="T42" fmla="*/ 0 w 22"/>
                <a:gd name="T43" fmla="*/ 2147483646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4"/>
                <a:gd name="T68" fmla="*/ 22 w 22"/>
                <a:gd name="T69" fmla="*/ 24 h 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4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2" y="24"/>
                  </a:ln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9" name="Freeform 2197"/>
            <p:cNvSpPr>
              <a:spLocks/>
            </p:cNvSpPr>
            <p:nvPr/>
          </p:nvSpPr>
          <p:spPr bwMode="auto">
            <a:xfrm>
              <a:off x="4292600" y="6022975"/>
              <a:ext cx="76200" cy="76200"/>
            </a:xfrm>
            <a:custGeom>
              <a:avLst/>
              <a:gdLst>
                <a:gd name="T0" fmla="*/ 0 w 48"/>
                <a:gd name="T1" fmla="*/ 2147483646 h 48"/>
                <a:gd name="T2" fmla="*/ 0 w 48"/>
                <a:gd name="T3" fmla="*/ 2147483646 h 48"/>
                <a:gd name="T4" fmla="*/ 2147483646 w 48"/>
                <a:gd name="T5" fmla="*/ 2147483646 h 48"/>
                <a:gd name="T6" fmla="*/ 2147483646 w 48"/>
                <a:gd name="T7" fmla="*/ 2147483646 h 48"/>
                <a:gd name="T8" fmla="*/ 2147483646 w 48"/>
                <a:gd name="T9" fmla="*/ 2147483646 h 48"/>
                <a:gd name="T10" fmla="*/ 2147483646 w 48"/>
                <a:gd name="T11" fmla="*/ 2147483646 h 48"/>
                <a:gd name="T12" fmla="*/ 2147483646 w 48"/>
                <a:gd name="T13" fmla="*/ 2147483646 h 48"/>
                <a:gd name="T14" fmla="*/ 2147483646 w 48"/>
                <a:gd name="T15" fmla="*/ 2147483646 h 48"/>
                <a:gd name="T16" fmla="*/ 2147483646 w 48"/>
                <a:gd name="T17" fmla="*/ 2147483646 h 48"/>
                <a:gd name="T18" fmla="*/ 2147483646 w 48"/>
                <a:gd name="T19" fmla="*/ 2147483646 h 48"/>
                <a:gd name="T20" fmla="*/ 2147483646 w 48"/>
                <a:gd name="T21" fmla="*/ 2147483646 h 48"/>
                <a:gd name="T22" fmla="*/ 2147483646 w 48"/>
                <a:gd name="T23" fmla="*/ 2147483646 h 48"/>
                <a:gd name="T24" fmla="*/ 2147483646 w 48"/>
                <a:gd name="T25" fmla="*/ 2147483646 h 48"/>
                <a:gd name="T26" fmla="*/ 2147483646 w 48"/>
                <a:gd name="T27" fmla="*/ 2147483646 h 48"/>
                <a:gd name="T28" fmla="*/ 2147483646 w 48"/>
                <a:gd name="T29" fmla="*/ 2147483646 h 48"/>
                <a:gd name="T30" fmla="*/ 2147483646 w 48"/>
                <a:gd name="T31" fmla="*/ 0 h 48"/>
                <a:gd name="T32" fmla="*/ 2147483646 w 48"/>
                <a:gd name="T33" fmla="*/ 0 h 48"/>
                <a:gd name="T34" fmla="*/ 2147483646 w 48"/>
                <a:gd name="T35" fmla="*/ 2147483646 h 48"/>
                <a:gd name="T36" fmla="*/ 2147483646 w 48"/>
                <a:gd name="T37" fmla="*/ 2147483646 h 48"/>
                <a:gd name="T38" fmla="*/ 2147483646 w 48"/>
                <a:gd name="T39" fmla="*/ 2147483646 h 48"/>
                <a:gd name="T40" fmla="*/ 0 w 48"/>
                <a:gd name="T41" fmla="*/ 2147483646 h 48"/>
                <a:gd name="T42" fmla="*/ 0 w 48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8"/>
                <a:gd name="T68" fmla="*/ 48 w 48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8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8" y="40"/>
                  </a:lnTo>
                  <a:lnTo>
                    <a:pt x="14" y="46"/>
                  </a:lnTo>
                  <a:lnTo>
                    <a:pt x="24" y="48"/>
                  </a:lnTo>
                  <a:lnTo>
                    <a:pt x="32" y="46"/>
                  </a:lnTo>
                  <a:lnTo>
                    <a:pt x="40" y="40"/>
                  </a:lnTo>
                  <a:lnTo>
                    <a:pt x="46" y="34"/>
                  </a:lnTo>
                  <a:lnTo>
                    <a:pt x="48" y="24"/>
                  </a:lnTo>
                  <a:lnTo>
                    <a:pt x="46" y="14"/>
                  </a:lnTo>
                  <a:lnTo>
                    <a:pt x="40" y="8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0" name="Freeform 2198"/>
            <p:cNvSpPr>
              <a:spLocks/>
            </p:cNvSpPr>
            <p:nvPr/>
          </p:nvSpPr>
          <p:spPr bwMode="auto">
            <a:xfrm>
              <a:off x="4244975" y="6061075"/>
              <a:ext cx="53975" cy="57150"/>
            </a:xfrm>
            <a:custGeom>
              <a:avLst/>
              <a:gdLst>
                <a:gd name="T0" fmla="*/ 0 w 34"/>
                <a:gd name="T1" fmla="*/ 2147483646 h 36"/>
                <a:gd name="T2" fmla="*/ 0 w 34"/>
                <a:gd name="T3" fmla="*/ 2147483646 h 36"/>
                <a:gd name="T4" fmla="*/ 0 w 34"/>
                <a:gd name="T5" fmla="*/ 2147483646 h 36"/>
                <a:gd name="T6" fmla="*/ 2147483646 w 34"/>
                <a:gd name="T7" fmla="*/ 2147483646 h 36"/>
                <a:gd name="T8" fmla="*/ 2147483646 w 34"/>
                <a:gd name="T9" fmla="*/ 2147483646 h 36"/>
                <a:gd name="T10" fmla="*/ 2147483646 w 34"/>
                <a:gd name="T11" fmla="*/ 2147483646 h 36"/>
                <a:gd name="T12" fmla="*/ 2147483646 w 34"/>
                <a:gd name="T13" fmla="*/ 2147483646 h 36"/>
                <a:gd name="T14" fmla="*/ 2147483646 w 34"/>
                <a:gd name="T15" fmla="*/ 2147483646 h 36"/>
                <a:gd name="T16" fmla="*/ 2147483646 w 34"/>
                <a:gd name="T17" fmla="*/ 2147483646 h 36"/>
                <a:gd name="T18" fmla="*/ 2147483646 w 34"/>
                <a:gd name="T19" fmla="*/ 2147483646 h 36"/>
                <a:gd name="T20" fmla="*/ 2147483646 w 34"/>
                <a:gd name="T21" fmla="*/ 2147483646 h 36"/>
                <a:gd name="T22" fmla="*/ 2147483646 w 34"/>
                <a:gd name="T23" fmla="*/ 2147483646 h 36"/>
                <a:gd name="T24" fmla="*/ 2147483646 w 34"/>
                <a:gd name="T25" fmla="*/ 2147483646 h 36"/>
                <a:gd name="T26" fmla="*/ 2147483646 w 34"/>
                <a:gd name="T27" fmla="*/ 2147483646 h 36"/>
                <a:gd name="T28" fmla="*/ 2147483646 w 34"/>
                <a:gd name="T29" fmla="*/ 2147483646 h 36"/>
                <a:gd name="T30" fmla="*/ 2147483646 w 34"/>
                <a:gd name="T31" fmla="*/ 0 h 36"/>
                <a:gd name="T32" fmla="*/ 2147483646 w 34"/>
                <a:gd name="T33" fmla="*/ 0 h 36"/>
                <a:gd name="T34" fmla="*/ 2147483646 w 34"/>
                <a:gd name="T35" fmla="*/ 2147483646 h 36"/>
                <a:gd name="T36" fmla="*/ 2147483646 w 34"/>
                <a:gd name="T37" fmla="*/ 2147483646 h 36"/>
                <a:gd name="T38" fmla="*/ 0 w 34"/>
                <a:gd name="T39" fmla="*/ 2147483646 h 36"/>
                <a:gd name="T40" fmla="*/ 0 w 34"/>
                <a:gd name="T41" fmla="*/ 2147483646 h 36"/>
                <a:gd name="T42" fmla="*/ 0 w 34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6"/>
                <a:gd name="T68" fmla="*/ 34 w 34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6">
                  <a:moveTo>
                    <a:pt x="0" y="18"/>
                  </a:moveTo>
                  <a:lnTo>
                    <a:pt x="0" y="18"/>
                  </a:lnTo>
                  <a:lnTo>
                    <a:pt x="0" y="26"/>
                  </a:lnTo>
                  <a:lnTo>
                    <a:pt x="4" y="32"/>
                  </a:lnTo>
                  <a:lnTo>
                    <a:pt x="10" y="36"/>
                  </a:lnTo>
                  <a:lnTo>
                    <a:pt x="16" y="36"/>
                  </a:lnTo>
                  <a:lnTo>
                    <a:pt x="24" y="36"/>
                  </a:lnTo>
                  <a:lnTo>
                    <a:pt x="30" y="32"/>
                  </a:lnTo>
                  <a:lnTo>
                    <a:pt x="32" y="26"/>
                  </a:lnTo>
                  <a:lnTo>
                    <a:pt x="34" y="18"/>
                  </a:lnTo>
                  <a:lnTo>
                    <a:pt x="32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1" name="Freeform 2199"/>
            <p:cNvSpPr>
              <a:spLocks/>
            </p:cNvSpPr>
            <p:nvPr/>
          </p:nvSpPr>
          <p:spPr bwMode="auto">
            <a:xfrm>
              <a:off x="4286250" y="6099175"/>
              <a:ext cx="57150" cy="57150"/>
            </a:xfrm>
            <a:custGeom>
              <a:avLst/>
              <a:gdLst>
                <a:gd name="T0" fmla="*/ 0 w 36"/>
                <a:gd name="T1" fmla="*/ 2147483646 h 36"/>
                <a:gd name="T2" fmla="*/ 0 w 36"/>
                <a:gd name="T3" fmla="*/ 2147483646 h 36"/>
                <a:gd name="T4" fmla="*/ 2147483646 w 36"/>
                <a:gd name="T5" fmla="*/ 2147483646 h 36"/>
                <a:gd name="T6" fmla="*/ 2147483646 w 36"/>
                <a:gd name="T7" fmla="*/ 2147483646 h 36"/>
                <a:gd name="T8" fmla="*/ 2147483646 w 36"/>
                <a:gd name="T9" fmla="*/ 2147483646 h 36"/>
                <a:gd name="T10" fmla="*/ 2147483646 w 36"/>
                <a:gd name="T11" fmla="*/ 2147483646 h 36"/>
                <a:gd name="T12" fmla="*/ 2147483646 w 36"/>
                <a:gd name="T13" fmla="*/ 2147483646 h 36"/>
                <a:gd name="T14" fmla="*/ 2147483646 w 36"/>
                <a:gd name="T15" fmla="*/ 2147483646 h 36"/>
                <a:gd name="T16" fmla="*/ 2147483646 w 36"/>
                <a:gd name="T17" fmla="*/ 2147483646 h 36"/>
                <a:gd name="T18" fmla="*/ 2147483646 w 36"/>
                <a:gd name="T19" fmla="*/ 2147483646 h 36"/>
                <a:gd name="T20" fmla="*/ 2147483646 w 36"/>
                <a:gd name="T21" fmla="*/ 2147483646 h 36"/>
                <a:gd name="T22" fmla="*/ 2147483646 w 36"/>
                <a:gd name="T23" fmla="*/ 2147483646 h 36"/>
                <a:gd name="T24" fmla="*/ 2147483646 w 36"/>
                <a:gd name="T25" fmla="*/ 2147483646 h 36"/>
                <a:gd name="T26" fmla="*/ 2147483646 w 36"/>
                <a:gd name="T27" fmla="*/ 2147483646 h 36"/>
                <a:gd name="T28" fmla="*/ 2147483646 w 36"/>
                <a:gd name="T29" fmla="*/ 0 h 36"/>
                <a:gd name="T30" fmla="*/ 2147483646 w 36"/>
                <a:gd name="T31" fmla="*/ 0 h 36"/>
                <a:gd name="T32" fmla="*/ 2147483646 w 36"/>
                <a:gd name="T33" fmla="*/ 0 h 36"/>
                <a:gd name="T34" fmla="*/ 2147483646 w 36"/>
                <a:gd name="T35" fmla="*/ 0 h 36"/>
                <a:gd name="T36" fmla="*/ 2147483646 w 36"/>
                <a:gd name="T37" fmla="*/ 2147483646 h 36"/>
                <a:gd name="T38" fmla="*/ 2147483646 w 36"/>
                <a:gd name="T39" fmla="*/ 2147483646 h 36"/>
                <a:gd name="T40" fmla="*/ 0 w 36"/>
                <a:gd name="T41" fmla="*/ 2147483646 h 36"/>
                <a:gd name="T42" fmla="*/ 0 w 36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"/>
                <a:gd name="T67" fmla="*/ 0 h 36"/>
                <a:gd name="T68" fmla="*/ 36 w 36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" h="36">
                  <a:moveTo>
                    <a:pt x="0" y="18"/>
                  </a:move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8" y="36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36" y="18"/>
                  </a:lnTo>
                  <a:lnTo>
                    <a:pt x="34" y="10"/>
                  </a:lnTo>
                  <a:lnTo>
                    <a:pt x="30" y="4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2" name="Freeform 2200"/>
            <p:cNvSpPr>
              <a:spLocks/>
            </p:cNvSpPr>
            <p:nvPr/>
          </p:nvSpPr>
          <p:spPr bwMode="auto">
            <a:xfrm>
              <a:off x="3879850" y="5924550"/>
              <a:ext cx="53975" cy="53975"/>
            </a:xfrm>
            <a:custGeom>
              <a:avLst/>
              <a:gdLst>
                <a:gd name="T0" fmla="*/ 0 w 34"/>
                <a:gd name="T1" fmla="*/ 2147483646 h 34"/>
                <a:gd name="T2" fmla="*/ 0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2147483646 w 34"/>
                <a:gd name="T21" fmla="*/ 2147483646 h 34"/>
                <a:gd name="T22" fmla="*/ 2147483646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0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0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0 w 34"/>
                <a:gd name="T41" fmla="*/ 2147483646 h 34"/>
                <a:gd name="T42" fmla="*/ 0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0" y="16"/>
                  </a:move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0" y="32"/>
                  </a:lnTo>
                  <a:lnTo>
                    <a:pt x="18" y="34"/>
                  </a:lnTo>
                  <a:lnTo>
                    <a:pt x="24" y="32"/>
                  </a:lnTo>
                  <a:lnTo>
                    <a:pt x="30" y="28"/>
                  </a:lnTo>
                  <a:lnTo>
                    <a:pt x="34" y="24"/>
                  </a:lnTo>
                  <a:lnTo>
                    <a:pt x="34" y="16"/>
                  </a:lnTo>
                  <a:lnTo>
                    <a:pt x="34" y="10"/>
                  </a:lnTo>
                  <a:lnTo>
                    <a:pt x="30" y="4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3" name="Freeform 2201"/>
            <p:cNvSpPr>
              <a:spLocks/>
            </p:cNvSpPr>
            <p:nvPr/>
          </p:nvSpPr>
          <p:spPr bwMode="auto">
            <a:xfrm>
              <a:off x="3946525" y="5972175"/>
              <a:ext cx="60325" cy="63500"/>
            </a:xfrm>
            <a:custGeom>
              <a:avLst/>
              <a:gdLst>
                <a:gd name="T0" fmla="*/ 0 w 38"/>
                <a:gd name="T1" fmla="*/ 2147483646 h 40"/>
                <a:gd name="T2" fmla="*/ 0 w 38"/>
                <a:gd name="T3" fmla="*/ 2147483646 h 40"/>
                <a:gd name="T4" fmla="*/ 2147483646 w 38"/>
                <a:gd name="T5" fmla="*/ 2147483646 h 40"/>
                <a:gd name="T6" fmla="*/ 2147483646 w 38"/>
                <a:gd name="T7" fmla="*/ 2147483646 h 40"/>
                <a:gd name="T8" fmla="*/ 2147483646 w 38"/>
                <a:gd name="T9" fmla="*/ 2147483646 h 40"/>
                <a:gd name="T10" fmla="*/ 2147483646 w 38"/>
                <a:gd name="T11" fmla="*/ 2147483646 h 40"/>
                <a:gd name="T12" fmla="*/ 2147483646 w 38"/>
                <a:gd name="T13" fmla="*/ 2147483646 h 40"/>
                <a:gd name="T14" fmla="*/ 2147483646 w 38"/>
                <a:gd name="T15" fmla="*/ 2147483646 h 40"/>
                <a:gd name="T16" fmla="*/ 2147483646 w 38"/>
                <a:gd name="T17" fmla="*/ 2147483646 h 40"/>
                <a:gd name="T18" fmla="*/ 2147483646 w 38"/>
                <a:gd name="T19" fmla="*/ 2147483646 h 40"/>
                <a:gd name="T20" fmla="*/ 2147483646 w 38"/>
                <a:gd name="T21" fmla="*/ 2147483646 h 40"/>
                <a:gd name="T22" fmla="*/ 2147483646 w 38"/>
                <a:gd name="T23" fmla="*/ 2147483646 h 40"/>
                <a:gd name="T24" fmla="*/ 2147483646 w 38"/>
                <a:gd name="T25" fmla="*/ 2147483646 h 40"/>
                <a:gd name="T26" fmla="*/ 2147483646 w 38"/>
                <a:gd name="T27" fmla="*/ 2147483646 h 40"/>
                <a:gd name="T28" fmla="*/ 2147483646 w 38"/>
                <a:gd name="T29" fmla="*/ 2147483646 h 40"/>
                <a:gd name="T30" fmla="*/ 2147483646 w 38"/>
                <a:gd name="T31" fmla="*/ 0 h 40"/>
                <a:gd name="T32" fmla="*/ 2147483646 w 38"/>
                <a:gd name="T33" fmla="*/ 0 h 40"/>
                <a:gd name="T34" fmla="*/ 2147483646 w 38"/>
                <a:gd name="T35" fmla="*/ 2147483646 h 40"/>
                <a:gd name="T36" fmla="*/ 2147483646 w 38"/>
                <a:gd name="T37" fmla="*/ 2147483646 h 40"/>
                <a:gd name="T38" fmla="*/ 2147483646 w 38"/>
                <a:gd name="T39" fmla="*/ 2147483646 h 40"/>
                <a:gd name="T40" fmla="*/ 0 w 38"/>
                <a:gd name="T41" fmla="*/ 2147483646 h 40"/>
                <a:gd name="T42" fmla="*/ 0 w 38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2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2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4" name="Freeform 2202"/>
            <p:cNvSpPr>
              <a:spLocks/>
            </p:cNvSpPr>
            <p:nvPr/>
          </p:nvSpPr>
          <p:spPr bwMode="auto">
            <a:xfrm>
              <a:off x="3883025" y="6073775"/>
              <a:ext cx="44450" cy="44450"/>
            </a:xfrm>
            <a:custGeom>
              <a:avLst/>
              <a:gdLst>
                <a:gd name="T0" fmla="*/ 0 w 28"/>
                <a:gd name="T1" fmla="*/ 2147483646 h 28"/>
                <a:gd name="T2" fmla="*/ 0 w 28"/>
                <a:gd name="T3" fmla="*/ 2147483646 h 28"/>
                <a:gd name="T4" fmla="*/ 0 w 28"/>
                <a:gd name="T5" fmla="*/ 2147483646 h 28"/>
                <a:gd name="T6" fmla="*/ 2147483646 w 28"/>
                <a:gd name="T7" fmla="*/ 2147483646 h 28"/>
                <a:gd name="T8" fmla="*/ 2147483646 w 28"/>
                <a:gd name="T9" fmla="*/ 2147483646 h 28"/>
                <a:gd name="T10" fmla="*/ 2147483646 w 28"/>
                <a:gd name="T11" fmla="*/ 2147483646 h 28"/>
                <a:gd name="T12" fmla="*/ 2147483646 w 28"/>
                <a:gd name="T13" fmla="*/ 2147483646 h 28"/>
                <a:gd name="T14" fmla="*/ 2147483646 w 28"/>
                <a:gd name="T15" fmla="*/ 2147483646 h 28"/>
                <a:gd name="T16" fmla="*/ 2147483646 w 28"/>
                <a:gd name="T17" fmla="*/ 2147483646 h 28"/>
                <a:gd name="T18" fmla="*/ 2147483646 w 28"/>
                <a:gd name="T19" fmla="*/ 2147483646 h 28"/>
                <a:gd name="T20" fmla="*/ 2147483646 w 28"/>
                <a:gd name="T21" fmla="*/ 2147483646 h 28"/>
                <a:gd name="T22" fmla="*/ 2147483646 w 28"/>
                <a:gd name="T23" fmla="*/ 2147483646 h 28"/>
                <a:gd name="T24" fmla="*/ 2147483646 w 28"/>
                <a:gd name="T25" fmla="*/ 2147483646 h 28"/>
                <a:gd name="T26" fmla="*/ 2147483646 w 28"/>
                <a:gd name="T27" fmla="*/ 2147483646 h 28"/>
                <a:gd name="T28" fmla="*/ 2147483646 w 28"/>
                <a:gd name="T29" fmla="*/ 2147483646 h 28"/>
                <a:gd name="T30" fmla="*/ 2147483646 w 28"/>
                <a:gd name="T31" fmla="*/ 0 h 28"/>
                <a:gd name="T32" fmla="*/ 2147483646 w 28"/>
                <a:gd name="T33" fmla="*/ 0 h 28"/>
                <a:gd name="T34" fmla="*/ 2147483646 w 28"/>
                <a:gd name="T35" fmla="*/ 2147483646 h 28"/>
                <a:gd name="T36" fmla="*/ 2147483646 w 28"/>
                <a:gd name="T37" fmla="*/ 2147483646 h 28"/>
                <a:gd name="T38" fmla="*/ 0 w 28"/>
                <a:gd name="T39" fmla="*/ 2147483646 h 28"/>
                <a:gd name="T40" fmla="*/ 0 w 28"/>
                <a:gd name="T41" fmla="*/ 2147483646 h 28"/>
                <a:gd name="T42" fmla="*/ 0 w 28"/>
                <a:gd name="T43" fmla="*/ 2147483646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28"/>
                <a:gd name="T68" fmla="*/ 28 w 28"/>
                <a:gd name="T69" fmla="*/ 28 h 2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28">
                  <a:moveTo>
                    <a:pt x="0" y="14"/>
                  </a:moveTo>
                  <a:lnTo>
                    <a:pt x="0" y="14"/>
                  </a:lnTo>
                  <a:lnTo>
                    <a:pt x="0" y="20"/>
                  </a:lnTo>
                  <a:lnTo>
                    <a:pt x="4" y="24"/>
                  </a:lnTo>
                  <a:lnTo>
                    <a:pt x="8" y="28"/>
                  </a:lnTo>
                  <a:lnTo>
                    <a:pt x="14" y="28"/>
                  </a:lnTo>
                  <a:lnTo>
                    <a:pt x="18" y="28"/>
                  </a:lnTo>
                  <a:lnTo>
                    <a:pt x="24" y="24"/>
                  </a:lnTo>
                  <a:lnTo>
                    <a:pt x="26" y="20"/>
                  </a:lnTo>
                  <a:lnTo>
                    <a:pt x="28" y="14"/>
                  </a:lnTo>
                  <a:lnTo>
                    <a:pt x="26" y="10"/>
                  </a:lnTo>
                  <a:lnTo>
                    <a:pt x="24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5" name="Freeform 2203"/>
            <p:cNvSpPr>
              <a:spLocks/>
            </p:cNvSpPr>
            <p:nvPr/>
          </p:nvSpPr>
          <p:spPr bwMode="auto">
            <a:xfrm>
              <a:off x="3813175" y="5908675"/>
              <a:ext cx="47625" cy="47625"/>
            </a:xfrm>
            <a:custGeom>
              <a:avLst/>
              <a:gdLst>
                <a:gd name="T0" fmla="*/ 0 w 30"/>
                <a:gd name="T1" fmla="*/ 2147483646 h 30"/>
                <a:gd name="T2" fmla="*/ 0 w 30"/>
                <a:gd name="T3" fmla="*/ 2147483646 h 30"/>
                <a:gd name="T4" fmla="*/ 0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2147483646 w 30"/>
                <a:gd name="T19" fmla="*/ 2147483646 h 30"/>
                <a:gd name="T20" fmla="*/ 2147483646 w 30"/>
                <a:gd name="T21" fmla="*/ 2147483646 h 30"/>
                <a:gd name="T22" fmla="*/ 2147483646 w 30"/>
                <a:gd name="T23" fmla="*/ 2147483646 h 30"/>
                <a:gd name="T24" fmla="*/ 2147483646 w 30"/>
                <a:gd name="T25" fmla="*/ 2147483646 h 30"/>
                <a:gd name="T26" fmla="*/ 2147483646 w 30"/>
                <a:gd name="T27" fmla="*/ 2147483646 h 30"/>
                <a:gd name="T28" fmla="*/ 2147483646 w 30"/>
                <a:gd name="T29" fmla="*/ 0 h 30"/>
                <a:gd name="T30" fmla="*/ 2147483646 w 30"/>
                <a:gd name="T31" fmla="*/ 0 h 30"/>
                <a:gd name="T32" fmla="*/ 2147483646 w 30"/>
                <a:gd name="T33" fmla="*/ 0 h 30"/>
                <a:gd name="T34" fmla="*/ 2147483646 w 30"/>
                <a:gd name="T35" fmla="*/ 0 h 30"/>
                <a:gd name="T36" fmla="*/ 2147483646 w 30"/>
                <a:gd name="T37" fmla="*/ 2147483646 h 30"/>
                <a:gd name="T38" fmla="*/ 0 w 30"/>
                <a:gd name="T39" fmla="*/ 2147483646 h 30"/>
                <a:gd name="T40" fmla="*/ 0 w 30"/>
                <a:gd name="T41" fmla="*/ 2147483646 h 30"/>
                <a:gd name="T42" fmla="*/ 0 w 30"/>
                <a:gd name="T43" fmla="*/ 2147483646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0"/>
                <a:gd name="T68" fmla="*/ 30 w 30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0">
                  <a:moveTo>
                    <a:pt x="0" y="14"/>
                  </a:moveTo>
                  <a:lnTo>
                    <a:pt x="0" y="14"/>
                  </a:lnTo>
                  <a:lnTo>
                    <a:pt x="0" y="20"/>
                  </a:lnTo>
                  <a:lnTo>
                    <a:pt x="4" y="26"/>
                  </a:lnTo>
                  <a:lnTo>
                    <a:pt x="8" y="28"/>
                  </a:lnTo>
                  <a:lnTo>
                    <a:pt x="14" y="30"/>
                  </a:lnTo>
                  <a:lnTo>
                    <a:pt x="20" y="28"/>
                  </a:lnTo>
                  <a:lnTo>
                    <a:pt x="24" y="26"/>
                  </a:lnTo>
                  <a:lnTo>
                    <a:pt x="28" y="20"/>
                  </a:lnTo>
                  <a:lnTo>
                    <a:pt x="30" y="14"/>
                  </a:lnTo>
                  <a:lnTo>
                    <a:pt x="28" y="8"/>
                  </a:lnTo>
                  <a:lnTo>
                    <a:pt x="24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6" name="Freeform 2204"/>
            <p:cNvSpPr>
              <a:spLocks/>
            </p:cNvSpPr>
            <p:nvPr/>
          </p:nvSpPr>
          <p:spPr bwMode="auto">
            <a:xfrm>
              <a:off x="4070350" y="6127750"/>
              <a:ext cx="69850" cy="69850"/>
            </a:xfrm>
            <a:custGeom>
              <a:avLst/>
              <a:gdLst>
                <a:gd name="T0" fmla="*/ 0 w 44"/>
                <a:gd name="T1" fmla="*/ 2147483646 h 44"/>
                <a:gd name="T2" fmla="*/ 0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0 w 44"/>
                <a:gd name="T41" fmla="*/ 2147483646 h 44"/>
                <a:gd name="T42" fmla="*/ 0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4"/>
                <a:gd name="T68" fmla="*/ 44 w 44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4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6" y="38"/>
                  </a:lnTo>
                  <a:lnTo>
                    <a:pt x="12" y="44"/>
                  </a:lnTo>
                  <a:lnTo>
                    <a:pt x="22" y="44"/>
                  </a:lnTo>
                  <a:lnTo>
                    <a:pt x="30" y="44"/>
                  </a:lnTo>
                  <a:lnTo>
                    <a:pt x="38" y="38"/>
                  </a:lnTo>
                  <a:lnTo>
                    <a:pt x="42" y="32"/>
                  </a:lnTo>
                  <a:lnTo>
                    <a:pt x="44" y="22"/>
                  </a:lnTo>
                  <a:lnTo>
                    <a:pt x="42" y="14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7" name="Freeform 2205"/>
            <p:cNvSpPr>
              <a:spLocks/>
            </p:cNvSpPr>
            <p:nvPr/>
          </p:nvSpPr>
          <p:spPr bwMode="auto">
            <a:xfrm>
              <a:off x="4235450" y="6118225"/>
              <a:ext cx="53975" cy="53975"/>
            </a:xfrm>
            <a:custGeom>
              <a:avLst/>
              <a:gdLst>
                <a:gd name="T0" fmla="*/ 0 w 34"/>
                <a:gd name="T1" fmla="*/ 2147483646 h 34"/>
                <a:gd name="T2" fmla="*/ 0 w 34"/>
                <a:gd name="T3" fmla="*/ 2147483646 h 34"/>
                <a:gd name="T4" fmla="*/ 0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2147483646 w 34"/>
                <a:gd name="T21" fmla="*/ 2147483646 h 34"/>
                <a:gd name="T22" fmla="*/ 2147483646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0 w 34"/>
                <a:gd name="T39" fmla="*/ 2147483646 h 34"/>
                <a:gd name="T40" fmla="*/ 0 w 34"/>
                <a:gd name="T41" fmla="*/ 2147483646 h 34"/>
                <a:gd name="T42" fmla="*/ 0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0" y="18"/>
                  </a:moveTo>
                  <a:lnTo>
                    <a:pt x="0" y="18"/>
                  </a:lnTo>
                  <a:lnTo>
                    <a:pt x="0" y="24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6" y="34"/>
                  </a:lnTo>
                  <a:lnTo>
                    <a:pt x="22" y="34"/>
                  </a:lnTo>
                  <a:lnTo>
                    <a:pt x="28" y="30"/>
                  </a:lnTo>
                  <a:lnTo>
                    <a:pt x="32" y="24"/>
                  </a:lnTo>
                  <a:lnTo>
                    <a:pt x="34" y="18"/>
                  </a:lnTo>
                  <a:lnTo>
                    <a:pt x="32" y="10"/>
                  </a:lnTo>
                  <a:lnTo>
                    <a:pt x="28" y="6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2206"/>
            <p:cNvSpPr>
              <a:spLocks/>
            </p:cNvSpPr>
            <p:nvPr/>
          </p:nvSpPr>
          <p:spPr bwMode="auto">
            <a:xfrm>
              <a:off x="4022725" y="6134100"/>
              <a:ext cx="47625" cy="47625"/>
            </a:xfrm>
            <a:custGeom>
              <a:avLst/>
              <a:gdLst>
                <a:gd name="T0" fmla="*/ 0 w 30"/>
                <a:gd name="T1" fmla="*/ 2147483646 h 30"/>
                <a:gd name="T2" fmla="*/ 0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2147483646 w 30"/>
                <a:gd name="T19" fmla="*/ 2147483646 h 30"/>
                <a:gd name="T20" fmla="*/ 2147483646 w 30"/>
                <a:gd name="T21" fmla="*/ 2147483646 h 30"/>
                <a:gd name="T22" fmla="*/ 2147483646 w 30"/>
                <a:gd name="T23" fmla="*/ 2147483646 h 30"/>
                <a:gd name="T24" fmla="*/ 2147483646 w 30"/>
                <a:gd name="T25" fmla="*/ 2147483646 h 30"/>
                <a:gd name="T26" fmla="*/ 2147483646 w 30"/>
                <a:gd name="T27" fmla="*/ 2147483646 h 30"/>
                <a:gd name="T28" fmla="*/ 2147483646 w 30"/>
                <a:gd name="T29" fmla="*/ 2147483646 h 30"/>
                <a:gd name="T30" fmla="*/ 2147483646 w 30"/>
                <a:gd name="T31" fmla="*/ 0 h 30"/>
                <a:gd name="T32" fmla="*/ 2147483646 w 30"/>
                <a:gd name="T33" fmla="*/ 0 h 30"/>
                <a:gd name="T34" fmla="*/ 2147483646 w 30"/>
                <a:gd name="T35" fmla="*/ 2147483646 h 30"/>
                <a:gd name="T36" fmla="*/ 2147483646 w 30"/>
                <a:gd name="T37" fmla="*/ 2147483646 h 30"/>
                <a:gd name="T38" fmla="*/ 2147483646 w 30"/>
                <a:gd name="T39" fmla="*/ 2147483646 h 30"/>
                <a:gd name="T40" fmla="*/ 0 w 30"/>
                <a:gd name="T41" fmla="*/ 2147483646 h 30"/>
                <a:gd name="T42" fmla="*/ 0 w 30"/>
                <a:gd name="T43" fmla="*/ 2147483646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0"/>
                <a:gd name="T68" fmla="*/ 30 w 30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0">
                  <a:moveTo>
                    <a:pt x="0" y="14"/>
                  </a:moveTo>
                  <a:lnTo>
                    <a:pt x="0" y="14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0" y="28"/>
                  </a:lnTo>
                  <a:lnTo>
                    <a:pt x="14" y="30"/>
                  </a:lnTo>
                  <a:lnTo>
                    <a:pt x="20" y="28"/>
                  </a:lnTo>
                  <a:lnTo>
                    <a:pt x="26" y="24"/>
                  </a:lnTo>
                  <a:lnTo>
                    <a:pt x="28" y="20"/>
                  </a:lnTo>
                  <a:lnTo>
                    <a:pt x="30" y="14"/>
                  </a:lnTo>
                  <a:lnTo>
                    <a:pt x="28" y="8"/>
                  </a:lnTo>
                  <a:lnTo>
                    <a:pt x="26" y="4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9" name="Freeform 2207"/>
            <p:cNvSpPr>
              <a:spLocks/>
            </p:cNvSpPr>
            <p:nvPr/>
          </p:nvSpPr>
          <p:spPr bwMode="auto">
            <a:xfrm>
              <a:off x="4321175" y="6153150"/>
              <a:ext cx="41275" cy="41275"/>
            </a:xfrm>
            <a:custGeom>
              <a:avLst/>
              <a:gdLst>
                <a:gd name="T0" fmla="*/ 0 w 26"/>
                <a:gd name="T1" fmla="*/ 2147483646 h 26"/>
                <a:gd name="T2" fmla="*/ 0 w 26"/>
                <a:gd name="T3" fmla="*/ 2147483646 h 26"/>
                <a:gd name="T4" fmla="*/ 2147483646 w 26"/>
                <a:gd name="T5" fmla="*/ 2147483646 h 26"/>
                <a:gd name="T6" fmla="*/ 2147483646 w 26"/>
                <a:gd name="T7" fmla="*/ 2147483646 h 26"/>
                <a:gd name="T8" fmla="*/ 2147483646 w 26"/>
                <a:gd name="T9" fmla="*/ 2147483646 h 26"/>
                <a:gd name="T10" fmla="*/ 2147483646 w 26"/>
                <a:gd name="T11" fmla="*/ 2147483646 h 26"/>
                <a:gd name="T12" fmla="*/ 2147483646 w 26"/>
                <a:gd name="T13" fmla="*/ 2147483646 h 26"/>
                <a:gd name="T14" fmla="*/ 2147483646 w 26"/>
                <a:gd name="T15" fmla="*/ 2147483646 h 26"/>
                <a:gd name="T16" fmla="*/ 2147483646 w 26"/>
                <a:gd name="T17" fmla="*/ 2147483646 h 26"/>
                <a:gd name="T18" fmla="*/ 2147483646 w 26"/>
                <a:gd name="T19" fmla="*/ 2147483646 h 26"/>
                <a:gd name="T20" fmla="*/ 2147483646 w 26"/>
                <a:gd name="T21" fmla="*/ 2147483646 h 26"/>
                <a:gd name="T22" fmla="*/ 2147483646 w 26"/>
                <a:gd name="T23" fmla="*/ 2147483646 h 26"/>
                <a:gd name="T24" fmla="*/ 2147483646 w 26"/>
                <a:gd name="T25" fmla="*/ 2147483646 h 26"/>
                <a:gd name="T26" fmla="*/ 2147483646 w 26"/>
                <a:gd name="T27" fmla="*/ 2147483646 h 26"/>
                <a:gd name="T28" fmla="*/ 2147483646 w 26"/>
                <a:gd name="T29" fmla="*/ 2147483646 h 26"/>
                <a:gd name="T30" fmla="*/ 2147483646 w 26"/>
                <a:gd name="T31" fmla="*/ 0 h 26"/>
                <a:gd name="T32" fmla="*/ 2147483646 w 26"/>
                <a:gd name="T33" fmla="*/ 0 h 26"/>
                <a:gd name="T34" fmla="*/ 2147483646 w 26"/>
                <a:gd name="T35" fmla="*/ 2147483646 h 26"/>
                <a:gd name="T36" fmla="*/ 2147483646 w 26"/>
                <a:gd name="T37" fmla="*/ 2147483646 h 26"/>
                <a:gd name="T38" fmla="*/ 2147483646 w 26"/>
                <a:gd name="T39" fmla="*/ 2147483646 h 26"/>
                <a:gd name="T40" fmla="*/ 0 w 26"/>
                <a:gd name="T41" fmla="*/ 2147483646 h 26"/>
                <a:gd name="T42" fmla="*/ 0 w 26"/>
                <a:gd name="T43" fmla="*/ 214748364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"/>
                <a:gd name="T67" fmla="*/ 0 h 26"/>
                <a:gd name="T68" fmla="*/ 26 w 26"/>
                <a:gd name="T69" fmla="*/ 26 h 2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" h="26">
                  <a:moveTo>
                    <a:pt x="0" y="12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8" y="24"/>
                  </a:lnTo>
                  <a:lnTo>
                    <a:pt x="12" y="26"/>
                  </a:lnTo>
                  <a:lnTo>
                    <a:pt x="18" y="24"/>
                  </a:lnTo>
                  <a:lnTo>
                    <a:pt x="22" y="22"/>
                  </a:lnTo>
                  <a:lnTo>
                    <a:pt x="24" y="18"/>
                  </a:lnTo>
                  <a:lnTo>
                    <a:pt x="26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0" name="Freeform 2208"/>
            <p:cNvSpPr>
              <a:spLocks/>
            </p:cNvSpPr>
            <p:nvPr/>
          </p:nvSpPr>
          <p:spPr bwMode="auto">
            <a:xfrm>
              <a:off x="2184400" y="6054725"/>
              <a:ext cx="53975" cy="60325"/>
            </a:xfrm>
            <a:custGeom>
              <a:avLst/>
              <a:gdLst>
                <a:gd name="T0" fmla="*/ 0 w 34"/>
                <a:gd name="T1" fmla="*/ 2147483646 h 38"/>
                <a:gd name="T2" fmla="*/ 0 w 34"/>
                <a:gd name="T3" fmla="*/ 2147483646 h 38"/>
                <a:gd name="T4" fmla="*/ 2147483646 w 34"/>
                <a:gd name="T5" fmla="*/ 2147483646 h 38"/>
                <a:gd name="T6" fmla="*/ 2147483646 w 34"/>
                <a:gd name="T7" fmla="*/ 2147483646 h 38"/>
                <a:gd name="T8" fmla="*/ 2147483646 w 34"/>
                <a:gd name="T9" fmla="*/ 2147483646 h 38"/>
                <a:gd name="T10" fmla="*/ 2147483646 w 34"/>
                <a:gd name="T11" fmla="*/ 2147483646 h 38"/>
                <a:gd name="T12" fmla="*/ 2147483646 w 34"/>
                <a:gd name="T13" fmla="*/ 2147483646 h 38"/>
                <a:gd name="T14" fmla="*/ 2147483646 w 34"/>
                <a:gd name="T15" fmla="*/ 2147483646 h 38"/>
                <a:gd name="T16" fmla="*/ 2147483646 w 34"/>
                <a:gd name="T17" fmla="*/ 2147483646 h 38"/>
                <a:gd name="T18" fmla="*/ 2147483646 w 34"/>
                <a:gd name="T19" fmla="*/ 2147483646 h 38"/>
                <a:gd name="T20" fmla="*/ 2147483646 w 34"/>
                <a:gd name="T21" fmla="*/ 2147483646 h 38"/>
                <a:gd name="T22" fmla="*/ 2147483646 w 34"/>
                <a:gd name="T23" fmla="*/ 2147483646 h 38"/>
                <a:gd name="T24" fmla="*/ 2147483646 w 34"/>
                <a:gd name="T25" fmla="*/ 2147483646 h 38"/>
                <a:gd name="T26" fmla="*/ 2147483646 w 34"/>
                <a:gd name="T27" fmla="*/ 2147483646 h 38"/>
                <a:gd name="T28" fmla="*/ 2147483646 w 34"/>
                <a:gd name="T29" fmla="*/ 2147483646 h 38"/>
                <a:gd name="T30" fmla="*/ 2147483646 w 34"/>
                <a:gd name="T31" fmla="*/ 0 h 38"/>
                <a:gd name="T32" fmla="*/ 2147483646 w 34"/>
                <a:gd name="T33" fmla="*/ 0 h 38"/>
                <a:gd name="T34" fmla="*/ 2147483646 w 34"/>
                <a:gd name="T35" fmla="*/ 2147483646 h 38"/>
                <a:gd name="T36" fmla="*/ 2147483646 w 34"/>
                <a:gd name="T37" fmla="*/ 2147483646 h 38"/>
                <a:gd name="T38" fmla="*/ 2147483646 w 34"/>
                <a:gd name="T39" fmla="*/ 2147483646 h 38"/>
                <a:gd name="T40" fmla="*/ 0 w 34"/>
                <a:gd name="T41" fmla="*/ 2147483646 h 38"/>
                <a:gd name="T42" fmla="*/ 0 w 34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8"/>
                <a:gd name="T68" fmla="*/ 34 w 34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4" y="36"/>
                  </a:lnTo>
                  <a:lnTo>
                    <a:pt x="30" y="32"/>
                  </a:lnTo>
                  <a:lnTo>
                    <a:pt x="34" y="26"/>
                  </a:lnTo>
                  <a:lnTo>
                    <a:pt x="34" y="20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Freeform 2209"/>
            <p:cNvSpPr>
              <a:spLocks/>
            </p:cNvSpPr>
            <p:nvPr/>
          </p:nvSpPr>
          <p:spPr bwMode="auto">
            <a:xfrm>
              <a:off x="3810000" y="6016625"/>
              <a:ext cx="47625" cy="50800"/>
            </a:xfrm>
            <a:custGeom>
              <a:avLst/>
              <a:gdLst>
                <a:gd name="T0" fmla="*/ 0 w 30"/>
                <a:gd name="T1" fmla="*/ 2147483646 h 32"/>
                <a:gd name="T2" fmla="*/ 0 w 30"/>
                <a:gd name="T3" fmla="*/ 2147483646 h 32"/>
                <a:gd name="T4" fmla="*/ 0 w 30"/>
                <a:gd name="T5" fmla="*/ 2147483646 h 32"/>
                <a:gd name="T6" fmla="*/ 2147483646 w 30"/>
                <a:gd name="T7" fmla="*/ 2147483646 h 32"/>
                <a:gd name="T8" fmla="*/ 2147483646 w 30"/>
                <a:gd name="T9" fmla="*/ 2147483646 h 32"/>
                <a:gd name="T10" fmla="*/ 2147483646 w 30"/>
                <a:gd name="T11" fmla="*/ 2147483646 h 32"/>
                <a:gd name="T12" fmla="*/ 2147483646 w 30"/>
                <a:gd name="T13" fmla="*/ 2147483646 h 32"/>
                <a:gd name="T14" fmla="*/ 2147483646 w 30"/>
                <a:gd name="T15" fmla="*/ 2147483646 h 32"/>
                <a:gd name="T16" fmla="*/ 2147483646 w 30"/>
                <a:gd name="T17" fmla="*/ 2147483646 h 32"/>
                <a:gd name="T18" fmla="*/ 2147483646 w 30"/>
                <a:gd name="T19" fmla="*/ 2147483646 h 32"/>
                <a:gd name="T20" fmla="*/ 2147483646 w 30"/>
                <a:gd name="T21" fmla="*/ 2147483646 h 32"/>
                <a:gd name="T22" fmla="*/ 2147483646 w 30"/>
                <a:gd name="T23" fmla="*/ 2147483646 h 32"/>
                <a:gd name="T24" fmla="*/ 2147483646 w 30"/>
                <a:gd name="T25" fmla="*/ 2147483646 h 32"/>
                <a:gd name="T26" fmla="*/ 2147483646 w 30"/>
                <a:gd name="T27" fmla="*/ 2147483646 h 32"/>
                <a:gd name="T28" fmla="*/ 2147483646 w 30"/>
                <a:gd name="T29" fmla="*/ 0 h 32"/>
                <a:gd name="T30" fmla="*/ 2147483646 w 30"/>
                <a:gd name="T31" fmla="*/ 0 h 32"/>
                <a:gd name="T32" fmla="*/ 2147483646 w 30"/>
                <a:gd name="T33" fmla="*/ 0 h 32"/>
                <a:gd name="T34" fmla="*/ 2147483646 w 30"/>
                <a:gd name="T35" fmla="*/ 0 h 32"/>
                <a:gd name="T36" fmla="*/ 2147483646 w 30"/>
                <a:gd name="T37" fmla="*/ 2147483646 h 32"/>
                <a:gd name="T38" fmla="*/ 0 w 30"/>
                <a:gd name="T39" fmla="*/ 2147483646 h 32"/>
                <a:gd name="T40" fmla="*/ 0 w 30"/>
                <a:gd name="T41" fmla="*/ 2147483646 h 32"/>
                <a:gd name="T42" fmla="*/ 0 w 30"/>
                <a:gd name="T43" fmla="*/ 2147483646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2"/>
                <a:gd name="T68" fmla="*/ 30 w 30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2">
                  <a:moveTo>
                    <a:pt x="0" y="16"/>
                  </a:moveTo>
                  <a:lnTo>
                    <a:pt x="0" y="16"/>
                  </a:lnTo>
                  <a:lnTo>
                    <a:pt x="0" y="22"/>
                  </a:lnTo>
                  <a:lnTo>
                    <a:pt x="4" y="26"/>
                  </a:lnTo>
                  <a:lnTo>
                    <a:pt x="8" y="30"/>
                  </a:lnTo>
                  <a:lnTo>
                    <a:pt x="14" y="32"/>
                  </a:lnTo>
                  <a:lnTo>
                    <a:pt x="20" y="30"/>
                  </a:lnTo>
                  <a:lnTo>
                    <a:pt x="26" y="26"/>
                  </a:lnTo>
                  <a:lnTo>
                    <a:pt x="30" y="22"/>
                  </a:lnTo>
                  <a:lnTo>
                    <a:pt x="30" y="16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2" name="Freeform 2210"/>
            <p:cNvSpPr>
              <a:spLocks/>
            </p:cNvSpPr>
            <p:nvPr/>
          </p:nvSpPr>
          <p:spPr bwMode="auto">
            <a:xfrm>
              <a:off x="4111625" y="5937250"/>
              <a:ext cx="28575" cy="31750"/>
            </a:xfrm>
            <a:custGeom>
              <a:avLst/>
              <a:gdLst>
                <a:gd name="T0" fmla="*/ 0 w 18"/>
                <a:gd name="T1" fmla="*/ 2147483646 h 20"/>
                <a:gd name="T2" fmla="*/ 0 w 18"/>
                <a:gd name="T3" fmla="*/ 2147483646 h 20"/>
                <a:gd name="T4" fmla="*/ 0 w 18"/>
                <a:gd name="T5" fmla="*/ 2147483646 h 20"/>
                <a:gd name="T6" fmla="*/ 2147483646 w 18"/>
                <a:gd name="T7" fmla="*/ 2147483646 h 20"/>
                <a:gd name="T8" fmla="*/ 2147483646 w 18"/>
                <a:gd name="T9" fmla="*/ 2147483646 h 20"/>
                <a:gd name="T10" fmla="*/ 2147483646 w 18"/>
                <a:gd name="T11" fmla="*/ 2147483646 h 20"/>
                <a:gd name="T12" fmla="*/ 2147483646 w 18"/>
                <a:gd name="T13" fmla="*/ 2147483646 h 20"/>
                <a:gd name="T14" fmla="*/ 2147483646 w 18"/>
                <a:gd name="T15" fmla="*/ 2147483646 h 20"/>
                <a:gd name="T16" fmla="*/ 2147483646 w 18"/>
                <a:gd name="T17" fmla="*/ 2147483646 h 20"/>
                <a:gd name="T18" fmla="*/ 2147483646 w 18"/>
                <a:gd name="T19" fmla="*/ 2147483646 h 20"/>
                <a:gd name="T20" fmla="*/ 2147483646 w 18"/>
                <a:gd name="T21" fmla="*/ 2147483646 h 20"/>
                <a:gd name="T22" fmla="*/ 2147483646 w 18"/>
                <a:gd name="T23" fmla="*/ 2147483646 h 20"/>
                <a:gd name="T24" fmla="*/ 2147483646 w 18"/>
                <a:gd name="T25" fmla="*/ 2147483646 h 20"/>
                <a:gd name="T26" fmla="*/ 2147483646 w 18"/>
                <a:gd name="T27" fmla="*/ 2147483646 h 20"/>
                <a:gd name="T28" fmla="*/ 2147483646 w 18"/>
                <a:gd name="T29" fmla="*/ 2147483646 h 20"/>
                <a:gd name="T30" fmla="*/ 2147483646 w 18"/>
                <a:gd name="T31" fmla="*/ 0 h 20"/>
                <a:gd name="T32" fmla="*/ 2147483646 w 18"/>
                <a:gd name="T33" fmla="*/ 0 h 20"/>
                <a:gd name="T34" fmla="*/ 2147483646 w 18"/>
                <a:gd name="T35" fmla="*/ 2147483646 h 20"/>
                <a:gd name="T36" fmla="*/ 2147483646 w 18"/>
                <a:gd name="T37" fmla="*/ 2147483646 h 20"/>
                <a:gd name="T38" fmla="*/ 0 w 18"/>
                <a:gd name="T39" fmla="*/ 2147483646 h 20"/>
                <a:gd name="T40" fmla="*/ 0 w 18"/>
                <a:gd name="T41" fmla="*/ 2147483646 h 20"/>
                <a:gd name="T42" fmla="*/ 0 w 18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8" y="20"/>
                  </a:lnTo>
                  <a:lnTo>
                    <a:pt x="12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Freeform 2211"/>
            <p:cNvSpPr>
              <a:spLocks/>
            </p:cNvSpPr>
            <p:nvPr/>
          </p:nvSpPr>
          <p:spPr bwMode="auto">
            <a:xfrm>
              <a:off x="4210050" y="6073775"/>
              <a:ext cx="34925" cy="34925"/>
            </a:xfrm>
            <a:custGeom>
              <a:avLst/>
              <a:gdLst>
                <a:gd name="T0" fmla="*/ 0 w 22"/>
                <a:gd name="T1" fmla="*/ 2147483646 h 22"/>
                <a:gd name="T2" fmla="*/ 0 w 22"/>
                <a:gd name="T3" fmla="*/ 2147483646 h 22"/>
                <a:gd name="T4" fmla="*/ 0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2147483646 w 22"/>
                <a:gd name="T21" fmla="*/ 2147483646 h 22"/>
                <a:gd name="T22" fmla="*/ 2147483646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0 w 22"/>
                <a:gd name="T39" fmla="*/ 2147483646 h 22"/>
                <a:gd name="T40" fmla="*/ 0 w 22"/>
                <a:gd name="T41" fmla="*/ 2147483646 h 22"/>
                <a:gd name="T42" fmla="*/ 0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2" y="12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Freeform 2212"/>
            <p:cNvSpPr>
              <a:spLocks/>
            </p:cNvSpPr>
            <p:nvPr/>
          </p:nvSpPr>
          <p:spPr bwMode="auto">
            <a:xfrm>
              <a:off x="4286250" y="6156325"/>
              <a:ext cx="34925" cy="34925"/>
            </a:xfrm>
            <a:custGeom>
              <a:avLst/>
              <a:gdLst>
                <a:gd name="T0" fmla="*/ 0 w 22"/>
                <a:gd name="T1" fmla="*/ 2147483646 h 22"/>
                <a:gd name="T2" fmla="*/ 0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2147483646 w 22"/>
                <a:gd name="T21" fmla="*/ 2147483646 h 22"/>
                <a:gd name="T22" fmla="*/ 2147483646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0 w 22"/>
                <a:gd name="T41" fmla="*/ 2147483646 h 22"/>
                <a:gd name="T42" fmla="*/ 0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0" y="10"/>
                  </a:moveTo>
                  <a:lnTo>
                    <a:pt x="0" y="10"/>
                  </a:lnTo>
                  <a:lnTo>
                    <a:pt x="2" y="14"/>
                  </a:lnTo>
                  <a:lnTo>
                    <a:pt x="4" y="18"/>
                  </a:lnTo>
                  <a:lnTo>
                    <a:pt x="8" y="20"/>
                  </a:lnTo>
                  <a:lnTo>
                    <a:pt x="12" y="22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Freeform 2213"/>
            <p:cNvSpPr>
              <a:spLocks/>
            </p:cNvSpPr>
            <p:nvPr/>
          </p:nvSpPr>
          <p:spPr bwMode="auto">
            <a:xfrm>
              <a:off x="4064000" y="6007100"/>
              <a:ext cx="41275" cy="41275"/>
            </a:xfrm>
            <a:custGeom>
              <a:avLst/>
              <a:gdLst>
                <a:gd name="T0" fmla="*/ 0 w 26"/>
                <a:gd name="T1" fmla="*/ 2147483646 h 26"/>
                <a:gd name="T2" fmla="*/ 0 w 26"/>
                <a:gd name="T3" fmla="*/ 2147483646 h 26"/>
                <a:gd name="T4" fmla="*/ 2147483646 w 26"/>
                <a:gd name="T5" fmla="*/ 2147483646 h 26"/>
                <a:gd name="T6" fmla="*/ 2147483646 w 26"/>
                <a:gd name="T7" fmla="*/ 2147483646 h 26"/>
                <a:gd name="T8" fmla="*/ 2147483646 w 26"/>
                <a:gd name="T9" fmla="*/ 2147483646 h 26"/>
                <a:gd name="T10" fmla="*/ 2147483646 w 26"/>
                <a:gd name="T11" fmla="*/ 2147483646 h 26"/>
                <a:gd name="T12" fmla="*/ 2147483646 w 26"/>
                <a:gd name="T13" fmla="*/ 2147483646 h 26"/>
                <a:gd name="T14" fmla="*/ 2147483646 w 26"/>
                <a:gd name="T15" fmla="*/ 2147483646 h 26"/>
                <a:gd name="T16" fmla="*/ 2147483646 w 26"/>
                <a:gd name="T17" fmla="*/ 2147483646 h 26"/>
                <a:gd name="T18" fmla="*/ 2147483646 w 26"/>
                <a:gd name="T19" fmla="*/ 2147483646 h 26"/>
                <a:gd name="T20" fmla="*/ 2147483646 w 26"/>
                <a:gd name="T21" fmla="*/ 2147483646 h 26"/>
                <a:gd name="T22" fmla="*/ 2147483646 w 26"/>
                <a:gd name="T23" fmla="*/ 2147483646 h 26"/>
                <a:gd name="T24" fmla="*/ 2147483646 w 26"/>
                <a:gd name="T25" fmla="*/ 2147483646 h 26"/>
                <a:gd name="T26" fmla="*/ 2147483646 w 26"/>
                <a:gd name="T27" fmla="*/ 2147483646 h 26"/>
                <a:gd name="T28" fmla="*/ 2147483646 w 26"/>
                <a:gd name="T29" fmla="*/ 0 h 26"/>
                <a:gd name="T30" fmla="*/ 2147483646 w 26"/>
                <a:gd name="T31" fmla="*/ 0 h 26"/>
                <a:gd name="T32" fmla="*/ 2147483646 w 26"/>
                <a:gd name="T33" fmla="*/ 0 h 26"/>
                <a:gd name="T34" fmla="*/ 2147483646 w 26"/>
                <a:gd name="T35" fmla="*/ 0 h 26"/>
                <a:gd name="T36" fmla="*/ 2147483646 w 26"/>
                <a:gd name="T37" fmla="*/ 2147483646 h 26"/>
                <a:gd name="T38" fmla="*/ 2147483646 w 26"/>
                <a:gd name="T39" fmla="*/ 2147483646 h 26"/>
                <a:gd name="T40" fmla="*/ 0 w 26"/>
                <a:gd name="T41" fmla="*/ 2147483646 h 26"/>
                <a:gd name="T42" fmla="*/ 0 w 26"/>
                <a:gd name="T43" fmla="*/ 214748364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"/>
                <a:gd name="T67" fmla="*/ 0 h 26"/>
                <a:gd name="T68" fmla="*/ 26 w 26"/>
                <a:gd name="T69" fmla="*/ 26 h 2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" h="26">
                  <a:moveTo>
                    <a:pt x="0" y="12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8" y="24"/>
                  </a:lnTo>
                  <a:lnTo>
                    <a:pt x="14" y="26"/>
                  </a:lnTo>
                  <a:lnTo>
                    <a:pt x="18" y="24"/>
                  </a:lnTo>
                  <a:lnTo>
                    <a:pt x="22" y="22"/>
                  </a:lnTo>
                  <a:lnTo>
                    <a:pt x="26" y="18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6" name="Freeform 2214"/>
            <p:cNvSpPr>
              <a:spLocks/>
            </p:cNvSpPr>
            <p:nvPr/>
          </p:nvSpPr>
          <p:spPr bwMode="auto">
            <a:xfrm>
              <a:off x="4108450" y="6042025"/>
              <a:ext cx="31750" cy="34925"/>
            </a:xfrm>
            <a:custGeom>
              <a:avLst/>
              <a:gdLst>
                <a:gd name="T0" fmla="*/ 0 w 20"/>
                <a:gd name="T1" fmla="*/ 2147483646 h 22"/>
                <a:gd name="T2" fmla="*/ 0 w 20"/>
                <a:gd name="T3" fmla="*/ 2147483646 h 22"/>
                <a:gd name="T4" fmla="*/ 0 w 20"/>
                <a:gd name="T5" fmla="*/ 2147483646 h 22"/>
                <a:gd name="T6" fmla="*/ 2147483646 w 20"/>
                <a:gd name="T7" fmla="*/ 2147483646 h 22"/>
                <a:gd name="T8" fmla="*/ 2147483646 w 20"/>
                <a:gd name="T9" fmla="*/ 2147483646 h 22"/>
                <a:gd name="T10" fmla="*/ 2147483646 w 20"/>
                <a:gd name="T11" fmla="*/ 2147483646 h 22"/>
                <a:gd name="T12" fmla="*/ 2147483646 w 20"/>
                <a:gd name="T13" fmla="*/ 2147483646 h 22"/>
                <a:gd name="T14" fmla="*/ 2147483646 w 20"/>
                <a:gd name="T15" fmla="*/ 2147483646 h 22"/>
                <a:gd name="T16" fmla="*/ 2147483646 w 20"/>
                <a:gd name="T17" fmla="*/ 2147483646 h 22"/>
                <a:gd name="T18" fmla="*/ 2147483646 w 20"/>
                <a:gd name="T19" fmla="*/ 2147483646 h 22"/>
                <a:gd name="T20" fmla="*/ 2147483646 w 20"/>
                <a:gd name="T21" fmla="*/ 2147483646 h 22"/>
                <a:gd name="T22" fmla="*/ 2147483646 w 20"/>
                <a:gd name="T23" fmla="*/ 2147483646 h 22"/>
                <a:gd name="T24" fmla="*/ 2147483646 w 20"/>
                <a:gd name="T25" fmla="*/ 2147483646 h 22"/>
                <a:gd name="T26" fmla="*/ 2147483646 w 20"/>
                <a:gd name="T27" fmla="*/ 2147483646 h 22"/>
                <a:gd name="T28" fmla="*/ 2147483646 w 20"/>
                <a:gd name="T29" fmla="*/ 2147483646 h 22"/>
                <a:gd name="T30" fmla="*/ 2147483646 w 20"/>
                <a:gd name="T31" fmla="*/ 0 h 22"/>
                <a:gd name="T32" fmla="*/ 2147483646 w 20"/>
                <a:gd name="T33" fmla="*/ 0 h 22"/>
                <a:gd name="T34" fmla="*/ 2147483646 w 20"/>
                <a:gd name="T35" fmla="*/ 2147483646 h 22"/>
                <a:gd name="T36" fmla="*/ 2147483646 w 20"/>
                <a:gd name="T37" fmla="*/ 2147483646 h 22"/>
                <a:gd name="T38" fmla="*/ 0 w 20"/>
                <a:gd name="T39" fmla="*/ 2147483646 h 22"/>
                <a:gd name="T40" fmla="*/ 0 w 20"/>
                <a:gd name="T41" fmla="*/ 2147483646 h 22"/>
                <a:gd name="T42" fmla="*/ 0 w 20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2"/>
                <a:gd name="T68" fmla="*/ 20 w 20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2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6" y="20"/>
                  </a:lnTo>
                  <a:lnTo>
                    <a:pt x="10" y="22"/>
                  </a:lnTo>
                  <a:lnTo>
                    <a:pt x="14" y="20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Freeform 2215"/>
            <p:cNvSpPr>
              <a:spLocks/>
            </p:cNvSpPr>
            <p:nvPr/>
          </p:nvSpPr>
          <p:spPr bwMode="auto">
            <a:xfrm>
              <a:off x="4114800" y="6086475"/>
              <a:ext cx="34925" cy="34925"/>
            </a:xfrm>
            <a:custGeom>
              <a:avLst/>
              <a:gdLst>
                <a:gd name="T0" fmla="*/ 0 w 22"/>
                <a:gd name="T1" fmla="*/ 2147483646 h 22"/>
                <a:gd name="T2" fmla="*/ 0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2147483646 w 22"/>
                <a:gd name="T21" fmla="*/ 2147483646 h 22"/>
                <a:gd name="T22" fmla="*/ 2147483646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0 w 22"/>
                <a:gd name="T41" fmla="*/ 2147483646 h 22"/>
                <a:gd name="T42" fmla="*/ 0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0" y="10"/>
                  </a:moveTo>
                  <a:lnTo>
                    <a:pt x="0" y="10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8" y="22"/>
                  </a:lnTo>
                  <a:lnTo>
                    <a:pt x="12" y="22"/>
                  </a:lnTo>
                  <a:lnTo>
                    <a:pt x="16" y="22"/>
                  </a:lnTo>
                  <a:lnTo>
                    <a:pt x="20" y="18"/>
                  </a:lnTo>
                  <a:lnTo>
                    <a:pt x="22" y="16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8" name="Freeform 2216"/>
            <p:cNvSpPr>
              <a:spLocks/>
            </p:cNvSpPr>
            <p:nvPr/>
          </p:nvSpPr>
          <p:spPr bwMode="auto">
            <a:xfrm>
              <a:off x="2266950" y="6115050"/>
              <a:ext cx="66675" cy="63500"/>
            </a:xfrm>
            <a:custGeom>
              <a:avLst/>
              <a:gdLst>
                <a:gd name="T0" fmla="*/ 0 w 42"/>
                <a:gd name="T1" fmla="*/ 2147483646 h 40"/>
                <a:gd name="T2" fmla="*/ 0 w 42"/>
                <a:gd name="T3" fmla="*/ 2147483646 h 40"/>
                <a:gd name="T4" fmla="*/ 0 w 42"/>
                <a:gd name="T5" fmla="*/ 2147483646 h 40"/>
                <a:gd name="T6" fmla="*/ 2147483646 w 42"/>
                <a:gd name="T7" fmla="*/ 2147483646 h 40"/>
                <a:gd name="T8" fmla="*/ 2147483646 w 42"/>
                <a:gd name="T9" fmla="*/ 2147483646 h 40"/>
                <a:gd name="T10" fmla="*/ 2147483646 w 42"/>
                <a:gd name="T11" fmla="*/ 2147483646 h 40"/>
                <a:gd name="T12" fmla="*/ 2147483646 w 42"/>
                <a:gd name="T13" fmla="*/ 2147483646 h 40"/>
                <a:gd name="T14" fmla="*/ 2147483646 w 42"/>
                <a:gd name="T15" fmla="*/ 2147483646 h 40"/>
                <a:gd name="T16" fmla="*/ 2147483646 w 42"/>
                <a:gd name="T17" fmla="*/ 2147483646 h 40"/>
                <a:gd name="T18" fmla="*/ 2147483646 w 42"/>
                <a:gd name="T19" fmla="*/ 2147483646 h 40"/>
                <a:gd name="T20" fmla="*/ 2147483646 w 42"/>
                <a:gd name="T21" fmla="*/ 2147483646 h 40"/>
                <a:gd name="T22" fmla="*/ 2147483646 w 42"/>
                <a:gd name="T23" fmla="*/ 2147483646 h 40"/>
                <a:gd name="T24" fmla="*/ 2147483646 w 42"/>
                <a:gd name="T25" fmla="*/ 2147483646 h 40"/>
                <a:gd name="T26" fmla="*/ 2147483646 w 42"/>
                <a:gd name="T27" fmla="*/ 2147483646 h 40"/>
                <a:gd name="T28" fmla="*/ 2147483646 w 42"/>
                <a:gd name="T29" fmla="*/ 0 h 40"/>
                <a:gd name="T30" fmla="*/ 2147483646 w 42"/>
                <a:gd name="T31" fmla="*/ 0 h 40"/>
                <a:gd name="T32" fmla="*/ 2147483646 w 42"/>
                <a:gd name="T33" fmla="*/ 0 h 40"/>
                <a:gd name="T34" fmla="*/ 2147483646 w 42"/>
                <a:gd name="T35" fmla="*/ 0 h 40"/>
                <a:gd name="T36" fmla="*/ 2147483646 w 42"/>
                <a:gd name="T37" fmla="*/ 2147483646 h 40"/>
                <a:gd name="T38" fmla="*/ 0 w 42"/>
                <a:gd name="T39" fmla="*/ 2147483646 h 40"/>
                <a:gd name="T40" fmla="*/ 0 w 42"/>
                <a:gd name="T41" fmla="*/ 2147483646 h 40"/>
                <a:gd name="T42" fmla="*/ 0 w 42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2"/>
                <a:gd name="T67" fmla="*/ 0 h 40"/>
                <a:gd name="T68" fmla="*/ 42 w 42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2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30" y="38"/>
                  </a:lnTo>
                  <a:lnTo>
                    <a:pt x="36" y="34"/>
                  </a:lnTo>
                  <a:lnTo>
                    <a:pt x="40" y="28"/>
                  </a:lnTo>
                  <a:lnTo>
                    <a:pt x="42" y="20"/>
                  </a:lnTo>
                  <a:lnTo>
                    <a:pt x="40" y="12"/>
                  </a:lnTo>
                  <a:lnTo>
                    <a:pt x="36" y="6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9" name="Freeform 2217"/>
            <p:cNvSpPr>
              <a:spLocks/>
            </p:cNvSpPr>
            <p:nvPr/>
          </p:nvSpPr>
          <p:spPr bwMode="auto">
            <a:xfrm>
              <a:off x="2336800" y="6108700"/>
              <a:ext cx="53975" cy="53975"/>
            </a:xfrm>
            <a:custGeom>
              <a:avLst/>
              <a:gdLst>
                <a:gd name="T0" fmla="*/ 0 w 34"/>
                <a:gd name="T1" fmla="*/ 2147483646 h 34"/>
                <a:gd name="T2" fmla="*/ 0 w 34"/>
                <a:gd name="T3" fmla="*/ 2147483646 h 34"/>
                <a:gd name="T4" fmla="*/ 0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2147483646 w 34"/>
                <a:gd name="T21" fmla="*/ 2147483646 h 34"/>
                <a:gd name="T22" fmla="*/ 2147483646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0 w 34"/>
                <a:gd name="T39" fmla="*/ 2147483646 h 34"/>
                <a:gd name="T40" fmla="*/ 0 w 34"/>
                <a:gd name="T41" fmla="*/ 2147483646 h 34"/>
                <a:gd name="T42" fmla="*/ 0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0" y="16"/>
                  </a:moveTo>
                  <a:lnTo>
                    <a:pt x="0" y="16"/>
                  </a:lnTo>
                  <a:lnTo>
                    <a:pt x="0" y="24"/>
                  </a:lnTo>
                  <a:lnTo>
                    <a:pt x="4" y="30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22" y="32"/>
                  </a:lnTo>
                  <a:lnTo>
                    <a:pt x="28" y="30"/>
                  </a:lnTo>
                  <a:lnTo>
                    <a:pt x="32" y="24"/>
                  </a:lnTo>
                  <a:lnTo>
                    <a:pt x="34" y="16"/>
                  </a:lnTo>
                  <a:lnTo>
                    <a:pt x="32" y="10"/>
                  </a:lnTo>
                  <a:lnTo>
                    <a:pt x="28" y="4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0" name="Freeform 2218"/>
            <p:cNvSpPr>
              <a:spLocks/>
            </p:cNvSpPr>
            <p:nvPr/>
          </p:nvSpPr>
          <p:spPr bwMode="auto">
            <a:xfrm>
              <a:off x="2498725" y="6121400"/>
              <a:ext cx="53975" cy="57150"/>
            </a:xfrm>
            <a:custGeom>
              <a:avLst/>
              <a:gdLst>
                <a:gd name="T0" fmla="*/ 0 w 34"/>
                <a:gd name="T1" fmla="*/ 2147483646 h 36"/>
                <a:gd name="T2" fmla="*/ 0 w 34"/>
                <a:gd name="T3" fmla="*/ 2147483646 h 36"/>
                <a:gd name="T4" fmla="*/ 2147483646 w 34"/>
                <a:gd name="T5" fmla="*/ 2147483646 h 36"/>
                <a:gd name="T6" fmla="*/ 2147483646 w 34"/>
                <a:gd name="T7" fmla="*/ 2147483646 h 36"/>
                <a:gd name="T8" fmla="*/ 2147483646 w 34"/>
                <a:gd name="T9" fmla="*/ 2147483646 h 36"/>
                <a:gd name="T10" fmla="*/ 2147483646 w 34"/>
                <a:gd name="T11" fmla="*/ 2147483646 h 36"/>
                <a:gd name="T12" fmla="*/ 2147483646 w 34"/>
                <a:gd name="T13" fmla="*/ 2147483646 h 36"/>
                <a:gd name="T14" fmla="*/ 2147483646 w 34"/>
                <a:gd name="T15" fmla="*/ 2147483646 h 36"/>
                <a:gd name="T16" fmla="*/ 2147483646 w 34"/>
                <a:gd name="T17" fmla="*/ 2147483646 h 36"/>
                <a:gd name="T18" fmla="*/ 2147483646 w 34"/>
                <a:gd name="T19" fmla="*/ 2147483646 h 36"/>
                <a:gd name="T20" fmla="*/ 2147483646 w 34"/>
                <a:gd name="T21" fmla="*/ 2147483646 h 36"/>
                <a:gd name="T22" fmla="*/ 2147483646 w 34"/>
                <a:gd name="T23" fmla="*/ 2147483646 h 36"/>
                <a:gd name="T24" fmla="*/ 2147483646 w 34"/>
                <a:gd name="T25" fmla="*/ 2147483646 h 36"/>
                <a:gd name="T26" fmla="*/ 2147483646 w 34"/>
                <a:gd name="T27" fmla="*/ 2147483646 h 36"/>
                <a:gd name="T28" fmla="*/ 2147483646 w 34"/>
                <a:gd name="T29" fmla="*/ 2147483646 h 36"/>
                <a:gd name="T30" fmla="*/ 2147483646 w 34"/>
                <a:gd name="T31" fmla="*/ 0 h 36"/>
                <a:gd name="T32" fmla="*/ 2147483646 w 34"/>
                <a:gd name="T33" fmla="*/ 0 h 36"/>
                <a:gd name="T34" fmla="*/ 2147483646 w 34"/>
                <a:gd name="T35" fmla="*/ 2147483646 h 36"/>
                <a:gd name="T36" fmla="*/ 2147483646 w 34"/>
                <a:gd name="T37" fmla="*/ 2147483646 h 36"/>
                <a:gd name="T38" fmla="*/ 2147483646 w 34"/>
                <a:gd name="T39" fmla="*/ 2147483646 h 36"/>
                <a:gd name="T40" fmla="*/ 0 w 34"/>
                <a:gd name="T41" fmla="*/ 2147483646 h 36"/>
                <a:gd name="T42" fmla="*/ 0 w 34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6"/>
                <a:gd name="T68" fmla="*/ 34 w 34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6">
                  <a:moveTo>
                    <a:pt x="0" y="18"/>
                  </a:move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0" y="34"/>
                  </a:lnTo>
                  <a:lnTo>
                    <a:pt x="18" y="36"/>
                  </a:lnTo>
                  <a:lnTo>
                    <a:pt x="24" y="34"/>
                  </a:lnTo>
                  <a:lnTo>
                    <a:pt x="30" y="30"/>
                  </a:lnTo>
                  <a:lnTo>
                    <a:pt x="32" y="24"/>
                  </a:lnTo>
                  <a:lnTo>
                    <a:pt x="34" y="18"/>
                  </a:lnTo>
                  <a:lnTo>
                    <a:pt x="32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1" name="Freeform 2219"/>
            <p:cNvSpPr>
              <a:spLocks/>
            </p:cNvSpPr>
            <p:nvPr/>
          </p:nvSpPr>
          <p:spPr bwMode="auto">
            <a:xfrm>
              <a:off x="2149475" y="6026150"/>
              <a:ext cx="44450" cy="44450"/>
            </a:xfrm>
            <a:custGeom>
              <a:avLst/>
              <a:gdLst>
                <a:gd name="T0" fmla="*/ 0 w 28"/>
                <a:gd name="T1" fmla="*/ 2147483646 h 28"/>
                <a:gd name="T2" fmla="*/ 0 w 28"/>
                <a:gd name="T3" fmla="*/ 2147483646 h 28"/>
                <a:gd name="T4" fmla="*/ 2147483646 w 28"/>
                <a:gd name="T5" fmla="*/ 2147483646 h 28"/>
                <a:gd name="T6" fmla="*/ 2147483646 w 28"/>
                <a:gd name="T7" fmla="*/ 2147483646 h 28"/>
                <a:gd name="T8" fmla="*/ 2147483646 w 28"/>
                <a:gd name="T9" fmla="*/ 2147483646 h 28"/>
                <a:gd name="T10" fmla="*/ 2147483646 w 28"/>
                <a:gd name="T11" fmla="*/ 2147483646 h 28"/>
                <a:gd name="T12" fmla="*/ 2147483646 w 28"/>
                <a:gd name="T13" fmla="*/ 2147483646 h 28"/>
                <a:gd name="T14" fmla="*/ 2147483646 w 28"/>
                <a:gd name="T15" fmla="*/ 2147483646 h 28"/>
                <a:gd name="T16" fmla="*/ 2147483646 w 28"/>
                <a:gd name="T17" fmla="*/ 2147483646 h 28"/>
                <a:gd name="T18" fmla="*/ 2147483646 w 28"/>
                <a:gd name="T19" fmla="*/ 2147483646 h 28"/>
                <a:gd name="T20" fmla="*/ 2147483646 w 28"/>
                <a:gd name="T21" fmla="*/ 2147483646 h 28"/>
                <a:gd name="T22" fmla="*/ 2147483646 w 28"/>
                <a:gd name="T23" fmla="*/ 2147483646 h 28"/>
                <a:gd name="T24" fmla="*/ 2147483646 w 28"/>
                <a:gd name="T25" fmla="*/ 2147483646 h 28"/>
                <a:gd name="T26" fmla="*/ 2147483646 w 28"/>
                <a:gd name="T27" fmla="*/ 2147483646 h 28"/>
                <a:gd name="T28" fmla="*/ 2147483646 w 28"/>
                <a:gd name="T29" fmla="*/ 0 h 28"/>
                <a:gd name="T30" fmla="*/ 2147483646 w 28"/>
                <a:gd name="T31" fmla="*/ 0 h 28"/>
                <a:gd name="T32" fmla="*/ 2147483646 w 28"/>
                <a:gd name="T33" fmla="*/ 0 h 28"/>
                <a:gd name="T34" fmla="*/ 2147483646 w 28"/>
                <a:gd name="T35" fmla="*/ 0 h 28"/>
                <a:gd name="T36" fmla="*/ 2147483646 w 28"/>
                <a:gd name="T37" fmla="*/ 2147483646 h 28"/>
                <a:gd name="T38" fmla="*/ 2147483646 w 28"/>
                <a:gd name="T39" fmla="*/ 2147483646 h 28"/>
                <a:gd name="T40" fmla="*/ 0 w 28"/>
                <a:gd name="T41" fmla="*/ 2147483646 h 28"/>
                <a:gd name="T42" fmla="*/ 0 w 28"/>
                <a:gd name="T43" fmla="*/ 2147483646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28"/>
                <a:gd name="T68" fmla="*/ 28 w 28"/>
                <a:gd name="T69" fmla="*/ 28 h 2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28">
                  <a:moveTo>
                    <a:pt x="0" y="14"/>
                  </a:moveTo>
                  <a:lnTo>
                    <a:pt x="0" y="14"/>
                  </a:lnTo>
                  <a:lnTo>
                    <a:pt x="2" y="18"/>
                  </a:lnTo>
                  <a:lnTo>
                    <a:pt x="4" y="24"/>
                  </a:lnTo>
                  <a:lnTo>
                    <a:pt x="8" y="26"/>
                  </a:lnTo>
                  <a:lnTo>
                    <a:pt x="14" y="28"/>
                  </a:lnTo>
                  <a:lnTo>
                    <a:pt x="20" y="26"/>
                  </a:lnTo>
                  <a:lnTo>
                    <a:pt x="24" y="24"/>
                  </a:lnTo>
                  <a:lnTo>
                    <a:pt x="28" y="18"/>
                  </a:lnTo>
                  <a:lnTo>
                    <a:pt x="28" y="14"/>
                  </a:lnTo>
                  <a:lnTo>
                    <a:pt x="28" y="8"/>
                  </a:lnTo>
                  <a:lnTo>
                    <a:pt x="24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2" name="Freeform 2220"/>
            <p:cNvSpPr>
              <a:spLocks/>
            </p:cNvSpPr>
            <p:nvPr/>
          </p:nvSpPr>
          <p:spPr bwMode="auto">
            <a:xfrm>
              <a:off x="2428875" y="6089650"/>
              <a:ext cx="73025" cy="73025"/>
            </a:xfrm>
            <a:custGeom>
              <a:avLst/>
              <a:gdLst>
                <a:gd name="T0" fmla="*/ 0 w 46"/>
                <a:gd name="T1" fmla="*/ 2147483646 h 46"/>
                <a:gd name="T2" fmla="*/ 0 w 46"/>
                <a:gd name="T3" fmla="*/ 2147483646 h 46"/>
                <a:gd name="T4" fmla="*/ 2147483646 w 46"/>
                <a:gd name="T5" fmla="*/ 2147483646 h 46"/>
                <a:gd name="T6" fmla="*/ 2147483646 w 46"/>
                <a:gd name="T7" fmla="*/ 2147483646 h 46"/>
                <a:gd name="T8" fmla="*/ 2147483646 w 46"/>
                <a:gd name="T9" fmla="*/ 2147483646 h 46"/>
                <a:gd name="T10" fmla="*/ 2147483646 w 46"/>
                <a:gd name="T11" fmla="*/ 2147483646 h 46"/>
                <a:gd name="T12" fmla="*/ 2147483646 w 46"/>
                <a:gd name="T13" fmla="*/ 2147483646 h 46"/>
                <a:gd name="T14" fmla="*/ 2147483646 w 46"/>
                <a:gd name="T15" fmla="*/ 2147483646 h 46"/>
                <a:gd name="T16" fmla="*/ 2147483646 w 46"/>
                <a:gd name="T17" fmla="*/ 2147483646 h 46"/>
                <a:gd name="T18" fmla="*/ 2147483646 w 46"/>
                <a:gd name="T19" fmla="*/ 2147483646 h 46"/>
                <a:gd name="T20" fmla="*/ 2147483646 w 46"/>
                <a:gd name="T21" fmla="*/ 2147483646 h 46"/>
                <a:gd name="T22" fmla="*/ 2147483646 w 46"/>
                <a:gd name="T23" fmla="*/ 2147483646 h 46"/>
                <a:gd name="T24" fmla="*/ 2147483646 w 46"/>
                <a:gd name="T25" fmla="*/ 2147483646 h 46"/>
                <a:gd name="T26" fmla="*/ 2147483646 w 46"/>
                <a:gd name="T27" fmla="*/ 2147483646 h 46"/>
                <a:gd name="T28" fmla="*/ 2147483646 w 46"/>
                <a:gd name="T29" fmla="*/ 2147483646 h 46"/>
                <a:gd name="T30" fmla="*/ 2147483646 w 46"/>
                <a:gd name="T31" fmla="*/ 0 h 46"/>
                <a:gd name="T32" fmla="*/ 2147483646 w 46"/>
                <a:gd name="T33" fmla="*/ 0 h 46"/>
                <a:gd name="T34" fmla="*/ 2147483646 w 46"/>
                <a:gd name="T35" fmla="*/ 2147483646 h 46"/>
                <a:gd name="T36" fmla="*/ 2147483646 w 46"/>
                <a:gd name="T37" fmla="*/ 2147483646 h 46"/>
                <a:gd name="T38" fmla="*/ 2147483646 w 46"/>
                <a:gd name="T39" fmla="*/ 2147483646 h 46"/>
                <a:gd name="T40" fmla="*/ 0 w 46"/>
                <a:gd name="T41" fmla="*/ 2147483646 h 46"/>
                <a:gd name="T42" fmla="*/ 0 w 46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6"/>
                <a:gd name="T68" fmla="*/ 46 w 46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6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8" y="38"/>
                  </a:lnTo>
                  <a:lnTo>
                    <a:pt x="14" y="44"/>
                  </a:lnTo>
                  <a:lnTo>
                    <a:pt x="22" y="46"/>
                  </a:lnTo>
                  <a:lnTo>
                    <a:pt x="32" y="44"/>
                  </a:lnTo>
                  <a:lnTo>
                    <a:pt x="38" y="38"/>
                  </a:lnTo>
                  <a:lnTo>
                    <a:pt x="44" y="32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3" name="Freeform 2221"/>
            <p:cNvSpPr>
              <a:spLocks/>
            </p:cNvSpPr>
            <p:nvPr/>
          </p:nvSpPr>
          <p:spPr bwMode="auto">
            <a:xfrm>
              <a:off x="2384425" y="6134100"/>
              <a:ext cx="53975" cy="53975"/>
            </a:xfrm>
            <a:custGeom>
              <a:avLst/>
              <a:gdLst>
                <a:gd name="T0" fmla="*/ 0 w 34"/>
                <a:gd name="T1" fmla="*/ 2147483646 h 34"/>
                <a:gd name="T2" fmla="*/ 0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2147483646 w 34"/>
                <a:gd name="T21" fmla="*/ 2147483646 h 34"/>
                <a:gd name="T22" fmla="*/ 2147483646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0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0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0 w 34"/>
                <a:gd name="T41" fmla="*/ 2147483646 h 34"/>
                <a:gd name="T42" fmla="*/ 0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0" y="16"/>
                  </a:move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2" y="32"/>
                  </a:lnTo>
                  <a:lnTo>
                    <a:pt x="18" y="34"/>
                  </a:lnTo>
                  <a:lnTo>
                    <a:pt x="24" y="32"/>
                  </a:lnTo>
                  <a:lnTo>
                    <a:pt x="30" y="28"/>
                  </a:lnTo>
                  <a:lnTo>
                    <a:pt x="34" y="24"/>
                  </a:lnTo>
                  <a:lnTo>
                    <a:pt x="34" y="16"/>
                  </a:lnTo>
                  <a:lnTo>
                    <a:pt x="34" y="10"/>
                  </a:lnTo>
                  <a:lnTo>
                    <a:pt x="30" y="4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4" name="Freeform 2222"/>
            <p:cNvSpPr>
              <a:spLocks/>
            </p:cNvSpPr>
            <p:nvPr/>
          </p:nvSpPr>
          <p:spPr bwMode="auto">
            <a:xfrm>
              <a:off x="2203450" y="6029325"/>
              <a:ext cx="34925" cy="34925"/>
            </a:xfrm>
            <a:custGeom>
              <a:avLst/>
              <a:gdLst>
                <a:gd name="T0" fmla="*/ 0 w 22"/>
                <a:gd name="T1" fmla="*/ 2147483646 h 22"/>
                <a:gd name="T2" fmla="*/ 0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2147483646 w 22"/>
                <a:gd name="T21" fmla="*/ 2147483646 h 22"/>
                <a:gd name="T22" fmla="*/ 2147483646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2147483646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2147483646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0 w 22"/>
                <a:gd name="T41" fmla="*/ 2147483646 h 22"/>
                <a:gd name="T42" fmla="*/ 0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0" y="12"/>
                  </a:move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2"/>
                  </a:lnTo>
                  <a:lnTo>
                    <a:pt x="12" y="22"/>
                  </a:ln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2223"/>
            <p:cNvSpPr>
              <a:spLocks/>
            </p:cNvSpPr>
            <p:nvPr/>
          </p:nvSpPr>
          <p:spPr bwMode="auto">
            <a:xfrm>
              <a:off x="2473325" y="6159500"/>
              <a:ext cx="34925" cy="34925"/>
            </a:xfrm>
            <a:custGeom>
              <a:avLst/>
              <a:gdLst>
                <a:gd name="T0" fmla="*/ 0 w 22"/>
                <a:gd name="T1" fmla="*/ 2147483646 h 22"/>
                <a:gd name="T2" fmla="*/ 0 w 22"/>
                <a:gd name="T3" fmla="*/ 2147483646 h 22"/>
                <a:gd name="T4" fmla="*/ 0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2147483646 w 22"/>
                <a:gd name="T21" fmla="*/ 2147483646 h 22"/>
                <a:gd name="T22" fmla="*/ 2147483646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0 w 22"/>
                <a:gd name="T39" fmla="*/ 2147483646 h 22"/>
                <a:gd name="T40" fmla="*/ 0 w 22"/>
                <a:gd name="T41" fmla="*/ 2147483646 h 22"/>
                <a:gd name="T42" fmla="*/ 0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6" y="22"/>
                  </a:lnTo>
                  <a:lnTo>
                    <a:pt x="10" y="22"/>
                  </a:lnTo>
                  <a:lnTo>
                    <a:pt x="14" y="22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2" y="12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6" name="Freeform 2224"/>
            <p:cNvSpPr>
              <a:spLocks/>
            </p:cNvSpPr>
            <p:nvPr/>
          </p:nvSpPr>
          <p:spPr bwMode="auto">
            <a:xfrm>
              <a:off x="3124200" y="6165850"/>
              <a:ext cx="34925" cy="38100"/>
            </a:xfrm>
            <a:custGeom>
              <a:avLst/>
              <a:gdLst>
                <a:gd name="T0" fmla="*/ 0 w 22"/>
                <a:gd name="T1" fmla="*/ 2147483646 h 24"/>
                <a:gd name="T2" fmla="*/ 0 w 22"/>
                <a:gd name="T3" fmla="*/ 2147483646 h 24"/>
                <a:gd name="T4" fmla="*/ 2147483646 w 22"/>
                <a:gd name="T5" fmla="*/ 2147483646 h 24"/>
                <a:gd name="T6" fmla="*/ 2147483646 w 22"/>
                <a:gd name="T7" fmla="*/ 2147483646 h 24"/>
                <a:gd name="T8" fmla="*/ 2147483646 w 22"/>
                <a:gd name="T9" fmla="*/ 2147483646 h 24"/>
                <a:gd name="T10" fmla="*/ 2147483646 w 22"/>
                <a:gd name="T11" fmla="*/ 2147483646 h 24"/>
                <a:gd name="T12" fmla="*/ 2147483646 w 22"/>
                <a:gd name="T13" fmla="*/ 2147483646 h 24"/>
                <a:gd name="T14" fmla="*/ 2147483646 w 22"/>
                <a:gd name="T15" fmla="*/ 2147483646 h 24"/>
                <a:gd name="T16" fmla="*/ 2147483646 w 22"/>
                <a:gd name="T17" fmla="*/ 2147483646 h 24"/>
                <a:gd name="T18" fmla="*/ 2147483646 w 22"/>
                <a:gd name="T19" fmla="*/ 2147483646 h 24"/>
                <a:gd name="T20" fmla="*/ 2147483646 w 22"/>
                <a:gd name="T21" fmla="*/ 2147483646 h 24"/>
                <a:gd name="T22" fmla="*/ 2147483646 w 22"/>
                <a:gd name="T23" fmla="*/ 2147483646 h 24"/>
                <a:gd name="T24" fmla="*/ 2147483646 w 22"/>
                <a:gd name="T25" fmla="*/ 2147483646 h 24"/>
                <a:gd name="T26" fmla="*/ 2147483646 w 22"/>
                <a:gd name="T27" fmla="*/ 2147483646 h 24"/>
                <a:gd name="T28" fmla="*/ 2147483646 w 22"/>
                <a:gd name="T29" fmla="*/ 2147483646 h 24"/>
                <a:gd name="T30" fmla="*/ 2147483646 w 22"/>
                <a:gd name="T31" fmla="*/ 0 h 24"/>
                <a:gd name="T32" fmla="*/ 2147483646 w 22"/>
                <a:gd name="T33" fmla="*/ 0 h 24"/>
                <a:gd name="T34" fmla="*/ 2147483646 w 22"/>
                <a:gd name="T35" fmla="*/ 2147483646 h 24"/>
                <a:gd name="T36" fmla="*/ 2147483646 w 22"/>
                <a:gd name="T37" fmla="*/ 2147483646 h 24"/>
                <a:gd name="T38" fmla="*/ 2147483646 w 22"/>
                <a:gd name="T39" fmla="*/ 2147483646 h 24"/>
                <a:gd name="T40" fmla="*/ 0 w 22"/>
                <a:gd name="T41" fmla="*/ 2147483646 h 24"/>
                <a:gd name="T42" fmla="*/ 0 w 22"/>
                <a:gd name="T43" fmla="*/ 2147483646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4"/>
                <a:gd name="T68" fmla="*/ 22 w 22"/>
                <a:gd name="T69" fmla="*/ 24 h 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4">
                  <a:moveTo>
                    <a:pt x="0" y="12"/>
                  </a:move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2" y="24"/>
                  </a:lnTo>
                  <a:lnTo>
                    <a:pt x="16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7" name="Freeform 2225"/>
            <p:cNvSpPr>
              <a:spLocks/>
            </p:cNvSpPr>
            <p:nvPr/>
          </p:nvSpPr>
          <p:spPr bwMode="auto">
            <a:xfrm>
              <a:off x="2212975" y="6127750"/>
              <a:ext cx="50800" cy="50800"/>
            </a:xfrm>
            <a:custGeom>
              <a:avLst/>
              <a:gdLst>
                <a:gd name="T0" fmla="*/ 0 w 32"/>
                <a:gd name="T1" fmla="*/ 2147483646 h 32"/>
                <a:gd name="T2" fmla="*/ 0 w 32"/>
                <a:gd name="T3" fmla="*/ 2147483646 h 32"/>
                <a:gd name="T4" fmla="*/ 2147483646 w 32"/>
                <a:gd name="T5" fmla="*/ 2147483646 h 32"/>
                <a:gd name="T6" fmla="*/ 2147483646 w 32"/>
                <a:gd name="T7" fmla="*/ 2147483646 h 32"/>
                <a:gd name="T8" fmla="*/ 2147483646 w 32"/>
                <a:gd name="T9" fmla="*/ 2147483646 h 32"/>
                <a:gd name="T10" fmla="*/ 2147483646 w 32"/>
                <a:gd name="T11" fmla="*/ 2147483646 h 32"/>
                <a:gd name="T12" fmla="*/ 2147483646 w 32"/>
                <a:gd name="T13" fmla="*/ 2147483646 h 32"/>
                <a:gd name="T14" fmla="*/ 2147483646 w 32"/>
                <a:gd name="T15" fmla="*/ 2147483646 h 32"/>
                <a:gd name="T16" fmla="*/ 2147483646 w 32"/>
                <a:gd name="T17" fmla="*/ 2147483646 h 32"/>
                <a:gd name="T18" fmla="*/ 2147483646 w 32"/>
                <a:gd name="T19" fmla="*/ 2147483646 h 32"/>
                <a:gd name="T20" fmla="*/ 2147483646 w 32"/>
                <a:gd name="T21" fmla="*/ 2147483646 h 32"/>
                <a:gd name="T22" fmla="*/ 2147483646 w 32"/>
                <a:gd name="T23" fmla="*/ 2147483646 h 32"/>
                <a:gd name="T24" fmla="*/ 2147483646 w 32"/>
                <a:gd name="T25" fmla="*/ 2147483646 h 32"/>
                <a:gd name="T26" fmla="*/ 2147483646 w 32"/>
                <a:gd name="T27" fmla="*/ 2147483646 h 32"/>
                <a:gd name="T28" fmla="*/ 2147483646 w 32"/>
                <a:gd name="T29" fmla="*/ 2147483646 h 32"/>
                <a:gd name="T30" fmla="*/ 2147483646 w 32"/>
                <a:gd name="T31" fmla="*/ 0 h 32"/>
                <a:gd name="T32" fmla="*/ 2147483646 w 32"/>
                <a:gd name="T33" fmla="*/ 0 h 32"/>
                <a:gd name="T34" fmla="*/ 2147483646 w 32"/>
                <a:gd name="T35" fmla="*/ 2147483646 h 32"/>
                <a:gd name="T36" fmla="*/ 2147483646 w 32"/>
                <a:gd name="T37" fmla="*/ 2147483646 h 32"/>
                <a:gd name="T38" fmla="*/ 2147483646 w 32"/>
                <a:gd name="T39" fmla="*/ 2147483646 h 32"/>
                <a:gd name="T40" fmla="*/ 0 w 32"/>
                <a:gd name="T41" fmla="*/ 2147483646 h 32"/>
                <a:gd name="T42" fmla="*/ 0 w 32"/>
                <a:gd name="T43" fmla="*/ 2147483646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"/>
                <a:gd name="T67" fmla="*/ 0 h 32"/>
                <a:gd name="T68" fmla="*/ 32 w 32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" h="32">
                  <a:moveTo>
                    <a:pt x="0" y="16"/>
                  </a:moveTo>
                  <a:lnTo>
                    <a:pt x="0" y="16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10" y="32"/>
                  </a:lnTo>
                  <a:lnTo>
                    <a:pt x="16" y="32"/>
                  </a:lnTo>
                  <a:lnTo>
                    <a:pt x="22" y="32"/>
                  </a:lnTo>
                  <a:lnTo>
                    <a:pt x="28" y="28"/>
                  </a:lnTo>
                  <a:lnTo>
                    <a:pt x="30" y="22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6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6"/>
                  </a:lnTo>
                  <a:lnTo>
                    <a:pt x="2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8" name="Freeform 2226"/>
            <p:cNvSpPr>
              <a:spLocks/>
            </p:cNvSpPr>
            <p:nvPr/>
          </p:nvSpPr>
          <p:spPr bwMode="auto">
            <a:xfrm>
              <a:off x="2241550" y="6096000"/>
              <a:ext cx="31750" cy="34925"/>
            </a:xfrm>
            <a:custGeom>
              <a:avLst/>
              <a:gdLst>
                <a:gd name="T0" fmla="*/ 0 w 20"/>
                <a:gd name="T1" fmla="*/ 2147483646 h 22"/>
                <a:gd name="T2" fmla="*/ 0 w 20"/>
                <a:gd name="T3" fmla="*/ 2147483646 h 22"/>
                <a:gd name="T4" fmla="*/ 0 w 20"/>
                <a:gd name="T5" fmla="*/ 2147483646 h 22"/>
                <a:gd name="T6" fmla="*/ 2147483646 w 20"/>
                <a:gd name="T7" fmla="*/ 2147483646 h 22"/>
                <a:gd name="T8" fmla="*/ 2147483646 w 20"/>
                <a:gd name="T9" fmla="*/ 2147483646 h 22"/>
                <a:gd name="T10" fmla="*/ 2147483646 w 20"/>
                <a:gd name="T11" fmla="*/ 2147483646 h 22"/>
                <a:gd name="T12" fmla="*/ 2147483646 w 20"/>
                <a:gd name="T13" fmla="*/ 2147483646 h 22"/>
                <a:gd name="T14" fmla="*/ 2147483646 w 20"/>
                <a:gd name="T15" fmla="*/ 2147483646 h 22"/>
                <a:gd name="T16" fmla="*/ 2147483646 w 20"/>
                <a:gd name="T17" fmla="*/ 2147483646 h 22"/>
                <a:gd name="T18" fmla="*/ 2147483646 w 20"/>
                <a:gd name="T19" fmla="*/ 2147483646 h 22"/>
                <a:gd name="T20" fmla="*/ 2147483646 w 20"/>
                <a:gd name="T21" fmla="*/ 2147483646 h 22"/>
                <a:gd name="T22" fmla="*/ 2147483646 w 20"/>
                <a:gd name="T23" fmla="*/ 2147483646 h 22"/>
                <a:gd name="T24" fmla="*/ 2147483646 w 20"/>
                <a:gd name="T25" fmla="*/ 2147483646 h 22"/>
                <a:gd name="T26" fmla="*/ 2147483646 w 20"/>
                <a:gd name="T27" fmla="*/ 2147483646 h 22"/>
                <a:gd name="T28" fmla="*/ 2147483646 w 20"/>
                <a:gd name="T29" fmla="*/ 0 h 22"/>
                <a:gd name="T30" fmla="*/ 2147483646 w 20"/>
                <a:gd name="T31" fmla="*/ 0 h 22"/>
                <a:gd name="T32" fmla="*/ 2147483646 w 20"/>
                <a:gd name="T33" fmla="*/ 0 h 22"/>
                <a:gd name="T34" fmla="*/ 2147483646 w 20"/>
                <a:gd name="T35" fmla="*/ 0 h 22"/>
                <a:gd name="T36" fmla="*/ 2147483646 w 20"/>
                <a:gd name="T37" fmla="*/ 2147483646 h 22"/>
                <a:gd name="T38" fmla="*/ 0 w 20"/>
                <a:gd name="T39" fmla="*/ 2147483646 h 22"/>
                <a:gd name="T40" fmla="*/ 0 w 20"/>
                <a:gd name="T41" fmla="*/ 2147483646 h 22"/>
                <a:gd name="T42" fmla="*/ 0 w 20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2"/>
                <a:gd name="T68" fmla="*/ 20 w 20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2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6" y="20"/>
                  </a:lnTo>
                  <a:lnTo>
                    <a:pt x="10" y="22"/>
                  </a:lnTo>
                  <a:lnTo>
                    <a:pt x="14" y="20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9" name="Freeform 2227"/>
            <p:cNvSpPr>
              <a:spLocks/>
            </p:cNvSpPr>
            <p:nvPr/>
          </p:nvSpPr>
          <p:spPr bwMode="auto">
            <a:xfrm>
              <a:off x="2305050" y="6070600"/>
              <a:ext cx="47625" cy="50800"/>
            </a:xfrm>
            <a:custGeom>
              <a:avLst/>
              <a:gdLst>
                <a:gd name="T0" fmla="*/ 0 w 30"/>
                <a:gd name="T1" fmla="*/ 2147483646 h 32"/>
                <a:gd name="T2" fmla="*/ 0 w 30"/>
                <a:gd name="T3" fmla="*/ 2147483646 h 32"/>
                <a:gd name="T4" fmla="*/ 2147483646 w 30"/>
                <a:gd name="T5" fmla="*/ 2147483646 h 32"/>
                <a:gd name="T6" fmla="*/ 2147483646 w 30"/>
                <a:gd name="T7" fmla="*/ 2147483646 h 32"/>
                <a:gd name="T8" fmla="*/ 2147483646 w 30"/>
                <a:gd name="T9" fmla="*/ 2147483646 h 32"/>
                <a:gd name="T10" fmla="*/ 2147483646 w 30"/>
                <a:gd name="T11" fmla="*/ 2147483646 h 32"/>
                <a:gd name="T12" fmla="*/ 2147483646 w 30"/>
                <a:gd name="T13" fmla="*/ 2147483646 h 32"/>
                <a:gd name="T14" fmla="*/ 2147483646 w 30"/>
                <a:gd name="T15" fmla="*/ 2147483646 h 32"/>
                <a:gd name="T16" fmla="*/ 2147483646 w 30"/>
                <a:gd name="T17" fmla="*/ 2147483646 h 32"/>
                <a:gd name="T18" fmla="*/ 2147483646 w 30"/>
                <a:gd name="T19" fmla="*/ 2147483646 h 32"/>
                <a:gd name="T20" fmla="*/ 2147483646 w 30"/>
                <a:gd name="T21" fmla="*/ 2147483646 h 32"/>
                <a:gd name="T22" fmla="*/ 2147483646 w 30"/>
                <a:gd name="T23" fmla="*/ 2147483646 h 32"/>
                <a:gd name="T24" fmla="*/ 2147483646 w 30"/>
                <a:gd name="T25" fmla="*/ 2147483646 h 32"/>
                <a:gd name="T26" fmla="*/ 2147483646 w 30"/>
                <a:gd name="T27" fmla="*/ 2147483646 h 32"/>
                <a:gd name="T28" fmla="*/ 2147483646 w 30"/>
                <a:gd name="T29" fmla="*/ 2147483646 h 32"/>
                <a:gd name="T30" fmla="*/ 2147483646 w 30"/>
                <a:gd name="T31" fmla="*/ 0 h 32"/>
                <a:gd name="T32" fmla="*/ 2147483646 w 30"/>
                <a:gd name="T33" fmla="*/ 0 h 32"/>
                <a:gd name="T34" fmla="*/ 2147483646 w 30"/>
                <a:gd name="T35" fmla="*/ 2147483646 h 32"/>
                <a:gd name="T36" fmla="*/ 2147483646 w 30"/>
                <a:gd name="T37" fmla="*/ 2147483646 h 32"/>
                <a:gd name="T38" fmla="*/ 2147483646 w 30"/>
                <a:gd name="T39" fmla="*/ 2147483646 h 32"/>
                <a:gd name="T40" fmla="*/ 0 w 30"/>
                <a:gd name="T41" fmla="*/ 2147483646 h 32"/>
                <a:gd name="T42" fmla="*/ 0 w 30"/>
                <a:gd name="T43" fmla="*/ 2147483646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2"/>
                <a:gd name="T68" fmla="*/ 30 w 30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2">
                  <a:moveTo>
                    <a:pt x="0" y="16"/>
                  </a:moveTo>
                  <a:lnTo>
                    <a:pt x="0" y="16"/>
                  </a:lnTo>
                  <a:lnTo>
                    <a:pt x="2" y="22"/>
                  </a:lnTo>
                  <a:lnTo>
                    <a:pt x="4" y="26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6" y="26"/>
                  </a:lnTo>
                  <a:lnTo>
                    <a:pt x="30" y="22"/>
                  </a:lnTo>
                  <a:lnTo>
                    <a:pt x="30" y="16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0" name="Freeform 2228"/>
            <p:cNvSpPr>
              <a:spLocks/>
            </p:cNvSpPr>
            <p:nvPr/>
          </p:nvSpPr>
          <p:spPr bwMode="auto">
            <a:xfrm>
              <a:off x="2324100" y="6159500"/>
              <a:ext cx="34925" cy="34925"/>
            </a:xfrm>
            <a:custGeom>
              <a:avLst/>
              <a:gdLst>
                <a:gd name="T0" fmla="*/ 0 w 22"/>
                <a:gd name="T1" fmla="*/ 2147483646 h 22"/>
                <a:gd name="T2" fmla="*/ 0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2147483646 w 22"/>
                <a:gd name="T21" fmla="*/ 2147483646 h 22"/>
                <a:gd name="T22" fmla="*/ 2147483646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0 w 22"/>
                <a:gd name="T41" fmla="*/ 2147483646 h 22"/>
                <a:gd name="T42" fmla="*/ 0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0" y="10"/>
                  </a:moveTo>
                  <a:lnTo>
                    <a:pt x="0" y="10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8" y="22"/>
                  </a:lnTo>
                  <a:lnTo>
                    <a:pt x="12" y="22"/>
                  </a:lnTo>
                  <a:lnTo>
                    <a:pt x="16" y="22"/>
                  </a:lnTo>
                  <a:lnTo>
                    <a:pt x="20" y="18"/>
                  </a:lnTo>
                  <a:lnTo>
                    <a:pt x="22" y="16"/>
                  </a:lnTo>
                  <a:lnTo>
                    <a:pt x="22" y="10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1" name="Freeform 2229"/>
            <p:cNvSpPr>
              <a:spLocks/>
            </p:cNvSpPr>
            <p:nvPr/>
          </p:nvSpPr>
          <p:spPr bwMode="auto">
            <a:xfrm>
              <a:off x="3016250" y="6130925"/>
              <a:ext cx="69850" cy="66675"/>
            </a:xfrm>
            <a:custGeom>
              <a:avLst/>
              <a:gdLst>
                <a:gd name="T0" fmla="*/ 2147483646 w 44"/>
                <a:gd name="T1" fmla="*/ 2147483646 h 42"/>
                <a:gd name="T2" fmla="*/ 2147483646 w 44"/>
                <a:gd name="T3" fmla="*/ 2147483646 h 42"/>
                <a:gd name="T4" fmla="*/ 2147483646 w 44"/>
                <a:gd name="T5" fmla="*/ 2147483646 h 42"/>
                <a:gd name="T6" fmla="*/ 2147483646 w 44"/>
                <a:gd name="T7" fmla="*/ 2147483646 h 42"/>
                <a:gd name="T8" fmla="*/ 2147483646 w 44"/>
                <a:gd name="T9" fmla="*/ 2147483646 h 42"/>
                <a:gd name="T10" fmla="*/ 2147483646 w 44"/>
                <a:gd name="T11" fmla="*/ 2147483646 h 42"/>
                <a:gd name="T12" fmla="*/ 2147483646 w 44"/>
                <a:gd name="T13" fmla="*/ 2147483646 h 42"/>
                <a:gd name="T14" fmla="*/ 2147483646 w 44"/>
                <a:gd name="T15" fmla="*/ 2147483646 h 42"/>
                <a:gd name="T16" fmla="*/ 2147483646 w 44"/>
                <a:gd name="T17" fmla="*/ 2147483646 h 42"/>
                <a:gd name="T18" fmla="*/ 2147483646 w 44"/>
                <a:gd name="T19" fmla="*/ 2147483646 h 42"/>
                <a:gd name="T20" fmla="*/ 0 w 44"/>
                <a:gd name="T21" fmla="*/ 2147483646 h 42"/>
                <a:gd name="T22" fmla="*/ 0 w 44"/>
                <a:gd name="T23" fmla="*/ 2147483646 h 42"/>
                <a:gd name="T24" fmla="*/ 2147483646 w 44"/>
                <a:gd name="T25" fmla="*/ 2147483646 h 42"/>
                <a:gd name="T26" fmla="*/ 2147483646 w 44"/>
                <a:gd name="T27" fmla="*/ 2147483646 h 42"/>
                <a:gd name="T28" fmla="*/ 2147483646 w 44"/>
                <a:gd name="T29" fmla="*/ 2147483646 h 42"/>
                <a:gd name="T30" fmla="*/ 2147483646 w 44"/>
                <a:gd name="T31" fmla="*/ 0 h 42"/>
                <a:gd name="T32" fmla="*/ 2147483646 w 44"/>
                <a:gd name="T33" fmla="*/ 0 h 42"/>
                <a:gd name="T34" fmla="*/ 2147483646 w 44"/>
                <a:gd name="T35" fmla="*/ 2147483646 h 42"/>
                <a:gd name="T36" fmla="*/ 2147483646 w 44"/>
                <a:gd name="T37" fmla="*/ 2147483646 h 42"/>
                <a:gd name="T38" fmla="*/ 2147483646 w 44"/>
                <a:gd name="T39" fmla="*/ 2147483646 h 42"/>
                <a:gd name="T40" fmla="*/ 2147483646 w 44"/>
                <a:gd name="T41" fmla="*/ 2147483646 h 42"/>
                <a:gd name="T42" fmla="*/ 2147483646 w 44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2"/>
                <a:gd name="T68" fmla="*/ 44 w 44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2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0" y="40"/>
                  </a:lnTo>
                  <a:lnTo>
                    <a:pt x="22" y="42"/>
                  </a:lnTo>
                  <a:lnTo>
                    <a:pt x="14" y="40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2" name="Freeform 2230"/>
            <p:cNvSpPr>
              <a:spLocks/>
            </p:cNvSpPr>
            <p:nvPr/>
          </p:nvSpPr>
          <p:spPr bwMode="auto">
            <a:xfrm>
              <a:off x="3092450" y="6111875"/>
              <a:ext cx="53975" cy="57150"/>
            </a:xfrm>
            <a:custGeom>
              <a:avLst/>
              <a:gdLst>
                <a:gd name="T0" fmla="*/ 2147483646 w 34"/>
                <a:gd name="T1" fmla="*/ 2147483646 h 36"/>
                <a:gd name="T2" fmla="*/ 2147483646 w 34"/>
                <a:gd name="T3" fmla="*/ 2147483646 h 36"/>
                <a:gd name="T4" fmla="*/ 2147483646 w 34"/>
                <a:gd name="T5" fmla="*/ 2147483646 h 36"/>
                <a:gd name="T6" fmla="*/ 2147483646 w 34"/>
                <a:gd name="T7" fmla="*/ 2147483646 h 36"/>
                <a:gd name="T8" fmla="*/ 2147483646 w 34"/>
                <a:gd name="T9" fmla="*/ 2147483646 h 36"/>
                <a:gd name="T10" fmla="*/ 2147483646 w 34"/>
                <a:gd name="T11" fmla="*/ 2147483646 h 36"/>
                <a:gd name="T12" fmla="*/ 2147483646 w 34"/>
                <a:gd name="T13" fmla="*/ 2147483646 h 36"/>
                <a:gd name="T14" fmla="*/ 2147483646 w 34"/>
                <a:gd name="T15" fmla="*/ 2147483646 h 36"/>
                <a:gd name="T16" fmla="*/ 2147483646 w 34"/>
                <a:gd name="T17" fmla="*/ 2147483646 h 36"/>
                <a:gd name="T18" fmla="*/ 2147483646 w 34"/>
                <a:gd name="T19" fmla="*/ 2147483646 h 36"/>
                <a:gd name="T20" fmla="*/ 0 w 34"/>
                <a:gd name="T21" fmla="*/ 2147483646 h 36"/>
                <a:gd name="T22" fmla="*/ 0 w 34"/>
                <a:gd name="T23" fmla="*/ 2147483646 h 36"/>
                <a:gd name="T24" fmla="*/ 2147483646 w 34"/>
                <a:gd name="T25" fmla="*/ 2147483646 h 36"/>
                <a:gd name="T26" fmla="*/ 2147483646 w 34"/>
                <a:gd name="T27" fmla="*/ 2147483646 h 36"/>
                <a:gd name="T28" fmla="*/ 2147483646 w 34"/>
                <a:gd name="T29" fmla="*/ 2147483646 h 36"/>
                <a:gd name="T30" fmla="*/ 2147483646 w 34"/>
                <a:gd name="T31" fmla="*/ 0 h 36"/>
                <a:gd name="T32" fmla="*/ 2147483646 w 34"/>
                <a:gd name="T33" fmla="*/ 0 h 36"/>
                <a:gd name="T34" fmla="*/ 2147483646 w 34"/>
                <a:gd name="T35" fmla="*/ 2147483646 h 36"/>
                <a:gd name="T36" fmla="*/ 2147483646 w 34"/>
                <a:gd name="T37" fmla="*/ 2147483646 h 36"/>
                <a:gd name="T38" fmla="*/ 2147483646 w 34"/>
                <a:gd name="T39" fmla="*/ 2147483646 h 36"/>
                <a:gd name="T40" fmla="*/ 2147483646 w 34"/>
                <a:gd name="T41" fmla="*/ 2147483646 h 36"/>
                <a:gd name="T42" fmla="*/ 2147483646 w 34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6"/>
                <a:gd name="T68" fmla="*/ 34 w 34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6">
                  <a:moveTo>
                    <a:pt x="34" y="18"/>
                  </a:moveTo>
                  <a:lnTo>
                    <a:pt x="34" y="18"/>
                  </a:lnTo>
                  <a:lnTo>
                    <a:pt x="34" y="24"/>
                  </a:lnTo>
                  <a:lnTo>
                    <a:pt x="30" y="30"/>
                  </a:lnTo>
                  <a:lnTo>
                    <a:pt x="24" y="34"/>
                  </a:lnTo>
                  <a:lnTo>
                    <a:pt x="18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3" name="Freeform 2231"/>
            <p:cNvSpPr>
              <a:spLocks/>
            </p:cNvSpPr>
            <p:nvPr/>
          </p:nvSpPr>
          <p:spPr bwMode="auto">
            <a:xfrm>
              <a:off x="3152775" y="6108700"/>
              <a:ext cx="63500" cy="66675"/>
            </a:xfrm>
            <a:custGeom>
              <a:avLst/>
              <a:gdLst>
                <a:gd name="T0" fmla="*/ 2147483646 w 40"/>
                <a:gd name="T1" fmla="*/ 2147483646 h 42"/>
                <a:gd name="T2" fmla="*/ 2147483646 w 40"/>
                <a:gd name="T3" fmla="*/ 2147483646 h 42"/>
                <a:gd name="T4" fmla="*/ 2147483646 w 40"/>
                <a:gd name="T5" fmla="*/ 2147483646 h 42"/>
                <a:gd name="T6" fmla="*/ 2147483646 w 40"/>
                <a:gd name="T7" fmla="*/ 2147483646 h 42"/>
                <a:gd name="T8" fmla="*/ 2147483646 w 40"/>
                <a:gd name="T9" fmla="*/ 2147483646 h 42"/>
                <a:gd name="T10" fmla="*/ 2147483646 w 40"/>
                <a:gd name="T11" fmla="*/ 2147483646 h 42"/>
                <a:gd name="T12" fmla="*/ 2147483646 w 40"/>
                <a:gd name="T13" fmla="*/ 2147483646 h 42"/>
                <a:gd name="T14" fmla="*/ 2147483646 w 40"/>
                <a:gd name="T15" fmla="*/ 2147483646 h 42"/>
                <a:gd name="T16" fmla="*/ 2147483646 w 40"/>
                <a:gd name="T17" fmla="*/ 2147483646 h 42"/>
                <a:gd name="T18" fmla="*/ 2147483646 w 40"/>
                <a:gd name="T19" fmla="*/ 2147483646 h 42"/>
                <a:gd name="T20" fmla="*/ 0 w 40"/>
                <a:gd name="T21" fmla="*/ 2147483646 h 42"/>
                <a:gd name="T22" fmla="*/ 0 w 40"/>
                <a:gd name="T23" fmla="*/ 2147483646 h 42"/>
                <a:gd name="T24" fmla="*/ 2147483646 w 40"/>
                <a:gd name="T25" fmla="*/ 2147483646 h 42"/>
                <a:gd name="T26" fmla="*/ 2147483646 w 40"/>
                <a:gd name="T27" fmla="*/ 2147483646 h 42"/>
                <a:gd name="T28" fmla="*/ 2147483646 w 40"/>
                <a:gd name="T29" fmla="*/ 2147483646 h 42"/>
                <a:gd name="T30" fmla="*/ 2147483646 w 40"/>
                <a:gd name="T31" fmla="*/ 0 h 42"/>
                <a:gd name="T32" fmla="*/ 2147483646 w 40"/>
                <a:gd name="T33" fmla="*/ 0 h 42"/>
                <a:gd name="T34" fmla="*/ 2147483646 w 40"/>
                <a:gd name="T35" fmla="*/ 2147483646 h 42"/>
                <a:gd name="T36" fmla="*/ 2147483646 w 40"/>
                <a:gd name="T37" fmla="*/ 2147483646 h 42"/>
                <a:gd name="T38" fmla="*/ 2147483646 w 40"/>
                <a:gd name="T39" fmla="*/ 2147483646 h 42"/>
                <a:gd name="T40" fmla="*/ 2147483646 w 40"/>
                <a:gd name="T41" fmla="*/ 2147483646 h 42"/>
                <a:gd name="T42" fmla="*/ 2147483646 w 40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2"/>
                <a:gd name="T68" fmla="*/ 40 w 40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2">
                  <a:moveTo>
                    <a:pt x="40" y="22"/>
                  </a:moveTo>
                  <a:lnTo>
                    <a:pt x="40" y="22"/>
                  </a:lnTo>
                  <a:lnTo>
                    <a:pt x="40" y="30"/>
                  </a:lnTo>
                  <a:lnTo>
                    <a:pt x="34" y="36"/>
                  </a:lnTo>
                  <a:lnTo>
                    <a:pt x="28" y="42"/>
                  </a:lnTo>
                  <a:lnTo>
                    <a:pt x="20" y="42"/>
                  </a:lnTo>
                  <a:lnTo>
                    <a:pt x="12" y="42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8"/>
                  </a:lnTo>
                  <a:lnTo>
                    <a:pt x="40" y="14"/>
                  </a:lnTo>
                  <a:lnTo>
                    <a:pt x="40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4" name="Freeform 2232"/>
            <p:cNvSpPr>
              <a:spLocks/>
            </p:cNvSpPr>
            <p:nvPr/>
          </p:nvSpPr>
          <p:spPr bwMode="auto">
            <a:xfrm>
              <a:off x="3454400" y="6146800"/>
              <a:ext cx="50800" cy="50800"/>
            </a:xfrm>
            <a:custGeom>
              <a:avLst/>
              <a:gdLst>
                <a:gd name="T0" fmla="*/ 2147483646 w 32"/>
                <a:gd name="T1" fmla="*/ 2147483646 h 32"/>
                <a:gd name="T2" fmla="*/ 2147483646 w 32"/>
                <a:gd name="T3" fmla="*/ 2147483646 h 32"/>
                <a:gd name="T4" fmla="*/ 2147483646 w 32"/>
                <a:gd name="T5" fmla="*/ 2147483646 h 32"/>
                <a:gd name="T6" fmla="*/ 2147483646 w 32"/>
                <a:gd name="T7" fmla="*/ 2147483646 h 32"/>
                <a:gd name="T8" fmla="*/ 2147483646 w 32"/>
                <a:gd name="T9" fmla="*/ 2147483646 h 32"/>
                <a:gd name="T10" fmla="*/ 2147483646 w 32"/>
                <a:gd name="T11" fmla="*/ 2147483646 h 32"/>
                <a:gd name="T12" fmla="*/ 2147483646 w 32"/>
                <a:gd name="T13" fmla="*/ 2147483646 h 32"/>
                <a:gd name="T14" fmla="*/ 2147483646 w 32"/>
                <a:gd name="T15" fmla="*/ 2147483646 h 32"/>
                <a:gd name="T16" fmla="*/ 2147483646 w 32"/>
                <a:gd name="T17" fmla="*/ 2147483646 h 32"/>
                <a:gd name="T18" fmla="*/ 2147483646 w 32"/>
                <a:gd name="T19" fmla="*/ 2147483646 h 32"/>
                <a:gd name="T20" fmla="*/ 0 w 32"/>
                <a:gd name="T21" fmla="*/ 2147483646 h 32"/>
                <a:gd name="T22" fmla="*/ 0 w 32"/>
                <a:gd name="T23" fmla="*/ 2147483646 h 32"/>
                <a:gd name="T24" fmla="*/ 2147483646 w 32"/>
                <a:gd name="T25" fmla="*/ 2147483646 h 32"/>
                <a:gd name="T26" fmla="*/ 2147483646 w 32"/>
                <a:gd name="T27" fmla="*/ 2147483646 h 32"/>
                <a:gd name="T28" fmla="*/ 2147483646 w 32"/>
                <a:gd name="T29" fmla="*/ 2147483646 h 32"/>
                <a:gd name="T30" fmla="*/ 2147483646 w 32"/>
                <a:gd name="T31" fmla="*/ 0 h 32"/>
                <a:gd name="T32" fmla="*/ 2147483646 w 32"/>
                <a:gd name="T33" fmla="*/ 0 h 32"/>
                <a:gd name="T34" fmla="*/ 2147483646 w 32"/>
                <a:gd name="T35" fmla="*/ 2147483646 h 32"/>
                <a:gd name="T36" fmla="*/ 2147483646 w 32"/>
                <a:gd name="T37" fmla="*/ 2147483646 h 32"/>
                <a:gd name="T38" fmla="*/ 2147483646 w 32"/>
                <a:gd name="T39" fmla="*/ 2147483646 h 32"/>
                <a:gd name="T40" fmla="*/ 2147483646 w 32"/>
                <a:gd name="T41" fmla="*/ 2147483646 h 32"/>
                <a:gd name="T42" fmla="*/ 2147483646 w 32"/>
                <a:gd name="T43" fmla="*/ 2147483646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"/>
                <a:gd name="T67" fmla="*/ 0 h 32"/>
                <a:gd name="T68" fmla="*/ 32 w 32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" h="32">
                  <a:moveTo>
                    <a:pt x="32" y="16"/>
                  </a:moveTo>
                  <a:lnTo>
                    <a:pt x="32" y="16"/>
                  </a:lnTo>
                  <a:lnTo>
                    <a:pt x="32" y="22"/>
                  </a:lnTo>
                  <a:lnTo>
                    <a:pt x="28" y="28"/>
                  </a:lnTo>
                  <a:lnTo>
                    <a:pt x="22" y="30"/>
                  </a:lnTo>
                  <a:lnTo>
                    <a:pt x="16" y="32"/>
                  </a:lnTo>
                  <a:lnTo>
                    <a:pt x="10" y="30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8" y="4"/>
                  </a:lnTo>
                  <a:lnTo>
                    <a:pt x="32" y="10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5" name="Freeform 2233"/>
            <p:cNvSpPr>
              <a:spLocks/>
            </p:cNvSpPr>
            <p:nvPr/>
          </p:nvSpPr>
          <p:spPr bwMode="auto">
            <a:xfrm>
              <a:off x="3349625" y="6099175"/>
              <a:ext cx="53975" cy="57150"/>
            </a:xfrm>
            <a:custGeom>
              <a:avLst/>
              <a:gdLst>
                <a:gd name="T0" fmla="*/ 2147483646 w 34"/>
                <a:gd name="T1" fmla="*/ 2147483646 h 36"/>
                <a:gd name="T2" fmla="*/ 2147483646 w 34"/>
                <a:gd name="T3" fmla="*/ 2147483646 h 36"/>
                <a:gd name="T4" fmla="*/ 2147483646 w 34"/>
                <a:gd name="T5" fmla="*/ 2147483646 h 36"/>
                <a:gd name="T6" fmla="*/ 2147483646 w 34"/>
                <a:gd name="T7" fmla="*/ 2147483646 h 36"/>
                <a:gd name="T8" fmla="*/ 2147483646 w 34"/>
                <a:gd name="T9" fmla="*/ 2147483646 h 36"/>
                <a:gd name="T10" fmla="*/ 2147483646 w 34"/>
                <a:gd name="T11" fmla="*/ 2147483646 h 36"/>
                <a:gd name="T12" fmla="*/ 2147483646 w 34"/>
                <a:gd name="T13" fmla="*/ 2147483646 h 36"/>
                <a:gd name="T14" fmla="*/ 2147483646 w 34"/>
                <a:gd name="T15" fmla="*/ 2147483646 h 36"/>
                <a:gd name="T16" fmla="*/ 2147483646 w 34"/>
                <a:gd name="T17" fmla="*/ 2147483646 h 36"/>
                <a:gd name="T18" fmla="*/ 0 w 34"/>
                <a:gd name="T19" fmla="*/ 2147483646 h 36"/>
                <a:gd name="T20" fmla="*/ 0 w 34"/>
                <a:gd name="T21" fmla="*/ 2147483646 h 36"/>
                <a:gd name="T22" fmla="*/ 0 w 34"/>
                <a:gd name="T23" fmla="*/ 2147483646 h 36"/>
                <a:gd name="T24" fmla="*/ 0 w 34"/>
                <a:gd name="T25" fmla="*/ 2147483646 h 36"/>
                <a:gd name="T26" fmla="*/ 2147483646 w 34"/>
                <a:gd name="T27" fmla="*/ 2147483646 h 36"/>
                <a:gd name="T28" fmla="*/ 2147483646 w 34"/>
                <a:gd name="T29" fmla="*/ 2147483646 h 36"/>
                <a:gd name="T30" fmla="*/ 2147483646 w 34"/>
                <a:gd name="T31" fmla="*/ 0 h 36"/>
                <a:gd name="T32" fmla="*/ 2147483646 w 34"/>
                <a:gd name="T33" fmla="*/ 0 h 36"/>
                <a:gd name="T34" fmla="*/ 2147483646 w 34"/>
                <a:gd name="T35" fmla="*/ 2147483646 h 36"/>
                <a:gd name="T36" fmla="*/ 2147483646 w 34"/>
                <a:gd name="T37" fmla="*/ 2147483646 h 36"/>
                <a:gd name="T38" fmla="*/ 2147483646 w 34"/>
                <a:gd name="T39" fmla="*/ 2147483646 h 36"/>
                <a:gd name="T40" fmla="*/ 2147483646 w 34"/>
                <a:gd name="T41" fmla="*/ 2147483646 h 36"/>
                <a:gd name="T42" fmla="*/ 2147483646 w 34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6"/>
                <a:gd name="T68" fmla="*/ 34 w 34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6">
                  <a:moveTo>
                    <a:pt x="34" y="18"/>
                  </a:moveTo>
                  <a:lnTo>
                    <a:pt x="34" y="18"/>
                  </a:lnTo>
                  <a:lnTo>
                    <a:pt x="32" y="24"/>
                  </a:lnTo>
                  <a:lnTo>
                    <a:pt x="28" y="30"/>
                  </a:lnTo>
                  <a:lnTo>
                    <a:pt x="24" y="34"/>
                  </a:lnTo>
                  <a:lnTo>
                    <a:pt x="16" y="36"/>
                  </a:lnTo>
                  <a:lnTo>
                    <a:pt x="10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28" y="6"/>
                  </a:lnTo>
                  <a:lnTo>
                    <a:pt x="32" y="12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6" name="Freeform 2234"/>
            <p:cNvSpPr>
              <a:spLocks/>
            </p:cNvSpPr>
            <p:nvPr/>
          </p:nvSpPr>
          <p:spPr bwMode="auto">
            <a:xfrm>
              <a:off x="3317875" y="6146800"/>
              <a:ext cx="50800" cy="47625"/>
            </a:xfrm>
            <a:custGeom>
              <a:avLst/>
              <a:gdLst>
                <a:gd name="T0" fmla="*/ 2147483646 w 32"/>
                <a:gd name="T1" fmla="*/ 2147483646 h 30"/>
                <a:gd name="T2" fmla="*/ 2147483646 w 32"/>
                <a:gd name="T3" fmla="*/ 2147483646 h 30"/>
                <a:gd name="T4" fmla="*/ 2147483646 w 32"/>
                <a:gd name="T5" fmla="*/ 2147483646 h 30"/>
                <a:gd name="T6" fmla="*/ 2147483646 w 32"/>
                <a:gd name="T7" fmla="*/ 2147483646 h 30"/>
                <a:gd name="T8" fmla="*/ 2147483646 w 32"/>
                <a:gd name="T9" fmla="*/ 2147483646 h 30"/>
                <a:gd name="T10" fmla="*/ 2147483646 w 32"/>
                <a:gd name="T11" fmla="*/ 2147483646 h 30"/>
                <a:gd name="T12" fmla="*/ 2147483646 w 32"/>
                <a:gd name="T13" fmla="*/ 2147483646 h 30"/>
                <a:gd name="T14" fmla="*/ 2147483646 w 32"/>
                <a:gd name="T15" fmla="*/ 2147483646 h 30"/>
                <a:gd name="T16" fmla="*/ 2147483646 w 32"/>
                <a:gd name="T17" fmla="*/ 2147483646 h 30"/>
                <a:gd name="T18" fmla="*/ 0 w 32"/>
                <a:gd name="T19" fmla="*/ 2147483646 h 30"/>
                <a:gd name="T20" fmla="*/ 0 w 32"/>
                <a:gd name="T21" fmla="*/ 2147483646 h 30"/>
                <a:gd name="T22" fmla="*/ 0 w 32"/>
                <a:gd name="T23" fmla="*/ 2147483646 h 30"/>
                <a:gd name="T24" fmla="*/ 0 w 32"/>
                <a:gd name="T25" fmla="*/ 2147483646 h 30"/>
                <a:gd name="T26" fmla="*/ 2147483646 w 32"/>
                <a:gd name="T27" fmla="*/ 2147483646 h 30"/>
                <a:gd name="T28" fmla="*/ 2147483646 w 32"/>
                <a:gd name="T29" fmla="*/ 0 h 30"/>
                <a:gd name="T30" fmla="*/ 2147483646 w 32"/>
                <a:gd name="T31" fmla="*/ 0 h 30"/>
                <a:gd name="T32" fmla="*/ 2147483646 w 32"/>
                <a:gd name="T33" fmla="*/ 0 h 30"/>
                <a:gd name="T34" fmla="*/ 2147483646 w 32"/>
                <a:gd name="T35" fmla="*/ 0 h 30"/>
                <a:gd name="T36" fmla="*/ 2147483646 w 32"/>
                <a:gd name="T37" fmla="*/ 2147483646 h 30"/>
                <a:gd name="T38" fmla="*/ 2147483646 w 32"/>
                <a:gd name="T39" fmla="*/ 2147483646 h 30"/>
                <a:gd name="T40" fmla="*/ 2147483646 w 32"/>
                <a:gd name="T41" fmla="*/ 2147483646 h 30"/>
                <a:gd name="T42" fmla="*/ 2147483646 w 32"/>
                <a:gd name="T43" fmla="*/ 2147483646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"/>
                <a:gd name="T67" fmla="*/ 0 h 30"/>
                <a:gd name="T68" fmla="*/ 32 w 32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" h="30">
                  <a:moveTo>
                    <a:pt x="32" y="16"/>
                  </a:moveTo>
                  <a:lnTo>
                    <a:pt x="32" y="16"/>
                  </a:lnTo>
                  <a:lnTo>
                    <a:pt x="32" y="22"/>
                  </a:lnTo>
                  <a:lnTo>
                    <a:pt x="28" y="26"/>
                  </a:lnTo>
                  <a:lnTo>
                    <a:pt x="22" y="30"/>
                  </a:lnTo>
                  <a:lnTo>
                    <a:pt x="16" y="30"/>
                  </a:lnTo>
                  <a:lnTo>
                    <a:pt x="10" y="30"/>
                  </a:lnTo>
                  <a:lnTo>
                    <a:pt x="4" y="26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2" y="10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Freeform 2235"/>
            <p:cNvSpPr>
              <a:spLocks/>
            </p:cNvSpPr>
            <p:nvPr/>
          </p:nvSpPr>
          <p:spPr bwMode="auto">
            <a:xfrm>
              <a:off x="2952750" y="6140450"/>
              <a:ext cx="53975" cy="53975"/>
            </a:xfrm>
            <a:custGeom>
              <a:avLst/>
              <a:gdLst>
                <a:gd name="T0" fmla="*/ 2147483646 w 34"/>
                <a:gd name="T1" fmla="*/ 2147483646 h 34"/>
                <a:gd name="T2" fmla="*/ 2147483646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0 w 34"/>
                <a:gd name="T21" fmla="*/ 2147483646 h 34"/>
                <a:gd name="T22" fmla="*/ 0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2147483646 w 34"/>
                <a:gd name="T41" fmla="*/ 2147483646 h 34"/>
                <a:gd name="T42" fmla="*/ 2147483646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6"/>
                  </a:moveTo>
                  <a:lnTo>
                    <a:pt x="34" y="16"/>
                  </a:lnTo>
                  <a:lnTo>
                    <a:pt x="32" y="24"/>
                  </a:lnTo>
                  <a:lnTo>
                    <a:pt x="28" y="30"/>
                  </a:lnTo>
                  <a:lnTo>
                    <a:pt x="24" y="32"/>
                  </a:lnTo>
                  <a:lnTo>
                    <a:pt x="16" y="34"/>
                  </a:lnTo>
                  <a:lnTo>
                    <a:pt x="10" y="32"/>
                  </a:lnTo>
                  <a:lnTo>
                    <a:pt x="4" y="30"/>
                  </a:lnTo>
                  <a:lnTo>
                    <a:pt x="2" y="24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28" y="4"/>
                  </a:lnTo>
                  <a:lnTo>
                    <a:pt x="32" y="10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8" name="Freeform 2236"/>
            <p:cNvSpPr>
              <a:spLocks/>
            </p:cNvSpPr>
            <p:nvPr/>
          </p:nvSpPr>
          <p:spPr bwMode="auto">
            <a:xfrm>
              <a:off x="3213100" y="6156325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0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0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22" y="10"/>
                  </a:moveTo>
                  <a:lnTo>
                    <a:pt x="22" y="10"/>
                  </a:lnTo>
                  <a:lnTo>
                    <a:pt x="20" y="16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Freeform 2237"/>
            <p:cNvSpPr>
              <a:spLocks/>
            </p:cNvSpPr>
            <p:nvPr/>
          </p:nvSpPr>
          <p:spPr bwMode="auto">
            <a:xfrm>
              <a:off x="3225800" y="6115050"/>
              <a:ext cx="34925" cy="34925"/>
            </a:xfrm>
            <a:custGeom>
              <a:avLst/>
              <a:gdLst>
                <a:gd name="T0" fmla="*/ 2147483646 w 22"/>
                <a:gd name="T1" fmla="*/ 2147483646 h 22"/>
                <a:gd name="T2" fmla="*/ 2147483646 w 22"/>
                <a:gd name="T3" fmla="*/ 2147483646 h 22"/>
                <a:gd name="T4" fmla="*/ 2147483646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0 w 22"/>
                <a:gd name="T21" fmla="*/ 2147483646 h 22"/>
                <a:gd name="T22" fmla="*/ 0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0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0 h 22"/>
                <a:gd name="T36" fmla="*/ 2147483646 w 22"/>
                <a:gd name="T37" fmla="*/ 2147483646 h 22"/>
                <a:gd name="T38" fmla="*/ 2147483646 w 22"/>
                <a:gd name="T39" fmla="*/ 2147483646 h 22"/>
                <a:gd name="T40" fmla="*/ 2147483646 w 22"/>
                <a:gd name="T41" fmla="*/ 2147483646 h 22"/>
                <a:gd name="T42" fmla="*/ 2147483646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22" y="10"/>
                  </a:moveTo>
                  <a:lnTo>
                    <a:pt x="22" y="10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16" y="20"/>
                  </a:lnTo>
                  <a:lnTo>
                    <a:pt x="12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6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0" name="Freeform 2238"/>
            <p:cNvSpPr>
              <a:spLocks/>
            </p:cNvSpPr>
            <p:nvPr/>
          </p:nvSpPr>
          <p:spPr bwMode="auto">
            <a:xfrm>
              <a:off x="3390900" y="6137275"/>
              <a:ext cx="53975" cy="53975"/>
            </a:xfrm>
            <a:custGeom>
              <a:avLst/>
              <a:gdLst>
                <a:gd name="T0" fmla="*/ 0 w 34"/>
                <a:gd name="T1" fmla="*/ 2147483646 h 34"/>
                <a:gd name="T2" fmla="*/ 0 w 34"/>
                <a:gd name="T3" fmla="*/ 2147483646 h 34"/>
                <a:gd name="T4" fmla="*/ 0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2147483646 w 34"/>
                <a:gd name="T21" fmla="*/ 2147483646 h 34"/>
                <a:gd name="T22" fmla="*/ 2147483646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2147483646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2147483646 h 34"/>
                <a:gd name="T36" fmla="*/ 2147483646 w 34"/>
                <a:gd name="T37" fmla="*/ 2147483646 h 34"/>
                <a:gd name="T38" fmla="*/ 0 w 34"/>
                <a:gd name="T39" fmla="*/ 2147483646 h 34"/>
                <a:gd name="T40" fmla="*/ 0 w 34"/>
                <a:gd name="T41" fmla="*/ 2147483646 h 34"/>
                <a:gd name="T42" fmla="*/ 0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0" y="18"/>
                  </a:moveTo>
                  <a:lnTo>
                    <a:pt x="0" y="18"/>
                  </a:lnTo>
                  <a:lnTo>
                    <a:pt x="0" y="24"/>
                  </a:lnTo>
                  <a:lnTo>
                    <a:pt x="4" y="30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24" y="32"/>
                  </a:lnTo>
                  <a:lnTo>
                    <a:pt x="28" y="30"/>
                  </a:lnTo>
                  <a:lnTo>
                    <a:pt x="32" y="24"/>
                  </a:lnTo>
                  <a:lnTo>
                    <a:pt x="34" y="18"/>
                  </a:lnTo>
                  <a:lnTo>
                    <a:pt x="32" y="10"/>
                  </a:lnTo>
                  <a:lnTo>
                    <a:pt x="28" y="4"/>
                  </a:lnTo>
                  <a:lnTo>
                    <a:pt x="24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1" name="Freeform 2239"/>
            <p:cNvSpPr>
              <a:spLocks/>
            </p:cNvSpPr>
            <p:nvPr/>
          </p:nvSpPr>
          <p:spPr bwMode="auto">
            <a:xfrm>
              <a:off x="3267075" y="6096000"/>
              <a:ext cx="63500" cy="63500"/>
            </a:xfrm>
            <a:custGeom>
              <a:avLst/>
              <a:gdLst>
                <a:gd name="T0" fmla="*/ 0 w 40"/>
                <a:gd name="T1" fmla="*/ 2147483646 h 40"/>
                <a:gd name="T2" fmla="*/ 0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2147483646 w 40"/>
                <a:gd name="T21" fmla="*/ 2147483646 h 40"/>
                <a:gd name="T22" fmla="*/ 2147483646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0 w 40"/>
                <a:gd name="T41" fmla="*/ 2147483646 h 40"/>
                <a:gd name="T42" fmla="*/ 0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2" name="Freeform 2240"/>
            <p:cNvSpPr>
              <a:spLocks/>
            </p:cNvSpPr>
            <p:nvPr/>
          </p:nvSpPr>
          <p:spPr bwMode="auto">
            <a:xfrm>
              <a:off x="3533775" y="6111875"/>
              <a:ext cx="53975" cy="57150"/>
            </a:xfrm>
            <a:custGeom>
              <a:avLst/>
              <a:gdLst>
                <a:gd name="T0" fmla="*/ 0 w 34"/>
                <a:gd name="T1" fmla="*/ 2147483646 h 36"/>
                <a:gd name="T2" fmla="*/ 0 w 34"/>
                <a:gd name="T3" fmla="*/ 2147483646 h 36"/>
                <a:gd name="T4" fmla="*/ 0 w 34"/>
                <a:gd name="T5" fmla="*/ 2147483646 h 36"/>
                <a:gd name="T6" fmla="*/ 2147483646 w 34"/>
                <a:gd name="T7" fmla="*/ 2147483646 h 36"/>
                <a:gd name="T8" fmla="*/ 2147483646 w 34"/>
                <a:gd name="T9" fmla="*/ 2147483646 h 36"/>
                <a:gd name="T10" fmla="*/ 2147483646 w 34"/>
                <a:gd name="T11" fmla="*/ 2147483646 h 36"/>
                <a:gd name="T12" fmla="*/ 2147483646 w 34"/>
                <a:gd name="T13" fmla="*/ 2147483646 h 36"/>
                <a:gd name="T14" fmla="*/ 2147483646 w 34"/>
                <a:gd name="T15" fmla="*/ 2147483646 h 36"/>
                <a:gd name="T16" fmla="*/ 2147483646 w 34"/>
                <a:gd name="T17" fmla="*/ 2147483646 h 36"/>
                <a:gd name="T18" fmla="*/ 2147483646 w 34"/>
                <a:gd name="T19" fmla="*/ 2147483646 h 36"/>
                <a:gd name="T20" fmla="*/ 2147483646 w 34"/>
                <a:gd name="T21" fmla="*/ 2147483646 h 36"/>
                <a:gd name="T22" fmla="*/ 2147483646 w 34"/>
                <a:gd name="T23" fmla="*/ 2147483646 h 36"/>
                <a:gd name="T24" fmla="*/ 2147483646 w 34"/>
                <a:gd name="T25" fmla="*/ 2147483646 h 36"/>
                <a:gd name="T26" fmla="*/ 2147483646 w 34"/>
                <a:gd name="T27" fmla="*/ 2147483646 h 36"/>
                <a:gd name="T28" fmla="*/ 2147483646 w 34"/>
                <a:gd name="T29" fmla="*/ 0 h 36"/>
                <a:gd name="T30" fmla="*/ 2147483646 w 34"/>
                <a:gd name="T31" fmla="*/ 0 h 36"/>
                <a:gd name="T32" fmla="*/ 2147483646 w 34"/>
                <a:gd name="T33" fmla="*/ 0 h 36"/>
                <a:gd name="T34" fmla="*/ 2147483646 w 34"/>
                <a:gd name="T35" fmla="*/ 0 h 36"/>
                <a:gd name="T36" fmla="*/ 2147483646 w 34"/>
                <a:gd name="T37" fmla="*/ 2147483646 h 36"/>
                <a:gd name="T38" fmla="*/ 0 w 34"/>
                <a:gd name="T39" fmla="*/ 2147483646 h 36"/>
                <a:gd name="T40" fmla="*/ 0 w 34"/>
                <a:gd name="T41" fmla="*/ 2147483646 h 36"/>
                <a:gd name="T42" fmla="*/ 0 w 34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6"/>
                <a:gd name="T68" fmla="*/ 34 w 34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6">
                  <a:moveTo>
                    <a:pt x="0" y="18"/>
                  </a:moveTo>
                  <a:lnTo>
                    <a:pt x="0" y="18"/>
                  </a:lnTo>
                  <a:lnTo>
                    <a:pt x="0" y="26"/>
                  </a:lnTo>
                  <a:lnTo>
                    <a:pt x="4" y="32"/>
                  </a:lnTo>
                  <a:lnTo>
                    <a:pt x="10" y="36"/>
                  </a:lnTo>
                  <a:lnTo>
                    <a:pt x="16" y="36"/>
                  </a:lnTo>
                  <a:lnTo>
                    <a:pt x="24" y="36"/>
                  </a:lnTo>
                  <a:lnTo>
                    <a:pt x="28" y="32"/>
                  </a:lnTo>
                  <a:lnTo>
                    <a:pt x="32" y="26"/>
                  </a:lnTo>
                  <a:lnTo>
                    <a:pt x="34" y="18"/>
                  </a:lnTo>
                  <a:lnTo>
                    <a:pt x="32" y="10"/>
                  </a:lnTo>
                  <a:lnTo>
                    <a:pt x="28" y="4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3" name="Freeform 2241"/>
            <p:cNvSpPr>
              <a:spLocks/>
            </p:cNvSpPr>
            <p:nvPr/>
          </p:nvSpPr>
          <p:spPr bwMode="auto">
            <a:xfrm>
              <a:off x="3654425" y="6127750"/>
              <a:ext cx="53975" cy="53975"/>
            </a:xfrm>
            <a:custGeom>
              <a:avLst/>
              <a:gdLst>
                <a:gd name="T0" fmla="*/ 0 w 34"/>
                <a:gd name="T1" fmla="*/ 2147483646 h 34"/>
                <a:gd name="T2" fmla="*/ 0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2147483646 w 34"/>
                <a:gd name="T21" fmla="*/ 2147483646 h 34"/>
                <a:gd name="T22" fmla="*/ 2147483646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0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0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0 w 34"/>
                <a:gd name="T41" fmla="*/ 2147483646 h 34"/>
                <a:gd name="T42" fmla="*/ 0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0" y="16"/>
                  </a:move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2" y="32"/>
                  </a:lnTo>
                  <a:lnTo>
                    <a:pt x="18" y="34"/>
                  </a:lnTo>
                  <a:lnTo>
                    <a:pt x="24" y="32"/>
                  </a:lnTo>
                  <a:lnTo>
                    <a:pt x="30" y="28"/>
                  </a:lnTo>
                  <a:lnTo>
                    <a:pt x="34" y="24"/>
                  </a:lnTo>
                  <a:lnTo>
                    <a:pt x="34" y="16"/>
                  </a:lnTo>
                  <a:lnTo>
                    <a:pt x="34" y="10"/>
                  </a:lnTo>
                  <a:lnTo>
                    <a:pt x="30" y="4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4" name="Freeform 2242"/>
            <p:cNvSpPr>
              <a:spLocks/>
            </p:cNvSpPr>
            <p:nvPr/>
          </p:nvSpPr>
          <p:spPr bwMode="auto">
            <a:xfrm>
              <a:off x="3422650" y="6089650"/>
              <a:ext cx="44450" cy="47625"/>
            </a:xfrm>
            <a:custGeom>
              <a:avLst/>
              <a:gdLst>
                <a:gd name="T0" fmla="*/ 0 w 28"/>
                <a:gd name="T1" fmla="*/ 2147483646 h 30"/>
                <a:gd name="T2" fmla="*/ 0 w 28"/>
                <a:gd name="T3" fmla="*/ 2147483646 h 30"/>
                <a:gd name="T4" fmla="*/ 0 w 28"/>
                <a:gd name="T5" fmla="*/ 2147483646 h 30"/>
                <a:gd name="T6" fmla="*/ 2147483646 w 28"/>
                <a:gd name="T7" fmla="*/ 2147483646 h 30"/>
                <a:gd name="T8" fmla="*/ 2147483646 w 28"/>
                <a:gd name="T9" fmla="*/ 2147483646 h 30"/>
                <a:gd name="T10" fmla="*/ 2147483646 w 28"/>
                <a:gd name="T11" fmla="*/ 2147483646 h 30"/>
                <a:gd name="T12" fmla="*/ 2147483646 w 28"/>
                <a:gd name="T13" fmla="*/ 2147483646 h 30"/>
                <a:gd name="T14" fmla="*/ 2147483646 w 28"/>
                <a:gd name="T15" fmla="*/ 2147483646 h 30"/>
                <a:gd name="T16" fmla="*/ 2147483646 w 28"/>
                <a:gd name="T17" fmla="*/ 2147483646 h 30"/>
                <a:gd name="T18" fmla="*/ 2147483646 w 28"/>
                <a:gd name="T19" fmla="*/ 2147483646 h 30"/>
                <a:gd name="T20" fmla="*/ 2147483646 w 28"/>
                <a:gd name="T21" fmla="*/ 2147483646 h 30"/>
                <a:gd name="T22" fmla="*/ 2147483646 w 28"/>
                <a:gd name="T23" fmla="*/ 2147483646 h 30"/>
                <a:gd name="T24" fmla="*/ 2147483646 w 28"/>
                <a:gd name="T25" fmla="*/ 2147483646 h 30"/>
                <a:gd name="T26" fmla="*/ 2147483646 w 28"/>
                <a:gd name="T27" fmla="*/ 2147483646 h 30"/>
                <a:gd name="T28" fmla="*/ 2147483646 w 28"/>
                <a:gd name="T29" fmla="*/ 2147483646 h 30"/>
                <a:gd name="T30" fmla="*/ 2147483646 w 28"/>
                <a:gd name="T31" fmla="*/ 0 h 30"/>
                <a:gd name="T32" fmla="*/ 2147483646 w 28"/>
                <a:gd name="T33" fmla="*/ 0 h 30"/>
                <a:gd name="T34" fmla="*/ 2147483646 w 28"/>
                <a:gd name="T35" fmla="*/ 2147483646 h 30"/>
                <a:gd name="T36" fmla="*/ 2147483646 w 28"/>
                <a:gd name="T37" fmla="*/ 2147483646 h 30"/>
                <a:gd name="T38" fmla="*/ 0 w 28"/>
                <a:gd name="T39" fmla="*/ 2147483646 h 30"/>
                <a:gd name="T40" fmla="*/ 0 w 28"/>
                <a:gd name="T41" fmla="*/ 2147483646 h 30"/>
                <a:gd name="T42" fmla="*/ 0 w 28"/>
                <a:gd name="T43" fmla="*/ 2147483646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30"/>
                <a:gd name="T68" fmla="*/ 28 w 28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30">
                  <a:moveTo>
                    <a:pt x="0" y="14"/>
                  </a:moveTo>
                  <a:lnTo>
                    <a:pt x="0" y="14"/>
                  </a:lnTo>
                  <a:lnTo>
                    <a:pt x="0" y="20"/>
                  </a:lnTo>
                  <a:lnTo>
                    <a:pt x="4" y="24"/>
                  </a:lnTo>
                  <a:lnTo>
                    <a:pt x="8" y="28"/>
                  </a:lnTo>
                  <a:lnTo>
                    <a:pt x="14" y="30"/>
                  </a:lnTo>
                  <a:lnTo>
                    <a:pt x="18" y="28"/>
                  </a:lnTo>
                  <a:lnTo>
                    <a:pt x="24" y="24"/>
                  </a:lnTo>
                  <a:lnTo>
                    <a:pt x="26" y="20"/>
                  </a:lnTo>
                  <a:lnTo>
                    <a:pt x="28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5" name="Freeform 2243"/>
            <p:cNvSpPr>
              <a:spLocks/>
            </p:cNvSpPr>
            <p:nvPr/>
          </p:nvSpPr>
          <p:spPr bwMode="auto">
            <a:xfrm>
              <a:off x="3463925" y="6108700"/>
              <a:ext cx="34925" cy="34925"/>
            </a:xfrm>
            <a:custGeom>
              <a:avLst/>
              <a:gdLst>
                <a:gd name="T0" fmla="*/ 0 w 22"/>
                <a:gd name="T1" fmla="*/ 2147483646 h 22"/>
                <a:gd name="T2" fmla="*/ 0 w 22"/>
                <a:gd name="T3" fmla="*/ 2147483646 h 22"/>
                <a:gd name="T4" fmla="*/ 0 w 22"/>
                <a:gd name="T5" fmla="*/ 2147483646 h 22"/>
                <a:gd name="T6" fmla="*/ 2147483646 w 22"/>
                <a:gd name="T7" fmla="*/ 2147483646 h 22"/>
                <a:gd name="T8" fmla="*/ 2147483646 w 22"/>
                <a:gd name="T9" fmla="*/ 2147483646 h 22"/>
                <a:gd name="T10" fmla="*/ 2147483646 w 22"/>
                <a:gd name="T11" fmla="*/ 2147483646 h 22"/>
                <a:gd name="T12" fmla="*/ 2147483646 w 22"/>
                <a:gd name="T13" fmla="*/ 2147483646 h 22"/>
                <a:gd name="T14" fmla="*/ 2147483646 w 22"/>
                <a:gd name="T15" fmla="*/ 2147483646 h 22"/>
                <a:gd name="T16" fmla="*/ 2147483646 w 22"/>
                <a:gd name="T17" fmla="*/ 2147483646 h 22"/>
                <a:gd name="T18" fmla="*/ 2147483646 w 22"/>
                <a:gd name="T19" fmla="*/ 2147483646 h 22"/>
                <a:gd name="T20" fmla="*/ 2147483646 w 22"/>
                <a:gd name="T21" fmla="*/ 2147483646 h 22"/>
                <a:gd name="T22" fmla="*/ 2147483646 w 22"/>
                <a:gd name="T23" fmla="*/ 2147483646 h 22"/>
                <a:gd name="T24" fmla="*/ 2147483646 w 22"/>
                <a:gd name="T25" fmla="*/ 2147483646 h 22"/>
                <a:gd name="T26" fmla="*/ 2147483646 w 22"/>
                <a:gd name="T27" fmla="*/ 2147483646 h 22"/>
                <a:gd name="T28" fmla="*/ 2147483646 w 22"/>
                <a:gd name="T29" fmla="*/ 2147483646 h 22"/>
                <a:gd name="T30" fmla="*/ 2147483646 w 22"/>
                <a:gd name="T31" fmla="*/ 0 h 22"/>
                <a:gd name="T32" fmla="*/ 2147483646 w 22"/>
                <a:gd name="T33" fmla="*/ 0 h 22"/>
                <a:gd name="T34" fmla="*/ 2147483646 w 22"/>
                <a:gd name="T35" fmla="*/ 2147483646 h 22"/>
                <a:gd name="T36" fmla="*/ 2147483646 w 22"/>
                <a:gd name="T37" fmla="*/ 2147483646 h 22"/>
                <a:gd name="T38" fmla="*/ 0 w 22"/>
                <a:gd name="T39" fmla="*/ 2147483646 h 22"/>
                <a:gd name="T40" fmla="*/ 0 w 22"/>
                <a:gd name="T41" fmla="*/ 2147483646 h 22"/>
                <a:gd name="T42" fmla="*/ 0 w 22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2"/>
                <a:gd name="T68" fmla="*/ 22 w 22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2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2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6" name="Freeform 2244"/>
            <p:cNvSpPr>
              <a:spLocks/>
            </p:cNvSpPr>
            <p:nvPr/>
          </p:nvSpPr>
          <p:spPr bwMode="auto">
            <a:xfrm>
              <a:off x="3600450" y="6130925"/>
              <a:ext cx="47625" cy="47625"/>
            </a:xfrm>
            <a:custGeom>
              <a:avLst/>
              <a:gdLst>
                <a:gd name="T0" fmla="*/ 0 w 30"/>
                <a:gd name="T1" fmla="*/ 2147483646 h 30"/>
                <a:gd name="T2" fmla="*/ 0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2147483646 w 30"/>
                <a:gd name="T19" fmla="*/ 2147483646 h 30"/>
                <a:gd name="T20" fmla="*/ 2147483646 w 30"/>
                <a:gd name="T21" fmla="*/ 2147483646 h 30"/>
                <a:gd name="T22" fmla="*/ 2147483646 w 30"/>
                <a:gd name="T23" fmla="*/ 2147483646 h 30"/>
                <a:gd name="T24" fmla="*/ 2147483646 w 30"/>
                <a:gd name="T25" fmla="*/ 2147483646 h 30"/>
                <a:gd name="T26" fmla="*/ 2147483646 w 30"/>
                <a:gd name="T27" fmla="*/ 2147483646 h 30"/>
                <a:gd name="T28" fmla="*/ 2147483646 w 30"/>
                <a:gd name="T29" fmla="*/ 0 h 30"/>
                <a:gd name="T30" fmla="*/ 2147483646 w 30"/>
                <a:gd name="T31" fmla="*/ 0 h 30"/>
                <a:gd name="T32" fmla="*/ 2147483646 w 30"/>
                <a:gd name="T33" fmla="*/ 0 h 30"/>
                <a:gd name="T34" fmla="*/ 2147483646 w 30"/>
                <a:gd name="T35" fmla="*/ 0 h 30"/>
                <a:gd name="T36" fmla="*/ 2147483646 w 30"/>
                <a:gd name="T37" fmla="*/ 2147483646 h 30"/>
                <a:gd name="T38" fmla="*/ 2147483646 w 30"/>
                <a:gd name="T39" fmla="*/ 2147483646 h 30"/>
                <a:gd name="T40" fmla="*/ 0 w 30"/>
                <a:gd name="T41" fmla="*/ 2147483646 h 30"/>
                <a:gd name="T42" fmla="*/ 0 w 30"/>
                <a:gd name="T43" fmla="*/ 2147483646 h 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30"/>
                <a:gd name="T68" fmla="*/ 30 w 30"/>
                <a:gd name="T69" fmla="*/ 30 h 3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30">
                  <a:moveTo>
                    <a:pt x="0" y="16"/>
                  </a:moveTo>
                  <a:lnTo>
                    <a:pt x="0" y="16"/>
                  </a:lnTo>
                  <a:lnTo>
                    <a:pt x="2" y="22"/>
                  </a:lnTo>
                  <a:lnTo>
                    <a:pt x="4" y="26"/>
                  </a:lnTo>
                  <a:lnTo>
                    <a:pt x="10" y="30"/>
                  </a:lnTo>
                  <a:lnTo>
                    <a:pt x="16" y="30"/>
                  </a:lnTo>
                  <a:lnTo>
                    <a:pt x="22" y="30"/>
                  </a:lnTo>
                  <a:lnTo>
                    <a:pt x="26" y="26"/>
                  </a:lnTo>
                  <a:lnTo>
                    <a:pt x="30" y="22"/>
                  </a:lnTo>
                  <a:lnTo>
                    <a:pt x="30" y="16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7" name="Freeform 2246"/>
            <p:cNvSpPr>
              <a:spLocks/>
            </p:cNvSpPr>
            <p:nvPr/>
          </p:nvSpPr>
          <p:spPr bwMode="auto">
            <a:xfrm>
              <a:off x="1981200" y="6013450"/>
              <a:ext cx="53975" cy="53975"/>
            </a:xfrm>
            <a:custGeom>
              <a:avLst/>
              <a:gdLst>
                <a:gd name="T0" fmla="*/ 2147483646 w 34"/>
                <a:gd name="T1" fmla="*/ 2147483646 h 34"/>
                <a:gd name="T2" fmla="*/ 2147483646 w 34"/>
                <a:gd name="T3" fmla="*/ 2147483646 h 34"/>
                <a:gd name="T4" fmla="*/ 2147483646 w 34"/>
                <a:gd name="T5" fmla="*/ 2147483646 h 34"/>
                <a:gd name="T6" fmla="*/ 2147483646 w 34"/>
                <a:gd name="T7" fmla="*/ 2147483646 h 34"/>
                <a:gd name="T8" fmla="*/ 2147483646 w 34"/>
                <a:gd name="T9" fmla="*/ 2147483646 h 34"/>
                <a:gd name="T10" fmla="*/ 2147483646 w 34"/>
                <a:gd name="T11" fmla="*/ 2147483646 h 34"/>
                <a:gd name="T12" fmla="*/ 2147483646 w 34"/>
                <a:gd name="T13" fmla="*/ 2147483646 h 34"/>
                <a:gd name="T14" fmla="*/ 2147483646 w 34"/>
                <a:gd name="T15" fmla="*/ 2147483646 h 34"/>
                <a:gd name="T16" fmla="*/ 2147483646 w 34"/>
                <a:gd name="T17" fmla="*/ 2147483646 h 34"/>
                <a:gd name="T18" fmla="*/ 2147483646 w 34"/>
                <a:gd name="T19" fmla="*/ 2147483646 h 34"/>
                <a:gd name="T20" fmla="*/ 0 w 34"/>
                <a:gd name="T21" fmla="*/ 2147483646 h 34"/>
                <a:gd name="T22" fmla="*/ 0 w 34"/>
                <a:gd name="T23" fmla="*/ 2147483646 h 34"/>
                <a:gd name="T24" fmla="*/ 2147483646 w 34"/>
                <a:gd name="T25" fmla="*/ 2147483646 h 34"/>
                <a:gd name="T26" fmla="*/ 2147483646 w 34"/>
                <a:gd name="T27" fmla="*/ 2147483646 h 34"/>
                <a:gd name="T28" fmla="*/ 2147483646 w 34"/>
                <a:gd name="T29" fmla="*/ 0 h 34"/>
                <a:gd name="T30" fmla="*/ 2147483646 w 34"/>
                <a:gd name="T31" fmla="*/ 0 h 34"/>
                <a:gd name="T32" fmla="*/ 2147483646 w 34"/>
                <a:gd name="T33" fmla="*/ 0 h 34"/>
                <a:gd name="T34" fmla="*/ 2147483646 w 34"/>
                <a:gd name="T35" fmla="*/ 0 h 34"/>
                <a:gd name="T36" fmla="*/ 2147483646 w 34"/>
                <a:gd name="T37" fmla="*/ 2147483646 h 34"/>
                <a:gd name="T38" fmla="*/ 2147483646 w 34"/>
                <a:gd name="T39" fmla="*/ 2147483646 h 34"/>
                <a:gd name="T40" fmla="*/ 2147483646 w 34"/>
                <a:gd name="T41" fmla="*/ 2147483646 h 34"/>
                <a:gd name="T42" fmla="*/ 2147483646 w 34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4"/>
                <a:gd name="T68" fmla="*/ 34 w 34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4">
                  <a:moveTo>
                    <a:pt x="34" y="16"/>
                  </a:moveTo>
                  <a:lnTo>
                    <a:pt x="34" y="16"/>
                  </a:lnTo>
                  <a:lnTo>
                    <a:pt x="32" y="22"/>
                  </a:lnTo>
                  <a:lnTo>
                    <a:pt x="28" y="28"/>
                  </a:lnTo>
                  <a:lnTo>
                    <a:pt x="24" y="32"/>
                  </a:lnTo>
                  <a:lnTo>
                    <a:pt x="18" y="34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8" y="4"/>
                  </a:lnTo>
                  <a:lnTo>
                    <a:pt x="32" y="10"/>
                  </a:lnTo>
                  <a:lnTo>
                    <a:pt x="34" y="1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8" name="Freeform 2247"/>
            <p:cNvSpPr>
              <a:spLocks/>
            </p:cNvSpPr>
            <p:nvPr/>
          </p:nvSpPr>
          <p:spPr bwMode="auto">
            <a:xfrm>
              <a:off x="2917825" y="6165850"/>
              <a:ext cx="38100" cy="34925"/>
            </a:xfrm>
            <a:custGeom>
              <a:avLst/>
              <a:gdLst>
                <a:gd name="T0" fmla="*/ 2147483646 w 24"/>
                <a:gd name="T1" fmla="*/ 2147483646 h 22"/>
                <a:gd name="T2" fmla="*/ 2147483646 w 24"/>
                <a:gd name="T3" fmla="*/ 2147483646 h 22"/>
                <a:gd name="T4" fmla="*/ 2147483646 w 24"/>
                <a:gd name="T5" fmla="*/ 2147483646 h 22"/>
                <a:gd name="T6" fmla="*/ 2147483646 w 24"/>
                <a:gd name="T7" fmla="*/ 2147483646 h 22"/>
                <a:gd name="T8" fmla="*/ 2147483646 w 24"/>
                <a:gd name="T9" fmla="*/ 2147483646 h 22"/>
                <a:gd name="T10" fmla="*/ 2147483646 w 24"/>
                <a:gd name="T11" fmla="*/ 2147483646 h 22"/>
                <a:gd name="T12" fmla="*/ 2147483646 w 24"/>
                <a:gd name="T13" fmla="*/ 2147483646 h 22"/>
                <a:gd name="T14" fmla="*/ 2147483646 w 24"/>
                <a:gd name="T15" fmla="*/ 2147483646 h 22"/>
                <a:gd name="T16" fmla="*/ 2147483646 w 24"/>
                <a:gd name="T17" fmla="*/ 2147483646 h 22"/>
                <a:gd name="T18" fmla="*/ 2147483646 w 24"/>
                <a:gd name="T19" fmla="*/ 2147483646 h 22"/>
                <a:gd name="T20" fmla="*/ 0 w 24"/>
                <a:gd name="T21" fmla="*/ 2147483646 h 22"/>
                <a:gd name="T22" fmla="*/ 0 w 24"/>
                <a:gd name="T23" fmla="*/ 2147483646 h 22"/>
                <a:gd name="T24" fmla="*/ 2147483646 w 24"/>
                <a:gd name="T25" fmla="*/ 2147483646 h 22"/>
                <a:gd name="T26" fmla="*/ 2147483646 w 24"/>
                <a:gd name="T27" fmla="*/ 2147483646 h 22"/>
                <a:gd name="T28" fmla="*/ 2147483646 w 24"/>
                <a:gd name="T29" fmla="*/ 0 h 22"/>
                <a:gd name="T30" fmla="*/ 2147483646 w 24"/>
                <a:gd name="T31" fmla="*/ 0 h 22"/>
                <a:gd name="T32" fmla="*/ 2147483646 w 24"/>
                <a:gd name="T33" fmla="*/ 0 h 22"/>
                <a:gd name="T34" fmla="*/ 2147483646 w 24"/>
                <a:gd name="T35" fmla="*/ 0 h 22"/>
                <a:gd name="T36" fmla="*/ 2147483646 w 24"/>
                <a:gd name="T37" fmla="*/ 2147483646 h 22"/>
                <a:gd name="T38" fmla="*/ 2147483646 w 24"/>
                <a:gd name="T39" fmla="*/ 2147483646 h 22"/>
                <a:gd name="T40" fmla="*/ 2147483646 w 24"/>
                <a:gd name="T41" fmla="*/ 2147483646 h 22"/>
                <a:gd name="T42" fmla="*/ 2147483646 w 24"/>
                <a:gd name="T43" fmla="*/ 2147483646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22"/>
                <a:gd name="T68" fmla="*/ 24 w 24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22">
                  <a:moveTo>
                    <a:pt x="24" y="10"/>
                  </a:moveTo>
                  <a:lnTo>
                    <a:pt x="24" y="10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8" y="22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6"/>
                  </a:lnTo>
                  <a:lnTo>
                    <a:pt x="24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9" name="Freeform 2248"/>
            <p:cNvSpPr>
              <a:spLocks/>
            </p:cNvSpPr>
            <p:nvPr/>
          </p:nvSpPr>
          <p:spPr bwMode="auto">
            <a:xfrm>
              <a:off x="3508375" y="6156325"/>
              <a:ext cx="34925" cy="38100"/>
            </a:xfrm>
            <a:custGeom>
              <a:avLst/>
              <a:gdLst>
                <a:gd name="T0" fmla="*/ 2147483646 w 22"/>
                <a:gd name="T1" fmla="*/ 2147483646 h 24"/>
                <a:gd name="T2" fmla="*/ 2147483646 w 22"/>
                <a:gd name="T3" fmla="*/ 2147483646 h 24"/>
                <a:gd name="T4" fmla="*/ 2147483646 w 22"/>
                <a:gd name="T5" fmla="*/ 2147483646 h 24"/>
                <a:gd name="T6" fmla="*/ 2147483646 w 22"/>
                <a:gd name="T7" fmla="*/ 2147483646 h 24"/>
                <a:gd name="T8" fmla="*/ 2147483646 w 22"/>
                <a:gd name="T9" fmla="*/ 2147483646 h 24"/>
                <a:gd name="T10" fmla="*/ 2147483646 w 22"/>
                <a:gd name="T11" fmla="*/ 2147483646 h 24"/>
                <a:gd name="T12" fmla="*/ 2147483646 w 22"/>
                <a:gd name="T13" fmla="*/ 2147483646 h 24"/>
                <a:gd name="T14" fmla="*/ 2147483646 w 22"/>
                <a:gd name="T15" fmla="*/ 2147483646 h 24"/>
                <a:gd name="T16" fmla="*/ 2147483646 w 22"/>
                <a:gd name="T17" fmla="*/ 2147483646 h 24"/>
                <a:gd name="T18" fmla="*/ 0 w 22"/>
                <a:gd name="T19" fmla="*/ 2147483646 h 24"/>
                <a:gd name="T20" fmla="*/ 0 w 22"/>
                <a:gd name="T21" fmla="*/ 2147483646 h 24"/>
                <a:gd name="T22" fmla="*/ 0 w 22"/>
                <a:gd name="T23" fmla="*/ 2147483646 h 24"/>
                <a:gd name="T24" fmla="*/ 0 w 22"/>
                <a:gd name="T25" fmla="*/ 2147483646 h 24"/>
                <a:gd name="T26" fmla="*/ 2147483646 w 22"/>
                <a:gd name="T27" fmla="*/ 2147483646 h 24"/>
                <a:gd name="T28" fmla="*/ 2147483646 w 22"/>
                <a:gd name="T29" fmla="*/ 2147483646 h 24"/>
                <a:gd name="T30" fmla="*/ 2147483646 w 22"/>
                <a:gd name="T31" fmla="*/ 0 h 24"/>
                <a:gd name="T32" fmla="*/ 2147483646 w 22"/>
                <a:gd name="T33" fmla="*/ 0 h 24"/>
                <a:gd name="T34" fmla="*/ 2147483646 w 22"/>
                <a:gd name="T35" fmla="*/ 2147483646 h 24"/>
                <a:gd name="T36" fmla="*/ 2147483646 w 22"/>
                <a:gd name="T37" fmla="*/ 2147483646 h 24"/>
                <a:gd name="T38" fmla="*/ 2147483646 w 22"/>
                <a:gd name="T39" fmla="*/ 2147483646 h 24"/>
                <a:gd name="T40" fmla="*/ 2147483646 w 22"/>
                <a:gd name="T41" fmla="*/ 2147483646 h 24"/>
                <a:gd name="T42" fmla="*/ 2147483646 w 22"/>
                <a:gd name="T43" fmla="*/ 2147483646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"/>
                <a:gd name="T67" fmla="*/ 0 h 24"/>
                <a:gd name="T68" fmla="*/ 22 w 22"/>
                <a:gd name="T69" fmla="*/ 24 h 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" h="24">
                  <a:moveTo>
                    <a:pt x="22" y="12"/>
                  </a:moveTo>
                  <a:lnTo>
                    <a:pt x="22" y="12"/>
                  </a:lnTo>
                  <a:lnTo>
                    <a:pt x="22" y="18"/>
                  </a:lnTo>
                  <a:lnTo>
                    <a:pt x="20" y="20"/>
                  </a:lnTo>
                  <a:lnTo>
                    <a:pt x="16" y="24"/>
                  </a:lnTo>
                  <a:lnTo>
                    <a:pt x="12" y="24"/>
                  </a:lnTo>
                  <a:lnTo>
                    <a:pt x="6" y="24"/>
                  </a:lnTo>
                  <a:lnTo>
                    <a:pt x="4" y="20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4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0" name="Freeform 2249"/>
            <p:cNvSpPr>
              <a:spLocks/>
            </p:cNvSpPr>
            <p:nvPr/>
          </p:nvSpPr>
          <p:spPr bwMode="auto">
            <a:xfrm>
              <a:off x="3502025" y="6115050"/>
              <a:ext cx="28575" cy="28575"/>
            </a:xfrm>
            <a:custGeom>
              <a:avLst/>
              <a:gdLst>
                <a:gd name="T0" fmla="*/ 2147483646 w 18"/>
                <a:gd name="T1" fmla="*/ 2147483646 h 18"/>
                <a:gd name="T2" fmla="*/ 2147483646 w 18"/>
                <a:gd name="T3" fmla="*/ 2147483646 h 18"/>
                <a:gd name="T4" fmla="*/ 2147483646 w 18"/>
                <a:gd name="T5" fmla="*/ 2147483646 h 18"/>
                <a:gd name="T6" fmla="*/ 2147483646 w 18"/>
                <a:gd name="T7" fmla="*/ 2147483646 h 18"/>
                <a:gd name="T8" fmla="*/ 2147483646 w 18"/>
                <a:gd name="T9" fmla="*/ 2147483646 h 18"/>
                <a:gd name="T10" fmla="*/ 2147483646 w 18"/>
                <a:gd name="T11" fmla="*/ 2147483646 h 18"/>
                <a:gd name="T12" fmla="*/ 2147483646 w 18"/>
                <a:gd name="T13" fmla="*/ 2147483646 h 18"/>
                <a:gd name="T14" fmla="*/ 2147483646 w 18"/>
                <a:gd name="T15" fmla="*/ 2147483646 h 18"/>
                <a:gd name="T16" fmla="*/ 2147483646 w 18"/>
                <a:gd name="T17" fmla="*/ 2147483646 h 18"/>
                <a:gd name="T18" fmla="*/ 0 w 18"/>
                <a:gd name="T19" fmla="*/ 2147483646 h 18"/>
                <a:gd name="T20" fmla="*/ 0 w 18"/>
                <a:gd name="T21" fmla="*/ 2147483646 h 18"/>
                <a:gd name="T22" fmla="*/ 0 w 18"/>
                <a:gd name="T23" fmla="*/ 2147483646 h 18"/>
                <a:gd name="T24" fmla="*/ 0 w 18"/>
                <a:gd name="T25" fmla="*/ 2147483646 h 18"/>
                <a:gd name="T26" fmla="*/ 2147483646 w 18"/>
                <a:gd name="T27" fmla="*/ 2147483646 h 18"/>
                <a:gd name="T28" fmla="*/ 2147483646 w 18"/>
                <a:gd name="T29" fmla="*/ 0 h 18"/>
                <a:gd name="T30" fmla="*/ 2147483646 w 18"/>
                <a:gd name="T31" fmla="*/ 0 h 18"/>
                <a:gd name="T32" fmla="*/ 2147483646 w 18"/>
                <a:gd name="T33" fmla="*/ 0 h 18"/>
                <a:gd name="T34" fmla="*/ 2147483646 w 18"/>
                <a:gd name="T35" fmla="*/ 0 h 18"/>
                <a:gd name="T36" fmla="*/ 2147483646 w 18"/>
                <a:gd name="T37" fmla="*/ 2147483646 h 18"/>
                <a:gd name="T38" fmla="*/ 2147483646 w 18"/>
                <a:gd name="T39" fmla="*/ 2147483646 h 18"/>
                <a:gd name="T40" fmla="*/ 2147483646 w 18"/>
                <a:gd name="T41" fmla="*/ 2147483646 h 18"/>
                <a:gd name="T42" fmla="*/ 2147483646 w 18"/>
                <a:gd name="T43" fmla="*/ 2147483646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1" name="Freeform 2250"/>
            <p:cNvSpPr>
              <a:spLocks/>
            </p:cNvSpPr>
            <p:nvPr/>
          </p:nvSpPr>
          <p:spPr bwMode="auto">
            <a:xfrm>
              <a:off x="3568700" y="6165850"/>
              <a:ext cx="31750" cy="28575"/>
            </a:xfrm>
            <a:custGeom>
              <a:avLst/>
              <a:gdLst>
                <a:gd name="T0" fmla="*/ 2147483646 w 20"/>
                <a:gd name="T1" fmla="*/ 2147483646 h 18"/>
                <a:gd name="T2" fmla="*/ 2147483646 w 20"/>
                <a:gd name="T3" fmla="*/ 2147483646 h 18"/>
                <a:gd name="T4" fmla="*/ 2147483646 w 20"/>
                <a:gd name="T5" fmla="*/ 2147483646 h 18"/>
                <a:gd name="T6" fmla="*/ 2147483646 w 20"/>
                <a:gd name="T7" fmla="*/ 2147483646 h 18"/>
                <a:gd name="T8" fmla="*/ 2147483646 w 20"/>
                <a:gd name="T9" fmla="*/ 2147483646 h 18"/>
                <a:gd name="T10" fmla="*/ 2147483646 w 20"/>
                <a:gd name="T11" fmla="*/ 2147483646 h 18"/>
                <a:gd name="T12" fmla="*/ 2147483646 w 20"/>
                <a:gd name="T13" fmla="*/ 2147483646 h 18"/>
                <a:gd name="T14" fmla="*/ 2147483646 w 20"/>
                <a:gd name="T15" fmla="*/ 2147483646 h 18"/>
                <a:gd name="T16" fmla="*/ 2147483646 w 20"/>
                <a:gd name="T17" fmla="*/ 2147483646 h 18"/>
                <a:gd name="T18" fmla="*/ 2147483646 w 20"/>
                <a:gd name="T19" fmla="*/ 2147483646 h 18"/>
                <a:gd name="T20" fmla="*/ 0 w 20"/>
                <a:gd name="T21" fmla="*/ 2147483646 h 18"/>
                <a:gd name="T22" fmla="*/ 0 w 20"/>
                <a:gd name="T23" fmla="*/ 2147483646 h 18"/>
                <a:gd name="T24" fmla="*/ 2147483646 w 20"/>
                <a:gd name="T25" fmla="*/ 2147483646 h 18"/>
                <a:gd name="T26" fmla="*/ 2147483646 w 20"/>
                <a:gd name="T27" fmla="*/ 2147483646 h 18"/>
                <a:gd name="T28" fmla="*/ 2147483646 w 20"/>
                <a:gd name="T29" fmla="*/ 0 h 18"/>
                <a:gd name="T30" fmla="*/ 2147483646 w 20"/>
                <a:gd name="T31" fmla="*/ 0 h 18"/>
                <a:gd name="T32" fmla="*/ 2147483646 w 20"/>
                <a:gd name="T33" fmla="*/ 0 h 18"/>
                <a:gd name="T34" fmla="*/ 2147483646 w 20"/>
                <a:gd name="T35" fmla="*/ 0 h 18"/>
                <a:gd name="T36" fmla="*/ 2147483646 w 20"/>
                <a:gd name="T37" fmla="*/ 2147483646 h 18"/>
                <a:gd name="T38" fmla="*/ 2147483646 w 20"/>
                <a:gd name="T39" fmla="*/ 2147483646 h 18"/>
                <a:gd name="T40" fmla="*/ 2147483646 w 20"/>
                <a:gd name="T41" fmla="*/ 2147483646 h 18"/>
                <a:gd name="T42" fmla="*/ 2147483646 w 20"/>
                <a:gd name="T43" fmla="*/ 2147483646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20" y="12"/>
                  </a:lnTo>
                  <a:lnTo>
                    <a:pt x="18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2" name="Freeform 2251"/>
            <p:cNvSpPr>
              <a:spLocks/>
            </p:cNvSpPr>
            <p:nvPr/>
          </p:nvSpPr>
          <p:spPr bwMode="auto">
            <a:xfrm>
              <a:off x="3581400" y="6102350"/>
              <a:ext cx="31750" cy="31750"/>
            </a:xfrm>
            <a:custGeom>
              <a:avLst/>
              <a:gdLst>
                <a:gd name="T0" fmla="*/ 2147483646 w 20"/>
                <a:gd name="T1" fmla="*/ 2147483646 h 20"/>
                <a:gd name="T2" fmla="*/ 2147483646 w 20"/>
                <a:gd name="T3" fmla="*/ 2147483646 h 20"/>
                <a:gd name="T4" fmla="*/ 2147483646 w 20"/>
                <a:gd name="T5" fmla="*/ 2147483646 h 20"/>
                <a:gd name="T6" fmla="*/ 2147483646 w 20"/>
                <a:gd name="T7" fmla="*/ 2147483646 h 20"/>
                <a:gd name="T8" fmla="*/ 2147483646 w 20"/>
                <a:gd name="T9" fmla="*/ 2147483646 h 20"/>
                <a:gd name="T10" fmla="*/ 2147483646 w 20"/>
                <a:gd name="T11" fmla="*/ 2147483646 h 20"/>
                <a:gd name="T12" fmla="*/ 2147483646 w 20"/>
                <a:gd name="T13" fmla="*/ 2147483646 h 20"/>
                <a:gd name="T14" fmla="*/ 2147483646 w 20"/>
                <a:gd name="T15" fmla="*/ 2147483646 h 20"/>
                <a:gd name="T16" fmla="*/ 2147483646 w 20"/>
                <a:gd name="T17" fmla="*/ 2147483646 h 20"/>
                <a:gd name="T18" fmla="*/ 2147483646 w 20"/>
                <a:gd name="T19" fmla="*/ 2147483646 h 20"/>
                <a:gd name="T20" fmla="*/ 0 w 20"/>
                <a:gd name="T21" fmla="*/ 2147483646 h 20"/>
                <a:gd name="T22" fmla="*/ 0 w 20"/>
                <a:gd name="T23" fmla="*/ 2147483646 h 20"/>
                <a:gd name="T24" fmla="*/ 2147483646 w 20"/>
                <a:gd name="T25" fmla="*/ 2147483646 h 20"/>
                <a:gd name="T26" fmla="*/ 2147483646 w 20"/>
                <a:gd name="T27" fmla="*/ 2147483646 h 20"/>
                <a:gd name="T28" fmla="*/ 2147483646 w 20"/>
                <a:gd name="T29" fmla="*/ 0 h 20"/>
                <a:gd name="T30" fmla="*/ 2147483646 w 20"/>
                <a:gd name="T31" fmla="*/ 0 h 20"/>
                <a:gd name="T32" fmla="*/ 2147483646 w 20"/>
                <a:gd name="T33" fmla="*/ 0 h 20"/>
                <a:gd name="T34" fmla="*/ 2147483646 w 20"/>
                <a:gd name="T35" fmla="*/ 0 h 20"/>
                <a:gd name="T36" fmla="*/ 2147483646 w 20"/>
                <a:gd name="T37" fmla="*/ 2147483646 h 20"/>
                <a:gd name="T38" fmla="*/ 2147483646 w 20"/>
                <a:gd name="T39" fmla="*/ 2147483646 h 20"/>
                <a:gd name="T40" fmla="*/ 2147483646 w 20"/>
                <a:gd name="T41" fmla="*/ 2147483646 h 20"/>
                <a:gd name="T42" fmla="*/ 2147483646 w 20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20" y="14"/>
                  </a:lnTo>
                  <a:lnTo>
                    <a:pt x="18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3" name="Freeform 2252"/>
            <p:cNvSpPr>
              <a:spLocks/>
            </p:cNvSpPr>
            <p:nvPr/>
          </p:nvSpPr>
          <p:spPr bwMode="auto">
            <a:xfrm>
              <a:off x="3635375" y="6175375"/>
              <a:ext cx="28575" cy="28575"/>
            </a:xfrm>
            <a:custGeom>
              <a:avLst/>
              <a:gdLst>
                <a:gd name="T0" fmla="*/ 2147483646 w 18"/>
                <a:gd name="T1" fmla="*/ 2147483646 h 18"/>
                <a:gd name="T2" fmla="*/ 2147483646 w 18"/>
                <a:gd name="T3" fmla="*/ 2147483646 h 18"/>
                <a:gd name="T4" fmla="*/ 2147483646 w 18"/>
                <a:gd name="T5" fmla="*/ 2147483646 h 18"/>
                <a:gd name="T6" fmla="*/ 2147483646 w 18"/>
                <a:gd name="T7" fmla="*/ 2147483646 h 18"/>
                <a:gd name="T8" fmla="*/ 2147483646 w 18"/>
                <a:gd name="T9" fmla="*/ 2147483646 h 18"/>
                <a:gd name="T10" fmla="*/ 2147483646 w 18"/>
                <a:gd name="T11" fmla="*/ 2147483646 h 18"/>
                <a:gd name="T12" fmla="*/ 2147483646 w 18"/>
                <a:gd name="T13" fmla="*/ 2147483646 h 18"/>
                <a:gd name="T14" fmla="*/ 2147483646 w 18"/>
                <a:gd name="T15" fmla="*/ 2147483646 h 18"/>
                <a:gd name="T16" fmla="*/ 2147483646 w 18"/>
                <a:gd name="T17" fmla="*/ 2147483646 h 18"/>
                <a:gd name="T18" fmla="*/ 2147483646 w 18"/>
                <a:gd name="T19" fmla="*/ 2147483646 h 18"/>
                <a:gd name="T20" fmla="*/ 0 w 18"/>
                <a:gd name="T21" fmla="*/ 2147483646 h 18"/>
                <a:gd name="T22" fmla="*/ 0 w 18"/>
                <a:gd name="T23" fmla="*/ 2147483646 h 18"/>
                <a:gd name="T24" fmla="*/ 2147483646 w 18"/>
                <a:gd name="T25" fmla="*/ 2147483646 h 18"/>
                <a:gd name="T26" fmla="*/ 2147483646 w 18"/>
                <a:gd name="T27" fmla="*/ 2147483646 h 18"/>
                <a:gd name="T28" fmla="*/ 2147483646 w 18"/>
                <a:gd name="T29" fmla="*/ 0 h 18"/>
                <a:gd name="T30" fmla="*/ 2147483646 w 18"/>
                <a:gd name="T31" fmla="*/ 0 h 18"/>
                <a:gd name="T32" fmla="*/ 2147483646 w 18"/>
                <a:gd name="T33" fmla="*/ 0 h 18"/>
                <a:gd name="T34" fmla="*/ 2147483646 w 18"/>
                <a:gd name="T35" fmla="*/ 0 h 18"/>
                <a:gd name="T36" fmla="*/ 2147483646 w 18"/>
                <a:gd name="T37" fmla="*/ 2147483646 h 18"/>
                <a:gd name="T38" fmla="*/ 2147483646 w 18"/>
                <a:gd name="T39" fmla="*/ 2147483646 h 18"/>
                <a:gd name="T40" fmla="*/ 2147483646 w 18"/>
                <a:gd name="T41" fmla="*/ 2147483646 h 18"/>
                <a:gd name="T42" fmla="*/ 2147483646 w 18"/>
                <a:gd name="T43" fmla="*/ 2147483646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4" name="Freeform 2253"/>
            <p:cNvSpPr>
              <a:spLocks/>
            </p:cNvSpPr>
            <p:nvPr/>
          </p:nvSpPr>
          <p:spPr bwMode="auto">
            <a:xfrm>
              <a:off x="3702050" y="6159500"/>
              <a:ext cx="41275" cy="41275"/>
            </a:xfrm>
            <a:custGeom>
              <a:avLst/>
              <a:gdLst>
                <a:gd name="T0" fmla="*/ 2147483646 w 26"/>
                <a:gd name="T1" fmla="*/ 2147483646 h 26"/>
                <a:gd name="T2" fmla="*/ 2147483646 w 26"/>
                <a:gd name="T3" fmla="*/ 2147483646 h 26"/>
                <a:gd name="T4" fmla="*/ 2147483646 w 26"/>
                <a:gd name="T5" fmla="*/ 2147483646 h 26"/>
                <a:gd name="T6" fmla="*/ 2147483646 w 26"/>
                <a:gd name="T7" fmla="*/ 2147483646 h 26"/>
                <a:gd name="T8" fmla="*/ 2147483646 w 26"/>
                <a:gd name="T9" fmla="*/ 2147483646 h 26"/>
                <a:gd name="T10" fmla="*/ 2147483646 w 26"/>
                <a:gd name="T11" fmla="*/ 2147483646 h 26"/>
                <a:gd name="T12" fmla="*/ 2147483646 w 26"/>
                <a:gd name="T13" fmla="*/ 2147483646 h 26"/>
                <a:gd name="T14" fmla="*/ 2147483646 w 26"/>
                <a:gd name="T15" fmla="*/ 2147483646 h 26"/>
                <a:gd name="T16" fmla="*/ 2147483646 w 26"/>
                <a:gd name="T17" fmla="*/ 2147483646 h 26"/>
                <a:gd name="T18" fmla="*/ 2147483646 w 26"/>
                <a:gd name="T19" fmla="*/ 2147483646 h 26"/>
                <a:gd name="T20" fmla="*/ 0 w 26"/>
                <a:gd name="T21" fmla="*/ 2147483646 h 26"/>
                <a:gd name="T22" fmla="*/ 0 w 26"/>
                <a:gd name="T23" fmla="*/ 2147483646 h 26"/>
                <a:gd name="T24" fmla="*/ 2147483646 w 26"/>
                <a:gd name="T25" fmla="*/ 2147483646 h 26"/>
                <a:gd name="T26" fmla="*/ 2147483646 w 26"/>
                <a:gd name="T27" fmla="*/ 2147483646 h 26"/>
                <a:gd name="T28" fmla="*/ 2147483646 w 26"/>
                <a:gd name="T29" fmla="*/ 2147483646 h 26"/>
                <a:gd name="T30" fmla="*/ 2147483646 w 26"/>
                <a:gd name="T31" fmla="*/ 0 h 26"/>
                <a:gd name="T32" fmla="*/ 2147483646 w 26"/>
                <a:gd name="T33" fmla="*/ 0 h 26"/>
                <a:gd name="T34" fmla="*/ 2147483646 w 26"/>
                <a:gd name="T35" fmla="*/ 2147483646 h 26"/>
                <a:gd name="T36" fmla="*/ 2147483646 w 26"/>
                <a:gd name="T37" fmla="*/ 2147483646 h 26"/>
                <a:gd name="T38" fmla="*/ 2147483646 w 26"/>
                <a:gd name="T39" fmla="*/ 2147483646 h 26"/>
                <a:gd name="T40" fmla="*/ 2147483646 w 26"/>
                <a:gd name="T41" fmla="*/ 2147483646 h 26"/>
                <a:gd name="T42" fmla="*/ 2147483646 w 26"/>
                <a:gd name="T43" fmla="*/ 2147483646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"/>
                <a:gd name="T67" fmla="*/ 0 h 26"/>
                <a:gd name="T68" fmla="*/ 26 w 26"/>
                <a:gd name="T69" fmla="*/ 26 h 2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" h="26">
                  <a:moveTo>
                    <a:pt x="26" y="14"/>
                  </a:moveTo>
                  <a:lnTo>
                    <a:pt x="26" y="14"/>
                  </a:lnTo>
                  <a:lnTo>
                    <a:pt x="26" y="18"/>
                  </a:lnTo>
                  <a:lnTo>
                    <a:pt x="22" y="22"/>
                  </a:lnTo>
                  <a:lnTo>
                    <a:pt x="18" y="24"/>
                  </a:lnTo>
                  <a:lnTo>
                    <a:pt x="14" y="26"/>
                  </a:lnTo>
                  <a:lnTo>
                    <a:pt x="8" y="24"/>
                  </a:lnTo>
                  <a:lnTo>
                    <a:pt x="4" y="22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6" y="8"/>
                  </a:lnTo>
                  <a:lnTo>
                    <a:pt x="26" y="1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5" name="Freeform 2254"/>
            <p:cNvSpPr>
              <a:spLocks/>
            </p:cNvSpPr>
            <p:nvPr/>
          </p:nvSpPr>
          <p:spPr bwMode="auto">
            <a:xfrm>
              <a:off x="3067050" y="6111875"/>
              <a:ext cx="25400" cy="25400"/>
            </a:xfrm>
            <a:custGeom>
              <a:avLst/>
              <a:gdLst>
                <a:gd name="T0" fmla="*/ 2147483646 w 16"/>
                <a:gd name="T1" fmla="*/ 2147483646 h 16"/>
                <a:gd name="T2" fmla="*/ 2147483646 w 16"/>
                <a:gd name="T3" fmla="*/ 2147483646 h 16"/>
                <a:gd name="T4" fmla="*/ 2147483646 w 16"/>
                <a:gd name="T5" fmla="*/ 2147483646 h 16"/>
                <a:gd name="T6" fmla="*/ 2147483646 w 16"/>
                <a:gd name="T7" fmla="*/ 2147483646 h 16"/>
                <a:gd name="T8" fmla="*/ 2147483646 w 16"/>
                <a:gd name="T9" fmla="*/ 2147483646 h 16"/>
                <a:gd name="T10" fmla="*/ 2147483646 w 16"/>
                <a:gd name="T11" fmla="*/ 2147483646 h 16"/>
                <a:gd name="T12" fmla="*/ 2147483646 w 16"/>
                <a:gd name="T13" fmla="*/ 2147483646 h 16"/>
                <a:gd name="T14" fmla="*/ 2147483646 w 16"/>
                <a:gd name="T15" fmla="*/ 2147483646 h 16"/>
                <a:gd name="T16" fmla="*/ 2147483646 w 16"/>
                <a:gd name="T17" fmla="*/ 2147483646 h 16"/>
                <a:gd name="T18" fmla="*/ 0 w 16"/>
                <a:gd name="T19" fmla="*/ 2147483646 h 16"/>
                <a:gd name="T20" fmla="*/ 0 w 16"/>
                <a:gd name="T21" fmla="*/ 2147483646 h 16"/>
                <a:gd name="T22" fmla="*/ 0 w 16"/>
                <a:gd name="T23" fmla="*/ 2147483646 h 16"/>
                <a:gd name="T24" fmla="*/ 0 w 16"/>
                <a:gd name="T25" fmla="*/ 2147483646 h 16"/>
                <a:gd name="T26" fmla="*/ 2147483646 w 16"/>
                <a:gd name="T27" fmla="*/ 2147483646 h 16"/>
                <a:gd name="T28" fmla="*/ 2147483646 w 16"/>
                <a:gd name="T29" fmla="*/ 0 h 16"/>
                <a:gd name="T30" fmla="*/ 2147483646 w 16"/>
                <a:gd name="T31" fmla="*/ 0 h 16"/>
                <a:gd name="T32" fmla="*/ 2147483646 w 16"/>
                <a:gd name="T33" fmla="*/ 0 h 16"/>
                <a:gd name="T34" fmla="*/ 2147483646 w 16"/>
                <a:gd name="T35" fmla="*/ 0 h 16"/>
                <a:gd name="T36" fmla="*/ 2147483646 w 16"/>
                <a:gd name="T37" fmla="*/ 2147483646 h 16"/>
                <a:gd name="T38" fmla="*/ 2147483646 w 16"/>
                <a:gd name="T39" fmla="*/ 2147483646 h 16"/>
                <a:gd name="T40" fmla="*/ 2147483646 w 16"/>
                <a:gd name="T41" fmla="*/ 2147483646 h 16"/>
                <a:gd name="T42" fmla="*/ 2147483646 w 16"/>
                <a:gd name="T43" fmla="*/ 2147483646 h 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"/>
                <a:gd name="T67" fmla="*/ 0 h 16"/>
                <a:gd name="T68" fmla="*/ 16 w 16"/>
                <a:gd name="T69" fmla="*/ 16 h 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" h="16">
                  <a:moveTo>
                    <a:pt x="16" y="8"/>
                  </a:moveTo>
                  <a:lnTo>
                    <a:pt x="16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21" name="Group 405"/>
          <p:cNvGrpSpPr>
            <a:grpSpLocks/>
          </p:cNvGrpSpPr>
          <p:nvPr/>
        </p:nvGrpSpPr>
        <p:grpSpPr bwMode="auto">
          <a:xfrm>
            <a:off x="1235075" y="4665663"/>
            <a:ext cx="685800" cy="574675"/>
            <a:chOff x="1041400" y="4625975"/>
            <a:chExt cx="768350" cy="644525"/>
          </a:xfrm>
        </p:grpSpPr>
        <p:sp>
          <p:nvSpPr>
            <p:cNvPr id="3125" name="Freeform 2255"/>
            <p:cNvSpPr>
              <a:spLocks/>
            </p:cNvSpPr>
            <p:nvPr/>
          </p:nvSpPr>
          <p:spPr bwMode="auto">
            <a:xfrm>
              <a:off x="1041400" y="4625975"/>
              <a:ext cx="768350" cy="644525"/>
            </a:xfrm>
            <a:custGeom>
              <a:avLst/>
              <a:gdLst>
                <a:gd name="T0" fmla="*/ 2147483646 w 484"/>
                <a:gd name="T1" fmla="*/ 2147483646 h 406"/>
                <a:gd name="T2" fmla="*/ 2147483646 w 484"/>
                <a:gd name="T3" fmla="*/ 2147483646 h 406"/>
                <a:gd name="T4" fmla="*/ 2147483646 w 484"/>
                <a:gd name="T5" fmla="*/ 2147483646 h 406"/>
                <a:gd name="T6" fmla="*/ 2147483646 w 484"/>
                <a:gd name="T7" fmla="*/ 2147483646 h 406"/>
                <a:gd name="T8" fmla="*/ 2147483646 w 484"/>
                <a:gd name="T9" fmla="*/ 2147483646 h 406"/>
                <a:gd name="T10" fmla="*/ 2147483646 w 484"/>
                <a:gd name="T11" fmla="*/ 2147483646 h 406"/>
                <a:gd name="T12" fmla="*/ 2147483646 w 484"/>
                <a:gd name="T13" fmla="*/ 2147483646 h 406"/>
                <a:gd name="T14" fmla="*/ 2147483646 w 484"/>
                <a:gd name="T15" fmla="*/ 2147483646 h 406"/>
                <a:gd name="T16" fmla="*/ 2147483646 w 484"/>
                <a:gd name="T17" fmla="*/ 2147483646 h 406"/>
                <a:gd name="T18" fmla="*/ 2147483646 w 484"/>
                <a:gd name="T19" fmla="*/ 2147483646 h 406"/>
                <a:gd name="T20" fmla="*/ 2147483646 w 484"/>
                <a:gd name="T21" fmla="*/ 2147483646 h 406"/>
                <a:gd name="T22" fmla="*/ 2147483646 w 484"/>
                <a:gd name="T23" fmla="*/ 2147483646 h 406"/>
                <a:gd name="T24" fmla="*/ 2147483646 w 484"/>
                <a:gd name="T25" fmla="*/ 2147483646 h 406"/>
                <a:gd name="T26" fmla="*/ 2147483646 w 484"/>
                <a:gd name="T27" fmla="*/ 2147483646 h 406"/>
                <a:gd name="T28" fmla="*/ 2147483646 w 484"/>
                <a:gd name="T29" fmla="*/ 2147483646 h 406"/>
                <a:gd name="T30" fmla="*/ 2147483646 w 484"/>
                <a:gd name="T31" fmla="*/ 2147483646 h 406"/>
                <a:gd name="T32" fmla="*/ 2147483646 w 484"/>
                <a:gd name="T33" fmla="*/ 2147483646 h 406"/>
                <a:gd name="T34" fmla="*/ 2147483646 w 484"/>
                <a:gd name="T35" fmla="*/ 2147483646 h 406"/>
                <a:gd name="T36" fmla="*/ 2147483646 w 484"/>
                <a:gd name="T37" fmla="*/ 2147483646 h 406"/>
                <a:gd name="T38" fmla="*/ 2147483646 w 484"/>
                <a:gd name="T39" fmla="*/ 2147483646 h 406"/>
                <a:gd name="T40" fmla="*/ 2147483646 w 484"/>
                <a:gd name="T41" fmla="*/ 2147483646 h 406"/>
                <a:gd name="T42" fmla="*/ 2147483646 w 484"/>
                <a:gd name="T43" fmla="*/ 2147483646 h 406"/>
                <a:gd name="T44" fmla="*/ 2147483646 w 484"/>
                <a:gd name="T45" fmla="*/ 2147483646 h 406"/>
                <a:gd name="T46" fmla="*/ 2147483646 w 484"/>
                <a:gd name="T47" fmla="*/ 2147483646 h 406"/>
                <a:gd name="T48" fmla="*/ 2147483646 w 484"/>
                <a:gd name="T49" fmla="*/ 2147483646 h 406"/>
                <a:gd name="T50" fmla="*/ 2147483646 w 484"/>
                <a:gd name="T51" fmla="*/ 2147483646 h 406"/>
                <a:gd name="T52" fmla="*/ 2147483646 w 484"/>
                <a:gd name="T53" fmla="*/ 2147483646 h 406"/>
                <a:gd name="T54" fmla="*/ 2147483646 w 484"/>
                <a:gd name="T55" fmla="*/ 2147483646 h 406"/>
                <a:gd name="T56" fmla="*/ 2147483646 w 484"/>
                <a:gd name="T57" fmla="*/ 2147483646 h 406"/>
                <a:gd name="T58" fmla="*/ 2147483646 w 484"/>
                <a:gd name="T59" fmla="*/ 2147483646 h 406"/>
                <a:gd name="T60" fmla="*/ 2147483646 w 484"/>
                <a:gd name="T61" fmla="*/ 2147483646 h 406"/>
                <a:gd name="T62" fmla="*/ 2147483646 w 484"/>
                <a:gd name="T63" fmla="*/ 2147483646 h 406"/>
                <a:gd name="T64" fmla="*/ 2147483646 w 484"/>
                <a:gd name="T65" fmla="*/ 2147483646 h 406"/>
                <a:gd name="T66" fmla="*/ 2147483646 w 484"/>
                <a:gd name="T67" fmla="*/ 2147483646 h 406"/>
                <a:gd name="T68" fmla="*/ 2147483646 w 484"/>
                <a:gd name="T69" fmla="*/ 2147483646 h 406"/>
                <a:gd name="T70" fmla="*/ 2147483646 w 484"/>
                <a:gd name="T71" fmla="*/ 2147483646 h 406"/>
                <a:gd name="T72" fmla="*/ 2147483646 w 484"/>
                <a:gd name="T73" fmla="*/ 2147483646 h 406"/>
                <a:gd name="T74" fmla="*/ 2147483646 w 484"/>
                <a:gd name="T75" fmla="*/ 2147483646 h 406"/>
                <a:gd name="T76" fmla="*/ 2147483646 w 484"/>
                <a:gd name="T77" fmla="*/ 2147483646 h 406"/>
                <a:gd name="T78" fmla="*/ 2147483646 w 484"/>
                <a:gd name="T79" fmla="*/ 2147483646 h 406"/>
                <a:gd name="T80" fmla="*/ 2147483646 w 484"/>
                <a:gd name="T81" fmla="*/ 2147483646 h 406"/>
                <a:gd name="T82" fmla="*/ 2147483646 w 484"/>
                <a:gd name="T83" fmla="*/ 2147483646 h 406"/>
                <a:gd name="T84" fmla="*/ 2147483646 w 484"/>
                <a:gd name="T85" fmla="*/ 2147483646 h 406"/>
                <a:gd name="T86" fmla="*/ 2147483646 w 484"/>
                <a:gd name="T87" fmla="*/ 2147483646 h 406"/>
                <a:gd name="T88" fmla="*/ 2147483646 w 484"/>
                <a:gd name="T89" fmla="*/ 2147483646 h 406"/>
                <a:gd name="T90" fmla="*/ 2147483646 w 484"/>
                <a:gd name="T91" fmla="*/ 2147483646 h 406"/>
                <a:gd name="T92" fmla="*/ 2147483646 w 484"/>
                <a:gd name="T93" fmla="*/ 2147483646 h 406"/>
                <a:gd name="T94" fmla="*/ 2147483646 w 484"/>
                <a:gd name="T95" fmla="*/ 2147483646 h 406"/>
                <a:gd name="T96" fmla="*/ 2147483646 w 484"/>
                <a:gd name="T97" fmla="*/ 2147483646 h 406"/>
                <a:gd name="T98" fmla="*/ 2147483646 w 484"/>
                <a:gd name="T99" fmla="*/ 2147483646 h 406"/>
                <a:gd name="T100" fmla="*/ 2147483646 w 484"/>
                <a:gd name="T101" fmla="*/ 2147483646 h 406"/>
                <a:gd name="T102" fmla="*/ 2147483646 w 484"/>
                <a:gd name="T103" fmla="*/ 2147483646 h 406"/>
                <a:gd name="T104" fmla="*/ 2147483646 w 484"/>
                <a:gd name="T105" fmla="*/ 2147483646 h 406"/>
                <a:gd name="T106" fmla="*/ 2147483646 w 484"/>
                <a:gd name="T107" fmla="*/ 2147483646 h 406"/>
                <a:gd name="T108" fmla="*/ 2147483646 w 484"/>
                <a:gd name="T109" fmla="*/ 2147483646 h 406"/>
                <a:gd name="T110" fmla="*/ 2147483646 w 484"/>
                <a:gd name="T111" fmla="*/ 2147483646 h 406"/>
                <a:gd name="T112" fmla="*/ 2147483646 w 484"/>
                <a:gd name="T113" fmla="*/ 2147483646 h 406"/>
                <a:gd name="T114" fmla="*/ 2147483646 w 484"/>
                <a:gd name="T115" fmla="*/ 2147483646 h 406"/>
                <a:gd name="T116" fmla="*/ 2147483646 w 484"/>
                <a:gd name="T117" fmla="*/ 2147483646 h 406"/>
                <a:gd name="T118" fmla="*/ 2147483646 w 484"/>
                <a:gd name="T119" fmla="*/ 2147483646 h 406"/>
                <a:gd name="T120" fmla="*/ 2147483646 w 484"/>
                <a:gd name="T121" fmla="*/ 2147483646 h 40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84"/>
                <a:gd name="T184" fmla="*/ 0 h 406"/>
                <a:gd name="T185" fmla="*/ 484 w 484"/>
                <a:gd name="T186" fmla="*/ 406 h 40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84" h="406">
                  <a:moveTo>
                    <a:pt x="478" y="48"/>
                  </a:moveTo>
                  <a:lnTo>
                    <a:pt x="478" y="48"/>
                  </a:lnTo>
                  <a:lnTo>
                    <a:pt x="474" y="48"/>
                  </a:lnTo>
                  <a:lnTo>
                    <a:pt x="472" y="52"/>
                  </a:lnTo>
                  <a:lnTo>
                    <a:pt x="472" y="56"/>
                  </a:lnTo>
                  <a:lnTo>
                    <a:pt x="464" y="62"/>
                  </a:lnTo>
                  <a:lnTo>
                    <a:pt x="452" y="66"/>
                  </a:lnTo>
                  <a:lnTo>
                    <a:pt x="438" y="70"/>
                  </a:lnTo>
                  <a:lnTo>
                    <a:pt x="478" y="38"/>
                  </a:lnTo>
                  <a:lnTo>
                    <a:pt x="482" y="36"/>
                  </a:lnTo>
                  <a:lnTo>
                    <a:pt x="484" y="32"/>
                  </a:lnTo>
                  <a:lnTo>
                    <a:pt x="482" y="28"/>
                  </a:lnTo>
                  <a:lnTo>
                    <a:pt x="478" y="26"/>
                  </a:lnTo>
                  <a:lnTo>
                    <a:pt x="474" y="28"/>
                  </a:lnTo>
                  <a:lnTo>
                    <a:pt x="472" y="32"/>
                  </a:lnTo>
                  <a:lnTo>
                    <a:pt x="474" y="34"/>
                  </a:lnTo>
                  <a:lnTo>
                    <a:pt x="460" y="50"/>
                  </a:lnTo>
                  <a:lnTo>
                    <a:pt x="448" y="60"/>
                  </a:lnTo>
                  <a:lnTo>
                    <a:pt x="436" y="66"/>
                  </a:lnTo>
                  <a:lnTo>
                    <a:pt x="428" y="70"/>
                  </a:lnTo>
                  <a:lnTo>
                    <a:pt x="422" y="70"/>
                  </a:lnTo>
                  <a:lnTo>
                    <a:pt x="418" y="70"/>
                  </a:lnTo>
                  <a:lnTo>
                    <a:pt x="414" y="70"/>
                  </a:lnTo>
                  <a:lnTo>
                    <a:pt x="422" y="66"/>
                  </a:lnTo>
                  <a:lnTo>
                    <a:pt x="436" y="58"/>
                  </a:lnTo>
                  <a:lnTo>
                    <a:pt x="454" y="48"/>
                  </a:lnTo>
                  <a:lnTo>
                    <a:pt x="458" y="46"/>
                  </a:lnTo>
                  <a:lnTo>
                    <a:pt x="460" y="40"/>
                  </a:lnTo>
                  <a:lnTo>
                    <a:pt x="458" y="36"/>
                  </a:lnTo>
                  <a:lnTo>
                    <a:pt x="454" y="34"/>
                  </a:lnTo>
                  <a:lnTo>
                    <a:pt x="448" y="36"/>
                  </a:lnTo>
                  <a:lnTo>
                    <a:pt x="446" y="40"/>
                  </a:lnTo>
                  <a:lnTo>
                    <a:pt x="448" y="44"/>
                  </a:lnTo>
                  <a:lnTo>
                    <a:pt x="442" y="50"/>
                  </a:lnTo>
                  <a:lnTo>
                    <a:pt x="438" y="54"/>
                  </a:lnTo>
                  <a:lnTo>
                    <a:pt x="424" y="62"/>
                  </a:lnTo>
                  <a:lnTo>
                    <a:pt x="410" y="66"/>
                  </a:lnTo>
                  <a:lnTo>
                    <a:pt x="396" y="62"/>
                  </a:lnTo>
                  <a:lnTo>
                    <a:pt x="388" y="62"/>
                  </a:lnTo>
                  <a:lnTo>
                    <a:pt x="382" y="62"/>
                  </a:lnTo>
                  <a:lnTo>
                    <a:pt x="380" y="64"/>
                  </a:lnTo>
                  <a:lnTo>
                    <a:pt x="382" y="52"/>
                  </a:lnTo>
                  <a:lnTo>
                    <a:pt x="380" y="50"/>
                  </a:lnTo>
                  <a:lnTo>
                    <a:pt x="376" y="48"/>
                  </a:lnTo>
                  <a:lnTo>
                    <a:pt x="372" y="50"/>
                  </a:lnTo>
                  <a:lnTo>
                    <a:pt x="370" y="52"/>
                  </a:lnTo>
                  <a:lnTo>
                    <a:pt x="372" y="56"/>
                  </a:lnTo>
                  <a:lnTo>
                    <a:pt x="376" y="58"/>
                  </a:lnTo>
                  <a:lnTo>
                    <a:pt x="372" y="70"/>
                  </a:lnTo>
                  <a:lnTo>
                    <a:pt x="370" y="78"/>
                  </a:lnTo>
                  <a:lnTo>
                    <a:pt x="366" y="84"/>
                  </a:lnTo>
                  <a:lnTo>
                    <a:pt x="352" y="82"/>
                  </a:lnTo>
                  <a:lnTo>
                    <a:pt x="338" y="84"/>
                  </a:lnTo>
                  <a:lnTo>
                    <a:pt x="326" y="86"/>
                  </a:lnTo>
                  <a:lnTo>
                    <a:pt x="316" y="88"/>
                  </a:lnTo>
                  <a:lnTo>
                    <a:pt x="302" y="96"/>
                  </a:lnTo>
                  <a:lnTo>
                    <a:pt x="298" y="98"/>
                  </a:lnTo>
                  <a:lnTo>
                    <a:pt x="282" y="104"/>
                  </a:lnTo>
                  <a:lnTo>
                    <a:pt x="272" y="112"/>
                  </a:lnTo>
                  <a:lnTo>
                    <a:pt x="262" y="122"/>
                  </a:lnTo>
                  <a:lnTo>
                    <a:pt x="254" y="134"/>
                  </a:lnTo>
                  <a:lnTo>
                    <a:pt x="246" y="152"/>
                  </a:lnTo>
                  <a:lnTo>
                    <a:pt x="244" y="162"/>
                  </a:lnTo>
                  <a:lnTo>
                    <a:pt x="240" y="152"/>
                  </a:lnTo>
                  <a:lnTo>
                    <a:pt x="240" y="142"/>
                  </a:lnTo>
                  <a:lnTo>
                    <a:pt x="242" y="134"/>
                  </a:lnTo>
                  <a:lnTo>
                    <a:pt x="244" y="126"/>
                  </a:lnTo>
                  <a:lnTo>
                    <a:pt x="252" y="114"/>
                  </a:lnTo>
                  <a:lnTo>
                    <a:pt x="256" y="110"/>
                  </a:lnTo>
                  <a:lnTo>
                    <a:pt x="300" y="82"/>
                  </a:lnTo>
                  <a:lnTo>
                    <a:pt x="310" y="80"/>
                  </a:lnTo>
                  <a:lnTo>
                    <a:pt x="320" y="78"/>
                  </a:lnTo>
                  <a:lnTo>
                    <a:pt x="334" y="74"/>
                  </a:lnTo>
                  <a:lnTo>
                    <a:pt x="380" y="38"/>
                  </a:lnTo>
                  <a:lnTo>
                    <a:pt x="394" y="36"/>
                  </a:lnTo>
                  <a:lnTo>
                    <a:pt x="408" y="36"/>
                  </a:lnTo>
                  <a:lnTo>
                    <a:pt x="428" y="38"/>
                  </a:lnTo>
                  <a:lnTo>
                    <a:pt x="432" y="38"/>
                  </a:lnTo>
                  <a:lnTo>
                    <a:pt x="432" y="34"/>
                  </a:lnTo>
                  <a:lnTo>
                    <a:pt x="432" y="32"/>
                  </a:lnTo>
                  <a:lnTo>
                    <a:pt x="428" y="30"/>
                  </a:lnTo>
                  <a:lnTo>
                    <a:pt x="426" y="32"/>
                  </a:lnTo>
                  <a:lnTo>
                    <a:pt x="424" y="34"/>
                  </a:lnTo>
                  <a:lnTo>
                    <a:pt x="400" y="32"/>
                  </a:lnTo>
                  <a:lnTo>
                    <a:pt x="400" y="28"/>
                  </a:lnTo>
                  <a:lnTo>
                    <a:pt x="402" y="26"/>
                  </a:lnTo>
                  <a:lnTo>
                    <a:pt x="408" y="24"/>
                  </a:lnTo>
                  <a:lnTo>
                    <a:pt x="416" y="22"/>
                  </a:lnTo>
                  <a:lnTo>
                    <a:pt x="426" y="24"/>
                  </a:lnTo>
                  <a:lnTo>
                    <a:pt x="438" y="22"/>
                  </a:lnTo>
                  <a:lnTo>
                    <a:pt x="454" y="20"/>
                  </a:lnTo>
                  <a:lnTo>
                    <a:pt x="458" y="18"/>
                  </a:lnTo>
                  <a:lnTo>
                    <a:pt x="460" y="16"/>
                  </a:lnTo>
                  <a:lnTo>
                    <a:pt x="458" y="12"/>
                  </a:lnTo>
                  <a:lnTo>
                    <a:pt x="454" y="10"/>
                  </a:lnTo>
                  <a:lnTo>
                    <a:pt x="452" y="12"/>
                  </a:lnTo>
                  <a:lnTo>
                    <a:pt x="450" y="16"/>
                  </a:lnTo>
                  <a:lnTo>
                    <a:pt x="438" y="18"/>
                  </a:lnTo>
                  <a:lnTo>
                    <a:pt x="428" y="20"/>
                  </a:lnTo>
                  <a:lnTo>
                    <a:pt x="422" y="18"/>
                  </a:lnTo>
                  <a:lnTo>
                    <a:pt x="416" y="16"/>
                  </a:lnTo>
                  <a:lnTo>
                    <a:pt x="410" y="18"/>
                  </a:lnTo>
                  <a:lnTo>
                    <a:pt x="416" y="8"/>
                  </a:lnTo>
                  <a:lnTo>
                    <a:pt x="418" y="10"/>
                  </a:lnTo>
                  <a:lnTo>
                    <a:pt x="422" y="8"/>
                  </a:lnTo>
                  <a:lnTo>
                    <a:pt x="422" y="4"/>
                  </a:lnTo>
                  <a:lnTo>
                    <a:pt x="422" y="2"/>
                  </a:lnTo>
                  <a:lnTo>
                    <a:pt x="418" y="0"/>
                  </a:lnTo>
                  <a:lnTo>
                    <a:pt x="416" y="2"/>
                  </a:lnTo>
                  <a:lnTo>
                    <a:pt x="414" y="4"/>
                  </a:lnTo>
                  <a:lnTo>
                    <a:pt x="394" y="30"/>
                  </a:lnTo>
                  <a:lnTo>
                    <a:pt x="388" y="30"/>
                  </a:lnTo>
                  <a:lnTo>
                    <a:pt x="382" y="30"/>
                  </a:lnTo>
                  <a:lnTo>
                    <a:pt x="376" y="32"/>
                  </a:lnTo>
                  <a:lnTo>
                    <a:pt x="368" y="40"/>
                  </a:lnTo>
                  <a:lnTo>
                    <a:pt x="356" y="50"/>
                  </a:lnTo>
                  <a:lnTo>
                    <a:pt x="340" y="62"/>
                  </a:lnTo>
                  <a:lnTo>
                    <a:pt x="336" y="66"/>
                  </a:lnTo>
                  <a:lnTo>
                    <a:pt x="330" y="70"/>
                  </a:lnTo>
                  <a:lnTo>
                    <a:pt x="316" y="74"/>
                  </a:lnTo>
                  <a:lnTo>
                    <a:pt x="302" y="76"/>
                  </a:lnTo>
                  <a:lnTo>
                    <a:pt x="306" y="70"/>
                  </a:lnTo>
                  <a:lnTo>
                    <a:pt x="310" y="62"/>
                  </a:lnTo>
                  <a:lnTo>
                    <a:pt x="318" y="54"/>
                  </a:lnTo>
                  <a:lnTo>
                    <a:pt x="332" y="50"/>
                  </a:lnTo>
                  <a:lnTo>
                    <a:pt x="346" y="42"/>
                  </a:lnTo>
                  <a:lnTo>
                    <a:pt x="360" y="34"/>
                  </a:lnTo>
                  <a:lnTo>
                    <a:pt x="362" y="32"/>
                  </a:lnTo>
                  <a:lnTo>
                    <a:pt x="364" y="28"/>
                  </a:lnTo>
                  <a:lnTo>
                    <a:pt x="362" y="26"/>
                  </a:lnTo>
                  <a:lnTo>
                    <a:pt x="360" y="24"/>
                  </a:lnTo>
                  <a:lnTo>
                    <a:pt x="356" y="26"/>
                  </a:lnTo>
                  <a:lnTo>
                    <a:pt x="356" y="28"/>
                  </a:lnTo>
                  <a:lnTo>
                    <a:pt x="346" y="38"/>
                  </a:lnTo>
                  <a:lnTo>
                    <a:pt x="334" y="44"/>
                  </a:lnTo>
                  <a:lnTo>
                    <a:pt x="320" y="50"/>
                  </a:lnTo>
                  <a:lnTo>
                    <a:pt x="320" y="38"/>
                  </a:lnTo>
                  <a:lnTo>
                    <a:pt x="320" y="30"/>
                  </a:lnTo>
                  <a:lnTo>
                    <a:pt x="322" y="22"/>
                  </a:lnTo>
                  <a:lnTo>
                    <a:pt x="326" y="18"/>
                  </a:lnTo>
                  <a:lnTo>
                    <a:pt x="334" y="12"/>
                  </a:lnTo>
                  <a:lnTo>
                    <a:pt x="338" y="10"/>
                  </a:lnTo>
                  <a:lnTo>
                    <a:pt x="342" y="10"/>
                  </a:lnTo>
                  <a:lnTo>
                    <a:pt x="344" y="6"/>
                  </a:lnTo>
                  <a:lnTo>
                    <a:pt x="342" y="4"/>
                  </a:lnTo>
                  <a:lnTo>
                    <a:pt x="338" y="2"/>
                  </a:lnTo>
                  <a:lnTo>
                    <a:pt x="334" y="4"/>
                  </a:lnTo>
                  <a:lnTo>
                    <a:pt x="332" y="6"/>
                  </a:lnTo>
                  <a:lnTo>
                    <a:pt x="330" y="8"/>
                  </a:lnTo>
                  <a:lnTo>
                    <a:pt x="326" y="10"/>
                  </a:lnTo>
                  <a:lnTo>
                    <a:pt x="320" y="18"/>
                  </a:lnTo>
                  <a:lnTo>
                    <a:pt x="314" y="26"/>
                  </a:lnTo>
                  <a:lnTo>
                    <a:pt x="302" y="12"/>
                  </a:lnTo>
                  <a:lnTo>
                    <a:pt x="302" y="8"/>
                  </a:lnTo>
                  <a:lnTo>
                    <a:pt x="298" y="6"/>
                  </a:lnTo>
                  <a:lnTo>
                    <a:pt x="296" y="8"/>
                  </a:lnTo>
                  <a:lnTo>
                    <a:pt x="294" y="12"/>
                  </a:lnTo>
                  <a:lnTo>
                    <a:pt x="296" y="14"/>
                  </a:lnTo>
                  <a:lnTo>
                    <a:pt x="298" y="16"/>
                  </a:lnTo>
                  <a:lnTo>
                    <a:pt x="306" y="22"/>
                  </a:lnTo>
                  <a:lnTo>
                    <a:pt x="312" y="30"/>
                  </a:lnTo>
                  <a:lnTo>
                    <a:pt x="314" y="36"/>
                  </a:lnTo>
                  <a:lnTo>
                    <a:pt x="314" y="42"/>
                  </a:lnTo>
                  <a:lnTo>
                    <a:pt x="314" y="50"/>
                  </a:lnTo>
                  <a:lnTo>
                    <a:pt x="312" y="54"/>
                  </a:lnTo>
                  <a:lnTo>
                    <a:pt x="304" y="58"/>
                  </a:lnTo>
                  <a:lnTo>
                    <a:pt x="298" y="66"/>
                  </a:lnTo>
                  <a:lnTo>
                    <a:pt x="294" y="74"/>
                  </a:lnTo>
                  <a:lnTo>
                    <a:pt x="292" y="78"/>
                  </a:lnTo>
                  <a:lnTo>
                    <a:pt x="288" y="84"/>
                  </a:lnTo>
                  <a:lnTo>
                    <a:pt x="274" y="92"/>
                  </a:lnTo>
                  <a:lnTo>
                    <a:pt x="262" y="98"/>
                  </a:lnTo>
                  <a:lnTo>
                    <a:pt x="256" y="100"/>
                  </a:lnTo>
                  <a:lnTo>
                    <a:pt x="252" y="84"/>
                  </a:lnTo>
                  <a:lnTo>
                    <a:pt x="252" y="76"/>
                  </a:lnTo>
                  <a:lnTo>
                    <a:pt x="254" y="70"/>
                  </a:lnTo>
                  <a:lnTo>
                    <a:pt x="258" y="70"/>
                  </a:lnTo>
                  <a:lnTo>
                    <a:pt x="262" y="70"/>
                  </a:lnTo>
                  <a:lnTo>
                    <a:pt x="266" y="74"/>
                  </a:lnTo>
                  <a:lnTo>
                    <a:pt x="272" y="76"/>
                  </a:lnTo>
                  <a:lnTo>
                    <a:pt x="272" y="80"/>
                  </a:lnTo>
                  <a:lnTo>
                    <a:pt x="276" y="82"/>
                  </a:lnTo>
                  <a:lnTo>
                    <a:pt x="280" y="80"/>
                  </a:lnTo>
                  <a:lnTo>
                    <a:pt x="282" y="76"/>
                  </a:lnTo>
                  <a:lnTo>
                    <a:pt x="280" y="72"/>
                  </a:lnTo>
                  <a:lnTo>
                    <a:pt x="276" y="70"/>
                  </a:lnTo>
                  <a:lnTo>
                    <a:pt x="274" y="72"/>
                  </a:lnTo>
                  <a:lnTo>
                    <a:pt x="266" y="68"/>
                  </a:lnTo>
                  <a:lnTo>
                    <a:pt x="260" y="64"/>
                  </a:lnTo>
                  <a:lnTo>
                    <a:pt x="266" y="54"/>
                  </a:lnTo>
                  <a:lnTo>
                    <a:pt x="270" y="48"/>
                  </a:lnTo>
                  <a:lnTo>
                    <a:pt x="276" y="44"/>
                  </a:lnTo>
                  <a:lnTo>
                    <a:pt x="282" y="44"/>
                  </a:lnTo>
                  <a:lnTo>
                    <a:pt x="290" y="44"/>
                  </a:lnTo>
                  <a:lnTo>
                    <a:pt x="294" y="46"/>
                  </a:lnTo>
                  <a:lnTo>
                    <a:pt x="294" y="40"/>
                  </a:lnTo>
                  <a:lnTo>
                    <a:pt x="288" y="38"/>
                  </a:lnTo>
                  <a:lnTo>
                    <a:pt x="282" y="38"/>
                  </a:lnTo>
                  <a:lnTo>
                    <a:pt x="278" y="38"/>
                  </a:lnTo>
                  <a:lnTo>
                    <a:pt x="282" y="32"/>
                  </a:lnTo>
                  <a:lnTo>
                    <a:pt x="282" y="24"/>
                  </a:lnTo>
                  <a:lnTo>
                    <a:pt x="282" y="12"/>
                  </a:lnTo>
                  <a:lnTo>
                    <a:pt x="284" y="8"/>
                  </a:lnTo>
                  <a:lnTo>
                    <a:pt x="284" y="4"/>
                  </a:lnTo>
                  <a:lnTo>
                    <a:pt x="280" y="2"/>
                  </a:lnTo>
                  <a:lnTo>
                    <a:pt x="276" y="4"/>
                  </a:lnTo>
                  <a:lnTo>
                    <a:pt x="274" y="8"/>
                  </a:lnTo>
                  <a:lnTo>
                    <a:pt x="276" y="10"/>
                  </a:lnTo>
                  <a:lnTo>
                    <a:pt x="280" y="12"/>
                  </a:lnTo>
                  <a:lnTo>
                    <a:pt x="280" y="18"/>
                  </a:lnTo>
                  <a:lnTo>
                    <a:pt x="280" y="22"/>
                  </a:lnTo>
                  <a:lnTo>
                    <a:pt x="276" y="34"/>
                  </a:lnTo>
                  <a:lnTo>
                    <a:pt x="268" y="44"/>
                  </a:lnTo>
                  <a:lnTo>
                    <a:pt x="268" y="40"/>
                  </a:lnTo>
                  <a:lnTo>
                    <a:pt x="266" y="36"/>
                  </a:lnTo>
                  <a:lnTo>
                    <a:pt x="262" y="34"/>
                  </a:lnTo>
                  <a:lnTo>
                    <a:pt x="258" y="32"/>
                  </a:lnTo>
                  <a:lnTo>
                    <a:pt x="252" y="30"/>
                  </a:lnTo>
                  <a:lnTo>
                    <a:pt x="248" y="30"/>
                  </a:lnTo>
                  <a:lnTo>
                    <a:pt x="234" y="24"/>
                  </a:lnTo>
                  <a:lnTo>
                    <a:pt x="224" y="22"/>
                  </a:lnTo>
                  <a:lnTo>
                    <a:pt x="222" y="20"/>
                  </a:lnTo>
                  <a:lnTo>
                    <a:pt x="218" y="22"/>
                  </a:lnTo>
                  <a:lnTo>
                    <a:pt x="216" y="26"/>
                  </a:lnTo>
                  <a:lnTo>
                    <a:pt x="218" y="28"/>
                  </a:lnTo>
                  <a:lnTo>
                    <a:pt x="222" y="30"/>
                  </a:lnTo>
                  <a:lnTo>
                    <a:pt x="224" y="28"/>
                  </a:lnTo>
                  <a:lnTo>
                    <a:pt x="226" y="26"/>
                  </a:lnTo>
                  <a:lnTo>
                    <a:pt x="248" y="34"/>
                  </a:lnTo>
                  <a:lnTo>
                    <a:pt x="260" y="38"/>
                  </a:lnTo>
                  <a:lnTo>
                    <a:pt x="262" y="42"/>
                  </a:lnTo>
                  <a:lnTo>
                    <a:pt x="262" y="46"/>
                  </a:lnTo>
                  <a:lnTo>
                    <a:pt x="256" y="60"/>
                  </a:lnTo>
                  <a:lnTo>
                    <a:pt x="244" y="76"/>
                  </a:lnTo>
                  <a:lnTo>
                    <a:pt x="236" y="68"/>
                  </a:lnTo>
                  <a:lnTo>
                    <a:pt x="232" y="60"/>
                  </a:lnTo>
                  <a:lnTo>
                    <a:pt x="232" y="54"/>
                  </a:lnTo>
                  <a:lnTo>
                    <a:pt x="234" y="48"/>
                  </a:lnTo>
                  <a:lnTo>
                    <a:pt x="236" y="48"/>
                  </a:lnTo>
                  <a:lnTo>
                    <a:pt x="236" y="44"/>
                  </a:lnTo>
                  <a:lnTo>
                    <a:pt x="236" y="42"/>
                  </a:lnTo>
                  <a:lnTo>
                    <a:pt x="232" y="40"/>
                  </a:lnTo>
                  <a:lnTo>
                    <a:pt x="228" y="42"/>
                  </a:lnTo>
                  <a:lnTo>
                    <a:pt x="228" y="44"/>
                  </a:lnTo>
                  <a:lnTo>
                    <a:pt x="228" y="52"/>
                  </a:lnTo>
                  <a:lnTo>
                    <a:pt x="230" y="60"/>
                  </a:lnTo>
                  <a:lnTo>
                    <a:pt x="234" y="74"/>
                  </a:lnTo>
                  <a:lnTo>
                    <a:pt x="222" y="72"/>
                  </a:lnTo>
                  <a:lnTo>
                    <a:pt x="222" y="70"/>
                  </a:lnTo>
                  <a:lnTo>
                    <a:pt x="220" y="68"/>
                  </a:lnTo>
                  <a:lnTo>
                    <a:pt x="216" y="66"/>
                  </a:lnTo>
                  <a:lnTo>
                    <a:pt x="214" y="68"/>
                  </a:lnTo>
                  <a:lnTo>
                    <a:pt x="212" y="70"/>
                  </a:lnTo>
                  <a:lnTo>
                    <a:pt x="214" y="74"/>
                  </a:lnTo>
                  <a:lnTo>
                    <a:pt x="216" y="76"/>
                  </a:lnTo>
                  <a:lnTo>
                    <a:pt x="230" y="78"/>
                  </a:lnTo>
                  <a:lnTo>
                    <a:pt x="240" y="80"/>
                  </a:lnTo>
                  <a:lnTo>
                    <a:pt x="246" y="84"/>
                  </a:lnTo>
                  <a:lnTo>
                    <a:pt x="248" y="90"/>
                  </a:lnTo>
                  <a:lnTo>
                    <a:pt x="250" y="94"/>
                  </a:lnTo>
                  <a:lnTo>
                    <a:pt x="250" y="98"/>
                  </a:lnTo>
                  <a:lnTo>
                    <a:pt x="248" y="102"/>
                  </a:lnTo>
                  <a:lnTo>
                    <a:pt x="242" y="116"/>
                  </a:lnTo>
                  <a:lnTo>
                    <a:pt x="238" y="130"/>
                  </a:lnTo>
                  <a:lnTo>
                    <a:pt x="236" y="140"/>
                  </a:lnTo>
                  <a:lnTo>
                    <a:pt x="234" y="148"/>
                  </a:lnTo>
                  <a:lnTo>
                    <a:pt x="236" y="158"/>
                  </a:lnTo>
                  <a:lnTo>
                    <a:pt x="238" y="162"/>
                  </a:lnTo>
                  <a:lnTo>
                    <a:pt x="238" y="172"/>
                  </a:lnTo>
                  <a:lnTo>
                    <a:pt x="238" y="180"/>
                  </a:lnTo>
                  <a:lnTo>
                    <a:pt x="234" y="194"/>
                  </a:lnTo>
                  <a:lnTo>
                    <a:pt x="228" y="206"/>
                  </a:lnTo>
                  <a:lnTo>
                    <a:pt x="220" y="214"/>
                  </a:lnTo>
                  <a:lnTo>
                    <a:pt x="212" y="218"/>
                  </a:lnTo>
                  <a:lnTo>
                    <a:pt x="204" y="222"/>
                  </a:lnTo>
                  <a:lnTo>
                    <a:pt x="196" y="224"/>
                  </a:lnTo>
                  <a:lnTo>
                    <a:pt x="192" y="226"/>
                  </a:lnTo>
                  <a:lnTo>
                    <a:pt x="188" y="230"/>
                  </a:lnTo>
                  <a:lnTo>
                    <a:pt x="176" y="244"/>
                  </a:lnTo>
                  <a:lnTo>
                    <a:pt x="162" y="262"/>
                  </a:lnTo>
                  <a:lnTo>
                    <a:pt x="0" y="400"/>
                  </a:lnTo>
                  <a:lnTo>
                    <a:pt x="2" y="406"/>
                  </a:lnTo>
                  <a:lnTo>
                    <a:pt x="84" y="336"/>
                  </a:lnTo>
                  <a:lnTo>
                    <a:pt x="154" y="278"/>
                  </a:lnTo>
                  <a:lnTo>
                    <a:pt x="182" y="246"/>
                  </a:lnTo>
                  <a:lnTo>
                    <a:pt x="194" y="230"/>
                  </a:lnTo>
                  <a:lnTo>
                    <a:pt x="210" y="224"/>
                  </a:lnTo>
                  <a:lnTo>
                    <a:pt x="222" y="216"/>
                  </a:lnTo>
                  <a:lnTo>
                    <a:pt x="232" y="206"/>
                  </a:lnTo>
                  <a:lnTo>
                    <a:pt x="240" y="194"/>
                  </a:lnTo>
                  <a:lnTo>
                    <a:pt x="244" y="186"/>
                  </a:lnTo>
                  <a:lnTo>
                    <a:pt x="248" y="176"/>
                  </a:lnTo>
                  <a:lnTo>
                    <a:pt x="250" y="170"/>
                  </a:lnTo>
                  <a:lnTo>
                    <a:pt x="252" y="156"/>
                  </a:lnTo>
                  <a:lnTo>
                    <a:pt x="256" y="144"/>
                  </a:lnTo>
                  <a:lnTo>
                    <a:pt x="260" y="134"/>
                  </a:lnTo>
                  <a:lnTo>
                    <a:pt x="268" y="124"/>
                  </a:lnTo>
                  <a:lnTo>
                    <a:pt x="278" y="112"/>
                  </a:lnTo>
                  <a:lnTo>
                    <a:pt x="284" y="108"/>
                  </a:lnTo>
                  <a:lnTo>
                    <a:pt x="290" y="106"/>
                  </a:lnTo>
                  <a:lnTo>
                    <a:pt x="296" y="104"/>
                  </a:lnTo>
                  <a:lnTo>
                    <a:pt x="310" y="104"/>
                  </a:lnTo>
                  <a:lnTo>
                    <a:pt x="334" y="108"/>
                  </a:lnTo>
                  <a:lnTo>
                    <a:pt x="336" y="108"/>
                  </a:lnTo>
                  <a:lnTo>
                    <a:pt x="340" y="106"/>
                  </a:lnTo>
                  <a:lnTo>
                    <a:pt x="340" y="104"/>
                  </a:lnTo>
                  <a:lnTo>
                    <a:pt x="340" y="100"/>
                  </a:lnTo>
                  <a:lnTo>
                    <a:pt x="336" y="98"/>
                  </a:lnTo>
                  <a:lnTo>
                    <a:pt x="334" y="100"/>
                  </a:lnTo>
                  <a:lnTo>
                    <a:pt x="332" y="102"/>
                  </a:lnTo>
                  <a:lnTo>
                    <a:pt x="304" y="100"/>
                  </a:lnTo>
                  <a:lnTo>
                    <a:pt x="316" y="92"/>
                  </a:lnTo>
                  <a:lnTo>
                    <a:pt x="320" y="90"/>
                  </a:lnTo>
                  <a:lnTo>
                    <a:pt x="328" y="88"/>
                  </a:lnTo>
                  <a:lnTo>
                    <a:pt x="346" y="88"/>
                  </a:lnTo>
                  <a:lnTo>
                    <a:pt x="372" y="88"/>
                  </a:lnTo>
                  <a:lnTo>
                    <a:pt x="382" y="98"/>
                  </a:lnTo>
                  <a:lnTo>
                    <a:pt x="392" y="102"/>
                  </a:lnTo>
                  <a:lnTo>
                    <a:pt x="400" y="104"/>
                  </a:lnTo>
                  <a:lnTo>
                    <a:pt x="408" y="102"/>
                  </a:lnTo>
                  <a:lnTo>
                    <a:pt x="414" y="100"/>
                  </a:lnTo>
                  <a:lnTo>
                    <a:pt x="420" y="96"/>
                  </a:lnTo>
                  <a:lnTo>
                    <a:pt x="424" y="92"/>
                  </a:lnTo>
                  <a:lnTo>
                    <a:pt x="426" y="92"/>
                  </a:lnTo>
                  <a:lnTo>
                    <a:pt x="428" y="88"/>
                  </a:lnTo>
                  <a:lnTo>
                    <a:pt x="426" y="84"/>
                  </a:lnTo>
                  <a:lnTo>
                    <a:pt x="424" y="82"/>
                  </a:lnTo>
                  <a:lnTo>
                    <a:pt x="420" y="84"/>
                  </a:lnTo>
                  <a:lnTo>
                    <a:pt x="418" y="88"/>
                  </a:lnTo>
                  <a:lnTo>
                    <a:pt x="420" y="92"/>
                  </a:lnTo>
                  <a:lnTo>
                    <a:pt x="412" y="96"/>
                  </a:lnTo>
                  <a:lnTo>
                    <a:pt x="406" y="98"/>
                  </a:lnTo>
                  <a:lnTo>
                    <a:pt x="400" y="98"/>
                  </a:lnTo>
                  <a:lnTo>
                    <a:pt x="408" y="84"/>
                  </a:lnTo>
                  <a:lnTo>
                    <a:pt x="410" y="82"/>
                  </a:lnTo>
                  <a:lnTo>
                    <a:pt x="410" y="80"/>
                  </a:lnTo>
                  <a:lnTo>
                    <a:pt x="408" y="76"/>
                  </a:lnTo>
                  <a:lnTo>
                    <a:pt x="406" y="74"/>
                  </a:lnTo>
                  <a:lnTo>
                    <a:pt x="402" y="76"/>
                  </a:lnTo>
                  <a:lnTo>
                    <a:pt x="400" y="80"/>
                  </a:lnTo>
                  <a:lnTo>
                    <a:pt x="400" y="82"/>
                  </a:lnTo>
                  <a:lnTo>
                    <a:pt x="404" y="84"/>
                  </a:lnTo>
                  <a:lnTo>
                    <a:pt x="396" y="92"/>
                  </a:lnTo>
                  <a:lnTo>
                    <a:pt x="392" y="96"/>
                  </a:lnTo>
                  <a:lnTo>
                    <a:pt x="386" y="90"/>
                  </a:lnTo>
                  <a:lnTo>
                    <a:pt x="380" y="86"/>
                  </a:lnTo>
                  <a:lnTo>
                    <a:pt x="376" y="86"/>
                  </a:lnTo>
                  <a:lnTo>
                    <a:pt x="376" y="78"/>
                  </a:lnTo>
                  <a:lnTo>
                    <a:pt x="378" y="72"/>
                  </a:lnTo>
                  <a:lnTo>
                    <a:pt x="382" y="70"/>
                  </a:lnTo>
                  <a:lnTo>
                    <a:pt x="386" y="68"/>
                  </a:lnTo>
                  <a:lnTo>
                    <a:pt x="394" y="66"/>
                  </a:lnTo>
                  <a:lnTo>
                    <a:pt x="398" y="68"/>
                  </a:lnTo>
                  <a:lnTo>
                    <a:pt x="410" y="74"/>
                  </a:lnTo>
                  <a:lnTo>
                    <a:pt x="422" y="76"/>
                  </a:lnTo>
                  <a:lnTo>
                    <a:pt x="434" y="76"/>
                  </a:lnTo>
                  <a:lnTo>
                    <a:pt x="446" y="74"/>
                  </a:lnTo>
                  <a:lnTo>
                    <a:pt x="454" y="70"/>
                  </a:lnTo>
                  <a:lnTo>
                    <a:pt x="462" y="66"/>
                  </a:lnTo>
                  <a:lnTo>
                    <a:pt x="474" y="58"/>
                  </a:lnTo>
                  <a:lnTo>
                    <a:pt x="478" y="58"/>
                  </a:lnTo>
                  <a:lnTo>
                    <a:pt x="482" y="56"/>
                  </a:lnTo>
                  <a:lnTo>
                    <a:pt x="482" y="52"/>
                  </a:lnTo>
                  <a:lnTo>
                    <a:pt x="482" y="48"/>
                  </a:lnTo>
                  <a:lnTo>
                    <a:pt x="478" y="48"/>
                  </a:lnTo>
                  <a:close/>
                </a:path>
              </a:pathLst>
            </a:custGeom>
            <a:solidFill>
              <a:srgbClr val="2C8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2256"/>
            <p:cNvSpPr>
              <a:spLocks/>
            </p:cNvSpPr>
            <p:nvPr/>
          </p:nvSpPr>
          <p:spPr bwMode="auto">
            <a:xfrm>
              <a:off x="1044575" y="4648200"/>
              <a:ext cx="358775" cy="530225"/>
            </a:xfrm>
            <a:custGeom>
              <a:avLst/>
              <a:gdLst>
                <a:gd name="T0" fmla="*/ 2147483646 w 226"/>
                <a:gd name="T1" fmla="*/ 2147483646 h 334"/>
                <a:gd name="T2" fmla="*/ 2147483646 w 226"/>
                <a:gd name="T3" fmla="*/ 2147483646 h 334"/>
                <a:gd name="T4" fmla="*/ 2147483646 w 226"/>
                <a:gd name="T5" fmla="*/ 2147483646 h 334"/>
                <a:gd name="T6" fmla="*/ 2147483646 w 226"/>
                <a:gd name="T7" fmla="*/ 2147483646 h 334"/>
                <a:gd name="T8" fmla="*/ 2147483646 w 226"/>
                <a:gd name="T9" fmla="*/ 2147483646 h 334"/>
                <a:gd name="T10" fmla="*/ 2147483646 w 226"/>
                <a:gd name="T11" fmla="*/ 2147483646 h 334"/>
                <a:gd name="T12" fmla="*/ 2147483646 w 226"/>
                <a:gd name="T13" fmla="*/ 2147483646 h 334"/>
                <a:gd name="T14" fmla="*/ 2147483646 w 226"/>
                <a:gd name="T15" fmla="*/ 2147483646 h 334"/>
                <a:gd name="T16" fmla="*/ 2147483646 w 226"/>
                <a:gd name="T17" fmla="*/ 2147483646 h 334"/>
                <a:gd name="T18" fmla="*/ 2147483646 w 226"/>
                <a:gd name="T19" fmla="*/ 2147483646 h 334"/>
                <a:gd name="T20" fmla="*/ 2147483646 w 226"/>
                <a:gd name="T21" fmla="*/ 2147483646 h 334"/>
                <a:gd name="T22" fmla="*/ 2147483646 w 226"/>
                <a:gd name="T23" fmla="*/ 2147483646 h 334"/>
                <a:gd name="T24" fmla="*/ 2147483646 w 226"/>
                <a:gd name="T25" fmla="*/ 2147483646 h 334"/>
                <a:gd name="T26" fmla="*/ 2147483646 w 226"/>
                <a:gd name="T27" fmla="*/ 2147483646 h 334"/>
                <a:gd name="T28" fmla="*/ 2147483646 w 226"/>
                <a:gd name="T29" fmla="*/ 2147483646 h 334"/>
                <a:gd name="T30" fmla="*/ 2147483646 w 226"/>
                <a:gd name="T31" fmla="*/ 2147483646 h 334"/>
                <a:gd name="T32" fmla="*/ 2147483646 w 226"/>
                <a:gd name="T33" fmla="*/ 2147483646 h 334"/>
                <a:gd name="T34" fmla="*/ 2147483646 w 226"/>
                <a:gd name="T35" fmla="*/ 2147483646 h 334"/>
                <a:gd name="T36" fmla="*/ 2147483646 w 226"/>
                <a:gd name="T37" fmla="*/ 2147483646 h 334"/>
                <a:gd name="T38" fmla="*/ 2147483646 w 226"/>
                <a:gd name="T39" fmla="*/ 2147483646 h 334"/>
                <a:gd name="T40" fmla="*/ 2147483646 w 226"/>
                <a:gd name="T41" fmla="*/ 2147483646 h 334"/>
                <a:gd name="T42" fmla="*/ 2147483646 w 226"/>
                <a:gd name="T43" fmla="*/ 2147483646 h 334"/>
                <a:gd name="T44" fmla="*/ 2147483646 w 226"/>
                <a:gd name="T45" fmla="*/ 2147483646 h 334"/>
                <a:gd name="T46" fmla="*/ 2147483646 w 226"/>
                <a:gd name="T47" fmla="*/ 2147483646 h 334"/>
                <a:gd name="T48" fmla="*/ 2147483646 w 226"/>
                <a:gd name="T49" fmla="*/ 2147483646 h 334"/>
                <a:gd name="T50" fmla="*/ 2147483646 w 226"/>
                <a:gd name="T51" fmla="*/ 2147483646 h 334"/>
                <a:gd name="T52" fmla="*/ 2147483646 w 226"/>
                <a:gd name="T53" fmla="*/ 2147483646 h 334"/>
                <a:gd name="T54" fmla="*/ 2147483646 w 226"/>
                <a:gd name="T55" fmla="*/ 2147483646 h 334"/>
                <a:gd name="T56" fmla="*/ 2147483646 w 226"/>
                <a:gd name="T57" fmla="*/ 2147483646 h 334"/>
                <a:gd name="T58" fmla="*/ 2147483646 w 226"/>
                <a:gd name="T59" fmla="*/ 2147483646 h 334"/>
                <a:gd name="T60" fmla="*/ 2147483646 w 226"/>
                <a:gd name="T61" fmla="*/ 2147483646 h 334"/>
                <a:gd name="T62" fmla="*/ 2147483646 w 226"/>
                <a:gd name="T63" fmla="*/ 2147483646 h 334"/>
                <a:gd name="T64" fmla="*/ 2147483646 w 226"/>
                <a:gd name="T65" fmla="*/ 2147483646 h 334"/>
                <a:gd name="T66" fmla="*/ 2147483646 w 226"/>
                <a:gd name="T67" fmla="*/ 2147483646 h 334"/>
                <a:gd name="T68" fmla="*/ 2147483646 w 226"/>
                <a:gd name="T69" fmla="*/ 2147483646 h 334"/>
                <a:gd name="T70" fmla="*/ 2147483646 w 226"/>
                <a:gd name="T71" fmla="*/ 2147483646 h 334"/>
                <a:gd name="T72" fmla="*/ 2147483646 w 226"/>
                <a:gd name="T73" fmla="*/ 2147483646 h 334"/>
                <a:gd name="T74" fmla="*/ 2147483646 w 226"/>
                <a:gd name="T75" fmla="*/ 2147483646 h 334"/>
                <a:gd name="T76" fmla="*/ 2147483646 w 226"/>
                <a:gd name="T77" fmla="*/ 2147483646 h 334"/>
                <a:gd name="T78" fmla="*/ 2147483646 w 226"/>
                <a:gd name="T79" fmla="*/ 2147483646 h 334"/>
                <a:gd name="T80" fmla="*/ 2147483646 w 226"/>
                <a:gd name="T81" fmla="*/ 2147483646 h 334"/>
                <a:gd name="T82" fmla="*/ 2147483646 w 226"/>
                <a:gd name="T83" fmla="*/ 2147483646 h 334"/>
                <a:gd name="T84" fmla="*/ 2147483646 w 226"/>
                <a:gd name="T85" fmla="*/ 2147483646 h 334"/>
                <a:gd name="T86" fmla="*/ 2147483646 w 226"/>
                <a:gd name="T87" fmla="*/ 2147483646 h 334"/>
                <a:gd name="T88" fmla="*/ 2147483646 w 226"/>
                <a:gd name="T89" fmla="*/ 2147483646 h 334"/>
                <a:gd name="T90" fmla="*/ 2147483646 w 226"/>
                <a:gd name="T91" fmla="*/ 2147483646 h 334"/>
                <a:gd name="T92" fmla="*/ 2147483646 w 226"/>
                <a:gd name="T93" fmla="*/ 2147483646 h 334"/>
                <a:gd name="T94" fmla="*/ 2147483646 w 226"/>
                <a:gd name="T95" fmla="*/ 2147483646 h 334"/>
                <a:gd name="T96" fmla="*/ 2147483646 w 226"/>
                <a:gd name="T97" fmla="*/ 2147483646 h 334"/>
                <a:gd name="T98" fmla="*/ 2147483646 w 226"/>
                <a:gd name="T99" fmla="*/ 2147483646 h 334"/>
                <a:gd name="T100" fmla="*/ 2147483646 w 226"/>
                <a:gd name="T101" fmla="*/ 2147483646 h 334"/>
                <a:gd name="T102" fmla="*/ 2147483646 w 226"/>
                <a:gd name="T103" fmla="*/ 2147483646 h 334"/>
                <a:gd name="T104" fmla="*/ 2147483646 w 226"/>
                <a:gd name="T105" fmla="*/ 2147483646 h 334"/>
                <a:gd name="T106" fmla="*/ 2147483646 w 226"/>
                <a:gd name="T107" fmla="*/ 2147483646 h 334"/>
                <a:gd name="T108" fmla="*/ 2147483646 w 226"/>
                <a:gd name="T109" fmla="*/ 2147483646 h 334"/>
                <a:gd name="T110" fmla="*/ 2147483646 w 226"/>
                <a:gd name="T111" fmla="*/ 2147483646 h 334"/>
                <a:gd name="T112" fmla="*/ 2147483646 w 226"/>
                <a:gd name="T113" fmla="*/ 2147483646 h 334"/>
                <a:gd name="T114" fmla="*/ 2147483646 w 226"/>
                <a:gd name="T115" fmla="*/ 2147483646 h 33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26"/>
                <a:gd name="T175" fmla="*/ 0 h 334"/>
                <a:gd name="T176" fmla="*/ 226 w 226"/>
                <a:gd name="T177" fmla="*/ 334 h 33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26" h="334">
                  <a:moveTo>
                    <a:pt x="144" y="248"/>
                  </a:moveTo>
                  <a:lnTo>
                    <a:pt x="144" y="248"/>
                  </a:lnTo>
                  <a:lnTo>
                    <a:pt x="148" y="238"/>
                  </a:lnTo>
                  <a:lnTo>
                    <a:pt x="150" y="228"/>
                  </a:lnTo>
                  <a:lnTo>
                    <a:pt x="156" y="222"/>
                  </a:lnTo>
                  <a:lnTo>
                    <a:pt x="162" y="214"/>
                  </a:lnTo>
                  <a:lnTo>
                    <a:pt x="172" y="212"/>
                  </a:lnTo>
                  <a:lnTo>
                    <a:pt x="184" y="210"/>
                  </a:lnTo>
                  <a:lnTo>
                    <a:pt x="202" y="202"/>
                  </a:lnTo>
                  <a:lnTo>
                    <a:pt x="220" y="194"/>
                  </a:lnTo>
                  <a:lnTo>
                    <a:pt x="224" y="186"/>
                  </a:lnTo>
                  <a:lnTo>
                    <a:pt x="226" y="176"/>
                  </a:lnTo>
                  <a:lnTo>
                    <a:pt x="224" y="158"/>
                  </a:lnTo>
                  <a:lnTo>
                    <a:pt x="222" y="142"/>
                  </a:lnTo>
                  <a:lnTo>
                    <a:pt x="220" y="136"/>
                  </a:lnTo>
                  <a:lnTo>
                    <a:pt x="214" y="128"/>
                  </a:lnTo>
                  <a:lnTo>
                    <a:pt x="212" y="120"/>
                  </a:lnTo>
                  <a:lnTo>
                    <a:pt x="210" y="106"/>
                  </a:lnTo>
                  <a:lnTo>
                    <a:pt x="216" y="98"/>
                  </a:lnTo>
                  <a:lnTo>
                    <a:pt x="216" y="90"/>
                  </a:lnTo>
                  <a:lnTo>
                    <a:pt x="216" y="84"/>
                  </a:lnTo>
                  <a:lnTo>
                    <a:pt x="212" y="76"/>
                  </a:lnTo>
                  <a:lnTo>
                    <a:pt x="206" y="66"/>
                  </a:lnTo>
                  <a:lnTo>
                    <a:pt x="202" y="62"/>
                  </a:lnTo>
                  <a:lnTo>
                    <a:pt x="200" y="54"/>
                  </a:lnTo>
                  <a:lnTo>
                    <a:pt x="200" y="46"/>
                  </a:lnTo>
                  <a:lnTo>
                    <a:pt x="202" y="40"/>
                  </a:lnTo>
                  <a:lnTo>
                    <a:pt x="206" y="36"/>
                  </a:lnTo>
                  <a:lnTo>
                    <a:pt x="210" y="38"/>
                  </a:lnTo>
                  <a:lnTo>
                    <a:pt x="212" y="36"/>
                  </a:lnTo>
                  <a:lnTo>
                    <a:pt x="214" y="34"/>
                  </a:lnTo>
                  <a:lnTo>
                    <a:pt x="212" y="30"/>
                  </a:lnTo>
                  <a:lnTo>
                    <a:pt x="210" y="28"/>
                  </a:lnTo>
                  <a:lnTo>
                    <a:pt x="206" y="30"/>
                  </a:lnTo>
                  <a:lnTo>
                    <a:pt x="206" y="34"/>
                  </a:lnTo>
                  <a:lnTo>
                    <a:pt x="200" y="42"/>
                  </a:lnTo>
                  <a:lnTo>
                    <a:pt x="198" y="50"/>
                  </a:lnTo>
                  <a:lnTo>
                    <a:pt x="196" y="62"/>
                  </a:lnTo>
                  <a:lnTo>
                    <a:pt x="188" y="56"/>
                  </a:lnTo>
                  <a:lnTo>
                    <a:pt x="184" y="50"/>
                  </a:lnTo>
                  <a:lnTo>
                    <a:pt x="184" y="44"/>
                  </a:lnTo>
                  <a:lnTo>
                    <a:pt x="184" y="38"/>
                  </a:lnTo>
                  <a:lnTo>
                    <a:pt x="190" y="24"/>
                  </a:lnTo>
                  <a:lnTo>
                    <a:pt x="198" y="14"/>
                  </a:lnTo>
                  <a:lnTo>
                    <a:pt x="200" y="14"/>
                  </a:lnTo>
                  <a:lnTo>
                    <a:pt x="204" y="14"/>
                  </a:lnTo>
                  <a:lnTo>
                    <a:pt x="206" y="10"/>
                  </a:lnTo>
                  <a:lnTo>
                    <a:pt x="204" y="6"/>
                  </a:lnTo>
                  <a:lnTo>
                    <a:pt x="200" y="4"/>
                  </a:lnTo>
                  <a:lnTo>
                    <a:pt x="198" y="6"/>
                  </a:lnTo>
                  <a:lnTo>
                    <a:pt x="196" y="10"/>
                  </a:lnTo>
                  <a:lnTo>
                    <a:pt x="194" y="10"/>
                  </a:lnTo>
                  <a:lnTo>
                    <a:pt x="190" y="20"/>
                  </a:lnTo>
                  <a:lnTo>
                    <a:pt x="186" y="28"/>
                  </a:lnTo>
                  <a:lnTo>
                    <a:pt x="184" y="36"/>
                  </a:lnTo>
                  <a:lnTo>
                    <a:pt x="178" y="34"/>
                  </a:lnTo>
                  <a:lnTo>
                    <a:pt x="174" y="30"/>
                  </a:lnTo>
                  <a:lnTo>
                    <a:pt x="170" y="26"/>
                  </a:lnTo>
                  <a:lnTo>
                    <a:pt x="166" y="18"/>
                  </a:lnTo>
                  <a:lnTo>
                    <a:pt x="162" y="14"/>
                  </a:lnTo>
                  <a:lnTo>
                    <a:pt x="158" y="12"/>
                  </a:lnTo>
                  <a:lnTo>
                    <a:pt x="152" y="10"/>
                  </a:lnTo>
                  <a:lnTo>
                    <a:pt x="142" y="10"/>
                  </a:lnTo>
                  <a:lnTo>
                    <a:pt x="136" y="10"/>
                  </a:lnTo>
                  <a:lnTo>
                    <a:pt x="130" y="6"/>
                  </a:lnTo>
                  <a:lnTo>
                    <a:pt x="120" y="2"/>
                  </a:lnTo>
                  <a:lnTo>
                    <a:pt x="112" y="2"/>
                  </a:lnTo>
                  <a:lnTo>
                    <a:pt x="104" y="2"/>
                  </a:lnTo>
                  <a:lnTo>
                    <a:pt x="90" y="2"/>
                  </a:lnTo>
                  <a:lnTo>
                    <a:pt x="84" y="4"/>
                  </a:lnTo>
                  <a:lnTo>
                    <a:pt x="70" y="6"/>
                  </a:lnTo>
                  <a:lnTo>
                    <a:pt x="58" y="8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38" y="2"/>
                  </a:lnTo>
                  <a:lnTo>
                    <a:pt x="34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4" y="10"/>
                  </a:lnTo>
                  <a:lnTo>
                    <a:pt x="38" y="8"/>
                  </a:lnTo>
                  <a:lnTo>
                    <a:pt x="44" y="10"/>
                  </a:lnTo>
                  <a:lnTo>
                    <a:pt x="52" y="12"/>
                  </a:lnTo>
                  <a:lnTo>
                    <a:pt x="68" y="10"/>
                  </a:lnTo>
                  <a:lnTo>
                    <a:pt x="86" y="6"/>
                  </a:lnTo>
                  <a:lnTo>
                    <a:pt x="92" y="4"/>
                  </a:lnTo>
                  <a:lnTo>
                    <a:pt x="100" y="4"/>
                  </a:lnTo>
                  <a:lnTo>
                    <a:pt x="114" y="4"/>
                  </a:lnTo>
                  <a:lnTo>
                    <a:pt x="128" y="10"/>
                  </a:lnTo>
                  <a:lnTo>
                    <a:pt x="100" y="8"/>
                  </a:lnTo>
                  <a:lnTo>
                    <a:pt x="78" y="26"/>
                  </a:lnTo>
                  <a:lnTo>
                    <a:pt x="76" y="26"/>
                  </a:lnTo>
                  <a:lnTo>
                    <a:pt x="72" y="28"/>
                  </a:lnTo>
                  <a:lnTo>
                    <a:pt x="72" y="32"/>
                  </a:lnTo>
                  <a:lnTo>
                    <a:pt x="72" y="34"/>
                  </a:lnTo>
                  <a:lnTo>
                    <a:pt x="76" y="36"/>
                  </a:lnTo>
                  <a:lnTo>
                    <a:pt x="78" y="34"/>
                  </a:lnTo>
                  <a:lnTo>
                    <a:pt x="80" y="32"/>
                  </a:lnTo>
                  <a:lnTo>
                    <a:pt x="80" y="28"/>
                  </a:lnTo>
                  <a:lnTo>
                    <a:pt x="88" y="24"/>
                  </a:lnTo>
                  <a:lnTo>
                    <a:pt x="94" y="18"/>
                  </a:lnTo>
                  <a:lnTo>
                    <a:pt x="100" y="12"/>
                  </a:lnTo>
                  <a:lnTo>
                    <a:pt x="118" y="10"/>
                  </a:lnTo>
                  <a:lnTo>
                    <a:pt x="128" y="12"/>
                  </a:lnTo>
                  <a:lnTo>
                    <a:pt x="134" y="14"/>
                  </a:lnTo>
                  <a:lnTo>
                    <a:pt x="136" y="16"/>
                  </a:lnTo>
                  <a:lnTo>
                    <a:pt x="142" y="14"/>
                  </a:lnTo>
                  <a:lnTo>
                    <a:pt x="150" y="14"/>
                  </a:lnTo>
                  <a:lnTo>
                    <a:pt x="158" y="18"/>
                  </a:lnTo>
                  <a:lnTo>
                    <a:pt x="164" y="24"/>
                  </a:lnTo>
                  <a:lnTo>
                    <a:pt x="176" y="34"/>
                  </a:lnTo>
                  <a:lnTo>
                    <a:pt x="180" y="40"/>
                  </a:lnTo>
                  <a:lnTo>
                    <a:pt x="182" y="50"/>
                  </a:lnTo>
                  <a:lnTo>
                    <a:pt x="184" y="56"/>
                  </a:lnTo>
                  <a:lnTo>
                    <a:pt x="188" y="62"/>
                  </a:lnTo>
                  <a:lnTo>
                    <a:pt x="198" y="66"/>
                  </a:lnTo>
                  <a:lnTo>
                    <a:pt x="206" y="72"/>
                  </a:lnTo>
                  <a:lnTo>
                    <a:pt x="210" y="78"/>
                  </a:lnTo>
                  <a:lnTo>
                    <a:pt x="212" y="84"/>
                  </a:lnTo>
                  <a:lnTo>
                    <a:pt x="214" y="90"/>
                  </a:lnTo>
                  <a:lnTo>
                    <a:pt x="212" y="94"/>
                  </a:lnTo>
                  <a:lnTo>
                    <a:pt x="210" y="100"/>
                  </a:lnTo>
                  <a:lnTo>
                    <a:pt x="212" y="96"/>
                  </a:lnTo>
                  <a:lnTo>
                    <a:pt x="210" y="86"/>
                  </a:lnTo>
                  <a:lnTo>
                    <a:pt x="206" y="80"/>
                  </a:lnTo>
                  <a:lnTo>
                    <a:pt x="200" y="78"/>
                  </a:lnTo>
                  <a:lnTo>
                    <a:pt x="192" y="78"/>
                  </a:lnTo>
                  <a:lnTo>
                    <a:pt x="178" y="80"/>
                  </a:lnTo>
                  <a:lnTo>
                    <a:pt x="172" y="84"/>
                  </a:lnTo>
                  <a:lnTo>
                    <a:pt x="172" y="72"/>
                  </a:lnTo>
                  <a:lnTo>
                    <a:pt x="170" y="80"/>
                  </a:lnTo>
                  <a:lnTo>
                    <a:pt x="168" y="82"/>
                  </a:lnTo>
                  <a:lnTo>
                    <a:pt x="162" y="78"/>
                  </a:lnTo>
                  <a:lnTo>
                    <a:pt x="156" y="72"/>
                  </a:lnTo>
                  <a:lnTo>
                    <a:pt x="152" y="66"/>
                  </a:lnTo>
                  <a:lnTo>
                    <a:pt x="150" y="60"/>
                  </a:lnTo>
                  <a:lnTo>
                    <a:pt x="148" y="48"/>
                  </a:lnTo>
                  <a:lnTo>
                    <a:pt x="150" y="38"/>
                  </a:lnTo>
                  <a:lnTo>
                    <a:pt x="152" y="38"/>
                  </a:lnTo>
                  <a:lnTo>
                    <a:pt x="154" y="38"/>
                  </a:lnTo>
                  <a:lnTo>
                    <a:pt x="156" y="34"/>
                  </a:lnTo>
                  <a:lnTo>
                    <a:pt x="154" y="32"/>
                  </a:lnTo>
                  <a:lnTo>
                    <a:pt x="152" y="30"/>
                  </a:lnTo>
                  <a:lnTo>
                    <a:pt x="148" y="32"/>
                  </a:lnTo>
                  <a:lnTo>
                    <a:pt x="148" y="34"/>
                  </a:lnTo>
                  <a:lnTo>
                    <a:pt x="150" y="38"/>
                  </a:lnTo>
                  <a:lnTo>
                    <a:pt x="148" y="52"/>
                  </a:lnTo>
                  <a:lnTo>
                    <a:pt x="150" y="64"/>
                  </a:lnTo>
                  <a:lnTo>
                    <a:pt x="154" y="72"/>
                  </a:lnTo>
                  <a:lnTo>
                    <a:pt x="158" y="78"/>
                  </a:lnTo>
                  <a:lnTo>
                    <a:pt x="164" y="84"/>
                  </a:lnTo>
                  <a:lnTo>
                    <a:pt x="170" y="86"/>
                  </a:lnTo>
                  <a:lnTo>
                    <a:pt x="176" y="88"/>
                  </a:lnTo>
                  <a:lnTo>
                    <a:pt x="186" y="82"/>
                  </a:lnTo>
                  <a:lnTo>
                    <a:pt x="194" y="80"/>
                  </a:lnTo>
                  <a:lnTo>
                    <a:pt x="200" y="80"/>
                  </a:lnTo>
                  <a:lnTo>
                    <a:pt x="202" y="82"/>
                  </a:lnTo>
                  <a:lnTo>
                    <a:pt x="206" y="84"/>
                  </a:lnTo>
                  <a:lnTo>
                    <a:pt x="206" y="86"/>
                  </a:lnTo>
                  <a:lnTo>
                    <a:pt x="206" y="90"/>
                  </a:lnTo>
                  <a:lnTo>
                    <a:pt x="208" y="116"/>
                  </a:lnTo>
                  <a:lnTo>
                    <a:pt x="212" y="130"/>
                  </a:lnTo>
                  <a:lnTo>
                    <a:pt x="216" y="138"/>
                  </a:lnTo>
                  <a:lnTo>
                    <a:pt x="218" y="138"/>
                  </a:lnTo>
                  <a:lnTo>
                    <a:pt x="222" y="156"/>
                  </a:lnTo>
                  <a:lnTo>
                    <a:pt x="224" y="170"/>
                  </a:lnTo>
                  <a:lnTo>
                    <a:pt x="224" y="178"/>
                  </a:lnTo>
                  <a:lnTo>
                    <a:pt x="222" y="184"/>
                  </a:lnTo>
                  <a:lnTo>
                    <a:pt x="220" y="188"/>
                  </a:lnTo>
                  <a:lnTo>
                    <a:pt x="218" y="190"/>
                  </a:lnTo>
                  <a:lnTo>
                    <a:pt x="216" y="190"/>
                  </a:lnTo>
                  <a:lnTo>
                    <a:pt x="214" y="194"/>
                  </a:lnTo>
                  <a:lnTo>
                    <a:pt x="208" y="196"/>
                  </a:lnTo>
                  <a:lnTo>
                    <a:pt x="196" y="202"/>
                  </a:lnTo>
                  <a:lnTo>
                    <a:pt x="166" y="210"/>
                  </a:lnTo>
                  <a:lnTo>
                    <a:pt x="180" y="200"/>
                  </a:lnTo>
                  <a:lnTo>
                    <a:pt x="192" y="194"/>
                  </a:lnTo>
                  <a:lnTo>
                    <a:pt x="204" y="190"/>
                  </a:lnTo>
                  <a:lnTo>
                    <a:pt x="210" y="182"/>
                  </a:lnTo>
                  <a:lnTo>
                    <a:pt x="212" y="174"/>
                  </a:lnTo>
                  <a:lnTo>
                    <a:pt x="212" y="166"/>
                  </a:lnTo>
                  <a:lnTo>
                    <a:pt x="212" y="158"/>
                  </a:lnTo>
                  <a:lnTo>
                    <a:pt x="208" y="144"/>
                  </a:lnTo>
                  <a:lnTo>
                    <a:pt x="206" y="138"/>
                  </a:lnTo>
                  <a:lnTo>
                    <a:pt x="198" y="134"/>
                  </a:lnTo>
                  <a:lnTo>
                    <a:pt x="194" y="130"/>
                  </a:lnTo>
                  <a:lnTo>
                    <a:pt x="186" y="120"/>
                  </a:lnTo>
                  <a:lnTo>
                    <a:pt x="184" y="112"/>
                  </a:lnTo>
                  <a:lnTo>
                    <a:pt x="182" y="108"/>
                  </a:lnTo>
                  <a:lnTo>
                    <a:pt x="184" y="100"/>
                  </a:lnTo>
                  <a:lnTo>
                    <a:pt x="180" y="96"/>
                  </a:lnTo>
                  <a:lnTo>
                    <a:pt x="176" y="92"/>
                  </a:lnTo>
                  <a:lnTo>
                    <a:pt x="170" y="92"/>
                  </a:lnTo>
                  <a:lnTo>
                    <a:pt x="160" y="94"/>
                  </a:lnTo>
                  <a:lnTo>
                    <a:pt x="154" y="96"/>
                  </a:lnTo>
                  <a:lnTo>
                    <a:pt x="146" y="94"/>
                  </a:lnTo>
                  <a:lnTo>
                    <a:pt x="140" y="90"/>
                  </a:lnTo>
                  <a:lnTo>
                    <a:pt x="128" y="82"/>
                  </a:lnTo>
                  <a:lnTo>
                    <a:pt x="122" y="76"/>
                  </a:lnTo>
                  <a:lnTo>
                    <a:pt x="120" y="72"/>
                  </a:lnTo>
                  <a:lnTo>
                    <a:pt x="124" y="66"/>
                  </a:lnTo>
                  <a:lnTo>
                    <a:pt x="128" y="58"/>
                  </a:lnTo>
                  <a:lnTo>
                    <a:pt x="132" y="42"/>
                  </a:lnTo>
                  <a:lnTo>
                    <a:pt x="128" y="54"/>
                  </a:lnTo>
                  <a:lnTo>
                    <a:pt x="122" y="62"/>
                  </a:lnTo>
                  <a:lnTo>
                    <a:pt x="118" y="70"/>
                  </a:lnTo>
                  <a:lnTo>
                    <a:pt x="114" y="46"/>
                  </a:lnTo>
                  <a:lnTo>
                    <a:pt x="110" y="32"/>
                  </a:lnTo>
                  <a:lnTo>
                    <a:pt x="114" y="30"/>
                  </a:lnTo>
                  <a:lnTo>
                    <a:pt x="114" y="28"/>
                  </a:lnTo>
                  <a:lnTo>
                    <a:pt x="112" y="26"/>
                  </a:lnTo>
                  <a:lnTo>
                    <a:pt x="108" y="24"/>
                  </a:lnTo>
                  <a:lnTo>
                    <a:pt x="106" y="26"/>
                  </a:lnTo>
                  <a:lnTo>
                    <a:pt x="104" y="28"/>
                  </a:lnTo>
                  <a:lnTo>
                    <a:pt x="106" y="32"/>
                  </a:lnTo>
                  <a:lnTo>
                    <a:pt x="108" y="32"/>
                  </a:lnTo>
                  <a:lnTo>
                    <a:pt x="110" y="32"/>
                  </a:lnTo>
                  <a:lnTo>
                    <a:pt x="114" y="44"/>
                  </a:lnTo>
                  <a:lnTo>
                    <a:pt x="116" y="54"/>
                  </a:lnTo>
                  <a:lnTo>
                    <a:pt x="116" y="66"/>
                  </a:lnTo>
                  <a:lnTo>
                    <a:pt x="102" y="54"/>
                  </a:lnTo>
                  <a:lnTo>
                    <a:pt x="90" y="46"/>
                  </a:lnTo>
                  <a:lnTo>
                    <a:pt x="82" y="42"/>
                  </a:lnTo>
                  <a:lnTo>
                    <a:pt x="74" y="42"/>
                  </a:lnTo>
                  <a:lnTo>
                    <a:pt x="68" y="42"/>
                  </a:lnTo>
                  <a:lnTo>
                    <a:pt x="64" y="44"/>
                  </a:lnTo>
                  <a:lnTo>
                    <a:pt x="60" y="48"/>
                  </a:lnTo>
                  <a:lnTo>
                    <a:pt x="58" y="42"/>
                  </a:lnTo>
                  <a:lnTo>
                    <a:pt x="54" y="38"/>
                  </a:lnTo>
                  <a:lnTo>
                    <a:pt x="40" y="30"/>
                  </a:lnTo>
                  <a:lnTo>
                    <a:pt x="42" y="26"/>
                  </a:lnTo>
                  <a:lnTo>
                    <a:pt x="40" y="24"/>
                  </a:lnTo>
                  <a:lnTo>
                    <a:pt x="36" y="22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30" y="30"/>
                  </a:lnTo>
                  <a:lnTo>
                    <a:pt x="36" y="32"/>
                  </a:lnTo>
                  <a:lnTo>
                    <a:pt x="40" y="30"/>
                  </a:lnTo>
                  <a:lnTo>
                    <a:pt x="52" y="40"/>
                  </a:lnTo>
                  <a:lnTo>
                    <a:pt x="56" y="44"/>
                  </a:lnTo>
                  <a:lnTo>
                    <a:pt x="56" y="46"/>
                  </a:lnTo>
                  <a:lnTo>
                    <a:pt x="48" y="46"/>
                  </a:lnTo>
                  <a:lnTo>
                    <a:pt x="42" y="48"/>
                  </a:lnTo>
                  <a:lnTo>
                    <a:pt x="34" y="50"/>
                  </a:lnTo>
                  <a:lnTo>
                    <a:pt x="30" y="52"/>
                  </a:lnTo>
                  <a:lnTo>
                    <a:pt x="30" y="56"/>
                  </a:lnTo>
                  <a:lnTo>
                    <a:pt x="30" y="60"/>
                  </a:lnTo>
                  <a:lnTo>
                    <a:pt x="34" y="60"/>
                  </a:lnTo>
                  <a:lnTo>
                    <a:pt x="38" y="60"/>
                  </a:lnTo>
                  <a:lnTo>
                    <a:pt x="40" y="56"/>
                  </a:lnTo>
                  <a:lnTo>
                    <a:pt x="38" y="52"/>
                  </a:lnTo>
                  <a:lnTo>
                    <a:pt x="36" y="50"/>
                  </a:lnTo>
                  <a:lnTo>
                    <a:pt x="44" y="48"/>
                  </a:lnTo>
                  <a:lnTo>
                    <a:pt x="52" y="48"/>
                  </a:lnTo>
                  <a:lnTo>
                    <a:pt x="62" y="50"/>
                  </a:lnTo>
                  <a:lnTo>
                    <a:pt x="68" y="44"/>
                  </a:lnTo>
                  <a:lnTo>
                    <a:pt x="76" y="44"/>
                  </a:lnTo>
                  <a:lnTo>
                    <a:pt x="82" y="46"/>
                  </a:lnTo>
                  <a:lnTo>
                    <a:pt x="90" y="50"/>
                  </a:lnTo>
                  <a:lnTo>
                    <a:pt x="102" y="60"/>
                  </a:lnTo>
                  <a:lnTo>
                    <a:pt x="106" y="64"/>
                  </a:lnTo>
                  <a:lnTo>
                    <a:pt x="120" y="78"/>
                  </a:lnTo>
                  <a:lnTo>
                    <a:pt x="130" y="88"/>
                  </a:lnTo>
                  <a:lnTo>
                    <a:pt x="138" y="94"/>
                  </a:lnTo>
                  <a:lnTo>
                    <a:pt x="146" y="98"/>
                  </a:lnTo>
                  <a:lnTo>
                    <a:pt x="150" y="100"/>
                  </a:lnTo>
                  <a:lnTo>
                    <a:pt x="154" y="100"/>
                  </a:lnTo>
                  <a:lnTo>
                    <a:pt x="156" y="98"/>
                  </a:lnTo>
                  <a:lnTo>
                    <a:pt x="166" y="94"/>
                  </a:lnTo>
                  <a:lnTo>
                    <a:pt x="174" y="94"/>
                  </a:lnTo>
                  <a:lnTo>
                    <a:pt x="178" y="96"/>
                  </a:lnTo>
                  <a:lnTo>
                    <a:pt x="180" y="100"/>
                  </a:lnTo>
                  <a:lnTo>
                    <a:pt x="178" y="106"/>
                  </a:lnTo>
                  <a:lnTo>
                    <a:pt x="178" y="110"/>
                  </a:lnTo>
                  <a:lnTo>
                    <a:pt x="180" y="116"/>
                  </a:lnTo>
                  <a:lnTo>
                    <a:pt x="182" y="122"/>
                  </a:lnTo>
                  <a:lnTo>
                    <a:pt x="192" y="132"/>
                  </a:lnTo>
                  <a:lnTo>
                    <a:pt x="204" y="142"/>
                  </a:lnTo>
                  <a:lnTo>
                    <a:pt x="206" y="158"/>
                  </a:lnTo>
                  <a:lnTo>
                    <a:pt x="208" y="168"/>
                  </a:lnTo>
                  <a:lnTo>
                    <a:pt x="206" y="176"/>
                  </a:lnTo>
                  <a:lnTo>
                    <a:pt x="204" y="182"/>
                  </a:lnTo>
                  <a:lnTo>
                    <a:pt x="200" y="186"/>
                  </a:lnTo>
                  <a:lnTo>
                    <a:pt x="198" y="186"/>
                  </a:lnTo>
                  <a:lnTo>
                    <a:pt x="194" y="188"/>
                  </a:lnTo>
                  <a:lnTo>
                    <a:pt x="178" y="196"/>
                  </a:lnTo>
                  <a:lnTo>
                    <a:pt x="166" y="206"/>
                  </a:lnTo>
                  <a:lnTo>
                    <a:pt x="156" y="214"/>
                  </a:lnTo>
                  <a:lnTo>
                    <a:pt x="148" y="224"/>
                  </a:lnTo>
                  <a:lnTo>
                    <a:pt x="138" y="240"/>
                  </a:lnTo>
                  <a:lnTo>
                    <a:pt x="136" y="248"/>
                  </a:lnTo>
                  <a:lnTo>
                    <a:pt x="112" y="270"/>
                  </a:lnTo>
                  <a:lnTo>
                    <a:pt x="88" y="288"/>
                  </a:lnTo>
                  <a:lnTo>
                    <a:pt x="64" y="302"/>
                  </a:lnTo>
                  <a:lnTo>
                    <a:pt x="44" y="312"/>
                  </a:lnTo>
                  <a:lnTo>
                    <a:pt x="26" y="320"/>
                  </a:lnTo>
                  <a:lnTo>
                    <a:pt x="12" y="326"/>
                  </a:lnTo>
                  <a:lnTo>
                    <a:pt x="0" y="328"/>
                  </a:lnTo>
                  <a:lnTo>
                    <a:pt x="0" y="334"/>
                  </a:lnTo>
                  <a:lnTo>
                    <a:pt x="12" y="332"/>
                  </a:lnTo>
                  <a:lnTo>
                    <a:pt x="24" y="328"/>
                  </a:lnTo>
                  <a:lnTo>
                    <a:pt x="48" y="318"/>
                  </a:lnTo>
                  <a:lnTo>
                    <a:pt x="72" y="304"/>
                  </a:lnTo>
                  <a:lnTo>
                    <a:pt x="94" y="288"/>
                  </a:lnTo>
                  <a:lnTo>
                    <a:pt x="130" y="260"/>
                  </a:lnTo>
                  <a:lnTo>
                    <a:pt x="144" y="248"/>
                  </a:lnTo>
                  <a:close/>
                </a:path>
              </a:pathLst>
            </a:custGeom>
            <a:solidFill>
              <a:srgbClr val="2C8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2257"/>
            <p:cNvSpPr>
              <a:spLocks/>
            </p:cNvSpPr>
            <p:nvPr/>
          </p:nvSpPr>
          <p:spPr bwMode="auto">
            <a:xfrm>
              <a:off x="1301750" y="4714875"/>
              <a:ext cx="15875" cy="47625"/>
            </a:xfrm>
            <a:custGeom>
              <a:avLst/>
              <a:gdLst>
                <a:gd name="T0" fmla="*/ 2147483646 w 10"/>
                <a:gd name="T1" fmla="*/ 2147483646 h 30"/>
                <a:gd name="T2" fmla="*/ 2147483646 w 10"/>
                <a:gd name="T3" fmla="*/ 2147483646 h 30"/>
                <a:gd name="T4" fmla="*/ 2147483646 w 10"/>
                <a:gd name="T5" fmla="*/ 2147483646 h 30"/>
                <a:gd name="T6" fmla="*/ 2147483646 w 10"/>
                <a:gd name="T7" fmla="*/ 2147483646 h 30"/>
                <a:gd name="T8" fmla="*/ 2147483646 w 10"/>
                <a:gd name="T9" fmla="*/ 2147483646 h 30"/>
                <a:gd name="T10" fmla="*/ 2147483646 w 10"/>
                <a:gd name="T11" fmla="*/ 0 h 30"/>
                <a:gd name="T12" fmla="*/ 2147483646 w 10"/>
                <a:gd name="T13" fmla="*/ 0 h 30"/>
                <a:gd name="T14" fmla="*/ 2147483646 w 10"/>
                <a:gd name="T15" fmla="*/ 0 h 30"/>
                <a:gd name="T16" fmla="*/ 2147483646 w 10"/>
                <a:gd name="T17" fmla="*/ 0 h 30"/>
                <a:gd name="T18" fmla="*/ 0 w 10"/>
                <a:gd name="T19" fmla="*/ 2147483646 h 30"/>
                <a:gd name="T20" fmla="*/ 0 w 10"/>
                <a:gd name="T21" fmla="*/ 2147483646 h 30"/>
                <a:gd name="T22" fmla="*/ 2147483646 w 10"/>
                <a:gd name="T23" fmla="*/ 2147483646 h 30"/>
                <a:gd name="T24" fmla="*/ 2147483646 w 10"/>
                <a:gd name="T25" fmla="*/ 2147483646 h 30"/>
                <a:gd name="T26" fmla="*/ 2147483646 w 10"/>
                <a:gd name="T27" fmla="*/ 2147483646 h 30"/>
                <a:gd name="T28" fmla="*/ 2147483646 w 10"/>
                <a:gd name="T29" fmla="*/ 2147483646 h 30"/>
                <a:gd name="T30" fmla="*/ 2147483646 w 10"/>
                <a:gd name="T31" fmla="*/ 2147483646 h 30"/>
                <a:gd name="T32" fmla="*/ 2147483646 w 10"/>
                <a:gd name="T33" fmla="*/ 2147483646 h 30"/>
                <a:gd name="T34" fmla="*/ 2147483646 w 10"/>
                <a:gd name="T35" fmla="*/ 2147483646 h 30"/>
                <a:gd name="T36" fmla="*/ 2147483646 w 10"/>
                <a:gd name="T37" fmla="*/ 2147483646 h 30"/>
                <a:gd name="T38" fmla="*/ 2147483646 w 10"/>
                <a:gd name="T39" fmla="*/ 2147483646 h 30"/>
                <a:gd name="T40" fmla="*/ 2147483646 w 10"/>
                <a:gd name="T41" fmla="*/ 2147483646 h 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30"/>
                <a:gd name="T65" fmla="*/ 10 w 10"/>
                <a:gd name="T66" fmla="*/ 30 h 3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30">
                  <a:moveTo>
                    <a:pt x="6" y="8"/>
                  </a:moveTo>
                  <a:lnTo>
                    <a:pt x="6" y="8"/>
                  </a:lnTo>
                  <a:lnTo>
                    <a:pt x="8" y="6"/>
                  </a:lnTo>
                  <a:lnTo>
                    <a:pt x="10" y="4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8"/>
                  </a:lnTo>
                  <a:lnTo>
                    <a:pt x="10" y="30"/>
                  </a:lnTo>
                  <a:lnTo>
                    <a:pt x="10" y="20"/>
                  </a:lnTo>
                  <a:lnTo>
                    <a:pt x="6" y="8"/>
                  </a:lnTo>
                  <a:close/>
                </a:path>
              </a:pathLst>
            </a:custGeom>
            <a:solidFill>
              <a:srgbClr val="2C8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2258"/>
            <p:cNvSpPr>
              <a:spLocks/>
            </p:cNvSpPr>
            <p:nvPr/>
          </p:nvSpPr>
          <p:spPr bwMode="auto">
            <a:xfrm>
              <a:off x="1247775" y="4683125"/>
              <a:ext cx="12700" cy="31750"/>
            </a:xfrm>
            <a:custGeom>
              <a:avLst/>
              <a:gdLst>
                <a:gd name="T0" fmla="*/ 2147483646 w 8"/>
                <a:gd name="T1" fmla="*/ 2147483646 h 20"/>
                <a:gd name="T2" fmla="*/ 2147483646 w 8"/>
                <a:gd name="T3" fmla="*/ 2147483646 h 20"/>
                <a:gd name="T4" fmla="*/ 2147483646 w 8"/>
                <a:gd name="T5" fmla="*/ 2147483646 h 20"/>
                <a:gd name="T6" fmla="*/ 2147483646 w 8"/>
                <a:gd name="T7" fmla="*/ 0 h 20"/>
                <a:gd name="T8" fmla="*/ 2147483646 w 8"/>
                <a:gd name="T9" fmla="*/ 0 h 20"/>
                <a:gd name="T10" fmla="*/ 2147483646 w 8"/>
                <a:gd name="T11" fmla="*/ 2147483646 h 20"/>
                <a:gd name="T12" fmla="*/ 0 w 8"/>
                <a:gd name="T13" fmla="*/ 2147483646 h 20"/>
                <a:gd name="T14" fmla="*/ 0 w 8"/>
                <a:gd name="T15" fmla="*/ 2147483646 h 20"/>
                <a:gd name="T16" fmla="*/ 2147483646 w 8"/>
                <a:gd name="T17" fmla="*/ 2147483646 h 20"/>
                <a:gd name="T18" fmla="*/ 2147483646 w 8"/>
                <a:gd name="T19" fmla="*/ 2147483646 h 20"/>
                <a:gd name="T20" fmla="*/ 2147483646 w 8"/>
                <a:gd name="T21" fmla="*/ 2147483646 h 20"/>
                <a:gd name="T22" fmla="*/ 2147483646 w 8"/>
                <a:gd name="T23" fmla="*/ 2147483646 h 20"/>
                <a:gd name="T24" fmla="*/ 2147483646 w 8"/>
                <a:gd name="T25" fmla="*/ 2147483646 h 20"/>
                <a:gd name="T26" fmla="*/ 2147483646 w 8"/>
                <a:gd name="T27" fmla="*/ 2147483646 h 20"/>
                <a:gd name="T28" fmla="*/ 2147483646 w 8"/>
                <a:gd name="T29" fmla="*/ 2147483646 h 20"/>
                <a:gd name="T30" fmla="*/ 2147483646 w 8"/>
                <a:gd name="T31" fmla="*/ 2147483646 h 20"/>
                <a:gd name="T32" fmla="*/ 2147483646 w 8"/>
                <a:gd name="T33" fmla="*/ 2147483646 h 20"/>
                <a:gd name="T34" fmla="*/ 2147483646 w 8"/>
                <a:gd name="T35" fmla="*/ 2147483646 h 20"/>
                <a:gd name="T36" fmla="*/ 2147483646 w 8"/>
                <a:gd name="T37" fmla="*/ 2147483646 h 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"/>
                <a:gd name="T58" fmla="*/ 0 h 20"/>
                <a:gd name="T59" fmla="*/ 8 w 8"/>
                <a:gd name="T60" fmla="*/ 20 h 2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" h="20">
                  <a:moveTo>
                    <a:pt x="8" y="4"/>
                  </a:move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4" y="20"/>
                  </a:lnTo>
                  <a:lnTo>
                    <a:pt x="6" y="8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2C8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2259"/>
            <p:cNvSpPr>
              <a:spLocks/>
            </p:cNvSpPr>
            <p:nvPr/>
          </p:nvSpPr>
          <p:spPr bwMode="auto">
            <a:xfrm>
              <a:off x="1508125" y="4689475"/>
              <a:ext cx="19050" cy="19050"/>
            </a:xfrm>
            <a:custGeom>
              <a:avLst/>
              <a:gdLst>
                <a:gd name="T0" fmla="*/ 2147483646 w 12"/>
                <a:gd name="T1" fmla="*/ 2147483646 h 12"/>
                <a:gd name="T2" fmla="*/ 2147483646 w 12"/>
                <a:gd name="T3" fmla="*/ 2147483646 h 12"/>
                <a:gd name="T4" fmla="*/ 2147483646 w 12"/>
                <a:gd name="T5" fmla="*/ 2147483646 h 12"/>
                <a:gd name="T6" fmla="*/ 2147483646 w 12"/>
                <a:gd name="T7" fmla="*/ 2147483646 h 12"/>
                <a:gd name="T8" fmla="*/ 2147483646 w 12"/>
                <a:gd name="T9" fmla="*/ 2147483646 h 12"/>
                <a:gd name="T10" fmla="*/ 2147483646 w 12"/>
                <a:gd name="T11" fmla="*/ 2147483646 h 12"/>
                <a:gd name="T12" fmla="*/ 2147483646 w 12"/>
                <a:gd name="T13" fmla="*/ 0 h 12"/>
                <a:gd name="T14" fmla="*/ 2147483646 w 12"/>
                <a:gd name="T15" fmla="*/ 0 h 12"/>
                <a:gd name="T16" fmla="*/ 2147483646 w 12"/>
                <a:gd name="T17" fmla="*/ 2147483646 h 12"/>
                <a:gd name="T18" fmla="*/ 0 w 12"/>
                <a:gd name="T19" fmla="*/ 2147483646 h 12"/>
                <a:gd name="T20" fmla="*/ 0 w 12"/>
                <a:gd name="T21" fmla="*/ 2147483646 h 12"/>
                <a:gd name="T22" fmla="*/ 2147483646 w 12"/>
                <a:gd name="T23" fmla="*/ 2147483646 h 12"/>
                <a:gd name="T24" fmla="*/ 2147483646 w 12"/>
                <a:gd name="T25" fmla="*/ 2147483646 h 12"/>
                <a:gd name="T26" fmla="*/ 2147483646 w 12"/>
                <a:gd name="T27" fmla="*/ 214748364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"/>
                <a:gd name="T43" fmla="*/ 0 h 12"/>
                <a:gd name="T44" fmla="*/ 12 w 12"/>
                <a:gd name="T45" fmla="*/ 12 h 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" h="12">
                  <a:moveTo>
                    <a:pt x="6" y="12"/>
                  </a:moveTo>
                  <a:lnTo>
                    <a:pt x="6" y="12"/>
                  </a:lnTo>
                  <a:lnTo>
                    <a:pt x="10" y="10"/>
                  </a:lnTo>
                  <a:lnTo>
                    <a:pt x="12" y="6"/>
                  </a:lnTo>
                  <a:lnTo>
                    <a:pt x="10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10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2C8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22" name="Freeform 2260"/>
          <p:cNvSpPr>
            <a:spLocks/>
          </p:cNvSpPr>
          <p:nvPr/>
        </p:nvSpPr>
        <p:spPr bwMode="auto">
          <a:xfrm>
            <a:off x="2138363" y="4813300"/>
            <a:ext cx="754062" cy="879475"/>
          </a:xfrm>
          <a:custGeom>
            <a:avLst/>
            <a:gdLst>
              <a:gd name="T0" fmla="*/ 2147483646 w 532"/>
              <a:gd name="T1" fmla="*/ 0 h 622"/>
              <a:gd name="T2" fmla="*/ 2147483646 w 532"/>
              <a:gd name="T3" fmla="*/ 0 h 622"/>
              <a:gd name="T4" fmla="*/ 2147483646 w 532"/>
              <a:gd name="T5" fmla="*/ 2147483646 h 622"/>
              <a:gd name="T6" fmla="*/ 2147483646 w 532"/>
              <a:gd name="T7" fmla="*/ 2147483646 h 622"/>
              <a:gd name="T8" fmla="*/ 2147483646 w 532"/>
              <a:gd name="T9" fmla="*/ 2147483646 h 622"/>
              <a:gd name="T10" fmla="*/ 2147483646 w 532"/>
              <a:gd name="T11" fmla="*/ 2147483646 h 622"/>
              <a:gd name="T12" fmla="*/ 2147483646 w 532"/>
              <a:gd name="T13" fmla="*/ 2147483646 h 622"/>
              <a:gd name="T14" fmla="*/ 2147483646 w 532"/>
              <a:gd name="T15" fmla="*/ 2147483646 h 622"/>
              <a:gd name="T16" fmla="*/ 2147483646 w 532"/>
              <a:gd name="T17" fmla="*/ 2147483646 h 622"/>
              <a:gd name="T18" fmla="*/ 2147483646 w 532"/>
              <a:gd name="T19" fmla="*/ 2147483646 h 622"/>
              <a:gd name="T20" fmla="*/ 2147483646 w 532"/>
              <a:gd name="T21" fmla="*/ 2147483646 h 622"/>
              <a:gd name="T22" fmla="*/ 2147483646 w 532"/>
              <a:gd name="T23" fmla="*/ 2147483646 h 622"/>
              <a:gd name="T24" fmla="*/ 2147483646 w 532"/>
              <a:gd name="T25" fmla="*/ 2147483646 h 622"/>
              <a:gd name="T26" fmla="*/ 2147483646 w 532"/>
              <a:gd name="T27" fmla="*/ 2147483646 h 622"/>
              <a:gd name="T28" fmla="*/ 2147483646 w 532"/>
              <a:gd name="T29" fmla="*/ 2147483646 h 622"/>
              <a:gd name="T30" fmla="*/ 2147483646 w 532"/>
              <a:gd name="T31" fmla="*/ 2147483646 h 622"/>
              <a:gd name="T32" fmla="*/ 2147483646 w 532"/>
              <a:gd name="T33" fmla="*/ 2147483646 h 622"/>
              <a:gd name="T34" fmla="*/ 2147483646 w 532"/>
              <a:gd name="T35" fmla="*/ 2147483646 h 622"/>
              <a:gd name="T36" fmla="*/ 2147483646 w 532"/>
              <a:gd name="T37" fmla="*/ 2147483646 h 622"/>
              <a:gd name="T38" fmla="*/ 2147483646 w 532"/>
              <a:gd name="T39" fmla="*/ 2147483646 h 622"/>
              <a:gd name="T40" fmla="*/ 2147483646 w 532"/>
              <a:gd name="T41" fmla="*/ 2147483646 h 622"/>
              <a:gd name="T42" fmla="*/ 2147483646 w 532"/>
              <a:gd name="T43" fmla="*/ 2147483646 h 622"/>
              <a:gd name="T44" fmla="*/ 2147483646 w 532"/>
              <a:gd name="T45" fmla="*/ 2147483646 h 622"/>
              <a:gd name="T46" fmla="*/ 2147483646 w 532"/>
              <a:gd name="T47" fmla="*/ 2147483646 h 622"/>
              <a:gd name="T48" fmla="*/ 2147483646 w 532"/>
              <a:gd name="T49" fmla="*/ 2147483646 h 622"/>
              <a:gd name="T50" fmla="*/ 2147483646 w 532"/>
              <a:gd name="T51" fmla="*/ 2147483646 h 622"/>
              <a:gd name="T52" fmla="*/ 2147483646 w 532"/>
              <a:gd name="T53" fmla="*/ 2147483646 h 622"/>
              <a:gd name="T54" fmla="*/ 2147483646 w 532"/>
              <a:gd name="T55" fmla="*/ 2147483646 h 622"/>
              <a:gd name="T56" fmla="*/ 2147483646 w 532"/>
              <a:gd name="T57" fmla="*/ 2147483646 h 622"/>
              <a:gd name="T58" fmla="*/ 2147483646 w 532"/>
              <a:gd name="T59" fmla="*/ 2147483646 h 622"/>
              <a:gd name="T60" fmla="*/ 2147483646 w 532"/>
              <a:gd name="T61" fmla="*/ 2147483646 h 622"/>
              <a:gd name="T62" fmla="*/ 2147483646 w 532"/>
              <a:gd name="T63" fmla="*/ 2147483646 h 622"/>
              <a:gd name="T64" fmla="*/ 2147483646 w 532"/>
              <a:gd name="T65" fmla="*/ 2147483646 h 622"/>
              <a:gd name="T66" fmla="*/ 2147483646 w 532"/>
              <a:gd name="T67" fmla="*/ 2147483646 h 622"/>
              <a:gd name="T68" fmla="*/ 2147483646 w 532"/>
              <a:gd name="T69" fmla="*/ 2147483646 h 622"/>
              <a:gd name="T70" fmla="*/ 2147483646 w 532"/>
              <a:gd name="T71" fmla="*/ 2147483646 h 622"/>
              <a:gd name="T72" fmla="*/ 2147483646 w 532"/>
              <a:gd name="T73" fmla="*/ 2147483646 h 622"/>
              <a:gd name="T74" fmla="*/ 2147483646 w 532"/>
              <a:gd name="T75" fmla="*/ 2147483646 h 622"/>
              <a:gd name="T76" fmla="*/ 2147483646 w 532"/>
              <a:gd name="T77" fmla="*/ 2147483646 h 622"/>
              <a:gd name="T78" fmla="*/ 2147483646 w 532"/>
              <a:gd name="T79" fmla="*/ 2147483646 h 622"/>
              <a:gd name="T80" fmla="*/ 2147483646 w 532"/>
              <a:gd name="T81" fmla="*/ 2147483646 h 622"/>
              <a:gd name="T82" fmla="*/ 2147483646 w 532"/>
              <a:gd name="T83" fmla="*/ 2147483646 h 622"/>
              <a:gd name="T84" fmla="*/ 2147483646 w 532"/>
              <a:gd name="T85" fmla="*/ 2147483646 h 622"/>
              <a:gd name="T86" fmla="*/ 2147483646 w 532"/>
              <a:gd name="T87" fmla="*/ 2147483646 h 622"/>
              <a:gd name="T88" fmla="*/ 0 w 532"/>
              <a:gd name="T89" fmla="*/ 2147483646 h 622"/>
              <a:gd name="T90" fmla="*/ 0 w 532"/>
              <a:gd name="T91" fmla="*/ 2147483646 h 622"/>
              <a:gd name="T92" fmla="*/ 2147483646 w 532"/>
              <a:gd name="T93" fmla="*/ 2147483646 h 622"/>
              <a:gd name="T94" fmla="*/ 2147483646 w 532"/>
              <a:gd name="T95" fmla="*/ 2147483646 h 622"/>
              <a:gd name="T96" fmla="*/ 2147483646 w 532"/>
              <a:gd name="T97" fmla="*/ 2147483646 h 622"/>
              <a:gd name="T98" fmla="*/ 2147483646 w 532"/>
              <a:gd name="T99" fmla="*/ 2147483646 h 622"/>
              <a:gd name="T100" fmla="*/ 2147483646 w 532"/>
              <a:gd name="T101" fmla="*/ 2147483646 h 622"/>
              <a:gd name="T102" fmla="*/ 2147483646 w 532"/>
              <a:gd name="T103" fmla="*/ 2147483646 h 622"/>
              <a:gd name="T104" fmla="*/ 2147483646 w 532"/>
              <a:gd name="T105" fmla="*/ 0 h 622"/>
              <a:gd name="T106" fmla="*/ 2147483646 w 532"/>
              <a:gd name="T107" fmla="*/ 0 h 62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32"/>
              <a:gd name="T163" fmla="*/ 0 h 622"/>
              <a:gd name="T164" fmla="*/ 532 w 532"/>
              <a:gd name="T165" fmla="*/ 622 h 62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32" h="622">
                <a:moveTo>
                  <a:pt x="84" y="0"/>
                </a:moveTo>
                <a:lnTo>
                  <a:pt x="84" y="0"/>
                </a:lnTo>
                <a:lnTo>
                  <a:pt x="92" y="20"/>
                </a:lnTo>
                <a:lnTo>
                  <a:pt x="116" y="72"/>
                </a:lnTo>
                <a:lnTo>
                  <a:pt x="132" y="110"/>
                </a:lnTo>
                <a:lnTo>
                  <a:pt x="154" y="150"/>
                </a:lnTo>
                <a:lnTo>
                  <a:pt x="178" y="194"/>
                </a:lnTo>
                <a:lnTo>
                  <a:pt x="206" y="240"/>
                </a:lnTo>
                <a:lnTo>
                  <a:pt x="236" y="288"/>
                </a:lnTo>
                <a:lnTo>
                  <a:pt x="270" y="334"/>
                </a:lnTo>
                <a:lnTo>
                  <a:pt x="308" y="380"/>
                </a:lnTo>
                <a:lnTo>
                  <a:pt x="346" y="422"/>
                </a:lnTo>
                <a:lnTo>
                  <a:pt x="368" y="442"/>
                </a:lnTo>
                <a:lnTo>
                  <a:pt x="388" y="460"/>
                </a:lnTo>
                <a:lnTo>
                  <a:pt x="410" y="478"/>
                </a:lnTo>
                <a:lnTo>
                  <a:pt x="432" y="494"/>
                </a:lnTo>
                <a:lnTo>
                  <a:pt x="456" y="506"/>
                </a:lnTo>
                <a:lnTo>
                  <a:pt x="480" y="520"/>
                </a:lnTo>
                <a:lnTo>
                  <a:pt x="504" y="530"/>
                </a:lnTo>
                <a:lnTo>
                  <a:pt x="528" y="538"/>
                </a:lnTo>
                <a:lnTo>
                  <a:pt x="526" y="544"/>
                </a:lnTo>
                <a:lnTo>
                  <a:pt x="524" y="564"/>
                </a:lnTo>
                <a:lnTo>
                  <a:pt x="524" y="576"/>
                </a:lnTo>
                <a:lnTo>
                  <a:pt x="524" y="592"/>
                </a:lnTo>
                <a:lnTo>
                  <a:pt x="528" y="606"/>
                </a:lnTo>
                <a:lnTo>
                  <a:pt x="532" y="622"/>
                </a:lnTo>
                <a:lnTo>
                  <a:pt x="466" y="564"/>
                </a:lnTo>
                <a:lnTo>
                  <a:pt x="396" y="502"/>
                </a:lnTo>
                <a:lnTo>
                  <a:pt x="312" y="426"/>
                </a:lnTo>
                <a:lnTo>
                  <a:pt x="270" y="384"/>
                </a:lnTo>
                <a:lnTo>
                  <a:pt x="228" y="340"/>
                </a:lnTo>
                <a:lnTo>
                  <a:pt x="188" y="296"/>
                </a:lnTo>
                <a:lnTo>
                  <a:pt x="150" y="254"/>
                </a:lnTo>
                <a:lnTo>
                  <a:pt x="116" y="212"/>
                </a:lnTo>
                <a:lnTo>
                  <a:pt x="86" y="172"/>
                </a:lnTo>
                <a:lnTo>
                  <a:pt x="64" y="134"/>
                </a:lnTo>
                <a:lnTo>
                  <a:pt x="54" y="118"/>
                </a:lnTo>
                <a:lnTo>
                  <a:pt x="48" y="102"/>
                </a:lnTo>
                <a:lnTo>
                  <a:pt x="30" y="76"/>
                </a:lnTo>
                <a:lnTo>
                  <a:pt x="14" y="56"/>
                </a:lnTo>
                <a:lnTo>
                  <a:pt x="6" y="50"/>
                </a:lnTo>
                <a:lnTo>
                  <a:pt x="0" y="46"/>
                </a:lnTo>
                <a:lnTo>
                  <a:pt x="4" y="46"/>
                </a:lnTo>
                <a:lnTo>
                  <a:pt x="10" y="46"/>
                </a:lnTo>
                <a:lnTo>
                  <a:pt x="18" y="46"/>
                </a:lnTo>
                <a:lnTo>
                  <a:pt x="30" y="40"/>
                </a:lnTo>
                <a:lnTo>
                  <a:pt x="44" y="32"/>
                </a:lnTo>
                <a:lnTo>
                  <a:pt x="62" y="18"/>
                </a:lnTo>
                <a:lnTo>
                  <a:pt x="84" y="0"/>
                </a:lnTo>
                <a:close/>
              </a:path>
            </a:pathLst>
          </a:custGeom>
          <a:solidFill>
            <a:srgbClr val="FAB4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3" name="Freeform 2261"/>
          <p:cNvSpPr>
            <a:spLocks/>
          </p:cNvSpPr>
          <p:nvPr/>
        </p:nvSpPr>
        <p:spPr bwMode="auto">
          <a:xfrm>
            <a:off x="1241425" y="5322888"/>
            <a:ext cx="441325" cy="449262"/>
          </a:xfrm>
          <a:custGeom>
            <a:avLst/>
            <a:gdLst>
              <a:gd name="T0" fmla="*/ 2147483646 w 312"/>
              <a:gd name="T1" fmla="*/ 2147483646 h 318"/>
              <a:gd name="T2" fmla="*/ 2147483646 w 312"/>
              <a:gd name="T3" fmla="*/ 2147483646 h 318"/>
              <a:gd name="T4" fmla="*/ 2147483646 w 312"/>
              <a:gd name="T5" fmla="*/ 2147483646 h 318"/>
              <a:gd name="T6" fmla="*/ 2147483646 w 312"/>
              <a:gd name="T7" fmla="*/ 2147483646 h 318"/>
              <a:gd name="T8" fmla="*/ 2147483646 w 312"/>
              <a:gd name="T9" fmla="*/ 2147483646 h 318"/>
              <a:gd name="T10" fmla="*/ 2147483646 w 312"/>
              <a:gd name="T11" fmla="*/ 2147483646 h 318"/>
              <a:gd name="T12" fmla="*/ 2147483646 w 312"/>
              <a:gd name="T13" fmla="*/ 2147483646 h 318"/>
              <a:gd name="T14" fmla="*/ 2147483646 w 312"/>
              <a:gd name="T15" fmla="*/ 2147483646 h 318"/>
              <a:gd name="T16" fmla="*/ 2147483646 w 312"/>
              <a:gd name="T17" fmla="*/ 2147483646 h 318"/>
              <a:gd name="T18" fmla="*/ 2147483646 w 312"/>
              <a:gd name="T19" fmla="*/ 2147483646 h 318"/>
              <a:gd name="T20" fmla="*/ 2147483646 w 312"/>
              <a:gd name="T21" fmla="*/ 2147483646 h 318"/>
              <a:gd name="T22" fmla="*/ 2147483646 w 312"/>
              <a:gd name="T23" fmla="*/ 2147483646 h 318"/>
              <a:gd name="T24" fmla="*/ 2147483646 w 312"/>
              <a:gd name="T25" fmla="*/ 2147483646 h 318"/>
              <a:gd name="T26" fmla="*/ 2147483646 w 312"/>
              <a:gd name="T27" fmla="*/ 2147483646 h 318"/>
              <a:gd name="T28" fmla="*/ 2147483646 w 312"/>
              <a:gd name="T29" fmla="*/ 2147483646 h 318"/>
              <a:gd name="T30" fmla="*/ 2147483646 w 312"/>
              <a:gd name="T31" fmla="*/ 2147483646 h 318"/>
              <a:gd name="T32" fmla="*/ 2147483646 w 312"/>
              <a:gd name="T33" fmla="*/ 2147483646 h 318"/>
              <a:gd name="T34" fmla="*/ 2147483646 w 312"/>
              <a:gd name="T35" fmla="*/ 2147483646 h 318"/>
              <a:gd name="T36" fmla="*/ 2147483646 w 312"/>
              <a:gd name="T37" fmla="*/ 2147483646 h 318"/>
              <a:gd name="T38" fmla="*/ 2147483646 w 312"/>
              <a:gd name="T39" fmla="*/ 2147483646 h 318"/>
              <a:gd name="T40" fmla="*/ 2147483646 w 312"/>
              <a:gd name="T41" fmla="*/ 2147483646 h 318"/>
              <a:gd name="T42" fmla="*/ 2147483646 w 312"/>
              <a:gd name="T43" fmla="*/ 2147483646 h 318"/>
              <a:gd name="T44" fmla="*/ 2147483646 w 312"/>
              <a:gd name="T45" fmla="*/ 0 h 318"/>
              <a:gd name="T46" fmla="*/ 2147483646 w 312"/>
              <a:gd name="T47" fmla="*/ 2147483646 h 318"/>
              <a:gd name="T48" fmla="*/ 2147483646 w 312"/>
              <a:gd name="T49" fmla="*/ 2147483646 h 318"/>
              <a:gd name="T50" fmla="*/ 2147483646 w 312"/>
              <a:gd name="T51" fmla="*/ 2147483646 h 318"/>
              <a:gd name="T52" fmla="*/ 2147483646 w 312"/>
              <a:gd name="T53" fmla="*/ 2147483646 h 318"/>
              <a:gd name="T54" fmla="*/ 2147483646 w 312"/>
              <a:gd name="T55" fmla="*/ 2147483646 h 318"/>
              <a:gd name="T56" fmla="*/ 2147483646 w 312"/>
              <a:gd name="T57" fmla="*/ 2147483646 h 318"/>
              <a:gd name="T58" fmla="*/ 2147483646 w 312"/>
              <a:gd name="T59" fmla="*/ 2147483646 h 318"/>
              <a:gd name="T60" fmla="*/ 2147483646 w 312"/>
              <a:gd name="T61" fmla="*/ 2147483646 h 318"/>
              <a:gd name="T62" fmla="*/ 2147483646 w 312"/>
              <a:gd name="T63" fmla="*/ 2147483646 h 318"/>
              <a:gd name="T64" fmla="*/ 2147483646 w 312"/>
              <a:gd name="T65" fmla="*/ 2147483646 h 318"/>
              <a:gd name="T66" fmla="*/ 2147483646 w 312"/>
              <a:gd name="T67" fmla="*/ 2147483646 h 318"/>
              <a:gd name="T68" fmla="*/ 2147483646 w 312"/>
              <a:gd name="T69" fmla="*/ 2147483646 h 318"/>
              <a:gd name="T70" fmla="*/ 2147483646 w 312"/>
              <a:gd name="T71" fmla="*/ 2147483646 h 318"/>
              <a:gd name="T72" fmla="*/ 2147483646 w 312"/>
              <a:gd name="T73" fmla="*/ 2147483646 h 318"/>
              <a:gd name="T74" fmla="*/ 2147483646 w 312"/>
              <a:gd name="T75" fmla="*/ 2147483646 h 318"/>
              <a:gd name="T76" fmla="*/ 0 w 312"/>
              <a:gd name="T77" fmla="*/ 2147483646 h 318"/>
              <a:gd name="T78" fmla="*/ 2147483646 w 312"/>
              <a:gd name="T79" fmla="*/ 2147483646 h 318"/>
              <a:gd name="T80" fmla="*/ 2147483646 w 312"/>
              <a:gd name="T81" fmla="*/ 2147483646 h 318"/>
              <a:gd name="T82" fmla="*/ 2147483646 w 312"/>
              <a:gd name="T83" fmla="*/ 2147483646 h 318"/>
              <a:gd name="T84" fmla="*/ 2147483646 w 312"/>
              <a:gd name="T85" fmla="*/ 2147483646 h 318"/>
              <a:gd name="T86" fmla="*/ 2147483646 w 312"/>
              <a:gd name="T87" fmla="*/ 2147483646 h 318"/>
              <a:gd name="T88" fmla="*/ 2147483646 w 312"/>
              <a:gd name="T89" fmla="*/ 2147483646 h 318"/>
              <a:gd name="T90" fmla="*/ 2147483646 w 312"/>
              <a:gd name="T91" fmla="*/ 2147483646 h 318"/>
              <a:gd name="T92" fmla="*/ 2147483646 w 312"/>
              <a:gd name="T93" fmla="*/ 2147483646 h 318"/>
              <a:gd name="T94" fmla="*/ 2147483646 w 312"/>
              <a:gd name="T95" fmla="*/ 2147483646 h 318"/>
              <a:gd name="T96" fmla="*/ 2147483646 w 312"/>
              <a:gd name="T97" fmla="*/ 2147483646 h 318"/>
              <a:gd name="T98" fmla="*/ 2147483646 w 312"/>
              <a:gd name="T99" fmla="*/ 2147483646 h 318"/>
              <a:gd name="T100" fmla="*/ 2147483646 w 312"/>
              <a:gd name="T101" fmla="*/ 2147483646 h 318"/>
              <a:gd name="T102" fmla="*/ 2147483646 w 312"/>
              <a:gd name="T103" fmla="*/ 2147483646 h 31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12"/>
              <a:gd name="T157" fmla="*/ 0 h 318"/>
              <a:gd name="T158" fmla="*/ 312 w 312"/>
              <a:gd name="T159" fmla="*/ 318 h 31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12" h="318">
                <a:moveTo>
                  <a:pt x="294" y="8"/>
                </a:moveTo>
                <a:lnTo>
                  <a:pt x="294" y="8"/>
                </a:lnTo>
                <a:lnTo>
                  <a:pt x="288" y="8"/>
                </a:lnTo>
                <a:lnTo>
                  <a:pt x="282" y="10"/>
                </a:lnTo>
                <a:lnTo>
                  <a:pt x="276" y="12"/>
                </a:lnTo>
                <a:lnTo>
                  <a:pt x="272" y="16"/>
                </a:lnTo>
                <a:lnTo>
                  <a:pt x="262" y="30"/>
                </a:lnTo>
                <a:lnTo>
                  <a:pt x="254" y="46"/>
                </a:lnTo>
                <a:lnTo>
                  <a:pt x="252" y="60"/>
                </a:lnTo>
                <a:lnTo>
                  <a:pt x="252" y="74"/>
                </a:lnTo>
                <a:lnTo>
                  <a:pt x="256" y="86"/>
                </a:lnTo>
                <a:lnTo>
                  <a:pt x="260" y="94"/>
                </a:lnTo>
                <a:lnTo>
                  <a:pt x="252" y="106"/>
                </a:lnTo>
                <a:lnTo>
                  <a:pt x="238" y="120"/>
                </a:lnTo>
                <a:lnTo>
                  <a:pt x="202" y="148"/>
                </a:lnTo>
                <a:lnTo>
                  <a:pt x="168" y="174"/>
                </a:lnTo>
                <a:lnTo>
                  <a:pt x="150" y="186"/>
                </a:lnTo>
                <a:lnTo>
                  <a:pt x="148" y="160"/>
                </a:lnTo>
                <a:lnTo>
                  <a:pt x="148" y="138"/>
                </a:lnTo>
                <a:lnTo>
                  <a:pt x="150" y="120"/>
                </a:lnTo>
                <a:lnTo>
                  <a:pt x="152" y="108"/>
                </a:lnTo>
                <a:lnTo>
                  <a:pt x="156" y="98"/>
                </a:lnTo>
                <a:lnTo>
                  <a:pt x="158" y="90"/>
                </a:lnTo>
                <a:lnTo>
                  <a:pt x="162" y="86"/>
                </a:lnTo>
                <a:lnTo>
                  <a:pt x="166" y="84"/>
                </a:lnTo>
                <a:lnTo>
                  <a:pt x="172" y="86"/>
                </a:lnTo>
                <a:lnTo>
                  <a:pt x="178" y="86"/>
                </a:lnTo>
                <a:lnTo>
                  <a:pt x="184" y="86"/>
                </a:lnTo>
                <a:lnTo>
                  <a:pt x="190" y="82"/>
                </a:lnTo>
                <a:lnTo>
                  <a:pt x="204" y="72"/>
                </a:lnTo>
                <a:lnTo>
                  <a:pt x="214" y="58"/>
                </a:lnTo>
                <a:lnTo>
                  <a:pt x="220" y="40"/>
                </a:lnTo>
                <a:lnTo>
                  <a:pt x="222" y="24"/>
                </a:lnTo>
                <a:lnTo>
                  <a:pt x="222" y="16"/>
                </a:lnTo>
                <a:lnTo>
                  <a:pt x="220" y="10"/>
                </a:lnTo>
                <a:lnTo>
                  <a:pt x="216" y="6"/>
                </a:lnTo>
                <a:lnTo>
                  <a:pt x="212" y="2"/>
                </a:lnTo>
                <a:lnTo>
                  <a:pt x="206" y="0"/>
                </a:lnTo>
                <a:lnTo>
                  <a:pt x="200" y="0"/>
                </a:lnTo>
                <a:lnTo>
                  <a:pt x="194" y="2"/>
                </a:lnTo>
                <a:lnTo>
                  <a:pt x="188" y="4"/>
                </a:lnTo>
                <a:lnTo>
                  <a:pt x="174" y="14"/>
                </a:lnTo>
                <a:lnTo>
                  <a:pt x="164" y="30"/>
                </a:lnTo>
                <a:lnTo>
                  <a:pt x="158" y="44"/>
                </a:lnTo>
                <a:lnTo>
                  <a:pt x="156" y="58"/>
                </a:lnTo>
                <a:lnTo>
                  <a:pt x="156" y="70"/>
                </a:lnTo>
                <a:lnTo>
                  <a:pt x="162" y="80"/>
                </a:lnTo>
                <a:lnTo>
                  <a:pt x="156" y="84"/>
                </a:lnTo>
                <a:lnTo>
                  <a:pt x="152" y="90"/>
                </a:lnTo>
                <a:lnTo>
                  <a:pt x="146" y="102"/>
                </a:lnTo>
                <a:lnTo>
                  <a:pt x="144" y="116"/>
                </a:lnTo>
                <a:lnTo>
                  <a:pt x="142" y="128"/>
                </a:lnTo>
                <a:lnTo>
                  <a:pt x="142" y="152"/>
                </a:lnTo>
                <a:lnTo>
                  <a:pt x="144" y="162"/>
                </a:lnTo>
                <a:lnTo>
                  <a:pt x="142" y="182"/>
                </a:lnTo>
                <a:lnTo>
                  <a:pt x="138" y="200"/>
                </a:lnTo>
                <a:lnTo>
                  <a:pt x="132" y="216"/>
                </a:lnTo>
                <a:lnTo>
                  <a:pt x="122" y="232"/>
                </a:lnTo>
                <a:lnTo>
                  <a:pt x="112" y="244"/>
                </a:lnTo>
                <a:lnTo>
                  <a:pt x="100" y="256"/>
                </a:lnTo>
                <a:lnTo>
                  <a:pt x="86" y="266"/>
                </a:lnTo>
                <a:lnTo>
                  <a:pt x="72" y="274"/>
                </a:lnTo>
                <a:lnTo>
                  <a:pt x="46" y="288"/>
                </a:lnTo>
                <a:lnTo>
                  <a:pt x="24" y="296"/>
                </a:lnTo>
                <a:lnTo>
                  <a:pt x="2" y="304"/>
                </a:lnTo>
                <a:lnTo>
                  <a:pt x="0" y="318"/>
                </a:lnTo>
                <a:lnTo>
                  <a:pt x="46" y="296"/>
                </a:lnTo>
                <a:lnTo>
                  <a:pt x="80" y="274"/>
                </a:lnTo>
                <a:lnTo>
                  <a:pt x="106" y="256"/>
                </a:lnTo>
                <a:lnTo>
                  <a:pt x="124" y="238"/>
                </a:lnTo>
                <a:lnTo>
                  <a:pt x="136" y="222"/>
                </a:lnTo>
                <a:lnTo>
                  <a:pt x="142" y="212"/>
                </a:lnTo>
                <a:lnTo>
                  <a:pt x="146" y="202"/>
                </a:lnTo>
                <a:lnTo>
                  <a:pt x="148" y="198"/>
                </a:lnTo>
                <a:lnTo>
                  <a:pt x="150" y="194"/>
                </a:lnTo>
                <a:lnTo>
                  <a:pt x="172" y="176"/>
                </a:lnTo>
                <a:lnTo>
                  <a:pt x="212" y="148"/>
                </a:lnTo>
                <a:lnTo>
                  <a:pt x="284" y="98"/>
                </a:lnTo>
                <a:lnTo>
                  <a:pt x="292" y="92"/>
                </a:lnTo>
                <a:lnTo>
                  <a:pt x="298" y="84"/>
                </a:lnTo>
                <a:lnTo>
                  <a:pt x="304" y="74"/>
                </a:lnTo>
                <a:lnTo>
                  <a:pt x="310" y="62"/>
                </a:lnTo>
                <a:lnTo>
                  <a:pt x="312" y="44"/>
                </a:lnTo>
                <a:lnTo>
                  <a:pt x="310" y="28"/>
                </a:lnTo>
                <a:lnTo>
                  <a:pt x="308" y="22"/>
                </a:lnTo>
                <a:lnTo>
                  <a:pt x="304" y="16"/>
                </a:lnTo>
                <a:lnTo>
                  <a:pt x="300" y="12"/>
                </a:lnTo>
                <a:lnTo>
                  <a:pt x="294" y="8"/>
                </a:lnTo>
                <a:close/>
              </a:path>
            </a:pathLst>
          </a:custGeom>
          <a:solidFill>
            <a:srgbClr val="645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4" name="TextBox 406"/>
          <p:cNvSpPr txBox="1">
            <a:spLocks noChangeArrowheads="1"/>
          </p:cNvSpPr>
          <p:nvPr/>
        </p:nvSpPr>
        <p:spPr bwMode="auto">
          <a:xfrm>
            <a:off x="1638300" y="206375"/>
            <a:ext cx="5626100" cy="5191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Skin Clip Art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03"/>
          <p:cNvSpPr>
            <a:spLocks/>
          </p:cNvSpPr>
          <p:nvPr/>
        </p:nvSpPr>
        <p:spPr bwMode="auto">
          <a:xfrm>
            <a:off x="2636838" y="1163638"/>
            <a:ext cx="3863975" cy="5105400"/>
          </a:xfrm>
          <a:custGeom>
            <a:avLst/>
            <a:gdLst>
              <a:gd name="T0" fmla="*/ 2147483646 w 2434"/>
              <a:gd name="T1" fmla="*/ 2147483646 h 3216"/>
              <a:gd name="T2" fmla="*/ 2147483646 w 2434"/>
              <a:gd name="T3" fmla="*/ 2147483646 h 3216"/>
              <a:gd name="T4" fmla="*/ 2147483646 w 2434"/>
              <a:gd name="T5" fmla="*/ 2147483646 h 3216"/>
              <a:gd name="T6" fmla="*/ 2147483646 w 2434"/>
              <a:gd name="T7" fmla="*/ 2147483646 h 3216"/>
              <a:gd name="T8" fmla="*/ 0 w 2434"/>
              <a:gd name="T9" fmla="*/ 2147483646 h 3216"/>
              <a:gd name="T10" fmla="*/ 2147483646 w 2434"/>
              <a:gd name="T11" fmla="*/ 2147483646 h 3216"/>
              <a:gd name="T12" fmla="*/ 2147483646 w 2434"/>
              <a:gd name="T13" fmla="*/ 2147483646 h 3216"/>
              <a:gd name="T14" fmla="*/ 2147483646 w 2434"/>
              <a:gd name="T15" fmla="*/ 2147483646 h 3216"/>
              <a:gd name="T16" fmla="*/ 2147483646 w 2434"/>
              <a:gd name="T17" fmla="*/ 2147483646 h 3216"/>
              <a:gd name="T18" fmla="*/ 2147483646 w 2434"/>
              <a:gd name="T19" fmla="*/ 2147483646 h 3216"/>
              <a:gd name="T20" fmla="*/ 2147483646 w 2434"/>
              <a:gd name="T21" fmla="*/ 2147483646 h 3216"/>
              <a:gd name="T22" fmla="*/ 2147483646 w 2434"/>
              <a:gd name="T23" fmla="*/ 2147483646 h 3216"/>
              <a:gd name="T24" fmla="*/ 2147483646 w 2434"/>
              <a:gd name="T25" fmla="*/ 2147483646 h 3216"/>
              <a:gd name="T26" fmla="*/ 2147483646 w 2434"/>
              <a:gd name="T27" fmla="*/ 2147483646 h 3216"/>
              <a:gd name="T28" fmla="*/ 2147483646 w 2434"/>
              <a:gd name="T29" fmla="*/ 2147483646 h 3216"/>
              <a:gd name="T30" fmla="*/ 2147483646 w 2434"/>
              <a:gd name="T31" fmla="*/ 2147483646 h 3216"/>
              <a:gd name="T32" fmla="*/ 2147483646 w 2434"/>
              <a:gd name="T33" fmla="*/ 2147483646 h 3216"/>
              <a:gd name="T34" fmla="*/ 2147483646 w 2434"/>
              <a:gd name="T35" fmla="*/ 2147483646 h 3216"/>
              <a:gd name="T36" fmla="*/ 2147483646 w 2434"/>
              <a:gd name="T37" fmla="*/ 2147483646 h 3216"/>
              <a:gd name="T38" fmla="*/ 2147483646 w 2434"/>
              <a:gd name="T39" fmla="*/ 2147483646 h 3216"/>
              <a:gd name="T40" fmla="*/ 2147483646 w 2434"/>
              <a:gd name="T41" fmla="*/ 2147483646 h 3216"/>
              <a:gd name="T42" fmla="*/ 2147483646 w 2434"/>
              <a:gd name="T43" fmla="*/ 2147483646 h 3216"/>
              <a:gd name="T44" fmla="*/ 2147483646 w 2434"/>
              <a:gd name="T45" fmla="*/ 2147483646 h 3216"/>
              <a:gd name="T46" fmla="*/ 2147483646 w 2434"/>
              <a:gd name="T47" fmla="*/ 2147483646 h 3216"/>
              <a:gd name="T48" fmla="*/ 2147483646 w 2434"/>
              <a:gd name="T49" fmla="*/ 2147483646 h 3216"/>
              <a:gd name="T50" fmla="*/ 2147483646 w 2434"/>
              <a:gd name="T51" fmla="*/ 2147483646 h 3216"/>
              <a:gd name="T52" fmla="*/ 2147483646 w 2434"/>
              <a:gd name="T53" fmla="*/ 2147483646 h 3216"/>
              <a:gd name="T54" fmla="*/ 2147483646 w 2434"/>
              <a:gd name="T55" fmla="*/ 2147483646 h 3216"/>
              <a:gd name="T56" fmla="*/ 2147483646 w 2434"/>
              <a:gd name="T57" fmla="*/ 2147483646 h 3216"/>
              <a:gd name="T58" fmla="*/ 2147483646 w 2434"/>
              <a:gd name="T59" fmla="*/ 2147483646 h 3216"/>
              <a:gd name="T60" fmla="*/ 2147483646 w 2434"/>
              <a:gd name="T61" fmla="*/ 2147483646 h 3216"/>
              <a:gd name="T62" fmla="*/ 2147483646 w 2434"/>
              <a:gd name="T63" fmla="*/ 2147483646 h 3216"/>
              <a:gd name="T64" fmla="*/ 2147483646 w 2434"/>
              <a:gd name="T65" fmla="*/ 0 h 3216"/>
              <a:gd name="T66" fmla="*/ 2147483646 w 2434"/>
              <a:gd name="T67" fmla="*/ 0 h 3216"/>
              <a:gd name="T68" fmla="*/ 2147483646 w 2434"/>
              <a:gd name="T69" fmla="*/ 0 h 3216"/>
              <a:gd name="T70" fmla="*/ 2147483646 w 2434"/>
              <a:gd name="T71" fmla="*/ 2147483646 h 3216"/>
              <a:gd name="T72" fmla="*/ 2147483646 w 2434"/>
              <a:gd name="T73" fmla="*/ 2147483646 h 3216"/>
              <a:gd name="T74" fmla="*/ 2147483646 w 2434"/>
              <a:gd name="T75" fmla="*/ 2147483646 h 3216"/>
              <a:gd name="T76" fmla="*/ 2147483646 w 2434"/>
              <a:gd name="T77" fmla="*/ 2147483646 h 3216"/>
              <a:gd name="T78" fmla="*/ 2147483646 w 2434"/>
              <a:gd name="T79" fmla="*/ 2147483646 h 3216"/>
              <a:gd name="T80" fmla="*/ 2147483646 w 2434"/>
              <a:gd name="T81" fmla="*/ 2147483646 h 3216"/>
              <a:gd name="T82" fmla="*/ 2147483646 w 2434"/>
              <a:gd name="T83" fmla="*/ 2147483646 h 3216"/>
              <a:gd name="T84" fmla="*/ 2147483646 w 2434"/>
              <a:gd name="T85" fmla="*/ 2147483646 h 3216"/>
              <a:gd name="T86" fmla="*/ 2147483646 w 2434"/>
              <a:gd name="T87" fmla="*/ 2147483646 h 3216"/>
              <a:gd name="T88" fmla="*/ 2147483646 w 2434"/>
              <a:gd name="T89" fmla="*/ 2147483646 h 3216"/>
              <a:gd name="T90" fmla="*/ 2147483646 w 2434"/>
              <a:gd name="T91" fmla="*/ 2147483646 h 3216"/>
              <a:gd name="T92" fmla="*/ 2147483646 w 2434"/>
              <a:gd name="T93" fmla="*/ 2147483646 h 3216"/>
              <a:gd name="T94" fmla="*/ 2147483646 w 2434"/>
              <a:gd name="T95" fmla="*/ 2147483646 h 3216"/>
              <a:gd name="T96" fmla="*/ 2147483646 w 2434"/>
              <a:gd name="T97" fmla="*/ 2147483646 h 3216"/>
              <a:gd name="T98" fmla="*/ 2147483646 w 2434"/>
              <a:gd name="T99" fmla="*/ 2147483646 h 3216"/>
              <a:gd name="T100" fmla="*/ 2147483646 w 2434"/>
              <a:gd name="T101" fmla="*/ 2147483646 h 3216"/>
              <a:gd name="T102" fmla="*/ 2147483646 w 2434"/>
              <a:gd name="T103" fmla="*/ 2147483646 h 3216"/>
              <a:gd name="T104" fmla="*/ 2147483646 w 2434"/>
              <a:gd name="T105" fmla="*/ 2147483646 h 321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434"/>
              <a:gd name="T160" fmla="*/ 0 h 3216"/>
              <a:gd name="T161" fmla="*/ 2434 w 2434"/>
              <a:gd name="T162" fmla="*/ 3216 h 321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434" h="3216">
                <a:moveTo>
                  <a:pt x="2434" y="874"/>
                </a:moveTo>
                <a:lnTo>
                  <a:pt x="2434" y="3216"/>
                </a:lnTo>
                <a:lnTo>
                  <a:pt x="4" y="3216"/>
                </a:lnTo>
                <a:lnTo>
                  <a:pt x="4" y="936"/>
                </a:lnTo>
                <a:lnTo>
                  <a:pt x="0" y="758"/>
                </a:lnTo>
                <a:lnTo>
                  <a:pt x="12" y="656"/>
                </a:lnTo>
                <a:lnTo>
                  <a:pt x="10" y="652"/>
                </a:lnTo>
                <a:lnTo>
                  <a:pt x="6" y="640"/>
                </a:lnTo>
                <a:lnTo>
                  <a:pt x="2" y="620"/>
                </a:lnTo>
                <a:lnTo>
                  <a:pt x="2" y="596"/>
                </a:lnTo>
                <a:lnTo>
                  <a:pt x="2" y="582"/>
                </a:lnTo>
                <a:lnTo>
                  <a:pt x="6" y="566"/>
                </a:lnTo>
                <a:lnTo>
                  <a:pt x="10" y="552"/>
                </a:lnTo>
                <a:lnTo>
                  <a:pt x="18" y="536"/>
                </a:lnTo>
                <a:lnTo>
                  <a:pt x="28" y="520"/>
                </a:lnTo>
                <a:lnTo>
                  <a:pt x="40" y="502"/>
                </a:lnTo>
                <a:lnTo>
                  <a:pt x="56" y="486"/>
                </a:lnTo>
                <a:lnTo>
                  <a:pt x="76" y="470"/>
                </a:lnTo>
                <a:lnTo>
                  <a:pt x="110" y="406"/>
                </a:lnTo>
                <a:lnTo>
                  <a:pt x="152" y="338"/>
                </a:lnTo>
                <a:lnTo>
                  <a:pt x="202" y="260"/>
                </a:lnTo>
                <a:lnTo>
                  <a:pt x="230" y="218"/>
                </a:lnTo>
                <a:lnTo>
                  <a:pt x="260" y="178"/>
                </a:lnTo>
                <a:lnTo>
                  <a:pt x="292" y="138"/>
                </a:lnTo>
                <a:lnTo>
                  <a:pt x="324" y="100"/>
                </a:lnTo>
                <a:lnTo>
                  <a:pt x="356" y="68"/>
                </a:lnTo>
                <a:lnTo>
                  <a:pt x="388" y="40"/>
                </a:lnTo>
                <a:lnTo>
                  <a:pt x="404" y="28"/>
                </a:lnTo>
                <a:lnTo>
                  <a:pt x="420" y="16"/>
                </a:lnTo>
                <a:lnTo>
                  <a:pt x="436" y="8"/>
                </a:lnTo>
                <a:lnTo>
                  <a:pt x="452" y="0"/>
                </a:lnTo>
                <a:lnTo>
                  <a:pt x="1982" y="0"/>
                </a:lnTo>
                <a:lnTo>
                  <a:pt x="2000" y="18"/>
                </a:lnTo>
                <a:lnTo>
                  <a:pt x="2050" y="62"/>
                </a:lnTo>
                <a:lnTo>
                  <a:pt x="2118" y="130"/>
                </a:lnTo>
                <a:lnTo>
                  <a:pt x="2158" y="172"/>
                </a:lnTo>
                <a:lnTo>
                  <a:pt x="2198" y="218"/>
                </a:lnTo>
                <a:lnTo>
                  <a:pt x="2240" y="266"/>
                </a:lnTo>
                <a:lnTo>
                  <a:pt x="2280" y="318"/>
                </a:lnTo>
                <a:lnTo>
                  <a:pt x="2318" y="372"/>
                </a:lnTo>
                <a:lnTo>
                  <a:pt x="2352" y="428"/>
                </a:lnTo>
                <a:lnTo>
                  <a:pt x="2368" y="454"/>
                </a:lnTo>
                <a:lnTo>
                  <a:pt x="2382" y="482"/>
                </a:lnTo>
                <a:lnTo>
                  <a:pt x="2396" y="510"/>
                </a:lnTo>
                <a:lnTo>
                  <a:pt x="2406" y="538"/>
                </a:lnTo>
                <a:lnTo>
                  <a:pt x="2416" y="566"/>
                </a:lnTo>
                <a:lnTo>
                  <a:pt x="2424" y="594"/>
                </a:lnTo>
                <a:lnTo>
                  <a:pt x="2430" y="620"/>
                </a:lnTo>
                <a:lnTo>
                  <a:pt x="2434" y="648"/>
                </a:lnTo>
                <a:lnTo>
                  <a:pt x="2434" y="874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204"/>
          <p:cNvSpPr>
            <a:spLocks/>
          </p:cNvSpPr>
          <p:nvPr/>
        </p:nvSpPr>
        <p:spPr bwMode="auto">
          <a:xfrm>
            <a:off x="2636838" y="1160463"/>
            <a:ext cx="3863975" cy="3733800"/>
          </a:xfrm>
          <a:custGeom>
            <a:avLst/>
            <a:gdLst>
              <a:gd name="T0" fmla="*/ 2147483646 w 2434"/>
              <a:gd name="T1" fmla="*/ 2147483646 h 2352"/>
              <a:gd name="T2" fmla="*/ 2147483646 w 2434"/>
              <a:gd name="T3" fmla="*/ 2147483646 h 2352"/>
              <a:gd name="T4" fmla="*/ 2147483646 w 2434"/>
              <a:gd name="T5" fmla="*/ 2147483646 h 2352"/>
              <a:gd name="T6" fmla="*/ 2147483646 w 2434"/>
              <a:gd name="T7" fmla="*/ 2147483646 h 2352"/>
              <a:gd name="T8" fmla="*/ 2147483646 w 2434"/>
              <a:gd name="T9" fmla="*/ 2147483646 h 2352"/>
              <a:gd name="T10" fmla="*/ 2147483646 w 2434"/>
              <a:gd name="T11" fmla="*/ 2147483646 h 2352"/>
              <a:gd name="T12" fmla="*/ 2147483646 w 2434"/>
              <a:gd name="T13" fmla="*/ 2147483646 h 2352"/>
              <a:gd name="T14" fmla="*/ 2147483646 w 2434"/>
              <a:gd name="T15" fmla="*/ 2147483646 h 2352"/>
              <a:gd name="T16" fmla="*/ 2147483646 w 2434"/>
              <a:gd name="T17" fmla="*/ 2147483646 h 2352"/>
              <a:gd name="T18" fmla="*/ 2147483646 w 2434"/>
              <a:gd name="T19" fmla="*/ 2147483646 h 2352"/>
              <a:gd name="T20" fmla="*/ 2147483646 w 2434"/>
              <a:gd name="T21" fmla="*/ 2147483646 h 2352"/>
              <a:gd name="T22" fmla="*/ 2147483646 w 2434"/>
              <a:gd name="T23" fmla="*/ 2147483646 h 2352"/>
              <a:gd name="T24" fmla="*/ 2147483646 w 2434"/>
              <a:gd name="T25" fmla="*/ 2147483646 h 2352"/>
              <a:gd name="T26" fmla="*/ 2147483646 w 2434"/>
              <a:gd name="T27" fmla="*/ 2147483646 h 2352"/>
              <a:gd name="T28" fmla="*/ 2147483646 w 2434"/>
              <a:gd name="T29" fmla="*/ 2147483646 h 2352"/>
              <a:gd name="T30" fmla="*/ 2147483646 w 2434"/>
              <a:gd name="T31" fmla="*/ 2147483646 h 2352"/>
              <a:gd name="T32" fmla="*/ 2147483646 w 2434"/>
              <a:gd name="T33" fmla="*/ 2147483646 h 2352"/>
              <a:gd name="T34" fmla="*/ 2147483646 w 2434"/>
              <a:gd name="T35" fmla="*/ 2147483646 h 2352"/>
              <a:gd name="T36" fmla="*/ 2147483646 w 2434"/>
              <a:gd name="T37" fmla="*/ 2147483646 h 2352"/>
              <a:gd name="T38" fmla="*/ 2147483646 w 2434"/>
              <a:gd name="T39" fmla="*/ 2147483646 h 2352"/>
              <a:gd name="T40" fmla="*/ 2147483646 w 2434"/>
              <a:gd name="T41" fmla="*/ 2147483646 h 2352"/>
              <a:gd name="T42" fmla="*/ 2147483646 w 2434"/>
              <a:gd name="T43" fmla="*/ 2147483646 h 2352"/>
              <a:gd name="T44" fmla="*/ 2147483646 w 2434"/>
              <a:gd name="T45" fmla="*/ 2147483646 h 2352"/>
              <a:gd name="T46" fmla="*/ 2147483646 w 2434"/>
              <a:gd name="T47" fmla="*/ 2147483646 h 2352"/>
              <a:gd name="T48" fmla="*/ 2147483646 w 2434"/>
              <a:gd name="T49" fmla="*/ 2147483646 h 2352"/>
              <a:gd name="T50" fmla="*/ 2147483646 w 2434"/>
              <a:gd name="T51" fmla="*/ 2147483646 h 2352"/>
              <a:gd name="T52" fmla="*/ 2147483646 w 2434"/>
              <a:gd name="T53" fmla="*/ 2147483646 h 2352"/>
              <a:gd name="T54" fmla="*/ 2147483646 w 2434"/>
              <a:gd name="T55" fmla="*/ 2147483646 h 2352"/>
              <a:gd name="T56" fmla="*/ 2147483646 w 2434"/>
              <a:gd name="T57" fmla="*/ 2147483646 h 2352"/>
              <a:gd name="T58" fmla="*/ 2147483646 w 2434"/>
              <a:gd name="T59" fmla="*/ 2147483646 h 2352"/>
              <a:gd name="T60" fmla="*/ 2147483646 w 2434"/>
              <a:gd name="T61" fmla="*/ 2147483646 h 2352"/>
              <a:gd name="T62" fmla="*/ 2147483646 w 2434"/>
              <a:gd name="T63" fmla="*/ 2147483646 h 2352"/>
              <a:gd name="T64" fmla="*/ 2147483646 w 2434"/>
              <a:gd name="T65" fmla="*/ 2147483646 h 2352"/>
              <a:gd name="T66" fmla="*/ 2147483646 w 2434"/>
              <a:gd name="T67" fmla="*/ 2147483646 h 2352"/>
              <a:gd name="T68" fmla="*/ 2147483646 w 2434"/>
              <a:gd name="T69" fmla="*/ 2147483646 h 2352"/>
              <a:gd name="T70" fmla="*/ 2147483646 w 2434"/>
              <a:gd name="T71" fmla="*/ 2147483646 h 2352"/>
              <a:gd name="T72" fmla="*/ 2147483646 w 2434"/>
              <a:gd name="T73" fmla="*/ 2147483646 h 2352"/>
              <a:gd name="T74" fmla="*/ 2147483646 w 2434"/>
              <a:gd name="T75" fmla="*/ 2147483646 h 2352"/>
              <a:gd name="T76" fmla="*/ 2147483646 w 2434"/>
              <a:gd name="T77" fmla="*/ 2147483646 h 2352"/>
              <a:gd name="T78" fmla="*/ 2147483646 w 2434"/>
              <a:gd name="T79" fmla="*/ 2147483646 h 2352"/>
              <a:gd name="T80" fmla="*/ 2147483646 w 2434"/>
              <a:gd name="T81" fmla="*/ 2147483646 h 2352"/>
              <a:gd name="T82" fmla="*/ 2147483646 w 2434"/>
              <a:gd name="T83" fmla="*/ 2147483646 h 2352"/>
              <a:gd name="T84" fmla="*/ 2147483646 w 2434"/>
              <a:gd name="T85" fmla="*/ 2147483646 h 2352"/>
              <a:gd name="T86" fmla="*/ 2147483646 w 2434"/>
              <a:gd name="T87" fmla="*/ 2147483646 h 2352"/>
              <a:gd name="T88" fmla="*/ 2147483646 w 2434"/>
              <a:gd name="T89" fmla="*/ 2147483646 h 2352"/>
              <a:gd name="T90" fmla="*/ 2147483646 w 2434"/>
              <a:gd name="T91" fmla="*/ 2147483646 h 2352"/>
              <a:gd name="T92" fmla="*/ 2147483646 w 2434"/>
              <a:gd name="T93" fmla="*/ 2147483646 h 2352"/>
              <a:gd name="T94" fmla="*/ 2147483646 w 2434"/>
              <a:gd name="T95" fmla="*/ 2147483646 h 2352"/>
              <a:gd name="T96" fmla="*/ 2147483646 w 2434"/>
              <a:gd name="T97" fmla="*/ 2147483646 h 2352"/>
              <a:gd name="T98" fmla="*/ 2147483646 w 2434"/>
              <a:gd name="T99" fmla="*/ 2147483646 h 2352"/>
              <a:gd name="T100" fmla="*/ 2147483646 w 2434"/>
              <a:gd name="T101" fmla="*/ 2147483646 h 2352"/>
              <a:gd name="T102" fmla="*/ 2147483646 w 2434"/>
              <a:gd name="T103" fmla="*/ 2147483646 h 2352"/>
              <a:gd name="T104" fmla="*/ 2147483646 w 2434"/>
              <a:gd name="T105" fmla="*/ 2147483646 h 2352"/>
              <a:gd name="T106" fmla="*/ 2147483646 w 2434"/>
              <a:gd name="T107" fmla="*/ 2147483646 h 2352"/>
              <a:gd name="T108" fmla="*/ 0 w 2434"/>
              <a:gd name="T109" fmla="*/ 2147483646 h 2352"/>
              <a:gd name="T110" fmla="*/ 2147483646 w 2434"/>
              <a:gd name="T111" fmla="*/ 2147483646 h 2352"/>
              <a:gd name="T112" fmla="*/ 2147483646 w 2434"/>
              <a:gd name="T113" fmla="*/ 2147483646 h 2352"/>
              <a:gd name="T114" fmla="*/ 2147483646 w 2434"/>
              <a:gd name="T115" fmla="*/ 2147483646 h 2352"/>
              <a:gd name="T116" fmla="*/ 2147483646 w 2434"/>
              <a:gd name="T117" fmla="*/ 2147483646 h 2352"/>
              <a:gd name="T118" fmla="*/ 2147483646 w 2434"/>
              <a:gd name="T119" fmla="*/ 2147483646 h 2352"/>
              <a:gd name="T120" fmla="*/ 2147483646 w 2434"/>
              <a:gd name="T121" fmla="*/ 2147483646 h 2352"/>
              <a:gd name="T122" fmla="*/ 2147483646 w 2434"/>
              <a:gd name="T123" fmla="*/ 2147483646 h 2352"/>
              <a:gd name="T124" fmla="*/ 2147483646 w 2434"/>
              <a:gd name="T125" fmla="*/ 2147483646 h 2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434"/>
              <a:gd name="T190" fmla="*/ 0 h 2352"/>
              <a:gd name="T191" fmla="*/ 2434 w 2434"/>
              <a:gd name="T192" fmla="*/ 2352 h 2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434" h="2352">
                <a:moveTo>
                  <a:pt x="1986" y="0"/>
                </a:moveTo>
                <a:lnTo>
                  <a:pt x="1986" y="0"/>
                </a:lnTo>
                <a:lnTo>
                  <a:pt x="2006" y="18"/>
                </a:lnTo>
                <a:lnTo>
                  <a:pt x="2054" y="66"/>
                </a:lnTo>
                <a:lnTo>
                  <a:pt x="2124" y="140"/>
                </a:lnTo>
                <a:lnTo>
                  <a:pt x="2164" y="184"/>
                </a:lnTo>
                <a:lnTo>
                  <a:pt x="2204" y="230"/>
                </a:lnTo>
                <a:lnTo>
                  <a:pt x="2246" y="282"/>
                </a:lnTo>
                <a:lnTo>
                  <a:pt x="2286" y="334"/>
                </a:lnTo>
                <a:lnTo>
                  <a:pt x="2324" y="388"/>
                </a:lnTo>
                <a:lnTo>
                  <a:pt x="2358" y="442"/>
                </a:lnTo>
                <a:lnTo>
                  <a:pt x="2388" y="496"/>
                </a:lnTo>
                <a:lnTo>
                  <a:pt x="2400" y="522"/>
                </a:lnTo>
                <a:lnTo>
                  <a:pt x="2410" y="550"/>
                </a:lnTo>
                <a:lnTo>
                  <a:pt x="2420" y="576"/>
                </a:lnTo>
                <a:lnTo>
                  <a:pt x="2426" y="600"/>
                </a:lnTo>
                <a:lnTo>
                  <a:pt x="2430" y="626"/>
                </a:lnTo>
                <a:lnTo>
                  <a:pt x="2434" y="650"/>
                </a:lnTo>
                <a:lnTo>
                  <a:pt x="2304" y="650"/>
                </a:lnTo>
                <a:lnTo>
                  <a:pt x="2174" y="648"/>
                </a:lnTo>
                <a:lnTo>
                  <a:pt x="2026" y="646"/>
                </a:lnTo>
                <a:lnTo>
                  <a:pt x="1892" y="642"/>
                </a:lnTo>
                <a:lnTo>
                  <a:pt x="1828" y="640"/>
                </a:lnTo>
                <a:lnTo>
                  <a:pt x="1770" y="640"/>
                </a:lnTo>
                <a:lnTo>
                  <a:pt x="1718" y="642"/>
                </a:lnTo>
                <a:lnTo>
                  <a:pt x="1672" y="646"/>
                </a:lnTo>
                <a:lnTo>
                  <a:pt x="1652" y="648"/>
                </a:lnTo>
                <a:lnTo>
                  <a:pt x="1634" y="652"/>
                </a:lnTo>
                <a:lnTo>
                  <a:pt x="1620" y="656"/>
                </a:lnTo>
                <a:lnTo>
                  <a:pt x="1606" y="662"/>
                </a:lnTo>
                <a:lnTo>
                  <a:pt x="1596" y="666"/>
                </a:lnTo>
                <a:lnTo>
                  <a:pt x="1590" y="668"/>
                </a:lnTo>
                <a:lnTo>
                  <a:pt x="1582" y="674"/>
                </a:lnTo>
                <a:lnTo>
                  <a:pt x="1572" y="682"/>
                </a:lnTo>
                <a:lnTo>
                  <a:pt x="1564" y="694"/>
                </a:lnTo>
                <a:lnTo>
                  <a:pt x="1554" y="710"/>
                </a:lnTo>
                <a:lnTo>
                  <a:pt x="1546" y="730"/>
                </a:lnTo>
                <a:lnTo>
                  <a:pt x="1540" y="750"/>
                </a:lnTo>
                <a:lnTo>
                  <a:pt x="1536" y="776"/>
                </a:lnTo>
                <a:lnTo>
                  <a:pt x="1534" y="806"/>
                </a:lnTo>
                <a:lnTo>
                  <a:pt x="1532" y="840"/>
                </a:lnTo>
                <a:lnTo>
                  <a:pt x="1530" y="924"/>
                </a:lnTo>
                <a:lnTo>
                  <a:pt x="1524" y="1030"/>
                </a:lnTo>
                <a:lnTo>
                  <a:pt x="1522" y="1110"/>
                </a:lnTo>
                <a:lnTo>
                  <a:pt x="1520" y="1196"/>
                </a:lnTo>
                <a:lnTo>
                  <a:pt x="1520" y="1286"/>
                </a:lnTo>
                <a:lnTo>
                  <a:pt x="1524" y="1376"/>
                </a:lnTo>
                <a:lnTo>
                  <a:pt x="1530" y="1468"/>
                </a:lnTo>
                <a:lnTo>
                  <a:pt x="1540" y="1560"/>
                </a:lnTo>
                <a:lnTo>
                  <a:pt x="1550" y="1648"/>
                </a:lnTo>
                <a:lnTo>
                  <a:pt x="1564" y="1734"/>
                </a:lnTo>
                <a:lnTo>
                  <a:pt x="1576" y="1780"/>
                </a:lnTo>
                <a:lnTo>
                  <a:pt x="1600" y="1890"/>
                </a:lnTo>
                <a:lnTo>
                  <a:pt x="1614" y="1954"/>
                </a:lnTo>
                <a:lnTo>
                  <a:pt x="1624" y="2016"/>
                </a:lnTo>
                <a:lnTo>
                  <a:pt x="1630" y="2068"/>
                </a:lnTo>
                <a:lnTo>
                  <a:pt x="1632" y="2090"/>
                </a:lnTo>
                <a:lnTo>
                  <a:pt x="1632" y="2108"/>
                </a:lnTo>
                <a:lnTo>
                  <a:pt x="1636" y="2136"/>
                </a:lnTo>
                <a:lnTo>
                  <a:pt x="1640" y="2168"/>
                </a:lnTo>
                <a:lnTo>
                  <a:pt x="1640" y="2206"/>
                </a:lnTo>
                <a:lnTo>
                  <a:pt x="1640" y="2248"/>
                </a:lnTo>
                <a:lnTo>
                  <a:pt x="1638" y="2268"/>
                </a:lnTo>
                <a:lnTo>
                  <a:pt x="1636" y="2288"/>
                </a:lnTo>
                <a:lnTo>
                  <a:pt x="1630" y="2306"/>
                </a:lnTo>
                <a:lnTo>
                  <a:pt x="1626" y="2324"/>
                </a:lnTo>
                <a:lnTo>
                  <a:pt x="1618" y="2338"/>
                </a:lnTo>
                <a:lnTo>
                  <a:pt x="1608" y="2352"/>
                </a:lnTo>
                <a:lnTo>
                  <a:pt x="1606" y="2330"/>
                </a:lnTo>
                <a:lnTo>
                  <a:pt x="1600" y="2308"/>
                </a:lnTo>
                <a:lnTo>
                  <a:pt x="1592" y="2280"/>
                </a:lnTo>
                <a:lnTo>
                  <a:pt x="1582" y="2254"/>
                </a:lnTo>
                <a:lnTo>
                  <a:pt x="1574" y="2240"/>
                </a:lnTo>
                <a:lnTo>
                  <a:pt x="1566" y="2228"/>
                </a:lnTo>
                <a:lnTo>
                  <a:pt x="1558" y="2216"/>
                </a:lnTo>
                <a:lnTo>
                  <a:pt x="1548" y="2206"/>
                </a:lnTo>
                <a:lnTo>
                  <a:pt x="1538" y="2198"/>
                </a:lnTo>
                <a:lnTo>
                  <a:pt x="1526" y="2194"/>
                </a:lnTo>
                <a:lnTo>
                  <a:pt x="1510" y="2190"/>
                </a:lnTo>
                <a:lnTo>
                  <a:pt x="1492" y="2190"/>
                </a:lnTo>
                <a:lnTo>
                  <a:pt x="1472" y="2192"/>
                </a:lnTo>
                <a:lnTo>
                  <a:pt x="1460" y="2194"/>
                </a:lnTo>
                <a:lnTo>
                  <a:pt x="1450" y="2198"/>
                </a:lnTo>
                <a:lnTo>
                  <a:pt x="1438" y="2204"/>
                </a:lnTo>
                <a:lnTo>
                  <a:pt x="1428" y="2210"/>
                </a:lnTo>
                <a:lnTo>
                  <a:pt x="1418" y="2220"/>
                </a:lnTo>
                <a:lnTo>
                  <a:pt x="1408" y="2232"/>
                </a:lnTo>
                <a:lnTo>
                  <a:pt x="1400" y="2246"/>
                </a:lnTo>
                <a:lnTo>
                  <a:pt x="1392" y="2262"/>
                </a:lnTo>
                <a:lnTo>
                  <a:pt x="1376" y="2320"/>
                </a:lnTo>
                <a:lnTo>
                  <a:pt x="1372" y="2314"/>
                </a:lnTo>
                <a:lnTo>
                  <a:pt x="1368" y="2306"/>
                </a:lnTo>
                <a:lnTo>
                  <a:pt x="1364" y="2294"/>
                </a:lnTo>
                <a:lnTo>
                  <a:pt x="1360" y="2278"/>
                </a:lnTo>
                <a:lnTo>
                  <a:pt x="1358" y="2258"/>
                </a:lnTo>
                <a:lnTo>
                  <a:pt x="1356" y="2234"/>
                </a:lnTo>
                <a:lnTo>
                  <a:pt x="1360" y="2204"/>
                </a:lnTo>
                <a:lnTo>
                  <a:pt x="1374" y="2140"/>
                </a:lnTo>
                <a:lnTo>
                  <a:pt x="1408" y="1990"/>
                </a:lnTo>
                <a:lnTo>
                  <a:pt x="1450" y="1818"/>
                </a:lnTo>
                <a:lnTo>
                  <a:pt x="1470" y="1744"/>
                </a:lnTo>
                <a:lnTo>
                  <a:pt x="1488" y="1686"/>
                </a:lnTo>
                <a:lnTo>
                  <a:pt x="1470" y="748"/>
                </a:lnTo>
                <a:lnTo>
                  <a:pt x="1470" y="744"/>
                </a:lnTo>
                <a:lnTo>
                  <a:pt x="1468" y="732"/>
                </a:lnTo>
                <a:lnTo>
                  <a:pt x="1464" y="716"/>
                </a:lnTo>
                <a:lnTo>
                  <a:pt x="1460" y="706"/>
                </a:lnTo>
                <a:lnTo>
                  <a:pt x="1454" y="696"/>
                </a:lnTo>
                <a:lnTo>
                  <a:pt x="1446" y="686"/>
                </a:lnTo>
                <a:lnTo>
                  <a:pt x="1436" y="678"/>
                </a:lnTo>
                <a:lnTo>
                  <a:pt x="1422" y="668"/>
                </a:lnTo>
                <a:lnTo>
                  <a:pt x="1406" y="660"/>
                </a:lnTo>
                <a:lnTo>
                  <a:pt x="1388" y="654"/>
                </a:lnTo>
                <a:lnTo>
                  <a:pt x="1366" y="648"/>
                </a:lnTo>
                <a:lnTo>
                  <a:pt x="1340" y="644"/>
                </a:lnTo>
                <a:lnTo>
                  <a:pt x="1310" y="642"/>
                </a:lnTo>
                <a:lnTo>
                  <a:pt x="724" y="646"/>
                </a:lnTo>
                <a:lnTo>
                  <a:pt x="716" y="646"/>
                </a:lnTo>
                <a:lnTo>
                  <a:pt x="704" y="648"/>
                </a:lnTo>
                <a:lnTo>
                  <a:pt x="692" y="650"/>
                </a:lnTo>
                <a:lnTo>
                  <a:pt x="678" y="654"/>
                </a:lnTo>
                <a:lnTo>
                  <a:pt x="666" y="660"/>
                </a:lnTo>
                <a:lnTo>
                  <a:pt x="654" y="670"/>
                </a:lnTo>
                <a:lnTo>
                  <a:pt x="648" y="676"/>
                </a:lnTo>
                <a:lnTo>
                  <a:pt x="644" y="682"/>
                </a:lnTo>
                <a:lnTo>
                  <a:pt x="644" y="688"/>
                </a:lnTo>
                <a:lnTo>
                  <a:pt x="644" y="692"/>
                </a:lnTo>
                <a:lnTo>
                  <a:pt x="640" y="694"/>
                </a:lnTo>
                <a:lnTo>
                  <a:pt x="634" y="694"/>
                </a:lnTo>
                <a:lnTo>
                  <a:pt x="622" y="688"/>
                </a:lnTo>
                <a:lnTo>
                  <a:pt x="606" y="676"/>
                </a:lnTo>
                <a:lnTo>
                  <a:pt x="584" y="654"/>
                </a:lnTo>
                <a:lnTo>
                  <a:pt x="508" y="644"/>
                </a:lnTo>
                <a:lnTo>
                  <a:pt x="428" y="634"/>
                </a:lnTo>
                <a:lnTo>
                  <a:pt x="332" y="626"/>
                </a:lnTo>
                <a:lnTo>
                  <a:pt x="282" y="624"/>
                </a:lnTo>
                <a:lnTo>
                  <a:pt x="232" y="622"/>
                </a:lnTo>
                <a:lnTo>
                  <a:pt x="184" y="622"/>
                </a:lnTo>
                <a:lnTo>
                  <a:pt x="140" y="624"/>
                </a:lnTo>
                <a:lnTo>
                  <a:pt x="98" y="628"/>
                </a:lnTo>
                <a:lnTo>
                  <a:pt x="62" y="636"/>
                </a:lnTo>
                <a:lnTo>
                  <a:pt x="46" y="640"/>
                </a:lnTo>
                <a:lnTo>
                  <a:pt x="32" y="646"/>
                </a:lnTo>
                <a:lnTo>
                  <a:pt x="22" y="652"/>
                </a:lnTo>
                <a:lnTo>
                  <a:pt x="12" y="658"/>
                </a:lnTo>
                <a:lnTo>
                  <a:pt x="8" y="650"/>
                </a:lnTo>
                <a:lnTo>
                  <a:pt x="4" y="640"/>
                </a:lnTo>
                <a:lnTo>
                  <a:pt x="0" y="626"/>
                </a:lnTo>
                <a:lnTo>
                  <a:pt x="0" y="608"/>
                </a:lnTo>
                <a:lnTo>
                  <a:pt x="0" y="588"/>
                </a:lnTo>
                <a:lnTo>
                  <a:pt x="6" y="564"/>
                </a:lnTo>
                <a:lnTo>
                  <a:pt x="14" y="538"/>
                </a:lnTo>
                <a:lnTo>
                  <a:pt x="22" y="526"/>
                </a:lnTo>
                <a:lnTo>
                  <a:pt x="32" y="514"/>
                </a:lnTo>
                <a:lnTo>
                  <a:pt x="56" y="490"/>
                </a:lnTo>
                <a:lnTo>
                  <a:pt x="80" y="466"/>
                </a:lnTo>
                <a:lnTo>
                  <a:pt x="90" y="452"/>
                </a:lnTo>
                <a:lnTo>
                  <a:pt x="100" y="438"/>
                </a:lnTo>
                <a:lnTo>
                  <a:pt x="164" y="324"/>
                </a:lnTo>
                <a:lnTo>
                  <a:pt x="198" y="266"/>
                </a:lnTo>
                <a:lnTo>
                  <a:pt x="236" y="208"/>
                </a:lnTo>
                <a:lnTo>
                  <a:pt x="256" y="180"/>
                </a:lnTo>
                <a:lnTo>
                  <a:pt x="276" y="154"/>
                </a:lnTo>
                <a:lnTo>
                  <a:pt x="298" y="128"/>
                </a:lnTo>
                <a:lnTo>
                  <a:pt x="320" y="104"/>
                </a:lnTo>
                <a:lnTo>
                  <a:pt x="342" y="82"/>
                </a:lnTo>
                <a:lnTo>
                  <a:pt x="366" y="60"/>
                </a:lnTo>
                <a:lnTo>
                  <a:pt x="392" y="42"/>
                </a:lnTo>
                <a:lnTo>
                  <a:pt x="418" y="26"/>
                </a:lnTo>
                <a:lnTo>
                  <a:pt x="446" y="4"/>
                </a:lnTo>
                <a:lnTo>
                  <a:pt x="1986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4" name="Group 142"/>
          <p:cNvGrpSpPr>
            <a:grpSpLocks/>
          </p:cNvGrpSpPr>
          <p:nvPr/>
        </p:nvGrpSpPr>
        <p:grpSpPr bwMode="auto">
          <a:xfrm>
            <a:off x="2655888" y="5272088"/>
            <a:ext cx="3816350" cy="1000125"/>
            <a:chOff x="2655888" y="5272088"/>
            <a:chExt cx="3816350" cy="1000125"/>
          </a:xfrm>
        </p:grpSpPr>
        <p:sp>
          <p:nvSpPr>
            <p:cNvPr id="5158" name="Freeform 207"/>
            <p:cNvSpPr>
              <a:spLocks/>
            </p:cNvSpPr>
            <p:nvPr/>
          </p:nvSpPr>
          <p:spPr bwMode="auto">
            <a:xfrm>
              <a:off x="6230938" y="5272088"/>
              <a:ext cx="231775" cy="215900"/>
            </a:xfrm>
            <a:custGeom>
              <a:avLst/>
              <a:gdLst>
                <a:gd name="T0" fmla="*/ 0 w 146"/>
                <a:gd name="T1" fmla="*/ 2147483646 h 136"/>
                <a:gd name="T2" fmla="*/ 0 w 146"/>
                <a:gd name="T3" fmla="*/ 2147483646 h 136"/>
                <a:gd name="T4" fmla="*/ 0 w 146"/>
                <a:gd name="T5" fmla="*/ 2147483646 h 136"/>
                <a:gd name="T6" fmla="*/ 2147483646 w 146"/>
                <a:gd name="T7" fmla="*/ 2147483646 h 136"/>
                <a:gd name="T8" fmla="*/ 2147483646 w 146"/>
                <a:gd name="T9" fmla="*/ 2147483646 h 136"/>
                <a:gd name="T10" fmla="*/ 2147483646 w 146"/>
                <a:gd name="T11" fmla="*/ 2147483646 h 136"/>
                <a:gd name="T12" fmla="*/ 2147483646 w 146"/>
                <a:gd name="T13" fmla="*/ 2147483646 h 136"/>
                <a:gd name="T14" fmla="*/ 2147483646 w 146"/>
                <a:gd name="T15" fmla="*/ 2147483646 h 136"/>
                <a:gd name="T16" fmla="*/ 2147483646 w 146"/>
                <a:gd name="T17" fmla="*/ 2147483646 h 136"/>
                <a:gd name="T18" fmla="*/ 2147483646 w 146"/>
                <a:gd name="T19" fmla="*/ 2147483646 h 136"/>
                <a:gd name="T20" fmla="*/ 2147483646 w 146"/>
                <a:gd name="T21" fmla="*/ 2147483646 h 136"/>
                <a:gd name="T22" fmla="*/ 2147483646 w 146"/>
                <a:gd name="T23" fmla="*/ 2147483646 h 136"/>
                <a:gd name="T24" fmla="*/ 2147483646 w 146"/>
                <a:gd name="T25" fmla="*/ 2147483646 h 136"/>
                <a:gd name="T26" fmla="*/ 2147483646 w 146"/>
                <a:gd name="T27" fmla="*/ 2147483646 h 136"/>
                <a:gd name="T28" fmla="*/ 2147483646 w 146"/>
                <a:gd name="T29" fmla="*/ 2147483646 h 136"/>
                <a:gd name="T30" fmla="*/ 2147483646 w 146"/>
                <a:gd name="T31" fmla="*/ 2147483646 h 136"/>
                <a:gd name="T32" fmla="*/ 2147483646 w 146"/>
                <a:gd name="T33" fmla="*/ 2147483646 h 136"/>
                <a:gd name="T34" fmla="*/ 2147483646 w 146"/>
                <a:gd name="T35" fmla="*/ 2147483646 h 136"/>
                <a:gd name="T36" fmla="*/ 2147483646 w 146"/>
                <a:gd name="T37" fmla="*/ 2147483646 h 136"/>
                <a:gd name="T38" fmla="*/ 2147483646 w 146"/>
                <a:gd name="T39" fmla="*/ 2147483646 h 136"/>
                <a:gd name="T40" fmla="*/ 2147483646 w 146"/>
                <a:gd name="T41" fmla="*/ 2147483646 h 136"/>
                <a:gd name="T42" fmla="*/ 2147483646 w 146"/>
                <a:gd name="T43" fmla="*/ 2147483646 h 136"/>
                <a:gd name="T44" fmla="*/ 2147483646 w 146"/>
                <a:gd name="T45" fmla="*/ 2147483646 h 136"/>
                <a:gd name="T46" fmla="*/ 2147483646 w 146"/>
                <a:gd name="T47" fmla="*/ 2147483646 h 136"/>
                <a:gd name="T48" fmla="*/ 2147483646 w 146"/>
                <a:gd name="T49" fmla="*/ 2147483646 h 136"/>
                <a:gd name="T50" fmla="*/ 2147483646 w 146"/>
                <a:gd name="T51" fmla="*/ 2147483646 h 136"/>
                <a:gd name="T52" fmla="*/ 2147483646 w 146"/>
                <a:gd name="T53" fmla="*/ 0 h 136"/>
                <a:gd name="T54" fmla="*/ 2147483646 w 146"/>
                <a:gd name="T55" fmla="*/ 0 h 136"/>
                <a:gd name="T56" fmla="*/ 2147483646 w 146"/>
                <a:gd name="T57" fmla="*/ 0 h 136"/>
                <a:gd name="T58" fmla="*/ 2147483646 w 146"/>
                <a:gd name="T59" fmla="*/ 0 h 136"/>
                <a:gd name="T60" fmla="*/ 2147483646 w 146"/>
                <a:gd name="T61" fmla="*/ 2147483646 h 136"/>
                <a:gd name="T62" fmla="*/ 2147483646 w 146"/>
                <a:gd name="T63" fmla="*/ 2147483646 h 136"/>
                <a:gd name="T64" fmla="*/ 2147483646 w 146"/>
                <a:gd name="T65" fmla="*/ 2147483646 h 136"/>
                <a:gd name="T66" fmla="*/ 2147483646 w 146"/>
                <a:gd name="T67" fmla="*/ 2147483646 h 136"/>
                <a:gd name="T68" fmla="*/ 2147483646 w 146"/>
                <a:gd name="T69" fmla="*/ 2147483646 h 136"/>
                <a:gd name="T70" fmla="*/ 0 w 146"/>
                <a:gd name="T71" fmla="*/ 2147483646 h 136"/>
                <a:gd name="T72" fmla="*/ 0 w 146"/>
                <a:gd name="T73" fmla="*/ 2147483646 h 136"/>
                <a:gd name="T74" fmla="*/ 0 w 146"/>
                <a:gd name="T75" fmla="*/ 2147483646 h 1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6"/>
                <a:gd name="T115" fmla="*/ 0 h 136"/>
                <a:gd name="T116" fmla="*/ 146 w 146"/>
                <a:gd name="T117" fmla="*/ 136 h 1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6" h="136">
                  <a:moveTo>
                    <a:pt x="0" y="68"/>
                  </a:moveTo>
                  <a:lnTo>
                    <a:pt x="0" y="68"/>
                  </a:lnTo>
                  <a:lnTo>
                    <a:pt x="0" y="82"/>
                  </a:lnTo>
                  <a:lnTo>
                    <a:pt x="4" y="94"/>
                  </a:lnTo>
                  <a:lnTo>
                    <a:pt x="12" y="106"/>
                  </a:lnTo>
                  <a:lnTo>
                    <a:pt x="20" y="116"/>
                  </a:lnTo>
                  <a:lnTo>
                    <a:pt x="32" y="124"/>
                  </a:lnTo>
                  <a:lnTo>
                    <a:pt x="44" y="130"/>
                  </a:lnTo>
                  <a:lnTo>
                    <a:pt x="58" y="134"/>
                  </a:lnTo>
                  <a:lnTo>
                    <a:pt x="72" y="136"/>
                  </a:lnTo>
                  <a:lnTo>
                    <a:pt x="86" y="134"/>
                  </a:lnTo>
                  <a:lnTo>
                    <a:pt x="100" y="130"/>
                  </a:lnTo>
                  <a:lnTo>
                    <a:pt x="112" y="124"/>
                  </a:lnTo>
                  <a:lnTo>
                    <a:pt x="124" y="116"/>
                  </a:lnTo>
                  <a:lnTo>
                    <a:pt x="132" y="106"/>
                  </a:lnTo>
                  <a:lnTo>
                    <a:pt x="140" y="94"/>
                  </a:lnTo>
                  <a:lnTo>
                    <a:pt x="144" y="82"/>
                  </a:lnTo>
                  <a:lnTo>
                    <a:pt x="146" y="68"/>
                  </a:lnTo>
                  <a:lnTo>
                    <a:pt x="144" y="54"/>
                  </a:lnTo>
                  <a:lnTo>
                    <a:pt x="140" y="42"/>
                  </a:lnTo>
                  <a:lnTo>
                    <a:pt x="132" y="30"/>
                  </a:lnTo>
                  <a:lnTo>
                    <a:pt x="124" y="20"/>
                  </a:lnTo>
                  <a:lnTo>
                    <a:pt x="112" y="10"/>
                  </a:lnTo>
                  <a:lnTo>
                    <a:pt x="100" y="4"/>
                  </a:lnTo>
                  <a:lnTo>
                    <a:pt x="86" y="0"/>
                  </a:lnTo>
                  <a:lnTo>
                    <a:pt x="72" y="0"/>
                  </a:lnTo>
                  <a:lnTo>
                    <a:pt x="58" y="0"/>
                  </a:lnTo>
                  <a:lnTo>
                    <a:pt x="44" y="4"/>
                  </a:lnTo>
                  <a:lnTo>
                    <a:pt x="32" y="10"/>
                  </a:lnTo>
                  <a:lnTo>
                    <a:pt x="20" y="20"/>
                  </a:lnTo>
                  <a:lnTo>
                    <a:pt x="12" y="30"/>
                  </a:lnTo>
                  <a:lnTo>
                    <a:pt x="4" y="42"/>
                  </a:lnTo>
                  <a:lnTo>
                    <a:pt x="0" y="54"/>
                  </a:lnTo>
                  <a:lnTo>
                    <a:pt x="0" y="6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208"/>
            <p:cNvSpPr>
              <a:spLocks/>
            </p:cNvSpPr>
            <p:nvPr/>
          </p:nvSpPr>
          <p:spPr bwMode="auto">
            <a:xfrm>
              <a:off x="5999163" y="5322888"/>
              <a:ext cx="234950" cy="250825"/>
            </a:xfrm>
            <a:custGeom>
              <a:avLst/>
              <a:gdLst>
                <a:gd name="T0" fmla="*/ 0 w 148"/>
                <a:gd name="T1" fmla="*/ 2147483646 h 158"/>
                <a:gd name="T2" fmla="*/ 0 w 148"/>
                <a:gd name="T3" fmla="*/ 2147483646 h 158"/>
                <a:gd name="T4" fmla="*/ 2147483646 w 148"/>
                <a:gd name="T5" fmla="*/ 2147483646 h 158"/>
                <a:gd name="T6" fmla="*/ 2147483646 w 148"/>
                <a:gd name="T7" fmla="*/ 2147483646 h 158"/>
                <a:gd name="T8" fmla="*/ 2147483646 w 148"/>
                <a:gd name="T9" fmla="*/ 2147483646 h 158"/>
                <a:gd name="T10" fmla="*/ 2147483646 w 148"/>
                <a:gd name="T11" fmla="*/ 2147483646 h 158"/>
                <a:gd name="T12" fmla="*/ 2147483646 w 148"/>
                <a:gd name="T13" fmla="*/ 2147483646 h 158"/>
                <a:gd name="T14" fmla="*/ 2147483646 w 148"/>
                <a:gd name="T15" fmla="*/ 2147483646 h 158"/>
                <a:gd name="T16" fmla="*/ 2147483646 w 148"/>
                <a:gd name="T17" fmla="*/ 2147483646 h 158"/>
                <a:gd name="T18" fmla="*/ 2147483646 w 148"/>
                <a:gd name="T19" fmla="*/ 2147483646 h 158"/>
                <a:gd name="T20" fmla="*/ 2147483646 w 148"/>
                <a:gd name="T21" fmla="*/ 2147483646 h 158"/>
                <a:gd name="T22" fmla="*/ 2147483646 w 148"/>
                <a:gd name="T23" fmla="*/ 2147483646 h 158"/>
                <a:gd name="T24" fmla="*/ 2147483646 w 148"/>
                <a:gd name="T25" fmla="*/ 2147483646 h 158"/>
                <a:gd name="T26" fmla="*/ 2147483646 w 148"/>
                <a:gd name="T27" fmla="*/ 2147483646 h 158"/>
                <a:gd name="T28" fmla="*/ 2147483646 w 148"/>
                <a:gd name="T29" fmla="*/ 2147483646 h 158"/>
                <a:gd name="T30" fmla="*/ 2147483646 w 148"/>
                <a:gd name="T31" fmla="*/ 2147483646 h 158"/>
                <a:gd name="T32" fmla="*/ 2147483646 w 148"/>
                <a:gd name="T33" fmla="*/ 2147483646 h 158"/>
                <a:gd name="T34" fmla="*/ 2147483646 w 148"/>
                <a:gd name="T35" fmla="*/ 2147483646 h 158"/>
                <a:gd name="T36" fmla="*/ 2147483646 w 148"/>
                <a:gd name="T37" fmla="*/ 2147483646 h 158"/>
                <a:gd name="T38" fmla="*/ 2147483646 w 148"/>
                <a:gd name="T39" fmla="*/ 2147483646 h 158"/>
                <a:gd name="T40" fmla="*/ 2147483646 w 148"/>
                <a:gd name="T41" fmla="*/ 2147483646 h 158"/>
                <a:gd name="T42" fmla="*/ 2147483646 w 148"/>
                <a:gd name="T43" fmla="*/ 2147483646 h 158"/>
                <a:gd name="T44" fmla="*/ 2147483646 w 148"/>
                <a:gd name="T45" fmla="*/ 2147483646 h 158"/>
                <a:gd name="T46" fmla="*/ 2147483646 w 148"/>
                <a:gd name="T47" fmla="*/ 2147483646 h 158"/>
                <a:gd name="T48" fmla="*/ 2147483646 w 148"/>
                <a:gd name="T49" fmla="*/ 2147483646 h 158"/>
                <a:gd name="T50" fmla="*/ 2147483646 w 148"/>
                <a:gd name="T51" fmla="*/ 2147483646 h 158"/>
                <a:gd name="T52" fmla="*/ 2147483646 w 148"/>
                <a:gd name="T53" fmla="*/ 2147483646 h 158"/>
                <a:gd name="T54" fmla="*/ 2147483646 w 148"/>
                <a:gd name="T55" fmla="*/ 0 h 158"/>
                <a:gd name="T56" fmla="*/ 2147483646 w 148"/>
                <a:gd name="T57" fmla="*/ 0 h 158"/>
                <a:gd name="T58" fmla="*/ 2147483646 w 148"/>
                <a:gd name="T59" fmla="*/ 2147483646 h 158"/>
                <a:gd name="T60" fmla="*/ 2147483646 w 148"/>
                <a:gd name="T61" fmla="*/ 2147483646 h 158"/>
                <a:gd name="T62" fmla="*/ 2147483646 w 148"/>
                <a:gd name="T63" fmla="*/ 2147483646 h 158"/>
                <a:gd name="T64" fmla="*/ 2147483646 w 148"/>
                <a:gd name="T65" fmla="*/ 2147483646 h 158"/>
                <a:gd name="T66" fmla="*/ 2147483646 w 148"/>
                <a:gd name="T67" fmla="*/ 2147483646 h 158"/>
                <a:gd name="T68" fmla="*/ 2147483646 w 148"/>
                <a:gd name="T69" fmla="*/ 2147483646 h 158"/>
                <a:gd name="T70" fmla="*/ 2147483646 w 148"/>
                <a:gd name="T71" fmla="*/ 2147483646 h 158"/>
                <a:gd name="T72" fmla="*/ 0 w 148"/>
                <a:gd name="T73" fmla="*/ 2147483646 h 158"/>
                <a:gd name="T74" fmla="*/ 0 w 148"/>
                <a:gd name="T75" fmla="*/ 2147483646 h 15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8"/>
                <a:gd name="T115" fmla="*/ 0 h 158"/>
                <a:gd name="T116" fmla="*/ 148 w 148"/>
                <a:gd name="T117" fmla="*/ 158 h 15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8" h="158">
                  <a:moveTo>
                    <a:pt x="0" y="80"/>
                  </a:moveTo>
                  <a:lnTo>
                    <a:pt x="0" y="80"/>
                  </a:lnTo>
                  <a:lnTo>
                    <a:pt x="2" y="96"/>
                  </a:lnTo>
                  <a:lnTo>
                    <a:pt x="6" y="110"/>
                  </a:lnTo>
                  <a:lnTo>
                    <a:pt x="12" y="124"/>
                  </a:lnTo>
                  <a:lnTo>
                    <a:pt x="22" y="136"/>
                  </a:lnTo>
                  <a:lnTo>
                    <a:pt x="32" y="146"/>
                  </a:lnTo>
                  <a:lnTo>
                    <a:pt x="46" y="152"/>
                  </a:lnTo>
                  <a:lnTo>
                    <a:pt x="60" y="158"/>
                  </a:lnTo>
                  <a:lnTo>
                    <a:pt x="74" y="158"/>
                  </a:lnTo>
                  <a:lnTo>
                    <a:pt x="88" y="158"/>
                  </a:lnTo>
                  <a:lnTo>
                    <a:pt x="102" y="152"/>
                  </a:lnTo>
                  <a:lnTo>
                    <a:pt x="116" y="146"/>
                  </a:lnTo>
                  <a:lnTo>
                    <a:pt x="126" y="136"/>
                  </a:lnTo>
                  <a:lnTo>
                    <a:pt x="136" y="124"/>
                  </a:lnTo>
                  <a:lnTo>
                    <a:pt x="142" y="110"/>
                  </a:lnTo>
                  <a:lnTo>
                    <a:pt x="146" y="96"/>
                  </a:lnTo>
                  <a:lnTo>
                    <a:pt x="148" y="80"/>
                  </a:lnTo>
                  <a:lnTo>
                    <a:pt x="146" y="64"/>
                  </a:lnTo>
                  <a:lnTo>
                    <a:pt x="142" y="48"/>
                  </a:lnTo>
                  <a:lnTo>
                    <a:pt x="136" y="36"/>
                  </a:lnTo>
                  <a:lnTo>
                    <a:pt x="126" y="24"/>
                  </a:lnTo>
                  <a:lnTo>
                    <a:pt x="116" y="14"/>
                  </a:lnTo>
                  <a:lnTo>
                    <a:pt x="102" y="6"/>
                  </a:lnTo>
                  <a:lnTo>
                    <a:pt x="88" y="2"/>
                  </a:lnTo>
                  <a:lnTo>
                    <a:pt x="74" y="0"/>
                  </a:lnTo>
                  <a:lnTo>
                    <a:pt x="60" y="2"/>
                  </a:lnTo>
                  <a:lnTo>
                    <a:pt x="46" y="6"/>
                  </a:lnTo>
                  <a:lnTo>
                    <a:pt x="32" y="14"/>
                  </a:lnTo>
                  <a:lnTo>
                    <a:pt x="22" y="24"/>
                  </a:lnTo>
                  <a:lnTo>
                    <a:pt x="12" y="36"/>
                  </a:lnTo>
                  <a:lnTo>
                    <a:pt x="6" y="48"/>
                  </a:lnTo>
                  <a:lnTo>
                    <a:pt x="2" y="64"/>
                  </a:lnTo>
                  <a:lnTo>
                    <a:pt x="0" y="8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209"/>
            <p:cNvSpPr>
              <a:spLocks/>
            </p:cNvSpPr>
            <p:nvPr/>
          </p:nvSpPr>
          <p:spPr bwMode="auto">
            <a:xfrm>
              <a:off x="6326188" y="5481638"/>
              <a:ext cx="142875" cy="139700"/>
            </a:xfrm>
            <a:custGeom>
              <a:avLst/>
              <a:gdLst>
                <a:gd name="T0" fmla="*/ 0 w 90"/>
                <a:gd name="T1" fmla="*/ 2147483646 h 88"/>
                <a:gd name="T2" fmla="*/ 0 w 90"/>
                <a:gd name="T3" fmla="*/ 2147483646 h 88"/>
                <a:gd name="T4" fmla="*/ 0 w 90"/>
                <a:gd name="T5" fmla="*/ 2147483646 h 88"/>
                <a:gd name="T6" fmla="*/ 2147483646 w 90"/>
                <a:gd name="T7" fmla="*/ 2147483646 h 88"/>
                <a:gd name="T8" fmla="*/ 2147483646 w 90"/>
                <a:gd name="T9" fmla="*/ 2147483646 h 88"/>
                <a:gd name="T10" fmla="*/ 2147483646 w 90"/>
                <a:gd name="T11" fmla="*/ 2147483646 h 88"/>
                <a:gd name="T12" fmla="*/ 2147483646 w 90"/>
                <a:gd name="T13" fmla="*/ 2147483646 h 88"/>
                <a:gd name="T14" fmla="*/ 2147483646 w 90"/>
                <a:gd name="T15" fmla="*/ 2147483646 h 88"/>
                <a:gd name="T16" fmla="*/ 2147483646 w 90"/>
                <a:gd name="T17" fmla="*/ 2147483646 h 88"/>
                <a:gd name="T18" fmla="*/ 2147483646 w 90"/>
                <a:gd name="T19" fmla="*/ 2147483646 h 88"/>
                <a:gd name="T20" fmla="*/ 2147483646 w 90"/>
                <a:gd name="T21" fmla="*/ 2147483646 h 88"/>
                <a:gd name="T22" fmla="*/ 2147483646 w 90"/>
                <a:gd name="T23" fmla="*/ 2147483646 h 88"/>
                <a:gd name="T24" fmla="*/ 2147483646 w 90"/>
                <a:gd name="T25" fmla="*/ 2147483646 h 88"/>
                <a:gd name="T26" fmla="*/ 2147483646 w 90"/>
                <a:gd name="T27" fmla="*/ 2147483646 h 88"/>
                <a:gd name="T28" fmla="*/ 2147483646 w 90"/>
                <a:gd name="T29" fmla="*/ 2147483646 h 88"/>
                <a:gd name="T30" fmla="*/ 2147483646 w 90"/>
                <a:gd name="T31" fmla="*/ 2147483646 h 88"/>
                <a:gd name="T32" fmla="*/ 2147483646 w 90"/>
                <a:gd name="T33" fmla="*/ 2147483646 h 88"/>
                <a:gd name="T34" fmla="*/ 2147483646 w 90"/>
                <a:gd name="T35" fmla="*/ 2147483646 h 88"/>
                <a:gd name="T36" fmla="*/ 2147483646 w 90"/>
                <a:gd name="T37" fmla="*/ 2147483646 h 88"/>
                <a:gd name="T38" fmla="*/ 2147483646 w 90"/>
                <a:gd name="T39" fmla="*/ 2147483646 h 88"/>
                <a:gd name="T40" fmla="*/ 2147483646 w 90"/>
                <a:gd name="T41" fmla="*/ 2147483646 h 88"/>
                <a:gd name="T42" fmla="*/ 2147483646 w 90"/>
                <a:gd name="T43" fmla="*/ 2147483646 h 88"/>
                <a:gd name="T44" fmla="*/ 2147483646 w 90"/>
                <a:gd name="T45" fmla="*/ 2147483646 h 88"/>
                <a:gd name="T46" fmla="*/ 2147483646 w 90"/>
                <a:gd name="T47" fmla="*/ 2147483646 h 88"/>
                <a:gd name="T48" fmla="*/ 2147483646 w 90"/>
                <a:gd name="T49" fmla="*/ 2147483646 h 88"/>
                <a:gd name="T50" fmla="*/ 2147483646 w 90"/>
                <a:gd name="T51" fmla="*/ 2147483646 h 88"/>
                <a:gd name="T52" fmla="*/ 2147483646 w 90"/>
                <a:gd name="T53" fmla="*/ 2147483646 h 88"/>
                <a:gd name="T54" fmla="*/ 2147483646 w 90"/>
                <a:gd name="T55" fmla="*/ 0 h 88"/>
                <a:gd name="T56" fmla="*/ 2147483646 w 90"/>
                <a:gd name="T57" fmla="*/ 0 h 88"/>
                <a:gd name="T58" fmla="*/ 2147483646 w 90"/>
                <a:gd name="T59" fmla="*/ 2147483646 h 88"/>
                <a:gd name="T60" fmla="*/ 2147483646 w 90"/>
                <a:gd name="T61" fmla="*/ 2147483646 h 88"/>
                <a:gd name="T62" fmla="*/ 2147483646 w 90"/>
                <a:gd name="T63" fmla="*/ 2147483646 h 88"/>
                <a:gd name="T64" fmla="*/ 2147483646 w 90"/>
                <a:gd name="T65" fmla="*/ 2147483646 h 88"/>
                <a:gd name="T66" fmla="*/ 2147483646 w 90"/>
                <a:gd name="T67" fmla="*/ 2147483646 h 88"/>
                <a:gd name="T68" fmla="*/ 2147483646 w 90"/>
                <a:gd name="T69" fmla="*/ 2147483646 h 88"/>
                <a:gd name="T70" fmla="*/ 0 w 90"/>
                <a:gd name="T71" fmla="*/ 2147483646 h 88"/>
                <a:gd name="T72" fmla="*/ 0 w 90"/>
                <a:gd name="T73" fmla="*/ 2147483646 h 88"/>
                <a:gd name="T74" fmla="*/ 0 w 90"/>
                <a:gd name="T75" fmla="*/ 2147483646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88"/>
                <a:gd name="T116" fmla="*/ 90 w 90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88">
                  <a:moveTo>
                    <a:pt x="0" y="44"/>
                  </a:moveTo>
                  <a:lnTo>
                    <a:pt x="0" y="44"/>
                  </a:lnTo>
                  <a:lnTo>
                    <a:pt x="0" y="52"/>
                  </a:lnTo>
                  <a:lnTo>
                    <a:pt x="2" y="60"/>
                  </a:lnTo>
                  <a:lnTo>
                    <a:pt x="8" y="68"/>
                  </a:lnTo>
                  <a:lnTo>
                    <a:pt x="12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36" y="86"/>
                  </a:lnTo>
                  <a:lnTo>
                    <a:pt x="44" y="88"/>
                  </a:lnTo>
                  <a:lnTo>
                    <a:pt x="54" y="86"/>
                  </a:lnTo>
                  <a:lnTo>
                    <a:pt x="62" y="84"/>
                  </a:lnTo>
                  <a:lnTo>
                    <a:pt x="70" y="80"/>
                  </a:lnTo>
                  <a:lnTo>
                    <a:pt x="78" y="74"/>
                  </a:lnTo>
                  <a:lnTo>
                    <a:pt x="82" y="68"/>
                  </a:lnTo>
                  <a:lnTo>
                    <a:pt x="86" y="60"/>
                  </a:lnTo>
                  <a:lnTo>
                    <a:pt x="90" y="52"/>
                  </a:lnTo>
                  <a:lnTo>
                    <a:pt x="90" y="44"/>
                  </a:lnTo>
                  <a:lnTo>
                    <a:pt x="90" y="34"/>
                  </a:lnTo>
                  <a:lnTo>
                    <a:pt x="86" y="26"/>
                  </a:lnTo>
                  <a:lnTo>
                    <a:pt x="82" y="20"/>
                  </a:lnTo>
                  <a:lnTo>
                    <a:pt x="78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54" y="2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28" y="4"/>
                  </a:lnTo>
                  <a:lnTo>
                    <a:pt x="20" y="8"/>
                  </a:lnTo>
                  <a:lnTo>
                    <a:pt x="12" y="12"/>
                  </a:lnTo>
                  <a:lnTo>
                    <a:pt x="8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210"/>
            <p:cNvSpPr>
              <a:spLocks/>
            </p:cNvSpPr>
            <p:nvPr/>
          </p:nvSpPr>
          <p:spPr bwMode="auto">
            <a:xfrm>
              <a:off x="6037263" y="5580063"/>
              <a:ext cx="187325" cy="180975"/>
            </a:xfrm>
            <a:custGeom>
              <a:avLst/>
              <a:gdLst>
                <a:gd name="T0" fmla="*/ 0 w 118"/>
                <a:gd name="T1" fmla="*/ 2147483646 h 114"/>
                <a:gd name="T2" fmla="*/ 0 w 118"/>
                <a:gd name="T3" fmla="*/ 2147483646 h 114"/>
                <a:gd name="T4" fmla="*/ 0 w 118"/>
                <a:gd name="T5" fmla="*/ 2147483646 h 114"/>
                <a:gd name="T6" fmla="*/ 2147483646 w 118"/>
                <a:gd name="T7" fmla="*/ 2147483646 h 114"/>
                <a:gd name="T8" fmla="*/ 2147483646 w 118"/>
                <a:gd name="T9" fmla="*/ 2147483646 h 114"/>
                <a:gd name="T10" fmla="*/ 2147483646 w 118"/>
                <a:gd name="T11" fmla="*/ 2147483646 h 114"/>
                <a:gd name="T12" fmla="*/ 2147483646 w 118"/>
                <a:gd name="T13" fmla="*/ 2147483646 h 114"/>
                <a:gd name="T14" fmla="*/ 2147483646 w 118"/>
                <a:gd name="T15" fmla="*/ 2147483646 h 114"/>
                <a:gd name="T16" fmla="*/ 2147483646 w 118"/>
                <a:gd name="T17" fmla="*/ 2147483646 h 114"/>
                <a:gd name="T18" fmla="*/ 2147483646 w 118"/>
                <a:gd name="T19" fmla="*/ 2147483646 h 114"/>
                <a:gd name="T20" fmla="*/ 2147483646 w 118"/>
                <a:gd name="T21" fmla="*/ 2147483646 h 114"/>
                <a:gd name="T22" fmla="*/ 2147483646 w 118"/>
                <a:gd name="T23" fmla="*/ 2147483646 h 114"/>
                <a:gd name="T24" fmla="*/ 2147483646 w 118"/>
                <a:gd name="T25" fmla="*/ 2147483646 h 114"/>
                <a:gd name="T26" fmla="*/ 2147483646 w 118"/>
                <a:gd name="T27" fmla="*/ 2147483646 h 114"/>
                <a:gd name="T28" fmla="*/ 2147483646 w 118"/>
                <a:gd name="T29" fmla="*/ 2147483646 h 114"/>
                <a:gd name="T30" fmla="*/ 2147483646 w 118"/>
                <a:gd name="T31" fmla="*/ 2147483646 h 114"/>
                <a:gd name="T32" fmla="*/ 2147483646 w 118"/>
                <a:gd name="T33" fmla="*/ 2147483646 h 114"/>
                <a:gd name="T34" fmla="*/ 2147483646 w 118"/>
                <a:gd name="T35" fmla="*/ 2147483646 h 114"/>
                <a:gd name="T36" fmla="*/ 2147483646 w 118"/>
                <a:gd name="T37" fmla="*/ 2147483646 h 114"/>
                <a:gd name="T38" fmla="*/ 2147483646 w 118"/>
                <a:gd name="T39" fmla="*/ 2147483646 h 114"/>
                <a:gd name="T40" fmla="*/ 2147483646 w 118"/>
                <a:gd name="T41" fmla="*/ 2147483646 h 114"/>
                <a:gd name="T42" fmla="*/ 2147483646 w 118"/>
                <a:gd name="T43" fmla="*/ 2147483646 h 114"/>
                <a:gd name="T44" fmla="*/ 2147483646 w 118"/>
                <a:gd name="T45" fmla="*/ 2147483646 h 114"/>
                <a:gd name="T46" fmla="*/ 2147483646 w 118"/>
                <a:gd name="T47" fmla="*/ 2147483646 h 114"/>
                <a:gd name="T48" fmla="*/ 2147483646 w 118"/>
                <a:gd name="T49" fmla="*/ 2147483646 h 114"/>
                <a:gd name="T50" fmla="*/ 2147483646 w 118"/>
                <a:gd name="T51" fmla="*/ 2147483646 h 114"/>
                <a:gd name="T52" fmla="*/ 2147483646 w 118"/>
                <a:gd name="T53" fmla="*/ 2147483646 h 114"/>
                <a:gd name="T54" fmla="*/ 2147483646 w 118"/>
                <a:gd name="T55" fmla="*/ 0 h 114"/>
                <a:gd name="T56" fmla="*/ 2147483646 w 118"/>
                <a:gd name="T57" fmla="*/ 0 h 114"/>
                <a:gd name="T58" fmla="*/ 2147483646 w 118"/>
                <a:gd name="T59" fmla="*/ 2147483646 h 114"/>
                <a:gd name="T60" fmla="*/ 2147483646 w 118"/>
                <a:gd name="T61" fmla="*/ 2147483646 h 114"/>
                <a:gd name="T62" fmla="*/ 2147483646 w 118"/>
                <a:gd name="T63" fmla="*/ 2147483646 h 114"/>
                <a:gd name="T64" fmla="*/ 2147483646 w 118"/>
                <a:gd name="T65" fmla="*/ 2147483646 h 114"/>
                <a:gd name="T66" fmla="*/ 2147483646 w 118"/>
                <a:gd name="T67" fmla="*/ 2147483646 h 114"/>
                <a:gd name="T68" fmla="*/ 2147483646 w 118"/>
                <a:gd name="T69" fmla="*/ 2147483646 h 114"/>
                <a:gd name="T70" fmla="*/ 0 w 118"/>
                <a:gd name="T71" fmla="*/ 2147483646 h 114"/>
                <a:gd name="T72" fmla="*/ 0 w 118"/>
                <a:gd name="T73" fmla="*/ 2147483646 h 114"/>
                <a:gd name="T74" fmla="*/ 0 w 118"/>
                <a:gd name="T75" fmla="*/ 2147483646 h 1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8"/>
                <a:gd name="T115" fmla="*/ 0 h 114"/>
                <a:gd name="T116" fmla="*/ 118 w 118"/>
                <a:gd name="T117" fmla="*/ 114 h 11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8" h="114">
                  <a:moveTo>
                    <a:pt x="0" y="56"/>
                  </a:moveTo>
                  <a:lnTo>
                    <a:pt x="0" y="56"/>
                  </a:lnTo>
                  <a:lnTo>
                    <a:pt x="0" y="68"/>
                  </a:lnTo>
                  <a:lnTo>
                    <a:pt x="4" y="78"/>
                  </a:lnTo>
                  <a:lnTo>
                    <a:pt x="10" y="88"/>
                  </a:lnTo>
                  <a:lnTo>
                    <a:pt x="16" y="96"/>
                  </a:lnTo>
                  <a:lnTo>
                    <a:pt x="26" y="104"/>
                  </a:lnTo>
                  <a:lnTo>
                    <a:pt x="36" y="108"/>
                  </a:lnTo>
                  <a:lnTo>
                    <a:pt x="46" y="112"/>
                  </a:lnTo>
                  <a:lnTo>
                    <a:pt x="58" y="114"/>
                  </a:lnTo>
                  <a:lnTo>
                    <a:pt x="70" y="112"/>
                  </a:lnTo>
                  <a:lnTo>
                    <a:pt x="82" y="108"/>
                  </a:lnTo>
                  <a:lnTo>
                    <a:pt x="92" y="104"/>
                  </a:lnTo>
                  <a:lnTo>
                    <a:pt x="100" y="96"/>
                  </a:lnTo>
                  <a:lnTo>
                    <a:pt x="106" y="88"/>
                  </a:lnTo>
                  <a:lnTo>
                    <a:pt x="112" y="78"/>
                  </a:lnTo>
                  <a:lnTo>
                    <a:pt x="116" y="68"/>
                  </a:lnTo>
                  <a:lnTo>
                    <a:pt x="118" y="56"/>
                  </a:lnTo>
                  <a:lnTo>
                    <a:pt x="116" y="46"/>
                  </a:lnTo>
                  <a:lnTo>
                    <a:pt x="112" y="34"/>
                  </a:lnTo>
                  <a:lnTo>
                    <a:pt x="106" y="26"/>
                  </a:lnTo>
                  <a:lnTo>
                    <a:pt x="100" y="18"/>
                  </a:lnTo>
                  <a:lnTo>
                    <a:pt x="92" y="10"/>
                  </a:lnTo>
                  <a:lnTo>
                    <a:pt x="82" y="4"/>
                  </a:lnTo>
                  <a:lnTo>
                    <a:pt x="70" y="2"/>
                  </a:lnTo>
                  <a:lnTo>
                    <a:pt x="58" y="0"/>
                  </a:lnTo>
                  <a:lnTo>
                    <a:pt x="46" y="2"/>
                  </a:lnTo>
                  <a:lnTo>
                    <a:pt x="36" y="4"/>
                  </a:lnTo>
                  <a:lnTo>
                    <a:pt x="26" y="10"/>
                  </a:lnTo>
                  <a:lnTo>
                    <a:pt x="16" y="18"/>
                  </a:lnTo>
                  <a:lnTo>
                    <a:pt x="10" y="26"/>
                  </a:lnTo>
                  <a:lnTo>
                    <a:pt x="4" y="34"/>
                  </a:lnTo>
                  <a:lnTo>
                    <a:pt x="0" y="46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211"/>
            <p:cNvSpPr>
              <a:spLocks/>
            </p:cNvSpPr>
            <p:nvPr/>
          </p:nvSpPr>
          <p:spPr bwMode="auto">
            <a:xfrm>
              <a:off x="6176963" y="5726113"/>
              <a:ext cx="117475" cy="111125"/>
            </a:xfrm>
            <a:custGeom>
              <a:avLst/>
              <a:gdLst>
                <a:gd name="T0" fmla="*/ 0 w 74"/>
                <a:gd name="T1" fmla="*/ 2147483646 h 70"/>
                <a:gd name="T2" fmla="*/ 0 w 74"/>
                <a:gd name="T3" fmla="*/ 2147483646 h 70"/>
                <a:gd name="T4" fmla="*/ 0 w 74"/>
                <a:gd name="T5" fmla="*/ 2147483646 h 70"/>
                <a:gd name="T6" fmla="*/ 2147483646 w 74"/>
                <a:gd name="T7" fmla="*/ 2147483646 h 70"/>
                <a:gd name="T8" fmla="*/ 2147483646 w 74"/>
                <a:gd name="T9" fmla="*/ 2147483646 h 70"/>
                <a:gd name="T10" fmla="*/ 2147483646 w 74"/>
                <a:gd name="T11" fmla="*/ 2147483646 h 70"/>
                <a:gd name="T12" fmla="*/ 2147483646 w 74"/>
                <a:gd name="T13" fmla="*/ 2147483646 h 70"/>
                <a:gd name="T14" fmla="*/ 2147483646 w 74"/>
                <a:gd name="T15" fmla="*/ 2147483646 h 70"/>
                <a:gd name="T16" fmla="*/ 2147483646 w 74"/>
                <a:gd name="T17" fmla="*/ 2147483646 h 70"/>
                <a:gd name="T18" fmla="*/ 2147483646 w 74"/>
                <a:gd name="T19" fmla="*/ 2147483646 h 70"/>
                <a:gd name="T20" fmla="*/ 2147483646 w 74"/>
                <a:gd name="T21" fmla="*/ 2147483646 h 70"/>
                <a:gd name="T22" fmla="*/ 2147483646 w 74"/>
                <a:gd name="T23" fmla="*/ 2147483646 h 70"/>
                <a:gd name="T24" fmla="*/ 2147483646 w 74"/>
                <a:gd name="T25" fmla="*/ 2147483646 h 70"/>
                <a:gd name="T26" fmla="*/ 2147483646 w 74"/>
                <a:gd name="T27" fmla="*/ 2147483646 h 70"/>
                <a:gd name="T28" fmla="*/ 2147483646 w 74"/>
                <a:gd name="T29" fmla="*/ 2147483646 h 70"/>
                <a:gd name="T30" fmla="*/ 2147483646 w 74"/>
                <a:gd name="T31" fmla="*/ 2147483646 h 70"/>
                <a:gd name="T32" fmla="*/ 2147483646 w 74"/>
                <a:gd name="T33" fmla="*/ 2147483646 h 70"/>
                <a:gd name="T34" fmla="*/ 2147483646 w 74"/>
                <a:gd name="T35" fmla="*/ 2147483646 h 70"/>
                <a:gd name="T36" fmla="*/ 2147483646 w 74"/>
                <a:gd name="T37" fmla="*/ 2147483646 h 70"/>
                <a:gd name="T38" fmla="*/ 2147483646 w 74"/>
                <a:gd name="T39" fmla="*/ 2147483646 h 70"/>
                <a:gd name="T40" fmla="*/ 2147483646 w 74"/>
                <a:gd name="T41" fmla="*/ 2147483646 h 70"/>
                <a:gd name="T42" fmla="*/ 2147483646 w 74"/>
                <a:gd name="T43" fmla="*/ 2147483646 h 70"/>
                <a:gd name="T44" fmla="*/ 2147483646 w 74"/>
                <a:gd name="T45" fmla="*/ 2147483646 h 70"/>
                <a:gd name="T46" fmla="*/ 2147483646 w 74"/>
                <a:gd name="T47" fmla="*/ 2147483646 h 70"/>
                <a:gd name="T48" fmla="*/ 2147483646 w 74"/>
                <a:gd name="T49" fmla="*/ 2147483646 h 70"/>
                <a:gd name="T50" fmla="*/ 2147483646 w 74"/>
                <a:gd name="T51" fmla="*/ 2147483646 h 70"/>
                <a:gd name="T52" fmla="*/ 2147483646 w 74"/>
                <a:gd name="T53" fmla="*/ 0 h 70"/>
                <a:gd name="T54" fmla="*/ 2147483646 w 74"/>
                <a:gd name="T55" fmla="*/ 0 h 70"/>
                <a:gd name="T56" fmla="*/ 2147483646 w 74"/>
                <a:gd name="T57" fmla="*/ 0 h 70"/>
                <a:gd name="T58" fmla="*/ 2147483646 w 74"/>
                <a:gd name="T59" fmla="*/ 0 h 70"/>
                <a:gd name="T60" fmla="*/ 2147483646 w 74"/>
                <a:gd name="T61" fmla="*/ 2147483646 h 70"/>
                <a:gd name="T62" fmla="*/ 2147483646 w 74"/>
                <a:gd name="T63" fmla="*/ 2147483646 h 70"/>
                <a:gd name="T64" fmla="*/ 2147483646 w 74"/>
                <a:gd name="T65" fmla="*/ 2147483646 h 70"/>
                <a:gd name="T66" fmla="*/ 2147483646 w 74"/>
                <a:gd name="T67" fmla="*/ 2147483646 h 70"/>
                <a:gd name="T68" fmla="*/ 2147483646 w 74"/>
                <a:gd name="T69" fmla="*/ 2147483646 h 70"/>
                <a:gd name="T70" fmla="*/ 0 w 74"/>
                <a:gd name="T71" fmla="*/ 2147483646 h 70"/>
                <a:gd name="T72" fmla="*/ 0 w 74"/>
                <a:gd name="T73" fmla="*/ 2147483646 h 70"/>
                <a:gd name="T74" fmla="*/ 0 w 74"/>
                <a:gd name="T75" fmla="*/ 2147483646 h 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0"/>
                <a:gd name="T116" fmla="*/ 74 w 74"/>
                <a:gd name="T117" fmla="*/ 70 h 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0">
                  <a:moveTo>
                    <a:pt x="0" y="36"/>
                  </a:moveTo>
                  <a:lnTo>
                    <a:pt x="0" y="36"/>
                  </a:lnTo>
                  <a:lnTo>
                    <a:pt x="0" y="42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0"/>
                  </a:lnTo>
                  <a:lnTo>
                    <a:pt x="16" y="64"/>
                  </a:lnTo>
                  <a:lnTo>
                    <a:pt x="22" y="68"/>
                  </a:lnTo>
                  <a:lnTo>
                    <a:pt x="30" y="70"/>
                  </a:lnTo>
                  <a:lnTo>
                    <a:pt x="36" y="70"/>
                  </a:lnTo>
                  <a:lnTo>
                    <a:pt x="44" y="70"/>
                  </a:lnTo>
                  <a:lnTo>
                    <a:pt x="52" y="68"/>
                  </a:lnTo>
                  <a:lnTo>
                    <a:pt x="58" y="64"/>
                  </a:lnTo>
                  <a:lnTo>
                    <a:pt x="64" y="60"/>
                  </a:lnTo>
                  <a:lnTo>
                    <a:pt x="68" y="56"/>
                  </a:lnTo>
                  <a:lnTo>
                    <a:pt x="72" y="50"/>
                  </a:lnTo>
                  <a:lnTo>
                    <a:pt x="74" y="42"/>
                  </a:lnTo>
                  <a:lnTo>
                    <a:pt x="74" y="36"/>
                  </a:lnTo>
                  <a:lnTo>
                    <a:pt x="74" y="28"/>
                  </a:lnTo>
                  <a:lnTo>
                    <a:pt x="72" y="22"/>
                  </a:lnTo>
                  <a:lnTo>
                    <a:pt x="68" y="16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2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212"/>
            <p:cNvSpPr>
              <a:spLocks/>
            </p:cNvSpPr>
            <p:nvPr/>
          </p:nvSpPr>
          <p:spPr bwMode="auto">
            <a:xfrm>
              <a:off x="5948363" y="5535613"/>
              <a:ext cx="111125" cy="104775"/>
            </a:xfrm>
            <a:custGeom>
              <a:avLst/>
              <a:gdLst>
                <a:gd name="T0" fmla="*/ 0 w 70"/>
                <a:gd name="T1" fmla="*/ 2147483646 h 66"/>
                <a:gd name="T2" fmla="*/ 0 w 70"/>
                <a:gd name="T3" fmla="*/ 2147483646 h 66"/>
                <a:gd name="T4" fmla="*/ 2147483646 w 70"/>
                <a:gd name="T5" fmla="*/ 2147483646 h 66"/>
                <a:gd name="T6" fmla="*/ 2147483646 w 70"/>
                <a:gd name="T7" fmla="*/ 2147483646 h 66"/>
                <a:gd name="T8" fmla="*/ 2147483646 w 70"/>
                <a:gd name="T9" fmla="*/ 2147483646 h 66"/>
                <a:gd name="T10" fmla="*/ 2147483646 w 70"/>
                <a:gd name="T11" fmla="*/ 2147483646 h 66"/>
                <a:gd name="T12" fmla="*/ 2147483646 w 70"/>
                <a:gd name="T13" fmla="*/ 2147483646 h 66"/>
                <a:gd name="T14" fmla="*/ 2147483646 w 70"/>
                <a:gd name="T15" fmla="*/ 2147483646 h 66"/>
                <a:gd name="T16" fmla="*/ 2147483646 w 70"/>
                <a:gd name="T17" fmla="*/ 2147483646 h 66"/>
                <a:gd name="T18" fmla="*/ 2147483646 w 70"/>
                <a:gd name="T19" fmla="*/ 2147483646 h 66"/>
                <a:gd name="T20" fmla="*/ 2147483646 w 70"/>
                <a:gd name="T21" fmla="*/ 2147483646 h 66"/>
                <a:gd name="T22" fmla="*/ 2147483646 w 70"/>
                <a:gd name="T23" fmla="*/ 2147483646 h 66"/>
                <a:gd name="T24" fmla="*/ 2147483646 w 70"/>
                <a:gd name="T25" fmla="*/ 2147483646 h 66"/>
                <a:gd name="T26" fmla="*/ 2147483646 w 70"/>
                <a:gd name="T27" fmla="*/ 2147483646 h 66"/>
                <a:gd name="T28" fmla="*/ 2147483646 w 70"/>
                <a:gd name="T29" fmla="*/ 2147483646 h 66"/>
                <a:gd name="T30" fmla="*/ 2147483646 w 70"/>
                <a:gd name="T31" fmla="*/ 2147483646 h 66"/>
                <a:gd name="T32" fmla="*/ 2147483646 w 70"/>
                <a:gd name="T33" fmla="*/ 2147483646 h 66"/>
                <a:gd name="T34" fmla="*/ 2147483646 w 70"/>
                <a:gd name="T35" fmla="*/ 2147483646 h 66"/>
                <a:gd name="T36" fmla="*/ 2147483646 w 70"/>
                <a:gd name="T37" fmla="*/ 2147483646 h 66"/>
                <a:gd name="T38" fmla="*/ 2147483646 w 70"/>
                <a:gd name="T39" fmla="*/ 2147483646 h 66"/>
                <a:gd name="T40" fmla="*/ 2147483646 w 70"/>
                <a:gd name="T41" fmla="*/ 2147483646 h 66"/>
                <a:gd name="T42" fmla="*/ 2147483646 w 70"/>
                <a:gd name="T43" fmla="*/ 2147483646 h 66"/>
                <a:gd name="T44" fmla="*/ 2147483646 w 70"/>
                <a:gd name="T45" fmla="*/ 2147483646 h 66"/>
                <a:gd name="T46" fmla="*/ 2147483646 w 70"/>
                <a:gd name="T47" fmla="*/ 2147483646 h 66"/>
                <a:gd name="T48" fmla="*/ 2147483646 w 70"/>
                <a:gd name="T49" fmla="*/ 2147483646 h 66"/>
                <a:gd name="T50" fmla="*/ 2147483646 w 70"/>
                <a:gd name="T51" fmla="*/ 2147483646 h 66"/>
                <a:gd name="T52" fmla="*/ 2147483646 w 70"/>
                <a:gd name="T53" fmla="*/ 0 h 66"/>
                <a:gd name="T54" fmla="*/ 2147483646 w 70"/>
                <a:gd name="T55" fmla="*/ 0 h 66"/>
                <a:gd name="T56" fmla="*/ 2147483646 w 70"/>
                <a:gd name="T57" fmla="*/ 0 h 66"/>
                <a:gd name="T58" fmla="*/ 2147483646 w 70"/>
                <a:gd name="T59" fmla="*/ 0 h 66"/>
                <a:gd name="T60" fmla="*/ 2147483646 w 70"/>
                <a:gd name="T61" fmla="*/ 2147483646 h 66"/>
                <a:gd name="T62" fmla="*/ 2147483646 w 70"/>
                <a:gd name="T63" fmla="*/ 2147483646 h 66"/>
                <a:gd name="T64" fmla="*/ 2147483646 w 70"/>
                <a:gd name="T65" fmla="*/ 2147483646 h 66"/>
                <a:gd name="T66" fmla="*/ 2147483646 w 70"/>
                <a:gd name="T67" fmla="*/ 2147483646 h 66"/>
                <a:gd name="T68" fmla="*/ 2147483646 w 70"/>
                <a:gd name="T69" fmla="*/ 2147483646 h 66"/>
                <a:gd name="T70" fmla="*/ 2147483646 w 70"/>
                <a:gd name="T71" fmla="*/ 2147483646 h 66"/>
                <a:gd name="T72" fmla="*/ 0 w 70"/>
                <a:gd name="T73" fmla="*/ 2147483646 h 66"/>
                <a:gd name="T74" fmla="*/ 0 w 70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6"/>
                <a:gd name="T116" fmla="*/ 70 w 70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6">
                  <a:moveTo>
                    <a:pt x="0" y="32"/>
                  </a:moveTo>
                  <a:lnTo>
                    <a:pt x="0" y="32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6"/>
                  </a:lnTo>
                  <a:lnTo>
                    <a:pt x="16" y="60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42" y="66"/>
                  </a:lnTo>
                  <a:lnTo>
                    <a:pt x="50" y="64"/>
                  </a:lnTo>
                  <a:lnTo>
                    <a:pt x="54" y="60"/>
                  </a:lnTo>
                  <a:lnTo>
                    <a:pt x="60" y="56"/>
                  </a:lnTo>
                  <a:lnTo>
                    <a:pt x="64" y="52"/>
                  </a:lnTo>
                  <a:lnTo>
                    <a:pt x="68" y="46"/>
                  </a:lnTo>
                  <a:lnTo>
                    <a:pt x="70" y="40"/>
                  </a:lnTo>
                  <a:lnTo>
                    <a:pt x="70" y="32"/>
                  </a:lnTo>
                  <a:lnTo>
                    <a:pt x="70" y="26"/>
                  </a:lnTo>
                  <a:lnTo>
                    <a:pt x="68" y="20"/>
                  </a:lnTo>
                  <a:lnTo>
                    <a:pt x="64" y="14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50" y="2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213"/>
            <p:cNvSpPr>
              <a:spLocks/>
            </p:cNvSpPr>
            <p:nvPr/>
          </p:nvSpPr>
          <p:spPr bwMode="auto">
            <a:xfrm>
              <a:off x="5738813" y="5688013"/>
              <a:ext cx="200025" cy="193675"/>
            </a:xfrm>
            <a:custGeom>
              <a:avLst/>
              <a:gdLst>
                <a:gd name="T0" fmla="*/ 0 w 126"/>
                <a:gd name="T1" fmla="*/ 2147483646 h 122"/>
                <a:gd name="T2" fmla="*/ 0 w 126"/>
                <a:gd name="T3" fmla="*/ 2147483646 h 122"/>
                <a:gd name="T4" fmla="*/ 2147483646 w 126"/>
                <a:gd name="T5" fmla="*/ 2147483646 h 122"/>
                <a:gd name="T6" fmla="*/ 2147483646 w 126"/>
                <a:gd name="T7" fmla="*/ 2147483646 h 122"/>
                <a:gd name="T8" fmla="*/ 2147483646 w 126"/>
                <a:gd name="T9" fmla="*/ 2147483646 h 122"/>
                <a:gd name="T10" fmla="*/ 2147483646 w 126"/>
                <a:gd name="T11" fmla="*/ 2147483646 h 122"/>
                <a:gd name="T12" fmla="*/ 2147483646 w 126"/>
                <a:gd name="T13" fmla="*/ 2147483646 h 122"/>
                <a:gd name="T14" fmla="*/ 2147483646 w 126"/>
                <a:gd name="T15" fmla="*/ 2147483646 h 122"/>
                <a:gd name="T16" fmla="*/ 2147483646 w 126"/>
                <a:gd name="T17" fmla="*/ 2147483646 h 122"/>
                <a:gd name="T18" fmla="*/ 2147483646 w 126"/>
                <a:gd name="T19" fmla="*/ 2147483646 h 122"/>
                <a:gd name="T20" fmla="*/ 2147483646 w 126"/>
                <a:gd name="T21" fmla="*/ 2147483646 h 122"/>
                <a:gd name="T22" fmla="*/ 2147483646 w 126"/>
                <a:gd name="T23" fmla="*/ 2147483646 h 122"/>
                <a:gd name="T24" fmla="*/ 2147483646 w 126"/>
                <a:gd name="T25" fmla="*/ 2147483646 h 122"/>
                <a:gd name="T26" fmla="*/ 2147483646 w 126"/>
                <a:gd name="T27" fmla="*/ 2147483646 h 122"/>
                <a:gd name="T28" fmla="*/ 2147483646 w 126"/>
                <a:gd name="T29" fmla="*/ 2147483646 h 122"/>
                <a:gd name="T30" fmla="*/ 2147483646 w 126"/>
                <a:gd name="T31" fmla="*/ 2147483646 h 122"/>
                <a:gd name="T32" fmla="*/ 2147483646 w 126"/>
                <a:gd name="T33" fmla="*/ 2147483646 h 122"/>
                <a:gd name="T34" fmla="*/ 2147483646 w 126"/>
                <a:gd name="T35" fmla="*/ 2147483646 h 122"/>
                <a:gd name="T36" fmla="*/ 2147483646 w 126"/>
                <a:gd name="T37" fmla="*/ 2147483646 h 122"/>
                <a:gd name="T38" fmla="*/ 2147483646 w 126"/>
                <a:gd name="T39" fmla="*/ 2147483646 h 122"/>
                <a:gd name="T40" fmla="*/ 2147483646 w 126"/>
                <a:gd name="T41" fmla="*/ 2147483646 h 122"/>
                <a:gd name="T42" fmla="*/ 2147483646 w 126"/>
                <a:gd name="T43" fmla="*/ 2147483646 h 122"/>
                <a:gd name="T44" fmla="*/ 2147483646 w 126"/>
                <a:gd name="T45" fmla="*/ 2147483646 h 122"/>
                <a:gd name="T46" fmla="*/ 2147483646 w 126"/>
                <a:gd name="T47" fmla="*/ 2147483646 h 122"/>
                <a:gd name="T48" fmla="*/ 2147483646 w 126"/>
                <a:gd name="T49" fmla="*/ 2147483646 h 122"/>
                <a:gd name="T50" fmla="*/ 2147483646 w 126"/>
                <a:gd name="T51" fmla="*/ 2147483646 h 122"/>
                <a:gd name="T52" fmla="*/ 2147483646 w 126"/>
                <a:gd name="T53" fmla="*/ 2147483646 h 122"/>
                <a:gd name="T54" fmla="*/ 2147483646 w 126"/>
                <a:gd name="T55" fmla="*/ 0 h 122"/>
                <a:gd name="T56" fmla="*/ 2147483646 w 126"/>
                <a:gd name="T57" fmla="*/ 0 h 122"/>
                <a:gd name="T58" fmla="*/ 2147483646 w 126"/>
                <a:gd name="T59" fmla="*/ 2147483646 h 122"/>
                <a:gd name="T60" fmla="*/ 2147483646 w 126"/>
                <a:gd name="T61" fmla="*/ 2147483646 h 122"/>
                <a:gd name="T62" fmla="*/ 2147483646 w 126"/>
                <a:gd name="T63" fmla="*/ 2147483646 h 122"/>
                <a:gd name="T64" fmla="*/ 2147483646 w 126"/>
                <a:gd name="T65" fmla="*/ 2147483646 h 122"/>
                <a:gd name="T66" fmla="*/ 2147483646 w 126"/>
                <a:gd name="T67" fmla="*/ 2147483646 h 122"/>
                <a:gd name="T68" fmla="*/ 2147483646 w 126"/>
                <a:gd name="T69" fmla="*/ 2147483646 h 122"/>
                <a:gd name="T70" fmla="*/ 2147483646 w 126"/>
                <a:gd name="T71" fmla="*/ 2147483646 h 122"/>
                <a:gd name="T72" fmla="*/ 0 w 126"/>
                <a:gd name="T73" fmla="*/ 2147483646 h 122"/>
                <a:gd name="T74" fmla="*/ 0 w 126"/>
                <a:gd name="T75" fmla="*/ 2147483646 h 1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6"/>
                <a:gd name="T115" fmla="*/ 0 h 122"/>
                <a:gd name="T116" fmla="*/ 126 w 126"/>
                <a:gd name="T117" fmla="*/ 122 h 12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6" h="122">
                  <a:moveTo>
                    <a:pt x="0" y="60"/>
                  </a:moveTo>
                  <a:lnTo>
                    <a:pt x="0" y="60"/>
                  </a:lnTo>
                  <a:lnTo>
                    <a:pt x="2" y="74"/>
                  </a:lnTo>
                  <a:lnTo>
                    <a:pt x="6" y="84"/>
                  </a:lnTo>
                  <a:lnTo>
                    <a:pt x="10" y="94"/>
                  </a:lnTo>
                  <a:lnTo>
                    <a:pt x="18" y="104"/>
                  </a:lnTo>
                  <a:lnTo>
                    <a:pt x="28" y="110"/>
                  </a:lnTo>
                  <a:lnTo>
                    <a:pt x="38" y="116"/>
                  </a:lnTo>
                  <a:lnTo>
                    <a:pt x="50" y="120"/>
                  </a:lnTo>
                  <a:lnTo>
                    <a:pt x="64" y="122"/>
                  </a:lnTo>
                  <a:lnTo>
                    <a:pt x="76" y="120"/>
                  </a:lnTo>
                  <a:lnTo>
                    <a:pt x="88" y="116"/>
                  </a:lnTo>
                  <a:lnTo>
                    <a:pt x="98" y="110"/>
                  </a:lnTo>
                  <a:lnTo>
                    <a:pt x="108" y="104"/>
                  </a:lnTo>
                  <a:lnTo>
                    <a:pt x="116" y="94"/>
                  </a:lnTo>
                  <a:lnTo>
                    <a:pt x="122" y="84"/>
                  </a:lnTo>
                  <a:lnTo>
                    <a:pt x="126" y="74"/>
                  </a:lnTo>
                  <a:lnTo>
                    <a:pt x="126" y="60"/>
                  </a:lnTo>
                  <a:lnTo>
                    <a:pt x="126" y="48"/>
                  </a:lnTo>
                  <a:lnTo>
                    <a:pt x="122" y="38"/>
                  </a:lnTo>
                  <a:lnTo>
                    <a:pt x="116" y="28"/>
                  </a:lnTo>
                  <a:lnTo>
                    <a:pt x="108" y="18"/>
                  </a:lnTo>
                  <a:lnTo>
                    <a:pt x="98" y="10"/>
                  </a:lnTo>
                  <a:lnTo>
                    <a:pt x="88" y="6"/>
                  </a:lnTo>
                  <a:lnTo>
                    <a:pt x="76" y="2"/>
                  </a:lnTo>
                  <a:lnTo>
                    <a:pt x="64" y="0"/>
                  </a:lnTo>
                  <a:lnTo>
                    <a:pt x="50" y="2"/>
                  </a:lnTo>
                  <a:lnTo>
                    <a:pt x="38" y="6"/>
                  </a:lnTo>
                  <a:lnTo>
                    <a:pt x="28" y="10"/>
                  </a:lnTo>
                  <a:lnTo>
                    <a:pt x="18" y="18"/>
                  </a:lnTo>
                  <a:lnTo>
                    <a:pt x="10" y="28"/>
                  </a:lnTo>
                  <a:lnTo>
                    <a:pt x="6" y="38"/>
                  </a:lnTo>
                  <a:lnTo>
                    <a:pt x="2" y="48"/>
                  </a:lnTo>
                  <a:lnTo>
                    <a:pt x="0" y="6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214"/>
            <p:cNvSpPr>
              <a:spLocks/>
            </p:cNvSpPr>
            <p:nvPr/>
          </p:nvSpPr>
          <p:spPr bwMode="auto">
            <a:xfrm>
              <a:off x="5843588" y="5602288"/>
              <a:ext cx="98425" cy="92075"/>
            </a:xfrm>
            <a:custGeom>
              <a:avLst/>
              <a:gdLst>
                <a:gd name="T0" fmla="*/ 0 w 62"/>
                <a:gd name="T1" fmla="*/ 2147483646 h 58"/>
                <a:gd name="T2" fmla="*/ 0 w 62"/>
                <a:gd name="T3" fmla="*/ 2147483646 h 58"/>
                <a:gd name="T4" fmla="*/ 0 w 62"/>
                <a:gd name="T5" fmla="*/ 2147483646 h 58"/>
                <a:gd name="T6" fmla="*/ 2147483646 w 62"/>
                <a:gd name="T7" fmla="*/ 2147483646 h 58"/>
                <a:gd name="T8" fmla="*/ 2147483646 w 62"/>
                <a:gd name="T9" fmla="*/ 2147483646 h 58"/>
                <a:gd name="T10" fmla="*/ 2147483646 w 62"/>
                <a:gd name="T11" fmla="*/ 2147483646 h 58"/>
                <a:gd name="T12" fmla="*/ 2147483646 w 62"/>
                <a:gd name="T13" fmla="*/ 2147483646 h 58"/>
                <a:gd name="T14" fmla="*/ 2147483646 w 62"/>
                <a:gd name="T15" fmla="*/ 2147483646 h 58"/>
                <a:gd name="T16" fmla="*/ 2147483646 w 62"/>
                <a:gd name="T17" fmla="*/ 2147483646 h 58"/>
                <a:gd name="T18" fmla="*/ 2147483646 w 62"/>
                <a:gd name="T19" fmla="*/ 2147483646 h 58"/>
                <a:gd name="T20" fmla="*/ 2147483646 w 62"/>
                <a:gd name="T21" fmla="*/ 2147483646 h 58"/>
                <a:gd name="T22" fmla="*/ 2147483646 w 62"/>
                <a:gd name="T23" fmla="*/ 2147483646 h 58"/>
                <a:gd name="T24" fmla="*/ 2147483646 w 62"/>
                <a:gd name="T25" fmla="*/ 2147483646 h 58"/>
                <a:gd name="T26" fmla="*/ 2147483646 w 62"/>
                <a:gd name="T27" fmla="*/ 2147483646 h 58"/>
                <a:gd name="T28" fmla="*/ 2147483646 w 62"/>
                <a:gd name="T29" fmla="*/ 2147483646 h 58"/>
                <a:gd name="T30" fmla="*/ 2147483646 w 62"/>
                <a:gd name="T31" fmla="*/ 2147483646 h 58"/>
                <a:gd name="T32" fmla="*/ 2147483646 w 62"/>
                <a:gd name="T33" fmla="*/ 2147483646 h 58"/>
                <a:gd name="T34" fmla="*/ 2147483646 w 62"/>
                <a:gd name="T35" fmla="*/ 2147483646 h 58"/>
                <a:gd name="T36" fmla="*/ 2147483646 w 62"/>
                <a:gd name="T37" fmla="*/ 2147483646 h 58"/>
                <a:gd name="T38" fmla="*/ 2147483646 w 62"/>
                <a:gd name="T39" fmla="*/ 2147483646 h 58"/>
                <a:gd name="T40" fmla="*/ 2147483646 w 62"/>
                <a:gd name="T41" fmla="*/ 0 h 58"/>
                <a:gd name="T42" fmla="*/ 2147483646 w 62"/>
                <a:gd name="T43" fmla="*/ 0 h 58"/>
                <a:gd name="T44" fmla="*/ 2147483646 w 62"/>
                <a:gd name="T45" fmla="*/ 0 h 58"/>
                <a:gd name="T46" fmla="*/ 2147483646 w 62"/>
                <a:gd name="T47" fmla="*/ 0 h 58"/>
                <a:gd name="T48" fmla="*/ 2147483646 w 62"/>
                <a:gd name="T49" fmla="*/ 2147483646 h 58"/>
                <a:gd name="T50" fmla="*/ 2147483646 w 62"/>
                <a:gd name="T51" fmla="*/ 2147483646 h 58"/>
                <a:gd name="T52" fmla="*/ 2147483646 w 62"/>
                <a:gd name="T53" fmla="*/ 2147483646 h 58"/>
                <a:gd name="T54" fmla="*/ 0 w 62"/>
                <a:gd name="T55" fmla="*/ 2147483646 h 58"/>
                <a:gd name="T56" fmla="*/ 0 w 62"/>
                <a:gd name="T57" fmla="*/ 2147483646 h 58"/>
                <a:gd name="T58" fmla="*/ 0 w 62"/>
                <a:gd name="T59" fmla="*/ 2147483646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"/>
                <a:gd name="T91" fmla="*/ 0 h 58"/>
                <a:gd name="T92" fmla="*/ 62 w 62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" h="58">
                  <a:moveTo>
                    <a:pt x="0" y="28"/>
                  </a:move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2" y="56"/>
                  </a:lnTo>
                  <a:lnTo>
                    <a:pt x="52" y="50"/>
                  </a:lnTo>
                  <a:lnTo>
                    <a:pt x="58" y="40"/>
                  </a:lnTo>
                  <a:lnTo>
                    <a:pt x="60" y="34"/>
                  </a:lnTo>
                  <a:lnTo>
                    <a:pt x="62" y="28"/>
                  </a:lnTo>
                  <a:lnTo>
                    <a:pt x="60" y="22"/>
                  </a:lnTo>
                  <a:lnTo>
                    <a:pt x="58" y="18"/>
                  </a:lnTo>
                  <a:lnTo>
                    <a:pt x="52" y="8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215"/>
            <p:cNvSpPr>
              <a:spLocks/>
            </p:cNvSpPr>
            <p:nvPr/>
          </p:nvSpPr>
          <p:spPr bwMode="auto">
            <a:xfrm>
              <a:off x="6164263" y="5840413"/>
              <a:ext cx="152400" cy="146050"/>
            </a:xfrm>
            <a:custGeom>
              <a:avLst/>
              <a:gdLst>
                <a:gd name="T0" fmla="*/ 0 w 96"/>
                <a:gd name="T1" fmla="*/ 2147483646 h 92"/>
                <a:gd name="T2" fmla="*/ 0 w 96"/>
                <a:gd name="T3" fmla="*/ 2147483646 h 92"/>
                <a:gd name="T4" fmla="*/ 2147483646 w 96"/>
                <a:gd name="T5" fmla="*/ 2147483646 h 92"/>
                <a:gd name="T6" fmla="*/ 2147483646 w 96"/>
                <a:gd name="T7" fmla="*/ 2147483646 h 92"/>
                <a:gd name="T8" fmla="*/ 2147483646 w 96"/>
                <a:gd name="T9" fmla="*/ 2147483646 h 92"/>
                <a:gd name="T10" fmla="*/ 2147483646 w 96"/>
                <a:gd name="T11" fmla="*/ 2147483646 h 92"/>
                <a:gd name="T12" fmla="*/ 2147483646 w 96"/>
                <a:gd name="T13" fmla="*/ 2147483646 h 92"/>
                <a:gd name="T14" fmla="*/ 2147483646 w 96"/>
                <a:gd name="T15" fmla="*/ 2147483646 h 92"/>
                <a:gd name="T16" fmla="*/ 2147483646 w 96"/>
                <a:gd name="T17" fmla="*/ 2147483646 h 92"/>
                <a:gd name="T18" fmla="*/ 2147483646 w 96"/>
                <a:gd name="T19" fmla="*/ 2147483646 h 92"/>
                <a:gd name="T20" fmla="*/ 2147483646 w 96"/>
                <a:gd name="T21" fmla="*/ 2147483646 h 92"/>
                <a:gd name="T22" fmla="*/ 2147483646 w 96"/>
                <a:gd name="T23" fmla="*/ 2147483646 h 92"/>
                <a:gd name="T24" fmla="*/ 2147483646 w 96"/>
                <a:gd name="T25" fmla="*/ 2147483646 h 92"/>
                <a:gd name="T26" fmla="*/ 2147483646 w 96"/>
                <a:gd name="T27" fmla="*/ 2147483646 h 92"/>
                <a:gd name="T28" fmla="*/ 2147483646 w 96"/>
                <a:gd name="T29" fmla="*/ 2147483646 h 92"/>
                <a:gd name="T30" fmla="*/ 2147483646 w 96"/>
                <a:gd name="T31" fmla="*/ 2147483646 h 92"/>
                <a:gd name="T32" fmla="*/ 2147483646 w 96"/>
                <a:gd name="T33" fmla="*/ 2147483646 h 92"/>
                <a:gd name="T34" fmla="*/ 2147483646 w 96"/>
                <a:gd name="T35" fmla="*/ 2147483646 h 92"/>
                <a:gd name="T36" fmla="*/ 2147483646 w 96"/>
                <a:gd name="T37" fmla="*/ 2147483646 h 92"/>
                <a:gd name="T38" fmla="*/ 2147483646 w 96"/>
                <a:gd name="T39" fmla="*/ 2147483646 h 92"/>
                <a:gd name="T40" fmla="*/ 2147483646 w 96"/>
                <a:gd name="T41" fmla="*/ 2147483646 h 92"/>
                <a:gd name="T42" fmla="*/ 2147483646 w 96"/>
                <a:gd name="T43" fmla="*/ 2147483646 h 92"/>
                <a:gd name="T44" fmla="*/ 2147483646 w 96"/>
                <a:gd name="T45" fmla="*/ 2147483646 h 92"/>
                <a:gd name="T46" fmla="*/ 2147483646 w 96"/>
                <a:gd name="T47" fmla="*/ 2147483646 h 92"/>
                <a:gd name="T48" fmla="*/ 2147483646 w 96"/>
                <a:gd name="T49" fmla="*/ 2147483646 h 92"/>
                <a:gd name="T50" fmla="*/ 2147483646 w 96"/>
                <a:gd name="T51" fmla="*/ 2147483646 h 92"/>
                <a:gd name="T52" fmla="*/ 2147483646 w 96"/>
                <a:gd name="T53" fmla="*/ 0 h 92"/>
                <a:gd name="T54" fmla="*/ 2147483646 w 96"/>
                <a:gd name="T55" fmla="*/ 0 h 92"/>
                <a:gd name="T56" fmla="*/ 2147483646 w 96"/>
                <a:gd name="T57" fmla="*/ 0 h 92"/>
                <a:gd name="T58" fmla="*/ 2147483646 w 96"/>
                <a:gd name="T59" fmla="*/ 0 h 92"/>
                <a:gd name="T60" fmla="*/ 2147483646 w 96"/>
                <a:gd name="T61" fmla="*/ 2147483646 h 92"/>
                <a:gd name="T62" fmla="*/ 2147483646 w 96"/>
                <a:gd name="T63" fmla="*/ 2147483646 h 92"/>
                <a:gd name="T64" fmla="*/ 2147483646 w 96"/>
                <a:gd name="T65" fmla="*/ 2147483646 h 92"/>
                <a:gd name="T66" fmla="*/ 2147483646 w 96"/>
                <a:gd name="T67" fmla="*/ 2147483646 h 92"/>
                <a:gd name="T68" fmla="*/ 2147483646 w 96"/>
                <a:gd name="T69" fmla="*/ 2147483646 h 92"/>
                <a:gd name="T70" fmla="*/ 2147483646 w 96"/>
                <a:gd name="T71" fmla="*/ 2147483646 h 92"/>
                <a:gd name="T72" fmla="*/ 0 w 96"/>
                <a:gd name="T73" fmla="*/ 2147483646 h 92"/>
                <a:gd name="T74" fmla="*/ 0 w 96"/>
                <a:gd name="T75" fmla="*/ 2147483646 h 9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6"/>
                <a:gd name="T115" fmla="*/ 0 h 92"/>
                <a:gd name="T116" fmla="*/ 96 w 96"/>
                <a:gd name="T117" fmla="*/ 92 h 9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6" h="92">
                  <a:moveTo>
                    <a:pt x="0" y="46"/>
                  </a:moveTo>
                  <a:lnTo>
                    <a:pt x="0" y="46"/>
                  </a:lnTo>
                  <a:lnTo>
                    <a:pt x="2" y="54"/>
                  </a:lnTo>
                  <a:lnTo>
                    <a:pt x="4" y="64"/>
                  </a:lnTo>
                  <a:lnTo>
                    <a:pt x="8" y="70"/>
                  </a:lnTo>
                  <a:lnTo>
                    <a:pt x="14" y="78"/>
                  </a:lnTo>
                  <a:lnTo>
                    <a:pt x="22" y="84"/>
                  </a:lnTo>
                  <a:lnTo>
                    <a:pt x="30" y="88"/>
                  </a:lnTo>
                  <a:lnTo>
                    <a:pt x="38" y="90"/>
                  </a:lnTo>
                  <a:lnTo>
                    <a:pt x="48" y="92"/>
                  </a:lnTo>
                  <a:lnTo>
                    <a:pt x="58" y="90"/>
                  </a:lnTo>
                  <a:lnTo>
                    <a:pt x="68" y="88"/>
                  </a:lnTo>
                  <a:lnTo>
                    <a:pt x="76" y="84"/>
                  </a:lnTo>
                  <a:lnTo>
                    <a:pt x="82" y="78"/>
                  </a:lnTo>
                  <a:lnTo>
                    <a:pt x="88" y="70"/>
                  </a:lnTo>
                  <a:lnTo>
                    <a:pt x="92" y="64"/>
                  </a:lnTo>
                  <a:lnTo>
                    <a:pt x="96" y="54"/>
                  </a:lnTo>
                  <a:lnTo>
                    <a:pt x="96" y="46"/>
                  </a:lnTo>
                  <a:lnTo>
                    <a:pt x="96" y="36"/>
                  </a:lnTo>
                  <a:lnTo>
                    <a:pt x="92" y="28"/>
                  </a:lnTo>
                  <a:lnTo>
                    <a:pt x="88" y="20"/>
                  </a:lnTo>
                  <a:lnTo>
                    <a:pt x="82" y="12"/>
                  </a:lnTo>
                  <a:lnTo>
                    <a:pt x="76" y="6"/>
                  </a:lnTo>
                  <a:lnTo>
                    <a:pt x="68" y="2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2" y="6"/>
                  </a:lnTo>
                  <a:lnTo>
                    <a:pt x="14" y="12"/>
                  </a:lnTo>
                  <a:lnTo>
                    <a:pt x="8" y="20"/>
                  </a:lnTo>
                  <a:lnTo>
                    <a:pt x="4" y="28"/>
                  </a:lnTo>
                  <a:lnTo>
                    <a:pt x="2" y="36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216"/>
            <p:cNvSpPr>
              <a:spLocks/>
            </p:cNvSpPr>
            <p:nvPr/>
          </p:nvSpPr>
          <p:spPr bwMode="auto">
            <a:xfrm>
              <a:off x="6284913" y="5738813"/>
              <a:ext cx="177800" cy="171450"/>
            </a:xfrm>
            <a:custGeom>
              <a:avLst/>
              <a:gdLst>
                <a:gd name="T0" fmla="*/ 0 w 112"/>
                <a:gd name="T1" fmla="*/ 2147483646 h 108"/>
                <a:gd name="T2" fmla="*/ 0 w 112"/>
                <a:gd name="T3" fmla="*/ 2147483646 h 108"/>
                <a:gd name="T4" fmla="*/ 2147483646 w 112"/>
                <a:gd name="T5" fmla="*/ 2147483646 h 108"/>
                <a:gd name="T6" fmla="*/ 2147483646 w 112"/>
                <a:gd name="T7" fmla="*/ 2147483646 h 108"/>
                <a:gd name="T8" fmla="*/ 2147483646 w 112"/>
                <a:gd name="T9" fmla="*/ 2147483646 h 108"/>
                <a:gd name="T10" fmla="*/ 2147483646 w 112"/>
                <a:gd name="T11" fmla="*/ 2147483646 h 108"/>
                <a:gd name="T12" fmla="*/ 2147483646 w 112"/>
                <a:gd name="T13" fmla="*/ 2147483646 h 108"/>
                <a:gd name="T14" fmla="*/ 2147483646 w 112"/>
                <a:gd name="T15" fmla="*/ 2147483646 h 108"/>
                <a:gd name="T16" fmla="*/ 2147483646 w 112"/>
                <a:gd name="T17" fmla="*/ 2147483646 h 108"/>
                <a:gd name="T18" fmla="*/ 2147483646 w 112"/>
                <a:gd name="T19" fmla="*/ 2147483646 h 108"/>
                <a:gd name="T20" fmla="*/ 2147483646 w 112"/>
                <a:gd name="T21" fmla="*/ 2147483646 h 108"/>
                <a:gd name="T22" fmla="*/ 2147483646 w 112"/>
                <a:gd name="T23" fmla="*/ 2147483646 h 108"/>
                <a:gd name="T24" fmla="*/ 2147483646 w 112"/>
                <a:gd name="T25" fmla="*/ 2147483646 h 108"/>
                <a:gd name="T26" fmla="*/ 2147483646 w 112"/>
                <a:gd name="T27" fmla="*/ 2147483646 h 108"/>
                <a:gd name="T28" fmla="*/ 2147483646 w 112"/>
                <a:gd name="T29" fmla="*/ 2147483646 h 108"/>
                <a:gd name="T30" fmla="*/ 2147483646 w 112"/>
                <a:gd name="T31" fmla="*/ 2147483646 h 108"/>
                <a:gd name="T32" fmla="*/ 2147483646 w 112"/>
                <a:gd name="T33" fmla="*/ 2147483646 h 108"/>
                <a:gd name="T34" fmla="*/ 2147483646 w 112"/>
                <a:gd name="T35" fmla="*/ 2147483646 h 108"/>
                <a:gd name="T36" fmla="*/ 2147483646 w 112"/>
                <a:gd name="T37" fmla="*/ 2147483646 h 108"/>
                <a:gd name="T38" fmla="*/ 2147483646 w 112"/>
                <a:gd name="T39" fmla="*/ 2147483646 h 108"/>
                <a:gd name="T40" fmla="*/ 2147483646 w 112"/>
                <a:gd name="T41" fmla="*/ 2147483646 h 108"/>
                <a:gd name="T42" fmla="*/ 2147483646 w 112"/>
                <a:gd name="T43" fmla="*/ 2147483646 h 108"/>
                <a:gd name="T44" fmla="*/ 2147483646 w 112"/>
                <a:gd name="T45" fmla="*/ 2147483646 h 108"/>
                <a:gd name="T46" fmla="*/ 2147483646 w 112"/>
                <a:gd name="T47" fmla="*/ 2147483646 h 108"/>
                <a:gd name="T48" fmla="*/ 2147483646 w 112"/>
                <a:gd name="T49" fmla="*/ 2147483646 h 108"/>
                <a:gd name="T50" fmla="*/ 2147483646 w 112"/>
                <a:gd name="T51" fmla="*/ 2147483646 h 108"/>
                <a:gd name="T52" fmla="*/ 2147483646 w 112"/>
                <a:gd name="T53" fmla="*/ 2147483646 h 108"/>
                <a:gd name="T54" fmla="*/ 2147483646 w 112"/>
                <a:gd name="T55" fmla="*/ 0 h 108"/>
                <a:gd name="T56" fmla="*/ 2147483646 w 112"/>
                <a:gd name="T57" fmla="*/ 0 h 108"/>
                <a:gd name="T58" fmla="*/ 2147483646 w 112"/>
                <a:gd name="T59" fmla="*/ 2147483646 h 108"/>
                <a:gd name="T60" fmla="*/ 2147483646 w 112"/>
                <a:gd name="T61" fmla="*/ 2147483646 h 108"/>
                <a:gd name="T62" fmla="*/ 2147483646 w 112"/>
                <a:gd name="T63" fmla="*/ 2147483646 h 108"/>
                <a:gd name="T64" fmla="*/ 2147483646 w 112"/>
                <a:gd name="T65" fmla="*/ 2147483646 h 108"/>
                <a:gd name="T66" fmla="*/ 2147483646 w 112"/>
                <a:gd name="T67" fmla="*/ 2147483646 h 108"/>
                <a:gd name="T68" fmla="*/ 2147483646 w 112"/>
                <a:gd name="T69" fmla="*/ 2147483646 h 108"/>
                <a:gd name="T70" fmla="*/ 2147483646 w 112"/>
                <a:gd name="T71" fmla="*/ 2147483646 h 108"/>
                <a:gd name="T72" fmla="*/ 0 w 112"/>
                <a:gd name="T73" fmla="*/ 2147483646 h 108"/>
                <a:gd name="T74" fmla="*/ 0 w 112"/>
                <a:gd name="T75" fmla="*/ 2147483646 h 10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2"/>
                <a:gd name="T115" fmla="*/ 0 h 108"/>
                <a:gd name="T116" fmla="*/ 112 w 112"/>
                <a:gd name="T117" fmla="*/ 108 h 10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2" h="108">
                  <a:moveTo>
                    <a:pt x="0" y="54"/>
                  </a:moveTo>
                  <a:lnTo>
                    <a:pt x="0" y="54"/>
                  </a:lnTo>
                  <a:lnTo>
                    <a:pt x="2" y="64"/>
                  </a:lnTo>
                  <a:lnTo>
                    <a:pt x="4" y="74"/>
                  </a:lnTo>
                  <a:lnTo>
                    <a:pt x="10" y="84"/>
                  </a:lnTo>
                  <a:lnTo>
                    <a:pt x="16" y="92"/>
                  </a:lnTo>
                  <a:lnTo>
                    <a:pt x="26" y="98"/>
                  </a:lnTo>
                  <a:lnTo>
                    <a:pt x="34" y="104"/>
                  </a:lnTo>
                  <a:lnTo>
                    <a:pt x="46" y="106"/>
                  </a:lnTo>
                  <a:lnTo>
                    <a:pt x="56" y="108"/>
                  </a:lnTo>
                  <a:lnTo>
                    <a:pt x="68" y="106"/>
                  </a:lnTo>
                  <a:lnTo>
                    <a:pt x="78" y="104"/>
                  </a:lnTo>
                  <a:lnTo>
                    <a:pt x="88" y="98"/>
                  </a:lnTo>
                  <a:lnTo>
                    <a:pt x="96" y="92"/>
                  </a:lnTo>
                  <a:lnTo>
                    <a:pt x="102" y="84"/>
                  </a:lnTo>
                  <a:lnTo>
                    <a:pt x="108" y="74"/>
                  </a:lnTo>
                  <a:lnTo>
                    <a:pt x="112" y="64"/>
                  </a:lnTo>
                  <a:lnTo>
                    <a:pt x="112" y="54"/>
                  </a:lnTo>
                  <a:lnTo>
                    <a:pt x="112" y="44"/>
                  </a:lnTo>
                  <a:lnTo>
                    <a:pt x="108" y="34"/>
                  </a:lnTo>
                  <a:lnTo>
                    <a:pt x="102" y="24"/>
                  </a:lnTo>
                  <a:lnTo>
                    <a:pt x="96" y="16"/>
                  </a:lnTo>
                  <a:lnTo>
                    <a:pt x="88" y="10"/>
                  </a:lnTo>
                  <a:lnTo>
                    <a:pt x="78" y="4"/>
                  </a:lnTo>
                  <a:lnTo>
                    <a:pt x="68" y="2"/>
                  </a:lnTo>
                  <a:lnTo>
                    <a:pt x="56" y="0"/>
                  </a:lnTo>
                  <a:lnTo>
                    <a:pt x="46" y="2"/>
                  </a:lnTo>
                  <a:lnTo>
                    <a:pt x="34" y="4"/>
                  </a:lnTo>
                  <a:lnTo>
                    <a:pt x="26" y="10"/>
                  </a:lnTo>
                  <a:lnTo>
                    <a:pt x="16" y="16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0" y="5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217"/>
            <p:cNvSpPr>
              <a:spLocks/>
            </p:cNvSpPr>
            <p:nvPr/>
          </p:nvSpPr>
          <p:spPr bwMode="auto">
            <a:xfrm>
              <a:off x="6059488" y="5761038"/>
              <a:ext cx="117475" cy="114300"/>
            </a:xfrm>
            <a:custGeom>
              <a:avLst/>
              <a:gdLst>
                <a:gd name="T0" fmla="*/ 0 w 74"/>
                <a:gd name="T1" fmla="*/ 2147483646 h 72"/>
                <a:gd name="T2" fmla="*/ 0 w 74"/>
                <a:gd name="T3" fmla="*/ 2147483646 h 72"/>
                <a:gd name="T4" fmla="*/ 0 w 74"/>
                <a:gd name="T5" fmla="*/ 2147483646 h 72"/>
                <a:gd name="T6" fmla="*/ 2147483646 w 74"/>
                <a:gd name="T7" fmla="*/ 2147483646 h 72"/>
                <a:gd name="T8" fmla="*/ 2147483646 w 74"/>
                <a:gd name="T9" fmla="*/ 2147483646 h 72"/>
                <a:gd name="T10" fmla="*/ 2147483646 w 74"/>
                <a:gd name="T11" fmla="*/ 2147483646 h 72"/>
                <a:gd name="T12" fmla="*/ 2147483646 w 74"/>
                <a:gd name="T13" fmla="*/ 2147483646 h 72"/>
                <a:gd name="T14" fmla="*/ 2147483646 w 74"/>
                <a:gd name="T15" fmla="*/ 2147483646 h 72"/>
                <a:gd name="T16" fmla="*/ 2147483646 w 74"/>
                <a:gd name="T17" fmla="*/ 2147483646 h 72"/>
                <a:gd name="T18" fmla="*/ 2147483646 w 74"/>
                <a:gd name="T19" fmla="*/ 2147483646 h 72"/>
                <a:gd name="T20" fmla="*/ 2147483646 w 74"/>
                <a:gd name="T21" fmla="*/ 2147483646 h 72"/>
                <a:gd name="T22" fmla="*/ 2147483646 w 74"/>
                <a:gd name="T23" fmla="*/ 2147483646 h 72"/>
                <a:gd name="T24" fmla="*/ 2147483646 w 74"/>
                <a:gd name="T25" fmla="*/ 2147483646 h 72"/>
                <a:gd name="T26" fmla="*/ 2147483646 w 74"/>
                <a:gd name="T27" fmla="*/ 2147483646 h 72"/>
                <a:gd name="T28" fmla="*/ 2147483646 w 74"/>
                <a:gd name="T29" fmla="*/ 2147483646 h 72"/>
                <a:gd name="T30" fmla="*/ 2147483646 w 74"/>
                <a:gd name="T31" fmla="*/ 2147483646 h 72"/>
                <a:gd name="T32" fmla="*/ 2147483646 w 74"/>
                <a:gd name="T33" fmla="*/ 2147483646 h 72"/>
                <a:gd name="T34" fmla="*/ 2147483646 w 74"/>
                <a:gd name="T35" fmla="*/ 2147483646 h 72"/>
                <a:gd name="T36" fmla="*/ 2147483646 w 74"/>
                <a:gd name="T37" fmla="*/ 2147483646 h 72"/>
                <a:gd name="T38" fmla="*/ 2147483646 w 74"/>
                <a:gd name="T39" fmla="*/ 2147483646 h 72"/>
                <a:gd name="T40" fmla="*/ 2147483646 w 74"/>
                <a:gd name="T41" fmla="*/ 2147483646 h 72"/>
                <a:gd name="T42" fmla="*/ 2147483646 w 74"/>
                <a:gd name="T43" fmla="*/ 2147483646 h 72"/>
                <a:gd name="T44" fmla="*/ 2147483646 w 74"/>
                <a:gd name="T45" fmla="*/ 2147483646 h 72"/>
                <a:gd name="T46" fmla="*/ 2147483646 w 74"/>
                <a:gd name="T47" fmla="*/ 2147483646 h 72"/>
                <a:gd name="T48" fmla="*/ 2147483646 w 74"/>
                <a:gd name="T49" fmla="*/ 2147483646 h 72"/>
                <a:gd name="T50" fmla="*/ 2147483646 w 74"/>
                <a:gd name="T51" fmla="*/ 2147483646 h 72"/>
                <a:gd name="T52" fmla="*/ 2147483646 w 74"/>
                <a:gd name="T53" fmla="*/ 0 h 72"/>
                <a:gd name="T54" fmla="*/ 2147483646 w 74"/>
                <a:gd name="T55" fmla="*/ 0 h 72"/>
                <a:gd name="T56" fmla="*/ 2147483646 w 74"/>
                <a:gd name="T57" fmla="*/ 0 h 72"/>
                <a:gd name="T58" fmla="*/ 2147483646 w 74"/>
                <a:gd name="T59" fmla="*/ 0 h 72"/>
                <a:gd name="T60" fmla="*/ 2147483646 w 74"/>
                <a:gd name="T61" fmla="*/ 2147483646 h 72"/>
                <a:gd name="T62" fmla="*/ 2147483646 w 74"/>
                <a:gd name="T63" fmla="*/ 2147483646 h 72"/>
                <a:gd name="T64" fmla="*/ 2147483646 w 74"/>
                <a:gd name="T65" fmla="*/ 2147483646 h 72"/>
                <a:gd name="T66" fmla="*/ 2147483646 w 74"/>
                <a:gd name="T67" fmla="*/ 2147483646 h 72"/>
                <a:gd name="T68" fmla="*/ 2147483646 w 74"/>
                <a:gd name="T69" fmla="*/ 2147483646 h 72"/>
                <a:gd name="T70" fmla="*/ 0 w 74"/>
                <a:gd name="T71" fmla="*/ 2147483646 h 72"/>
                <a:gd name="T72" fmla="*/ 0 w 74"/>
                <a:gd name="T73" fmla="*/ 2147483646 h 72"/>
                <a:gd name="T74" fmla="*/ 0 w 74"/>
                <a:gd name="T75" fmla="*/ 2147483646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2"/>
                <a:gd name="T116" fmla="*/ 74 w 74"/>
                <a:gd name="T117" fmla="*/ 72 h 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2">
                  <a:moveTo>
                    <a:pt x="0" y="36"/>
                  </a:moveTo>
                  <a:lnTo>
                    <a:pt x="0" y="36"/>
                  </a:lnTo>
                  <a:lnTo>
                    <a:pt x="0" y="42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0"/>
                  </a:lnTo>
                  <a:lnTo>
                    <a:pt x="16" y="66"/>
                  </a:lnTo>
                  <a:lnTo>
                    <a:pt x="22" y="68"/>
                  </a:lnTo>
                  <a:lnTo>
                    <a:pt x="30" y="70"/>
                  </a:lnTo>
                  <a:lnTo>
                    <a:pt x="38" y="72"/>
                  </a:lnTo>
                  <a:lnTo>
                    <a:pt x="44" y="70"/>
                  </a:lnTo>
                  <a:lnTo>
                    <a:pt x="52" y="68"/>
                  </a:lnTo>
                  <a:lnTo>
                    <a:pt x="58" y="66"/>
                  </a:lnTo>
                  <a:lnTo>
                    <a:pt x="64" y="60"/>
                  </a:lnTo>
                  <a:lnTo>
                    <a:pt x="68" y="56"/>
                  </a:lnTo>
                  <a:lnTo>
                    <a:pt x="72" y="50"/>
                  </a:lnTo>
                  <a:lnTo>
                    <a:pt x="74" y="42"/>
                  </a:lnTo>
                  <a:lnTo>
                    <a:pt x="74" y="36"/>
                  </a:lnTo>
                  <a:lnTo>
                    <a:pt x="74" y="28"/>
                  </a:lnTo>
                  <a:lnTo>
                    <a:pt x="72" y="22"/>
                  </a:lnTo>
                  <a:lnTo>
                    <a:pt x="68" y="16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2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30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218"/>
            <p:cNvSpPr>
              <a:spLocks/>
            </p:cNvSpPr>
            <p:nvPr/>
          </p:nvSpPr>
          <p:spPr bwMode="auto">
            <a:xfrm>
              <a:off x="6253163" y="5484813"/>
              <a:ext cx="73025" cy="69850"/>
            </a:xfrm>
            <a:custGeom>
              <a:avLst/>
              <a:gdLst>
                <a:gd name="T0" fmla="*/ 0 w 46"/>
                <a:gd name="T1" fmla="*/ 2147483646 h 44"/>
                <a:gd name="T2" fmla="*/ 0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2147483646 w 46"/>
                <a:gd name="T21" fmla="*/ 2147483646 h 44"/>
                <a:gd name="T22" fmla="*/ 2147483646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0 w 46"/>
                <a:gd name="T41" fmla="*/ 2147483646 h 44"/>
                <a:gd name="T42" fmla="*/ 0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6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2" y="42"/>
                  </a:lnTo>
                  <a:lnTo>
                    <a:pt x="38" y="38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219"/>
            <p:cNvSpPr>
              <a:spLocks/>
            </p:cNvSpPr>
            <p:nvPr/>
          </p:nvSpPr>
          <p:spPr bwMode="auto">
            <a:xfrm>
              <a:off x="5999163" y="6043613"/>
              <a:ext cx="196850" cy="187325"/>
            </a:xfrm>
            <a:custGeom>
              <a:avLst/>
              <a:gdLst>
                <a:gd name="T0" fmla="*/ 0 w 124"/>
                <a:gd name="T1" fmla="*/ 2147483646 h 118"/>
                <a:gd name="T2" fmla="*/ 0 w 124"/>
                <a:gd name="T3" fmla="*/ 2147483646 h 118"/>
                <a:gd name="T4" fmla="*/ 2147483646 w 124"/>
                <a:gd name="T5" fmla="*/ 2147483646 h 118"/>
                <a:gd name="T6" fmla="*/ 2147483646 w 124"/>
                <a:gd name="T7" fmla="*/ 2147483646 h 118"/>
                <a:gd name="T8" fmla="*/ 2147483646 w 124"/>
                <a:gd name="T9" fmla="*/ 2147483646 h 118"/>
                <a:gd name="T10" fmla="*/ 2147483646 w 124"/>
                <a:gd name="T11" fmla="*/ 2147483646 h 118"/>
                <a:gd name="T12" fmla="*/ 2147483646 w 124"/>
                <a:gd name="T13" fmla="*/ 2147483646 h 118"/>
                <a:gd name="T14" fmla="*/ 2147483646 w 124"/>
                <a:gd name="T15" fmla="*/ 2147483646 h 118"/>
                <a:gd name="T16" fmla="*/ 2147483646 w 124"/>
                <a:gd name="T17" fmla="*/ 2147483646 h 118"/>
                <a:gd name="T18" fmla="*/ 2147483646 w 124"/>
                <a:gd name="T19" fmla="*/ 2147483646 h 118"/>
                <a:gd name="T20" fmla="*/ 2147483646 w 124"/>
                <a:gd name="T21" fmla="*/ 2147483646 h 118"/>
                <a:gd name="T22" fmla="*/ 2147483646 w 124"/>
                <a:gd name="T23" fmla="*/ 2147483646 h 118"/>
                <a:gd name="T24" fmla="*/ 2147483646 w 124"/>
                <a:gd name="T25" fmla="*/ 2147483646 h 118"/>
                <a:gd name="T26" fmla="*/ 2147483646 w 124"/>
                <a:gd name="T27" fmla="*/ 2147483646 h 118"/>
                <a:gd name="T28" fmla="*/ 2147483646 w 124"/>
                <a:gd name="T29" fmla="*/ 2147483646 h 118"/>
                <a:gd name="T30" fmla="*/ 2147483646 w 124"/>
                <a:gd name="T31" fmla="*/ 2147483646 h 118"/>
                <a:gd name="T32" fmla="*/ 2147483646 w 124"/>
                <a:gd name="T33" fmla="*/ 2147483646 h 118"/>
                <a:gd name="T34" fmla="*/ 2147483646 w 124"/>
                <a:gd name="T35" fmla="*/ 2147483646 h 118"/>
                <a:gd name="T36" fmla="*/ 2147483646 w 124"/>
                <a:gd name="T37" fmla="*/ 2147483646 h 118"/>
                <a:gd name="T38" fmla="*/ 2147483646 w 124"/>
                <a:gd name="T39" fmla="*/ 2147483646 h 118"/>
                <a:gd name="T40" fmla="*/ 2147483646 w 124"/>
                <a:gd name="T41" fmla="*/ 2147483646 h 118"/>
                <a:gd name="T42" fmla="*/ 2147483646 w 124"/>
                <a:gd name="T43" fmla="*/ 2147483646 h 118"/>
                <a:gd name="T44" fmla="*/ 2147483646 w 124"/>
                <a:gd name="T45" fmla="*/ 2147483646 h 118"/>
                <a:gd name="T46" fmla="*/ 2147483646 w 124"/>
                <a:gd name="T47" fmla="*/ 2147483646 h 118"/>
                <a:gd name="T48" fmla="*/ 2147483646 w 124"/>
                <a:gd name="T49" fmla="*/ 2147483646 h 118"/>
                <a:gd name="T50" fmla="*/ 2147483646 w 124"/>
                <a:gd name="T51" fmla="*/ 2147483646 h 118"/>
                <a:gd name="T52" fmla="*/ 2147483646 w 124"/>
                <a:gd name="T53" fmla="*/ 2147483646 h 118"/>
                <a:gd name="T54" fmla="*/ 2147483646 w 124"/>
                <a:gd name="T55" fmla="*/ 0 h 118"/>
                <a:gd name="T56" fmla="*/ 2147483646 w 124"/>
                <a:gd name="T57" fmla="*/ 0 h 118"/>
                <a:gd name="T58" fmla="*/ 2147483646 w 124"/>
                <a:gd name="T59" fmla="*/ 2147483646 h 118"/>
                <a:gd name="T60" fmla="*/ 2147483646 w 124"/>
                <a:gd name="T61" fmla="*/ 2147483646 h 118"/>
                <a:gd name="T62" fmla="*/ 2147483646 w 124"/>
                <a:gd name="T63" fmla="*/ 2147483646 h 118"/>
                <a:gd name="T64" fmla="*/ 2147483646 w 124"/>
                <a:gd name="T65" fmla="*/ 2147483646 h 118"/>
                <a:gd name="T66" fmla="*/ 2147483646 w 124"/>
                <a:gd name="T67" fmla="*/ 2147483646 h 118"/>
                <a:gd name="T68" fmla="*/ 2147483646 w 124"/>
                <a:gd name="T69" fmla="*/ 2147483646 h 118"/>
                <a:gd name="T70" fmla="*/ 2147483646 w 124"/>
                <a:gd name="T71" fmla="*/ 2147483646 h 118"/>
                <a:gd name="T72" fmla="*/ 0 w 124"/>
                <a:gd name="T73" fmla="*/ 2147483646 h 118"/>
                <a:gd name="T74" fmla="*/ 0 w 124"/>
                <a:gd name="T75" fmla="*/ 2147483646 h 1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4"/>
                <a:gd name="T115" fmla="*/ 0 h 118"/>
                <a:gd name="T116" fmla="*/ 124 w 124"/>
                <a:gd name="T117" fmla="*/ 118 h 11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4" h="118">
                  <a:moveTo>
                    <a:pt x="0" y="60"/>
                  </a:moveTo>
                  <a:lnTo>
                    <a:pt x="0" y="60"/>
                  </a:lnTo>
                  <a:lnTo>
                    <a:pt x="2" y="72"/>
                  </a:lnTo>
                  <a:lnTo>
                    <a:pt x="6" y="82"/>
                  </a:lnTo>
                  <a:lnTo>
                    <a:pt x="12" y="92"/>
                  </a:lnTo>
                  <a:lnTo>
                    <a:pt x="18" y="102"/>
                  </a:lnTo>
                  <a:lnTo>
                    <a:pt x="28" y="108"/>
                  </a:lnTo>
                  <a:lnTo>
                    <a:pt x="38" y="114"/>
                  </a:lnTo>
                  <a:lnTo>
                    <a:pt x="50" y="118"/>
                  </a:lnTo>
                  <a:lnTo>
                    <a:pt x="62" y="118"/>
                  </a:lnTo>
                  <a:lnTo>
                    <a:pt x="74" y="118"/>
                  </a:lnTo>
                  <a:lnTo>
                    <a:pt x="86" y="114"/>
                  </a:lnTo>
                  <a:lnTo>
                    <a:pt x="98" y="108"/>
                  </a:lnTo>
                  <a:lnTo>
                    <a:pt x="106" y="102"/>
                  </a:lnTo>
                  <a:lnTo>
                    <a:pt x="114" y="92"/>
                  </a:lnTo>
                  <a:lnTo>
                    <a:pt x="120" y="82"/>
                  </a:lnTo>
                  <a:lnTo>
                    <a:pt x="122" y="72"/>
                  </a:lnTo>
                  <a:lnTo>
                    <a:pt x="124" y="60"/>
                  </a:lnTo>
                  <a:lnTo>
                    <a:pt x="122" y="48"/>
                  </a:lnTo>
                  <a:lnTo>
                    <a:pt x="120" y="36"/>
                  </a:lnTo>
                  <a:lnTo>
                    <a:pt x="114" y="26"/>
                  </a:lnTo>
                  <a:lnTo>
                    <a:pt x="106" y="18"/>
                  </a:lnTo>
                  <a:lnTo>
                    <a:pt x="98" y="10"/>
                  </a:lnTo>
                  <a:lnTo>
                    <a:pt x="86" y="6"/>
                  </a:lnTo>
                  <a:lnTo>
                    <a:pt x="74" y="2"/>
                  </a:lnTo>
                  <a:lnTo>
                    <a:pt x="62" y="0"/>
                  </a:lnTo>
                  <a:lnTo>
                    <a:pt x="50" y="2"/>
                  </a:lnTo>
                  <a:lnTo>
                    <a:pt x="38" y="6"/>
                  </a:lnTo>
                  <a:lnTo>
                    <a:pt x="28" y="10"/>
                  </a:lnTo>
                  <a:lnTo>
                    <a:pt x="18" y="18"/>
                  </a:lnTo>
                  <a:lnTo>
                    <a:pt x="12" y="26"/>
                  </a:lnTo>
                  <a:lnTo>
                    <a:pt x="6" y="36"/>
                  </a:lnTo>
                  <a:lnTo>
                    <a:pt x="2" y="48"/>
                  </a:lnTo>
                  <a:lnTo>
                    <a:pt x="0" y="6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220"/>
            <p:cNvSpPr>
              <a:spLocks/>
            </p:cNvSpPr>
            <p:nvPr/>
          </p:nvSpPr>
          <p:spPr bwMode="auto">
            <a:xfrm>
              <a:off x="5786438" y="5957888"/>
              <a:ext cx="165100" cy="158750"/>
            </a:xfrm>
            <a:custGeom>
              <a:avLst/>
              <a:gdLst>
                <a:gd name="T0" fmla="*/ 0 w 104"/>
                <a:gd name="T1" fmla="*/ 2147483646 h 100"/>
                <a:gd name="T2" fmla="*/ 0 w 104"/>
                <a:gd name="T3" fmla="*/ 2147483646 h 100"/>
                <a:gd name="T4" fmla="*/ 0 w 104"/>
                <a:gd name="T5" fmla="*/ 2147483646 h 100"/>
                <a:gd name="T6" fmla="*/ 2147483646 w 104"/>
                <a:gd name="T7" fmla="*/ 2147483646 h 100"/>
                <a:gd name="T8" fmla="*/ 2147483646 w 104"/>
                <a:gd name="T9" fmla="*/ 2147483646 h 100"/>
                <a:gd name="T10" fmla="*/ 2147483646 w 104"/>
                <a:gd name="T11" fmla="*/ 2147483646 h 100"/>
                <a:gd name="T12" fmla="*/ 2147483646 w 104"/>
                <a:gd name="T13" fmla="*/ 2147483646 h 100"/>
                <a:gd name="T14" fmla="*/ 2147483646 w 104"/>
                <a:gd name="T15" fmla="*/ 2147483646 h 100"/>
                <a:gd name="T16" fmla="*/ 2147483646 w 104"/>
                <a:gd name="T17" fmla="*/ 2147483646 h 100"/>
                <a:gd name="T18" fmla="*/ 2147483646 w 104"/>
                <a:gd name="T19" fmla="*/ 2147483646 h 100"/>
                <a:gd name="T20" fmla="*/ 2147483646 w 104"/>
                <a:gd name="T21" fmla="*/ 2147483646 h 100"/>
                <a:gd name="T22" fmla="*/ 2147483646 w 104"/>
                <a:gd name="T23" fmla="*/ 2147483646 h 100"/>
                <a:gd name="T24" fmla="*/ 2147483646 w 104"/>
                <a:gd name="T25" fmla="*/ 2147483646 h 100"/>
                <a:gd name="T26" fmla="*/ 2147483646 w 104"/>
                <a:gd name="T27" fmla="*/ 2147483646 h 100"/>
                <a:gd name="T28" fmla="*/ 2147483646 w 104"/>
                <a:gd name="T29" fmla="*/ 2147483646 h 100"/>
                <a:gd name="T30" fmla="*/ 2147483646 w 104"/>
                <a:gd name="T31" fmla="*/ 2147483646 h 100"/>
                <a:gd name="T32" fmla="*/ 2147483646 w 104"/>
                <a:gd name="T33" fmla="*/ 2147483646 h 100"/>
                <a:gd name="T34" fmla="*/ 2147483646 w 104"/>
                <a:gd name="T35" fmla="*/ 2147483646 h 100"/>
                <a:gd name="T36" fmla="*/ 2147483646 w 104"/>
                <a:gd name="T37" fmla="*/ 2147483646 h 100"/>
                <a:gd name="T38" fmla="*/ 2147483646 w 104"/>
                <a:gd name="T39" fmla="*/ 2147483646 h 100"/>
                <a:gd name="T40" fmla="*/ 2147483646 w 104"/>
                <a:gd name="T41" fmla="*/ 2147483646 h 100"/>
                <a:gd name="T42" fmla="*/ 2147483646 w 104"/>
                <a:gd name="T43" fmla="*/ 2147483646 h 100"/>
                <a:gd name="T44" fmla="*/ 2147483646 w 104"/>
                <a:gd name="T45" fmla="*/ 2147483646 h 100"/>
                <a:gd name="T46" fmla="*/ 2147483646 w 104"/>
                <a:gd name="T47" fmla="*/ 2147483646 h 100"/>
                <a:gd name="T48" fmla="*/ 2147483646 w 104"/>
                <a:gd name="T49" fmla="*/ 2147483646 h 100"/>
                <a:gd name="T50" fmla="*/ 2147483646 w 104"/>
                <a:gd name="T51" fmla="*/ 2147483646 h 100"/>
                <a:gd name="T52" fmla="*/ 2147483646 w 104"/>
                <a:gd name="T53" fmla="*/ 2147483646 h 100"/>
                <a:gd name="T54" fmla="*/ 2147483646 w 104"/>
                <a:gd name="T55" fmla="*/ 0 h 100"/>
                <a:gd name="T56" fmla="*/ 2147483646 w 104"/>
                <a:gd name="T57" fmla="*/ 0 h 100"/>
                <a:gd name="T58" fmla="*/ 2147483646 w 104"/>
                <a:gd name="T59" fmla="*/ 2147483646 h 100"/>
                <a:gd name="T60" fmla="*/ 2147483646 w 104"/>
                <a:gd name="T61" fmla="*/ 2147483646 h 100"/>
                <a:gd name="T62" fmla="*/ 2147483646 w 104"/>
                <a:gd name="T63" fmla="*/ 2147483646 h 100"/>
                <a:gd name="T64" fmla="*/ 2147483646 w 104"/>
                <a:gd name="T65" fmla="*/ 2147483646 h 100"/>
                <a:gd name="T66" fmla="*/ 2147483646 w 104"/>
                <a:gd name="T67" fmla="*/ 2147483646 h 100"/>
                <a:gd name="T68" fmla="*/ 2147483646 w 104"/>
                <a:gd name="T69" fmla="*/ 2147483646 h 100"/>
                <a:gd name="T70" fmla="*/ 0 w 104"/>
                <a:gd name="T71" fmla="*/ 2147483646 h 100"/>
                <a:gd name="T72" fmla="*/ 0 w 104"/>
                <a:gd name="T73" fmla="*/ 2147483646 h 100"/>
                <a:gd name="T74" fmla="*/ 0 w 104"/>
                <a:gd name="T75" fmla="*/ 2147483646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4"/>
                <a:gd name="T115" fmla="*/ 0 h 100"/>
                <a:gd name="T116" fmla="*/ 104 w 104"/>
                <a:gd name="T117" fmla="*/ 100 h 1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4" h="100">
                  <a:moveTo>
                    <a:pt x="0" y="50"/>
                  </a:moveTo>
                  <a:lnTo>
                    <a:pt x="0" y="50"/>
                  </a:lnTo>
                  <a:lnTo>
                    <a:pt x="0" y="60"/>
                  </a:lnTo>
                  <a:lnTo>
                    <a:pt x="4" y="70"/>
                  </a:lnTo>
                  <a:lnTo>
                    <a:pt x="8" y="78"/>
                  </a:lnTo>
                  <a:lnTo>
                    <a:pt x="14" y="86"/>
                  </a:lnTo>
                  <a:lnTo>
                    <a:pt x="22" y="92"/>
                  </a:lnTo>
                  <a:lnTo>
                    <a:pt x="32" y="96"/>
                  </a:lnTo>
                  <a:lnTo>
                    <a:pt x="42" y="100"/>
                  </a:lnTo>
                  <a:lnTo>
                    <a:pt x="52" y="100"/>
                  </a:lnTo>
                  <a:lnTo>
                    <a:pt x="62" y="100"/>
                  </a:lnTo>
                  <a:lnTo>
                    <a:pt x="72" y="96"/>
                  </a:lnTo>
                  <a:lnTo>
                    <a:pt x="80" y="92"/>
                  </a:lnTo>
                  <a:lnTo>
                    <a:pt x="88" y="86"/>
                  </a:lnTo>
                  <a:lnTo>
                    <a:pt x="94" y="78"/>
                  </a:lnTo>
                  <a:lnTo>
                    <a:pt x="100" y="70"/>
                  </a:lnTo>
                  <a:lnTo>
                    <a:pt x="102" y="60"/>
                  </a:lnTo>
                  <a:lnTo>
                    <a:pt x="104" y="50"/>
                  </a:lnTo>
                  <a:lnTo>
                    <a:pt x="102" y="40"/>
                  </a:lnTo>
                  <a:lnTo>
                    <a:pt x="100" y="30"/>
                  </a:lnTo>
                  <a:lnTo>
                    <a:pt x="94" y="22"/>
                  </a:lnTo>
                  <a:lnTo>
                    <a:pt x="88" y="16"/>
                  </a:lnTo>
                  <a:lnTo>
                    <a:pt x="80" y="10"/>
                  </a:lnTo>
                  <a:lnTo>
                    <a:pt x="72" y="4"/>
                  </a:lnTo>
                  <a:lnTo>
                    <a:pt x="62" y="2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2" y="4"/>
                  </a:lnTo>
                  <a:lnTo>
                    <a:pt x="22" y="10"/>
                  </a:lnTo>
                  <a:lnTo>
                    <a:pt x="14" y="16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40"/>
                  </a:lnTo>
                  <a:lnTo>
                    <a:pt x="0" y="5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221"/>
            <p:cNvSpPr>
              <a:spLocks/>
            </p:cNvSpPr>
            <p:nvPr/>
          </p:nvSpPr>
          <p:spPr bwMode="auto">
            <a:xfrm>
              <a:off x="5729288" y="5878513"/>
              <a:ext cx="111125" cy="104775"/>
            </a:xfrm>
            <a:custGeom>
              <a:avLst/>
              <a:gdLst>
                <a:gd name="T0" fmla="*/ 0 w 70"/>
                <a:gd name="T1" fmla="*/ 2147483646 h 66"/>
                <a:gd name="T2" fmla="*/ 0 w 70"/>
                <a:gd name="T3" fmla="*/ 2147483646 h 66"/>
                <a:gd name="T4" fmla="*/ 0 w 70"/>
                <a:gd name="T5" fmla="*/ 2147483646 h 66"/>
                <a:gd name="T6" fmla="*/ 2147483646 w 70"/>
                <a:gd name="T7" fmla="*/ 2147483646 h 66"/>
                <a:gd name="T8" fmla="*/ 2147483646 w 70"/>
                <a:gd name="T9" fmla="*/ 2147483646 h 66"/>
                <a:gd name="T10" fmla="*/ 2147483646 w 70"/>
                <a:gd name="T11" fmla="*/ 2147483646 h 66"/>
                <a:gd name="T12" fmla="*/ 2147483646 w 70"/>
                <a:gd name="T13" fmla="*/ 2147483646 h 66"/>
                <a:gd name="T14" fmla="*/ 2147483646 w 70"/>
                <a:gd name="T15" fmla="*/ 2147483646 h 66"/>
                <a:gd name="T16" fmla="*/ 2147483646 w 70"/>
                <a:gd name="T17" fmla="*/ 2147483646 h 66"/>
                <a:gd name="T18" fmla="*/ 2147483646 w 70"/>
                <a:gd name="T19" fmla="*/ 2147483646 h 66"/>
                <a:gd name="T20" fmla="*/ 2147483646 w 70"/>
                <a:gd name="T21" fmla="*/ 2147483646 h 66"/>
                <a:gd name="T22" fmla="*/ 2147483646 w 70"/>
                <a:gd name="T23" fmla="*/ 2147483646 h 66"/>
                <a:gd name="T24" fmla="*/ 2147483646 w 70"/>
                <a:gd name="T25" fmla="*/ 2147483646 h 66"/>
                <a:gd name="T26" fmla="*/ 2147483646 w 70"/>
                <a:gd name="T27" fmla="*/ 2147483646 h 66"/>
                <a:gd name="T28" fmla="*/ 2147483646 w 70"/>
                <a:gd name="T29" fmla="*/ 2147483646 h 66"/>
                <a:gd name="T30" fmla="*/ 2147483646 w 70"/>
                <a:gd name="T31" fmla="*/ 2147483646 h 66"/>
                <a:gd name="T32" fmla="*/ 2147483646 w 70"/>
                <a:gd name="T33" fmla="*/ 2147483646 h 66"/>
                <a:gd name="T34" fmla="*/ 2147483646 w 70"/>
                <a:gd name="T35" fmla="*/ 2147483646 h 66"/>
                <a:gd name="T36" fmla="*/ 2147483646 w 70"/>
                <a:gd name="T37" fmla="*/ 2147483646 h 66"/>
                <a:gd name="T38" fmla="*/ 2147483646 w 70"/>
                <a:gd name="T39" fmla="*/ 2147483646 h 66"/>
                <a:gd name="T40" fmla="*/ 2147483646 w 70"/>
                <a:gd name="T41" fmla="*/ 2147483646 h 66"/>
                <a:gd name="T42" fmla="*/ 2147483646 w 70"/>
                <a:gd name="T43" fmla="*/ 2147483646 h 66"/>
                <a:gd name="T44" fmla="*/ 2147483646 w 70"/>
                <a:gd name="T45" fmla="*/ 2147483646 h 66"/>
                <a:gd name="T46" fmla="*/ 2147483646 w 70"/>
                <a:gd name="T47" fmla="*/ 2147483646 h 66"/>
                <a:gd name="T48" fmla="*/ 2147483646 w 70"/>
                <a:gd name="T49" fmla="*/ 2147483646 h 66"/>
                <a:gd name="T50" fmla="*/ 2147483646 w 70"/>
                <a:gd name="T51" fmla="*/ 2147483646 h 66"/>
                <a:gd name="T52" fmla="*/ 2147483646 w 70"/>
                <a:gd name="T53" fmla="*/ 2147483646 h 66"/>
                <a:gd name="T54" fmla="*/ 2147483646 w 70"/>
                <a:gd name="T55" fmla="*/ 0 h 66"/>
                <a:gd name="T56" fmla="*/ 2147483646 w 70"/>
                <a:gd name="T57" fmla="*/ 0 h 66"/>
                <a:gd name="T58" fmla="*/ 2147483646 w 70"/>
                <a:gd name="T59" fmla="*/ 2147483646 h 66"/>
                <a:gd name="T60" fmla="*/ 2147483646 w 70"/>
                <a:gd name="T61" fmla="*/ 2147483646 h 66"/>
                <a:gd name="T62" fmla="*/ 2147483646 w 70"/>
                <a:gd name="T63" fmla="*/ 2147483646 h 66"/>
                <a:gd name="T64" fmla="*/ 2147483646 w 70"/>
                <a:gd name="T65" fmla="*/ 2147483646 h 66"/>
                <a:gd name="T66" fmla="*/ 2147483646 w 70"/>
                <a:gd name="T67" fmla="*/ 2147483646 h 66"/>
                <a:gd name="T68" fmla="*/ 2147483646 w 70"/>
                <a:gd name="T69" fmla="*/ 2147483646 h 66"/>
                <a:gd name="T70" fmla="*/ 0 w 70"/>
                <a:gd name="T71" fmla="*/ 2147483646 h 66"/>
                <a:gd name="T72" fmla="*/ 0 w 70"/>
                <a:gd name="T73" fmla="*/ 2147483646 h 66"/>
                <a:gd name="T74" fmla="*/ 0 w 70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6"/>
                <a:gd name="T116" fmla="*/ 70 w 70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6">
                  <a:moveTo>
                    <a:pt x="0" y="34"/>
                  </a:moveTo>
                  <a:lnTo>
                    <a:pt x="0" y="34"/>
                  </a:lnTo>
                  <a:lnTo>
                    <a:pt x="0" y="40"/>
                  </a:lnTo>
                  <a:lnTo>
                    <a:pt x="2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42" y="66"/>
                  </a:lnTo>
                  <a:lnTo>
                    <a:pt x="48" y="64"/>
                  </a:lnTo>
                  <a:lnTo>
                    <a:pt x="54" y="62"/>
                  </a:lnTo>
                  <a:lnTo>
                    <a:pt x="60" y="58"/>
                  </a:lnTo>
                  <a:lnTo>
                    <a:pt x="64" y="52"/>
                  </a:lnTo>
                  <a:lnTo>
                    <a:pt x="68" y="46"/>
                  </a:lnTo>
                  <a:lnTo>
                    <a:pt x="70" y="40"/>
                  </a:lnTo>
                  <a:lnTo>
                    <a:pt x="70" y="34"/>
                  </a:lnTo>
                  <a:lnTo>
                    <a:pt x="70" y="26"/>
                  </a:lnTo>
                  <a:lnTo>
                    <a:pt x="68" y="20"/>
                  </a:lnTo>
                  <a:lnTo>
                    <a:pt x="64" y="16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28" y="2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222"/>
            <p:cNvSpPr>
              <a:spLocks/>
            </p:cNvSpPr>
            <p:nvPr/>
          </p:nvSpPr>
          <p:spPr bwMode="auto">
            <a:xfrm>
              <a:off x="5624513" y="5643563"/>
              <a:ext cx="127000" cy="123825"/>
            </a:xfrm>
            <a:custGeom>
              <a:avLst/>
              <a:gdLst>
                <a:gd name="T0" fmla="*/ 0 w 80"/>
                <a:gd name="T1" fmla="*/ 2147483646 h 78"/>
                <a:gd name="T2" fmla="*/ 0 w 80"/>
                <a:gd name="T3" fmla="*/ 2147483646 h 78"/>
                <a:gd name="T4" fmla="*/ 0 w 80"/>
                <a:gd name="T5" fmla="*/ 2147483646 h 78"/>
                <a:gd name="T6" fmla="*/ 2147483646 w 80"/>
                <a:gd name="T7" fmla="*/ 2147483646 h 78"/>
                <a:gd name="T8" fmla="*/ 2147483646 w 80"/>
                <a:gd name="T9" fmla="*/ 2147483646 h 78"/>
                <a:gd name="T10" fmla="*/ 2147483646 w 80"/>
                <a:gd name="T11" fmla="*/ 2147483646 h 78"/>
                <a:gd name="T12" fmla="*/ 2147483646 w 80"/>
                <a:gd name="T13" fmla="*/ 2147483646 h 78"/>
                <a:gd name="T14" fmla="*/ 2147483646 w 80"/>
                <a:gd name="T15" fmla="*/ 2147483646 h 78"/>
                <a:gd name="T16" fmla="*/ 2147483646 w 80"/>
                <a:gd name="T17" fmla="*/ 2147483646 h 78"/>
                <a:gd name="T18" fmla="*/ 2147483646 w 80"/>
                <a:gd name="T19" fmla="*/ 2147483646 h 78"/>
                <a:gd name="T20" fmla="*/ 2147483646 w 80"/>
                <a:gd name="T21" fmla="*/ 2147483646 h 78"/>
                <a:gd name="T22" fmla="*/ 2147483646 w 80"/>
                <a:gd name="T23" fmla="*/ 2147483646 h 78"/>
                <a:gd name="T24" fmla="*/ 2147483646 w 80"/>
                <a:gd name="T25" fmla="*/ 2147483646 h 78"/>
                <a:gd name="T26" fmla="*/ 2147483646 w 80"/>
                <a:gd name="T27" fmla="*/ 2147483646 h 78"/>
                <a:gd name="T28" fmla="*/ 2147483646 w 80"/>
                <a:gd name="T29" fmla="*/ 2147483646 h 78"/>
                <a:gd name="T30" fmla="*/ 2147483646 w 80"/>
                <a:gd name="T31" fmla="*/ 2147483646 h 78"/>
                <a:gd name="T32" fmla="*/ 2147483646 w 80"/>
                <a:gd name="T33" fmla="*/ 2147483646 h 78"/>
                <a:gd name="T34" fmla="*/ 2147483646 w 80"/>
                <a:gd name="T35" fmla="*/ 2147483646 h 78"/>
                <a:gd name="T36" fmla="*/ 2147483646 w 80"/>
                <a:gd name="T37" fmla="*/ 2147483646 h 78"/>
                <a:gd name="T38" fmla="*/ 2147483646 w 80"/>
                <a:gd name="T39" fmla="*/ 2147483646 h 78"/>
                <a:gd name="T40" fmla="*/ 2147483646 w 80"/>
                <a:gd name="T41" fmla="*/ 2147483646 h 78"/>
                <a:gd name="T42" fmla="*/ 2147483646 w 80"/>
                <a:gd name="T43" fmla="*/ 2147483646 h 78"/>
                <a:gd name="T44" fmla="*/ 2147483646 w 80"/>
                <a:gd name="T45" fmla="*/ 2147483646 h 78"/>
                <a:gd name="T46" fmla="*/ 2147483646 w 80"/>
                <a:gd name="T47" fmla="*/ 2147483646 h 78"/>
                <a:gd name="T48" fmla="*/ 2147483646 w 80"/>
                <a:gd name="T49" fmla="*/ 2147483646 h 78"/>
                <a:gd name="T50" fmla="*/ 2147483646 w 80"/>
                <a:gd name="T51" fmla="*/ 2147483646 h 78"/>
                <a:gd name="T52" fmla="*/ 2147483646 w 80"/>
                <a:gd name="T53" fmla="*/ 2147483646 h 78"/>
                <a:gd name="T54" fmla="*/ 2147483646 w 80"/>
                <a:gd name="T55" fmla="*/ 0 h 78"/>
                <a:gd name="T56" fmla="*/ 2147483646 w 80"/>
                <a:gd name="T57" fmla="*/ 0 h 78"/>
                <a:gd name="T58" fmla="*/ 2147483646 w 80"/>
                <a:gd name="T59" fmla="*/ 2147483646 h 78"/>
                <a:gd name="T60" fmla="*/ 2147483646 w 80"/>
                <a:gd name="T61" fmla="*/ 2147483646 h 78"/>
                <a:gd name="T62" fmla="*/ 2147483646 w 80"/>
                <a:gd name="T63" fmla="*/ 2147483646 h 78"/>
                <a:gd name="T64" fmla="*/ 2147483646 w 80"/>
                <a:gd name="T65" fmla="*/ 2147483646 h 78"/>
                <a:gd name="T66" fmla="*/ 2147483646 w 80"/>
                <a:gd name="T67" fmla="*/ 2147483646 h 78"/>
                <a:gd name="T68" fmla="*/ 2147483646 w 80"/>
                <a:gd name="T69" fmla="*/ 2147483646 h 78"/>
                <a:gd name="T70" fmla="*/ 0 w 80"/>
                <a:gd name="T71" fmla="*/ 2147483646 h 78"/>
                <a:gd name="T72" fmla="*/ 0 w 80"/>
                <a:gd name="T73" fmla="*/ 2147483646 h 78"/>
                <a:gd name="T74" fmla="*/ 0 w 80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78"/>
                <a:gd name="T116" fmla="*/ 80 w 80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78">
                  <a:moveTo>
                    <a:pt x="0" y="40"/>
                  </a:moveTo>
                  <a:lnTo>
                    <a:pt x="0" y="40"/>
                  </a:lnTo>
                  <a:lnTo>
                    <a:pt x="0" y="46"/>
                  </a:lnTo>
                  <a:lnTo>
                    <a:pt x="2" y="54"/>
                  </a:lnTo>
                  <a:lnTo>
                    <a:pt x="6" y="60"/>
                  </a:lnTo>
                  <a:lnTo>
                    <a:pt x="12" y="66"/>
                  </a:lnTo>
                  <a:lnTo>
                    <a:pt x="18" y="70"/>
                  </a:lnTo>
                  <a:lnTo>
                    <a:pt x="24" y="74"/>
                  </a:lnTo>
                  <a:lnTo>
                    <a:pt x="32" y="76"/>
                  </a:lnTo>
                  <a:lnTo>
                    <a:pt x="40" y="78"/>
                  </a:lnTo>
                  <a:lnTo>
                    <a:pt x="48" y="76"/>
                  </a:lnTo>
                  <a:lnTo>
                    <a:pt x="56" y="74"/>
                  </a:lnTo>
                  <a:lnTo>
                    <a:pt x="62" y="70"/>
                  </a:lnTo>
                  <a:lnTo>
                    <a:pt x="68" y="66"/>
                  </a:lnTo>
                  <a:lnTo>
                    <a:pt x="74" y="60"/>
                  </a:lnTo>
                  <a:lnTo>
                    <a:pt x="76" y="54"/>
                  </a:lnTo>
                  <a:lnTo>
                    <a:pt x="80" y="46"/>
                  </a:lnTo>
                  <a:lnTo>
                    <a:pt x="80" y="40"/>
                  </a:lnTo>
                  <a:lnTo>
                    <a:pt x="80" y="32"/>
                  </a:lnTo>
                  <a:lnTo>
                    <a:pt x="76" y="24"/>
                  </a:lnTo>
                  <a:lnTo>
                    <a:pt x="74" y="18"/>
                  </a:lnTo>
                  <a:lnTo>
                    <a:pt x="68" y="12"/>
                  </a:lnTo>
                  <a:lnTo>
                    <a:pt x="62" y="8"/>
                  </a:lnTo>
                  <a:lnTo>
                    <a:pt x="56" y="4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2" y="24"/>
                  </a:lnTo>
                  <a:lnTo>
                    <a:pt x="0" y="32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223"/>
            <p:cNvSpPr>
              <a:spLocks/>
            </p:cNvSpPr>
            <p:nvPr/>
          </p:nvSpPr>
          <p:spPr bwMode="auto">
            <a:xfrm>
              <a:off x="5570538" y="5789613"/>
              <a:ext cx="165100" cy="158750"/>
            </a:xfrm>
            <a:custGeom>
              <a:avLst/>
              <a:gdLst>
                <a:gd name="T0" fmla="*/ 0 w 104"/>
                <a:gd name="T1" fmla="*/ 2147483646 h 100"/>
                <a:gd name="T2" fmla="*/ 0 w 104"/>
                <a:gd name="T3" fmla="*/ 2147483646 h 100"/>
                <a:gd name="T4" fmla="*/ 2147483646 w 104"/>
                <a:gd name="T5" fmla="*/ 2147483646 h 100"/>
                <a:gd name="T6" fmla="*/ 2147483646 w 104"/>
                <a:gd name="T7" fmla="*/ 2147483646 h 100"/>
                <a:gd name="T8" fmla="*/ 2147483646 w 104"/>
                <a:gd name="T9" fmla="*/ 2147483646 h 100"/>
                <a:gd name="T10" fmla="*/ 2147483646 w 104"/>
                <a:gd name="T11" fmla="*/ 2147483646 h 100"/>
                <a:gd name="T12" fmla="*/ 2147483646 w 104"/>
                <a:gd name="T13" fmla="*/ 2147483646 h 100"/>
                <a:gd name="T14" fmla="*/ 2147483646 w 104"/>
                <a:gd name="T15" fmla="*/ 2147483646 h 100"/>
                <a:gd name="T16" fmla="*/ 2147483646 w 104"/>
                <a:gd name="T17" fmla="*/ 2147483646 h 100"/>
                <a:gd name="T18" fmla="*/ 2147483646 w 104"/>
                <a:gd name="T19" fmla="*/ 2147483646 h 100"/>
                <a:gd name="T20" fmla="*/ 2147483646 w 104"/>
                <a:gd name="T21" fmla="*/ 2147483646 h 100"/>
                <a:gd name="T22" fmla="*/ 2147483646 w 104"/>
                <a:gd name="T23" fmla="*/ 2147483646 h 100"/>
                <a:gd name="T24" fmla="*/ 2147483646 w 104"/>
                <a:gd name="T25" fmla="*/ 2147483646 h 100"/>
                <a:gd name="T26" fmla="*/ 2147483646 w 104"/>
                <a:gd name="T27" fmla="*/ 2147483646 h 100"/>
                <a:gd name="T28" fmla="*/ 2147483646 w 104"/>
                <a:gd name="T29" fmla="*/ 2147483646 h 100"/>
                <a:gd name="T30" fmla="*/ 2147483646 w 104"/>
                <a:gd name="T31" fmla="*/ 2147483646 h 100"/>
                <a:gd name="T32" fmla="*/ 2147483646 w 104"/>
                <a:gd name="T33" fmla="*/ 2147483646 h 100"/>
                <a:gd name="T34" fmla="*/ 2147483646 w 104"/>
                <a:gd name="T35" fmla="*/ 2147483646 h 100"/>
                <a:gd name="T36" fmla="*/ 2147483646 w 104"/>
                <a:gd name="T37" fmla="*/ 2147483646 h 100"/>
                <a:gd name="T38" fmla="*/ 2147483646 w 104"/>
                <a:gd name="T39" fmla="*/ 2147483646 h 100"/>
                <a:gd name="T40" fmla="*/ 2147483646 w 104"/>
                <a:gd name="T41" fmla="*/ 2147483646 h 100"/>
                <a:gd name="T42" fmla="*/ 2147483646 w 104"/>
                <a:gd name="T43" fmla="*/ 2147483646 h 100"/>
                <a:gd name="T44" fmla="*/ 2147483646 w 104"/>
                <a:gd name="T45" fmla="*/ 2147483646 h 100"/>
                <a:gd name="T46" fmla="*/ 2147483646 w 104"/>
                <a:gd name="T47" fmla="*/ 2147483646 h 100"/>
                <a:gd name="T48" fmla="*/ 2147483646 w 104"/>
                <a:gd name="T49" fmla="*/ 2147483646 h 100"/>
                <a:gd name="T50" fmla="*/ 2147483646 w 104"/>
                <a:gd name="T51" fmla="*/ 2147483646 h 100"/>
                <a:gd name="T52" fmla="*/ 2147483646 w 104"/>
                <a:gd name="T53" fmla="*/ 2147483646 h 100"/>
                <a:gd name="T54" fmla="*/ 2147483646 w 104"/>
                <a:gd name="T55" fmla="*/ 0 h 100"/>
                <a:gd name="T56" fmla="*/ 2147483646 w 104"/>
                <a:gd name="T57" fmla="*/ 0 h 100"/>
                <a:gd name="T58" fmla="*/ 2147483646 w 104"/>
                <a:gd name="T59" fmla="*/ 2147483646 h 100"/>
                <a:gd name="T60" fmla="*/ 2147483646 w 104"/>
                <a:gd name="T61" fmla="*/ 2147483646 h 100"/>
                <a:gd name="T62" fmla="*/ 2147483646 w 104"/>
                <a:gd name="T63" fmla="*/ 2147483646 h 100"/>
                <a:gd name="T64" fmla="*/ 2147483646 w 104"/>
                <a:gd name="T65" fmla="*/ 2147483646 h 100"/>
                <a:gd name="T66" fmla="*/ 2147483646 w 104"/>
                <a:gd name="T67" fmla="*/ 2147483646 h 100"/>
                <a:gd name="T68" fmla="*/ 2147483646 w 104"/>
                <a:gd name="T69" fmla="*/ 2147483646 h 100"/>
                <a:gd name="T70" fmla="*/ 2147483646 w 104"/>
                <a:gd name="T71" fmla="*/ 2147483646 h 100"/>
                <a:gd name="T72" fmla="*/ 0 w 104"/>
                <a:gd name="T73" fmla="*/ 2147483646 h 100"/>
                <a:gd name="T74" fmla="*/ 0 w 104"/>
                <a:gd name="T75" fmla="*/ 2147483646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4"/>
                <a:gd name="T115" fmla="*/ 0 h 100"/>
                <a:gd name="T116" fmla="*/ 104 w 104"/>
                <a:gd name="T117" fmla="*/ 100 h 1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4" h="100">
                  <a:moveTo>
                    <a:pt x="0" y="50"/>
                  </a:moveTo>
                  <a:lnTo>
                    <a:pt x="0" y="50"/>
                  </a:lnTo>
                  <a:lnTo>
                    <a:pt x="2" y="60"/>
                  </a:lnTo>
                  <a:lnTo>
                    <a:pt x="4" y="70"/>
                  </a:lnTo>
                  <a:lnTo>
                    <a:pt x="8" y="78"/>
                  </a:lnTo>
                  <a:lnTo>
                    <a:pt x="16" y="86"/>
                  </a:lnTo>
                  <a:lnTo>
                    <a:pt x="24" y="92"/>
                  </a:lnTo>
                  <a:lnTo>
                    <a:pt x="32" y="96"/>
                  </a:lnTo>
                  <a:lnTo>
                    <a:pt x="42" y="100"/>
                  </a:lnTo>
                  <a:lnTo>
                    <a:pt x="52" y="100"/>
                  </a:lnTo>
                  <a:lnTo>
                    <a:pt x="62" y="100"/>
                  </a:lnTo>
                  <a:lnTo>
                    <a:pt x="72" y="96"/>
                  </a:lnTo>
                  <a:lnTo>
                    <a:pt x="82" y="92"/>
                  </a:lnTo>
                  <a:lnTo>
                    <a:pt x="90" y="86"/>
                  </a:lnTo>
                  <a:lnTo>
                    <a:pt x="96" y="78"/>
                  </a:lnTo>
                  <a:lnTo>
                    <a:pt x="100" y="70"/>
                  </a:lnTo>
                  <a:lnTo>
                    <a:pt x="104" y="60"/>
                  </a:lnTo>
                  <a:lnTo>
                    <a:pt x="104" y="50"/>
                  </a:lnTo>
                  <a:lnTo>
                    <a:pt x="104" y="40"/>
                  </a:lnTo>
                  <a:lnTo>
                    <a:pt x="100" y="32"/>
                  </a:lnTo>
                  <a:lnTo>
                    <a:pt x="96" y="22"/>
                  </a:lnTo>
                  <a:lnTo>
                    <a:pt x="90" y="16"/>
                  </a:lnTo>
                  <a:lnTo>
                    <a:pt x="82" y="10"/>
                  </a:lnTo>
                  <a:lnTo>
                    <a:pt x="72" y="4"/>
                  </a:lnTo>
                  <a:lnTo>
                    <a:pt x="62" y="2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2" y="4"/>
                  </a:lnTo>
                  <a:lnTo>
                    <a:pt x="24" y="10"/>
                  </a:lnTo>
                  <a:lnTo>
                    <a:pt x="16" y="16"/>
                  </a:lnTo>
                  <a:lnTo>
                    <a:pt x="8" y="22"/>
                  </a:lnTo>
                  <a:lnTo>
                    <a:pt x="4" y="32"/>
                  </a:lnTo>
                  <a:lnTo>
                    <a:pt x="2" y="40"/>
                  </a:lnTo>
                  <a:lnTo>
                    <a:pt x="0" y="5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224"/>
            <p:cNvSpPr>
              <a:spLocks/>
            </p:cNvSpPr>
            <p:nvPr/>
          </p:nvSpPr>
          <p:spPr bwMode="auto">
            <a:xfrm>
              <a:off x="5922963" y="5805488"/>
              <a:ext cx="111125" cy="104775"/>
            </a:xfrm>
            <a:custGeom>
              <a:avLst/>
              <a:gdLst>
                <a:gd name="T0" fmla="*/ 0 w 70"/>
                <a:gd name="T1" fmla="*/ 2147483646 h 66"/>
                <a:gd name="T2" fmla="*/ 0 w 70"/>
                <a:gd name="T3" fmla="*/ 2147483646 h 66"/>
                <a:gd name="T4" fmla="*/ 0 w 70"/>
                <a:gd name="T5" fmla="*/ 2147483646 h 66"/>
                <a:gd name="T6" fmla="*/ 2147483646 w 70"/>
                <a:gd name="T7" fmla="*/ 2147483646 h 66"/>
                <a:gd name="T8" fmla="*/ 2147483646 w 70"/>
                <a:gd name="T9" fmla="*/ 2147483646 h 66"/>
                <a:gd name="T10" fmla="*/ 2147483646 w 70"/>
                <a:gd name="T11" fmla="*/ 2147483646 h 66"/>
                <a:gd name="T12" fmla="*/ 2147483646 w 70"/>
                <a:gd name="T13" fmla="*/ 2147483646 h 66"/>
                <a:gd name="T14" fmla="*/ 2147483646 w 70"/>
                <a:gd name="T15" fmla="*/ 2147483646 h 66"/>
                <a:gd name="T16" fmla="*/ 2147483646 w 70"/>
                <a:gd name="T17" fmla="*/ 2147483646 h 66"/>
                <a:gd name="T18" fmla="*/ 2147483646 w 70"/>
                <a:gd name="T19" fmla="*/ 2147483646 h 66"/>
                <a:gd name="T20" fmla="*/ 2147483646 w 70"/>
                <a:gd name="T21" fmla="*/ 2147483646 h 66"/>
                <a:gd name="T22" fmla="*/ 2147483646 w 70"/>
                <a:gd name="T23" fmla="*/ 2147483646 h 66"/>
                <a:gd name="T24" fmla="*/ 2147483646 w 70"/>
                <a:gd name="T25" fmla="*/ 2147483646 h 66"/>
                <a:gd name="T26" fmla="*/ 2147483646 w 70"/>
                <a:gd name="T27" fmla="*/ 2147483646 h 66"/>
                <a:gd name="T28" fmla="*/ 2147483646 w 70"/>
                <a:gd name="T29" fmla="*/ 2147483646 h 66"/>
                <a:gd name="T30" fmla="*/ 2147483646 w 70"/>
                <a:gd name="T31" fmla="*/ 2147483646 h 66"/>
                <a:gd name="T32" fmla="*/ 2147483646 w 70"/>
                <a:gd name="T33" fmla="*/ 2147483646 h 66"/>
                <a:gd name="T34" fmla="*/ 2147483646 w 70"/>
                <a:gd name="T35" fmla="*/ 2147483646 h 66"/>
                <a:gd name="T36" fmla="*/ 2147483646 w 70"/>
                <a:gd name="T37" fmla="*/ 2147483646 h 66"/>
                <a:gd name="T38" fmla="*/ 2147483646 w 70"/>
                <a:gd name="T39" fmla="*/ 2147483646 h 66"/>
                <a:gd name="T40" fmla="*/ 2147483646 w 70"/>
                <a:gd name="T41" fmla="*/ 2147483646 h 66"/>
                <a:gd name="T42" fmla="*/ 2147483646 w 70"/>
                <a:gd name="T43" fmla="*/ 2147483646 h 66"/>
                <a:gd name="T44" fmla="*/ 2147483646 w 70"/>
                <a:gd name="T45" fmla="*/ 2147483646 h 66"/>
                <a:gd name="T46" fmla="*/ 2147483646 w 70"/>
                <a:gd name="T47" fmla="*/ 2147483646 h 66"/>
                <a:gd name="T48" fmla="*/ 2147483646 w 70"/>
                <a:gd name="T49" fmla="*/ 2147483646 h 66"/>
                <a:gd name="T50" fmla="*/ 2147483646 w 70"/>
                <a:gd name="T51" fmla="*/ 2147483646 h 66"/>
                <a:gd name="T52" fmla="*/ 2147483646 w 70"/>
                <a:gd name="T53" fmla="*/ 0 h 66"/>
                <a:gd name="T54" fmla="*/ 2147483646 w 70"/>
                <a:gd name="T55" fmla="*/ 0 h 66"/>
                <a:gd name="T56" fmla="*/ 2147483646 w 70"/>
                <a:gd name="T57" fmla="*/ 0 h 66"/>
                <a:gd name="T58" fmla="*/ 2147483646 w 70"/>
                <a:gd name="T59" fmla="*/ 0 h 66"/>
                <a:gd name="T60" fmla="*/ 2147483646 w 70"/>
                <a:gd name="T61" fmla="*/ 2147483646 h 66"/>
                <a:gd name="T62" fmla="*/ 2147483646 w 70"/>
                <a:gd name="T63" fmla="*/ 2147483646 h 66"/>
                <a:gd name="T64" fmla="*/ 2147483646 w 70"/>
                <a:gd name="T65" fmla="*/ 2147483646 h 66"/>
                <a:gd name="T66" fmla="*/ 2147483646 w 70"/>
                <a:gd name="T67" fmla="*/ 2147483646 h 66"/>
                <a:gd name="T68" fmla="*/ 2147483646 w 70"/>
                <a:gd name="T69" fmla="*/ 2147483646 h 66"/>
                <a:gd name="T70" fmla="*/ 0 w 70"/>
                <a:gd name="T71" fmla="*/ 2147483646 h 66"/>
                <a:gd name="T72" fmla="*/ 0 w 70"/>
                <a:gd name="T73" fmla="*/ 2147483646 h 66"/>
                <a:gd name="T74" fmla="*/ 0 w 70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6"/>
                <a:gd name="T116" fmla="*/ 70 w 70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6">
                  <a:moveTo>
                    <a:pt x="0" y="34"/>
                  </a:moveTo>
                  <a:lnTo>
                    <a:pt x="0" y="34"/>
                  </a:lnTo>
                  <a:lnTo>
                    <a:pt x="0" y="40"/>
                  </a:lnTo>
                  <a:lnTo>
                    <a:pt x="2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4" y="62"/>
                  </a:lnTo>
                  <a:lnTo>
                    <a:pt x="20" y="64"/>
                  </a:lnTo>
                  <a:lnTo>
                    <a:pt x="28" y="66"/>
                  </a:lnTo>
                  <a:lnTo>
                    <a:pt x="34" y="66"/>
                  </a:lnTo>
                  <a:lnTo>
                    <a:pt x="42" y="66"/>
                  </a:lnTo>
                  <a:lnTo>
                    <a:pt x="48" y="64"/>
                  </a:lnTo>
                  <a:lnTo>
                    <a:pt x="54" y="62"/>
                  </a:lnTo>
                  <a:lnTo>
                    <a:pt x="60" y="58"/>
                  </a:lnTo>
                  <a:lnTo>
                    <a:pt x="64" y="52"/>
                  </a:lnTo>
                  <a:lnTo>
                    <a:pt x="68" y="46"/>
                  </a:lnTo>
                  <a:lnTo>
                    <a:pt x="70" y="40"/>
                  </a:lnTo>
                  <a:lnTo>
                    <a:pt x="70" y="34"/>
                  </a:lnTo>
                  <a:lnTo>
                    <a:pt x="70" y="26"/>
                  </a:lnTo>
                  <a:lnTo>
                    <a:pt x="68" y="20"/>
                  </a:lnTo>
                  <a:lnTo>
                    <a:pt x="64" y="14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0" y="2"/>
                  </a:lnTo>
                  <a:lnTo>
                    <a:pt x="14" y="6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225"/>
            <p:cNvSpPr>
              <a:spLocks/>
            </p:cNvSpPr>
            <p:nvPr/>
          </p:nvSpPr>
          <p:spPr bwMode="auto">
            <a:xfrm>
              <a:off x="5538788" y="6059488"/>
              <a:ext cx="133350" cy="130175"/>
            </a:xfrm>
            <a:custGeom>
              <a:avLst/>
              <a:gdLst>
                <a:gd name="T0" fmla="*/ 0 w 84"/>
                <a:gd name="T1" fmla="*/ 2147483646 h 82"/>
                <a:gd name="T2" fmla="*/ 0 w 84"/>
                <a:gd name="T3" fmla="*/ 2147483646 h 82"/>
                <a:gd name="T4" fmla="*/ 0 w 84"/>
                <a:gd name="T5" fmla="*/ 2147483646 h 82"/>
                <a:gd name="T6" fmla="*/ 2147483646 w 84"/>
                <a:gd name="T7" fmla="*/ 2147483646 h 82"/>
                <a:gd name="T8" fmla="*/ 2147483646 w 84"/>
                <a:gd name="T9" fmla="*/ 2147483646 h 82"/>
                <a:gd name="T10" fmla="*/ 2147483646 w 84"/>
                <a:gd name="T11" fmla="*/ 2147483646 h 82"/>
                <a:gd name="T12" fmla="*/ 2147483646 w 84"/>
                <a:gd name="T13" fmla="*/ 2147483646 h 82"/>
                <a:gd name="T14" fmla="*/ 2147483646 w 84"/>
                <a:gd name="T15" fmla="*/ 2147483646 h 82"/>
                <a:gd name="T16" fmla="*/ 2147483646 w 84"/>
                <a:gd name="T17" fmla="*/ 2147483646 h 82"/>
                <a:gd name="T18" fmla="*/ 2147483646 w 84"/>
                <a:gd name="T19" fmla="*/ 2147483646 h 82"/>
                <a:gd name="T20" fmla="*/ 2147483646 w 84"/>
                <a:gd name="T21" fmla="*/ 2147483646 h 82"/>
                <a:gd name="T22" fmla="*/ 2147483646 w 84"/>
                <a:gd name="T23" fmla="*/ 2147483646 h 82"/>
                <a:gd name="T24" fmla="*/ 2147483646 w 84"/>
                <a:gd name="T25" fmla="*/ 2147483646 h 82"/>
                <a:gd name="T26" fmla="*/ 2147483646 w 84"/>
                <a:gd name="T27" fmla="*/ 2147483646 h 82"/>
                <a:gd name="T28" fmla="*/ 2147483646 w 84"/>
                <a:gd name="T29" fmla="*/ 2147483646 h 82"/>
                <a:gd name="T30" fmla="*/ 2147483646 w 84"/>
                <a:gd name="T31" fmla="*/ 2147483646 h 82"/>
                <a:gd name="T32" fmla="*/ 2147483646 w 84"/>
                <a:gd name="T33" fmla="*/ 2147483646 h 82"/>
                <a:gd name="T34" fmla="*/ 2147483646 w 84"/>
                <a:gd name="T35" fmla="*/ 2147483646 h 82"/>
                <a:gd name="T36" fmla="*/ 2147483646 w 84"/>
                <a:gd name="T37" fmla="*/ 2147483646 h 82"/>
                <a:gd name="T38" fmla="*/ 2147483646 w 84"/>
                <a:gd name="T39" fmla="*/ 2147483646 h 82"/>
                <a:gd name="T40" fmla="*/ 2147483646 w 84"/>
                <a:gd name="T41" fmla="*/ 2147483646 h 82"/>
                <a:gd name="T42" fmla="*/ 2147483646 w 84"/>
                <a:gd name="T43" fmla="*/ 2147483646 h 82"/>
                <a:gd name="T44" fmla="*/ 2147483646 w 84"/>
                <a:gd name="T45" fmla="*/ 2147483646 h 82"/>
                <a:gd name="T46" fmla="*/ 2147483646 w 84"/>
                <a:gd name="T47" fmla="*/ 2147483646 h 82"/>
                <a:gd name="T48" fmla="*/ 2147483646 w 84"/>
                <a:gd name="T49" fmla="*/ 2147483646 h 82"/>
                <a:gd name="T50" fmla="*/ 2147483646 w 84"/>
                <a:gd name="T51" fmla="*/ 2147483646 h 82"/>
                <a:gd name="T52" fmla="*/ 2147483646 w 84"/>
                <a:gd name="T53" fmla="*/ 2147483646 h 82"/>
                <a:gd name="T54" fmla="*/ 2147483646 w 84"/>
                <a:gd name="T55" fmla="*/ 0 h 82"/>
                <a:gd name="T56" fmla="*/ 2147483646 w 84"/>
                <a:gd name="T57" fmla="*/ 0 h 82"/>
                <a:gd name="T58" fmla="*/ 2147483646 w 84"/>
                <a:gd name="T59" fmla="*/ 2147483646 h 82"/>
                <a:gd name="T60" fmla="*/ 2147483646 w 84"/>
                <a:gd name="T61" fmla="*/ 2147483646 h 82"/>
                <a:gd name="T62" fmla="*/ 2147483646 w 84"/>
                <a:gd name="T63" fmla="*/ 2147483646 h 82"/>
                <a:gd name="T64" fmla="*/ 2147483646 w 84"/>
                <a:gd name="T65" fmla="*/ 2147483646 h 82"/>
                <a:gd name="T66" fmla="*/ 2147483646 w 84"/>
                <a:gd name="T67" fmla="*/ 2147483646 h 82"/>
                <a:gd name="T68" fmla="*/ 2147483646 w 84"/>
                <a:gd name="T69" fmla="*/ 2147483646 h 82"/>
                <a:gd name="T70" fmla="*/ 0 w 84"/>
                <a:gd name="T71" fmla="*/ 2147483646 h 82"/>
                <a:gd name="T72" fmla="*/ 0 w 84"/>
                <a:gd name="T73" fmla="*/ 2147483646 h 82"/>
                <a:gd name="T74" fmla="*/ 0 w 84"/>
                <a:gd name="T75" fmla="*/ 2147483646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4"/>
                <a:gd name="T115" fmla="*/ 0 h 82"/>
                <a:gd name="T116" fmla="*/ 84 w 84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4" h="82">
                  <a:moveTo>
                    <a:pt x="0" y="40"/>
                  </a:moveTo>
                  <a:lnTo>
                    <a:pt x="0" y="40"/>
                  </a:lnTo>
                  <a:lnTo>
                    <a:pt x="0" y="50"/>
                  </a:lnTo>
                  <a:lnTo>
                    <a:pt x="2" y="56"/>
                  </a:lnTo>
                  <a:lnTo>
                    <a:pt x="6" y="64"/>
                  </a:lnTo>
                  <a:lnTo>
                    <a:pt x="12" y="70"/>
                  </a:lnTo>
                  <a:lnTo>
                    <a:pt x="18" y="74"/>
                  </a:lnTo>
                  <a:lnTo>
                    <a:pt x="26" y="78"/>
                  </a:lnTo>
                  <a:lnTo>
                    <a:pt x="34" y="80"/>
                  </a:lnTo>
                  <a:lnTo>
                    <a:pt x="42" y="82"/>
                  </a:lnTo>
                  <a:lnTo>
                    <a:pt x="50" y="80"/>
                  </a:lnTo>
                  <a:lnTo>
                    <a:pt x="58" y="78"/>
                  </a:lnTo>
                  <a:lnTo>
                    <a:pt x="66" y="74"/>
                  </a:lnTo>
                  <a:lnTo>
                    <a:pt x="72" y="70"/>
                  </a:lnTo>
                  <a:lnTo>
                    <a:pt x="76" y="64"/>
                  </a:lnTo>
                  <a:lnTo>
                    <a:pt x="80" y="56"/>
                  </a:lnTo>
                  <a:lnTo>
                    <a:pt x="84" y="50"/>
                  </a:lnTo>
                  <a:lnTo>
                    <a:pt x="84" y="40"/>
                  </a:lnTo>
                  <a:lnTo>
                    <a:pt x="84" y="32"/>
                  </a:lnTo>
                  <a:lnTo>
                    <a:pt x="80" y="26"/>
                  </a:lnTo>
                  <a:lnTo>
                    <a:pt x="76" y="18"/>
                  </a:lnTo>
                  <a:lnTo>
                    <a:pt x="72" y="12"/>
                  </a:lnTo>
                  <a:lnTo>
                    <a:pt x="66" y="8"/>
                  </a:lnTo>
                  <a:lnTo>
                    <a:pt x="58" y="4"/>
                  </a:lnTo>
                  <a:lnTo>
                    <a:pt x="50" y="2"/>
                  </a:lnTo>
                  <a:lnTo>
                    <a:pt x="42" y="0"/>
                  </a:lnTo>
                  <a:lnTo>
                    <a:pt x="34" y="2"/>
                  </a:lnTo>
                  <a:lnTo>
                    <a:pt x="26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226"/>
            <p:cNvSpPr>
              <a:spLocks/>
            </p:cNvSpPr>
            <p:nvPr/>
          </p:nvSpPr>
          <p:spPr bwMode="auto">
            <a:xfrm>
              <a:off x="5665788" y="6030913"/>
              <a:ext cx="127000" cy="123825"/>
            </a:xfrm>
            <a:custGeom>
              <a:avLst/>
              <a:gdLst>
                <a:gd name="T0" fmla="*/ 0 w 80"/>
                <a:gd name="T1" fmla="*/ 2147483646 h 78"/>
                <a:gd name="T2" fmla="*/ 0 w 80"/>
                <a:gd name="T3" fmla="*/ 2147483646 h 78"/>
                <a:gd name="T4" fmla="*/ 2147483646 w 80"/>
                <a:gd name="T5" fmla="*/ 2147483646 h 78"/>
                <a:gd name="T6" fmla="*/ 2147483646 w 80"/>
                <a:gd name="T7" fmla="*/ 2147483646 h 78"/>
                <a:gd name="T8" fmla="*/ 2147483646 w 80"/>
                <a:gd name="T9" fmla="*/ 2147483646 h 78"/>
                <a:gd name="T10" fmla="*/ 2147483646 w 80"/>
                <a:gd name="T11" fmla="*/ 2147483646 h 78"/>
                <a:gd name="T12" fmla="*/ 2147483646 w 80"/>
                <a:gd name="T13" fmla="*/ 2147483646 h 78"/>
                <a:gd name="T14" fmla="*/ 2147483646 w 80"/>
                <a:gd name="T15" fmla="*/ 2147483646 h 78"/>
                <a:gd name="T16" fmla="*/ 2147483646 w 80"/>
                <a:gd name="T17" fmla="*/ 2147483646 h 78"/>
                <a:gd name="T18" fmla="*/ 2147483646 w 80"/>
                <a:gd name="T19" fmla="*/ 2147483646 h 78"/>
                <a:gd name="T20" fmla="*/ 2147483646 w 80"/>
                <a:gd name="T21" fmla="*/ 2147483646 h 78"/>
                <a:gd name="T22" fmla="*/ 2147483646 w 80"/>
                <a:gd name="T23" fmla="*/ 2147483646 h 78"/>
                <a:gd name="T24" fmla="*/ 2147483646 w 80"/>
                <a:gd name="T25" fmla="*/ 2147483646 h 78"/>
                <a:gd name="T26" fmla="*/ 2147483646 w 80"/>
                <a:gd name="T27" fmla="*/ 2147483646 h 78"/>
                <a:gd name="T28" fmla="*/ 2147483646 w 80"/>
                <a:gd name="T29" fmla="*/ 2147483646 h 78"/>
                <a:gd name="T30" fmla="*/ 2147483646 w 80"/>
                <a:gd name="T31" fmla="*/ 2147483646 h 78"/>
                <a:gd name="T32" fmla="*/ 2147483646 w 80"/>
                <a:gd name="T33" fmla="*/ 2147483646 h 78"/>
                <a:gd name="T34" fmla="*/ 2147483646 w 80"/>
                <a:gd name="T35" fmla="*/ 2147483646 h 78"/>
                <a:gd name="T36" fmla="*/ 2147483646 w 80"/>
                <a:gd name="T37" fmla="*/ 2147483646 h 78"/>
                <a:gd name="T38" fmla="*/ 2147483646 w 80"/>
                <a:gd name="T39" fmla="*/ 2147483646 h 78"/>
                <a:gd name="T40" fmla="*/ 2147483646 w 80"/>
                <a:gd name="T41" fmla="*/ 2147483646 h 78"/>
                <a:gd name="T42" fmla="*/ 2147483646 w 80"/>
                <a:gd name="T43" fmla="*/ 2147483646 h 78"/>
                <a:gd name="T44" fmla="*/ 2147483646 w 80"/>
                <a:gd name="T45" fmla="*/ 2147483646 h 78"/>
                <a:gd name="T46" fmla="*/ 2147483646 w 80"/>
                <a:gd name="T47" fmla="*/ 2147483646 h 78"/>
                <a:gd name="T48" fmla="*/ 2147483646 w 80"/>
                <a:gd name="T49" fmla="*/ 2147483646 h 78"/>
                <a:gd name="T50" fmla="*/ 2147483646 w 80"/>
                <a:gd name="T51" fmla="*/ 2147483646 h 78"/>
                <a:gd name="T52" fmla="*/ 2147483646 w 80"/>
                <a:gd name="T53" fmla="*/ 2147483646 h 78"/>
                <a:gd name="T54" fmla="*/ 2147483646 w 80"/>
                <a:gd name="T55" fmla="*/ 0 h 78"/>
                <a:gd name="T56" fmla="*/ 2147483646 w 80"/>
                <a:gd name="T57" fmla="*/ 0 h 78"/>
                <a:gd name="T58" fmla="*/ 2147483646 w 80"/>
                <a:gd name="T59" fmla="*/ 2147483646 h 78"/>
                <a:gd name="T60" fmla="*/ 2147483646 w 80"/>
                <a:gd name="T61" fmla="*/ 2147483646 h 78"/>
                <a:gd name="T62" fmla="*/ 2147483646 w 80"/>
                <a:gd name="T63" fmla="*/ 2147483646 h 78"/>
                <a:gd name="T64" fmla="*/ 2147483646 w 80"/>
                <a:gd name="T65" fmla="*/ 2147483646 h 78"/>
                <a:gd name="T66" fmla="*/ 2147483646 w 80"/>
                <a:gd name="T67" fmla="*/ 2147483646 h 78"/>
                <a:gd name="T68" fmla="*/ 2147483646 w 80"/>
                <a:gd name="T69" fmla="*/ 2147483646 h 78"/>
                <a:gd name="T70" fmla="*/ 2147483646 w 80"/>
                <a:gd name="T71" fmla="*/ 2147483646 h 78"/>
                <a:gd name="T72" fmla="*/ 0 w 80"/>
                <a:gd name="T73" fmla="*/ 2147483646 h 78"/>
                <a:gd name="T74" fmla="*/ 0 w 80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78"/>
                <a:gd name="T116" fmla="*/ 80 w 80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78">
                  <a:moveTo>
                    <a:pt x="0" y="38"/>
                  </a:moveTo>
                  <a:lnTo>
                    <a:pt x="0" y="38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8" y="60"/>
                  </a:lnTo>
                  <a:lnTo>
                    <a:pt x="12" y="66"/>
                  </a:lnTo>
                  <a:lnTo>
                    <a:pt x="18" y="70"/>
                  </a:lnTo>
                  <a:lnTo>
                    <a:pt x="24" y="74"/>
                  </a:lnTo>
                  <a:lnTo>
                    <a:pt x="32" y="76"/>
                  </a:lnTo>
                  <a:lnTo>
                    <a:pt x="40" y="78"/>
                  </a:lnTo>
                  <a:lnTo>
                    <a:pt x="48" y="76"/>
                  </a:lnTo>
                  <a:lnTo>
                    <a:pt x="56" y="74"/>
                  </a:lnTo>
                  <a:lnTo>
                    <a:pt x="62" y="70"/>
                  </a:lnTo>
                  <a:lnTo>
                    <a:pt x="68" y="66"/>
                  </a:lnTo>
                  <a:lnTo>
                    <a:pt x="74" y="60"/>
                  </a:lnTo>
                  <a:lnTo>
                    <a:pt x="78" y="54"/>
                  </a:lnTo>
                  <a:lnTo>
                    <a:pt x="80" y="46"/>
                  </a:lnTo>
                  <a:lnTo>
                    <a:pt x="80" y="38"/>
                  </a:lnTo>
                  <a:lnTo>
                    <a:pt x="80" y="32"/>
                  </a:lnTo>
                  <a:lnTo>
                    <a:pt x="78" y="24"/>
                  </a:lnTo>
                  <a:lnTo>
                    <a:pt x="74" y="18"/>
                  </a:lnTo>
                  <a:lnTo>
                    <a:pt x="68" y="12"/>
                  </a:lnTo>
                  <a:lnTo>
                    <a:pt x="62" y="6"/>
                  </a:lnTo>
                  <a:lnTo>
                    <a:pt x="56" y="4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8" y="18"/>
                  </a:lnTo>
                  <a:lnTo>
                    <a:pt x="4" y="24"/>
                  </a:lnTo>
                  <a:lnTo>
                    <a:pt x="2" y="32"/>
                  </a:lnTo>
                  <a:lnTo>
                    <a:pt x="0" y="3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227"/>
            <p:cNvSpPr>
              <a:spLocks/>
            </p:cNvSpPr>
            <p:nvPr/>
          </p:nvSpPr>
          <p:spPr bwMode="auto">
            <a:xfrm>
              <a:off x="5999163" y="5875338"/>
              <a:ext cx="171450" cy="161925"/>
            </a:xfrm>
            <a:custGeom>
              <a:avLst/>
              <a:gdLst>
                <a:gd name="T0" fmla="*/ 0 w 108"/>
                <a:gd name="T1" fmla="*/ 2147483646 h 102"/>
                <a:gd name="T2" fmla="*/ 0 w 108"/>
                <a:gd name="T3" fmla="*/ 2147483646 h 102"/>
                <a:gd name="T4" fmla="*/ 2147483646 w 108"/>
                <a:gd name="T5" fmla="*/ 2147483646 h 102"/>
                <a:gd name="T6" fmla="*/ 2147483646 w 108"/>
                <a:gd name="T7" fmla="*/ 2147483646 h 102"/>
                <a:gd name="T8" fmla="*/ 2147483646 w 108"/>
                <a:gd name="T9" fmla="*/ 2147483646 h 102"/>
                <a:gd name="T10" fmla="*/ 2147483646 w 108"/>
                <a:gd name="T11" fmla="*/ 2147483646 h 102"/>
                <a:gd name="T12" fmla="*/ 2147483646 w 108"/>
                <a:gd name="T13" fmla="*/ 2147483646 h 102"/>
                <a:gd name="T14" fmla="*/ 2147483646 w 108"/>
                <a:gd name="T15" fmla="*/ 2147483646 h 102"/>
                <a:gd name="T16" fmla="*/ 2147483646 w 108"/>
                <a:gd name="T17" fmla="*/ 2147483646 h 102"/>
                <a:gd name="T18" fmla="*/ 2147483646 w 108"/>
                <a:gd name="T19" fmla="*/ 2147483646 h 102"/>
                <a:gd name="T20" fmla="*/ 2147483646 w 108"/>
                <a:gd name="T21" fmla="*/ 2147483646 h 102"/>
                <a:gd name="T22" fmla="*/ 2147483646 w 108"/>
                <a:gd name="T23" fmla="*/ 2147483646 h 102"/>
                <a:gd name="T24" fmla="*/ 2147483646 w 108"/>
                <a:gd name="T25" fmla="*/ 2147483646 h 102"/>
                <a:gd name="T26" fmla="*/ 2147483646 w 108"/>
                <a:gd name="T27" fmla="*/ 2147483646 h 102"/>
                <a:gd name="T28" fmla="*/ 2147483646 w 108"/>
                <a:gd name="T29" fmla="*/ 2147483646 h 102"/>
                <a:gd name="T30" fmla="*/ 2147483646 w 108"/>
                <a:gd name="T31" fmla="*/ 2147483646 h 102"/>
                <a:gd name="T32" fmla="*/ 2147483646 w 108"/>
                <a:gd name="T33" fmla="*/ 2147483646 h 102"/>
                <a:gd name="T34" fmla="*/ 2147483646 w 108"/>
                <a:gd name="T35" fmla="*/ 2147483646 h 102"/>
                <a:gd name="T36" fmla="*/ 2147483646 w 108"/>
                <a:gd name="T37" fmla="*/ 2147483646 h 102"/>
                <a:gd name="T38" fmla="*/ 2147483646 w 108"/>
                <a:gd name="T39" fmla="*/ 2147483646 h 102"/>
                <a:gd name="T40" fmla="*/ 2147483646 w 108"/>
                <a:gd name="T41" fmla="*/ 2147483646 h 102"/>
                <a:gd name="T42" fmla="*/ 2147483646 w 108"/>
                <a:gd name="T43" fmla="*/ 2147483646 h 102"/>
                <a:gd name="T44" fmla="*/ 2147483646 w 108"/>
                <a:gd name="T45" fmla="*/ 2147483646 h 102"/>
                <a:gd name="T46" fmla="*/ 2147483646 w 108"/>
                <a:gd name="T47" fmla="*/ 2147483646 h 102"/>
                <a:gd name="T48" fmla="*/ 2147483646 w 108"/>
                <a:gd name="T49" fmla="*/ 2147483646 h 102"/>
                <a:gd name="T50" fmla="*/ 2147483646 w 108"/>
                <a:gd name="T51" fmla="*/ 2147483646 h 102"/>
                <a:gd name="T52" fmla="*/ 2147483646 w 108"/>
                <a:gd name="T53" fmla="*/ 0 h 102"/>
                <a:gd name="T54" fmla="*/ 2147483646 w 108"/>
                <a:gd name="T55" fmla="*/ 0 h 102"/>
                <a:gd name="T56" fmla="*/ 2147483646 w 108"/>
                <a:gd name="T57" fmla="*/ 0 h 102"/>
                <a:gd name="T58" fmla="*/ 2147483646 w 108"/>
                <a:gd name="T59" fmla="*/ 0 h 102"/>
                <a:gd name="T60" fmla="*/ 2147483646 w 108"/>
                <a:gd name="T61" fmla="*/ 2147483646 h 102"/>
                <a:gd name="T62" fmla="*/ 2147483646 w 108"/>
                <a:gd name="T63" fmla="*/ 2147483646 h 102"/>
                <a:gd name="T64" fmla="*/ 2147483646 w 108"/>
                <a:gd name="T65" fmla="*/ 2147483646 h 102"/>
                <a:gd name="T66" fmla="*/ 2147483646 w 108"/>
                <a:gd name="T67" fmla="*/ 2147483646 h 102"/>
                <a:gd name="T68" fmla="*/ 2147483646 w 108"/>
                <a:gd name="T69" fmla="*/ 2147483646 h 102"/>
                <a:gd name="T70" fmla="*/ 2147483646 w 108"/>
                <a:gd name="T71" fmla="*/ 2147483646 h 102"/>
                <a:gd name="T72" fmla="*/ 0 w 108"/>
                <a:gd name="T73" fmla="*/ 2147483646 h 102"/>
                <a:gd name="T74" fmla="*/ 0 w 108"/>
                <a:gd name="T75" fmla="*/ 2147483646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8"/>
                <a:gd name="T115" fmla="*/ 0 h 102"/>
                <a:gd name="T116" fmla="*/ 108 w 108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8" h="102">
                  <a:moveTo>
                    <a:pt x="0" y="50"/>
                  </a:moveTo>
                  <a:lnTo>
                    <a:pt x="0" y="50"/>
                  </a:lnTo>
                  <a:lnTo>
                    <a:pt x="2" y="60"/>
                  </a:lnTo>
                  <a:lnTo>
                    <a:pt x="6" y="70"/>
                  </a:lnTo>
                  <a:lnTo>
                    <a:pt x="10" y="80"/>
                  </a:lnTo>
                  <a:lnTo>
                    <a:pt x="16" y="86"/>
                  </a:lnTo>
                  <a:lnTo>
                    <a:pt x="24" y="92"/>
                  </a:lnTo>
                  <a:lnTo>
                    <a:pt x="34" y="98"/>
                  </a:lnTo>
                  <a:lnTo>
                    <a:pt x="44" y="100"/>
                  </a:lnTo>
                  <a:lnTo>
                    <a:pt x="54" y="102"/>
                  </a:lnTo>
                  <a:lnTo>
                    <a:pt x="66" y="100"/>
                  </a:lnTo>
                  <a:lnTo>
                    <a:pt x="76" y="98"/>
                  </a:lnTo>
                  <a:lnTo>
                    <a:pt x="84" y="92"/>
                  </a:lnTo>
                  <a:lnTo>
                    <a:pt x="92" y="86"/>
                  </a:lnTo>
                  <a:lnTo>
                    <a:pt x="98" y="80"/>
                  </a:lnTo>
                  <a:lnTo>
                    <a:pt x="104" y="70"/>
                  </a:lnTo>
                  <a:lnTo>
                    <a:pt x="108" y="60"/>
                  </a:lnTo>
                  <a:lnTo>
                    <a:pt x="108" y="50"/>
                  </a:lnTo>
                  <a:lnTo>
                    <a:pt x="108" y="40"/>
                  </a:lnTo>
                  <a:lnTo>
                    <a:pt x="104" y="30"/>
                  </a:lnTo>
                  <a:lnTo>
                    <a:pt x="98" y="22"/>
                  </a:lnTo>
                  <a:lnTo>
                    <a:pt x="92" y="14"/>
                  </a:lnTo>
                  <a:lnTo>
                    <a:pt x="84" y="8"/>
                  </a:lnTo>
                  <a:lnTo>
                    <a:pt x="76" y="4"/>
                  </a:lnTo>
                  <a:lnTo>
                    <a:pt x="66" y="0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4" y="4"/>
                  </a:lnTo>
                  <a:lnTo>
                    <a:pt x="24" y="8"/>
                  </a:lnTo>
                  <a:lnTo>
                    <a:pt x="16" y="14"/>
                  </a:lnTo>
                  <a:lnTo>
                    <a:pt x="10" y="22"/>
                  </a:lnTo>
                  <a:lnTo>
                    <a:pt x="6" y="30"/>
                  </a:lnTo>
                  <a:lnTo>
                    <a:pt x="2" y="40"/>
                  </a:lnTo>
                  <a:lnTo>
                    <a:pt x="0" y="5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228"/>
            <p:cNvSpPr>
              <a:spLocks/>
            </p:cNvSpPr>
            <p:nvPr/>
          </p:nvSpPr>
          <p:spPr bwMode="auto">
            <a:xfrm>
              <a:off x="6338888" y="5627688"/>
              <a:ext cx="117475" cy="107950"/>
            </a:xfrm>
            <a:custGeom>
              <a:avLst/>
              <a:gdLst>
                <a:gd name="T0" fmla="*/ 0 w 74"/>
                <a:gd name="T1" fmla="*/ 2147483646 h 68"/>
                <a:gd name="T2" fmla="*/ 0 w 74"/>
                <a:gd name="T3" fmla="*/ 2147483646 h 68"/>
                <a:gd name="T4" fmla="*/ 2147483646 w 74"/>
                <a:gd name="T5" fmla="*/ 2147483646 h 68"/>
                <a:gd name="T6" fmla="*/ 2147483646 w 74"/>
                <a:gd name="T7" fmla="*/ 2147483646 h 68"/>
                <a:gd name="T8" fmla="*/ 2147483646 w 74"/>
                <a:gd name="T9" fmla="*/ 2147483646 h 68"/>
                <a:gd name="T10" fmla="*/ 2147483646 w 74"/>
                <a:gd name="T11" fmla="*/ 2147483646 h 68"/>
                <a:gd name="T12" fmla="*/ 2147483646 w 74"/>
                <a:gd name="T13" fmla="*/ 2147483646 h 68"/>
                <a:gd name="T14" fmla="*/ 2147483646 w 74"/>
                <a:gd name="T15" fmla="*/ 2147483646 h 68"/>
                <a:gd name="T16" fmla="*/ 2147483646 w 74"/>
                <a:gd name="T17" fmla="*/ 2147483646 h 68"/>
                <a:gd name="T18" fmla="*/ 2147483646 w 74"/>
                <a:gd name="T19" fmla="*/ 2147483646 h 68"/>
                <a:gd name="T20" fmla="*/ 2147483646 w 74"/>
                <a:gd name="T21" fmla="*/ 2147483646 h 68"/>
                <a:gd name="T22" fmla="*/ 2147483646 w 74"/>
                <a:gd name="T23" fmla="*/ 2147483646 h 68"/>
                <a:gd name="T24" fmla="*/ 2147483646 w 74"/>
                <a:gd name="T25" fmla="*/ 2147483646 h 68"/>
                <a:gd name="T26" fmla="*/ 2147483646 w 74"/>
                <a:gd name="T27" fmla="*/ 2147483646 h 68"/>
                <a:gd name="T28" fmla="*/ 2147483646 w 74"/>
                <a:gd name="T29" fmla="*/ 2147483646 h 68"/>
                <a:gd name="T30" fmla="*/ 2147483646 w 74"/>
                <a:gd name="T31" fmla="*/ 2147483646 h 68"/>
                <a:gd name="T32" fmla="*/ 2147483646 w 74"/>
                <a:gd name="T33" fmla="*/ 2147483646 h 68"/>
                <a:gd name="T34" fmla="*/ 2147483646 w 74"/>
                <a:gd name="T35" fmla="*/ 2147483646 h 68"/>
                <a:gd name="T36" fmla="*/ 2147483646 w 74"/>
                <a:gd name="T37" fmla="*/ 2147483646 h 68"/>
                <a:gd name="T38" fmla="*/ 2147483646 w 74"/>
                <a:gd name="T39" fmla="*/ 2147483646 h 68"/>
                <a:gd name="T40" fmla="*/ 2147483646 w 74"/>
                <a:gd name="T41" fmla="*/ 2147483646 h 68"/>
                <a:gd name="T42" fmla="*/ 2147483646 w 74"/>
                <a:gd name="T43" fmla="*/ 2147483646 h 68"/>
                <a:gd name="T44" fmla="*/ 2147483646 w 74"/>
                <a:gd name="T45" fmla="*/ 2147483646 h 68"/>
                <a:gd name="T46" fmla="*/ 2147483646 w 74"/>
                <a:gd name="T47" fmla="*/ 2147483646 h 68"/>
                <a:gd name="T48" fmla="*/ 2147483646 w 74"/>
                <a:gd name="T49" fmla="*/ 2147483646 h 68"/>
                <a:gd name="T50" fmla="*/ 2147483646 w 74"/>
                <a:gd name="T51" fmla="*/ 2147483646 h 68"/>
                <a:gd name="T52" fmla="*/ 2147483646 w 74"/>
                <a:gd name="T53" fmla="*/ 0 h 68"/>
                <a:gd name="T54" fmla="*/ 2147483646 w 74"/>
                <a:gd name="T55" fmla="*/ 0 h 68"/>
                <a:gd name="T56" fmla="*/ 2147483646 w 74"/>
                <a:gd name="T57" fmla="*/ 0 h 68"/>
                <a:gd name="T58" fmla="*/ 2147483646 w 74"/>
                <a:gd name="T59" fmla="*/ 0 h 68"/>
                <a:gd name="T60" fmla="*/ 2147483646 w 74"/>
                <a:gd name="T61" fmla="*/ 2147483646 h 68"/>
                <a:gd name="T62" fmla="*/ 2147483646 w 74"/>
                <a:gd name="T63" fmla="*/ 2147483646 h 68"/>
                <a:gd name="T64" fmla="*/ 2147483646 w 74"/>
                <a:gd name="T65" fmla="*/ 2147483646 h 68"/>
                <a:gd name="T66" fmla="*/ 2147483646 w 74"/>
                <a:gd name="T67" fmla="*/ 2147483646 h 68"/>
                <a:gd name="T68" fmla="*/ 2147483646 w 74"/>
                <a:gd name="T69" fmla="*/ 2147483646 h 68"/>
                <a:gd name="T70" fmla="*/ 2147483646 w 74"/>
                <a:gd name="T71" fmla="*/ 2147483646 h 68"/>
                <a:gd name="T72" fmla="*/ 0 w 74"/>
                <a:gd name="T73" fmla="*/ 2147483646 h 68"/>
                <a:gd name="T74" fmla="*/ 0 w 74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68"/>
                <a:gd name="T116" fmla="*/ 74 w 74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68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8"/>
                  </a:lnTo>
                  <a:lnTo>
                    <a:pt x="8" y="52"/>
                  </a:lnTo>
                  <a:lnTo>
                    <a:pt x="12" y="58"/>
                  </a:lnTo>
                  <a:lnTo>
                    <a:pt x="16" y="62"/>
                  </a:lnTo>
                  <a:lnTo>
                    <a:pt x="24" y="66"/>
                  </a:lnTo>
                  <a:lnTo>
                    <a:pt x="30" y="68"/>
                  </a:lnTo>
                  <a:lnTo>
                    <a:pt x="38" y="68"/>
                  </a:lnTo>
                  <a:lnTo>
                    <a:pt x="44" y="68"/>
                  </a:lnTo>
                  <a:lnTo>
                    <a:pt x="52" y="66"/>
                  </a:lnTo>
                  <a:lnTo>
                    <a:pt x="58" y="62"/>
                  </a:lnTo>
                  <a:lnTo>
                    <a:pt x="62" y="58"/>
                  </a:lnTo>
                  <a:lnTo>
                    <a:pt x="68" y="52"/>
                  </a:lnTo>
                  <a:lnTo>
                    <a:pt x="70" y="48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2" y="10"/>
                  </a:lnTo>
                  <a:lnTo>
                    <a:pt x="58" y="4"/>
                  </a:lnTo>
                  <a:lnTo>
                    <a:pt x="52" y="2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30" y="0"/>
                  </a:lnTo>
                  <a:lnTo>
                    <a:pt x="24" y="2"/>
                  </a:lnTo>
                  <a:lnTo>
                    <a:pt x="16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229"/>
            <p:cNvSpPr>
              <a:spLocks/>
            </p:cNvSpPr>
            <p:nvPr/>
          </p:nvSpPr>
          <p:spPr bwMode="auto">
            <a:xfrm>
              <a:off x="6272213" y="5684838"/>
              <a:ext cx="76200" cy="73025"/>
            </a:xfrm>
            <a:custGeom>
              <a:avLst/>
              <a:gdLst>
                <a:gd name="T0" fmla="*/ 0 w 48"/>
                <a:gd name="T1" fmla="*/ 2147483646 h 46"/>
                <a:gd name="T2" fmla="*/ 0 w 48"/>
                <a:gd name="T3" fmla="*/ 2147483646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2147483646 w 48"/>
                <a:gd name="T21" fmla="*/ 2147483646 h 46"/>
                <a:gd name="T22" fmla="*/ 2147483646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2147483646 h 46"/>
                <a:gd name="T30" fmla="*/ 2147483646 w 48"/>
                <a:gd name="T31" fmla="*/ 0 h 46"/>
                <a:gd name="T32" fmla="*/ 2147483646 w 48"/>
                <a:gd name="T33" fmla="*/ 0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2147483646 h 46"/>
                <a:gd name="T40" fmla="*/ 0 w 48"/>
                <a:gd name="T41" fmla="*/ 2147483646 h 46"/>
                <a:gd name="T42" fmla="*/ 0 w 48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6"/>
                <a:gd name="T68" fmla="*/ 48 w 48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6">
                  <a:moveTo>
                    <a:pt x="0" y="22"/>
                  </a:moveTo>
                  <a:lnTo>
                    <a:pt x="0" y="22"/>
                  </a:lnTo>
                  <a:lnTo>
                    <a:pt x="2" y="32"/>
                  </a:lnTo>
                  <a:lnTo>
                    <a:pt x="8" y="38"/>
                  </a:lnTo>
                  <a:lnTo>
                    <a:pt x="16" y="44"/>
                  </a:lnTo>
                  <a:lnTo>
                    <a:pt x="24" y="46"/>
                  </a:lnTo>
                  <a:lnTo>
                    <a:pt x="34" y="44"/>
                  </a:lnTo>
                  <a:lnTo>
                    <a:pt x="42" y="38"/>
                  </a:lnTo>
                  <a:lnTo>
                    <a:pt x="46" y="32"/>
                  </a:lnTo>
                  <a:lnTo>
                    <a:pt x="48" y="22"/>
                  </a:lnTo>
                  <a:lnTo>
                    <a:pt x="46" y="14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230"/>
            <p:cNvSpPr>
              <a:spLocks/>
            </p:cNvSpPr>
            <p:nvPr/>
          </p:nvSpPr>
          <p:spPr bwMode="auto">
            <a:xfrm>
              <a:off x="6316663" y="5907088"/>
              <a:ext cx="155575" cy="146050"/>
            </a:xfrm>
            <a:custGeom>
              <a:avLst/>
              <a:gdLst>
                <a:gd name="T0" fmla="*/ 0 w 98"/>
                <a:gd name="T1" fmla="*/ 2147483646 h 92"/>
                <a:gd name="T2" fmla="*/ 0 w 98"/>
                <a:gd name="T3" fmla="*/ 2147483646 h 92"/>
                <a:gd name="T4" fmla="*/ 2147483646 w 98"/>
                <a:gd name="T5" fmla="*/ 2147483646 h 92"/>
                <a:gd name="T6" fmla="*/ 2147483646 w 98"/>
                <a:gd name="T7" fmla="*/ 2147483646 h 92"/>
                <a:gd name="T8" fmla="*/ 2147483646 w 98"/>
                <a:gd name="T9" fmla="*/ 2147483646 h 92"/>
                <a:gd name="T10" fmla="*/ 2147483646 w 98"/>
                <a:gd name="T11" fmla="*/ 2147483646 h 92"/>
                <a:gd name="T12" fmla="*/ 2147483646 w 98"/>
                <a:gd name="T13" fmla="*/ 2147483646 h 92"/>
                <a:gd name="T14" fmla="*/ 2147483646 w 98"/>
                <a:gd name="T15" fmla="*/ 2147483646 h 92"/>
                <a:gd name="T16" fmla="*/ 2147483646 w 98"/>
                <a:gd name="T17" fmla="*/ 2147483646 h 92"/>
                <a:gd name="T18" fmla="*/ 2147483646 w 98"/>
                <a:gd name="T19" fmla="*/ 2147483646 h 92"/>
                <a:gd name="T20" fmla="*/ 2147483646 w 98"/>
                <a:gd name="T21" fmla="*/ 2147483646 h 92"/>
                <a:gd name="T22" fmla="*/ 2147483646 w 98"/>
                <a:gd name="T23" fmla="*/ 2147483646 h 92"/>
                <a:gd name="T24" fmla="*/ 2147483646 w 98"/>
                <a:gd name="T25" fmla="*/ 2147483646 h 92"/>
                <a:gd name="T26" fmla="*/ 2147483646 w 98"/>
                <a:gd name="T27" fmla="*/ 2147483646 h 92"/>
                <a:gd name="T28" fmla="*/ 2147483646 w 98"/>
                <a:gd name="T29" fmla="*/ 2147483646 h 92"/>
                <a:gd name="T30" fmla="*/ 2147483646 w 98"/>
                <a:gd name="T31" fmla="*/ 2147483646 h 92"/>
                <a:gd name="T32" fmla="*/ 2147483646 w 98"/>
                <a:gd name="T33" fmla="*/ 2147483646 h 92"/>
                <a:gd name="T34" fmla="*/ 2147483646 w 98"/>
                <a:gd name="T35" fmla="*/ 2147483646 h 92"/>
                <a:gd name="T36" fmla="*/ 2147483646 w 98"/>
                <a:gd name="T37" fmla="*/ 2147483646 h 92"/>
                <a:gd name="T38" fmla="*/ 2147483646 w 98"/>
                <a:gd name="T39" fmla="*/ 2147483646 h 92"/>
                <a:gd name="T40" fmla="*/ 2147483646 w 98"/>
                <a:gd name="T41" fmla="*/ 2147483646 h 92"/>
                <a:gd name="T42" fmla="*/ 2147483646 w 98"/>
                <a:gd name="T43" fmla="*/ 2147483646 h 92"/>
                <a:gd name="T44" fmla="*/ 2147483646 w 98"/>
                <a:gd name="T45" fmla="*/ 2147483646 h 92"/>
                <a:gd name="T46" fmla="*/ 2147483646 w 98"/>
                <a:gd name="T47" fmla="*/ 2147483646 h 92"/>
                <a:gd name="T48" fmla="*/ 2147483646 w 98"/>
                <a:gd name="T49" fmla="*/ 2147483646 h 92"/>
                <a:gd name="T50" fmla="*/ 2147483646 w 98"/>
                <a:gd name="T51" fmla="*/ 2147483646 h 92"/>
                <a:gd name="T52" fmla="*/ 2147483646 w 98"/>
                <a:gd name="T53" fmla="*/ 0 h 92"/>
                <a:gd name="T54" fmla="*/ 2147483646 w 98"/>
                <a:gd name="T55" fmla="*/ 0 h 92"/>
                <a:gd name="T56" fmla="*/ 2147483646 w 98"/>
                <a:gd name="T57" fmla="*/ 0 h 92"/>
                <a:gd name="T58" fmla="*/ 2147483646 w 98"/>
                <a:gd name="T59" fmla="*/ 0 h 92"/>
                <a:gd name="T60" fmla="*/ 2147483646 w 98"/>
                <a:gd name="T61" fmla="*/ 2147483646 h 92"/>
                <a:gd name="T62" fmla="*/ 2147483646 w 98"/>
                <a:gd name="T63" fmla="*/ 2147483646 h 92"/>
                <a:gd name="T64" fmla="*/ 2147483646 w 98"/>
                <a:gd name="T65" fmla="*/ 2147483646 h 92"/>
                <a:gd name="T66" fmla="*/ 2147483646 w 98"/>
                <a:gd name="T67" fmla="*/ 2147483646 h 92"/>
                <a:gd name="T68" fmla="*/ 2147483646 w 98"/>
                <a:gd name="T69" fmla="*/ 2147483646 h 92"/>
                <a:gd name="T70" fmla="*/ 2147483646 w 98"/>
                <a:gd name="T71" fmla="*/ 2147483646 h 92"/>
                <a:gd name="T72" fmla="*/ 0 w 98"/>
                <a:gd name="T73" fmla="*/ 2147483646 h 92"/>
                <a:gd name="T74" fmla="*/ 0 w 98"/>
                <a:gd name="T75" fmla="*/ 2147483646 h 9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8"/>
                <a:gd name="T115" fmla="*/ 0 h 92"/>
                <a:gd name="T116" fmla="*/ 98 w 98"/>
                <a:gd name="T117" fmla="*/ 92 h 9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8" h="92">
                  <a:moveTo>
                    <a:pt x="0" y="46"/>
                  </a:moveTo>
                  <a:lnTo>
                    <a:pt x="0" y="46"/>
                  </a:lnTo>
                  <a:lnTo>
                    <a:pt x="2" y="54"/>
                  </a:lnTo>
                  <a:lnTo>
                    <a:pt x="4" y="64"/>
                  </a:lnTo>
                  <a:lnTo>
                    <a:pt x="8" y="72"/>
                  </a:lnTo>
                  <a:lnTo>
                    <a:pt x="14" y="78"/>
                  </a:lnTo>
                  <a:lnTo>
                    <a:pt x="22" y="84"/>
                  </a:lnTo>
                  <a:lnTo>
                    <a:pt x="30" y="88"/>
                  </a:lnTo>
                  <a:lnTo>
                    <a:pt x="40" y="90"/>
                  </a:lnTo>
                  <a:lnTo>
                    <a:pt x="48" y="92"/>
                  </a:lnTo>
                  <a:lnTo>
                    <a:pt x="58" y="90"/>
                  </a:lnTo>
                  <a:lnTo>
                    <a:pt x="68" y="88"/>
                  </a:lnTo>
                  <a:lnTo>
                    <a:pt x="76" y="84"/>
                  </a:lnTo>
                  <a:lnTo>
                    <a:pt x="82" y="78"/>
                  </a:lnTo>
                  <a:lnTo>
                    <a:pt x="88" y="72"/>
                  </a:lnTo>
                  <a:lnTo>
                    <a:pt x="94" y="64"/>
                  </a:lnTo>
                  <a:lnTo>
                    <a:pt x="96" y="54"/>
                  </a:lnTo>
                  <a:lnTo>
                    <a:pt x="98" y="46"/>
                  </a:lnTo>
                  <a:lnTo>
                    <a:pt x="96" y="36"/>
                  </a:lnTo>
                  <a:lnTo>
                    <a:pt x="94" y="28"/>
                  </a:lnTo>
                  <a:lnTo>
                    <a:pt x="88" y="20"/>
                  </a:lnTo>
                  <a:lnTo>
                    <a:pt x="82" y="12"/>
                  </a:lnTo>
                  <a:lnTo>
                    <a:pt x="76" y="8"/>
                  </a:lnTo>
                  <a:lnTo>
                    <a:pt x="68" y="2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0" y="2"/>
                  </a:lnTo>
                  <a:lnTo>
                    <a:pt x="22" y="8"/>
                  </a:lnTo>
                  <a:lnTo>
                    <a:pt x="14" y="12"/>
                  </a:lnTo>
                  <a:lnTo>
                    <a:pt x="8" y="20"/>
                  </a:lnTo>
                  <a:lnTo>
                    <a:pt x="4" y="28"/>
                  </a:lnTo>
                  <a:lnTo>
                    <a:pt x="2" y="36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231"/>
            <p:cNvSpPr>
              <a:spLocks/>
            </p:cNvSpPr>
            <p:nvPr/>
          </p:nvSpPr>
          <p:spPr bwMode="auto">
            <a:xfrm>
              <a:off x="6215063" y="5983288"/>
              <a:ext cx="117475" cy="107950"/>
            </a:xfrm>
            <a:custGeom>
              <a:avLst/>
              <a:gdLst>
                <a:gd name="T0" fmla="*/ 0 w 74"/>
                <a:gd name="T1" fmla="*/ 2147483646 h 68"/>
                <a:gd name="T2" fmla="*/ 0 w 74"/>
                <a:gd name="T3" fmla="*/ 2147483646 h 68"/>
                <a:gd name="T4" fmla="*/ 2147483646 w 74"/>
                <a:gd name="T5" fmla="*/ 2147483646 h 68"/>
                <a:gd name="T6" fmla="*/ 2147483646 w 74"/>
                <a:gd name="T7" fmla="*/ 2147483646 h 68"/>
                <a:gd name="T8" fmla="*/ 2147483646 w 74"/>
                <a:gd name="T9" fmla="*/ 2147483646 h 68"/>
                <a:gd name="T10" fmla="*/ 2147483646 w 74"/>
                <a:gd name="T11" fmla="*/ 2147483646 h 68"/>
                <a:gd name="T12" fmla="*/ 2147483646 w 74"/>
                <a:gd name="T13" fmla="*/ 2147483646 h 68"/>
                <a:gd name="T14" fmla="*/ 2147483646 w 74"/>
                <a:gd name="T15" fmla="*/ 2147483646 h 68"/>
                <a:gd name="T16" fmla="*/ 2147483646 w 74"/>
                <a:gd name="T17" fmla="*/ 2147483646 h 68"/>
                <a:gd name="T18" fmla="*/ 2147483646 w 74"/>
                <a:gd name="T19" fmla="*/ 2147483646 h 68"/>
                <a:gd name="T20" fmla="*/ 2147483646 w 74"/>
                <a:gd name="T21" fmla="*/ 2147483646 h 68"/>
                <a:gd name="T22" fmla="*/ 2147483646 w 74"/>
                <a:gd name="T23" fmla="*/ 2147483646 h 68"/>
                <a:gd name="T24" fmla="*/ 2147483646 w 74"/>
                <a:gd name="T25" fmla="*/ 2147483646 h 68"/>
                <a:gd name="T26" fmla="*/ 2147483646 w 74"/>
                <a:gd name="T27" fmla="*/ 2147483646 h 68"/>
                <a:gd name="T28" fmla="*/ 2147483646 w 74"/>
                <a:gd name="T29" fmla="*/ 2147483646 h 68"/>
                <a:gd name="T30" fmla="*/ 2147483646 w 74"/>
                <a:gd name="T31" fmla="*/ 2147483646 h 68"/>
                <a:gd name="T32" fmla="*/ 2147483646 w 74"/>
                <a:gd name="T33" fmla="*/ 2147483646 h 68"/>
                <a:gd name="T34" fmla="*/ 2147483646 w 74"/>
                <a:gd name="T35" fmla="*/ 2147483646 h 68"/>
                <a:gd name="T36" fmla="*/ 2147483646 w 74"/>
                <a:gd name="T37" fmla="*/ 2147483646 h 68"/>
                <a:gd name="T38" fmla="*/ 2147483646 w 74"/>
                <a:gd name="T39" fmla="*/ 2147483646 h 68"/>
                <a:gd name="T40" fmla="*/ 2147483646 w 74"/>
                <a:gd name="T41" fmla="*/ 2147483646 h 68"/>
                <a:gd name="T42" fmla="*/ 2147483646 w 74"/>
                <a:gd name="T43" fmla="*/ 2147483646 h 68"/>
                <a:gd name="T44" fmla="*/ 2147483646 w 74"/>
                <a:gd name="T45" fmla="*/ 2147483646 h 68"/>
                <a:gd name="T46" fmla="*/ 2147483646 w 74"/>
                <a:gd name="T47" fmla="*/ 2147483646 h 68"/>
                <a:gd name="T48" fmla="*/ 2147483646 w 74"/>
                <a:gd name="T49" fmla="*/ 2147483646 h 68"/>
                <a:gd name="T50" fmla="*/ 2147483646 w 74"/>
                <a:gd name="T51" fmla="*/ 2147483646 h 68"/>
                <a:gd name="T52" fmla="*/ 2147483646 w 74"/>
                <a:gd name="T53" fmla="*/ 0 h 68"/>
                <a:gd name="T54" fmla="*/ 2147483646 w 74"/>
                <a:gd name="T55" fmla="*/ 0 h 68"/>
                <a:gd name="T56" fmla="*/ 2147483646 w 74"/>
                <a:gd name="T57" fmla="*/ 0 h 68"/>
                <a:gd name="T58" fmla="*/ 2147483646 w 74"/>
                <a:gd name="T59" fmla="*/ 0 h 68"/>
                <a:gd name="T60" fmla="*/ 2147483646 w 74"/>
                <a:gd name="T61" fmla="*/ 2147483646 h 68"/>
                <a:gd name="T62" fmla="*/ 2147483646 w 74"/>
                <a:gd name="T63" fmla="*/ 2147483646 h 68"/>
                <a:gd name="T64" fmla="*/ 2147483646 w 74"/>
                <a:gd name="T65" fmla="*/ 2147483646 h 68"/>
                <a:gd name="T66" fmla="*/ 2147483646 w 74"/>
                <a:gd name="T67" fmla="*/ 2147483646 h 68"/>
                <a:gd name="T68" fmla="*/ 2147483646 w 74"/>
                <a:gd name="T69" fmla="*/ 2147483646 h 68"/>
                <a:gd name="T70" fmla="*/ 2147483646 w 74"/>
                <a:gd name="T71" fmla="*/ 2147483646 h 68"/>
                <a:gd name="T72" fmla="*/ 0 w 74"/>
                <a:gd name="T73" fmla="*/ 2147483646 h 68"/>
                <a:gd name="T74" fmla="*/ 0 w 74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68"/>
                <a:gd name="T116" fmla="*/ 74 w 74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68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8"/>
                  </a:lnTo>
                  <a:lnTo>
                    <a:pt x="6" y="52"/>
                  </a:lnTo>
                  <a:lnTo>
                    <a:pt x="12" y="58"/>
                  </a:lnTo>
                  <a:lnTo>
                    <a:pt x="16" y="62"/>
                  </a:lnTo>
                  <a:lnTo>
                    <a:pt x="22" y="66"/>
                  </a:lnTo>
                  <a:lnTo>
                    <a:pt x="30" y="68"/>
                  </a:lnTo>
                  <a:lnTo>
                    <a:pt x="36" y="68"/>
                  </a:lnTo>
                  <a:lnTo>
                    <a:pt x="44" y="68"/>
                  </a:lnTo>
                  <a:lnTo>
                    <a:pt x="50" y="66"/>
                  </a:lnTo>
                  <a:lnTo>
                    <a:pt x="58" y="62"/>
                  </a:lnTo>
                  <a:lnTo>
                    <a:pt x="62" y="58"/>
                  </a:lnTo>
                  <a:lnTo>
                    <a:pt x="66" y="52"/>
                  </a:lnTo>
                  <a:lnTo>
                    <a:pt x="70" y="48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6" y="14"/>
                  </a:lnTo>
                  <a:lnTo>
                    <a:pt x="62" y="10"/>
                  </a:lnTo>
                  <a:lnTo>
                    <a:pt x="58" y="4"/>
                  </a:lnTo>
                  <a:lnTo>
                    <a:pt x="50" y="2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2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232"/>
            <p:cNvSpPr>
              <a:spLocks/>
            </p:cNvSpPr>
            <p:nvPr/>
          </p:nvSpPr>
          <p:spPr bwMode="auto">
            <a:xfrm>
              <a:off x="6303963" y="6049963"/>
              <a:ext cx="117475" cy="111125"/>
            </a:xfrm>
            <a:custGeom>
              <a:avLst/>
              <a:gdLst>
                <a:gd name="T0" fmla="*/ 0 w 74"/>
                <a:gd name="T1" fmla="*/ 2147483646 h 70"/>
                <a:gd name="T2" fmla="*/ 0 w 74"/>
                <a:gd name="T3" fmla="*/ 2147483646 h 70"/>
                <a:gd name="T4" fmla="*/ 2147483646 w 74"/>
                <a:gd name="T5" fmla="*/ 2147483646 h 70"/>
                <a:gd name="T6" fmla="*/ 2147483646 w 74"/>
                <a:gd name="T7" fmla="*/ 2147483646 h 70"/>
                <a:gd name="T8" fmla="*/ 2147483646 w 74"/>
                <a:gd name="T9" fmla="*/ 2147483646 h 70"/>
                <a:gd name="T10" fmla="*/ 2147483646 w 74"/>
                <a:gd name="T11" fmla="*/ 2147483646 h 70"/>
                <a:gd name="T12" fmla="*/ 2147483646 w 74"/>
                <a:gd name="T13" fmla="*/ 2147483646 h 70"/>
                <a:gd name="T14" fmla="*/ 2147483646 w 74"/>
                <a:gd name="T15" fmla="*/ 2147483646 h 70"/>
                <a:gd name="T16" fmla="*/ 2147483646 w 74"/>
                <a:gd name="T17" fmla="*/ 2147483646 h 70"/>
                <a:gd name="T18" fmla="*/ 2147483646 w 74"/>
                <a:gd name="T19" fmla="*/ 2147483646 h 70"/>
                <a:gd name="T20" fmla="*/ 2147483646 w 74"/>
                <a:gd name="T21" fmla="*/ 2147483646 h 70"/>
                <a:gd name="T22" fmla="*/ 2147483646 w 74"/>
                <a:gd name="T23" fmla="*/ 2147483646 h 70"/>
                <a:gd name="T24" fmla="*/ 2147483646 w 74"/>
                <a:gd name="T25" fmla="*/ 2147483646 h 70"/>
                <a:gd name="T26" fmla="*/ 2147483646 w 74"/>
                <a:gd name="T27" fmla="*/ 2147483646 h 70"/>
                <a:gd name="T28" fmla="*/ 2147483646 w 74"/>
                <a:gd name="T29" fmla="*/ 2147483646 h 70"/>
                <a:gd name="T30" fmla="*/ 2147483646 w 74"/>
                <a:gd name="T31" fmla="*/ 2147483646 h 70"/>
                <a:gd name="T32" fmla="*/ 2147483646 w 74"/>
                <a:gd name="T33" fmla="*/ 2147483646 h 70"/>
                <a:gd name="T34" fmla="*/ 2147483646 w 74"/>
                <a:gd name="T35" fmla="*/ 2147483646 h 70"/>
                <a:gd name="T36" fmla="*/ 2147483646 w 74"/>
                <a:gd name="T37" fmla="*/ 2147483646 h 70"/>
                <a:gd name="T38" fmla="*/ 2147483646 w 74"/>
                <a:gd name="T39" fmla="*/ 2147483646 h 70"/>
                <a:gd name="T40" fmla="*/ 2147483646 w 74"/>
                <a:gd name="T41" fmla="*/ 2147483646 h 70"/>
                <a:gd name="T42" fmla="*/ 2147483646 w 74"/>
                <a:gd name="T43" fmla="*/ 2147483646 h 70"/>
                <a:gd name="T44" fmla="*/ 2147483646 w 74"/>
                <a:gd name="T45" fmla="*/ 2147483646 h 70"/>
                <a:gd name="T46" fmla="*/ 2147483646 w 74"/>
                <a:gd name="T47" fmla="*/ 2147483646 h 70"/>
                <a:gd name="T48" fmla="*/ 2147483646 w 74"/>
                <a:gd name="T49" fmla="*/ 2147483646 h 70"/>
                <a:gd name="T50" fmla="*/ 2147483646 w 74"/>
                <a:gd name="T51" fmla="*/ 2147483646 h 70"/>
                <a:gd name="T52" fmla="*/ 2147483646 w 74"/>
                <a:gd name="T53" fmla="*/ 2147483646 h 70"/>
                <a:gd name="T54" fmla="*/ 2147483646 w 74"/>
                <a:gd name="T55" fmla="*/ 0 h 70"/>
                <a:gd name="T56" fmla="*/ 2147483646 w 74"/>
                <a:gd name="T57" fmla="*/ 0 h 70"/>
                <a:gd name="T58" fmla="*/ 2147483646 w 74"/>
                <a:gd name="T59" fmla="*/ 2147483646 h 70"/>
                <a:gd name="T60" fmla="*/ 2147483646 w 74"/>
                <a:gd name="T61" fmla="*/ 2147483646 h 70"/>
                <a:gd name="T62" fmla="*/ 2147483646 w 74"/>
                <a:gd name="T63" fmla="*/ 2147483646 h 70"/>
                <a:gd name="T64" fmla="*/ 2147483646 w 74"/>
                <a:gd name="T65" fmla="*/ 2147483646 h 70"/>
                <a:gd name="T66" fmla="*/ 2147483646 w 74"/>
                <a:gd name="T67" fmla="*/ 2147483646 h 70"/>
                <a:gd name="T68" fmla="*/ 2147483646 w 74"/>
                <a:gd name="T69" fmla="*/ 2147483646 h 70"/>
                <a:gd name="T70" fmla="*/ 2147483646 w 74"/>
                <a:gd name="T71" fmla="*/ 2147483646 h 70"/>
                <a:gd name="T72" fmla="*/ 0 w 74"/>
                <a:gd name="T73" fmla="*/ 2147483646 h 70"/>
                <a:gd name="T74" fmla="*/ 0 w 74"/>
                <a:gd name="T75" fmla="*/ 2147483646 h 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0"/>
                <a:gd name="T116" fmla="*/ 74 w 74"/>
                <a:gd name="T117" fmla="*/ 70 h 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0">
                  <a:moveTo>
                    <a:pt x="0" y="36"/>
                  </a:moveTo>
                  <a:lnTo>
                    <a:pt x="0" y="36"/>
                  </a:lnTo>
                  <a:lnTo>
                    <a:pt x="2" y="42"/>
                  </a:lnTo>
                  <a:lnTo>
                    <a:pt x="4" y="48"/>
                  </a:lnTo>
                  <a:lnTo>
                    <a:pt x="6" y="54"/>
                  </a:lnTo>
                  <a:lnTo>
                    <a:pt x="12" y="60"/>
                  </a:lnTo>
                  <a:lnTo>
                    <a:pt x="16" y="64"/>
                  </a:lnTo>
                  <a:lnTo>
                    <a:pt x="22" y="66"/>
                  </a:lnTo>
                  <a:lnTo>
                    <a:pt x="30" y="68"/>
                  </a:lnTo>
                  <a:lnTo>
                    <a:pt x="36" y="70"/>
                  </a:lnTo>
                  <a:lnTo>
                    <a:pt x="44" y="68"/>
                  </a:lnTo>
                  <a:lnTo>
                    <a:pt x="52" y="66"/>
                  </a:lnTo>
                  <a:lnTo>
                    <a:pt x="58" y="64"/>
                  </a:lnTo>
                  <a:lnTo>
                    <a:pt x="62" y="60"/>
                  </a:lnTo>
                  <a:lnTo>
                    <a:pt x="66" y="54"/>
                  </a:lnTo>
                  <a:lnTo>
                    <a:pt x="70" y="48"/>
                  </a:lnTo>
                  <a:lnTo>
                    <a:pt x="72" y="42"/>
                  </a:lnTo>
                  <a:lnTo>
                    <a:pt x="74" y="36"/>
                  </a:lnTo>
                  <a:lnTo>
                    <a:pt x="72" y="28"/>
                  </a:lnTo>
                  <a:lnTo>
                    <a:pt x="70" y="22"/>
                  </a:lnTo>
                  <a:lnTo>
                    <a:pt x="66" y="16"/>
                  </a:lnTo>
                  <a:lnTo>
                    <a:pt x="62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44" y="2"/>
                  </a:lnTo>
                  <a:lnTo>
                    <a:pt x="36" y="0"/>
                  </a:lnTo>
                  <a:lnTo>
                    <a:pt x="30" y="2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6" y="16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233"/>
            <p:cNvSpPr>
              <a:spLocks/>
            </p:cNvSpPr>
            <p:nvPr/>
          </p:nvSpPr>
          <p:spPr bwMode="auto">
            <a:xfrm>
              <a:off x="5888038" y="5405438"/>
              <a:ext cx="111125" cy="104775"/>
            </a:xfrm>
            <a:custGeom>
              <a:avLst/>
              <a:gdLst>
                <a:gd name="T0" fmla="*/ 0 w 70"/>
                <a:gd name="T1" fmla="*/ 2147483646 h 66"/>
                <a:gd name="T2" fmla="*/ 0 w 70"/>
                <a:gd name="T3" fmla="*/ 2147483646 h 66"/>
                <a:gd name="T4" fmla="*/ 0 w 70"/>
                <a:gd name="T5" fmla="*/ 2147483646 h 66"/>
                <a:gd name="T6" fmla="*/ 2147483646 w 70"/>
                <a:gd name="T7" fmla="*/ 2147483646 h 66"/>
                <a:gd name="T8" fmla="*/ 2147483646 w 70"/>
                <a:gd name="T9" fmla="*/ 2147483646 h 66"/>
                <a:gd name="T10" fmla="*/ 2147483646 w 70"/>
                <a:gd name="T11" fmla="*/ 2147483646 h 66"/>
                <a:gd name="T12" fmla="*/ 2147483646 w 70"/>
                <a:gd name="T13" fmla="*/ 2147483646 h 66"/>
                <a:gd name="T14" fmla="*/ 2147483646 w 70"/>
                <a:gd name="T15" fmla="*/ 2147483646 h 66"/>
                <a:gd name="T16" fmla="*/ 2147483646 w 70"/>
                <a:gd name="T17" fmla="*/ 2147483646 h 66"/>
                <a:gd name="T18" fmla="*/ 2147483646 w 70"/>
                <a:gd name="T19" fmla="*/ 2147483646 h 66"/>
                <a:gd name="T20" fmla="*/ 2147483646 w 70"/>
                <a:gd name="T21" fmla="*/ 2147483646 h 66"/>
                <a:gd name="T22" fmla="*/ 2147483646 w 70"/>
                <a:gd name="T23" fmla="*/ 2147483646 h 66"/>
                <a:gd name="T24" fmla="*/ 2147483646 w 70"/>
                <a:gd name="T25" fmla="*/ 2147483646 h 66"/>
                <a:gd name="T26" fmla="*/ 2147483646 w 70"/>
                <a:gd name="T27" fmla="*/ 2147483646 h 66"/>
                <a:gd name="T28" fmla="*/ 2147483646 w 70"/>
                <a:gd name="T29" fmla="*/ 2147483646 h 66"/>
                <a:gd name="T30" fmla="*/ 2147483646 w 70"/>
                <a:gd name="T31" fmla="*/ 2147483646 h 66"/>
                <a:gd name="T32" fmla="*/ 2147483646 w 70"/>
                <a:gd name="T33" fmla="*/ 2147483646 h 66"/>
                <a:gd name="T34" fmla="*/ 2147483646 w 70"/>
                <a:gd name="T35" fmla="*/ 2147483646 h 66"/>
                <a:gd name="T36" fmla="*/ 2147483646 w 70"/>
                <a:gd name="T37" fmla="*/ 2147483646 h 66"/>
                <a:gd name="T38" fmla="*/ 2147483646 w 70"/>
                <a:gd name="T39" fmla="*/ 2147483646 h 66"/>
                <a:gd name="T40" fmla="*/ 2147483646 w 70"/>
                <a:gd name="T41" fmla="*/ 2147483646 h 66"/>
                <a:gd name="T42" fmla="*/ 2147483646 w 70"/>
                <a:gd name="T43" fmla="*/ 2147483646 h 66"/>
                <a:gd name="T44" fmla="*/ 2147483646 w 70"/>
                <a:gd name="T45" fmla="*/ 2147483646 h 66"/>
                <a:gd name="T46" fmla="*/ 2147483646 w 70"/>
                <a:gd name="T47" fmla="*/ 2147483646 h 66"/>
                <a:gd name="T48" fmla="*/ 2147483646 w 70"/>
                <a:gd name="T49" fmla="*/ 2147483646 h 66"/>
                <a:gd name="T50" fmla="*/ 2147483646 w 70"/>
                <a:gd name="T51" fmla="*/ 2147483646 h 66"/>
                <a:gd name="T52" fmla="*/ 2147483646 w 70"/>
                <a:gd name="T53" fmla="*/ 0 h 66"/>
                <a:gd name="T54" fmla="*/ 2147483646 w 70"/>
                <a:gd name="T55" fmla="*/ 0 h 66"/>
                <a:gd name="T56" fmla="*/ 2147483646 w 70"/>
                <a:gd name="T57" fmla="*/ 0 h 66"/>
                <a:gd name="T58" fmla="*/ 2147483646 w 70"/>
                <a:gd name="T59" fmla="*/ 0 h 66"/>
                <a:gd name="T60" fmla="*/ 2147483646 w 70"/>
                <a:gd name="T61" fmla="*/ 2147483646 h 66"/>
                <a:gd name="T62" fmla="*/ 2147483646 w 70"/>
                <a:gd name="T63" fmla="*/ 2147483646 h 66"/>
                <a:gd name="T64" fmla="*/ 2147483646 w 70"/>
                <a:gd name="T65" fmla="*/ 2147483646 h 66"/>
                <a:gd name="T66" fmla="*/ 2147483646 w 70"/>
                <a:gd name="T67" fmla="*/ 2147483646 h 66"/>
                <a:gd name="T68" fmla="*/ 2147483646 w 70"/>
                <a:gd name="T69" fmla="*/ 2147483646 h 66"/>
                <a:gd name="T70" fmla="*/ 0 w 70"/>
                <a:gd name="T71" fmla="*/ 2147483646 h 66"/>
                <a:gd name="T72" fmla="*/ 0 w 70"/>
                <a:gd name="T73" fmla="*/ 2147483646 h 66"/>
                <a:gd name="T74" fmla="*/ 0 w 70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6"/>
                <a:gd name="T116" fmla="*/ 70 w 70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6">
                  <a:moveTo>
                    <a:pt x="0" y="34"/>
                  </a:moveTo>
                  <a:lnTo>
                    <a:pt x="0" y="34"/>
                  </a:lnTo>
                  <a:lnTo>
                    <a:pt x="0" y="40"/>
                  </a:lnTo>
                  <a:lnTo>
                    <a:pt x="2" y="46"/>
                  </a:lnTo>
                  <a:lnTo>
                    <a:pt x="6" y="52"/>
                  </a:lnTo>
                  <a:lnTo>
                    <a:pt x="10" y="56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4" y="66"/>
                  </a:lnTo>
                  <a:lnTo>
                    <a:pt x="42" y="66"/>
                  </a:lnTo>
                  <a:lnTo>
                    <a:pt x="48" y="64"/>
                  </a:lnTo>
                  <a:lnTo>
                    <a:pt x="54" y="62"/>
                  </a:lnTo>
                  <a:lnTo>
                    <a:pt x="60" y="56"/>
                  </a:lnTo>
                  <a:lnTo>
                    <a:pt x="64" y="52"/>
                  </a:lnTo>
                  <a:lnTo>
                    <a:pt x="68" y="46"/>
                  </a:lnTo>
                  <a:lnTo>
                    <a:pt x="70" y="40"/>
                  </a:lnTo>
                  <a:lnTo>
                    <a:pt x="70" y="34"/>
                  </a:lnTo>
                  <a:lnTo>
                    <a:pt x="70" y="26"/>
                  </a:lnTo>
                  <a:lnTo>
                    <a:pt x="68" y="20"/>
                  </a:lnTo>
                  <a:lnTo>
                    <a:pt x="64" y="14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234"/>
            <p:cNvSpPr>
              <a:spLocks/>
            </p:cNvSpPr>
            <p:nvPr/>
          </p:nvSpPr>
          <p:spPr bwMode="auto">
            <a:xfrm>
              <a:off x="6218238" y="5564188"/>
              <a:ext cx="127000" cy="120650"/>
            </a:xfrm>
            <a:custGeom>
              <a:avLst/>
              <a:gdLst>
                <a:gd name="T0" fmla="*/ 0 w 80"/>
                <a:gd name="T1" fmla="*/ 2147483646 h 76"/>
                <a:gd name="T2" fmla="*/ 0 w 80"/>
                <a:gd name="T3" fmla="*/ 2147483646 h 76"/>
                <a:gd name="T4" fmla="*/ 2147483646 w 80"/>
                <a:gd name="T5" fmla="*/ 2147483646 h 76"/>
                <a:gd name="T6" fmla="*/ 2147483646 w 80"/>
                <a:gd name="T7" fmla="*/ 2147483646 h 76"/>
                <a:gd name="T8" fmla="*/ 2147483646 w 80"/>
                <a:gd name="T9" fmla="*/ 2147483646 h 76"/>
                <a:gd name="T10" fmla="*/ 2147483646 w 80"/>
                <a:gd name="T11" fmla="*/ 2147483646 h 76"/>
                <a:gd name="T12" fmla="*/ 2147483646 w 80"/>
                <a:gd name="T13" fmla="*/ 2147483646 h 76"/>
                <a:gd name="T14" fmla="*/ 2147483646 w 80"/>
                <a:gd name="T15" fmla="*/ 2147483646 h 76"/>
                <a:gd name="T16" fmla="*/ 2147483646 w 80"/>
                <a:gd name="T17" fmla="*/ 2147483646 h 76"/>
                <a:gd name="T18" fmla="*/ 2147483646 w 80"/>
                <a:gd name="T19" fmla="*/ 2147483646 h 76"/>
                <a:gd name="T20" fmla="*/ 2147483646 w 80"/>
                <a:gd name="T21" fmla="*/ 2147483646 h 76"/>
                <a:gd name="T22" fmla="*/ 2147483646 w 80"/>
                <a:gd name="T23" fmla="*/ 2147483646 h 76"/>
                <a:gd name="T24" fmla="*/ 2147483646 w 80"/>
                <a:gd name="T25" fmla="*/ 2147483646 h 76"/>
                <a:gd name="T26" fmla="*/ 2147483646 w 80"/>
                <a:gd name="T27" fmla="*/ 2147483646 h 76"/>
                <a:gd name="T28" fmla="*/ 2147483646 w 80"/>
                <a:gd name="T29" fmla="*/ 2147483646 h 76"/>
                <a:gd name="T30" fmla="*/ 2147483646 w 80"/>
                <a:gd name="T31" fmla="*/ 2147483646 h 76"/>
                <a:gd name="T32" fmla="*/ 2147483646 w 80"/>
                <a:gd name="T33" fmla="*/ 2147483646 h 76"/>
                <a:gd name="T34" fmla="*/ 2147483646 w 80"/>
                <a:gd name="T35" fmla="*/ 2147483646 h 76"/>
                <a:gd name="T36" fmla="*/ 2147483646 w 80"/>
                <a:gd name="T37" fmla="*/ 2147483646 h 76"/>
                <a:gd name="T38" fmla="*/ 2147483646 w 80"/>
                <a:gd name="T39" fmla="*/ 2147483646 h 76"/>
                <a:gd name="T40" fmla="*/ 2147483646 w 80"/>
                <a:gd name="T41" fmla="*/ 2147483646 h 76"/>
                <a:gd name="T42" fmla="*/ 2147483646 w 80"/>
                <a:gd name="T43" fmla="*/ 2147483646 h 76"/>
                <a:gd name="T44" fmla="*/ 2147483646 w 80"/>
                <a:gd name="T45" fmla="*/ 2147483646 h 76"/>
                <a:gd name="T46" fmla="*/ 2147483646 w 80"/>
                <a:gd name="T47" fmla="*/ 2147483646 h 76"/>
                <a:gd name="T48" fmla="*/ 2147483646 w 80"/>
                <a:gd name="T49" fmla="*/ 2147483646 h 76"/>
                <a:gd name="T50" fmla="*/ 2147483646 w 80"/>
                <a:gd name="T51" fmla="*/ 2147483646 h 76"/>
                <a:gd name="T52" fmla="*/ 2147483646 w 80"/>
                <a:gd name="T53" fmla="*/ 0 h 76"/>
                <a:gd name="T54" fmla="*/ 2147483646 w 80"/>
                <a:gd name="T55" fmla="*/ 0 h 76"/>
                <a:gd name="T56" fmla="*/ 2147483646 w 80"/>
                <a:gd name="T57" fmla="*/ 0 h 76"/>
                <a:gd name="T58" fmla="*/ 2147483646 w 80"/>
                <a:gd name="T59" fmla="*/ 0 h 76"/>
                <a:gd name="T60" fmla="*/ 2147483646 w 80"/>
                <a:gd name="T61" fmla="*/ 2147483646 h 76"/>
                <a:gd name="T62" fmla="*/ 2147483646 w 80"/>
                <a:gd name="T63" fmla="*/ 2147483646 h 76"/>
                <a:gd name="T64" fmla="*/ 2147483646 w 80"/>
                <a:gd name="T65" fmla="*/ 2147483646 h 76"/>
                <a:gd name="T66" fmla="*/ 2147483646 w 80"/>
                <a:gd name="T67" fmla="*/ 2147483646 h 76"/>
                <a:gd name="T68" fmla="*/ 2147483646 w 80"/>
                <a:gd name="T69" fmla="*/ 2147483646 h 76"/>
                <a:gd name="T70" fmla="*/ 2147483646 w 80"/>
                <a:gd name="T71" fmla="*/ 2147483646 h 76"/>
                <a:gd name="T72" fmla="*/ 0 w 80"/>
                <a:gd name="T73" fmla="*/ 2147483646 h 76"/>
                <a:gd name="T74" fmla="*/ 0 w 80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76"/>
                <a:gd name="T116" fmla="*/ 80 w 80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76">
                  <a:moveTo>
                    <a:pt x="0" y="38"/>
                  </a:moveTo>
                  <a:lnTo>
                    <a:pt x="0" y="38"/>
                  </a:lnTo>
                  <a:lnTo>
                    <a:pt x="2" y="46"/>
                  </a:lnTo>
                  <a:lnTo>
                    <a:pt x="4" y="52"/>
                  </a:lnTo>
                  <a:lnTo>
                    <a:pt x="8" y="58"/>
                  </a:lnTo>
                  <a:lnTo>
                    <a:pt x="12" y="64"/>
                  </a:lnTo>
                  <a:lnTo>
                    <a:pt x="18" y="70"/>
                  </a:lnTo>
                  <a:lnTo>
                    <a:pt x="24" y="72"/>
                  </a:lnTo>
                  <a:lnTo>
                    <a:pt x="32" y="76"/>
                  </a:lnTo>
                  <a:lnTo>
                    <a:pt x="40" y="76"/>
                  </a:lnTo>
                  <a:lnTo>
                    <a:pt x="48" y="76"/>
                  </a:lnTo>
                  <a:lnTo>
                    <a:pt x="56" y="72"/>
                  </a:lnTo>
                  <a:lnTo>
                    <a:pt x="64" y="70"/>
                  </a:lnTo>
                  <a:lnTo>
                    <a:pt x="70" y="64"/>
                  </a:lnTo>
                  <a:lnTo>
                    <a:pt x="74" y="58"/>
                  </a:lnTo>
                  <a:lnTo>
                    <a:pt x="78" y="52"/>
                  </a:lnTo>
                  <a:lnTo>
                    <a:pt x="80" y="46"/>
                  </a:lnTo>
                  <a:lnTo>
                    <a:pt x="80" y="38"/>
                  </a:lnTo>
                  <a:lnTo>
                    <a:pt x="80" y="30"/>
                  </a:lnTo>
                  <a:lnTo>
                    <a:pt x="78" y="22"/>
                  </a:lnTo>
                  <a:lnTo>
                    <a:pt x="74" y="16"/>
                  </a:lnTo>
                  <a:lnTo>
                    <a:pt x="70" y="10"/>
                  </a:lnTo>
                  <a:lnTo>
                    <a:pt x="64" y="6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2"/>
                  </a:lnTo>
                  <a:lnTo>
                    <a:pt x="18" y="6"/>
                  </a:lnTo>
                  <a:lnTo>
                    <a:pt x="12" y="10"/>
                  </a:lnTo>
                  <a:lnTo>
                    <a:pt x="8" y="16"/>
                  </a:lnTo>
                  <a:lnTo>
                    <a:pt x="4" y="22"/>
                  </a:lnTo>
                  <a:lnTo>
                    <a:pt x="2" y="30"/>
                  </a:lnTo>
                  <a:lnTo>
                    <a:pt x="0" y="3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235"/>
            <p:cNvSpPr>
              <a:spLocks/>
            </p:cNvSpPr>
            <p:nvPr/>
          </p:nvSpPr>
          <p:spPr bwMode="auto">
            <a:xfrm>
              <a:off x="5856288" y="5513388"/>
              <a:ext cx="88900" cy="85725"/>
            </a:xfrm>
            <a:custGeom>
              <a:avLst/>
              <a:gdLst>
                <a:gd name="T0" fmla="*/ 0 w 56"/>
                <a:gd name="T1" fmla="*/ 2147483646 h 54"/>
                <a:gd name="T2" fmla="*/ 0 w 56"/>
                <a:gd name="T3" fmla="*/ 2147483646 h 54"/>
                <a:gd name="T4" fmla="*/ 2147483646 w 56"/>
                <a:gd name="T5" fmla="*/ 2147483646 h 54"/>
                <a:gd name="T6" fmla="*/ 2147483646 w 56"/>
                <a:gd name="T7" fmla="*/ 2147483646 h 54"/>
                <a:gd name="T8" fmla="*/ 2147483646 w 56"/>
                <a:gd name="T9" fmla="*/ 2147483646 h 54"/>
                <a:gd name="T10" fmla="*/ 2147483646 w 56"/>
                <a:gd name="T11" fmla="*/ 2147483646 h 54"/>
                <a:gd name="T12" fmla="*/ 2147483646 w 56"/>
                <a:gd name="T13" fmla="*/ 2147483646 h 54"/>
                <a:gd name="T14" fmla="*/ 2147483646 w 56"/>
                <a:gd name="T15" fmla="*/ 2147483646 h 54"/>
                <a:gd name="T16" fmla="*/ 2147483646 w 56"/>
                <a:gd name="T17" fmla="*/ 2147483646 h 54"/>
                <a:gd name="T18" fmla="*/ 2147483646 w 56"/>
                <a:gd name="T19" fmla="*/ 2147483646 h 54"/>
                <a:gd name="T20" fmla="*/ 2147483646 w 56"/>
                <a:gd name="T21" fmla="*/ 2147483646 h 54"/>
                <a:gd name="T22" fmla="*/ 2147483646 w 56"/>
                <a:gd name="T23" fmla="*/ 2147483646 h 54"/>
                <a:gd name="T24" fmla="*/ 2147483646 w 56"/>
                <a:gd name="T25" fmla="*/ 2147483646 h 54"/>
                <a:gd name="T26" fmla="*/ 2147483646 w 56"/>
                <a:gd name="T27" fmla="*/ 2147483646 h 54"/>
                <a:gd name="T28" fmla="*/ 2147483646 w 56"/>
                <a:gd name="T29" fmla="*/ 2147483646 h 54"/>
                <a:gd name="T30" fmla="*/ 2147483646 w 56"/>
                <a:gd name="T31" fmla="*/ 0 h 54"/>
                <a:gd name="T32" fmla="*/ 2147483646 w 56"/>
                <a:gd name="T33" fmla="*/ 0 h 54"/>
                <a:gd name="T34" fmla="*/ 2147483646 w 56"/>
                <a:gd name="T35" fmla="*/ 2147483646 h 54"/>
                <a:gd name="T36" fmla="*/ 2147483646 w 56"/>
                <a:gd name="T37" fmla="*/ 2147483646 h 54"/>
                <a:gd name="T38" fmla="*/ 2147483646 w 56"/>
                <a:gd name="T39" fmla="*/ 2147483646 h 54"/>
                <a:gd name="T40" fmla="*/ 0 w 56"/>
                <a:gd name="T41" fmla="*/ 2147483646 h 54"/>
                <a:gd name="T42" fmla="*/ 0 w 56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6"/>
                <a:gd name="T67" fmla="*/ 0 h 54"/>
                <a:gd name="T68" fmla="*/ 56 w 56"/>
                <a:gd name="T69" fmla="*/ 54 h 5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6" h="54">
                  <a:moveTo>
                    <a:pt x="0" y="26"/>
                  </a:moveTo>
                  <a:lnTo>
                    <a:pt x="0" y="26"/>
                  </a:lnTo>
                  <a:lnTo>
                    <a:pt x="2" y="38"/>
                  </a:lnTo>
                  <a:lnTo>
                    <a:pt x="8" y="46"/>
                  </a:lnTo>
                  <a:lnTo>
                    <a:pt x="18" y="52"/>
                  </a:lnTo>
                  <a:lnTo>
                    <a:pt x="28" y="54"/>
                  </a:lnTo>
                  <a:lnTo>
                    <a:pt x="40" y="52"/>
                  </a:lnTo>
                  <a:lnTo>
                    <a:pt x="48" y="46"/>
                  </a:lnTo>
                  <a:lnTo>
                    <a:pt x="54" y="38"/>
                  </a:lnTo>
                  <a:lnTo>
                    <a:pt x="56" y="26"/>
                  </a:lnTo>
                  <a:lnTo>
                    <a:pt x="54" y="16"/>
                  </a:lnTo>
                  <a:lnTo>
                    <a:pt x="48" y="8"/>
                  </a:lnTo>
                  <a:lnTo>
                    <a:pt x="40" y="2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236"/>
            <p:cNvSpPr>
              <a:spLocks/>
            </p:cNvSpPr>
            <p:nvPr/>
          </p:nvSpPr>
          <p:spPr bwMode="auto">
            <a:xfrm>
              <a:off x="5738813" y="5611813"/>
              <a:ext cx="98425" cy="92075"/>
            </a:xfrm>
            <a:custGeom>
              <a:avLst/>
              <a:gdLst>
                <a:gd name="T0" fmla="*/ 0 w 62"/>
                <a:gd name="T1" fmla="*/ 2147483646 h 58"/>
                <a:gd name="T2" fmla="*/ 0 w 62"/>
                <a:gd name="T3" fmla="*/ 2147483646 h 58"/>
                <a:gd name="T4" fmla="*/ 2147483646 w 62"/>
                <a:gd name="T5" fmla="*/ 2147483646 h 58"/>
                <a:gd name="T6" fmla="*/ 2147483646 w 62"/>
                <a:gd name="T7" fmla="*/ 2147483646 h 58"/>
                <a:gd name="T8" fmla="*/ 2147483646 w 62"/>
                <a:gd name="T9" fmla="*/ 2147483646 h 58"/>
                <a:gd name="T10" fmla="*/ 2147483646 w 62"/>
                <a:gd name="T11" fmla="*/ 2147483646 h 58"/>
                <a:gd name="T12" fmla="*/ 2147483646 w 62"/>
                <a:gd name="T13" fmla="*/ 2147483646 h 58"/>
                <a:gd name="T14" fmla="*/ 2147483646 w 62"/>
                <a:gd name="T15" fmla="*/ 2147483646 h 58"/>
                <a:gd name="T16" fmla="*/ 2147483646 w 62"/>
                <a:gd name="T17" fmla="*/ 2147483646 h 58"/>
                <a:gd name="T18" fmla="*/ 2147483646 w 62"/>
                <a:gd name="T19" fmla="*/ 2147483646 h 58"/>
                <a:gd name="T20" fmla="*/ 2147483646 w 62"/>
                <a:gd name="T21" fmla="*/ 2147483646 h 58"/>
                <a:gd name="T22" fmla="*/ 2147483646 w 62"/>
                <a:gd name="T23" fmla="*/ 2147483646 h 58"/>
                <a:gd name="T24" fmla="*/ 2147483646 w 62"/>
                <a:gd name="T25" fmla="*/ 2147483646 h 58"/>
                <a:gd name="T26" fmla="*/ 2147483646 w 62"/>
                <a:gd name="T27" fmla="*/ 2147483646 h 58"/>
                <a:gd name="T28" fmla="*/ 2147483646 w 62"/>
                <a:gd name="T29" fmla="*/ 2147483646 h 58"/>
                <a:gd name="T30" fmla="*/ 2147483646 w 62"/>
                <a:gd name="T31" fmla="*/ 2147483646 h 58"/>
                <a:gd name="T32" fmla="*/ 2147483646 w 62"/>
                <a:gd name="T33" fmla="*/ 2147483646 h 58"/>
                <a:gd name="T34" fmla="*/ 2147483646 w 62"/>
                <a:gd name="T35" fmla="*/ 2147483646 h 58"/>
                <a:gd name="T36" fmla="*/ 2147483646 w 62"/>
                <a:gd name="T37" fmla="*/ 2147483646 h 58"/>
                <a:gd name="T38" fmla="*/ 2147483646 w 62"/>
                <a:gd name="T39" fmla="*/ 2147483646 h 58"/>
                <a:gd name="T40" fmla="*/ 2147483646 w 62"/>
                <a:gd name="T41" fmla="*/ 0 h 58"/>
                <a:gd name="T42" fmla="*/ 2147483646 w 62"/>
                <a:gd name="T43" fmla="*/ 0 h 58"/>
                <a:gd name="T44" fmla="*/ 2147483646 w 62"/>
                <a:gd name="T45" fmla="*/ 0 h 58"/>
                <a:gd name="T46" fmla="*/ 2147483646 w 62"/>
                <a:gd name="T47" fmla="*/ 0 h 58"/>
                <a:gd name="T48" fmla="*/ 2147483646 w 62"/>
                <a:gd name="T49" fmla="*/ 2147483646 h 58"/>
                <a:gd name="T50" fmla="*/ 2147483646 w 62"/>
                <a:gd name="T51" fmla="*/ 2147483646 h 58"/>
                <a:gd name="T52" fmla="*/ 2147483646 w 62"/>
                <a:gd name="T53" fmla="*/ 2147483646 h 58"/>
                <a:gd name="T54" fmla="*/ 2147483646 w 62"/>
                <a:gd name="T55" fmla="*/ 2147483646 h 58"/>
                <a:gd name="T56" fmla="*/ 0 w 62"/>
                <a:gd name="T57" fmla="*/ 2147483646 h 58"/>
                <a:gd name="T58" fmla="*/ 0 w 62"/>
                <a:gd name="T59" fmla="*/ 2147483646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"/>
                <a:gd name="T91" fmla="*/ 0 h 58"/>
                <a:gd name="T92" fmla="*/ 62 w 62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" h="58">
                  <a:moveTo>
                    <a:pt x="0" y="28"/>
                  </a:moveTo>
                  <a:lnTo>
                    <a:pt x="0" y="28"/>
                  </a:lnTo>
                  <a:lnTo>
                    <a:pt x="2" y="34"/>
                  </a:lnTo>
                  <a:lnTo>
                    <a:pt x="4" y="40"/>
                  </a:lnTo>
                  <a:lnTo>
                    <a:pt x="10" y="50"/>
                  </a:lnTo>
                  <a:lnTo>
                    <a:pt x="20" y="56"/>
                  </a:lnTo>
                  <a:lnTo>
                    <a:pt x="26" y="58"/>
                  </a:lnTo>
                  <a:lnTo>
                    <a:pt x="32" y="58"/>
                  </a:lnTo>
                  <a:lnTo>
                    <a:pt x="38" y="58"/>
                  </a:lnTo>
                  <a:lnTo>
                    <a:pt x="44" y="56"/>
                  </a:lnTo>
                  <a:lnTo>
                    <a:pt x="54" y="50"/>
                  </a:lnTo>
                  <a:lnTo>
                    <a:pt x="60" y="40"/>
                  </a:lnTo>
                  <a:lnTo>
                    <a:pt x="62" y="34"/>
                  </a:lnTo>
                  <a:lnTo>
                    <a:pt x="62" y="28"/>
                  </a:lnTo>
                  <a:lnTo>
                    <a:pt x="62" y="22"/>
                  </a:lnTo>
                  <a:lnTo>
                    <a:pt x="60" y="18"/>
                  </a:lnTo>
                  <a:lnTo>
                    <a:pt x="54" y="8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8"/>
                  </a:lnTo>
                  <a:lnTo>
                    <a:pt x="4" y="18"/>
                  </a:lnTo>
                  <a:lnTo>
                    <a:pt x="2" y="22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237"/>
            <p:cNvSpPr>
              <a:spLocks/>
            </p:cNvSpPr>
            <p:nvPr/>
          </p:nvSpPr>
          <p:spPr bwMode="auto">
            <a:xfrm>
              <a:off x="5859463" y="6107113"/>
              <a:ext cx="142875" cy="136525"/>
            </a:xfrm>
            <a:custGeom>
              <a:avLst/>
              <a:gdLst>
                <a:gd name="T0" fmla="*/ 0 w 90"/>
                <a:gd name="T1" fmla="*/ 2147483646 h 86"/>
                <a:gd name="T2" fmla="*/ 0 w 90"/>
                <a:gd name="T3" fmla="*/ 2147483646 h 86"/>
                <a:gd name="T4" fmla="*/ 0 w 90"/>
                <a:gd name="T5" fmla="*/ 2147483646 h 86"/>
                <a:gd name="T6" fmla="*/ 2147483646 w 90"/>
                <a:gd name="T7" fmla="*/ 2147483646 h 86"/>
                <a:gd name="T8" fmla="*/ 2147483646 w 90"/>
                <a:gd name="T9" fmla="*/ 2147483646 h 86"/>
                <a:gd name="T10" fmla="*/ 2147483646 w 90"/>
                <a:gd name="T11" fmla="*/ 2147483646 h 86"/>
                <a:gd name="T12" fmla="*/ 2147483646 w 90"/>
                <a:gd name="T13" fmla="*/ 2147483646 h 86"/>
                <a:gd name="T14" fmla="*/ 2147483646 w 90"/>
                <a:gd name="T15" fmla="*/ 2147483646 h 86"/>
                <a:gd name="T16" fmla="*/ 2147483646 w 90"/>
                <a:gd name="T17" fmla="*/ 2147483646 h 86"/>
                <a:gd name="T18" fmla="*/ 2147483646 w 90"/>
                <a:gd name="T19" fmla="*/ 2147483646 h 86"/>
                <a:gd name="T20" fmla="*/ 2147483646 w 90"/>
                <a:gd name="T21" fmla="*/ 2147483646 h 86"/>
                <a:gd name="T22" fmla="*/ 2147483646 w 90"/>
                <a:gd name="T23" fmla="*/ 2147483646 h 86"/>
                <a:gd name="T24" fmla="*/ 2147483646 w 90"/>
                <a:gd name="T25" fmla="*/ 2147483646 h 86"/>
                <a:gd name="T26" fmla="*/ 2147483646 w 90"/>
                <a:gd name="T27" fmla="*/ 2147483646 h 86"/>
                <a:gd name="T28" fmla="*/ 2147483646 w 90"/>
                <a:gd name="T29" fmla="*/ 2147483646 h 86"/>
                <a:gd name="T30" fmla="*/ 2147483646 w 90"/>
                <a:gd name="T31" fmla="*/ 2147483646 h 86"/>
                <a:gd name="T32" fmla="*/ 2147483646 w 90"/>
                <a:gd name="T33" fmla="*/ 2147483646 h 86"/>
                <a:gd name="T34" fmla="*/ 2147483646 w 90"/>
                <a:gd name="T35" fmla="*/ 2147483646 h 86"/>
                <a:gd name="T36" fmla="*/ 2147483646 w 90"/>
                <a:gd name="T37" fmla="*/ 2147483646 h 86"/>
                <a:gd name="T38" fmla="*/ 2147483646 w 90"/>
                <a:gd name="T39" fmla="*/ 2147483646 h 86"/>
                <a:gd name="T40" fmla="*/ 2147483646 w 90"/>
                <a:gd name="T41" fmla="*/ 2147483646 h 86"/>
                <a:gd name="T42" fmla="*/ 2147483646 w 90"/>
                <a:gd name="T43" fmla="*/ 2147483646 h 86"/>
                <a:gd name="T44" fmla="*/ 2147483646 w 90"/>
                <a:gd name="T45" fmla="*/ 2147483646 h 86"/>
                <a:gd name="T46" fmla="*/ 2147483646 w 90"/>
                <a:gd name="T47" fmla="*/ 2147483646 h 86"/>
                <a:gd name="T48" fmla="*/ 2147483646 w 90"/>
                <a:gd name="T49" fmla="*/ 2147483646 h 86"/>
                <a:gd name="T50" fmla="*/ 2147483646 w 90"/>
                <a:gd name="T51" fmla="*/ 2147483646 h 86"/>
                <a:gd name="T52" fmla="*/ 2147483646 w 90"/>
                <a:gd name="T53" fmla="*/ 0 h 86"/>
                <a:gd name="T54" fmla="*/ 2147483646 w 90"/>
                <a:gd name="T55" fmla="*/ 0 h 86"/>
                <a:gd name="T56" fmla="*/ 2147483646 w 90"/>
                <a:gd name="T57" fmla="*/ 0 h 86"/>
                <a:gd name="T58" fmla="*/ 2147483646 w 90"/>
                <a:gd name="T59" fmla="*/ 0 h 86"/>
                <a:gd name="T60" fmla="*/ 2147483646 w 90"/>
                <a:gd name="T61" fmla="*/ 2147483646 h 86"/>
                <a:gd name="T62" fmla="*/ 2147483646 w 90"/>
                <a:gd name="T63" fmla="*/ 2147483646 h 86"/>
                <a:gd name="T64" fmla="*/ 2147483646 w 90"/>
                <a:gd name="T65" fmla="*/ 2147483646 h 86"/>
                <a:gd name="T66" fmla="*/ 2147483646 w 90"/>
                <a:gd name="T67" fmla="*/ 2147483646 h 86"/>
                <a:gd name="T68" fmla="*/ 2147483646 w 90"/>
                <a:gd name="T69" fmla="*/ 2147483646 h 86"/>
                <a:gd name="T70" fmla="*/ 0 w 90"/>
                <a:gd name="T71" fmla="*/ 2147483646 h 86"/>
                <a:gd name="T72" fmla="*/ 0 w 90"/>
                <a:gd name="T73" fmla="*/ 2147483646 h 86"/>
                <a:gd name="T74" fmla="*/ 0 w 90"/>
                <a:gd name="T75" fmla="*/ 2147483646 h 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86"/>
                <a:gd name="T116" fmla="*/ 90 w 90"/>
                <a:gd name="T117" fmla="*/ 86 h 8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86">
                  <a:moveTo>
                    <a:pt x="0" y="44"/>
                  </a:moveTo>
                  <a:lnTo>
                    <a:pt x="0" y="44"/>
                  </a:lnTo>
                  <a:lnTo>
                    <a:pt x="0" y="52"/>
                  </a:lnTo>
                  <a:lnTo>
                    <a:pt x="2" y="60"/>
                  </a:lnTo>
                  <a:lnTo>
                    <a:pt x="6" y="68"/>
                  </a:lnTo>
                  <a:lnTo>
                    <a:pt x="12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36" y="86"/>
                  </a:lnTo>
                  <a:lnTo>
                    <a:pt x="44" y="86"/>
                  </a:lnTo>
                  <a:lnTo>
                    <a:pt x="54" y="86"/>
                  </a:lnTo>
                  <a:lnTo>
                    <a:pt x="62" y="84"/>
                  </a:lnTo>
                  <a:lnTo>
                    <a:pt x="70" y="80"/>
                  </a:lnTo>
                  <a:lnTo>
                    <a:pt x="76" y="74"/>
                  </a:lnTo>
                  <a:lnTo>
                    <a:pt x="82" y="68"/>
                  </a:lnTo>
                  <a:lnTo>
                    <a:pt x="86" y="60"/>
                  </a:lnTo>
                  <a:lnTo>
                    <a:pt x="90" y="52"/>
                  </a:lnTo>
                  <a:lnTo>
                    <a:pt x="90" y="44"/>
                  </a:lnTo>
                  <a:lnTo>
                    <a:pt x="90" y="34"/>
                  </a:lnTo>
                  <a:lnTo>
                    <a:pt x="86" y="26"/>
                  </a:lnTo>
                  <a:lnTo>
                    <a:pt x="82" y="18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8" y="4"/>
                  </a:lnTo>
                  <a:lnTo>
                    <a:pt x="20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238"/>
            <p:cNvSpPr>
              <a:spLocks/>
            </p:cNvSpPr>
            <p:nvPr/>
          </p:nvSpPr>
          <p:spPr bwMode="auto">
            <a:xfrm>
              <a:off x="6196013" y="6088063"/>
              <a:ext cx="111125" cy="107950"/>
            </a:xfrm>
            <a:custGeom>
              <a:avLst/>
              <a:gdLst>
                <a:gd name="T0" fmla="*/ 0 w 70"/>
                <a:gd name="T1" fmla="*/ 2147483646 h 68"/>
                <a:gd name="T2" fmla="*/ 0 w 70"/>
                <a:gd name="T3" fmla="*/ 2147483646 h 68"/>
                <a:gd name="T4" fmla="*/ 2147483646 w 70"/>
                <a:gd name="T5" fmla="*/ 2147483646 h 68"/>
                <a:gd name="T6" fmla="*/ 2147483646 w 70"/>
                <a:gd name="T7" fmla="*/ 2147483646 h 68"/>
                <a:gd name="T8" fmla="*/ 2147483646 w 70"/>
                <a:gd name="T9" fmla="*/ 2147483646 h 68"/>
                <a:gd name="T10" fmla="*/ 2147483646 w 70"/>
                <a:gd name="T11" fmla="*/ 2147483646 h 68"/>
                <a:gd name="T12" fmla="*/ 2147483646 w 70"/>
                <a:gd name="T13" fmla="*/ 2147483646 h 68"/>
                <a:gd name="T14" fmla="*/ 2147483646 w 70"/>
                <a:gd name="T15" fmla="*/ 2147483646 h 68"/>
                <a:gd name="T16" fmla="*/ 2147483646 w 70"/>
                <a:gd name="T17" fmla="*/ 2147483646 h 68"/>
                <a:gd name="T18" fmla="*/ 2147483646 w 70"/>
                <a:gd name="T19" fmla="*/ 2147483646 h 68"/>
                <a:gd name="T20" fmla="*/ 2147483646 w 70"/>
                <a:gd name="T21" fmla="*/ 2147483646 h 68"/>
                <a:gd name="T22" fmla="*/ 2147483646 w 70"/>
                <a:gd name="T23" fmla="*/ 2147483646 h 68"/>
                <a:gd name="T24" fmla="*/ 2147483646 w 70"/>
                <a:gd name="T25" fmla="*/ 2147483646 h 68"/>
                <a:gd name="T26" fmla="*/ 2147483646 w 70"/>
                <a:gd name="T27" fmla="*/ 2147483646 h 68"/>
                <a:gd name="T28" fmla="*/ 2147483646 w 70"/>
                <a:gd name="T29" fmla="*/ 2147483646 h 68"/>
                <a:gd name="T30" fmla="*/ 2147483646 w 70"/>
                <a:gd name="T31" fmla="*/ 2147483646 h 68"/>
                <a:gd name="T32" fmla="*/ 2147483646 w 70"/>
                <a:gd name="T33" fmla="*/ 2147483646 h 68"/>
                <a:gd name="T34" fmla="*/ 2147483646 w 70"/>
                <a:gd name="T35" fmla="*/ 2147483646 h 68"/>
                <a:gd name="T36" fmla="*/ 2147483646 w 70"/>
                <a:gd name="T37" fmla="*/ 2147483646 h 68"/>
                <a:gd name="T38" fmla="*/ 2147483646 w 70"/>
                <a:gd name="T39" fmla="*/ 2147483646 h 68"/>
                <a:gd name="T40" fmla="*/ 2147483646 w 70"/>
                <a:gd name="T41" fmla="*/ 2147483646 h 68"/>
                <a:gd name="T42" fmla="*/ 2147483646 w 70"/>
                <a:gd name="T43" fmla="*/ 2147483646 h 68"/>
                <a:gd name="T44" fmla="*/ 2147483646 w 70"/>
                <a:gd name="T45" fmla="*/ 2147483646 h 68"/>
                <a:gd name="T46" fmla="*/ 2147483646 w 70"/>
                <a:gd name="T47" fmla="*/ 2147483646 h 68"/>
                <a:gd name="T48" fmla="*/ 2147483646 w 70"/>
                <a:gd name="T49" fmla="*/ 2147483646 h 68"/>
                <a:gd name="T50" fmla="*/ 2147483646 w 70"/>
                <a:gd name="T51" fmla="*/ 2147483646 h 68"/>
                <a:gd name="T52" fmla="*/ 2147483646 w 70"/>
                <a:gd name="T53" fmla="*/ 2147483646 h 68"/>
                <a:gd name="T54" fmla="*/ 2147483646 w 70"/>
                <a:gd name="T55" fmla="*/ 0 h 68"/>
                <a:gd name="T56" fmla="*/ 2147483646 w 70"/>
                <a:gd name="T57" fmla="*/ 0 h 68"/>
                <a:gd name="T58" fmla="*/ 2147483646 w 70"/>
                <a:gd name="T59" fmla="*/ 2147483646 h 68"/>
                <a:gd name="T60" fmla="*/ 2147483646 w 70"/>
                <a:gd name="T61" fmla="*/ 2147483646 h 68"/>
                <a:gd name="T62" fmla="*/ 2147483646 w 70"/>
                <a:gd name="T63" fmla="*/ 2147483646 h 68"/>
                <a:gd name="T64" fmla="*/ 2147483646 w 70"/>
                <a:gd name="T65" fmla="*/ 2147483646 h 68"/>
                <a:gd name="T66" fmla="*/ 2147483646 w 70"/>
                <a:gd name="T67" fmla="*/ 2147483646 h 68"/>
                <a:gd name="T68" fmla="*/ 2147483646 w 70"/>
                <a:gd name="T69" fmla="*/ 2147483646 h 68"/>
                <a:gd name="T70" fmla="*/ 2147483646 w 70"/>
                <a:gd name="T71" fmla="*/ 2147483646 h 68"/>
                <a:gd name="T72" fmla="*/ 0 w 70"/>
                <a:gd name="T73" fmla="*/ 2147483646 h 68"/>
                <a:gd name="T74" fmla="*/ 0 w 70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8"/>
                <a:gd name="T116" fmla="*/ 70 w 70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8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8"/>
                  </a:lnTo>
                  <a:lnTo>
                    <a:pt x="42" y="66"/>
                  </a:lnTo>
                  <a:lnTo>
                    <a:pt x="48" y="64"/>
                  </a:lnTo>
                  <a:lnTo>
                    <a:pt x="54" y="62"/>
                  </a:lnTo>
                  <a:lnTo>
                    <a:pt x="60" y="58"/>
                  </a:lnTo>
                  <a:lnTo>
                    <a:pt x="64" y="52"/>
                  </a:lnTo>
                  <a:lnTo>
                    <a:pt x="68" y="46"/>
                  </a:lnTo>
                  <a:lnTo>
                    <a:pt x="70" y="40"/>
                  </a:lnTo>
                  <a:lnTo>
                    <a:pt x="70" y="34"/>
                  </a:lnTo>
                  <a:lnTo>
                    <a:pt x="70" y="28"/>
                  </a:lnTo>
                  <a:lnTo>
                    <a:pt x="68" y="22"/>
                  </a:lnTo>
                  <a:lnTo>
                    <a:pt x="64" y="16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28" y="2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239"/>
            <p:cNvSpPr>
              <a:spLocks/>
            </p:cNvSpPr>
            <p:nvPr/>
          </p:nvSpPr>
          <p:spPr bwMode="auto">
            <a:xfrm>
              <a:off x="5764213" y="6119813"/>
              <a:ext cx="92075" cy="88900"/>
            </a:xfrm>
            <a:custGeom>
              <a:avLst/>
              <a:gdLst>
                <a:gd name="T0" fmla="*/ 0 w 58"/>
                <a:gd name="T1" fmla="*/ 2147483646 h 56"/>
                <a:gd name="T2" fmla="*/ 0 w 58"/>
                <a:gd name="T3" fmla="*/ 2147483646 h 56"/>
                <a:gd name="T4" fmla="*/ 0 w 58"/>
                <a:gd name="T5" fmla="*/ 2147483646 h 56"/>
                <a:gd name="T6" fmla="*/ 2147483646 w 58"/>
                <a:gd name="T7" fmla="*/ 2147483646 h 56"/>
                <a:gd name="T8" fmla="*/ 2147483646 w 58"/>
                <a:gd name="T9" fmla="*/ 2147483646 h 56"/>
                <a:gd name="T10" fmla="*/ 2147483646 w 58"/>
                <a:gd name="T11" fmla="*/ 2147483646 h 56"/>
                <a:gd name="T12" fmla="*/ 2147483646 w 58"/>
                <a:gd name="T13" fmla="*/ 2147483646 h 56"/>
                <a:gd name="T14" fmla="*/ 2147483646 w 58"/>
                <a:gd name="T15" fmla="*/ 2147483646 h 56"/>
                <a:gd name="T16" fmla="*/ 2147483646 w 58"/>
                <a:gd name="T17" fmla="*/ 2147483646 h 56"/>
                <a:gd name="T18" fmla="*/ 2147483646 w 58"/>
                <a:gd name="T19" fmla="*/ 2147483646 h 56"/>
                <a:gd name="T20" fmla="*/ 2147483646 w 58"/>
                <a:gd name="T21" fmla="*/ 2147483646 h 56"/>
                <a:gd name="T22" fmla="*/ 2147483646 w 58"/>
                <a:gd name="T23" fmla="*/ 2147483646 h 56"/>
                <a:gd name="T24" fmla="*/ 2147483646 w 58"/>
                <a:gd name="T25" fmla="*/ 2147483646 h 56"/>
                <a:gd name="T26" fmla="*/ 2147483646 w 58"/>
                <a:gd name="T27" fmla="*/ 2147483646 h 56"/>
                <a:gd name="T28" fmla="*/ 2147483646 w 58"/>
                <a:gd name="T29" fmla="*/ 2147483646 h 56"/>
                <a:gd name="T30" fmla="*/ 2147483646 w 58"/>
                <a:gd name="T31" fmla="*/ 2147483646 h 56"/>
                <a:gd name="T32" fmla="*/ 2147483646 w 58"/>
                <a:gd name="T33" fmla="*/ 2147483646 h 56"/>
                <a:gd name="T34" fmla="*/ 2147483646 w 58"/>
                <a:gd name="T35" fmla="*/ 2147483646 h 56"/>
                <a:gd name="T36" fmla="*/ 2147483646 w 58"/>
                <a:gd name="T37" fmla="*/ 0 h 56"/>
                <a:gd name="T38" fmla="*/ 2147483646 w 58"/>
                <a:gd name="T39" fmla="*/ 0 h 56"/>
                <a:gd name="T40" fmla="*/ 2147483646 w 58"/>
                <a:gd name="T41" fmla="*/ 2147483646 h 56"/>
                <a:gd name="T42" fmla="*/ 2147483646 w 58"/>
                <a:gd name="T43" fmla="*/ 2147483646 h 56"/>
                <a:gd name="T44" fmla="*/ 2147483646 w 58"/>
                <a:gd name="T45" fmla="*/ 2147483646 h 56"/>
                <a:gd name="T46" fmla="*/ 0 w 58"/>
                <a:gd name="T47" fmla="*/ 2147483646 h 56"/>
                <a:gd name="T48" fmla="*/ 0 w 58"/>
                <a:gd name="T49" fmla="*/ 2147483646 h 56"/>
                <a:gd name="T50" fmla="*/ 0 w 58"/>
                <a:gd name="T51" fmla="*/ 2147483646 h 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8"/>
                <a:gd name="T79" fmla="*/ 0 h 56"/>
                <a:gd name="T80" fmla="*/ 58 w 58"/>
                <a:gd name="T81" fmla="*/ 56 h 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8" h="56">
                  <a:moveTo>
                    <a:pt x="0" y="28"/>
                  </a:moveTo>
                  <a:lnTo>
                    <a:pt x="0" y="28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8" y="48"/>
                  </a:lnTo>
                  <a:lnTo>
                    <a:pt x="18" y="54"/>
                  </a:lnTo>
                  <a:lnTo>
                    <a:pt x="30" y="56"/>
                  </a:lnTo>
                  <a:lnTo>
                    <a:pt x="40" y="54"/>
                  </a:lnTo>
                  <a:lnTo>
                    <a:pt x="50" y="48"/>
                  </a:lnTo>
                  <a:lnTo>
                    <a:pt x="56" y="38"/>
                  </a:lnTo>
                  <a:lnTo>
                    <a:pt x="58" y="34"/>
                  </a:lnTo>
                  <a:lnTo>
                    <a:pt x="58" y="28"/>
                  </a:lnTo>
                  <a:lnTo>
                    <a:pt x="58" y="22"/>
                  </a:lnTo>
                  <a:lnTo>
                    <a:pt x="56" y="16"/>
                  </a:lnTo>
                  <a:lnTo>
                    <a:pt x="50" y="8"/>
                  </a:lnTo>
                  <a:lnTo>
                    <a:pt x="40" y="2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240"/>
            <p:cNvSpPr>
              <a:spLocks/>
            </p:cNvSpPr>
            <p:nvPr/>
          </p:nvSpPr>
          <p:spPr bwMode="auto">
            <a:xfrm>
              <a:off x="6376988" y="6157913"/>
              <a:ext cx="79375" cy="76200"/>
            </a:xfrm>
            <a:custGeom>
              <a:avLst/>
              <a:gdLst>
                <a:gd name="T0" fmla="*/ 0 w 50"/>
                <a:gd name="T1" fmla="*/ 2147483646 h 48"/>
                <a:gd name="T2" fmla="*/ 0 w 50"/>
                <a:gd name="T3" fmla="*/ 2147483646 h 48"/>
                <a:gd name="T4" fmla="*/ 2147483646 w 50"/>
                <a:gd name="T5" fmla="*/ 2147483646 h 48"/>
                <a:gd name="T6" fmla="*/ 2147483646 w 50"/>
                <a:gd name="T7" fmla="*/ 2147483646 h 48"/>
                <a:gd name="T8" fmla="*/ 2147483646 w 50"/>
                <a:gd name="T9" fmla="*/ 2147483646 h 48"/>
                <a:gd name="T10" fmla="*/ 2147483646 w 50"/>
                <a:gd name="T11" fmla="*/ 2147483646 h 48"/>
                <a:gd name="T12" fmla="*/ 2147483646 w 50"/>
                <a:gd name="T13" fmla="*/ 2147483646 h 48"/>
                <a:gd name="T14" fmla="*/ 2147483646 w 50"/>
                <a:gd name="T15" fmla="*/ 2147483646 h 48"/>
                <a:gd name="T16" fmla="*/ 2147483646 w 50"/>
                <a:gd name="T17" fmla="*/ 2147483646 h 48"/>
                <a:gd name="T18" fmla="*/ 2147483646 w 50"/>
                <a:gd name="T19" fmla="*/ 2147483646 h 48"/>
                <a:gd name="T20" fmla="*/ 2147483646 w 50"/>
                <a:gd name="T21" fmla="*/ 2147483646 h 48"/>
                <a:gd name="T22" fmla="*/ 2147483646 w 50"/>
                <a:gd name="T23" fmla="*/ 2147483646 h 48"/>
                <a:gd name="T24" fmla="*/ 2147483646 w 50"/>
                <a:gd name="T25" fmla="*/ 2147483646 h 48"/>
                <a:gd name="T26" fmla="*/ 2147483646 w 50"/>
                <a:gd name="T27" fmla="*/ 2147483646 h 48"/>
                <a:gd name="T28" fmla="*/ 2147483646 w 50"/>
                <a:gd name="T29" fmla="*/ 2147483646 h 48"/>
                <a:gd name="T30" fmla="*/ 2147483646 w 50"/>
                <a:gd name="T31" fmla="*/ 0 h 48"/>
                <a:gd name="T32" fmla="*/ 2147483646 w 50"/>
                <a:gd name="T33" fmla="*/ 0 h 48"/>
                <a:gd name="T34" fmla="*/ 2147483646 w 50"/>
                <a:gd name="T35" fmla="*/ 2147483646 h 48"/>
                <a:gd name="T36" fmla="*/ 2147483646 w 50"/>
                <a:gd name="T37" fmla="*/ 2147483646 h 48"/>
                <a:gd name="T38" fmla="*/ 2147483646 w 50"/>
                <a:gd name="T39" fmla="*/ 2147483646 h 48"/>
                <a:gd name="T40" fmla="*/ 0 w 50"/>
                <a:gd name="T41" fmla="*/ 2147483646 h 48"/>
                <a:gd name="T42" fmla="*/ 0 w 50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48"/>
                <a:gd name="T68" fmla="*/ 50 w 50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48">
                  <a:moveTo>
                    <a:pt x="0" y="24"/>
                  </a:moveTo>
                  <a:lnTo>
                    <a:pt x="0" y="24"/>
                  </a:lnTo>
                  <a:lnTo>
                    <a:pt x="2" y="32"/>
                  </a:lnTo>
                  <a:lnTo>
                    <a:pt x="8" y="40"/>
                  </a:lnTo>
                  <a:lnTo>
                    <a:pt x="16" y="46"/>
                  </a:lnTo>
                  <a:lnTo>
                    <a:pt x="26" y="48"/>
                  </a:lnTo>
                  <a:lnTo>
                    <a:pt x="36" y="46"/>
                  </a:lnTo>
                  <a:lnTo>
                    <a:pt x="44" y="40"/>
                  </a:lnTo>
                  <a:lnTo>
                    <a:pt x="48" y="32"/>
                  </a:lnTo>
                  <a:lnTo>
                    <a:pt x="50" y="24"/>
                  </a:lnTo>
                  <a:lnTo>
                    <a:pt x="48" y="14"/>
                  </a:lnTo>
                  <a:lnTo>
                    <a:pt x="44" y="6"/>
                  </a:lnTo>
                  <a:lnTo>
                    <a:pt x="36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Freeform 241"/>
            <p:cNvSpPr>
              <a:spLocks/>
            </p:cNvSpPr>
            <p:nvPr/>
          </p:nvSpPr>
          <p:spPr bwMode="auto">
            <a:xfrm>
              <a:off x="5592763" y="5951538"/>
              <a:ext cx="111125" cy="114300"/>
            </a:xfrm>
            <a:custGeom>
              <a:avLst/>
              <a:gdLst>
                <a:gd name="T0" fmla="*/ 0 w 70"/>
                <a:gd name="T1" fmla="*/ 2147483646 h 72"/>
                <a:gd name="T2" fmla="*/ 0 w 70"/>
                <a:gd name="T3" fmla="*/ 2147483646 h 72"/>
                <a:gd name="T4" fmla="*/ 0 w 70"/>
                <a:gd name="T5" fmla="*/ 2147483646 h 72"/>
                <a:gd name="T6" fmla="*/ 2147483646 w 70"/>
                <a:gd name="T7" fmla="*/ 2147483646 h 72"/>
                <a:gd name="T8" fmla="*/ 2147483646 w 70"/>
                <a:gd name="T9" fmla="*/ 2147483646 h 72"/>
                <a:gd name="T10" fmla="*/ 2147483646 w 70"/>
                <a:gd name="T11" fmla="*/ 2147483646 h 72"/>
                <a:gd name="T12" fmla="*/ 2147483646 w 70"/>
                <a:gd name="T13" fmla="*/ 2147483646 h 72"/>
                <a:gd name="T14" fmla="*/ 2147483646 w 70"/>
                <a:gd name="T15" fmla="*/ 2147483646 h 72"/>
                <a:gd name="T16" fmla="*/ 2147483646 w 70"/>
                <a:gd name="T17" fmla="*/ 2147483646 h 72"/>
                <a:gd name="T18" fmla="*/ 2147483646 w 70"/>
                <a:gd name="T19" fmla="*/ 2147483646 h 72"/>
                <a:gd name="T20" fmla="*/ 2147483646 w 70"/>
                <a:gd name="T21" fmla="*/ 2147483646 h 72"/>
                <a:gd name="T22" fmla="*/ 2147483646 w 70"/>
                <a:gd name="T23" fmla="*/ 2147483646 h 72"/>
                <a:gd name="T24" fmla="*/ 2147483646 w 70"/>
                <a:gd name="T25" fmla="*/ 2147483646 h 72"/>
                <a:gd name="T26" fmla="*/ 2147483646 w 70"/>
                <a:gd name="T27" fmla="*/ 2147483646 h 72"/>
                <a:gd name="T28" fmla="*/ 2147483646 w 70"/>
                <a:gd name="T29" fmla="*/ 2147483646 h 72"/>
                <a:gd name="T30" fmla="*/ 2147483646 w 70"/>
                <a:gd name="T31" fmla="*/ 2147483646 h 72"/>
                <a:gd name="T32" fmla="*/ 2147483646 w 70"/>
                <a:gd name="T33" fmla="*/ 2147483646 h 72"/>
                <a:gd name="T34" fmla="*/ 2147483646 w 70"/>
                <a:gd name="T35" fmla="*/ 2147483646 h 72"/>
                <a:gd name="T36" fmla="*/ 2147483646 w 70"/>
                <a:gd name="T37" fmla="*/ 2147483646 h 72"/>
                <a:gd name="T38" fmla="*/ 2147483646 w 70"/>
                <a:gd name="T39" fmla="*/ 2147483646 h 72"/>
                <a:gd name="T40" fmla="*/ 2147483646 w 70"/>
                <a:gd name="T41" fmla="*/ 2147483646 h 72"/>
                <a:gd name="T42" fmla="*/ 2147483646 w 70"/>
                <a:gd name="T43" fmla="*/ 2147483646 h 72"/>
                <a:gd name="T44" fmla="*/ 2147483646 w 70"/>
                <a:gd name="T45" fmla="*/ 2147483646 h 72"/>
                <a:gd name="T46" fmla="*/ 2147483646 w 70"/>
                <a:gd name="T47" fmla="*/ 2147483646 h 72"/>
                <a:gd name="T48" fmla="*/ 2147483646 w 70"/>
                <a:gd name="T49" fmla="*/ 2147483646 h 72"/>
                <a:gd name="T50" fmla="*/ 2147483646 w 70"/>
                <a:gd name="T51" fmla="*/ 2147483646 h 72"/>
                <a:gd name="T52" fmla="*/ 2147483646 w 70"/>
                <a:gd name="T53" fmla="*/ 2147483646 h 72"/>
                <a:gd name="T54" fmla="*/ 2147483646 w 70"/>
                <a:gd name="T55" fmla="*/ 0 h 72"/>
                <a:gd name="T56" fmla="*/ 2147483646 w 70"/>
                <a:gd name="T57" fmla="*/ 0 h 72"/>
                <a:gd name="T58" fmla="*/ 2147483646 w 70"/>
                <a:gd name="T59" fmla="*/ 2147483646 h 72"/>
                <a:gd name="T60" fmla="*/ 2147483646 w 70"/>
                <a:gd name="T61" fmla="*/ 2147483646 h 72"/>
                <a:gd name="T62" fmla="*/ 2147483646 w 70"/>
                <a:gd name="T63" fmla="*/ 2147483646 h 72"/>
                <a:gd name="T64" fmla="*/ 2147483646 w 70"/>
                <a:gd name="T65" fmla="*/ 2147483646 h 72"/>
                <a:gd name="T66" fmla="*/ 2147483646 w 70"/>
                <a:gd name="T67" fmla="*/ 2147483646 h 72"/>
                <a:gd name="T68" fmla="*/ 2147483646 w 70"/>
                <a:gd name="T69" fmla="*/ 2147483646 h 72"/>
                <a:gd name="T70" fmla="*/ 0 w 70"/>
                <a:gd name="T71" fmla="*/ 2147483646 h 72"/>
                <a:gd name="T72" fmla="*/ 0 w 70"/>
                <a:gd name="T73" fmla="*/ 2147483646 h 72"/>
                <a:gd name="T74" fmla="*/ 0 w 70"/>
                <a:gd name="T75" fmla="*/ 2147483646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72"/>
                <a:gd name="T116" fmla="*/ 70 w 70"/>
                <a:gd name="T117" fmla="*/ 72 h 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72">
                  <a:moveTo>
                    <a:pt x="0" y="36"/>
                  </a:moveTo>
                  <a:lnTo>
                    <a:pt x="0" y="36"/>
                  </a:lnTo>
                  <a:lnTo>
                    <a:pt x="0" y="44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4" y="66"/>
                  </a:lnTo>
                  <a:lnTo>
                    <a:pt x="20" y="70"/>
                  </a:lnTo>
                  <a:lnTo>
                    <a:pt x="28" y="72"/>
                  </a:lnTo>
                  <a:lnTo>
                    <a:pt x="34" y="72"/>
                  </a:lnTo>
                  <a:lnTo>
                    <a:pt x="42" y="72"/>
                  </a:lnTo>
                  <a:lnTo>
                    <a:pt x="48" y="70"/>
                  </a:lnTo>
                  <a:lnTo>
                    <a:pt x="54" y="66"/>
                  </a:lnTo>
                  <a:lnTo>
                    <a:pt x="58" y="62"/>
                  </a:lnTo>
                  <a:lnTo>
                    <a:pt x="64" y="56"/>
                  </a:lnTo>
                  <a:lnTo>
                    <a:pt x="66" y="50"/>
                  </a:lnTo>
                  <a:lnTo>
                    <a:pt x="68" y="44"/>
                  </a:lnTo>
                  <a:lnTo>
                    <a:pt x="70" y="36"/>
                  </a:lnTo>
                  <a:lnTo>
                    <a:pt x="68" y="30"/>
                  </a:lnTo>
                  <a:lnTo>
                    <a:pt x="66" y="22"/>
                  </a:lnTo>
                  <a:lnTo>
                    <a:pt x="64" y="16"/>
                  </a:lnTo>
                  <a:lnTo>
                    <a:pt x="58" y="12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42" y="2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20" y="4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Freeform 242"/>
            <p:cNvSpPr>
              <a:spLocks/>
            </p:cNvSpPr>
            <p:nvPr/>
          </p:nvSpPr>
          <p:spPr bwMode="auto">
            <a:xfrm>
              <a:off x="5935663" y="5646738"/>
              <a:ext cx="101600" cy="95250"/>
            </a:xfrm>
            <a:custGeom>
              <a:avLst/>
              <a:gdLst>
                <a:gd name="T0" fmla="*/ 0 w 64"/>
                <a:gd name="T1" fmla="*/ 2147483646 h 60"/>
                <a:gd name="T2" fmla="*/ 0 w 64"/>
                <a:gd name="T3" fmla="*/ 2147483646 h 60"/>
                <a:gd name="T4" fmla="*/ 2147483646 w 64"/>
                <a:gd name="T5" fmla="*/ 2147483646 h 60"/>
                <a:gd name="T6" fmla="*/ 2147483646 w 64"/>
                <a:gd name="T7" fmla="*/ 2147483646 h 60"/>
                <a:gd name="T8" fmla="*/ 2147483646 w 64"/>
                <a:gd name="T9" fmla="*/ 2147483646 h 60"/>
                <a:gd name="T10" fmla="*/ 2147483646 w 64"/>
                <a:gd name="T11" fmla="*/ 2147483646 h 60"/>
                <a:gd name="T12" fmla="*/ 2147483646 w 64"/>
                <a:gd name="T13" fmla="*/ 2147483646 h 60"/>
                <a:gd name="T14" fmla="*/ 2147483646 w 64"/>
                <a:gd name="T15" fmla="*/ 2147483646 h 60"/>
                <a:gd name="T16" fmla="*/ 2147483646 w 64"/>
                <a:gd name="T17" fmla="*/ 2147483646 h 60"/>
                <a:gd name="T18" fmla="*/ 2147483646 w 64"/>
                <a:gd name="T19" fmla="*/ 2147483646 h 60"/>
                <a:gd name="T20" fmla="*/ 2147483646 w 64"/>
                <a:gd name="T21" fmla="*/ 2147483646 h 60"/>
                <a:gd name="T22" fmla="*/ 2147483646 w 64"/>
                <a:gd name="T23" fmla="*/ 2147483646 h 60"/>
                <a:gd name="T24" fmla="*/ 2147483646 w 64"/>
                <a:gd name="T25" fmla="*/ 2147483646 h 60"/>
                <a:gd name="T26" fmla="*/ 2147483646 w 64"/>
                <a:gd name="T27" fmla="*/ 2147483646 h 60"/>
                <a:gd name="T28" fmla="*/ 2147483646 w 64"/>
                <a:gd name="T29" fmla="*/ 2147483646 h 60"/>
                <a:gd name="T30" fmla="*/ 2147483646 w 64"/>
                <a:gd name="T31" fmla="*/ 2147483646 h 60"/>
                <a:gd name="T32" fmla="*/ 2147483646 w 64"/>
                <a:gd name="T33" fmla="*/ 2147483646 h 60"/>
                <a:gd name="T34" fmla="*/ 2147483646 w 64"/>
                <a:gd name="T35" fmla="*/ 2147483646 h 60"/>
                <a:gd name="T36" fmla="*/ 2147483646 w 64"/>
                <a:gd name="T37" fmla="*/ 2147483646 h 60"/>
                <a:gd name="T38" fmla="*/ 2147483646 w 64"/>
                <a:gd name="T39" fmla="*/ 2147483646 h 60"/>
                <a:gd name="T40" fmla="*/ 2147483646 w 64"/>
                <a:gd name="T41" fmla="*/ 0 h 60"/>
                <a:gd name="T42" fmla="*/ 2147483646 w 64"/>
                <a:gd name="T43" fmla="*/ 0 h 60"/>
                <a:gd name="T44" fmla="*/ 2147483646 w 64"/>
                <a:gd name="T45" fmla="*/ 0 h 60"/>
                <a:gd name="T46" fmla="*/ 2147483646 w 64"/>
                <a:gd name="T47" fmla="*/ 0 h 60"/>
                <a:gd name="T48" fmla="*/ 2147483646 w 64"/>
                <a:gd name="T49" fmla="*/ 2147483646 h 60"/>
                <a:gd name="T50" fmla="*/ 2147483646 w 64"/>
                <a:gd name="T51" fmla="*/ 2147483646 h 60"/>
                <a:gd name="T52" fmla="*/ 2147483646 w 64"/>
                <a:gd name="T53" fmla="*/ 2147483646 h 60"/>
                <a:gd name="T54" fmla="*/ 2147483646 w 64"/>
                <a:gd name="T55" fmla="*/ 2147483646 h 60"/>
                <a:gd name="T56" fmla="*/ 0 w 64"/>
                <a:gd name="T57" fmla="*/ 2147483646 h 60"/>
                <a:gd name="T58" fmla="*/ 0 w 64"/>
                <a:gd name="T59" fmla="*/ 2147483646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4"/>
                <a:gd name="T91" fmla="*/ 0 h 60"/>
                <a:gd name="T92" fmla="*/ 64 w 64"/>
                <a:gd name="T93" fmla="*/ 60 h 6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4" h="60">
                  <a:moveTo>
                    <a:pt x="0" y="30"/>
                  </a:moveTo>
                  <a:lnTo>
                    <a:pt x="0" y="30"/>
                  </a:lnTo>
                  <a:lnTo>
                    <a:pt x="2" y="36"/>
                  </a:lnTo>
                  <a:lnTo>
                    <a:pt x="4" y="42"/>
                  </a:lnTo>
                  <a:lnTo>
                    <a:pt x="10" y="52"/>
                  </a:lnTo>
                  <a:lnTo>
                    <a:pt x="20" y="58"/>
                  </a:lnTo>
                  <a:lnTo>
                    <a:pt x="26" y="60"/>
                  </a:lnTo>
                  <a:lnTo>
                    <a:pt x="32" y="60"/>
                  </a:lnTo>
                  <a:lnTo>
                    <a:pt x="40" y="60"/>
                  </a:lnTo>
                  <a:lnTo>
                    <a:pt x="46" y="58"/>
                  </a:lnTo>
                  <a:lnTo>
                    <a:pt x="56" y="52"/>
                  </a:lnTo>
                  <a:lnTo>
                    <a:pt x="62" y="42"/>
                  </a:lnTo>
                  <a:lnTo>
                    <a:pt x="64" y="36"/>
                  </a:lnTo>
                  <a:lnTo>
                    <a:pt x="64" y="30"/>
                  </a:lnTo>
                  <a:lnTo>
                    <a:pt x="64" y="24"/>
                  </a:lnTo>
                  <a:lnTo>
                    <a:pt x="62" y="18"/>
                  </a:lnTo>
                  <a:lnTo>
                    <a:pt x="56" y="8"/>
                  </a:lnTo>
                  <a:lnTo>
                    <a:pt x="46" y="2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8"/>
                  </a:lnTo>
                  <a:lnTo>
                    <a:pt x="4" y="18"/>
                  </a:lnTo>
                  <a:lnTo>
                    <a:pt x="2" y="24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Freeform 243"/>
            <p:cNvSpPr>
              <a:spLocks/>
            </p:cNvSpPr>
            <p:nvPr/>
          </p:nvSpPr>
          <p:spPr bwMode="auto">
            <a:xfrm>
              <a:off x="5942013" y="5745163"/>
              <a:ext cx="60325" cy="53975"/>
            </a:xfrm>
            <a:custGeom>
              <a:avLst/>
              <a:gdLst>
                <a:gd name="T0" fmla="*/ 0 w 38"/>
                <a:gd name="T1" fmla="*/ 2147483646 h 34"/>
                <a:gd name="T2" fmla="*/ 0 w 38"/>
                <a:gd name="T3" fmla="*/ 2147483646 h 34"/>
                <a:gd name="T4" fmla="*/ 2147483646 w 38"/>
                <a:gd name="T5" fmla="*/ 2147483646 h 34"/>
                <a:gd name="T6" fmla="*/ 2147483646 w 38"/>
                <a:gd name="T7" fmla="*/ 2147483646 h 34"/>
                <a:gd name="T8" fmla="*/ 2147483646 w 38"/>
                <a:gd name="T9" fmla="*/ 2147483646 h 34"/>
                <a:gd name="T10" fmla="*/ 2147483646 w 38"/>
                <a:gd name="T11" fmla="*/ 2147483646 h 34"/>
                <a:gd name="T12" fmla="*/ 2147483646 w 38"/>
                <a:gd name="T13" fmla="*/ 2147483646 h 34"/>
                <a:gd name="T14" fmla="*/ 2147483646 w 38"/>
                <a:gd name="T15" fmla="*/ 2147483646 h 34"/>
                <a:gd name="T16" fmla="*/ 2147483646 w 38"/>
                <a:gd name="T17" fmla="*/ 2147483646 h 34"/>
                <a:gd name="T18" fmla="*/ 2147483646 w 38"/>
                <a:gd name="T19" fmla="*/ 2147483646 h 34"/>
                <a:gd name="T20" fmla="*/ 2147483646 w 38"/>
                <a:gd name="T21" fmla="*/ 2147483646 h 34"/>
                <a:gd name="T22" fmla="*/ 2147483646 w 38"/>
                <a:gd name="T23" fmla="*/ 2147483646 h 34"/>
                <a:gd name="T24" fmla="*/ 2147483646 w 38"/>
                <a:gd name="T25" fmla="*/ 2147483646 h 34"/>
                <a:gd name="T26" fmla="*/ 2147483646 w 38"/>
                <a:gd name="T27" fmla="*/ 2147483646 h 34"/>
                <a:gd name="T28" fmla="*/ 2147483646 w 38"/>
                <a:gd name="T29" fmla="*/ 0 h 34"/>
                <a:gd name="T30" fmla="*/ 2147483646 w 38"/>
                <a:gd name="T31" fmla="*/ 0 h 34"/>
                <a:gd name="T32" fmla="*/ 2147483646 w 38"/>
                <a:gd name="T33" fmla="*/ 0 h 34"/>
                <a:gd name="T34" fmla="*/ 2147483646 w 38"/>
                <a:gd name="T35" fmla="*/ 0 h 34"/>
                <a:gd name="T36" fmla="*/ 2147483646 w 38"/>
                <a:gd name="T37" fmla="*/ 2147483646 h 34"/>
                <a:gd name="T38" fmla="*/ 2147483646 w 38"/>
                <a:gd name="T39" fmla="*/ 2147483646 h 34"/>
                <a:gd name="T40" fmla="*/ 0 w 38"/>
                <a:gd name="T41" fmla="*/ 2147483646 h 34"/>
                <a:gd name="T42" fmla="*/ 0 w 38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4"/>
                <a:gd name="T68" fmla="*/ 38 w 38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4">
                  <a:moveTo>
                    <a:pt x="0" y="18"/>
                  </a:moveTo>
                  <a:lnTo>
                    <a:pt x="0" y="18"/>
                  </a:lnTo>
                  <a:lnTo>
                    <a:pt x="2" y="24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20" y="34"/>
                  </a:lnTo>
                  <a:lnTo>
                    <a:pt x="26" y="34"/>
                  </a:lnTo>
                  <a:lnTo>
                    <a:pt x="32" y="30"/>
                  </a:lnTo>
                  <a:lnTo>
                    <a:pt x="36" y="24"/>
                  </a:lnTo>
                  <a:lnTo>
                    <a:pt x="38" y="18"/>
                  </a:lnTo>
                  <a:lnTo>
                    <a:pt x="36" y="10"/>
                  </a:lnTo>
                  <a:lnTo>
                    <a:pt x="32" y="4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Freeform 244"/>
            <p:cNvSpPr>
              <a:spLocks/>
            </p:cNvSpPr>
            <p:nvPr/>
          </p:nvSpPr>
          <p:spPr bwMode="auto">
            <a:xfrm>
              <a:off x="6148388" y="6002338"/>
              <a:ext cx="69850" cy="69850"/>
            </a:xfrm>
            <a:custGeom>
              <a:avLst/>
              <a:gdLst>
                <a:gd name="T0" fmla="*/ 0 w 44"/>
                <a:gd name="T1" fmla="*/ 2147483646 h 44"/>
                <a:gd name="T2" fmla="*/ 0 w 44"/>
                <a:gd name="T3" fmla="*/ 2147483646 h 44"/>
                <a:gd name="T4" fmla="*/ 0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0 w 44"/>
                <a:gd name="T39" fmla="*/ 2147483646 h 44"/>
                <a:gd name="T40" fmla="*/ 0 w 44"/>
                <a:gd name="T41" fmla="*/ 2147483646 h 44"/>
                <a:gd name="T42" fmla="*/ 0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4"/>
                <a:gd name="T68" fmla="*/ 44 w 44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4">
                  <a:moveTo>
                    <a:pt x="0" y="22"/>
                  </a:moveTo>
                  <a:lnTo>
                    <a:pt x="0" y="22"/>
                  </a:lnTo>
                  <a:lnTo>
                    <a:pt x="0" y="30"/>
                  </a:lnTo>
                  <a:lnTo>
                    <a:pt x="6" y="38"/>
                  </a:lnTo>
                  <a:lnTo>
                    <a:pt x="12" y="42"/>
                  </a:lnTo>
                  <a:lnTo>
                    <a:pt x="22" y="44"/>
                  </a:lnTo>
                  <a:lnTo>
                    <a:pt x="30" y="42"/>
                  </a:lnTo>
                  <a:lnTo>
                    <a:pt x="38" y="38"/>
                  </a:lnTo>
                  <a:lnTo>
                    <a:pt x="42" y="30"/>
                  </a:lnTo>
                  <a:lnTo>
                    <a:pt x="44" y="22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6" y="8"/>
                  </a:lnTo>
                  <a:lnTo>
                    <a:pt x="0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Freeform 245"/>
            <p:cNvSpPr>
              <a:spLocks/>
            </p:cNvSpPr>
            <p:nvPr/>
          </p:nvSpPr>
          <p:spPr bwMode="auto">
            <a:xfrm>
              <a:off x="6303963" y="6161088"/>
              <a:ext cx="73025" cy="66675"/>
            </a:xfrm>
            <a:custGeom>
              <a:avLst/>
              <a:gdLst>
                <a:gd name="T0" fmla="*/ 0 w 46"/>
                <a:gd name="T1" fmla="*/ 2147483646 h 42"/>
                <a:gd name="T2" fmla="*/ 0 w 46"/>
                <a:gd name="T3" fmla="*/ 2147483646 h 42"/>
                <a:gd name="T4" fmla="*/ 2147483646 w 46"/>
                <a:gd name="T5" fmla="*/ 2147483646 h 42"/>
                <a:gd name="T6" fmla="*/ 2147483646 w 46"/>
                <a:gd name="T7" fmla="*/ 2147483646 h 42"/>
                <a:gd name="T8" fmla="*/ 2147483646 w 46"/>
                <a:gd name="T9" fmla="*/ 2147483646 h 42"/>
                <a:gd name="T10" fmla="*/ 2147483646 w 46"/>
                <a:gd name="T11" fmla="*/ 2147483646 h 42"/>
                <a:gd name="T12" fmla="*/ 2147483646 w 46"/>
                <a:gd name="T13" fmla="*/ 2147483646 h 42"/>
                <a:gd name="T14" fmla="*/ 2147483646 w 46"/>
                <a:gd name="T15" fmla="*/ 2147483646 h 42"/>
                <a:gd name="T16" fmla="*/ 2147483646 w 46"/>
                <a:gd name="T17" fmla="*/ 2147483646 h 42"/>
                <a:gd name="T18" fmla="*/ 2147483646 w 46"/>
                <a:gd name="T19" fmla="*/ 2147483646 h 42"/>
                <a:gd name="T20" fmla="*/ 2147483646 w 46"/>
                <a:gd name="T21" fmla="*/ 2147483646 h 42"/>
                <a:gd name="T22" fmla="*/ 2147483646 w 46"/>
                <a:gd name="T23" fmla="*/ 2147483646 h 42"/>
                <a:gd name="T24" fmla="*/ 2147483646 w 46"/>
                <a:gd name="T25" fmla="*/ 2147483646 h 42"/>
                <a:gd name="T26" fmla="*/ 2147483646 w 46"/>
                <a:gd name="T27" fmla="*/ 2147483646 h 42"/>
                <a:gd name="T28" fmla="*/ 2147483646 w 46"/>
                <a:gd name="T29" fmla="*/ 0 h 42"/>
                <a:gd name="T30" fmla="*/ 2147483646 w 46"/>
                <a:gd name="T31" fmla="*/ 0 h 42"/>
                <a:gd name="T32" fmla="*/ 2147483646 w 46"/>
                <a:gd name="T33" fmla="*/ 0 h 42"/>
                <a:gd name="T34" fmla="*/ 2147483646 w 46"/>
                <a:gd name="T35" fmla="*/ 0 h 42"/>
                <a:gd name="T36" fmla="*/ 2147483646 w 46"/>
                <a:gd name="T37" fmla="*/ 2147483646 h 42"/>
                <a:gd name="T38" fmla="*/ 2147483646 w 46"/>
                <a:gd name="T39" fmla="*/ 2147483646 h 42"/>
                <a:gd name="T40" fmla="*/ 0 w 46"/>
                <a:gd name="T41" fmla="*/ 2147483646 h 42"/>
                <a:gd name="T42" fmla="*/ 0 w 46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2"/>
                <a:gd name="T68" fmla="*/ 46 w 46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2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8" y="36"/>
                  </a:lnTo>
                  <a:lnTo>
                    <a:pt x="14" y="40"/>
                  </a:lnTo>
                  <a:lnTo>
                    <a:pt x="24" y="42"/>
                  </a:lnTo>
                  <a:lnTo>
                    <a:pt x="32" y="40"/>
                  </a:lnTo>
                  <a:lnTo>
                    <a:pt x="38" y="36"/>
                  </a:lnTo>
                  <a:lnTo>
                    <a:pt x="44" y="28"/>
                  </a:lnTo>
                  <a:lnTo>
                    <a:pt x="46" y="20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4" y="0"/>
                  </a:lnTo>
                  <a:lnTo>
                    <a:pt x="8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Freeform 246"/>
            <p:cNvSpPr>
              <a:spLocks/>
            </p:cNvSpPr>
            <p:nvPr/>
          </p:nvSpPr>
          <p:spPr bwMode="auto">
            <a:xfrm>
              <a:off x="5846763" y="5872163"/>
              <a:ext cx="85725" cy="82550"/>
            </a:xfrm>
            <a:custGeom>
              <a:avLst/>
              <a:gdLst>
                <a:gd name="T0" fmla="*/ 0 w 54"/>
                <a:gd name="T1" fmla="*/ 2147483646 h 52"/>
                <a:gd name="T2" fmla="*/ 0 w 54"/>
                <a:gd name="T3" fmla="*/ 2147483646 h 52"/>
                <a:gd name="T4" fmla="*/ 2147483646 w 54"/>
                <a:gd name="T5" fmla="*/ 2147483646 h 52"/>
                <a:gd name="T6" fmla="*/ 2147483646 w 54"/>
                <a:gd name="T7" fmla="*/ 2147483646 h 52"/>
                <a:gd name="T8" fmla="*/ 2147483646 w 54"/>
                <a:gd name="T9" fmla="*/ 2147483646 h 52"/>
                <a:gd name="T10" fmla="*/ 2147483646 w 54"/>
                <a:gd name="T11" fmla="*/ 2147483646 h 52"/>
                <a:gd name="T12" fmla="*/ 2147483646 w 54"/>
                <a:gd name="T13" fmla="*/ 2147483646 h 52"/>
                <a:gd name="T14" fmla="*/ 2147483646 w 54"/>
                <a:gd name="T15" fmla="*/ 2147483646 h 52"/>
                <a:gd name="T16" fmla="*/ 2147483646 w 54"/>
                <a:gd name="T17" fmla="*/ 2147483646 h 52"/>
                <a:gd name="T18" fmla="*/ 2147483646 w 54"/>
                <a:gd name="T19" fmla="*/ 2147483646 h 52"/>
                <a:gd name="T20" fmla="*/ 2147483646 w 54"/>
                <a:gd name="T21" fmla="*/ 2147483646 h 52"/>
                <a:gd name="T22" fmla="*/ 2147483646 w 54"/>
                <a:gd name="T23" fmla="*/ 2147483646 h 52"/>
                <a:gd name="T24" fmla="*/ 2147483646 w 54"/>
                <a:gd name="T25" fmla="*/ 2147483646 h 52"/>
                <a:gd name="T26" fmla="*/ 2147483646 w 54"/>
                <a:gd name="T27" fmla="*/ 2147483646 h 52"/>
                <a:gd name="T28" fmla="*/ 2147483646 w 54"/>
                <a:gd name="T29" fmla="*/ 2147483646 h 52"/>
                <a:gd name="T30" fmla="*/ 2147483646 w 54"/>
                <a:gd name="T31" fmla="*/ 0 h 52"/>
                <a:gd name="T32" fmla="*/ 2147483646 w 54"/>
                <a:gd name="T33" fmla="*/ 0 h 52"/>
                <a:gd name="T34" fmla="*/ 2147483646 w 54"/>
                <a:gd name="T35" fmla="*/ 2147483646 h 52"/>
                <a:gd name="T36" fmla="*/ 2147483646 w 54"/>
                <a:gd name="T37" fmla="*/ 2147483646 h 52"/>
                <a:gd name="T38" fmla="*/ 2147483646 w 54"/>
                <a:gd name="T39" fmla="*/ 2147483646 h 52"/>
                <a:gd name="T40" fmla="*/ 0 w 54"/>
                <a:gd name="T41" fmla="*/ 2147483646 h 52"/>
                <a:gd name="T42" fmla="*/ 0 w 54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4"/>
                <a:gd name="T67" fmla="*/ 0 h 52"/>
                <a:gd name="T68" fmla="*/ 54 w 54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4" h="52">
                  <a:moveTo>
                    <a:pt x="0" y="26"/>
                  </a:moveTo>
                  <a:lnTo>
                    <a:pt x="0" y="26"/>
                  </a:lnTo>
                  <a:lnTo>
                    <a:pt x="4" y="36"/>
                  </a:lnTo>
                  <a:lnTo>
                    <a:pt x="8" y="44"/>
                  </a:lnTo>
                  <a:lnTo>
                    <a:pt x="18" y="50"/>
                  </a:lnTo>
                  <a:lnTo>
                    <a:pt x="28" y="52"/>
                  </a:lnTo>
                  <a:lnTo>
                    <a:pt x="38" y="50"/>
                  </a:lnTo>
                  <a:lnTo>
                    <a:pt x="46" y="44"/>
                  </a:lnTo>
                  <a:lnTo>
                    <a:pt x="52" y="36"/>
                  </a:lnTo>
                  <a:lnTo>
                    <a:pt x="54" y="26"/>
                  </a:lnTo>
                  <a:lnTo>
                    <a:pt x="52" y="16"/>
                  </a:lnTo>
                  <a:lnTo>
                    <a:pt x="46" y="8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4" y="16"/>
                  </a:lnTo>
                  <a:lnTo>
                    <a:pt x="0" y="2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Freeform 247"/>
            <p:cNvSpPr>
              <a:spLocks/>
            </p:cNvSpPr>
            <p:nvPr/>
          </p:nvSpPr>
          <p:spPr bwMode="auto">
            <a:xfrm>
              <a:off x="5392738" y="5910263"/>
              <a:ext cx="200025" cy="187325"/>
            </a:xfrm>
            <a:custGeom>
              <a:avLst/>
              <a:gdLst>
                <a:gd name="T0" fmla="*/ 0 w 126"/>
                <a:gd name="T1" fmla="*/ 2147483646 h 118"/>
                <a:gd name="T2" fmla="*/ 0 w 126"/>
                <a:gd name="T3" fmla="*/ 2147483646 h 118"/>
                <a:gd name="T4" fmla="*/ 2147483646 w 126"/>
                <a:gd name="T5" fmla="*/ 2147483646 h 118"/>
                <a:gd name="T6" fmla="*/ 2147483646 w 126"/>
                <a:gd name="T7" fmla="*/ 2147483646 h 118"/>
                <a:gd name="T8" fmla="*/ 2147483646 w 126"/>
                <a:gd name="T9" fmla="*/ 2147483646 h 118"/>
                <a:gd name="T10" fmla="*/ 2147483646 w 126"/>
                <a:gd name="T11" fmla="*/ 2147483646 h 118"/>
                <a:gd name="T12" fmla="*/ 2147483646 w 126"/>
                <a:gd name="T13" fmla="*/ 2147483646 h 118"/>
                <a:gd name="T14" fmla="*/ 2147483646 w 126"/>
                <a:gd name="T15" fmla="*/ 2147483646 h 118"/>
                <a:gd name="T16" fmla="*/ 2147483646 w 126"/>
                <a:gd name="T17" fmla="*/ 2147483646 h 118"/>
                <a:gd name="T18" fmla="*/ 2147483646 w 126"/>
                <a:gd name="T19" fmla="*/ 2147483646 h 118"/>
                <a:gd name="T20" fmla="*/ 2147483646 w 126"/>
                <a:gd name="T21" fmla="*/ 2147483646 h 118"/>
                <a:gd name="T22" fmla="*/ 2147483646 w 126"/>
                <a:gd name="T23" fmla="*/ 2147483646 h 118"/>
                <a:gd name="T24" fmla="*/ 2147483646 w 126"/>
                <a:gd name="T25" fmla="*/ 2147483646 h 118"/>
                <a:gd name="T26" fmla="*/ 2147483646 w 126"/>
                <a:gd name="T27" fmla="*/ 2147483646 h 118"/>
                <a:gd name="T28" fmla="*/ 2147483646 w 126"/>
                <a:gd name="T29" fmla="*/ 2147483646 h 118"/>
                <a:gd name="T30" fmla="*/ 2147483646 w 126"/>
                <a:gd name="T31" fmla="*/ 2147483646 h 118"/>
                <a:gd name="T32" fmla="*/ 2147483646 w 126"/>
                <a:gd name="T33" fmla="*/ 2147483646 h 118"/>
                <a:gd name="T34" fmla="*/ 2147483646 w 126"/>
                <a:gd name="T35" fmla="*/ 2147483646 h 118"/>
                <a:gd name="T36" fmla="*/ 2147483646 w 126"/>
                <a:gd name="T37" fmla="*/ 2147483646 h 118"/>
                <a:gd name="T38" fmla="*/ 2147483646 w 126"/>
                <a:gd name="T39" fmla="*/ 2147483646 h 118"/>
                <a:gd name="T40" fmla="*/ 2147483646 w 126"/>
                <a:gd name="T41" fmla="*/ 2147483646 h 118"/>
                <a:gd name="T42" fmla="*/ 2147483646 w 126"/>
                <a:gd name="T43" fmla="*/ 2147483646 h 118"/>
                <a:gd name="T44" fmla="*/ 2147483646 w 126"/>
                <a:gd name="T45" fmla="*/ 2147483646 h 118"/>
                <a:gd name="T46" fmla="*/ 2147483646 w 126"/>
                <a:gd name="T47" fmla="*/ 2147483646 h 118"/>
                <a:gd name="T48" fmla="*/ 2147483646 w 126"/>
                <a:gd name="T49" fmla="*/ 2147483646 h 118"/>
                <a:gd name="T50" fmla="*/ 2147483646 w 126"/>
                <a:gd name="T51" fmla="*/ 2147483646 h 118"/>
                <a:gd name="T52" fmla="*/ 2147483646 w 126"/>
                <a:gd name="T53" fmla="*/ 2147483646 h 118"/>
                <a:gd name="T54" fmla="*/ 2147483646 w 126"/>
                <a:gd name="T55" fmla="*/ 0 h 118"/>
                <a:gd name="T56" fmla="*/ 2147483646 w 126"/>
                <a:gd name="T57" fmla="*/ 0 h 118"/>
                <a:gd name="T58" fmla="*/ 2147483646 w 126"/>
                <a:gd name="T59" fmla="*/ 2147483646 h 118"/>
                <a:gd name="T60" fmla="*/ 2147483646 w 126"/>
                <a:gd name="T61" fmla="*/ 2147483646 h 118"/>
                <a:gd name="T62" fmla="*/ 2147483646 w 126"/>
                <a:gd name="T63" fmla="*/ 2147483646 h 118"/>
                <a:gd name="T64" fmla="*/ 2147483646 w 126"/>
                <a:gd name="T65" fmla="*/ 2147483646 h 118"/>
                <a:gd name="T66" fmla="*/ 2147483646 w 126"/>
                <a:gd name="T67" fmla="*/ 2147483646 h 118"/>
                <a:gd name="T68" fmla="*/ 2147483646 w 126"/>
                <a:gd name="T69" fmla="*/ 2147483646 h 118"/>
                <a:gd name="T70" fmla="*/ 2147483646 w 126"/>
                <a:gd name="T71" fmla="*/ 2147483646 h 118"/>
                <a:gd name="T72" fmla="*/ 0 w 126"/>
                <a:gd name="T73" fmla="*/ 2147483646 h 118"/>
                <a:gd name="T74" fmla="*/ 0 w 126"/>
                <a:gd name="T75" fmla="*/ 2147483646 h 1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6"/>
                <a:gd name="T115" fmla="*/ 0 h 118"/>
                <a:gd name="T116" fmla="*/ 126 w 126"/>
                <a:gd name="T117" fmla="*/ 118 h 11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6" h="118">
                  <a:moveTo>
                    <a:pt x="0" y="60"/>
                  </a:moveTo>
                  <a:lnTo>
                    <a:pt x="0" y="60"/>
                  </a:lnTo>
                  <a:lnTo>
                    <a:pt x="2" y="72"/>
                  </a:lnTo>
                  <a:lnTo>
                    <a:pt x="6" y="82"/>
                  </a:lnTo>
                  <a:lnTo>
                    <a:pt x="12" y="92"/>
                  </a:lnTo>
                  <a:lnTo>
                    <a:pt x="18" y="102"/>
                  </a:lnTo>
                  <a:lnTo>
                    <a:pt x="28" y="108"/>
                  </a:lnTo>
                  <a:lnTo>
                    <a:pt x="38" y="114"/>
                  </a:lnTo>
                  <a:lnTo>
                    <a:pt x="50" y="118"/>
                  </a:lnTo>
                  <a:lnTo>
                    <a:pt x="62" y="118"/>
                  </a:lnTo>
                  <a:lnTo>
                    <a:pt x="76" y="118"/>
                  </a:lnTo>
                  <a:lnTo>
                    <a:pt x="88" y="114"/>
                  </a:lnTo>
                  <a:lnTo>
                    <a:pt x="98" y="108"/>
                  </a:lnTo>
                  <a:lnTo>
                    <a:pt x="106" y="102"/>
                  </a:lnTo>
                  <a:lnTo>
                    <a:pt x="114" y="92"/>
                  </a:lnTo>
                  <a:lnTo>
                    <a:pt x="120" y="82"/>
                  </a:lnTo>
                  <a:lnTo>
                    <a:pt x="124" y="72"/>
                  </a:lnTo>
                  <a:lnTo>
                    <a:pt x="126" y="60"/>
                  </a:lnTo>
                  <a:lnTo>
                    <a:pt x="124" y="48"/>
                  </a:lnTo>
                  <a:lnTo>
                    <a:pt x="120" y="36"/>
                  </a:lnTo>
                  <a:lnTo>
                    <a:pt x="114" y="26"/>
                  </a:lnTo>
                  <a:lnTo>
                    <a:pt x="106" y="18"/>
                  </a:lnTo>
                  <a:lnTo>
                    <a:pt x="98" y="10"/>
                  </a:lnTo>
                  <a:lnTo>
                    <a:pt x="88" y="4"/>
                  </a:lnTo>
                  <a:lnTo>
                    <a:pt x="76" y="2"/>
                  </a:lnTo>
                  <a:lnTo>
                    <a:pt x="62" y="0"/>
                  </a:lnTo>
                  <a:lnTo>
                    <a:pt x="50" y="2"/>
                  </a:lnTo>
                  <a:lnTo>
                    <a:pt x="38" y="4"/>
                  </a:lnTo>
                  <a:lnTo>
                    <a:pt x="28" y="10"/>
                  </a:lnTo>
                  <a:lnTo>
                    <a:pt x="18" y="18"/>
                  </a:lnTo>
                  <a:lnTo>
                    <a:pt x="12" y="26"/>
                  </a:lnTo>
                  <a:lnTo>
                    <a:pt x="6" y="36"/>
                  </a:lnTo>
                  <a:lnTo>
                    <a:pt x="2" y="48"/>
                  </a:lnTo>
                  <a:lnTo>
                    <a:pt x="0" y="6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Freeform 248"/>
            <p:cNvSpPr>
              <a:spLocks/>
            </p:cNvSpPr>
            <p:nvPr/>
          </p:nvSpPr>
          <p:spPr bwMode="auto">
            <a:xfrm>
              <a:off x="5935663" y="5942013"/>
              <a:ext cx="69850" cy="66675"/>
            </a:xfrm>
            <a:custGeom>
              <a:avLst/>
              <a:gdLst>
                <a:gd name="T0" fmla="*/ 0 w 44"/>
                <a:gd name="T1" fmla="*/ 2147483646 h 42"/>
                <a:gd name="T2" fmla="*/ 0 w 44"/>
                <a:gd name="T3" fmla="*/ 2147483646 h 42"/>
                <a:gd name="T4" fmla="*/ 2147483646 w 44"/>
                <a:gd name="T5" fmla="*/ 2147483646 h 42"/>
                <a:gd name="T6" fmla="*/ 2147483646 w 44"/>
                <a:gd name="T7" fmla="*/ 2147483646 h 42"/>
                <a:gd name="T8" fmla="*/ 2147483646 w 44"/>
                <a:gd name="T9" fmla="*/ 2147483646 h 42"/>
                <a:gd name="T10" fmla="*/ 2147483646 w 44"/>
                <a:gd name="T11" fmla="*/ 2147483646 h 42"/>
                <a:gd name="T12" fmla="*/ 2147483646 w 44"/>
                <a:gd name="T13" fmla="*/ 2147483646 h 42"/>
                <a:gd name="T14" fmla="*/ 2147483646 w 44"/>
                <a:gd name="T15" fmla="*/ 2147483646 h 42"/>
                <a:gd name="T16" fmla="*/ 2147483646 w 44"/>
                <a:gd name="T17" fmla="*/ 2147483646 h 42"/>
                <a:gd name="T18" fmla="*/ 2147483646 w 44"/>
                <a:gd name="T19" fmla="*/ 2147483646 h 42"/>
                <a:gd name="T20" fmla="*/ 2147483646 w 44"/>
                <a:gd name="T21" fmla="*/ 2147483646 h 42"/>
                <a:gd name="T22" fmla="*/ 2147483646 w 44"/>
                <a:gd name="T23" fmla="*/ 2147483646 h 42"/>
                <a:gd name="T24" fmla="*/ 2147483646 w 44"/>
                <a:gd name="T25" fmla="*/ 2147483646 h 42"/>
                <a:gd name="T26" fmla="*/ 2147483646 w 44"/>
                <a:gd name="T27" fmla="*/ 2147483646 h 42"/>
                <a:gd name="T28" fmla="*/ 2147483646 w 44"/>
                <a:gd name="T29" fmla="*/ 2147483646 h 42"/>
                <a:gd name="T30" fmla="*/ 2147483646 w 44"/>
                <a:gd name="T31" fmla="*/ 0 h 42"/>
                <a:gd name="T32" fmla="*/ 2147483646 w 44"/>
                <a:gd name="T33" fmla="*/ 0 h 42"/>
                <a:gd name="T34" fmla="*/ 2147483646 w 44"/>
                <a:gd name="T35" fmla="*/ 2147483646 h 42"/>
                <a:gd name="T36" fmla="*/ 2147483646 w 44"/>
                <a:gd name="T37" fmla="*/ 2147483646 h 42"/>
                <a:gd name="T38" fmla="*/ 2147483646 w 44"/>
                <a:gd name="T39" fmla="*/ 2147483646 h 42"/>
                <a:gd name="T40" fmla="*/ 0 w 44"/>
                <a:gd name="T41" fmla="*/ 2147483646 h 42"/>
                <a:gd name="T42" fmla="*/ 0 w 44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2"/>
                <a:gd name="T68" fmla="*/ 44 w 44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2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4" y="40"/>
                  </a:lnTo>
                  <a:lnTo>
                    <a:pt x="22" y="42"/>
                  </a:lnTo>
                  <a:lnTo>
                    <a:pt x="30" y="40"/>
                  </a:lnTo>
                  <a:lnTo>
                    <a:pt x="36" y="36"/>
                  </a:lnTo>
                  <a:lnTo>
                    <a:pt x="42" y="30"/>
                  </a:lnTo>
                  <a:lnTo>
                    <a:pt x="44" y="22"/>
                  </a:lnTo>
                  <a:lnTo>
                    <a:pt x="42" y="14"/>
                  </a:lnTo>
                  <a:lnTo>
                    <a:pt x="36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Freeform 249"/>
            <p:cNvSpPr>
              <a:spLocks/>
            </p:cNvSpPr>
            <p:nvPr/>
          </p:nvSpPr>
          <p:spPr bwMode="auto">
            <a:xfrm>
              <a:off x="5954713" y="6027738"/>
              <a:ext cx="69850" cy="66675"/>
            </a:xfrm>
            <a:custGeom>
              <a:avLst/>
              <a:gdLst>
                <a:gd name="T0" fmla="*/ 0 w 44"/>
                <a:gd name="T1" fmla="*/ 2147483646 h 42"/>
                <a:gd name="T2" fmla="*/ 0 w 44"/>
                <a:gd name="T3" fmla="*/ 2147483646 h 42"/>
                <a:gd name="T4" fmla="*/ 2147483646 w 44"/>
                <a:gd name="T5" fmla="*/ 2147483646 h 42"/>
                <a:gd name="T6" fmla="*/ 2147483646 w 44"/>
                <a:gd name="T7" fmla="*/ 2147483646 h 42"/>
                <a:gd name="T8" fmla="*/ 2147483646 w 44"/>
                <a:gd name="T9" fmla="*/ 2147483646 h 42"/>
                <a:gd name="T10" fmla="*/ 2147483646 w 44"/>
                <a:gd name="T11" fmla="*/ 2147483646 h 42"/>
                <a:gd name="T12" fmla="*/ 2147483646 w 44"/>
                <a:gd name="T13" fmla="*/ 2147483646 h 42"/>
                <a:gd name="T14" fmla="*/ 2147483646 w 44"/>
                <a:gd name="T15" fmla="*/ 2147483646 h 42"/>
                <a:gd name="T16" fmla="*/ 2147483646 w 44"/>
                <a:gd name="T17" fmla="*/ 2147483646 h 42"/>
                <a:gd name="T18" fmla="*/ 2147483646 w 44"/>
                <a:gd name="T19" fmla="*/ 2147483646 h 42"/>
                <a:gd name="T20" fmla="*/ 2147483646 w 44"/>
                <a:gd name="T21" fmla="*/ 2147483646 h 42"/>
                <a:gd name="T22" fmla="*/ 2147483646 w 44"/>
                <a:gd name="T23" fmla="*/ 2147483646 h 42"/>
                <a:gd name="T24" fmla="*/ 2147483646 w 44"/>
                <a:gd name="T25" fmla="*/ 2147483646 h 42"/>
                <a:gd name="T26" fmla="*/ 2147483646 w 44"/>
                <a:gd name="T27" fmla="*/ 2147483646 h 42"/>
                <a:gd name="T28" fmla="*/ 2147483646 w 44"/>
                <a:gd name="T29" fmla="*/ 2147483646 h 42"/>
                <a:gd name="T30" fmla="*/ 2147483646 w 44"/>
                <a:gd name="T31" fmla="*/ 0 h 42"/>
                <a:gd name="T32" fmla="*/ 2147483646 w 44"/>
                <a:gd name="T33" fmla="*/ 0 h 42"/>
                <a:gd name="T34" fmla="*/ 2147483646 w 44"/>
                <a:gd name="T35" fmla="*/ 2147483646 h 42"/>
                <a:gd name="T36" fmla="*/ 2147483646 w 44"/>
                <a:gd name="T37" fmla="*/ 2147483646 h 42"/>
                <a:gd name="T38" fmla="*/ 2147483646 w 44"/>
                <a:gd name="T39" fmla="*/ 2147483646 h 42"/>
                <a:gd name="T40" fmla="*/ 0 w 44"/>
                <a:gd name="T41" fmla="*/ 2147483646 h 42"/>
                <a:gd name="T42" fmla="*/ 0 w 44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2"/>
                <a:gd name="T68" fmla="*/ 44 w 44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2">
                  <a:moveTo>
                    <a:pt x="0" y="20"/>
                  </a:moveTo>
                  <a:lnTo>
                    <a:pt x="0" y="20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4" y="40"/>
                  </a:lnTo>
                  <a:lnTo>
                    <a:pt x="22" y="42"/>
                  </a:lnTo>
                  <a:lnTo>
                    <a:pt x="30" y="40"/>
                  </a:lnTo>
                  <a:lnTo>
                    <a:pt x="38" y="36"/>
                  </a:lnTo>
                  <a:lnTo>
                    <a:pt x="42" y="30"/>
                  </a:lnTo>
                  <a:lnTo>
                    <a:pt x="44" y="20"/>
                  </a:lnTo>
                  <a:lnTo>
                    <a:pt x="42" y="12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Freeform 250"/>
            <p:cNvSpPr>
              <a:spLocks/>
            </p:cNvSpPr>
            <p:nvPr/>
          </p:nvSpPr>
          <p:spPr bwMode="auto">
            <a:xfrm>
              <a:off x="5529263" y="5716588"/>
              <a:ext cx="107950" cy="92075"/>
            </a:xfrm>
            <a:custGeom>
              <a:avLst/>
              <a:gdLst>
                <a:gd name="T0" fmla="*/ 0 w 68"/>
                <a:gd name="T1" fmla="*/ 2147483646 h 58"/>
                <a:gd name="T2" fmla="*/ 0 w 68"/>
                <a:gd name="T3" fmla="*/ 2147483646 h 58"/>
                <a:gd name="T4" fmla="*/ 0 w 68"/>
                <a:gd name="T5" fmla="*/ 2147483646 h 58"/>
                <a:gd name="T6" fmla="*/ 2147483646 w 68"/>
                <a:gd name="T7" fmla="*/ 2147483646 h 58"/>
                <a:gd name="T8" fmla="*/ 2147483646 w 68"/>
                <a:gd name="T9" fmla="*/ 2147483646 h 58"/>
                <a:gd name="T10" fmla="*/ 2147483646 w 68"/>
                <a:gd name="T11" fmla="*/ 2147483646 h 58"/>
                <a:gd name="T12" fmla="*/ 2147483646 w 68"/>
                <a:gd name="T13" fmla="*/ 2147483646 h 58"/>
                <a:gd name="T14" fmla="*/ 2147483646 w 68"/>
                <a:gd name="T15" fmla="*/ 2147483646 h 58"/>
                <a:gd name="T16" fmla="*/ 2147483646 w 68"/>
                <a:gd name="T17" fmla="*/ 2147483646 h 58"/>
                <a:gd name="T18" fmla="*/ 2147483646 w 68"/>
                <a:gd name="T19" fmla="*/ 2147483646 h 58"/>
                <a:gd name="T20" fmla="*/ 2147483646 w 68"/>
                <a:gd name="T21" fmla="*/ 2147483646 h 58"/>
                <a:gd name="T22" fmla="*/ 2147483646 w 68"/>
                <a:gd name="T23" fmla="*/ 2147483646 h 58"/>
                <a:gd name="T24" fmla="*/ 2147483646 w 68"/>
                <a:gd name="T25" fmla="*/ 2147483646 h 58"/>
                <a:gd name="T26" fmla="*/ 2147483646 w 68"/>
                <a:gd name="T27" fmla="*/ 2147483646 h 58"/>
                <a:gd name="T28" fmla="*/ 2147483646 w 68"/>
                <a:gd name="T29" fmla="*/ 2147483646 h 58"/>
                <a:gd name="T30" fmla="*/ 2147483646 w 68"/>
                <a:gd name="T31" fmla="*/ 2147483646 h 58"/>
                <a:gd name="T32" fmla="*/ 2147483646 w 68"/>
                <a:gd name="T33" fmla="*/ 2147483646 h 58"/>
                <a:gd name="T34" fmla="*/ 2147483646 w 68"/>
                <a:gd name="T35" fmla="*/ 2147483646 h 58"/>
                <a:gd name="T36" fmla="*/ 2147483646 w 68"/>
                <a:gd name="T37" fmla="*/ 2147483646 h 58"/>
                <a:gd name="T38" fmla="*/ 2147483646 w 68"/>
                <a:gd name="T39" fmla="*/ 2147483646 h 58"/>
                <a:gd name="T40" fmla="*/ 2147483646 w 68"/>
                <a:gd name="T41" fmla="*/ 2147483646 h 58"/>
                <a:gd name="T42" fmla="*/ 2147483646 w 68"/>
                <a:gd name="T43" fmla="*/ 2147483646 h 58"/>
                <a:gd name="T44" fmla="*/ 2147483646 w 68"/>
                <a:gd name="T45" fmla="*/ 2147483646 h 58"/>
                <a:gd name="T46" fmla="*/ 2147483646 w 68"/>
                <a:gd name="T47" fmla="*/ 0 h 58"/>
                <a:gd name="T48" fmla="*/ 2147483646 w 68"/>
                <a:gd name="T49" fmla="*/ 0 h 58"/>
                <a:gd name="T50" fmla="*/ 2147483646 w 68"/>
                <a:gd name="T51" fmla="*/ 0 h 58"/>
                <a:gd name="T52" fmla="*/ 2147483646 w 68"/>
                <a:gd name="T53" fmla="*/ 0 h 58"/>
                <a:gd name="T54" fmla="*/ 2147483646 w 68"/>
                <a:gd name="T55" fmla="*/ 2147483646 h 58"/>
                <a:gd name="T56" fmla="*/ 2147483646 w 68"/>
                <a:gd name="T57" fmla="*/ 2147483646 h 58"/>
                <a:gd name="T58" fmla="*/ 2147483646 w 68"/>
                <a:gd name="T59" fmla="*/ 2147483646 h 58"/>
                <a:gd name="T60" fmla="*/ 2147483646 w 68"/>
                <a:gd name="T61" fmla="*/ 2147483646 h 58"/>
                <a:gd name="T62" fmla="*/ 0 w 68"/>
                <a:gd name="T63" fmla="*/ 2147483646 h 58"/>
                <a:gd name="T64" fmla="*/ 0 w 68"/>
                <a:gd name="T65" fmla="*/ 2147483646 h 58"/>
                <a:gd name="T66" fmla="*/ 0 w 68"/>
                <a:gd name="T67" fmla="*/ 2147483646 h 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8"/>
                <a:gd name="T103" fmla="*/ 0 h 58"/>
                <a:gd name="T104" fmla="*/ 68 w 68"/>
                <a:gd name="T105" fmla="*/ 58 h 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8" h="58">
                  <a:moveTo>
                    <a:pt x="0" y="28"/>
                  </a:move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20" y="56"/>
                  </a:lnTo>
                  <a:lnTo>
                    <a:pt x="26" y="58"/>
                  </a:lnTo>
                  <a:lnTo>
                    <a:pt x="34" y="58"/>
                  </a:lnTo>
                  <a:lnTo>
                    <a:pt x="40" y="58"/>
                  </a:lnTo>
                  <a:lnTo>
                    <a:pt x="46" y="56"/>
                  </a:lnTo>
                  <a:lnTo>
                    <a:pt x="58" y="50"/>
                  </a:lnTo>
                  <a:lnTo>
                    <a:pt x="62" y="46"/>
                  </a:lnTo>
                  <a:lnTo>
                    <a:pt x="66" y="40"/>
                  </a:lnTo>
                  <a:lnTo>
                    <a:pt x="66" y="34"/>
                  </a:lnTo>
                  <a:lnTo>
                    <a:pt x="68" y="28"/>
                  </a:lnTo>
                  <a:lnTo>
                    <a:pt x="66" y="22"/>
                  </a:lnTo>
                  <a:lnTo>
                    <a:pt x="66" y="18"/>
                  </a:lnTo>
                  <a:lnTo>
                    <a:pt x="62" y="12"/>
                  </a:lnTo>
                  <a:lnTo>
                    <a:pt x="58" y="8"/>
                  </a:lnTo>
                  <a:lnTo>
                    <a:pt x="46" y="2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8"/>
                  </a:lnTo>
                  <a:lnTo>
                    <a:pt x="6" y="12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2" name="Freeform 251"/>
            <p:cNvSpPr>
              <a:spLocks/>
            </p:cNvSpPr>
            <p:nvPr/>
          </p:nvSpPr>
          <p:spPr bwMode="auto">
            <a:xfrm>
              <a:off x="5462588" y="5799138"/>
              <a:ext cx="111125" cy="104775"/>
            </a:xfrm>
            <a:custGeom>
              <a:avLst/>
              <a:gdLst>
                <a:gd name="T0" fmla="*/ 0 w 70"/>
                <a:gd name="T1" fmla="*/ 2147483646 h 66"/>
                <a:gd name="T2" fmla="*/ 0 w 70"/>
                <a:gd name="T3" fmla="*/ 2147483646 h 66"/>
                <a:gd name="T4" fmla="*/ 0 w 70"/>
                <a:gd name="T5" fmla="*/ 2147483646 h 66"/>
                <a:gd name="T6" fmla="*/ 2147483646 w 70"/>
                <a:gd name="T7" fmla="*/ 2147483646 h 66"/>
                <a:gd name="T8" fmla="*/ 2147483646 w 70"/>
                <a:gd name="T9" fmla="*/ 2147483646 h 66"/>
                <a:gd name="T10" fmla="*/ 2147483646 w 70"/>
                <a:gd name="T11" fmla="*/ 2147483646 h 66"/>
                <a:gd name="T12" fmla="*/ 2147483646 w 70"/>
                <a:gd name="T13" fmla="*/ 2147483646 h 66"/>
                <a:gd name="T14" fmla="*/ 2147483646 w 70"/>
                <a:gd name="T15" fmla="*/ 2147483646 h 66"/>
                <a:gd name="T16" fmla="*/ 2147483646 w 70"/>
                <a:gd name="T17" fmla="*/ 2147483646 h 66"/>
                <a:gd name="T18" fmla="*/ 2147483646 w 70"/>
                <a:gd name="T19" fmla="*/ 2147483646 h 66"/>
                <a:gd name="T20" fmla="*/ 2147483646 w 70"/>
                <a:gd name="T21" fmla="*/ 2147483646 h 66"/>
                <a:gd name="T22" fmla="*/ 2147483646 w 70"/>
                <a:gd name="T23" fmla="*/ 2147483646 h 66"/>
                <a:gd name="T24" fmla="*/ 2147483646 w 70"/>
                <a:gd name="T25" fmla="*/ 2147483646 h 66"/>
                <a:gd name="T26" fmla="*/ 2147483646 w 70"/>
                <a:gd name="T27" fmla="*/ 2147483646 h 66"/>
                <a:gd name="T28" fmla="*/ 2147483646 w 70"/>
                <a:gd name="T29" fmla="*/ 2147483646 h 66"/>
                <a:gd name="T30" fmla="*/ 2147483646 w 70"/>
                <a:gd name="T31" fmla="*/ 2147483646 h 66"/>
                <a:gd name="T32" fmla="*/ 2147483646 w 70"/>
                <a:gd name="T33" fmla="*/ 2147483646 h 66"/>
                <a:gd name="T34" fmla="*/ 2147483646 w 70"/>
                <a:gd name="T35" fmla="*/ 2147483646 h 66"/>
                <a:gd name="T36" fmla="*/ 2147483646 w 70"/>
                <a:gd name="T37" fmla="*/ 2147483646 h 66"/>
                <a:gd name="T38" fmla="*/ 2147483646 w 70"/>
                <a:gd name="T39" fmla="*/ 2147483646 h 66"/>
                <a:gd name="T40" fmla="*/ 2147483646 w 70"/>
                <a:gd name="T41" fmla="*/ 2147483646 h 66"/>
                <a:gd name="T42" fmla="*/ 2147483646 w 70"/>
                <a:gd name="T43" fmla="*/ 2147483646 h 66"/>
                <a:gd name="T44" fmla="*/ 2147483646 w 70"/>
                <a:gd name="T45" fmla="*/ 2147483646 h 66"/>
                <a:gd name="T46" fmla="*/ 2147483646 w 70"/>
                <a:gd name="T47" fmla="*/ 2147483646 h 66"/>
                <a:gd name="T48" fmla="*/ 2147483646 w 70"/>
                <a:gd name="T49" fmla="*/ 2147483646 h 66"/>
                <a:gd name="T50" fmla="*/ 2147483646 w 70"/>
                <a:gd name="T51" fmla="*/ 2147483646 h 66"/>
                <a:gd name="T52" fmla="*/ 2147483646 w 70"/>
                <a:gd name="T53" fmla="*/ 0 h 66"/>
                <a:gd name="T54" fmla="*/ 2147483646 w 70"/>
                <a:gd name="T55" fmla="*/ 0 h 66"/>
                <a:gd name="T56" fmla="*/ 2147483646 w 70"/>
                <a:gd name="T57" fmla="*/ 0 h 66"/>
                <a:gd name="T58" fmla="*/ 2147483646 w 70"/>
                <a:gd name="T59" fmla="*/ 0 h 66"/>
                <a:gd name="T60" fmla="*/ 2147483646 w 70"/>
                <a:gd name="T61" fmla="*/ 2147483646 h 66"/>
                <a:gd name="T62" fmla="*/ 2147483646 w 70"/>
                <a:gd name="T63" fmla="*/ 2147483646 h 66"/>
                <a:gd name="T64" fmla="*/ 2147483646 w 70"/>
                <a:gd name="T65" fmla="*/ 2147483646 h 66"/>
                <a:gd name="T66" fmla="*/ 2147483646 w 70"/>
                <a:gd name="T67" fmla="*/ 2147483646 h 66"/>
                <a:gd name="T68" fmla="*/ 2147483646 w 70"/>
                <a:gd name="T69" fmla="*/ 2147483646 h 66"/>
                <a:gd name="T70" fmla="*/ 0 w 70"/>
                <a:gd name="T71" fmla="*/ 2147483646 h 66"/>
                <a:gd name="T72" fmla="*/ 0 w 70"/>
                <a:gd name="T73" fmla="*/ 2147483646 h 66"/>
                <a:gd name="T74" fmla="*/ 0 w 70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6"/>
                <a:gd name="T116" fmla="*/ 70 w 70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6">
                  <a:moveTo>
                    <a:pt x="0" y="34"/>
                  </a:moveTo>
                  <a:lnTo>
                    <a:pt x="0" y="34"/>
                  </a:lnTo>
                  <a:lnTo>
                    <a:pt x="0" y="40"/>
                  </a:lnTo>
                  <a:lnTo>
                    <a:pt x="2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4" y="66"/>
                  </a:lnTo>
                  <a:lnTo>
                    <a:pt x="42" y="66"/>
                  </a:lnTo>
                  <a:lnTo>
                    <a:pt x="48" y="64"/>
                  </a:lnTo>
                  <a:lnTo>
                    <a:pt x="54" y="62"/>
                  </a:lnTo>
                  <a:lnTo>
                    <a:pt x="60" y="58"/>
                  </a:lnTo>
                  <a:lnTo>
                    <a:pt x="64" y="52"/>
                  </a:lnTo>
                  <a:lnTo>
                    <a:pt x="66" y="46"/>
                  </a:lnTo>
                  <a:lnTo>
                    <a:pt x="68" y="40"/>
                  </a:lnTo>
                  <a:lnTo>
                    <a:pt x="70" y="34"/>
                  </a:lnTo>
                  <a:lnTo>
                    <a:pt x="68" y="26"/>
                  </a:lnTo>
                  <a:lnTo>
                    <a:pt x="66" y="20"/>
                  </a:lnTo>
                  <a:lnTo>
                    <a:pt x="64" y="14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Freeform 252"/>
            <p:cNvSpPr>
              <a:spLocks/>
            </p:cNvSpPr>
            <p:nvPr/>
          </p:nvSpPr>
          <p:spPr bwMode="auto">
            <a:xfrm>
              <a:off x="5427663" y="6100763"/>
              <a:ext cx="111125" cy="104775"/>
            </a:xfrm>
            <a:custGeom>
              <a:avLst/>
              <a:gdLst>
                <a:gd name="T0" fmla="*/ 0 w 70"/>
                <a:gd name="T1" fmla="*/ 2147483646 h 66"/>
                <a:gd name="T2" fmla="*/ 0 w 70"/>
                <a:gd name="T3" fmla="*/ 2147483646 h 66"/>
                <a:gd name="T4" fmla="*/ 0 w 70"/>
                <a:gd name="T5" fmla="*/ 2147483646 h 66"/>
                <a:gd name="T6" fmla="*/ 2147483646 w 70"/>
                <a:gd name="T7" fmla="*/ 2147483646 h 66"/>
                <a:gd name="T8" fmla="*/ 2147483646 w 70"/>
                <a:gd name="T9" fmla="*/ 2147483646 h 66"/>
                <a:gd name="T10" fmla="*/ 2147483646 w 70"/>
                <a:gd name="T11" fmla="*/ 2147483646 h 66"/>
                <a:gd name="T12" fmla="*/ 2147483646 w 70"/>
                <a:gd name="T13" fmla="*/ 2147483646 h 66"/>
                <a:gd name="T14" fmla="*/ 2147483646 w 70"/>
                <a:gd name="T15" fmla="*/ 2147483646 h 66"/>
                <a:gd name="T16" fmla="*/ 2147483646 w 70"/>
                <a:gd name="T17" fmla="*/ 2147483646 h 66"/>
                <a:gd name="T18" fmla="*/ 2147483646 w 70"/>
                <a:gd name="T19" fmla="*/ 2147483646 h 66"/>
                <a:gd name="T20" fmla="*/ 2147483646 w 70"/>
                <a:gd name="T21" fmla="*/ 2147483646 h 66"/>
                <a:gd name="T22" fmla="*/ 2147483646 w 70"/>
                <a:gd name="T23" fmla="*/ 2147483646 h 66"/>
                <a:gd name="T24" fmla="*/ 2147483646 w 70"/>
                <a:gd name="T25" fmla="*/ 2147483646 h 66"/>
                <a:gd name="T26" fmla="*/ 2147483646 w 70"/>
                <a:gd name="T27" fmla="*/ 2147483646 h 66"/>
                <a:gd name="T28" fmla="*/ 2147483646 w 70"/>
                <a:gd name="T29" fmla="*/ 2147483646 h 66"/>
                <a:gd name="T30" fmla="*/ 2147483646 w 70"/>
                <a:gd name="T31" fmla="*/ 2147483646 h 66"/>
                <a:gd name="T32" fmla="*/ 2147483646 w 70"/>
                <a:gd name="T33" fmla="*/ 2147483646 h 66"/>
                <a:gd name="T34" fmla="*/ 2147483646 w 70"/>
                <a:gd name="T35" fmla="*/ 2147483646 h 66"/>
                <a:gd name="T36" fmla="*/ 2147483646 w 70"/>
                <a:gd name="T37" fmla="*/ 2147483646 h 66"/>
                <a:gd name="T38" fmla="*/ 2147483646 w 70"/>
                <a:gd name="T39" fmla="*/ 2147483646 h 66"/>
                <a:gd name="T40" fmla="*/ 2147483646 w 70"/>
                <a:gd name="T41" fmla="*/ 2147483646 h 66"/>
                <a:gd name="T42" fmla="*/ 2147483646 w 70"/>
                <a:gd name="T43" fmla="*/ 2147483646 h 66"/>
                <a:gd name="T44" fmla="*/ 2147483646 w 70"/>
                <a:gd name="T45" fmla="*/ 2147483646 h 66"/>
                <a:gd name="T46" fmla="*/ 2147483646 w 70"/>
                <a:gd name="T47" fmla="*/ 2147483646 h 66"/>
                <a:gd name="T48" fmla="*/ 2147483646 w 70"/>
                <a:gd name="T49" fmla="*/ 2147483646 h 66"/>
                <a:gd name="T50" fmla="*/ 2147483646 w 70"/>
                <a:gd name="T51" fmla="*/ 2147483646 h 66"/>
                <a:gd name="T52" fmla="*/ 2147483646 w 70"/>
                <a:gd name="T53" fmla="*/ 0 h 66"/>
                <a:gd name="T54" fmla="*/ 2147483646 w 70"/>
                <a:gd name="T55" fmla="*/ 0 h 66"/>
                <a:gd name="T56" fmla="*/ 2147483646 w 70"/>
                <a:gd name="T57" fmla="*/ 0 h 66"/>
                <a:gd name="T58" fmla="*/ 2147483646 w 70"/>
                <a:gd name="T59" fmla="*/ 0 h 66"/>
                <a:gd name="T60" fmla="*/ 2147483646 w 70"/>
                <a:gd name="T61" fmla="*/ 2147483646 h 66"/>
                <a:gd name="T62" fmla="*/ 2147483646 w 70"/>
                <a:gd name="T63" fmla="*/ 2147483646 h 66"/>
                <a:gd name="T64" fmla="*/ 2147483646 w 70"/>
                <a:gd name="T65" fmla="*/ 2147483646 h 66"/>
                <a:gd name="T66" fmla="*/ 2147483646 w 70"/>
                <a:gd name="T67" fmla="*/ 2147483646 h 66"/>
                <a:gd name="T68" fmla="*/ 2147483646 w 70"/>
                <a:gd name="T69" fmla="*/ 2147483646 h 66"/>
                <a:gd name="T70" fmla="*/ 0 w 70"/>
                <a:gd name="T71" fmla="*/ 2147483646 h 66"/>
                <a:gd name="T72" fmla="*/ 0 w 70"/>
                <a:gd name="T73" fmla="*/ 2147483646 h 66"/>
                <a:gd name="T74" fmla="*/ 0 w 70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6"/>
                <a:gd name="T116" fmla="*/ 70 w 70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6">
                  <a:moveTo>
                    <a:pt x="0" y="32"/>
                  </a:moveTo>
                  <a:lnTo>
                    <a:pt x="0" y="32"/>
                  </a:lnTo>
                  <a:lnTo>
                    <a:pt x="0" y="40"/>
                  </a:lnTo>
                  <a:lnTo>
                    <a:pt x="2" y="46"/>
                  </a:lnTo>
                  <a:lnTo>
                    <a:pt x="6" y="52"/>
                  </a:lnTo>
                  <a:lnTo>
                    <a:pt x="10" y="56"/>
                  </a:lnTo>
                  <a:lnTo>
                    <a:pt x="16" y="60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4" y="66"/>
                  </a:lnTo>
                  <a:lnTo>
                    <a:pt x="42" y="66"/>
                  </a:lnTo>
                  <a:lnTo>
                    <a:pt x="48" y="64"/>
                  </a:lnTo>
                  <a:lnTo>
                    <a:pt x="54" y="60"/>
                  </a:lnTo>
                  <a:lnTo>
                    <a:pt x="60" y="56"/>
                  </a:lnTo>
                  <a:lnTo>
                    <a:pt x="64" y="52"/>
                  </a:lnTo>
                  <a:lnTo>
                    <a:pt x="66" y="46"/>
                  </a:lnTo>
                  <a:lnTo>
                    <a:pt x="68" y="40"/>
                  </a:lnTo>
                  <a:lnTo>
                    <a:pt x="70" y="32"/>
                  </a:lnTo>
                  <a:lnTo>
                    <a:pt x="68" y="26"/>
                  </a:lnTo>
                  <a:lnTo>
                    <a:pt x="66" y="20"/>
                  </a:lnTo>
                  <a:lnTo>
                    <a:pt x="64" y="14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Freeform 253"/>
            <p:cNvSpPr>
              <a:spLocks/>
            </p:cNvSpPr>
            <p:nvPr/>
          </p:nvSpPr>
          <p:spPr bwMode="auto">
            <a:xfrm>
              <a:off x="5681663" y="6151563"/>
              <a:ext cx="92075" cy="85725"/>
            </a:xfrm>
            <a:custGeom>
              <a:avLst/>
              <a:gdLst>
                <a:gd name="T0" fmla="*/ 0 w 58"/>
                <a:gd name="T1" fmla="*/ 2147483646 h 54"/>
                <a:gd name="T2" fmla="*/ 0 w 58"/>
                <a:gd name="T3" fmla="*/ 2147483646 h 54"/>
                <a:gd name="T4" fmla="*/ 2147483646 w 58"/>
                <a:gd name="T5" fmla="*/ 2147483646 h 54"/>
                <a:gd name="T6" fmla="*/ 2147483646 w 58"/>
                <a:gd name="T7" fmla="*/ 2147483646 h 54"/>
                <a:gd name="T8" fmla="*/ 2147483646 w 58"/>
                <a:gd name="T9" fmla="*/ 2147483646 h 54"/>
                <a:gd name="T10" fmla="*/ 2147483646 w 58"/>
                <a:gd name="T11" fmla="*/ 2147483646 h 54"/>
                <a:gd name="T12" fmla="*/ 2147483646 w 58"/>
                <a:gd name="T13" fmla="*/ 2147483646 h 54"/>
                <a:gd name="T14" fmla="*/ 2147483646 w 58"/>
                <a:gd name="T15" fmla="*/ 2147483646 h 54"/>
                <a:gd name="T16" fmla="*/ 2147483646 w 58"/>
                <a:gd name="T17" fmla="*/ 2147483646 h 54"/>
                <a:gd name="T18" fmla="*/ 2147483646 w 58"/>
                <a:gd name="T19" fmla="*/ 2147483646 h 54"/>
                <a:gd name="T20" fmla="*/ 2147483646 w 58"/>
                <a:gd name="T21" fmla="*/ 2147483646 h 54"/>
                <a:gd name="T22" fmla="*/ 2147483646 w 58"/>
                <a:gd name="T23" fmla="*/ 2147483646 h 54"/>
                <a:gd name="T24" fmla="*/ 2147483646 w 58"/>
                <a:gd name="T25" fmla="*/ 2147483646 h 54"/>
                <a:gd name="T26" fmla="*/ 2147483646 w 58"/>
                <a:gd name="T27" fmla="*/ 2147483646 h 54"/>
                <a:gd name="T28" fmla="*/ 2147483646 w 58"/>
                <a:gd name="T29" fmla="*/ 2147483646 h 54"/>
                <a:gd name="T30" fmla="*/ 2147483646 w 58"/>
                <a:gd name="T31" fmla="*/ 0 h 54"/>
                <a:gd name="T32" fmla="*/ 2147483646 w 58"/>
                <a:gd name="T33" fmla="*/ 0 h 54"/>
                <a:gd name="T34" fmla="*/ 2147483646 w 58"/>
                <a:gd name="T35" fmla="*/ 2147483646 h 54"/>
                <a:gd name="T36" fmla="*/ 2147483646 w 58"/>
                <a:gd name="T37" fmla="*/ 2147483646 h 54"/>
                <a:gd name="T38" fmla="*/ 2147483646 w 58"/>
                <a:gd name="T39" fmla="*/ 2147483646 h 54"/>
                <a:gd name="T40" fmla="*/ 0 w 58"/>
                <a:gd name="T41" fmla="*/ 2147483646 h 54"/>
                <a:gd name="T42" fmla="*/ 0 w 58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8"/>
                <a:gd name="T67" fmla="*/ 0 h 54"/>
                <a:gd name="T68" fmla="*/ 58 w 58"/>
                <a:gd name="T69" fmla="*/ 54 h 5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8" h="54">
                  <a:moveTo>
                    <a:pt x="0" y="28"/>
                  </a:moveTo>
                  <a:lnTo>
                    <a:pt x="0" y="28"/>
                  </a:lnTo>
                  <a:lnTo>
                    <a:pt x="2" y="38"/>
                  </a:lnTo>
                  <a:lnTo>
                    <a:pt x="8" y="48"/>
                  </a:lnTo>
                  <a:lnTo>
                    <a:pt x="18" y="52"/>
                  </a:lnTo>
                  <a:lnTo>
                    <a:pt x="28" y="54"/>
                  </a:lnTo>
                  <a:lnTo>
                    <a:pt x="40" y="52"/>
                  </a:lnTo>
                  <a:lnTo>
                    <a:pt x="48" y="48"/>
                  </a:lnTo>
                  <a:lnTo>
                    <a:pt x="54" y="38"/>
                  </a:lnTo>
                  <a:lnTo>
                    <a:pt x="58" y="28"/>
                  </a:lnTo>
                  <a:lnTo>
                    <a:pt x="54" y="18"/>
                  </a:lnTo>
                  <a:lnTo>
                    <a:pt x="48" y="8"/>
                  </a:lnTo>
                  <a:lnTo>
                    <a:pt x="40" y="2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Freeform 254"/>
            <p:cNvSpPr>
              <a:spLocks/>
            </p:cNvSpPr>
            <p:nvPr/>
          </p:nvSpPr>
          <p:spPr bwMode="auto">
            <a:xfrm>
              <a:off x="5284788" y="6037263"/>
              <a:ext cx="146050" cy="139700"/>
            </a:xfrm>
            <a:custGeom>
              <a:avLst/>
              <a:gdLst>
                <a:gd name="T0" fmla="*/ 0 w 92"/>
                <a:gd name="T1" fmla="*/ 2147483646 h 88"/>
                <a:gd name="T2" fmla="*/ 0 w 92"/>
                <a:gd name="T3" fmla="*/ 2147483646 h 88"/>
                <a:gd name="T4" fmla="*/ 2147483646 w 92"/>
                <a:gd name="T5" fmla="*/ 2147483646 h 88"/>
                <a:gd name="T6" fmla="*/ 2147483646 w 92"/>
                <a:gd name="T7" fmla="*/ 2147483646 h 88"/>
                <a:gd name="T8" fmla="*/ 2147483646 w 92"/>
                <a:gd name="T9" fmla="*/ 2147483646 h 88"/>
                <a:gd name="T10" fmla="*/ 2147483646 w 92"/>
                <a:gd name="T11" fmla="*/ 2147483646 h 88"/>
                <a:gd name="T12" fmla="*/ 2147483646 w 92"/>
                <a:gd name="T13" fmla="*/ 2147483646 h 88"/>
                <a:gd name="T14" fmla="*/ 2147483646 w 92"/>
                <a:gd name="T15" fmla="*/ 2147483646 h 88"/>
                <a:gd name="T16" fmla="*/ 2147483646 w 92"/>
                <a:gd name="T17" fmla="*/ 2147483646 h 88"/>
                <a:gd name="T18" fmla="*/ 2147483646 w 92"/>
                <a:gd name="T19" fmla="*/ 2147483646 h 88"/>
                <a:gd name="T20" fmla="*/ 2147483646 w 92"/>
                <a:gd name="T21" fmla="*/ 2147483646 h 88"/>
                <a:gd name="T22" fmla="*/ 2147483646 w 92"/>
                <a:gd name="T23" fmla="*/ 2147483646 h 88"/>
                <a:gd name="T24" fmla="*/ 2147483646 w 92"/>
                <a:gd name="T25" fmla="*/ 2147483646 h 88"/>
                <a:gd name="T26" fmla="*/ 2147483646 w 92"/>
                <a:gd name="T27" fmla="*/ 2147483646 h 88"/>
                <a:gd name="T28" fmla="*/ 2147483646 w 92"/>
                <a:gd name="T29" fmla="*/ 2147483646 h 88"/>
                <a:gd name="T30" fmla="*/ 2147483646 w 92"/>
                <a:gd name="T31" fmla="*/ 2147483646 h 88"/>
                <a:gd name="T32" fmla="*/ 2147483646 w 92"/>
                <a:gd name="T33" fmla="*/ 2147483646 h 88"/>
                <a:gd name="T34" fmla="*/ 2147483646 w 92"/>
                <a:gd name="T35" fmla="*/ 2147483646 h 88"/>
                <a:gd name="T36" fmla="*/ 2147483646 w 92"/>
                <a:gd name="T37" fmla="*/ 2147483646 h 88"/>
                <a:gd name="T38" fmla="*/ 2147483646 w 92"/>
                <a:gd name="T39" fmla="*/ 2147483646 h 88"/>
                <a:gd name="T40" fmla="*/ 2147483646 w 92"/>
                <a:gd name="T41" fmla="*/ 2147483646 h 88"/>
                <a:gd name="T42" fmla="*/ 2147483646 w 92"/>
                <a:gd name="T43" fmla="*/ 2147483646 h 88"/>
                <a:gd name="T44" fmla="*/ 2147483646 w 92"/>
                <a:gd name="T45" fmla="*/ 2147483646 h 88"/>
                <a:gd name="T46" fmla="*/ 2147483646 w 92"/>
                <a:gd name="T47" fmla="*/ 2147483646 h 88"/>
                <a:gd name="T48" fmla="*/ 2147483646 w 92"/>
                <a:gd name="T49" fmla="*/ 2147483646 h 88"/>
                <a:gd name="T50" fmla="*/ 2147483646 w 92"/>
                <a:gd name="T51" fmla="*/ 2147483646 h 88"/>
                <a:gd name="T52" fmla="*/ 2147483646 w 92"/>
                <a:gd name="T53" fmla="*/ 0 h 88"/>
                <a:gd name="T54" fmla="*/ 2147483646 w 92"/>
                <a:gd name="T55" fmla="*/ 0 h 88"/>
                <a:gd name="T56" fmla="*/ 2147483646 w 92"/>
                <a:gd name="T57" fmla="*/ 0 h 88"/>
                <a:gd name="T58" fmla="*/ 2147483646 w 92"/>
                <a:gd name="T59" fmla="*/ 0 h 88"/>
                <a:gd name="T60" fmla="*/ 2147483646 w 92"/>
                <a:gd name="T61" fmla="*/ 2147483646 h 88"/>
                <a:gd name="T62" fmla="*/ 2147483646 w 92"/>
                <a:gd name="T63" fmla="*/ 2147483646 h 88"/>
                <a:gd name="T64" fmla="*/ 2147483646 w 92"/>
                <a:gd name="T65" fmla="*/ 2147483646 h 88"/>
                <a:gd name="T66" fmla="*/ 2147483646 w 92"/>
                <a:gd name="T67" fmla="*/ 2147483646 h 88"/>
                <a:gd name="T68" fmla="*/ 2147483646 w 92"/>
                <a:gd name="T69" fmla="*/ 2147483646 h 88"/>
                <a:gd name="T70" fmla="*/ 2147483646 w 92"/>
                <a:gd name="T71" fmla="*/ 2147483646 h 88"/>
                <a:gd name="T72" fmla="*/ 0 w 92"/>
                <a:gd name="T73" fmla="*/ 2147483646 h 88"/>
                <a:gd name="T74" fmla="*/ 0 w 92"/>
                <a:gd name="T75" fmla="*/ 2147483646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2"/>
                <a:gd name="T115" fmla="*/ 0 h 88"/>
                <a:gd name="T116" fmla="*/ 92 w 92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2" h="88">
                  <a:moveTo>
                    <a:pt x="0" y="44"/>
                  </a:moveTo>
                  <a:lnTo>
                    <a:pt x="0" y="44"/>
                  </a:lnTo>
                  <a:lnTo>
                    <a:pt x="2" y="52"/>
                  </a:lnTo>
                  <a:lnTo>
                    <a:pt x="4" y="60"/>
                  </a:lnTo>
                  <a:lnTo>
                    <a:pt x="8" y="68"/>
                  </a:lnTo>
                  <a:lnTo>
                    <a:pt x="14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38" y="86"/>
                  </a:lnTo>
                  <a:lnTo>
                    <a:pt x="46" y="88"/>
                  </a:lnTo>
                  <a:lnTo>
                    <a:pt x="56" y="86"/>
                  </a:lnTo>
                  <a:lnTo>
                    <a:pt x="64" y="84"/>
                  </a:lnTo>
                  <a:lnTo>
                    <a:pt x="72" y="80"/>
                  </a:lnTo>
                  <a:lnTo>
                    <a:pt x="78" y="74"/>
                  </a:lnTo>
                  <a:lnTo>
                    <a:pt x="84" y="68"/>
                  </a:lnTo>
                  <a:lnTo>
                    <a:pt x="88" y="60"/>
                  </a:lnTo>
                  <a:lnTo>
                    <a:pt x="92" y="52"/>
                  </a:lnTo>
                  <a:lnTo>
                    <a:pt x="92" y="44"/>
                  </a:lnTo>
                  <a:lnTo>
                    <a:pt x="92" y="34"/>
                  </a:lnTo>
                  <a:lnTo>
                    <a:pt x="88" y="26"/>
                  </a:lnTo>
                  <a:lnTo>
                    <a:pt x="84" y="18"/>
                  </a:lnTo>
                  <a:lnTo>
                    <a:pt x="78" y="12"/>
                  </a:lnTo>
                  <a:lnTo>
                    <a:pt x="72" y="8"/>
                  </a:lnTo>
                  <a:lnTo>
                    <a:pt x="64" y="4"/>
                  </a:lnTo>
                  <a:lnTo>
                    <a:pt x="56" y="0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28" y="4"/>
                  </a:lnTo>
                  <a:lnTo>
                    <a:pt x="20" y="8"/>
                  </a:lnTo>
                  <a:lnTo>
                    <a:pt x="14" y="12"/>
                  </a:lnTo>
                  <a:lnTo>
                    <a:pt x="8" y="18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Freeform 255"/>
            <p:cNvSpPr>
              <a:spLocks/>
            </p:cNvSpPr>
            <p:nvPr/>
          </p:nvSpPr>
          <p:spPr bwMode="auto">
            <a:xfrm>
              <a:off x="5195888" y="6119813"/>
              <a:ext cx="107950" cy="104775"/>
            </a:xfrm>
            <a:custGeom>
              <a:avLst/>
              <a:gdLst>
                <a:gd name="T0" fmla="*/ 0 w 68"/>
                <a:gd name="T1" fmla="*/ 2147483646 h 66"/>
                <a:gd name="T2" fmla="*/ 0 w 68"/>
                <a:gd name="T3" fmla="*/ 2147483646 h 66"/>
                <a:gd name="T4" fmla="*/ 0 w 68"/>
                <a:gd name="T5" fmla="*/ 2147483646 h 66"/>
                <a:gd name="T6" fmla="*/ 2147483646 w 68"/>
                <a:gd name="T7" fmla="*/ 2147483646 h 66"/>
                <a:gd name="T8" fmla="*/ 2147483646 w 68"/>
                <a:gd name="T9" fmla="*/ 2147483646 h 66"/>
                <a:gd name="T10" fmla="*/ 2147483646 w 68"/>
                <a:gd name="T11" fmla="*/ 2147483646 h 66"/>
                <a:gd name="T12" fmla="*/ 2147483646 w 68"/>
                <a:gd name="T13" fmla="*/ 2147483646 h 66"/>
                <a:gd name="T14" fmla="*/ 2147483646 w 68"/>
                <a:gd name="T15" fmla="*/ 2147483646 h 66"/>
                <a:gd name="T16" fmla="*/ 2147483646 w 68"/>
                <a:gd name="T17" fmla="*/ 2147483646 h 66"/>
                <a:gd name="T18" fmla="*/ 2147483646 w 68"/>
                <a:gd name="T19" fmla="*/ 2147483646 h 66"/>
                <a:gd name="T20" fmla="*/ 2147483646 w 68"/>
                <a:gd name="T21" fmla="*/ 2147483646 h 66"/>
                <a:gd name="T22" fmla="*/ 2147483646 w 68"/>
                <a:gd name="T23" fmla="*/ 2147483646 h 66"/>
                <a:gd name="T24" fmla="*/ 2147483646 w 68"/>
                <a:gd name="T25" fmla="*/ 2147483646 h 66"/>
                <a:gd name="T26" fmla="*/ 2147483646 w 68"/>
                <a:gd name="T27" fmla="*/ 2147483646 h 66"/>
                <a:gd name="T28" fmla="*/ 2147483646 w 68"/>
                <a:gd name="T29" fmla="*/ 2147483646 h 66"/>
                <a:gd name="T30" fmla="*/ 2147483646 w 68"/>
                <a:gd name="T31" fmla="*/ 2147483646 h 66"/>
                <a:gd name="T32" fmla="*/ 2147483646 w 68"/>
                <a:gd name="T33" fmla="*/ 2147483646 h 66"/>
                <a:gd name="T34" fmla="*/ 2147483646 w 68"/>
                <a:gd name="T35" fmla="*/ 2147483646 h 66"/>
                <a:gd name="T36" fmla="*/ 2147483646 w 68"/>
                <a:gd name="T37" fmla="*/ 2147483646 h 66"/>
                <a:gd name="T38" fmla="*/ 2147483646 w 68"/>
                <a:gd name="T39" fmla="*/ 2147483646 h 66"/>
                <a:gd name="T40" fmla="*/ 2147483646 w 68"/>
                <a:gd name="T41" fmla="*/ 2147483646 h 66"/>
                <a:gd name="T42" fmla="*/ 2147483646 w 68"/>
                <a:gd name="T43" fmla="*/ 2147483646 h 66"/>
                <a:gd name="T44" fmla="*/ 2147483646 w 68"/>
                <a:gd name="T45" fmla="*/ 2147483646 h 66"/>
                <a:gd name="T46" fmla="*/ 2147483646 w 68"/>
                <a:gd name="T47" fmla="*/ 2147483646 h 66"/>
                <a:gd name="T48" fmla="*/ 2147483646 w 68"/>
                <a:gd name="T49" fmla="*/ 2147483646 h 66"/>
                <a:gd name="T50" fmla="*/ 2147483646 w 68"/>
                <a:gd name="T51" fmla="*/ 2147483646 h 66"/>
                <a:gd name="T52" fmla="*/ 2147483646 w 68"/>
                <a:gd name="T53" fmla="*/ 0 h 66"/>
                <a:gd name="T54" fmla="*/ 2147483646 w 68"/>
                <a:gd name="T55" fmla="*/ 0 h 66"/>
                <a:gd name="T56" fmla="*/ 2147483646 w 68"/>
                <a:gd name="T57" fmla="*/ 0 h 66"/>
                <a:gd name="T58" fmla="*/ 2147483646 w 68"/>
                <a:gd name="T59" fmla="*/ 0 h 66"/>
                <a:gd name="T60" fmla="*/ 2147483646 w 68"/>
                <a:gd name="T61" fmla="*/ 2147483646 h 66"/>
                <a:gd name="T62" fmla="*/ 2147483646 w 68"/>
                <a:gd name="T63" fmla="*/ 2147483646 h 66"/>
                <a:gd name="T64" fmla="*/ 2147483646 w 68"/>
                <a:gd name="T65" fmla="*/ 2147483646 h 66"/>
                <a:gd name="T66" fmla="*/ 2147483646 w 68"/>
                <a:gd name="T67" fmla="*/ 2147483646 h 66"/>
                <a:gd name="T68" fmla="*/ 2147483646 w 68"/>
                <a:gd name="T69" fmla="*/ 2147483646 h 66"/>
                <a:gd name="T70" fmla="*/ 0 w 68"/>
                <a:gd name="T71" fmla="*/ 2147483646 h 66"/>
                <a:gd name="T72" fmla="*/ 0 w 68"/>
                <a:gd name="T73" fmla="*/ 2147483646 h 66"/>
                <a:gd name="T74" fmla="*/ 0 w 68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8"/>
                <a:gd name="T115" fmla="*/ 0 h 66"/>
                <a:gd name="T116" fmla="*/ 68 w 68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8" h="66">
                  <a:moveTo>
                    <a:pt x="0" y="34"/>
                  </a:moveTo>
                  <a:lnTo>
                    <a:pt x="0" y="34"/>
                  </a:lnTo>
                  <a:lnTo>
                    <a:pt x="0" y="40"/>
                  </a:lnTo>
                  <a:lnTo>
                    <a:pt x="2" y="46"/>
                  </a:lnTo>
                  <a:lnTo>
                    <a:pt x="6" y="52"/>
                  </a:lnTo>
                  <a:lnTo>
                    <a:pt x="10" y="56"/>
                  </a:lnTo>
                  <a:lnTo>
                    <a:pt x="14" y="60"/>
                  </a:lnTo>
                  <a:lnTo>
                    <a:pt x="20" y="64"/>
                  </a:lnTo>
                  <a:lnTo>
                    <a:pt x="26" y="66"/>
                  </a:lnTo>
                  <a:lnTo>
                    <a:pt x="34" y="66"/>
                  </a:lnTo>
                  <a:lnTo>
                    <a:pt x="42" y="66"/>
                  </a:lnTo>
                  <a:lnTo>
                    <a:pt x="48" y="64"/>
                  </a:lnTo>
                  <a:lnTo>
                    <a:pt x="54" y="60"/>
                  </a:lnTo>
                  <a:lnTo>
                    <a:pt x="58" y="56"/>
                  </a:lnTo>
                  <a:lnTo>
                    <a:pt x="62" y="52"/>
                  </a:lnTo>
                  <a:lnTo>
                    <a:pt x="66" y="46"/>
                  </a:lnTo>
                  <a:lnTo>
                    <a:pt x="68" y="40"/>
                  </a:lnTo>
                  <a:lnTo>
                    <a:pt x="68" y="34"/>
                  </a:lnTo>
                  <a:lnTo>
                    <a:pt x="68" y="26"/>
                  </a:lnTo>
                  <a:lnTo>
                    <a:pt x="66" y="20"/>
                  </a:lnTo>
                  <a:lnTo>
                    <a:pt x="62" y="14"/>
                  </a:lnTo>
                  <a:lnTo>
                    <a:pt x="58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4" y="6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7" name="Freeform 256"/>
            <p:cNvSpPr>
              <a:spLocks/>
            </p:cNvSpPr>
            <p:nvPr/>
          </p:nvSpPr>
          <p:spPr bwMode="auto">
            <a:xfrm>
              <a:off x="5519738" y="6176963"/>
              <a:ext cx="73025" cy="66675"/>
            </a:xfrm>
            <a:custGeom>
              <a:avLst/>
              <a:gdLst>
                <a:gd name="T0" fmla="*/ 0 w 46"/>
                <a:gd name="T1" fmla="*/ 2147483646 h 42"/>
                <a:gd name="T2" fmla="*/ 0 w 46"/>
                <a:gd name="T3" fmla="*/ 2147483646 h 42"/>
                <a:gd name="T4" fmla="*/ 2147483646 w 46"/>
                <a:gd name="T5" fmla="*/ 2147483646 h 42"/>
                <a:gd name="T6" fmla="*/ 2147483646 w 46"/>
                <a:gd name="T7" fmla="*/ 2147483646 h 42"/>
                <a:gd name="T8" fmla="*/ 2147483646 w 46"/>
                <a:gd name="T9" fmla="*/ 2147483646 h 42"/>
                <a:gd name="T10" fmla="*/ 2147483646 w 46"/>
                <a:gd name="T11" fmla="*/ 2147483646 h 42"/>
                <a:gd name="T12" fmla="*/ 2147483646 w 46"/>
                <a:gd name="T13" fmla="*/ 2147483646 h 42"/>
                <a:gd name="T14" fmla="*/ 2147483646 w 46"/>
                <a:gd name="T15" fmla="*/ 2147483646 h 42"/>
                <a:gd name="T16" fmla="*/ 2147483646 w 46"/>
                <a:gd name="T17" fmla="*/ 2147483646 h 42"/>
                <a:gd name="T18" fmla="*/ 2147483646 w 46"/>
                <a:gd name="T19" fmla="*/ 2147483646 h 42"/>
                <a:gd name="T20" fmla="*/ 2147483646 w 46"/>
                <a:gd name="T21" fmla="*/ 2147483646 h 42"/>
                <a:gd name="T22" fmla="*/ 2147483646 w 46"/>
                <a:gd name="T23" fmla="*/ 2147483646 h 42"/>
                <a:gd name="T24" fmla="*/ 2147483646 w 46"/>
                <a:gd name="T25" fmla="*/ 2147483646 h 42"/>
                <a:gd name="T26" fmla="*/ 2147483646 w 46"/>
                <a:gd name="T27" fmla="*/ 2147483646 h 42"/>
                <a:gd name="T28" fmla="*/ 2147483646 w 46"/>
                <a:gd name="T29" fmla="*/ 2147483646 h 42"/>
                <a:gd name="T30" fmla="*/ 2147483646 w 46"/>
                <a:gd name="T31" fmla="*/ 0 h 42"/>
                <a:gd name="T32" fmla="*/ 2147483646 w 46"/>
                <a:gd name="T33" fmla="*/ 0 h 42"/>
                <a:gd name="T34" fmla="*/ 2147483646 w 46"/>
                <a:gd name="T35" fmla="*/ 2147483646 h 42"/>
                <a:gd name="T36" fmla="*/ 2147483646 w 46"/>
                <a:gd name="T37" fmla="*/ 2147483646 h 42"/>
                <a:gd name="T38" fmla="*/ 2147483646 w 46"/>
                <a:gd name="T39" fmla="*/ 2147483646 h 42"/>
                <a:gd name="T40" fmla="*/ 0 w 46"/>
                <a:gd name="T41" fmla="*/ 2147483646 h 42"/>
                <a:gd name="T42" fmla="*/ 0 w 46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2"/>
                <a:gd name="T68" fmla="*/ 46 w 46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2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8" y="36"/>
                  </a:lnTo>
                  <a:lnTo>
                    <a:pt x="14" y="42"/>
                  </a:lnTo>
                  <a:lnTo>
                    <a:pt x="22" y="42"/>
                  </a:lnTo>
                  <a:lnTo>
                    <a:pt x="32" y="42"/>
                  </a:lnTo>
                  <a:lnTo>
                    <a:pt x="38" y="36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Freeform 257"/>
            <p:cNvSpPr>
              <a:spLocks/>
            </p:cNvSpPr>
            <p:nvPr/>
          </p:nvSpPr>
          <p:spPr bwMode="auto">
            <a:xfrm>
              <a:off x="5373688" y="6170613"/>
              <a:ext cx="69850" cy="69850"/>
            </a:xfrm>
            <a:custGeom>
              <a:avLst/>
              <a:gdLst>
                <a:gd name="T0" fmla="*/ 0 w 44"/>
                <a:gd name="T1" fmla="*/ 2147483646 h 44"/>
                <a:gd name="T2" fmla="*/ 0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2147483646 w 44"/>
                <a:gd name="T21" fmla="*/ 2147483646 h 44"/>
                <a:gd name="T22" fmla="*/ 2147483646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0 w 44"/>
                <a:gd name="T41" fmla="*/ 2147483646 h 44"/>
                <a:gd name="T42" fmla="*/ 0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4"/>
                <a:gd name="T68" fmla="*/ 44 w 44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4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6" y="38"/>
                  </a:lnTo>
                  <a:lnTo>
                    <a:pt x="14" y="42"/>
                  </a:lnTo>
                  <a:lnTo>
                    <a:pt x="22" y="44"/>
                  </a:lnTo>
                  <a:lnTo>
                    <a:pt x="30" y="42"/>
                  </a:lnTo>
                  <a:lnTo>
                    <a:pt x="38" y="38"/>
                  </a:lnTo>
                  <a:lnTo>
                    <a:pt x="42" y="30"/>
                  </a:lnTo>
                  <a:lnTo>
                    <a:pt x="44" y="22"/>
                  </a:lnTo>
                  <a:lnTo>
                    <a:pt x="42" y="14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Freeform 258"/>
            <p:cNvSpPr>
              <a:spLocks/>
            </p:cNvSpPr>
            <p:nvPr/>
          </p:nvSpPr>
          <p:spPr bwMode="auto">
            <a:xfrm>
              <a:off x="5316538" y="5967413"/>
              <a:ext cx="73025" cy="66675"/>
            </a:xfrm>
            <a:custGeom>
              <a:avLst/>
              <a:gdLst>
                <a:gd name="T0" fmla="*/ 0 w 46"/>
                <a:gd name="T1" fmla="*/ 2147483646 h 42"/>
                <a:gd name="T2" fmla="*/ 0 w 46"/>
                <a:gd name="T3" fmla="*/ 2147483646 h 42"/>
                <a:gd name="T4" fmla="*/ 2147483646 w 46"/>
                <a:gd name="T5" fmla="*/ 2147483646 h 42"/>
                <a:gd name="T6" fmla="*/ 2147483646 w 46"/>
                <a:gd name="T7" fmla="*/ 2147483646 h 42"/>
                <a:gd name="T8" fmla="*/ 2147483646 w 46"/>
                <a:gd name="T9" fmla="*/ 2147483646 h 42"/>
                <a:gd name="T10" fmla="*/ 2147483646 w 46"/>
                <a:gd name="T11" fmla="*/ 2147483646 h 42"/>
                <a:gd name="T12" fmla="*/ 2147483646 w 46"/>
                <a:gd name="T13" fmla="*/ 2147483646 h 42"/>
                <a:gd name="T14" fmla="*/ 2147483646 w 46"/>
                <a:gd name="T15" fmla="*/ 2147483646 h 42"/>
                <a:gd name="T16" fmla="*/ 2147483646 w 46"/>
                <a:gd name="T17" fmla="*/ 2147483646 h 42"/>
                <a:gd name="T18" fmla="*/ 2147483646 w 46"/>
                <a:gd name="T19" fmla="*/ 2147483646 h 42"/>
                <a:gd name="T20" fmla="*/ 2147483646 w 46"/>
                <a:gd name="T21" fmla="*/ 2147483646 h 42"/>
                <a:gd name="T22" fmla="*/ 2147483646 w 46"/>
                <a:gd name="T23" fmla="*/ 2147483646 h 42"/>
                <a:gd name="T24" fmla="*/ 2147483646 w 46"/>
                <a:gd name="T25" fmla="*/ 2147483646 h 42"/>
                <a:gd name="T26" fmla="*/ 2147483646 w 46"/>
                <a:gd name="T27" fmla="*/ 2147483646 h 42"/>
                <a:gd name="T28" fmla="*/ 2147483646 w 46"/>
                <a:gd name="T29" fmla="*/ 2147483646 h 42"/>
                <a:gd name="T30" fmla="*/ 2147483646 w 46"/>
                <a:gd name="T31" fmla="*/ 0 h 42"/>
                <a:gd name="T32" fmla="*/ 2147483646 w 46"/>
                <a:gd name="T33" fmla="*/ 0 h 42"/>
                <a:gd name="T34" fmla="*/ 2147483646 w 46"/>
                <a:gd name="T35" fmla="*/ 2147483646 h 42"/>
                <a:gd name="T36" fmla="*/ 2147483646 w 46"/>
                <a:gd name="T37" fmla="*/ 2147483646 h 42"/>
                <a:gd name="T38" fmla="*/ 2147483646 w 46"/>
                <a:gd name="T39" fmla="*/ 2147483646 h 42"/>
                <a:gd name="T40" fmla="*/ 0 w 46"/>
                <a:gd name="T41" fmla="*/ 2147483646 h 42"/>
                <a:gd name="T42" fmla="*/ 0 w 46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2"/>
                <a:gd name="T68" fmla="*/ 46 w 46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2">
                  <a:moveTo>
                    <a:pt x="0" y="22"/>
                  </a:moveTo>
                  <a:lnTo>
                    <a:pt x="0" y="22"/>
                  </a:lnTo>
                  <a:lnTo>
                    <a:pt x="2" y="30"/>
                  </a:lnTo>
                  <a:lnTo>
                    <a:pt x="8" y="36"/>
                  </a:lnTo>
                  <a:lnTo>
                    <a:pt x="14" y="42"/>
                  </a:lnTo>
                  <a:lnTo>
                    <a:pt x="24" y="42"/>
                  </a:lnTo>
                  <a:lnTo>
                    <a:pt x="32" y="42"/>
                  </a:lnTo>
                  <a:lnTo>
                    <a:pt x="40" y="36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40" y="6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Freeform 259"/>
            <p:cNvSpPr>
              <a:spLocks/>
            </p:cNvSpPr>
            <p:nvPr/>
          </p:nvSpPr>
          <p:spPr bwMode="auto">
            <a:xfrm>
              <a:off x="2665413" y="5297488"/>
              <a:ext cx="231775" cy="215900"/>
            </a:xfrm>
            <a:custGeom>
              <a:avLst/>
              <a:gdLst>
                <a:gd name="T0" fmla="*/ 2147483646 w 146"/>
                <a:gd name="T1" fmla="*/ 2147483646 h 136"/>
                <a:gd name="T2" fmla="*/ 2147483646 w 146"/>
                <a:gd name="T3" fmla="*/ 2147483646 h 136"/>
                <a:gd name="T4" fmla="*/ 2147483646 w 146"/>
                <a:gd name="T5" fmla="*/ 2147483646 h 136"/>
                <a:gd name="T6" fmla="*/ 2147483646 w 146"/>
                <a:gd name="T7" fmla="*/ 2147483646 h 136"/>
                <a:gd name="T8" fmla="*/ 2147483646 w 146"/>
                <a:gd name="T9" fmla="*/ 2147483646 h 136"/>
                <a:gd name="T10" fmla="*/ 2147483646 w 146"/>
                <a:gd name="T11" fmla="*/ 2147483646 h 136"/>
                <a:gd name="T12" fmla="*/ 2147483646 w 146"/>
                <a:gd name="T13" fmla="*/ 2147483646 h 136"/>
                <a:gd name="T14" fmla="*/ 2147483646 w 146"/>
                <a:gd name="T15" fmla="*/ 2147483646 h 136"/>
                <a:gd name="T16" fmla="*/ 2147483646 w 146"/>
                <a:gd name="T17" fmla="*/ 2147483646 h 136"/>
                <a:gd name="T18" fmla="*/ 2147483646 w 146"/>
                <a:gd name="T19" fmla="*/ 2147483646 h 136"/>
                <a:gd name="T20" fmla="*/ 2147483646 w 146"/>
                <a:gd name="T21" fmla="*/ 2147483646 h 136"/>
                <a:gd name="T22" fmla="*/ 2147483646 w 146"/>
                <a:gd name="T23" fmla="*/ 2147483646 h 136"/>
                <a:gd name="T24" fmla="*/ 2147483646 w 146"/>
                <a:gd name="T25" fmla="*/ 2147483646 h 136"/>
                <a:gd name="T26" fmla="*/ 2147483646 w 146"/>
                <a:gd name="T27" fmla="*/ 2147483646 h 136"/>
                <a:gd name="T28" fmla="*/ 2147483646 w 146"/>
                <a:gd name="T29" fmla="*/ 2147483646 h 136"/>
                <a:gd name="T30" fmla="*/ 2147483646 w 146"/>
                <a:gd name="T31" fmla="*/ 2147483646 h 136"/>
                <a:gd name="T32" fmla="*/ 2147483646 w 146"/>
                <a:gd name="T33" fmla="*/ 2147483646 h 136"/>
                <a:gd name="T34" fmla="*/ 0 w 146"/>
                <a:gd name="T35" fmla="*/ 2147483646 h 136"/>
                <a:gd name="T36" fmla="*/ 0 w 146"/>
                <a:gd name="T37" fmla="*/ 2147483646 h 136"/>
                <a:gd name="T38" fmla="*/ 0 w 146"/>
                <a:gd name="T39" fmla="*/ 2147483646 h 136"/>
                <a:gd name="T40" fmla="*/ 0 w 146"/>
                <a:gd name="T41" fmla="*/ 2147483646 h 136"/>
                <a:gd name="T42" fmla="*/ 2147483646 w 146"/>
                <a:gd name="T43" fmla="*/ 2147483646 h 136"/>
                <a:gd name="T44" fmla="*/ 2147483646 w 146"/>
                <a:gd name="T45" fmla="*/ 2147483646 h 136"/>
                <a:gd name="T46" fmla="*/ 2147483646 w 146"/>
                <a:gd name="T47" fmla="*/ 2147483646 h 136"/>
                <a:gd name="T48" fmla="*/ 2147483646 w 146"/>
                <a:gd name="T49" fmla="*/ 2147483646 h 136"/>
                <a:gd name="T50" fmla="*/ 2147483646 w 146"/>
                <a:gd name="T51" fmla="*/ 2147483646 h 136"/>
                <a:gd name="T52" fmla="*/ 2147483646 w 146"/>
                <a:gd name="T53" fmla="*/ 0 h 136"/>
                <a:gd name="T54" fmla="*/ 2147483646 w 146"/>
                <a:gd name="T55" fmla="*/ 0 h 136"/>
                <a:gd name="T56" fmla="*/ 2147483646 w 146"/>
                <a:gd name="T57" fmla="*/ 0 h 136"/>
                <a:gd name="T58" fmla="*/ 2147483646 w 146"/>
                <a:gd name="T59" fmla="*/ 0 h 136"/>
                <a:gd name="T60" fmla="*/ 2147483646 w 146"/>
                <a:gd name="T61" fmla="*/ 2147483646 h 136"/>
                <a:gd name="T62" fmla="*/ 2147483646 w 146"/>
                <a:gd name="T63" fmla="*/ 2147483646 h 136"/>
                <a:gd name="T64" fmla="*/ 2147483646 w 146"/>
                <a:gd name="T65" fmla="*/ 2147483646 h 136"/>
                <a:gd name="T66" fmla="*/ 2147483646 w 146"/>
                <a:gd name="T67" fmla="*/ 2147483646 h 136"/>
                <a:gd name="T68" fmla="*/ 2147483646 w 146"/>
                <a:gd name="T69" fmla="*/ 2147483646 h 136"/>
                <a:gd name="T70" fmla="*/ 2147483646 w 146"/>
                <a:gd name="T71" fmla="*/ 2147483646 h 136"/>
                <a:gd name="T72" fmla="*/ 2147483646 w 146"/>
                <a:gd name="T73" fmla="*/ 2147483646 h 136"/>
                <a:gd name="T74" fmla="*/ 2147483646 w 146"/>
                <a:gd name="T75" fmla="*/ 2147483646 h 1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6"/>
                <a:gd name="T115" fmla="*/ 0 h 136"/>
                <a:gd name="T116" fmla="*/ 146 w 146"/>
                <a:gd name="T117" fmla="*/ 136 h 1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6" h="136">
                  <a:moveTo>
                    <a:pt x="146" y="68"/>
                  </a:moveTo>
                  <a:lnTo>
                    <a:pt x="146" y="68"/>
                  </a:lnTo>
                  <a:lnTo>
                    <a:pt x="144" y="82"/>
                  </a:lnTo>
                  <a:lnTo>
                    <a:pt x="140" y="94"/>
                  </a:lnTo>
                  <a:lnTo>
                    <a:pt x="134" y="106"/>
                  </a:lnTo>
                  <a:lnTo>
                    <a:pt x="124" y="116"/>
                  </a:lnTo>
                  <a:lnTo>
                    <a:pt x="114" y="124"/>
                  </a:lnTo>
                  <a:lnTo>
                    <a:pt x="100" y="132"/>
                  </a:lnTo>
                  <a:lnTo>
                    <a:pt x="88" y="136"/>
                  </a:lnTo>
                  <a:lnTo>
                    <a:pt x="72" y="136"/>
                  </a:lnTo>
                  <a:lnTo>
                    <a:pt x="58" y="136"/>
                  </a:lnTo>
                  <a:lnTo>
                    <a:pt x="44" y="132"/>
                  </a:lnTo>
                  <a:lnTo>
                    <a:pt x="32" y="124"/>
                  </a:lnTo>
                  <a:lnTo>
                    <a:pt x="20" y="116"/>
                  </a:lnTo>
                  <a:lnTo>
                    <a:pt x="12" y="106"/>
                  </a:lnTo>
                  <a:lnTo>
                    <a:pt x="6" y="94"/>
                  </a:lnTo>
                  <a:lnTo>
                    <a:pt x="0" y="82"/>
                  </a:lnTo>
                  <a:lnTo>
                    <a:pt x="0" y="68"/>
                  </a:lnTo>
                  <a:lnTo>
                    <a:pt x="0" y="54"/>
                  </a:lnTo>
                  <a:lnTo>
                    <a:pt x="6" y="42"/>
                  </a:lnTo>
                  <a:lnTo>
                    <a:pt x="12" y="30"/>
                  </a:lnTo>
                  <a:lnTo>
                    <a:pt x="20" y="20"/>
                  </a:lnTo>
                  <a:lnTo>
                    <a:pt x="32" y="12"/>
                  </a:lnTo>
                  <a:lnTo>
                    <a:pt x="44" y="4"/>
                  </a:lnTo>
                  <a:lnTo>
                    <a:pt x="58" y="0"/>
                  </a:lnTo>
                  <a:lnTo>
                    <a:pt x="72" y="0"/>
                  </a:lnTo>
                  <a:lnTo>
                    <a:pt x="88" y="0"/>
                  </a:lnTo>
                  <a:lnTo>
                    <a:pt x="100" y="4"/>
                  </a:lnTo>
                  <a:lnTo>
                    <a:pt x="114" y="12"/>
                  </a:lnTo>
                  <a:lnTo>
                    <a:pt x="124" y="20"/>
                  </a:lnTo>
                  <a:lnTo>
                    <a:pt x="134" y="30"/>
                  </a:lnTo>
                  <a:lnTo>
                    <a:pt x="140" y="42"/>
                  </a:lnTo>
                  <a:lnTo>
                    <a:pt x="144" y="54"/>
                  </a:lnTo>
                  <a:lnTo>
                    <a:pt x="146" y="6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Freeform 260"/>
            <p:cNvSpPr>
              <a:spLocks/>
            </p:cNvSpPr>
            <p:nvPr/>
          </p:nvSpPr>
          <p:spPr bwMode="auto">
            <a:xfrm>
              <a:off x="2890838" y="5348288"/>
              <a:ext cx="234950" cy="254000"/>
            </a:xfrm>
            <a:custGeom>
              <a:avLst/>
              <a:gdLst>
                <a:gd name="T0" fmla="*/ 2147483646 w 148"/>
                <a:gd name="T1" fmla="*/ 2147483646 h 160"/>
                <a:gd name="T2" fmla="*/ 2147483646 w 148"/>
                <a:gd name="T3" fmla="*/ 2147483646 h 160"/>
                <a:gd name="T4" fmla="*/ 2147483646 w 148"/>
                <a:gd name="T5" fmla="*/ 2147483646 h 160"/>
                <a:gd name="T6" fmla="*/ 2147483646 w 148"/>
                <a:gd name="T7" fmla="*/ 2147483646 h 160"/>
                <a:gd name="T8" fmla="*/ 2147483646 w 148"/>
                <a:gd name="T9" fmla="*/ 2147483646 h 160"/>
                <a:gd name="T10" fmla="*/ 2147483646 w 148"/>
                <a:gd name="T11" fmla="*/ 2147483646 h 160"/>
                <a:gd name="T12" fmla="*/ 2147483646 w 148"/>
                <a:gd name="T13" fmla="*/ 2147483646 h 160"/>
                <a:gd name="T14" fmla="*/ 2147483646 w 148"/>
                <a:gd name="T15" fmla="*/ 2147483646 h 160"/>
                <a:gd name="T16" fmla="*/ 2147483646 w 148"/>
                <a:gd name="T17" fmla="*/ 2147483646 h 160"/>
                <a:gd name="T18" fmla="*/ 2147483646 w 148"/>
                <a:gd name="T19" fmla="*/ 2147483646 h 160"/>
                <a:gd name="T20" fmla="*/ 2147483646 w 148"/>
                <a:gd name="T21" fmla="*/ 2147483646 h 160"/>
                <a:gd name="T22" fmla="*/ 2147483646 w 148"/>
                <a:gd name="T23" fmla="*/ 2147483646 h 160"/>
                <a:gd name="T24" fmla="*/ 2147483646 w 148"/>
                <a:gd name="T25" fmla="*/ 2147483646 h 160"/>
                <a:gd name="T26" fmla="*/ 2147483646 w 148"/>
                <a:gd name="T27" fmla="*/ 2147483646 h 160"/>
                <a:gd name="T28" fmla="*/ 2147483646 w 148"/>
                <a:gd name="T29" fmla="*/ 2147483646 h 160"/>
                <a:gd name="T30" fmla="*/ 2147483646 w 148"/>
                <a:gd name="T31" fmla="*/ 2147483646 h 160"/>
                <a:gd name="T32" fmla="*/ 2147483646 w 148"/>
                <a:gd name="T33" fmla="*/ 2147483646 h 160"/>
                <a:gd name="T34" fmla="*/ 2147483646 w 148"/>
                <a:gd name="T35" fmla="*/ 2147483646 h 160"/>
                <a:gd name="T36" fmla="*/ 0 w 148"/>
                <a:gd name="T37" fmla="*/ 2147483646 h 160"/>
                <a:gd name="T38" fmla="*/ 0 w 148"/>
                <a:gd name="T39" fmla="*/ 2147483646 h 160"/>
                <a:gd name="T40" fmla="*/ 2147483646 w 148"/>
                <a:gd name="T41" fmla="*/ 2147483646 h 160"/>
                <a:gd name="T42" fmla="*/ 2147483646 w 148"/>
                <a:gd name="T43" fmla="*/ 2147483646 h 160"/>
                <a:gd name="T44" fmla="*/ 2147483646 w 148"/>
                <a:gd name="T45" fmla="*/ 2147483646 h 160"/>
                <a:gd name="T46" fmla="*/ 2147483646 w 148"/>
                <a:gd name="T47" fmla="*/ 2147483646 h 160"/>
                <a:gd name="T48" fmla="*/ 2147483646 w 148"/>
                <a:gd name="T49" fmla="*/ 2147483646 h 160"/>
                <a:gd name="T50" fmla="*/ 2147483646 w 148"/>
                <a:gd name="T51" fmla="*/ 2147483646 h 160"/>
                <a:gd name="T52" fmla="*/ 2147483646 w 148"/>
                <a:gd name="T53" fmla="*/ 2147483646 h 160"/>
                <a:gd name="T54" fmla="*/ 2147483646 w 148"/>
                <a:gd name="T55" fmla="*/ 0 h 160"/>
                <a:gd name="T56" fmla="*/ 2147483646 w 148"/>
                <a:gd name="T57" fmla="*/ 0 h 160"/>
                <a:gd name="T58" fmla="*/ 2147483646 w 148"/>
                <a:gd name="T59" fmla="*/ 2147483646 h 160"/>
                <a:gd name="T60" fmla="*/ 2147483646 w 148"/>
                <a:gd name="T61" fmla="*/ 2147483646 h 160"/>
                <a:gd name="T62" fmla="*/ 2147483646 w 148"/>
                <a:gd name="T63" fmla="*/ 2147483646 h 160"/>
                <a:gd name="T64" fmla="*/ 2147483646 w 148"/>
                <a:gd name="T65" fmla="*/ 2147483646 h 160"/>
                <a:gd name="T66" fmla="*/ 2147483646 w 148"/>
                <a:gd name="T67" fmla="*/ 2147483646 h 160"/>
                <a:gd name="T68" fmla="*/ 2147483646 w 148"/>
                <a:gd name="T69" fmla="*/ 2147483646 h 160"/>
                <a:gd name="T70" fmla="*/ 2147483646 w 148"/>
                <a:gd name="T71" fmla="*/ 2147483646 h 160"/>
                <a:gd name="T72" fmla="*/ 2147483646 w 148"/>
                <a:gd name="T73" fmla="*/ 2147483646 h 160"/>
                <a:gd name="T74" fmla="*/ 2147483646 w 148"/>
                <a:gd name="T75" fmla="*/ 2147483646 h 1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8"/>
                <a:gd name="T115" fmla="*/ 0 h 160"/>
                <a:gd name="T116" fmla="*/ 148 w 148"/>
                <a:gd name="T117" fmla="*/ 160 h 1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8" h="160">
                  <a:moveTo>
                    <a:pt x="148" y="80"/>
                  </a:moveTo>
                  <a:lnTo>
                    <a:pt x="148" y="80"/>
                  </a:lnTo>
                  <a:lnTo>
                    <a:pt x="146" y="96"/>
                  </a:lnTo>
                  <a:lnTo>
                    <a:pt x="142" y="110"/>
                  </a:lnTo>
                  <a:lnTo>
                    <a:pt x="136" y="124"/>
                  </a:lnTo>
                  <a:lnTo>
                    <a:pt x="126" y="136"/>
                  </a:lnTo>
                  <a:lnTo>
                    <a:pt x="116" y="146"/>
                  </a:lnTo>
                  <a:lnTo>
                    <a:pt x="104" y="152"/>
                  </a:lnTo>
                  <a:lnTo>
                    <a:pt x="90" y="158"/>
                  </a:lnTo>
                  <a:lnTo>
                    <a:pt x="74" y="160"/>
                  </a:lnTo>
                  <a:lnTo>
                    <a:pt x="60" y="158"/>
                  </a:lnTo>
                  <a:lnTo>
                    <a:pt x="46" y="152"/>
                  </a:lnTo>
                  <a:lnTo>
                    <a:pt x="34" y="146"/>
                  </a:lnTo>
                  <a:lnTo>
                    <a:pt x="22" y="136"/>
                  </a:lnTo>
                  <a:lnTo>
                    <a:pt x="14" y="124"/>
                  </a:lnTo>
                  <a:lnTo>
                    <a:pt x="6" y="110"/>
                  </a:lnTo>
                  <a:lnTo>
                    <a:pt x="2" y="96"/>
                  </a:lnTo>
                  <a:lnTo>
                    <a:pt x="0" y="80"/>
                  </a:lnTo>
                  <a:lnTo>
                    <a:pt x="2" y="64"/>
                  </a:lnTo>
                  <a:lnTo>
                    <a:pt x="6" y="50"/>
                  </a:lnTo>
                  <a:lnTo>
                    <a:pt x="14" y="36"/>
                  </a:lnTo>
                  <a:lnTo>
                    <a:pt x="22" y="24"/>
                  </a:lnTo>
                  <a:lnTo>
                    <a:pt x="34" y="14"/>
                  </a:lnTo>
                  <a:lnTo>
                    <a:pt x="46" y="6"/>
                  </a:lnTo>
                  <a:lnTo>
                    <a:pt x="60" y="2"/>
                  </a:lnTo>
                  <a:lnTo>
                    <a:pt x="74" y="0"/>
                  </a:lnTo>
                  <a:lnTo>
                    <a:pt x="90" y="2"/>
                  </a:lnTo>
                  <a:lnTo>
                    <a:pt x="104" y="6"/>
                  </a:lnTo>
                  <a:lnTo>
                    <a:pt x="116" y="14"/>
                  </a:lnTo>
                  <a:lnTo>
                    <a:pt x="126" y="24"/>
                  </a:lnTo>
                  <a:lnTo>
                    <a:pt x="136" y="36"/>
                  </a:lnTo>
                  <a:lnTo>
                    <a:pt x="142" y="50"/>
                  </a:lnTo>
                  <a:lnTo>
                    <a:pt x="146" y="64"/>
                  </a:lnTo>
                  <a:lnTo>
                    <a:pt x="148" y="8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Freeform 261"/>
            <p:cNvSpPr>
              <a:spLocks/>
            </p:cNvSpPr>
            <p:nvPr/>
          </p:nvSpPr>
          <p:spPr bwMode="auto">
            <a:xfrm>
              <a:off x="2655888" y="5507038"/>
              <a:ext cx="146050" cy="139700"/>
            </a:xfrm>
            <a:custGeom>
              <a:avLst/>
              <a:gdLst>
                <a:gd name="T0" fmla="*/ 2147483646 w 92"/>
                <a:gd name="T1" fmla="*/ 2147483646 h 88"/>
                <a:gd name="T2" fmla="*/ 2147483646 w 92"/>
                <a:gd name="T3" fmla="*/ 2147483646 h 88"/>
                <a:gd name="T4" fmla="*/ 2147483646 w 92"/>
                <a:gd name="T5" fmla="*/ 2147483646 h 88"/>
                <a:gd name="T6" fmla="*/ 2147483646 w 92"/>
                <a:gd name="T7" fmla="*/ 2147483646 h 88"/>
                <a:gd name="T8" fmla="*/ 2147483646 w 92"/>
                <a:gd name="T9" fmla="*/ 2147483646 h 88"/>
                <a:gd name="T10" fmla="*/ 2147483646 w 92"/>
                <a:gd name="T11" fmla="*/ 2147483646 h 88"/>
                <a:gd name="T12" fmla="*/ 2147483646 w 92"/>
                <a:gd name="T13" fmla="*/ 2147483646 h 88"/>
                <a:gd name="T14" fmla="*/ 2147483646 w 92"/>
                <a:gd name="T15" fmla="*/ 2147483646 h 88"/>
                <a:gd name="T16" fmla="*/ 2147483646 w 92"/>
                <a:gd name="T17" fmla="*/ 2147483646 h 88"/>
                <a:gd name="T18" fmla="*/ 2147483646 w 92"/>
                <a:gd name="T19" fmla="*/ 2147483646 h 88"/>
                <a:gd name="T20" fmla="*/ 2147483646 w 92"/>
                <a:gd name="T21" fmla="*/ 2147483646 h 88"/>
                <a:gd name="T22" fmla="*/ 2147483646 w 92"/>
                <a:gd name="T23" fmla="*/ 2147483646 h 88"/>
                <a:gd name="T24" fmla="*/ 2147483646 w 92"/>
                <a:gd name="T25" fmla="*/ 2147483646 h 88"/>
                <a:gd name="T26" fmla="*/ 2147483646 w 92"/>
                <a:gd name="T27" fmla="*/ 2147483646 h 88"/>
                <a:gd name="T28" fmla="*/ 2147483646 w 92"/>
                <a:gd name="T29" fmla="*/ 2147483646 h 88"/>
                <a:gd name="T30" fmla="*/ 2147483646 w 92"/>
                <a:gd name="T31" fmla="*/ 2147483646 h 88"/>
                <a:gd name="T32" fmla="*/ 2147483646 w 92"/>
                <a:gd name="T33" fmla="*/ 2147483646 h 88"/>
                <a:gd name="T34" fmla="*/ 2147483646 w 92"/>
                <a:gd name="T35" fmla="*/ 2147483646 h 88"/>
                <a:gd name="T36" fmla="*/ 0 w 92"/>
                <a:gd name="T37" fmla="*/ 2147483646 h 88"/>
                <a:gd name="T38" fmla="*/ 0 w 92"/>
                <a:gd name="T39" fmla="*/ 2147483646 h 88"/>
                <a:gd name="T40" fmla="*/ 2147483646 w 92"/>
                <a:gd name="T41" fmla="*/ 2147483646 h 88"/>
                <a:gd name="T42" fmla="*/ 2147483646 w 92"/>
                <a:gd name="T43" fmla="*/ 2147483646 h 88"/>
                <a:gd name="T44" fmla="*/ 2147483646 w 92"/>
                <a:gd name="T45" fmla="*/ 2147483646 h 88"/>
                <a:gd name="T46" fmla="*/ 2147483646 w 92"/>
                <a:gd name="T47" fmla="*/ 2147483646 h 88"/>
                <a:gd name="T48" fmla="*/ 2147483646 w 92"/>
                <a:gd name="T49" fmla="*/ 2147483646 h 88"/>
                <a:gd name="T50" fmla="*/ 2147483646 w 92"/>
                <a:gd name="T51" fmla="*/ 2147483646 h 88"/>
                <a:gd name="T52" fmla="*/ 2147483646 w 92"/>
                <a:gd name="T53" fmla="*/ 2147483646 h 88"/>
                <a:gd name="T54" fmla="*/ 2147483646 w 92"/>
                <a:gd name="T55" fmla="*/ 0 h 88"/>
                <a:gd name="T56" fmla="*/ 2147483646 w 92"/>
                <a:gd name="T57" fmla="*/ 0 h 88"/>
                <a:gd name="T58" fmla="*/ 2147483646 w 92"/>
                <a:gd name="T59" fmla="*/ 2147483646 h 88"/>
                <a:gd name="T60" fmla="*/ 2147483646 w 92"/>
                <a:gd name="T61" fmla="*/ 2147483646 h 88"/>
                <a:gd name="T62" fmla="*/ 2147483646 w 92"/>
                <a:gd name="T63" fmla="*/ 2147483646 h 88"/>
                <a:gd name="T64" fmla="*/ 2147483646 w 92"/>
                <a:gd name="T65" fmla="*/ 2147483646 h 88"/>
                <a:gd name="T66" fmla="*/ 2147483646 w 92"/>
                <a:gd name="T67" fmla="*/ 2147483646 h 88"/>
                <a:gd name="T68" fmla="*/ 2147483646 w 92"/>
                <a:gd name="T69" fmla="*/ 2147483646 h 88"/>
                <a:gd name="T70" fmla="*/ 2147483646 w 92"/>
                <a:gd name="T71" fmla="*/ 2147483646 h 88"/>
                <a:gd name="T72" fmla="*/ 2147483646 w 92"/>
                <a:gd name="T73" fmla="*/ 2147483646 h 88"/>
                <a:gd name="T74" fmla="*/ 2147483646 w 92"/>
                <a:gd name="T75" fmla="*/ 2147483646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2"/>
                <a:gd name="T115" fmla="*/ 0 h 88"/>
                <a:gd name="T116" fmla="*/ 92 w 92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2" h="88">
                  <a:moveTo>
                    <a:pt x="92" y="44"/>
                  </a:moveTo>
                  <a:lnTo>
                    <a:pt x="92" y="44"/>
                  </a:lnTo>
                  <a:lnTo>
                    <a:pt x="90" y="52"/>
                  </a:lnTo>
                  <a:lnTo>
                    <a:pt x="88" y="60"/>
                  </a:lnTo>
                  <a:lnTo>
                    <a:pt x="84" y="68"/>
                  </a:lnTo>
                  <a:lnTo>
                    <a:pt x="78" y="74"/>
                  </a:lnTo>
                  <a:lnTo>
                    <a:pt x="72" y="80"/>
                  </a:lnTo>
                  <a:lnTo>
                    <a:pt x="64" y="84"/>
                  </a:lnTo>
                  <a:lnTo>
                    <a:pt x="54" y="86"/>
                  </a:lnTo>
                  <a:lnTo>
                    <a:pt x="46" y="88"/>
                  </a:lnTo>
                  <a:lnTo>
                    <a:pt x="36" y="86"/>
                  </a:lnTo>
                  <a:lnTo>
                    <a:pt x="28" y="84"/>
                  </a:lnTo>
                  <a:lnTo>
                    <a:pt x="20" y="80"/>
                  </a:lnTo>
                  <a:lnTo>
                    <a:pt x="14" y="74"/>
                  </a:lnTo>
                  <a:lnTo>
                    <a:pt x="8" y="68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4" y="4"/>
                  </a:lnTo>
                  <a:lnTo>
                    <a:pt x="72" y="8"/>
                  </a:lnTo>
                  <a:lnTo>
                    <a:pt x="78" y="14"/>
                  </a:lnTo>
                  <a:lnTo>
                    <a:pt x="84" y="20"/>
                  </a:lnTo>
                  <a:lnTo>
                    <a:pt x="88" y="28"/>
                  </a:lnTo>
                  <a:lnTo>
                    <a:pt x="90" y="36"/>
                  </a:lnTo>
                  <a:lnTo>
                    <a:pt x="92" y="4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Freeform 262"/>
            <p:cNvSpPr>
              <a:spLocks/>
            </p:cNvSpPr>
            <p:nvPr/>
          </p:nvSpPr>
          <p:spPr bwMode="auto">
            <a:xfrm>
              <a:off x="2903538" y="5605463"/>
              <a:ext cx="187325" cy="180975"/>
            </a:xfrm>
            <a:custGeom>
              <a:avLst/>
              <a:gdLst>
                <a:gd name="T0" fmla="*/ 2147483646 w 118"/>
                <a:gd name="T1" fmla="*/ 2147483646 h 114"/>
                <a:gd name="T2" fmla="*/ 2147483646 w 118"/>
                <a:gd name="T3" fmla="*/ 2147483646 h 114"/>
                <a:gd name="T4" fmla="*/ 2147483646 w 118"/>
                <a:gd name="T5" fmla="*/ 2147483646 h 114"/>
                <a:gd name="T6" fmla="*/ 2147483646 w 118"/>
                <a:gd name="T7" fmla="*/ 2147483646 h 114"/>
                <a:gd name="T8" fmla="*/ 2147483646 w 118"/>
                <a:gd name="T9" fmla="*/ 2147483646 h 114"/>
                <a:gd name="T10" fmla="*/ 2147483646 w 118"/>
                <a:gd name="T11" fmla="*/ 2147483646 h 114"/>
                <a:gd name="T12" fmla="*/ 2147483646 w 118"/>
                <a:gd name="T13" fmla="*/ 2147483646 h 114"/>
                <a:gd name="T14" fmla="*/ 2147483646 w 118"/>
                <a:gd name="T15" fmla="*/ 2147483646 h 114"/>
                <a:gd name="T16" fmla="*/ 2147483646 w 118"/>
                <a:gd name="T17" fmla="*/ 2147483646 h 114"/>
                <a:gd name="T18" fmla="*/ 2147483646 w 118"/>
                <a:gd name="T19" fmla="*/ 2147483646 h 114"/>
                <a:gd name="T20" fmla="*/ 2147483646 w 118"/>
                <a:gd name="T21" fmla="*/ 2147483646 h 114"/>
                <a:gd name="T22" fmla="*/ 2147483646 w 118"/>
                <a:gd name="T23" fmla="*/ 2147483646 h 114"/>
                <a:gd name="T24" fmla="*/ 2147483646 w 118"/>
                <a:gd name="T25" fmla="*/ 2147483646 h 114"/>
                <a:gd name="T26" fmla="*/ 2147483646 w 118"/>
                <a:gd name="T27" fmla="*/ 2147483646 h 114"/>
                <a:gd name="T28" fmla="*/ 2147483646 w 118"/>
                <a:gd name="T29" fmla="*/ 2147483646 h 114"/>
                <a:gd name="T30" fmla="*/ 2147483646 w 118"/>
                <a:gd name="T31" fmla="*/ 2147483646 h 114"/>
                <a:gd name="T32" fmla="*/ 2147483646 w 118"/>
                <a:gd name="T33" fmla="*/ 2147483646 h 114"/>
                <a:gd name="T34" fmla="*/ 0 w 118"/>
                <a:gd name="T35" fmla="*/ 2147483646 h 114"/>
                <a:gd name="T36" fmla="*/ 0 w 118"/>
                <a:gd name="T37" fmla="*/ 2147483646 h 114"/>
                <a:gd name="T38" fmla="*/ 0 w 118"/>
                <a:gd name="T39" fmla="*/ 2147483646 h 114"/>
                <a:gd name="T40" fmla="*/ 0 w 118"/>
                <a:gd name="T41" fmla="*/ 2147483646 h 114"/>
                <a:gd name="T42" fmla="*/ 2147483646 w 118"/>
                <a:gd name="T43" fmla="*/ 2147483646 h 114"/>
                <a:gd name="T44" fmla="*/ 2147483646 w 118"/>
                <a:gd name="T45" fmla="*/ 2147483646 h 114"/>
                <a:gd name="T46" fmla="*/ 2147483646 w 118"/>
                <a:gd name="T47" fmla="*/ 2147483646 h 114"/>
                <a:gd name="T48" fmla="*/ 2147483646 w 118"/>
                <a:gd name="T49" fmla="*/ 2147483646 h 114"/>
                <a:gd name="T50" fmla="*/ 2147483646 w 118"/>
                <a:gd name="T51" fmla="*/ 2147483646 h 114"/>
                <a:gd name="T52" fmla="*/ 2147483646 w 118"/>
                <a:gd name="T53" fmla="*/ 2147483646 h 114"/>
                <a:gd name="T54" fmla="*/ 2147483646 w 118"/>
                <a:gd name="T55" fmla="*/ 0 h 114"/>
                <a:gd name="T56" fmla="*/ 2147483646 w 118"/>
                <a:gd name="T57" fmla="*/ 0 h 114"/>
                <a:gd name="T58" fmla="*/ 2147483646 w 118"/>
                <a:gd name="T59" fmla="*/ 2147483646 h 114"/>
                <a:gd name="T60" fmla="*/ 2147483646 w 118"/>
                <a:gd name="T61" fmla="*/ 2147483646 h 114"/>
                <a:gd name="T62" fmla="*/ 2147483646 w 118"/>
                <a:gd name="T63" fmla="*/ 2147483646 h 114"/>
                <a:gd name="T64" fmla="*/ 2147483646 w 118"/>
                <a:gd name="T65" fmla="*/ 2147483646 h 114"/>
                <a:gd name="T66" fmla="*/ 2147483646 w 118"/>
                <a:gd name="T67" fmla="*/ 2147483646 h 114"/>
                <a:gd name="T68" fmla="*/ 2147483646 w 118"/>
                <a:gd name="T69" fmla="*/ 2147483646 h 114"/>
                <a:gd name="T70" fmla="*/ 2147483646 w 118"/>
                <a:gd name="T71" fmla="*/ 2147483646 h 114"/>
                <a:gd name="T72" fmla="*/ 2147483646 w 118"/>
                <a:gd name="T73" fmla="*/ 2147483646 h 114"/>
                <a:gd name="T74" fmla="*/ 2147483646 w 118"/>
                <a:gd name="T75" fmla="*/ 2147483646 h 1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8"/>
                <a:gd name="T115" fmla="*/ 0 h 114"/>
                <a:gd name="T116" fmla="*/ 118 w 118"/>
                <a:gd name="T117" fmla="*/ 114 h 11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8" h="114">
                  <a:moveTo>
                    <a:pt x="118" y="58"/>
                  </a:moveTo>
                  <a:lnTo>
                    <a:pt x="118" y="58"/>
                  </a:lnTo>
                  <a:lnTo>
                    <a:pt x="116" y="68"/>
                  </a:lnTo>
                  <a:lnTo>
                    <a:pt x="112" y="78"/>
                  </a:lnTo>
                  <a:lnTo>
                    <a:pt x="108" y="88"/>
                  </a:lnTo>
                  <a:lnTo>
                    <a:pt x="100" y="96"/>
                  </a:lnTo>
                  <a:lnTo>
                    <a:pt x="92" y="104"/>
                  </a:lnTo>
                  <a:lnTo>
                    <a:pt x="82" y="108"/>
                  </a:lnTo>
                  <a:lnTo>
                    <a:pt x="70" y="112"/>
                  </a:lnTo>
                  <a:lnTo>
                    <a:pt x="58" y="114"/>
                  </a:lnTo>
                  <a:lnTo>
                    <a:pt x="46" y="112"/>
                  </a:lnTo>
                  <a:lnTo>
                    <a:pt x="36" y="108"/>
                  </a:lnTo>
                  <a:lnTo>
                    <a:pt x="26" y="104"/>
                  </a:lnTo>
                  <a:lnTo>
                    <a:pt x="16" y="96"/>
                  </a:lnTo>
                  <a:lnTo>
                    <a:pt x="10" y="88"/>
                  </a:lnTo>
                  <a:lnTo>
                    <a:pt x="4" y="78"/>
                  </a:lnTo>
                  <a:lnTo>
                    <a:pt x="0" y="68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6" y="18"/>
                  </a:lnTo>
                  <a:lnTo>
                    <a:pt x="26" y="10"/>
                  </a:lnTo>
                  <a:lnTo>
                    <a:pt x="36" y="6"/>
                  </a:lnTo>
                  <a:lnTo>
                    <a:pt x="46" y="2"/>
                  </a:lnTo>
                  <a:lnTo>
                    <a:pt x="58" y="0"/>
                  </a:lnTo>
                  <a:lnTo>
                    <a:pt x="70" y="2"/>
                  </a:lnTo>
                  <a:lnTo>
                    <a:pt x="82" y="6"/>
                  </a:lnTo>
                  <a:lnTo>
                    <a:pt x="92" y="10"/>
                  </a:lnTo>
                  <a:lnTo>
                    <a:pt x="100" y="18"/>
                  </a:lnTo>
                  <a:lnTo>
                    <a:pt x="108" y="26"/>
                  </a:lnTo>
                  <a:lnTo>
                    <a:pt x="112" y="36"/>
                  </a:lnTo>
                  <a:lnTo>
                    <a:pt x="116" y="46"/>
                  </a:lnTo>
                  <a:lnTo>
                    <a:pt x="118" y="5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Freeform 263"/>
            <p:cNvSpPr>
              <a:spLocks/>
            </p:cNvSpPr>
            <p:nvPr/>
          </p:nvSpPr>
          <p:spPr bwMode="auto">
            <a:xfrm>
              <a:off x="2830513" y="5751513"/>
              <a:ext cx="120650" cy="114300"/>
            </a:xfrm>
            <a:custGeom>
              <a:avLst/>
              <a:gdLst>
                <a:gd name="T0" fmla="*/ 2147483646 w 76"/>
                <a:gd name="T1" fmla="*/ 2147483646 h 72"/>
                <a:gd name="T2" fmla="*/ 2147483646 w 76"/>
                <a:gd name="T3" fmla="*/ 2147483646 h 72"/>
                <a:gd name="T4" fmla="*/ 2147483646 w 76"/>
                <a:gd name="T5" fmla="*/ 2147483646 h 72"/>
                <a:gd name="T6" fmla="*/ 2147483646 w 76"/>
                <a:gd name="T7" fmla="*/ 2147483646 h 72"/>
                <a:gd name="T8" fmla="*/ 2147483646 w 76"/>
                <a:gd name="T9" fmla="*/ 2147483646 h 72"/>
                <a:gd name="T10" fmla="*/ 2147483646 w 76"/>
                <a:gd name="T11" fmla="*/ 2147483646 h 72"/>
                <a:gd name="T12" fmla="*/ 2147483646 w 76"/>
                <a:gd name="T13" fmla="*/ 2147483646 h 72"/>
                <a:gd name="T14" fmla="*/ 2147483646 w 76"/>
                <a:gd name="T15" fmla="*/ 2147483646 h 72"/>
                <a:gd name="T16" fmla="*/ 2147483646 w 76"/>
                <a:gd name="T17" fmla="*/ 2147483646 h 72"/>
                <a:gd name="T18" fmla="*/ 2147483646 w 76"/>
                <a:gd name="T19" fmla="*/ 2147483646 h 72"/>
                <a:gd name="T20" fmla="*/ 2147483646 w 76"/>
                <a:gd name="T21" fmla="*/ 2147483646 h 72"/>
                <a:gd name="T22" fmla="*/ 2147483646 w 76"/>
                <a:gd name="T23" fmla="*/ 2147483646 h 72"/>
                <a:gd name="T24" fmla="*/ 2147483646 w 76"/>
                <a:gd name="T25" fmla="*/ 2147483646 h 72"/>
                <a:gd name="T26" fmla="*/ 2147483646 w 76"/>
                <a:gd name="T27" fmla="*/ 2147483646 h 72"/>
                <a:gd name="T28" fmla="*/ 2147483646 w 76"/>
                <a:gd name="T29" fmla="*/ 2147483646 h 72"/>
                <a:gd name="T30" fmla="*/ 2147483646 w 76"/>
                <a:gd name="T31" fmla="*/ 2147483646 h 72"/>
                <a:gd name="T32" fmla="*/ 2147483646 w 76"/>
                <a:gd name="T33" fmla="*/ 2147483646 h 72"/>
                <a:gd name="T34" fmla="*/ 2147483646 w 76"/>
                <a:gd name="T35" fmla="*/ 2147483646 h 72"/>
                <a:gd name="T36" fmla="*/ 0 w 76"/>
                <a:gd name="T37" fmla="*/ 2147483646 h 72"/>
                <a:gd name="T38" fmla="*/ 0 w 76"/>
                <a:gd name="T39" fmla="*/ 2147483646 h 72"/>
                <a:gd name="T40" fmla="*/ 2147483646 w 76"/>
                <a:gd name="T41" fmla="*/ 2147483646 h 72"/>
                <a:gd name="T42" fmla="*/ 2147483646 w 76"/>
                <a:gd name="T43" fmla="*/ 2147483646 h 72"/>
                <a:gd name="T44" fmla="*/ 2147483646 w 76"/>
                <a:gd name="T45" fmla="*/ 2147483646 h 72"/>
                <a:gd name="T46" fmla="*/ 2147483646 w 76"/>
                <a:gd name="T47" fmla="*/ 2147483646 h 72"/>
                <a:gd name="T48" fmla="*/ 2147483646 w 76"/>
                <a:gd name="T49" fmla="*/ 2147483646 h 72"/>
                <a:gd name="T50" fmla="*/ 2147483646 w 76"/>
                <a:gd name="T51" fmla="*/ 2147483646 h 72"/>
                <a:gd name="T52" fmla="*/ 2147483646 w 76"/>
                <a:gd name="T53" fmla="*/ 0 h 72"/>
                <a:gd name="T54" fmla="*/ 2147483646 w 76"/>
                <a:gd name="T55" fmla="*/ 0 h 72"/>
                <a:gd name="T56" fmla="*/ 2147483646 w 76"/>
                <a:gd name="T57" fmla="*/ 0 h 72"/>
                <a:gd name="T58" fmla="*/ 2147483646 w 76"/>
                <a:gd name="T59" fmla="*/ 0 h 72"/>
                <a:gd name="T60" fmla="*/ 2147483646 w 76"/>
                <a:gd name="T61" fmla="*/ 2147483646 h 72"/>
                <a:gd name="T62" fmla="*/ 2147483646 w 76"/>
                <a:gd name="T63" fmla="*/ 2147483646 h 72"/>
                <a:gd name="T64" fmla="*/ 2147483646 w 76"/>
                <a:gd name="T65" fmla="*/ 2147483646 h 72"/>
                <a:gd name="T66" fmla="*/ 2147483646 w 76"/>
                <a:gd name="T67" fmla="*/ 2147483646 h 72"/>
                <a:gd name="T68" fmla="*/ 2147483646 w 76"/>
                <a:gd name="T69" fmla="*/ 2147483646 h 72"/>
                <a:gd name="T70" fmla="*/ 2147483646 w 76"/>
                <a:gd name="T71" fmla="*/ 2147483646 h 72"/>
                <a:gd name="T72" fmla="*/ 2147483646 w 76"/>
                <a:gd name="T73" fmla="*/ 2147483646 h 72"/>
                <a:gd name="T74" fmla="*/ 2147483646 w 76"/>
                <a:gd name="T75" fmla="*/ 2147483646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2"/>
                <a:gd name="T116" fmla="*/ 76 w 76"/>
                <a:gd name="T117" fmla="*/ 72 h 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2">
                  <a:moveTo>
                    <a:pt x="76" y="36"/>
                  </a:moveTo>
                  <a:lnTo>
                    <a:pt x="76" y="36"/>
                  </a:lnTo>
                  <a:lnTo>
                    <a:pt x="74" y="42"/>
                  </a:lnTo>
                  <a:lnTo>
                    <a:pt x="72" y="50"/>
                  </a:lnTo>
                  <a:lnTo>
                    <a:pt x="70" y="56"/>
                  </a:lnTo>
                  <a:lnTo>
                    <a:pt x="64" y="60"/>
                  </a:lnTo>
                  <a:lnTo>
                    <a:pt x="60" y="66"/>
                  </a:lnTo>
                  <a:lnTo>
                    <a:pt x="52" y="68"/>
                  </a:lnTo>
                  <a:lnTo>
                    <a:pt x="46" y="70"/>
                  </a:lnTo>
                  <a:lnTo>
                    <a:pt x="38" y="72"/>
                  </a:lnTo>
                  <a:lnTo>
                    <a:pt x="30" y="70"/>
                  </a:lnTo>
                  <a:lnTo>
                    <a:pt x="24" y="68"/>
                  </a:lnTo>
                  <a:lnTo>
                    <a:pt x="18" y="66"/>
                  </a:lnTo>
                  <a:lnTo>
                    <a:pt x="12" y="60"/>
                  </a:lnTo>
                  <a:lnTo>
                    <a:pt x="6" y="56"/>
                  </a:lnTo>
                  <a:lnTo>
                    <a:pt x="4" y="50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2"/>
                  </a:lnTo>
                  <a:lnTo>
                    <a:pt x="6" y="16"/>
                  </a:lnTo>
                  <a:lnTo>
                    <a:pt x="12" y="10"/>
                  </a:lnTo>
                  <a:lnTo>
                    <a:pt x="18" y="6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2" y="2"/>
                  </a:lnTo>
                  <a:lnTo>
                    <a:pt x="60" y="6"/>
                  </a:lnTo>
                  <a:lnTo>
                    <a:pt x="64" y="10"/>
                  </a:lnTo>
                  <a:lnTo>
                    <a:pt x="70" y="16"/>
                  </a:lnTo>
                  <a:lnTo>
                    <a:pt x="72" y="22"/>
                  </a:lnTo>
                  <a:lnTo>
                    <a:pt x="74" y="28"/>
                  </a:lnTo>
                  <a:lnTo>
                    <a:pt x="76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264"/>
            <p:cNvSpPr>
              <a:spLocks/>
            </p:cNvSpPr>
            <p:nvPr/>
          </p:nvSpPr>
          <p:spPr bwMode="auto">
            <a:xfrm>
              <a:off x="3065463" y="5561013"/>
              <a:ext cx="111125" cy="104775"/>
            </a:xfrm>
            <a:custGeom>
              <a:avLst/>
              <a:gdLst>
                <a:gd name="T0" fmla="*/ 2147483646 w 70"/>
                <a:gd name="T1" fmla="*/ 2147483646 h 66"/>
                <a:gd name="T2" fmla="*/ 2147483646 w 70"/>
                <a:gd name="T3" fmla="*/ 2147483646 h 66"/>
                <a:gd name="T4" fmla="*/ 2147483646 w 70"/>
                <a:gd name="T5" fmla="*/ 2147483646 h 66"/>
                <a:gd name="T6" fmla="*/ 2147483646 w 70"/>
                <a:gd name="T7" fmla="*/ 2147483646 h 66"/>
                <a:gd name="T8" fmla="*/ 2147483646 w 70"/>
                <a:gd name="T9" fmla="*/ 2147483646 h 66"/>
                <a:gd name="T10" fmla="*/ 2147483646 w 70"/>
                <a:gd name="T11" fmla="*/ 2147483646 h 66"/>
                <a:gd name="T12" fmla="*/ 2147483646 w 70"/>
                <a:gd name="T13" fmla="*/ 2147483646 h 66"/>
                <a:gd name="T14" fmla="*/ 2147483646 w 70"/>
                <a:gd name="T15" fmla="*/ 2147483646 h 66"/>
                <a:gd name="T16" fmla="*/ 2147483646 w 70"/>
                <a:gd name="T17" fmla="*/ 2147483646 h 66"/>
                <a:gd name="T18" fmla="*/ 2147483646 w 70"/>
                <a:gd name="T19" fmla="*/ 2147483646 h 66"/>
                <a:gd name="T20" fmla="*/ 2147483646 w 70"/>
                <a:gd name="T21" fmla="*/ 2147483646 h 66"/>
                <a:gd name="T22" fmla="*/ 2147483646 w 70"/>
                <a:gd name="T23" fmla="*/ 2147483646 h 66"/>
                <a:gd name="T24" fmla="*/ 2147483646 w 70"/>
                <a:gd name="T25" fmla="*/ 2147483646 h 66"/>
                <a:gd name="T26" fmla="*/ 2147483646 w 70"/>
                <a:gd name="T27" fmla="*/ 2147483646 h 66"/>
                <a:gd name="T28" fmla="*/ 2147483646 w 70"/>
                <a:gd name="T29" fmla="*/ 2147483646 h 66"/>
                <a:gd name="T30" fmla="*/ 2147483646 w 70"/>
                <a:gd name="T31" fmla="*/ 2147483646 h 66"/>
                <a:gd name="T32" fmla="*/ 2147483646 w 70"/>
                <a:gd name="T33" fmla="*/ 2147483646 h 66"/>
                <a:gd name="T34" fmla="*/ 2147483646 w 70"/>
                <a:gd name="T35" fmla="*/ 2147483646 h 66"/>
                <a:gd name="T36" fmla="*/ 0 w 70"/>
                <a:gd name="T37" fmla="*/ 2147483646 h 66"/>
                <a:gd name="T38" fmla="*/ 0 w 70"/>
                <a:gd name="T39" fmla="*/ 2147483646 h 66"/>
                <a:gd name="T40" fmla="*/ 2147483646 w 70"/>
                <a:gd name="T41" fmla="*/ 2147483646 h 66"/>
                <a:gd name="T42" fmla="*/ 2147483646 w 70"/>
                <a:gd name="T43" fmla="*/ 2147483646 h 66"/>
                <a:gd name="T44" fmla="*/ 2147483646 w 70"/>
                <a:gd name="T45" fmla="*/ 2147483646 h 66"/>
                <a:gd name="T46" fmla="*/ 2147483646 w 70"/>
                <a:gd name="T47" fmla="*/ 2147483646 h 66"/>
                <a:gd name="T48" fmla="*/ 2147483646 w 70"/>
                <a:gd name="T49" fmla="*/ 2147483646 h 66"/>
                <a:gd name="T50" fmla="*/ 2147483646 w 70"/>
                <a:gd name="T51" fmla="*/ 2147483646 h 66"/>
                <a:gd name="T52" fmla="*/ 2147483646 w 70"/>
                <a:gd name="T53" fmla="*/ 0 h 66"/>
                <a:gd name="T54" fmla="*/ 2147483646 w 70"/>
                <a:gd name="T55" fmla="*/ 0 h 66"/>
                <a:gd name="T56" fmla="*/ 2147483646 w 70"/>
                <a:gd name="T57" fmla="*/ 0 h 66"/>
                <a:gd name="T58" fmla="*/ 2147483646 w 70"/>
                <a:gd name="T59" fmla="*/ 0 h 66"/>
                <a:gd name="T60" fmla="*/ 2147483646 w 70"/>
                <a:gd name="T61" fmla="*/ 2147483646 h 66"/>
                <a:gd name="T62" fmla="*/ 2147483646 w 70"/>
                <a:gd name="T63" fmla="*/ 2147483646 h 66"/>
                <a:gd name="T64" fmla="*/ 2147483646 w 70"/>
                <a:gd name="T65" fmla="*/ 2147483646 h 66"/>
                <a:gd name="T66" fmla="*/ 2147483646 w 70"/>
                <a:gd name="T67" fmla="*/ 2147483646 h 66"/>
                <a:gd name="T68" fmla="*/ 2147483646 w 70"/>
                <a:gd name="T69" fmla="*/ 2147483646 h 66"/>
                <a:gd name="T70" fmla="*/ 2147483646 w 70"/>
                <a:gd name="T71" fmla="*/ 2147483646 h 66"/>
                <a:gd name="T72" fmla="*/ 2147483646 w 70"/>
                <a:gd name="T73" fmla="*/ 2147483646 h 66"/>
                <a:gd name="T74" fmla="*/ 2147483646 w 70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6"/>
                <a:gd name="T116" fmla="*/ 70 w 70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6">
                  <a:moveTo>
                    <a:pt x="70" y="32"/>
                  </a:moveTo>
                  <a:lnTo>
                    <a:pt x="70" y="32"/>
                  </a:lnTo>
                  <a:lnTo>
                    <a:pt x="70" y="40"/>
                  </a:lnTo>
                  <a:lnTo>
                    <a:pt x="68" y="46"/>
                  </a:lnTo>
                  <a:lnTo>
                    <a:pt x="64" y="52"/>
                  </a:lnTo>
                  <a:lnTo>
                    <a:pt x="60" y="56"/>
                  </a:lnTo>
                  <a:lnTo>
                    <a:pt x="54" y="60"/>
                  </a:lnTo>
                  <a:lnTo>
                    <a:pt x="48" y="64"/>
                  </a:lnTo>
                  <a:lnTo>
                    <a:pt x="42" y="66"/>
                  </a:lnTo>
                  <a:lnTo>
                    <a:pt x="36" y="66"/>
                  </a:lnTo>
                  <a:lnTo>
                    <a:pt x="28" y="66"/>
                  </a:lnTo>
                  <a:lnTo>
                    <a:pt x="22" y="64"/>
                  </a:lnTo>
                  <a:lnTo>
                    <a:pt x="16" y="60"/>
                  </a:lnTo>
                  <a:lnTo>
                    <a:pt x="10" y="56"/>
                  </a:lnTo>
                  <a:lnTo>
                    <a:pt x="6" y="52"/>
                  </a:lnTo>
                  <a:lnTo>
                    <a:pt x="4" y="46"/>
                  </a:lnTo>
                  <a:lnTo>
                    <a:pt x="2" y="40"/>
                  </a:lnTo>
                  <a:lnTo>
                    <a:pt x="0" y="32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8" y="2"/>
                  </a:lnTo>
                  <a:lnTo>
                    <a:pt x="54" y="6"/>
                  </a:lnTo>
                  <a:lnTo>
                    <a:pt x="60" y="10"/>
                  </a:lnTo>
                  <a:lnTo>
                    <a:pt x="64" y="14"/>
                  </a:lnTo>
                  <a:lnTo>
                    <a:pt x="68" y="20"/>
                  </a:lnTo>
                  <a:lnTo>
                    <a:pt x="70" y="26"/>
                  </a:lnTo>
                  <a:lnTo>
                    <a:pt x="70" y="3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Freeform 265"/>
            <p:cNvSpPr>
              <a:spLocks/>
            </p:cNvSpPr>
            <p:nvPr/>
          </p:nvSpPr>
          <p:spPr bwMode="auto">
            <a:xfrm>
              <a:off x="3186113" y="5713413"/>
              <a:ext cx="200025" cy="193675"/>
            </a:xfrm>
            <a:custGeom>
              <a:avLst/>
              <a:gdLst>
                <a:gd name="T0" fmla="*/ 2147483646 w 126"/>
                <a:gd name="T1" fmla="*/ 2147483646 h 122"/>
                <a:gd name="T2" fmla="*/ 2147483646 w 126"/>
                <a:gd name="T3" fmla="*/ 2147483646 h 122"/>
                <a:gd name="T4" fmla="*/ 2147483646 w 126"/>
                <a:gd name="T5" fmla="*/ 2147483646 h 122"/>
                <a:gd name="T6" fmla="*/ 2147483646 w 126"/>
                <a:gd name="T7" fmla="*/ 2147483646 h 122"/>
                <a:gd name="T8" fmla="*/ 2147483646 w 126"/>
                <a:gd name="T9" fmla="*/ 2147483646 h 122"/>
                <a:gd name="T10" fmla="*/ 2147483646 w 126"/>
                <a:gd name="T11" fmla="*/ 2147483646 h 122"/>
                <a:gd name="T12" fmla="*/ 2147483646 w 126"/>
                <a:gd name="T13" fmla="*/ 2147483646 h 122"/>
                <a:gd name="T14" fmla="*/ 2147483646 w 126"/>
                <a:gd name="T15" fmla="*/ 2147483646 h 122"/>
                <a:gd name="T16" fmla="*/ 2147483646 w 126"/>
                <a:gd name="T17" fmla="*/ 2147483646 h 122"/>
                <a:gd name="T18" fmla="*/ 2147483646 w 126"/>
                <a:gd name="T19" fmla="*/ 2147483646 h 122"/>
                <a:gd name="T20" fmla="*/ 2147483646 w 126"/>
                <a:gd name="T21" fmla="*/ 2147483646 h 122"/>
                <a:gd name="T22" fmla="*/ 2147483646 w 126"/>
                <a:gd name="T23" fmla="*/ 2147483646 h 122"/>
                <a:gd name="T24" fmla="*/ 2147483646 w 126"/>
                <a:gd name="T25" fmla="*/ 2147483646 h 122"/>
                <a:gd name="T26" fmla="*/ 2147483646 w 126"/>
                <a:gd name="T27" fmla="*/ 2147483646 h 122"/>
                <a:gd name="T28" fmla="*/ 2147483646 w 126"/>
                <a:gd name="T29" fmla="*/ 2147483646 h 122"/>
                <a:gd name="T30" fmla="*/ 2147483646 w 126"/>
                <a:gd name="T31" fmla="*/ 2147483646 h 122"/>
                <a:gd name="T32" fmla="*/ 2147483646 w 126"/>
                <a:gd name="T33" fmla="*/ 2147483646 h 122"/>
                <a:gd name="T34" fmla="*/ 2147483646 w 126"/>
                <a:gd name="T35" fmla="*/ 2147483646 h 122"/>
                <a:gd name="T36" fmla="*/ 0 w 126"/>
                <a:gd name="T37" fmla="*/ 2147483646 h 122"/>
                <a:gd name="T38" fmla="*/ 0 w 126"/>
                <a:gd name="T39" fmla="*/ 2147483646 h 122"/>
                <a:gd name="T40" fmla="*/ 2147483646 w 126"/>
                <a:gd name="T41" fmla="*/ 2147483646 h 122"/>
                <a:gd name="T42" fmla="*/ 2147483646 w 126"/>
                <a:gd name="T43" fmla="*/ 2147483646 h 122"/>
                <a:gd name="T44" fmla="*/ 2147483646 w 126"/>
                <a:gd name="T45" fmla="*/ 2147483646 h 122"/>
                <a:gd name="T46" fmla="*/ 2147483646 w 126"/>
                <a:gd name="T47" fmla="*/ 2147483646 h 122"/>
                <a:gd name="T48" fmla="*/ 2147483646 w 126"/>
                <a:gd name="T49" fmla="*/ 2147483646 h 122"/>
                <a:gd name="T50" fmla="*/ 2147483646 w 126"/>
                <a:gd name="T51" fmla="*/ 2147483646 h 122"/>
                <a:gd name="T52" fmla="*/ 2147483646 w 126"/>
                <a:gd name="T53" fmla="*/ 2147483646 h 122"/>
                <a:gd name="T54" fmla="*/ 2147483646 w 126"/>
                <a:gd name="T55" fmla="*/ 0 h 122"/>
                <a:gd name="T56" fmla="*/ 2147483646 w 126"/>
                <a:gd name="T57" fmla="*/ 0 h 122"/>
                <a:gd name="T58" fmla="*/ 2147483646 w 126"/>
                <a:gd name="T59" fmla="*/ 2147483646 h 122"/>
                <a:gd name="T60" fmla="*/ 2147483646 w 126"/>
                <a:gd name="T61" fmla="*/ 2147483646 h 122"/>
                <a:gd name="T62" fmla="*/ 2147483646 w 126"/>
                <a:gd name="T63" fmla="*/ 2147483646 h 122"/>
                <a:gd name="T64" fmla="*/ 2147483646 w 126"/>
                <a:gd name="T65" fmla="*/ 2147483646 h 122"/>
                <a:gd name="T66" fmla="*/ 2147483646 w 126"/>
                <a:gd name="T67" fmla="*/ 2147483646 h 122"/>
                <a:gd name="T68" fmla="*/ 2147483646 w 126"/>
                <a:gd name="T69" fmla="*/ 2147483646 h 122"/>
                <a:gd name="T70" fmla="*/ 2147483646 w 126"/>
                <a:gd name="T71" fmla="*/ 2147483646 h 122"/>
                <a:gd name="T72" fmla="*/ 2147483646 w 126"/>
                <a:gd name="T73" fmla="*/ 2147483646 h 122"/>
                <a:gd name="T74" fmla="*/ 2147483646 w 126"/>
                <a:gd name="T75" fmla="*/ 2147483646 h 1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6"/>
                <a:gd name="T115" fmla="*/ 0 h 122"/>
                <a:gd name="T116" fmla="*/ 126 w 126"/>
                <a:gd name="T117" fmla="*/ 122 h 12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6" h="122">
                  <a:moveTo>
                    <a:pt x="126" y="62"/>
                  </a:moveTo>
                  <a:lnTo>
                    <a:pt x="126" y="62"/>
                  </a:lnTo>
                  <a:lnTo>
                    <a:pt x="126" y="74"/>
                  </a:lnTo>
                  <a:lnTo>
                    <a:pt x="122" y="84"/>
                  </a:lnTo>
                  <a:lnTo>
                    <a:pt x="116" y="94"/>
                  </a:lnTo>
                  <a:lnTo>
                    <a:pt x="108" y="104"/>
                  </a:lnTo>
                  <a:lnTo>
                    <a:pt x="98" y="112"/>
                  </a:lnTo>
                  <a:lnTo>
                    <a:pt x="88" y="116"/>
                  </a:lnTo>
                  <a:lnTo>
                    <a:pt x="76" y="120"/>
                  </a:lnTo>
                  <a:lnTo>
                    <a:pt x="64" y="122"/>
                  </a:lnTo>
                  <a:lnTo>
                    <a:pt x="50" y="120"/>
                  </a:lnTo>
                  <a:lnTo>
                    <a:pt x="38" y="116"/>
                  </a:lnTo>
                  <a:lnTo>
                    <a:pt x="28" y="112"/>
                  </a:lnTo>
                  <a:lnTo>
                    <a:pt x="18" y="104"/>
                  </a:lnTo>
                  <a:lnTo>
                    <a:pt x="10" y="94"/>
                  </a:lnTo>
                  <a:lnTo>
                    <a:pt x="4" y="84"/>
                  </a:lnTo>
                  <a:lnTo>
                    <a:pt x="2" y="74"/>
                  </a:lnTo>
                  <a:lnTo>
                    <a:pt x="0" y="62"/>
                  </a:lnTo>
                  <a:lnTo>
                    <a:pt x="2" y="48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8" y="18"/>
                  </a:lnTo>
                  <a:lnTo>
                    <a:pt x="28" y="12"/>
                  </a:lnTo>
                  <a:lnTo>
                    <a:pt x="38" y="6"/>
                  </a:lnTo>
                  <a:lnTo>
                    <a:pt x="50" y="2"/>
                  </a:lnTo>
                  <a:lnTo>
                    <a:pt x="64" y="0"/>
                  </a:lnTo>
                  <a:lnTo>
                    <a:pt x="76" y="2"/>
                  </a:lnTo>
                  <a:lnTo>
                    <a:pt x="88" y="6"/>
                  </a:lnTo>
                  <a:lnTo>
                    <a:pt x="98" y="12"/>
                  </a:lnTo>
                  <a:lnTo>
                    <a:pt x="108" y="18"/>
                  </a:lnTo>
                  <a:lnTo>
                    <a:pt x="116" y="28"/>
                  </a:lnTo>
                  <a:lnTo>
                    <a:pt x="122" y="38"/>
                  </a:lnTo>
                  <a:lnTo>
                    <a:pt x="126" y="48"/>
                  </a:lnTo>
                  <a:lnTo>
                    <a:pt x="126" y="6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7" name="Freeform 266"/>
            <p:cNvSpPr>
              <a:spLocks/>
            </p:cNvSpPr>
            <p:nvPr/>
          </p:nvSpPr>
          <p:spPr bwMode="auto">
            <a:xfrm>
              <a:off x="3186113" y="5627688"/>
              <a:ext cx="95250" cy="92075"/>
            </a:xfrm>
            <a:custGeom>
              <a:avLst/>
              <a:gdLst>
                <a:gd name="T0" fmla="*/ 2147483646 w 60"/>
                <a:gd name="T1" fmla="*/ 2147483646 h 58"/>
                <a:gd name="T2" fmla="*/ 2147483646 w 60"/>
                <a:gd name="T3" fmla="*/ 2147483646 h 58"/>
                <a:gd name="T4" fmla="*/ 2147483646 w 60"/>
                <a:gd name="T5" fmla="*/ 2147483646 h 58"/>
                <a:gd name="T6" fmla="*/ 2147483646 w 60"/>
                <a:gd name="T7" fmla="*/ 2147483646 h 58"/>
                <a:gd name="T8" fmla="*/ 2147483646 w 60"/>
                <a:gd name="T9" fmla="*/ 2147483646 h 58"/>
                <a:gd name="T10" fmla="*/ 2147483646 w 60"/>
                <a:gd name="T11" fmla="*/ 2147483646 h 58"/>
                <a:gd name="T12" fmla="*/ 2147483646 w 60"/>
                <a:gd name="T13" fmla="*/ 2147483646 h 58"/>
                <a:gd name="T14" fmla="*/ 2147483646 w 60"/>
                <a:gd name="T15" fmla="*/ 2147483646 h 58"/>
                <a:gd name="T16" fmla="*/ 2147483646 w 60"/>
                <a:gd name="T17" fmla="*/ 2147483646 h 58"/>
                <a:gd name="T18" fmla="*/ 2147483646 w 60"/>
                <a:gd name="T19" fmla="*/ 2147483646 h 58"/>
                <a:gd name="T20" fmla="*/ 2147483646 w 60"/>
                <a:gd name="T21" fmla="*/ 2147483646 h 58"/>
                <a:gd name="T22" fmla="*/ 2147483646 w 60"/>
                <a:gd name="T23" fmla="*/ 2147483646 h 58"/>
                <a:gd name="T24" fmla="*/ 2147483646 w 60"/>
                <a:gd name="T25" fmla="*/ 2147483646 h 58"/>
                <a:gd name="T26" fmla="*/ 0 w 60"/>
                <a:gd name="T27" fmla="*/ 2147483646 h 58"/>
                <a:gd name="T28" fmla="*/ 0 w 60"/>
                <a:gd name="T29" fmla="*/ 2147483646 h 58"/>
                <a:gd name="T30" fmla="*/ 0 w 60"/>
                <a:gd name="T31" fmla="*/ 2147483646 h 58"/>
                <a:gd name="T32" fmla="*/ 0 w 60"/>
                <a:gd name="T33" fmla="*/ 2147483646 h 58"/>
                <a:gd name="T34" fmla="*/ 2147483646 w 60"/>
                <a:gd name="T35" fmla="*/ 2147483646 h 58"/>
                <a:gd name="T36" fmla="*/ 2147483646 w 60"/>
                <a:gd name="T37" fmla="*/ 2147483646 h 58"/>
                <a:gd name="T38" fmla="*/ 2147483646 w 60"/>
                <a:gd name="T39" fmla="*/ 2147483646 h 58"/>
                <a:gd name="T40" fmla="*/ 2147483646 w 60"/>
                <a:gd name="T41" fmla="*/ 0 h 58"/>
                <a:gd name="T42" fmla="*/ 2147483646 w 60"/>
                <a:gd name="T43" fmla="*/ 0 h 58"/>
                <a:gd name="T44" fmla="*/ 2147483646 w 60"/>
                <a:gd name="T45" fmla="*/ 0 h 58"/>
                <a:gd name="T46" fmla="*/ 2147483646 w 60"/>
                <a:gd name="T47" fmla="*/ 0 h 58"/>
                <a:gd name="T48" fmla="*/ 2147483646 w 60"/>
                <a:gd name="T49" fmla="*/ 2147483646 h 58"/>
                <a:gd name="T50" fmla="*/ 2147483646 w 60"/>
                <a:gd name="T51" fmla="*/ 2147483646 h 58"/>
                <a:gd name="T52" fmla="*/ 2147483646 w 60"/>
                <a:gd name="T53" fmla="*/ 2147483646 h 58"/>
                <a:gd name="T54" fmla="*/ 2147483646 w 60"/>
                <a:gd name="T55" fmla="*/ 2147483646 h 58"/>
                <a:gd name="T56" fmla="*/ 2147483646 w 60"/>
                <a:gd name="T57" fmla="*/ 2147483646 h 58"/>
                <a:gd name="T58" fmla="*/ 2147483646 w 60"/>
                <a:gd name="T59" fmla="*/ 2147483646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0"/>
                <a:gd name="T91" fmla="*/ 0 h 58"/>
                <a:gd name="T92" fmla="*/ 60 w 60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0" h="58">
                  <a:moveTo>
                    <a:pt x="60" y="30"/>
                  </a:moveTo>
                  <a:lnTo>
                    <a:pt x="60" y="30"/>
                  </a:lnTo>
                  <a:lnTo>
                    <a:pt x="60" y="36"/>
                  </a:lnTo>
                  <a:lnTo>
                    <a:pt x="58" y="40"/>
                  </a:lnTo>
                  <a:lnTo>
                    <a:pt x="52" y="50"/>
                  </a:lnTo>
                  <a:lnTo>
                    <a:pt x="42" y="56"/>
                  </a:lnTo>
                  <a:lnTo>
                    <a:pt x="36" y="58"/>
                  </a:lnTo>
                  <a:lnTo>
                    <a:pt x="30" y="58"/>
                  </a:lnTo>
                  <a:lnTo>
                    <a:pt x="24" y="58"/>
                  </a:lnTo>
                  <a:lnTo>
                    <a:pt x="18" y="56"/>
                  </a:lnTo>
                  <a:lnTo>
                    <a:pt x="8" y="50"/>
                  </a:lnTo>
                  <a:lnTo>
                    <a:pt x="2" y="40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0" y="24"/>
                  </a:lnTo>
                  <a:lnTo>
                    <a:pt x="60" y="3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8" name="Freeform 267"/>
            <p:cNvSpPr>
              <a:spLocks/>
            </p:cNvSpPr>
            <p:nvPr/>
          </p:nvSpPr>
          <p:spPr bwMode="auto">
            <a:xfrm>
              <a:off x="2808288" y="5865813"/>
              <a:ext cx="152400" cy="146050"/>
            </a:xfrm>
            <a:custGeom>
              <a:avLst/>
              <a:gdLst>
                <a:gd name="T0" fmla="*/ 2147483646 w 96"/>
                <a:gd name="T1" fmla="*/ 2147483646 h 92"/>
                <a:gd name="T2" fmla="*/ 2147483646 w 96"/>
                <a:gd name="T3" fmla="*/ 2147483646 h 92"/>
                <a:gd name="T4" fmla="*/ 2147483646 w 96"/>
                <a:gd name="T5" fmla="*/ 2147483646 h 92"/>
                <a:gd name="T6" fmla="*/ 2147483646 w 96"/>
                <a:gd name="T7" fmla="*/ 2147483646 h 92"/>
                <a:gd name="T8" fmla="*/ 2147483646 w 96"/>
                <a:gd name="T9" fmla="*/ 2147483646 h 92"/>
                <a:gd name="T10" fmla="*/ 2147483646 w 96"/>
                <a:gd name="T11" fmla="*/ 2147483646 h 92"/>
                <a:gd name="T12" fmla="*/ 2147483646 w 96"/>
                <a:gd name="T13" fmla="*/ 2147483646 h 92"/>
                <a:gd name="T14" fmla="*/ 2147483646 w 96"/>
                <a:gd name="T15" fmla="*/ 2147483646 h 92"/>
                <a:gd name="T16" fmla="*/ 2147483646 w 96"/>
                <a:gd name="T17" fmla="*/ 2147483646 h 92"/>
                <a:gd name="T18" fmla="*/ 2147483646 w 96"/>
                <a:gd name="T19" fmla="*/ 2147483646 h 92"/>
                <a:gd name="T20" fmla="*/ 2147483646 w 96"/>
                <a:gd name="T21" fmla="*/ 2147483646 h 92"/>
                <a:gd name="T22" fmla="*/ 2147483646 w 96"/>
                <a:gd name="T23" fmla="*/ 2147483646 h 92"/>
                <a:gd name="T24" fmla="*/ 2147483646 w 96"/>
                <a:gd name="T25" fmla="*/ 2147483646 h 92"/>
                <a:gd name="T26" fmla="*/ 2147483646 w 96"/>
                <a:gd name="T27" fmla="*/ 2147483646 h 92"/>
                <a:gd name="T28" fmla="*/ 2147483646 w 96"/>
                <a:gd name="T29" fmla="*/ 2147483646 h 92"/>
                <a:gd name="T30" fmla="*/ 2147483646 w 96"/>
                <a:gd name="T31" fmla="*/ 2147483646 h 92"/>
                <a:gd name="T32" fmla="*/ 2147483646 w 96"/>
                <a:gd name="T33" fmla="*/ 2147483646 h 92"/>
                <a:gd name="T34" fmla="*/ 2147483646 w 96"/>
                <a:gd name="T35" fmla="*/ 2147483646 h 92"/>
                <a:gd name="T36" fmla="*/ 0 w 96"/>
                <a:gd name="T37" fmla="*/ 2147483646 h 92"/>
                <a:gd name="T38" fmla="*/ 0 w 96"/>
                <a:gd name="T39" fmla="*/ 2147483646 h 92"/>
                <a:gd name="T40" fmla="*/ 2147483646 w 96"/>
                <a:gd name="T41" fmla="*/ 2147483646 h 92"/>
                <a:gd name="T42" fmla="*/ 2147483646 w 96"/>
                <a:gd name="T43" fmla="*/ 2147483646 h 92"/>
                <a:gd name="T44" fmla="*/ 2147483646 w 96"/>
                <a:gd name="T45" fmla="*/ 2147483646 h 92"/>
                <a:gd name="T46" fmla="*/ 2147483646 w 96"/>
                <a:gd name="T47" fmla="*/ 2147483646 h 92"/>
                <a:gd name="T48" fmla="*/ 2147483646 w 96"/>
                <a:gd name="T49" fmla="*/ 2147483646 h 92"/>
                <a:gd name="T50" fmla="*/ 2147483646 w 96"/>
                <a:gd name="T51" fmla="*/ 2147483646 h 92"/>
                <a:gd name="T52" fmla="*/ 2147483646 w 96"/>
                <a:gd name="T53" fmla="*/ 0 h 92"/>
                <a:gd name="T54" fmla="*/ 2147483646 w 96"/>
                <a:gd name="T55" fmla="*/ 0 h 92"/>
                <a:gd name="T56" fmla="*/ 2147483646 w 96"/>
                <a:gd name="T57" fmla="*/ 0 h 92"/>
                <a:gd name="T58" fmla="*/ 2147483646 w 96"/>
                <a:gd name="T59" fmla="*/ 0 h 92"/>
                <a:gd name="T60" fmla="*/ 2147483646 w 96"/>
                <a:gd name="T61" fmla="*/ 2147483646 h 92"/>
                <a:gd name="T62" fmla="*/ 2147483646 w 96"/>
                <a:gd name="T63" fmla="*/ 2147483646 h 92"/>
                <a:gd name="T64" fmla="*/ 2147483646 w 96"/>
                <a:gd name="T65" fmla="*/ 2147483646 h 92"/>
                <a:gd name="T66" fmla="*/ 2147483646 w 96"/>
                <a:gd name="T67" fmla="*/ 2147483646 h 92"/>
                <a:gd name="T68" fmla="*/ 2147483646 w 96"/>
                <a:gd name="T69" fmla="*/ 2147483646 h 92"/>
                <a:gd name="T70" fmla="*/ 2147483646 w 96"/>
                <a:gd name="T71" fmla="*/ 2147483646 h 92"/>
                <a:gd name="T72" fmla="*/ 2147483646 w 96"/>
                <a:gd name="T73" fmla="*/ 2147483646 h 92"/>
                <a:gd name="T74" fmla="*/ 2147483646 w 96"/>
                <a:gd name="T75" fmla="*/ 2147483646 h 9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6"/>
                <a:gd name="T115" fmla="*/ 0 h 92"/>
                <a:gd name="T116" fmla="*/ 96 w 96"/>
                <a:gd name="T117" fmla="*/ 92 h 9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6" h="92">
                  <a:moveTo>
                    <a:pt x="96" y="46"/>
                  </a:moveTo>
                  <a:lnTo>
                    <a:pt x="96" y="46"/>
                  </a:lnTo>
                  <a:lnTo>
                    <a:pt x="96" y="54"/>
                  </a:lnTo>
                  <a:lnTo>
                    <a:pt x="92" y="64"/>
                  </a:lnTo>
                  <a:lnTo>
                    <a:pt x="88" y="72"/>
                  </a:lnTo>
                  <a:lnTo>
                    <a:pt x="82" y="78"/>
                  </a:lnTo>
                  <a:lnTo>
                    <a:pt x="76" y="84"/>
                  </a:lnTo>
                  <a:lnTo>
                    <a:pt x="68" y="88"/>
                  </a:lnTo>
                  <a:lnTo>
                    <a:pt x="58" y="90"/>
                  </a:lnTo>
                  <a:lnTo>
                    <a:pt x="48" y="92"/>
                  </a:lnTo>
                  <a:lnTo>
                    <a:pt x="38" y="90"/>
                  </a:lnTo>
                  <a:lnTo>
                    <a:pt x="30" y="88"/>
                  </a:lnTo>
                  <a:lnTo>
                    <a:pt x="22" y="84"/>
                  </a:lnTo>
                  <a:lnTo>
                    <a:pt x="14" y="78"/>
                  </a:lnTo>
                  <a:lnTo>
                    <a:pt x="8" y="72"/>
                  </a:lnTo>
                  <a:lnTo>
                    <a:pt x="4" y="64"/>
                  </a:lnTo>
                  <a:lnTo>
                    <a:pt x="2" y="54"/>
                  </a:lnTo>
                  <a:lnTo>
                    <a:pt x="0" y="46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2"/>
                  </a:lnTo>
                  <a:lnTo>
                    <a:pt x="22" y="8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68" y="2"/>
                  </a:lnTo>
                  <a:lnTo>
                    <a:pt x="76" y="8"/>
                  </a:lnTo>
                  <a:lnTo>
                    <a:pt x="82" y="12"/>
                  </a:lnTo>
                  <a:lnTo>
                    <a:pt x="88" y="20"/>
                  </a:lnTo>
                  <a:lnTo>
                    <a:pt x="92" y="28"/>
                  </a:lnTo>
                  <a:lnTo>
                    <a:pt x="96" y="36"/>
                  </a:lnTo>
                  <a:lnTo>
                    <a:pt x="96" y="4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Freeform 268"/>
            <p:cNvSpPr>
              <a:spLocks/>
            </p:cNvSpPr>
            <p:nvPr/>
          </p:nvSpPr>
          <p:spPr bwMode="auto">
            <a:xfrm>
              <a:off x="2662238" y="5764213"/>
              <a:ext cx="177800" cy="171450"/>
            </a:xfrm>
            <a:custGeom>
              <a:avLst/>
              <a:gdLst>
                <a:gd name="T0" fmla="*/ 2147483646 w 112"/>
                <a:gd name="T1" fmla="*/ 2147483646 h 108"/>
                <a:gd name="T2" fmla="*/ 2147483646 w 112"/>
                <a:gd name="T3" fmla="*/ 2147483646 h 108"/>
                <a:gd name="T4" fmla="*/ 2147483646 w 112"/>
                <a:gd name="T5" fmla="*/ 2147483646 h 108"/>
                <a:gd name="T6" fmla="*/ 2147483646 w 112"/>
                <a:gd name="T7" fmla="*/ 2147483646 h 108"/>
                <a:gd name="T8" fmla="*/ 2147483646 w 112"/>
                <a:gd name="T9" fmla="*/ 2147483646 h 108"/>
                <a:gd name="T10" fmla="*/ 2147483646 w 112"/>
                <a:gd name="T11" fmla="*/ 2147483646 h 108"/>
                <a:gd name="T12" fmla="*/ 2147483646 w 112"/>
                <a:gd name="T13" fmla="*/ 2147483646 h 108"/>
                <a:gd name="T14" fmla="*/ 2147483646 w 112"/>
                <a:gd name="T15" fmla="*/ 2147483646 h 108"/>
                <a:gd name="T16" fmla="*/ 2147483646 w 112"/>
                <a:gd name="T17" fmla="*/ 2147483646 h 108"/>
                <a:gd name="T18" fmla="*/ 2147483646 w 112"/>
                <a:gd name="T19" fmla="*/ 2147483646 h 108"/>
                <a:gd name="T20" fmla="*/ 2147483646 w 112"/>
                <a:gd name="T21" fmla="*/ 2147483646 h 108"/>
                <a:gd name="T22" fmla="*/ 2147483646 w 112"/>
                <a:gd name="T23" fmla="*/ 2147483646 h 108"/>
                <a:gd name="T24" fmla="*/ 2147483646 w 112"/>
                <a:gd name="T25" fmla="*/ 2147483646 h 108"/>
                <a:gd name="T26" fmla="*/ 2147483646 w 112"/>
                <a:gd name="T27" fmla="*/ 2147483646 h 108"/>
                <a:gd name="T28" fmla="*/ 2147483646 w 112"/>
                <a:gd name="T29" fmla="*/ 2147483646 h 108"/>
                <a:gd name="T30" fmla="*/ 2147483646 w 112"/>
                <a:gd name="T31" fmla="*/ 2147483646 h 108"/>
                <a:gd name="T32" fmla="*/ 2147483646 w 112"/>
                <a:gd name="T33" fmla="*/ 2147483646 h 108"/>
                <a:gd name="T34" fmla="*/ 2147483646 w 112"/>
                <a:gd name="T35" fmla="*/ 2147483646 h 108"/>
                <a:gd name="T36" fmla="*/ 0 w 112"/>
                <a:gd name="T37" fmla="*/ 2147483646 h 108"/>
                <a:gd name="T38" fmla="*/ 0 w 112"/>
                <a:gd name="T39" fmla="*/ 2147483646 h 108"/>
                <a:gd name="T40" fmla="*/ 2147483646 w 112"/>
                <a:gd name="T41" fmla="*/ 2147483646 h 108"/>
                <a:gd name="T42" fmla="*/ 2147483646 w 112"/>
                <a:gd name="T43" fmla="*/ 2147483646 h 108"/>
                <a:gd name="T44" fmla="*/ 2147483646 w 112"/>
                <a:gd name="T45" fmla="*/ 2147483646 h 108"/>
                <a:gd name="T46" fmla="*/ 2147483646 w 112"/>
                <a:gd name="T47" fmla="*/ 2147483646 h 108"/>
                <a:gd name="T48" fmla="*/ 2147483646 w 112"/>
                <a:gd name="T49" fmla="*/ 2147483646 h 108"/>
                <a:gd name="T50" fmla="*/ 2147483646 w 112"/>
                <a:gd name="T51" fmla="*/ 2147483646 h 108"/>
                <a:gd name="T52" fmla="*/ 2147483646 w 112"/>
                <a:gd name="T53" fmla="*/ 2147483646 h 108"/>
                <a:gd name="T54" fmla="*/ 2147483646 w 112"/>
                <a:gd name="T55" fmla="*/ 0 h 108"/>
                <a:gd name="T56" fmla="*/ 2147483646 w 112"/>
                <a:gd name="T57" fmla="*/ 0 h 108"/>
                <a:gd name="T58" fmla="*/ 2147483646 w 112"/>
                <a:gd name="T59" fmla="*/ 2147483646 h 108"/>
                <a:gd name="T60" fmla="*/ 2147483646 w 112"/>
                <a:gd name="T61" fmla="*/ 2147483646 h 108"/>
                <a:gd name="T62" fmla="*/ 2147483646 w 112"/>
                <a:gd name="T63" fmla="*/ 2147483646 h 108"/>
                <a:gd name="T64" fmla="*/ 2147483646 w 112"/>
                <a:gd name="T65" fmla="*/ 2147483646 h 108"/>
                <a:gd name="T66" fmla="*/ 2147483646 w 112"/>
                <a:gd name="T67" fmla="*/ 2147483646 h 108"/>
                <a:gd name="T68" fmla="*/ 2147483646 w 112"/>
                <a:gd name="T69" fmla="*/ 2147483646 h 108"/>
                <a:gd name="T70" fmla="*/ 2147483646 w 112"/>
                <a:gd name="T71" fmla="*/ 2147483646 h 108"/>
                <a:gd name="T72" fmla="*/ 2147483646 w 112"/>
                <a:gd name="T73" fmla="*/ 2147483646 h 108"/>
                <a:gd name="T74" fmla="*/ 2147483646 w 112"/>
                <a:gd name="T75" fmla="*/ 2147483646 h 10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2"/>
                <a:gd name="T115" fmla="*/ 0 h 108"/>
                <a:gd name="T116" fmla="*/ 112 w 112"/>
                <a:gd name="T117" fmla="*/ 108 h 10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2" h="108">
                  <a:moveTo>
                    <a:pt x="112" y="54"/>
                  </a:moveTo>
                  <a:lnTo>
                    <a:pt x="112" y="54"/>
                  </a:lnTo>
                  <a:lnTo>
                    <a:pt x="112" y="64"/>
                  </a:lnTo>
                  <a:lnTo>
                    <a:pt x="108" y="74"/>
                  </a:lnTo>
                  <a:lnTo>
                    <a:pt x="102" y="84"/>
                  </a:lnTo>
                  <a:lnTo>
                    <a:pt x="96" y="92"/>
                  </a:lnTo>
                  <a:lnTo>
                    <a:pt x="88" y="98"/>
                  </a:lnTo>
                  <a:lnTo>
                    <a:pt x="78" y="104"/>
                  </a:lnTo>
                  <a:lnTo>
                    <a:pt x="68" y="106"/>
                  </a:lnTo>
                  <a:lnTo>
                    <a:pt x="56" y="108"/>
                  </a:lnTo>
                  <a:lnTo>
                    <a:pt x="44" y="106"/>
                  </a:lnTo>
                  <a:lnTo>
                    <a:pt x="34" y="104"/>
                  </a:lnTo>
                  <a:lnTo>
                    <a:pt x="24" y="98"/>
                  </a:lnTo>
                  <a:lnTo>
                    <a:pt x="16" y="92"/>
                  </a:lnTo>
                  <a:lnTo>
                    <a:pt x="10" y="84"/>
                  </a:lnTo>
                  <a:lnTo>
                    <a:pt x="4" y="74"/>
                  </a:lnTo>
                  <a:lnTo>
                    <a:pt x="2" y="64"/>
                  </a:lnTo>
                  <a:lnTo>
                    <a:pt x="0" y="54"/>
                  </a:lnTo>
                  <a:lnTo>
                    <a:pt x="2" y="44"/>
                  </a:lnTo>
                  <a:lnTo>
                    <a:pt x="4" y="34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4" y="2"/>
                  </a:lnTo>
                  <a:lnTo>
                    <a:pt x="56" y="0"/>
                  </a:lnTo>
                  <a:lnTo>
                    <a:pt x="68" y="2"/>
                  </a:lnTo>
                  <a:lnTo>
                    <a:pt x="78" y="4"/>
                  </a:lnTo>
                  <a:lnTo>
                    <a:pt x="88" y="10"/>
                  </a:lnTo>
                  <a:lnTo>
                    <a:pt x="96" y="16"/>
                  </a:lnTo>
                  <a:lnTo>
                    <a:pt x="102" y="24"/>
                  </a:lnTo>
                  <a:lnTo>
                    <a:pt x="108" y="34"/>
                  </a:lnTo>
                  <a:lnTo>
                    <a:pt x="112" y="44"/>
                  </a:lnTo>
                  <a:lnTo>
                    <a:pt x="112" y="5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Freeform 269"/>
            <p:cNvSpPr>
              <a:spLocks/>
            </p:cNvSpPr>
            <p:nvPr/>
          </p:nvSpPr>
          <p:spPr bwMode="auto">
            <a:xfrm>
              <a:off x="2947988" y="5786438"/>
              <a:ext cx="117475" cy="114300"/>
            </a:xfrm>
            <a:custGeom>
              <a:avLst/>
              <a:gdLst>
                <a:gd name="T0" fmla="*/ 2147483646 w 74"/>
                <a:gd name="T1" fmla="*/ 2147483646 h 72"/>
                <a:gd name="T2" fmla="*/ 2147483646 w 74"/>
                <a:gd name="T3" fmla="*/ 2147483646 h 72"/>
                <a:gd name="T4" fmla="*/ 2147483646 w 74"/>
                <a:gd name="T5" fmla="*/ 2147483646 h 72"/>
                <a:gd name="T6" fmla="*/ 2147483646 w 74"/>
                <a:gd name="T7" fmla="*/ 2147483646 h 72"/>
                <a:gd name="T8" fmla="*/ 2147483646 w 74"/>
                <a:gd name="T9" fmla="*/ 2147483646 h 72"/>
                <a:gd name="T10" fmla="*/ 2147483646 w 74"/>
                <a:gd name="T11" fmla="*/ 2147483646 h 72"/>
                <a:gd name="T12" fmla="*/ 2147483646 w 74"/>
                <a:gd name="T13" fmla="*/ 2147483646 h 72"/>
                <a:gd name="T14" fmla="*/ 2147483646 w 74"/>
                <a:gd name="T15" fmla="*/ 2147483646 h 72"/>
                <a:gd name="T16" fmla="*/ 2147483646 w 74"/>
                <a:gd name="T17" fmla="*/ 2147483646 h 72"/>
                <a:gd name="T18" fmla="*/ 2147483646 w 74"/>
                <a:gd name="T19" fmla="*/ 2147483646 h 72"/>
                <a:gd name="T20" fmla="*/ 2147483646 w 74"/>
                <a:gd name="T21" fmla="*/ 2147483646 h 72"/>
                <a:gd name="T22" fmla="*/ 2147483646 w 74"/>
                <a:gd name="T23" fmla="*/ 2147483646 h 72"/>
                <a:gd name="T24" fmla="*/ 2147483646 w 74"/>
                <a:gd name="T25" fmla="*/ 2147483646 h 72"/>
                <a:gd name="T26" fmla="*/ 2147483646 w 74"/>
                <a:gd name="T27" fmla="*/ 2147483646 h 72"/>
                <a:gd name="T28" fmla="*/ 2147483646 w 74"/>
                <a:gd name="T29" fmla="*/ 2147483646 h 72"/>
                <a:gd name="T30" fmla="*/ 2147483646 w 74"/>
                <a:gd name="T31" fmla="*/ 2147483646 h 72"/>
                <a:gd name="T32" fmla="*/ 2147483646 w 74"/>
                <a:gd name="T33" fmla="*/ 2147483646 h 72"/>
                <a:gd name="T34" fmla="*/ 0 w 74"/>
                <a:gd name="T35" fmla="*/ 2147483646 h 72"/>
                <a:gd name="T36" fmla="*/ 0 w 74"/>
                <a:gd name="T37" fmla="*/ 2147483646 h 72"/>
                <a:gd name="T38" fmla="*/ 0 w 74"/>
                <a:gd name="T39" fmla="*/ 2147483646 h 72"/>
                <a:gd name="T40" fmla="*/ 0 w 74"/>
                <a:gd name="T41" fmla="*/ 2147483646 h 72"/>
                <a:gd name="T42" fmla="*/ 2147483646 w 74"/>
                <a:gd name="T43" fmla="*/ 2147483646 h 72"/>
                <a:gd name="T44" fmla="*/ 2147483646 w 74"/>
                <a:gd name="T45" fmla="*/ 2147483646 h 72"/>
                <a:gd name="T46" fmla="*/ 2147483646 w 74"/>
                <a:gd name="T47" fmla="*/ 2147483646 h 72"/>
                <a:gd name="T48" fmla="*/ 2147483646 w 74"/>
                <a:gd name="T49" fmla="*/ 2147483646 h 72"/>
                <a:gd name="T50" fmla="*/ 2147483646 w 74"/>
                <a:gd name="T51" fmla="*/ 2147483646 h 72"/>
                <a:gd name="T52" fmla="*/ 2147483646 w 74"/>
                <a:gd name="T53" fmla="*/ 0 h 72"/>
                <a:gd name="T54" fmla="*/ 2147483646 w 74"/>
                <a:gd name="T55" fmla="*/ 0 h 72"/>
                <a:gd name="T56" fmla="*/ 2147483646 w 74"/>
                <a:gd name="T57" fmla="*/ 0 h 72"/>
                <a:gd name="T58" fmla="*/ 2147483646 w 74"/>
                <a:gd name="T59" fmla="*/ 0 h 72"/>
                <a:gd name="T60" fmla="*/ 2147483646 w 74"/>
                <a:gd name="T61" fmla="*/ 2147483646 h 72"/>
                <a:gd name="T62" fmla="*/ 2147483646 w 74"/>
                <a:gd name="T63" fmla="*/ 2147483646 h 72"/>
                <a:gd name="T64" fmla="*/ 2147483646 w 74"/>
                <a:gd name="T65" fmla="*/ 2147483646 h 72"/>
                <a:gd name="T66" fmla="*/ 2147483646 w 74"/>
                <a:gd name="T67" fmla="*/ 2147483646 h 72"/>
                <a:gd name="T68" fmla="*/ 2147483646 w 74"/>
                <a:gd name="T69" fmla="*/ 2147483646 h 72"/>
                <a:gd name="T70" fmla="*/ 2147483646 w 74"/>
                <a:gd name="T71" fmla="*/ 2147483646 h 72"/>
                <a:gd name="T72" fmla="*/ 2147483646 w 74"/>
                <a:gd name="T73" fmla="*/ 2147483646 h 72"/>
                <a:gd name="T74" fmla="*/ 2147483646 w 74"/>
                <a:gd name="T75" fmla="*/ 2147483646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2"/>
                <a:gd name="T116" fmla="*/ 74 w 74"/>
                <a:gd name="T117" fmla="*/ 72 h 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2">
                  <a:moveTo>
                    <a:pt x="74" y="36"/>
                  </a:moveTo>
                  <a:lnTo>
                    <a:pt x="74" y="36"/>
                  </a:lnTo>
                  <a:lnTo>
                    <a:pt x="74" y="42"/>
                  </a:lnTo>
                  <a:lnTo>
                    <a:pt x="72" y="50"/>
                  </a:lnTo>
                  <a:lnTo>
                    <a:pt x="68" y="56"/>
                  </a:lnTo>
                  <a:lnTo>
                    <a:pt x="64" y="62"/>
                  </a:lnTo>
                  <a:lnTo>
                    <a:pt x="58" y="66"/>
                  </a:lnTo>
                  <a:lnTo>
                    <a:pt x="52" y="68"/>
                  </a:lnTo>
                  <a:lnTo>
                    <a:pt x="44" y="70"/>
                  </a:lnTo>
                  <a:lnTo>
                    <a:pt x="38" y="72"/>
                  </a:lnTo>
                  <a:lnTo>
                    <a:pt x="30" y="70"/>
                  </a:lnTo>
                  <a:lnTo>
                    <a:pt x="22" y="68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6" y="56"/>
                  </a:lnTo>
                  <a:lnTo>
                    <a:pt x="2" y="50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2" y="22"/>
                  </a:lnTo>
                  <a:lnTo>
                    <a:pt x="74" y="28"/>
                  </a:lnTo>
                  <a:lnTo>
                    <a:pt x="74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Freeform 270"/>
            <p:cNvSpPr>
              <a:spLocks/>
            </p:cNvSpPr>
            <p:nvPr/>
          </p:nvSpPr>
          <p:spPr bwMode="auto">
            <a:xfrm>
              <a:off x="2801938" y="5510213"/>
              <a:ext cx="73025" cy="69850"/>
            </a:xfrm>
            <a:custGeom>
              <a:avLst/>
              <a:gdLst>
                <a:gd name="T0" fmla="*/ 2147483646 w 46"/>
                <a:gd name="T1" fmla="*/ 2147483646 h 44"/>
                <a:gd name="T2" fmla="*/ 2147483646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0 w 46"/>
                <a:gd name="T21" fmla="*/ 2147483646 h 44"/>
                <a:gd name="T22" fmla="*/ 0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2147483646 h 44"/>
                <a:gd name="T42" fmla="*/ 2147483646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Freeform 271"/>
            <p:cNvSpPr>
              <a:spLocks/>
            </p:cNvSpPr>
            <p:nvPr/>
          </p:nvSpPr>
          <p:spPr bwMode="auto">
            <a:xfrm>
              <a:off x="2928938" y="6069013"/>
              <a:ext cx="196850" cy="187325"/>
            </a:xfrm>
            <a:custGeom>
              <a:avLst/>
              <a:gdLst>
                <a:gd name="T0" fmla="*/ 2147483646 w 124"/>
                <a:gd name="T1" fmla="*/ 2147483646 h 118"/>
                <a:gd name="T2" fmla="*/ 2147483646 w 124"/>
                <a:gd name="T3" fmla="*/ 2147483646 h 118"/>
                <a:gd name="T4" fmla="*/ 2147483646 w 124"/>
                <a:gd name="T5" fmla="*/ 2147483646 h 118"/>
                <a:gd name="T6" fmla="*/ 2147483646 w 124"/>
                <a:gd name="T7" fmla="*/ 2147483646 h 118"/>
                <a:gd name="T8" fmla="*/ 2147483646 w 124"/>
                <a:gd name="T9" fmla="*/ 2147483646 h 118"/>
                <a:gd name="T10" fmla="*/ 2147483646 w 124"/>
                <a:gd name="T11" fmla="*/ 2147483646 h 118"/>
                <a:gd name="T12" fmla="*/ 2147483646 w 124"/>
                <a:gd name="T13" fmla="*/ 2147483646 h 118"/>
                <a:gd name="T14" fmla="*/ 2147483646 w 124"/>
                <a:gd name="T15" fmla="*/ 2147483646 h 118"/>
                <a:gd name="T16" fmla="*/ 2147483646 w 124"/>
                <a:gd name="T17" fmla="*/ 2147483646 h 118"/>
                <a:gd name="T18" fmla="*/ 2147483646 w 124"/>
                <a:gd name="T19" fmla="*/ 2147483646 h 118"/>
                <a:gd name="T20" fmla="*/ 2147483646 w 124"/>
                <a:gd name="T21" fmla="*/ 2147483646 h 118"/>
                <a:gd name="T22" fmla="*/ 2147483646 w 124"/>
                <a:gd name="T23" fmla="*/ 2147483646 h 118"/>
                <a:gd name="T24" fmla="*/ 2147483646 w 124"/>
                <a:gd name="T25" fmla="*/ 2147483646 h 118"/>
                <a:gd name="T26" fmla="*/ 2147483646 w 124"/>
                <a:gd name="T27" fmla="*/ 2147483646 h 118"/>
                <a:gd name="T28" fmla="*/ 2147483646 w 124"/>
                <a:gd name="T29" fmla="*/ 2147483646 h 118"/>
                <a:gd name="T30" fmla="*/ 2147483646 w 124"/>
                <a:gd name="T31" fmla="*/ 2147483646 h 118"/>
                <a:gd name="T32" fmla="*/ 2147483646 w 124"/>
                <a:gd name="T33" fmla="*/ 2147483646 h 118"/>
                <a:gd name="T34" fmla="*/ 2147483646 w 124"/>
                <a:gd name="T35" fmla="*/ 2147483646 h 118"/>
                <a:gd name="T36" fmla="*/ 0 w 124"/>
                <a:gd name="T37" fmla="*/ 2147483646 h 118"/>
                <a:gd name="T38" fmla="*/ 0 w 124"/>
                <a:gd name="T39" fmla="*/ 2147483646 h 118"/>
                <a:gd name="T40" fmla="*/ 2147483646 w 124"/>
                <a:gd name="T41" fmla="*/ 2147483646 h 118"/>
                <a:gd name="T42" fmla="*/ 2147483646 w 124"/>
                <a:gd name="T43" fmla="*/ 2147483646 h 118"/>
                <a:gd name="T44" fmla="*/ 2147483646 w 124"/>
                <a:gd name="T45" fmla="*/ 2147483646 h 118"/>
                <a:gd name="T46" fmla="*/ 2147483646 w 124"/>
                <a:gd name="T47" fmla="*/ 2147483646 h 118"/>
                <a:gd name="T48" fmla="*/ 2147483646 w 124"/>
                <a:gd name="T49" fmla="*/ 2147483646 h 118"/>
                <a:gd name="T50" fmla="*/ 2147483646 w 124"/>
                <a:gd name="T51" fmla="*/ 2147483646 h 118"/>
                <a:gd name="T52" fmla="*/ 2147483646 w 124"/>
                <a:gd name="T53" fmla="*/ 2147483646 h 118"/>
                <a:gd name="T54" fmla="*/ 2147483646 w 124"/>
                <a:gd name="T55" fmla="*/ 0 h 118"/>
                <a:gd name="T56" fmla="*/ 2147483646 w 124"/>
                <a:gd name="T57" fmla="*/ 0 h 118"/>
                <a:gd name="T58" fmla="*/ 2147483646 w 124"/>
                <a:gd name="T59" fmla="*/ 2147483646 h 118"/>
                <a:gd name="T60" fmla="*/ 2147483646 w 124"/>
                <a:gd name="T61" fmla="*/ 2147483646 h 118"/>
                <a:gd name="T62" fmla="*/ 2147483646 w 124"/>
                <a:gd name="T63" fmla="*/ 2147483646 h 118"/>
                <a:gd name="T64" fmla="*/ 2147483646 w 124"/>
                <a:gd name="T65" fmla="*/ 2147483646 h 118"/>
                <a:gd name="T66" fmla="*/ 2147483646 w 124"/>
                <a:gd name="T67" fmla="*/ 2147483646 h 118"/>
                <a:gd name="T68" fmla="*/ 2147483646 w 124"/>
                <a:gd name="T69" fmla="*/ 2147483646 h 118"/>
                <a:gd name="T70" fmla="*/ 2147483646 w 124"/>
                <a:gd name="T71" fmla="*/ 2147483646 h 118"/>
                <a:gd name="T72" fmla="*/ 2147483646 w 124"/>
                <a:gd name="T73" fmla="*/ 2147483646 h 118"/>
                <a:gd name="T74" fmla="*/ 2147483646 w 124"/>
                <a:gd name="T75" fmla="*/ 2147483646 h 1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4"/>
                <a:gd name="T115" fmla="*/ 0 h 118"/>
                <a:gd name="T116" fmla="*/ 124 w 124"/>
                <a:gd name="T117" fmla="*/ 118 h 11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4" h="118">
                  <a:moveTo>
                    <a:pt x="124" y="60"/>
                  </a:moveTo>
                  <a:lnTo>
                    <a:pt x="124" y="60"/>
                  </a:lnTo>
                  <a:lnTo>
                    <a:pt x="122" y="72"/>
                  </a:lnTo>
                  <a:lnTo>
                    <a:pt x="118" y="82"/>
                  </a:lnTo>
                  <a:lnTo>
                    <a:pt x="114" y="92"/>
                  </a:lnTo>
                  <a:lnTo>
                    <a:pt x="106" y="102"/>
                  </a:lnTo>
                  <a:lnTo>
                    <a:pt x="96" y="108"/>
                  </a:lnTo>
                  <a:lnTo>
                    <a:pt x="86" y="114"/>
                  </a:lnTo>
                  <a:lnTo>
                    <a:pt x="74" y="118"/>
                  </a:lnTo>
                  <a:lnTo>
                    <a:pt x="62" y="118"/>
                  </a:lnTo>
                  <a:lnTo>
                    <a:pt x="50" y="118"/>
                  </a:lnTo>
                  <a:lnTo>
                    <a:pt x="38" y="114"/>
                  </a:lnTo>
                  <a:lnTo>
                    <a:pt x="28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8" y="12"/>
                  </a:lnTo>
                  <a:lnTo>
                    <a:pt x="38" y="6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74" y="2"/>
                  </a:lnTo>
                  <a:lnTo>
                    <a:pt x="86" y="6"/>
                  </a:lnTo>
                  <a:lnTo>
                    <a:pt x="96" y="12"/>
                  </a:lnTo>
                  <a:lnTo>
                    <a:pt x="106" y="18"/>
                  </a:lnTo>
                  <a:lnTo>
                    <a:pt x="114" y="26"/>
                  </a:lnTo>
                  <a:lnTo>
                    <a:pt x="118" y="36"/>
                  </a:lnTo>
                  <a:lnTo>
                    <a:pt x="122" y="48"/>
                  </a:lnTo>
                  <a:lnTo>
                    <a:pt x="124" y="6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Freeform 272"/>
            <p:cNvSpPr>
              <a:spLocks/>
            </p:cNvSpPr>
            <p:nvPr/>
          </p:nvSpPr>
          <p:spPr bwMode="auto">
            <a:xfrm>
              <a:off x="3173413" y="5983288"/>
              <a:ext cx="168275" cy="158750"/>
            </a:xfrm>
            <a:custGeom>
              <a:avLst/>
              <a:gdLst>
                <a:gd name="T0" fmla="*/ 2147483646 w 106"/>
                <a:gd name="T1" fmla="*/ 2147483646 h 100"/>
                <a:gd name="T2" fmla="*/ 2147483646 w 106"/>
                <a:gd name="T3" fmla="*/ 2147483646 h 100"/>
                <a:gd name="T4" fmla="*/ 2147483646 w 106"/>
                <a:gd name="T5" fmla="*/ 2147483646 h 100"/>
                <a:gd name="T6" fmla="*/ 2147483646 w 106"/>
                <a:gd name="T7" fmla="*/ 2147483646 h 100"/>
                <a:gd name="T8" fmla="*/ 2147483646 w 106"/>
                <a:gd name="T9" fmla="*/ 2147483646 h 100"/>
                <a:gd name="T10" fmla="*/ 2147483646 w 106"/>
                <a:gd name="T11" fmla="*/ 2147483646 h 100"/>
                <a:gd name="T12" fmla="*/ 2147483646 w 106"/>
                <a:gd name="T13" fmla="*/ 2147483646 h 100"/>
                <a:gd name="T14" fmla="*/ 2147483646 w 106"/>
                <a:gd name="T15" fmla="*/ 2147483646 h 100"/>
                <a:gd name="T16" fmla="*/ 2147483646 w 106"/>
                <a:gd name="T17" fmla="*/ 2147483646 h 100"/>
                <a:gd name="T18" fmla="*/ 2147483646 w 106"/>
                <a:gd name="T19" fmla="*/ 2147483646 h 100"/>
                <a:gd name="T20" fmla="*/ 2147483646 w 106"/>
                <a:gd name="T21" fmla="*/ 2147483646 h 100"/>
                <a:gd name="T22" fmla="*/ 2147483646 w 106"/>
                <a:gd name="T23" fmla="*/ 2147483646 h 100"/>
                <a:gd name="T24" fmla="*/ 2147483646 w 106"/>
                <a:gd name="T25" fmla="*/ 2147483646 h 100"/>
                <a:gd name="T26" fmla="*/ 2147483646 w 106"/>
                <a:gd name="T27" fmla="*/ 2147483646 h 100"/>
                <a:gd name="T28" fmla="*/ 2147483646 w 106"/>
                <a:gd name="T29" fmla="*/ 2147483646 h 100"/>
                <a:gd name="T30" fmla="*/ 2147483646 w 106"/>
                <a:gd name="T31" fmla="*/ 2147483646 h 100"/>
                <a:gd name="T32" fmla="*/ 2147483646 w 106"/>
                <a:gd name="T33" fmla="*/ 2147483646 h 100"/>
                <a:gd name="T34" fmla="*/ 2147483646 w 106"/>
                <a:gd name="T35" fmla="*/ 2147483646 h 100"/>
                <a:gd name="T36" fmla="*/ 0 w 106"/>
                <a:gd name="T37" fmla="*/ 2147483646 h 100"/>
                <a:gd name="T38" fmla="*/ 0 w 106"/>
                <a:gd name="T39" fmla="*/ 2147483646 h 100"/>
                <a:gd name="T40" fmla="*/ 2147483646 w 106"/>
                <a:gd name="T41" fmla="*/ 2147483646 h 100"/>
                <a:gd name="T42" fmla="*/ 2147483646 w 106"/>
                <a:gd name="T43" fmla="*/ 2147483646 h 100"/>
                <a:gd name="T44" fmla="*/ 2147483646 w 106"/>
                <a:gd name="T45" fmla="*/ 2147483646 h 100"/>
                <a:gd name="T46" fmla="*/ 2147483646 w 106"/>
                <a:gd name="T47" fmla="*/ 2147483646 h 100"/>
                <a:gd name="T48" fmla="*/ 2147483646 w 106"/>
                <a:gd name="T49" fmla="*/ 2147483646 h 100"/>
                <a:gd name="T50" fmla="*/ 2147483646 w 106"/>
                <a:gd name="T51" fmla="*/ 2147483646 h 100"/>
                <a:gd name="T52" fmla="*/ 2147483646 w 106"/>
                <a:gd name="T53" fmla="*/ 2147483646 h 100"/>
                <a:gd name="T54" fmla="*/ 2147483646 w 106"/>
                <a:gd name="T55" fmla="*/ 0 h 100"/>
                <a:gd name="T56" fmla="*/ 2147483646 w 106"/>
                <a:gd name="T57" fmla="*/ 0 h 100"/>
                <a:gd name="T58" fmla="*/ 2147483646 w 106"/>
                <a:gd name="T59" fmla="*/ 2147483646 h 100"/>
                <a:gd name="T60" fmla="*/ 2147483646 w 106"/>
                <a:gd name="T61" fmla="*/ 2147483646 h 100"/>
                <a:gd name="T62" fmla="*/ 2147483646 w 106"/>
                <a:gd name="T63" fmla="*/ 2147483646 h 100"/>
                <a:gd name="T64" fmla="*/ 2147483646 w 106"/>
                <a:gd name="T65" fmla="*/ 2147483646 h 100"/>
                <a:gd name="T66" fmla="*/ 2147483646 w 106"/>
                <a:gd name="T67" fmla="*/ 2147483646 h 100"/>
                <a:gd name="T68" fmla="*/ 2147483646 w 106"/>
                <a:gd name="T69" fmla="*/ 2147483646 h 100"/>
                <a:gd name="T70" fmla="*/ 2147483646 w 106"/>
                <a:gd name="T71" fmla="*/ 2147483646 h 100"/>
                <a:gd name="T72" fmla="*/ 2147483646 w 106"/>
                <a:gd name="T73" fmla="*/ 2147483646 h 100"/>
                <a:gd name="T74" fmla="*/ 2147483646 w 106"/>
                <a:gd name="T75" fmla="*/ 2147483646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6"/>
                <a:gd name="T115" fmla="*/ 0 h 100"/>
                <a:gd name="T116" fmla="*/ 106 w 106"/>
                <a:gd name="T117" fmla="*/ 100 h 1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6" h="100">
                  <a:moveTo>
                    <a:pt x="106" y="50"/>
                  </a:moveTo>
                  <a:lnTo>
                    <a:pt x="106" y="50"/>
                  </a:lnTo>
                  <a:lnTo>
                    <a:pt x="104" y="60"/>
                  </a:lnTo>
                  <a:lnTo>
                    <a:pt x="102" y="70"/>
                  </a:lnTo>
                  <a:lnTo>
                    <a:pt x="96" y="78"/>
                  </a:lnTo>
                  <a:lnTo>
                    <a:pt x="90" y="86"/>
                  </a:lnTo>
                  <a:lnTo>
                    <a:pt x="82" y="92"/>
                  </a:lnTo>
                  <a:lnTo>
                    <a:pt x="74" y="96"/>
                  </a:lnTo>
                  <a:lnTo>
                    <a:pt x="64" y="100"/>
                  </a:lnTo>
                  <a:lnTo>
                    <a:pt x="52" y="100"/>
                  </a:lnTo>
                  <a:lnTo>
                    <a:pt x="42" y="100"/>
                  </a:lnTo>
                  <a:lnTo>
                    <a:pt x="32" y="96"/>
                  </a:lnTo>
                  <a:lnTo>
                    <a:pt x="24" y="92"/>
                  </a:lnTo>
                  <a:lnTo>
                    <a:pt x="16" y="86"/>
                  </a:lnTo>
                  <a:lnTo>
                    <a:pt x="10" y="78"/>
                  </a:lnTo>
                  <a:lnTo>
                    <a:pt x="4" y="70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2" y="40"/>
                  </a:lnTo>
                  <a:lnTo>
                    <a:pt x="4" y="32"/>
                  </a:lnTo>
                  <a:lnTo>
                    <a:pt x="10" y="22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2" y="4"/>
                  </a:lnTo>
                  <a:lnTo>
                    <a:pt x="42" y="2"/>
                  </a:lnTo>
                  <a:lnTo>
                    <a:pt x="52" y="0"/>
                  </a:lnTo>
                  <a:lnTo>
                    <a:pt x="64" y="2"/>
                  </a:lnTo>
                  <a:lnTo>
                    <a:pt x="74" y="4"/>
                  </a:lnTo>
                  <a:lnTo>
                    <a:pt x="82" y="10"/>
                  </a:lnTo>
                  <a:lnTo>
                    <a:pt x="90" y="16"/>
                  </a:lnTo>
                  <a:lnTo>
                    <a:pt x="96" y="22"/>
                  </a:lnTo>
                  <a:lnTo>
                    <a:pt x="102" y="32"/>
                  </a:lnTo>
                  <a:lnTo>
                    <a:pt x="104" y="40"/>
                  </a:lnTo>
                  <a:lnTo>
                    <a:pt x="106" y="5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273"/>
            <p:cNvSpPr>
              <a:spLocks/>
            </p:cNvSpPr>
            <p:nvPr/>
          </p:nvSpPr>
          <p:spPr bwMode="auto">
            <a:xfrm>
              <a:off x="3284538" y="5903913"/>
              <a:ext cx="111125" cy="107950"/>
            </a:xfrm>
            <a:custGeom>
              <a:avLst/>
              <a:gdLst>
                <a:gd name="T0" fmla="*/ 2147483646 w 70"/>
                <a:gd name="T1" fmla="*/ 2147483646 h 68"/>
                <a:gd name="T2" fmla="*/ 2147483646 w 70"/>
                <a:gd name="T3" fmla="*/ 2147483646 h 68"/>
                <a:gd name="T4" fmla="*/ 2147483646 w 70"/>
                <a:gd name="T5" fmla="*/ 2147483646 h 68"/>
                <a:gd name="T6" fmla="*/ 2147483646 w 70"/>
                <a:gd name="T7" fmla="*/ 2147483646 h 68"/>
                <a:gd name="T8" fmla="*/ 2147483646 w 70"/>
                <a:gd name="T9" fmla="*/ 2147483646 h 68"/>
                <a:gd name="T10" fmla="*/ 2147483646 w 70"/>
                <a:gd name="T11" fmla="*/ 2147483646 h 68"/>
                <a:gd name="T12" fmla="*/ 2147483646 w 70"/>
                <a:gd name="T13" fmla="*/ 2147483646 h 68"/>
                <a:gd name="T14" fmla="*/ 2147483646 w 70"/>
                <a:gd name="T15" fmla="*/ 2147483646 h 68"/>
                <a:gd name="T16" fmla="*/ 2147483646 w 70"/>
                <a:gd name="T17" fmla="*/ 2147483646 h 68"/>
                <a:gd name="T18" fmla="*/ 2147483646 w 70"/>
                <a:gd name="T19" fmla="*/ 2147483646 h 68"/>
                <a:gd name="T20" fmla="*/ 2147483646 w 70"/>
                <a:gd name="T21" fmla="*/ 2147483646 h 68"/>
                <a:gd name="T22" fmla="*/ 2147483646 w 70"/>
                <a:gd name="T23" fmla="*/ 2147483646 h 68"/>
                <a:gd name="T24" fmla="*/ 2147483646 w 70"/>
                <a:gd name="T25" fmla="*/ 2147483646 h 68"/>
                <a:gd name="T26" fmla="*/ 2147483646 w 70"/>
                <a:gd name="T27" fmla="*/ 2147483646 h 68"/>
                <a:gd name="T28" fmla="*/ 2147483646 w 70"/>
                <a:gd name="T29" fmla="*/ 2147483646 h 68"/>
                <a:gd name="T30" fmla="*/ 2147483646 w 70"/>
                <a:gd name="T31" fmla="*/ 2147483646 h 68"/>
                <a:gd name="T32" fmla="*/ 2147483646 w 70"/>
                <a:gd name="T33" fmla="*/ 2147483646 h 68"/>
                <a:gd name="T34" fmla="*/ 2147483646 w 70"/>
                <a:gd name="T35" fmla="*/ 2147483646 h 68"/>
                <a:gd name="T36" fmla="*/ 0 w 70"/>
                <a:gd name="T37" fmla="*/ 2147483646 h 68"/>
                <a:gd name="T38" fmla="*/ 0 w 70"/>
                <a:gd name="T39" fmla="*/ 2147483646 h 68"/>
                <a:gd name="T40" fmla="*/ 2147483646 w 70"/>
                <a:gd name="T41" fmla="*/ 2147483646 h 68"/>
                <a:gd name="T42" fmla="*/ 2147483646 w 70"/>
                <a:gd name="T43" fmla="*/ 2147483646 h 68"/>
                <a:gd name="T44" fmla="*/ 2147483646 w 70"/>
                <a:gd name="T45" fmla="*/ 2147483646 h 68"/>
                <a:gd name="T46" fmla="*/ 2147483646 w 70"/>
                <a:gd name="T47" fmla="*/ 2147483646 h 68"/>
                <a:gd name="T48" fmla="*/ 2147483646 w 70"/>
                <a:gd name="T49" fmla="*/ 2147483646 h 68"/>
                <a:gd name="T50" fmla="*/ 2147483646 w 70"/>
                <a:gd name="T51" fmla="*/ 2147483646 h 68"/>
                <a:gd name="T52" fmla="*/ 2147483646 w 70"/>
                <a:gd name="T53" fmla="*/ 2147483646 h 68"/>
                <a:gd name="T54" fmla="*/ 2147483646 w 70"/>
                <a:gd name="T55" fmla="*/ 0 h 68"/>
                <a:gd name="T56" fmla="*/ 2147483646 w 70"/>
                <a:gd name="T57" fmla="*/ 0 h 68"/>
                <a:gd name="T58" fmla="*/ 2147483646 w 70"/>
                <a:gd name="T59" fmla="*/ 2147483646 h 68"/>
                <a:gd name="T60" fmla="*/ 2147483646 w 70"/>
                <a:gd name="T61" fmla="*/ 2147483646 h 68"/>
                <a:gd name="T62" fmla="*/ 2147483646 w 70"/>
                <a:gd name="T63" fmla="*/ 2147483646 h 68"/>
                <a:gd name="T64" fmla="*/ 2147483646 w 70"/>
                <a:gd name="T65" fmla="*/ 2147483646 h 68"/>
                <a:gd name="T66" fmla="*/ 2147483646 w 70"/>
                <a:gd name="T67" fmla="*/ 2147483646 h 68"/>
                <a:gd name="T68" fmla="*/ 2147483646 w 70"/>
                <a:gd name="T69" fmla="*/ 2147483646 h 68"/>
                <a:gd name="T70" fmla="*/ 2147483646 w 70"/>
                <a:gd name="T71" fmla="*/ 2147483646 h 68"/>
                <a:gd name="T72" fmla="*/ 2147483646 w 70"/>
                <a:gd name="T73" fmla="*/ 2147483646 h 68"/>
                <a:gd name="T74" fmla="*/ 2147483646 w 70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8"/>
                <a:gd name="T116" fmla="*/ 70 w 70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8">
                  <a:moveTo>
                    <a:pt x="70" y="34"/>
                  </a:moveTo>
                  <a:lnTo>
                    <a:pt x="70" y="34"/>
                  </a:lnTo>
                  <a:lnTo>
                    <a:pt x="70" y="40"/>
                  </a:lnTo>
                  <a:lnTo>
                    <a:pt x="68" y="46"/>
                  </a:lnTo>
                  <a:lnTo>
                    <a:pt x="64" y="52"/>
                  </a:lnTo>
                  <a:lnTo>
                    <a:pt x="60" y="58"/>
                  </a:lnTo>
                  <a:lnTo>
                    <a:pt x="56" y="62"/>
                  </a:lnTo>
                  <a:lnTo>
                    <a:pt x="50" y="64"/>
                  </a:lnTo>
                  <a:lnTo>
                    <a:pt x="42" y="66"/>
                  </a:lnTo>
                  <a:lnTo>
                    <a:pt x="36" y="68"/>
                  </a:lnTo>
                  <a:lnTo>
                    <a:pt x="28" y="66"/>
                  </a:lnTo>
                  <a:lnTo>
                    <a:pt x="22" y="64"/>
                  </a:lnTo>
                  <a:lnTo>
                    <a:pt x="16" y="62"/>
                  </a:lnTo>
                  <a:lnTo>
                    <a:pt x="10" y="58"/>
                  </a:lnTo>
                  <a:lnTo>
                    <a:pt x="6" y="52"/>
                  </a:lnTo>
                  <a:lnTo>
                    <a:pt x="4" y="46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50" y="4"/>
                  </a:lnTo>
                  <a:lnTo>
                    <a:pt x="56" y="6"/>
                  </a:lnTo>
                  <a:lnTo>
                    <a:pt x="60" y="10"/>
                  </a:lnTo>
                  <a:lnTo>
                    <a:pt x="64" y="16"/>
                  </a:lnTo>
                  <a:lnTo>
                    <a:pt x="68" y="20"/>
                  </a:lnTo>
                  <a:lnTo>
                    <a:pt x="70" y="28"/>
                  </a:lnTo>
                  <a:lnTo>
                    <a:pt x="7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Freeform 274"/>
            <p:cNvSpPr>
              <a:spLocks/>
            </p:cNvSpPr>
            <p:nvPr/>
          </p:nvSpPr>
          <p:spPr bwMode="auto">
            <a:xfrm>
              <a:off x="3827463" y="6008688"/>
              <a:ext cx="127000" cy="120650"/>
            </a:xfrm>
            <a:custGeom>
              <a:avLst/>
              <a:gdLst>
                <a:gd name="T0" fmla="*/ 2147483646 w 80"/>
                <a:gd name="T1" fmla="*/ 2147483646 h 76"/>
                <a:gd name="T2" fmla="*/ 2147483646 w 80"/>
                <a:gd name="T3" fmla="*/ 2147483646 h 76"/>
                <a:gd name="T4" fmla="*/ 2147483646 w 80"/>
                <a:gd name="T5" fmla="*/ 2147483646 h 76"/>
                <a:gd name="T6" fmla="*/ 2147483646 w 80"/>
                <a:gd name="T7" fmla="*/ 2147483646 h 76"/>
                <a:gd name="T8" fmla="*/ 2147483646 w 80"/>
                <a:gd name="T9" fmla="*/ 2147483646 h 76"/>
                <a:gd name="T10" fmla="*/ 2147483646 w 80"/>
                <a:gd name="T11" fmla="*/ 2147483646 h 76"/>
                <a:gd name="T12" fmla="*/ 2147483646 w 80"/>
                <a:gd name="T13" fmla="*/ 2147483646 h 76"/>
                <a:gd name="T14" fmla="*/ 2147483646 w 80"/>
                <a:gd name="T15" fmla="*/ 2147483646 h 76"/>
                <a:gd name="T16" fmla="*/ 2147483646 w 80"/>
                <a:gd name="T17" fmla="*/ 2147483646 h 76"/>
                <a:gd name="T18" fmla="*/ 2147483646 w 80"/>
                <a:gd name="T19" fmla="*/ 2147483646 h 76"/>
                <a:gd name="T20" fmla="*/ 2147483646 w 80"/>
                <a:gd name="T21" fmla="*/ 2147483646 h 76"/>
                <a:gd name="T22" fmla="*/ 2147483646 w 80"/>
                <a:gd name="T23" fmla="*/ 2147483646 h 76"/>
                <a:gd name="T24" fmla="*/ 2147483646 w 80"/>
                <a:gd name="T25" fmla="*/ 2147483646 h 76"/>
                <a:gd name="T26" fmla="*/ 2147483646 w 80"/>
                <a:gd name="T27" fmla="*/ 2147483646 h 76"/>
                <a:gd name="T28" fmla="*/ 2147483646 w 80"/>
                <a:gd name="T29" fmla="*/ 2147483646 h 76"/>
                <a:gd name="T30" fmla="*/ 2147483646 w 80"/>
                <a:gd name="T31" fmla="*/ 2147483646 h 76"/>
                <a:gd name="T32" fmla="*/ 2147483646 w 80"/>
                <a:gd name="T33" fmla="*/ 2147483646 h 76"/>
                <a:gd name="T34" fmla="*/ 0 w 80"/>
                <a:gd name="T35" fmla="*/ 2147483646 h 76"/>
                <a:gd name="T36" fmla="*/ 0 w 80"/>
                <a:gd name="T37" fmla="*/ 2147483646 h 76"/>
                <a:gd name="T38" fmla="*/ 0 w 80"/>
                <a:gd name="T39" fmla="*/ 2147483646 h 76"/>
                <a:gd name="T40" fmla="*/ 0 w 80"/>
                <a:gd name="T41" fmla="*/ 2147483646 h 76"/>
                <a:gd name="T42" fmla="*/ 2147483646 w 80"/>
                <a:gd name="T43" fmla="*/ 2147483646 h 76"/>
                <a:gd name="T44" fmla="*/ 2147483646 w 80"/>
                <a:gd name="T45" fmla="*/ 2147483646 h 76"/>
                <a:gd name="T46" fmla="*/ 2147483646 w 80"/>
                <a:gd name="T47" fmla="*/ 2147483646 h 76"/>
                <a:gd name="T48" fmla="*/ 2147483646 w 80"/>
                <a:gd name="T49" fmla="*/ 2147483646 h 76"/>
                <a:gd name="T50" fmla="*/ 2147483646 w 80"/>
                <a:gd name="T51" fmla="*/ 2147483646 h 76"/>
                <a:gd name="T52" fmla="*/ 2147483646 w 80"/>
                <a:gd name="T53" fmla="*/ 0 h 76"/>
                <a:gd name="T54" fmla="*/ 2147483646 w 80"/>
                <a:gd name="T55" fmla="*/ 0 h 76"/>
                <a:gd name="T56" fmla="*/ 2147483646 w 80"/>
                <a:gd name="T57" fmla="*/ 0 h 76"/>
                <a:gd name="T58" fmla="*/ 2147483646 w 80"/>
                <a:gd name="T59" fmla="*/ 0 h 76"/>
                <a:gd name="T60" fmla="*/ 2147483646 w 80"/>
                <a:gd name="T61" fmla="*/ 2147483646 h 76"/>
                <a:gd name="T62" fmla="*/ 2147483646 w 80"/>
                <a:gd name="T63" fmla="*/ 2147483646 h 76"/>
                <a:gd name="T64" fmla="*/ 2147483646 w 80"/>
                <a:gd name="T65" fmla="*/ 2147483646 h 76"/>
                <a:gd name="T66" fmla="*/ 2147483646 w 80"/>
                <a:gd name="T67" fmla="*/ 2147483646 h 76"/>
                <a:gd name="T68" fmla="*/ 2147483646 w 80"/>
                <a:gd name="T69" fmla="*/ 2147483646 h 76"/>
                <a:gd name="T70" fmla="*/ 2147483646 w 80"/>
                <a:gd name="T71" fmla="*/ 2147483646 h 76"/>
                <a:gd name="T72" fmla="*/ 2147483646 w 80"/>
                <a:gd name="T73" fmla="*/ 2147483646 h 76"/>
                <a:gd name="T74" fmla="*/ 2147483646 w 80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76"/>
                <a:gd name="T116" fmla="*/ 80 w 80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76">
                  <a:moveTo>
                    <a:pt x="80" y="38"/>
                  </a:moveTo>
                  <a:lnTo>
                    <a:pt x="80" y="38"/>
                  </a:lnTo>
                  <a:lnTo>
                    <a:pt x="80" y="46"/>
                  </a:lnTo>
                  <a:lnTo>
                    <a:pt x="78" y="54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62" y="70"/>
                  </a:lnTo>
                  <a:lnTo>
                    <a:pt x="56" y="74"/>
                  </a:lnTo>
                  <a:lnTo>
                    <a:pt x="48" y="76"/>
                  </a:lnTo>
                  <a:lnTo>
                    <a:pt x="40" y="76"/>
                  </a:lnTo>
                  <a:lnTo>
                    <a:pt x="32" y="76"/>
                  </a:lnTo>
                  <a:lnTo>
                    <a:pt x="24" y="74"/>
                  </a:lnTo>
                  <a:lnTo>
                    <a:pt x="18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4" y="54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4" y="24"/>
                  </a:lnTo>
                  <a:lnTo>
                    <a:pt x="6" y="16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2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2"/>
                  </a:lnTo>
                  <a:lnTo>
                    <a:pt x="62" y="6"/>
                  </a:lnTo>
                  <a:lnTo>
                    <a:pt x="68" y="12"/>
                  </a:lnTo>
                  <a:lnTo>
                    <a:pt x="74" y="16"/>
                  </a:lnTo>
                  <a:lnTo>
                    <a:pt x="78" y="24"/>
                  </a:lnTo>
                  <a:lnTo>
                    <a:pt x="80" y="30"/>
                  </a:lnTo>
                  <a:lnTo>
                    <a:pt x="80" y="3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275"/>
            <p:cNvSpPr>
              <a:spLocks/>
            </p:cNvSpPr>
            <p:nvPr/>
          </p:nvSpPr>
          <p:spPr bwMode="auto">
            <a:xfrm>
              <a:off x="3389313" y="5815013"/>
              <a:ext cx="165100" cy="158750"/>
            </a:xfrm>
            <a:custGeom>
              <a:avLst/>
              <a:gdLst>
                <a:gd name="T0" fmla="*/ 2147483646 w 104"/>
                <a:gd name="T1" fmla="*/ 2147483646 h 100"/>
                <a:gd name="T2" fmla="*/ 2147483646 w 104"/>
                <a:gd name="T3" fmla="*/ 2147483646 h 100"/>
                <a:gd name="T4" fmla="*/ 2147483646 w 104"/>
                <a:gd name="T5" fmla="*/ 2147483646 h 100"/>
                <a:gd name="T6" fmla="*/ 2147483646 w 104"/>
                <a:gd name="T7" fmla="*/ 2147483646 h 100"/>
                <a:gd name="T8" fmla="*/ 2147483646 w 104"/>
                <a:gd name="T9" fmla="*/ 2147483646 h 100"/>
                <a:gd name="T10" fmla="*/ 2147483646 w 104"/>
                <a:gd name="T11" fmla="*/ 2147483646 h 100"/>
                <a:gd name="T12" fmla="*/ 2147483646 w 104"/>
                <a:gd name="T13" fmla="*/ 2147483646 h 100"/>
                <a:gd name="T14" fmla="*/ 2147483646 w 104"/>
                <a:gd name="T15" fmla="*/ 2147483646 h 100"/>
                <a:gd name="T16" fmla="*/ 2147483646 w 104"/>
                <a:gd name="T17" fmla="*/ 2147483646 h 100"/>
                <a:gd name="T18" fmla="*/ 2147483646 w 104"/>
                <a:gd name="T19" fmla="*/ 2147483646 h 100"/>
                <a:gd name="T20" fmla="*/ 2147483646 w 104"/>
                <a:gd name="T21" fmla="*/ 2147483646 h 100"/>
                <a:gd name="T22" fmla="*/ 2147483646 w 104"/>
                <a:gd name="T23" fmla="*/ 2147483646 h 100"/>
                <a:gd name="T24" fmla="*/ 2147483646 w 104"/>
                <a:gd name="T25" fmla="*/ 2147483646 h 100"/>
                <a:gd name="T26" fmla="*/ 2147483646 w 104"/>
                <a:gd name="T27" fmla="*/ 2147483646 h 100"/>
                <a:gd name="T28" fmla="*/ 2147483646 w 104"/>
                <a:gd name="T29" fmla="*/ 2147483646 h 100"/>
                <a:gd name="T30" fmla="*/ 2147483646 w 104"/>
                <a:gd name="T31" fmla="*/ 2147483646 h 100"/>
                <a:gd name="T32" fmla="*/ 2147483646 w 104"/>
                <a:gd name="T33" fmla="*/ 2147483646 h 100"/>
                <a:gd name="T34" fmla="*/ 2147483646 w 104"/>
                <a:gd name="T35" fmla="*/ 2147483646 h 100"/>
                <a:gd name="T36" fmla="*/ 0 w 104"/>
                <a:gd name="T37" fmla="*/ 2147483646 h 100"/>
                <a:gd name="T38" fmla="*/ 0 w 104"/>
                <a:gd name="T39" fmla="*/ 2147483646 h 100"/>
                <a:gd name="T40" fmla="*/ 2147483646 w 104"/>
                <a:gd name="T41" fmla="*/ 2147483646 h 100"/>
                <a:gd name="T42" fmla="*/ 2147483646 w 104"/>
                <a:gd name="T43" fmla="*/ 2147483646 h 100"/>
                <a:gd name="T44" fmla="*/ 2147483646 w 104"/>
                <a:gd name="T45" fmla="*/ 2147483646 h 100"/>
                <a:gd name="T46" fmla="*/ 2147483646 w 104"/>
                <a:gd name="T47" fmla="*/ 2147483646 h 100"/>
                <a:gd name="T48" fmla="*/ 2147483646 w 104"/>
                <a:gd name="T49" fmla="*/ 2147483646 h 100"/>
                <a:gd name="T50" fmla="*/ 2147483646 w 104"/>
                <a:gd name="T51" fmla="*/ 2147483646 h 100"/>
                <a:gd name="T52" fmla="*/ 2147483646 w 104"/>
                <a:gd name="T53" fmla="*/ 2147483646 h 100"/>
                <a:gd name="T54" fmla="*/ 2147483646 w 104"/>
                <a:gd name="T55" fmla="*/ 0 h 100"/>
                <a:gd name="T56" fmla="*/ 2147483646 w 104"/>
                <a:gd name="T57" fmla="*/ 0 h 100"/>
                <a:gd name="T58" fmla="*/ 2147483646 w 104"/>
                <a:gd name="T59" fmla="*/ 2147483646 h 100"/>
                <a:gd name="T60" fmla="*/ 2147483646 w 104"/>
                <a:gd name="T61" fmla="*/ 2147483646 h 100"/>
                <a:gd name="T62" fmla="*/ 2147483646 w 104"/>
                <a:gd name="T63" fmla="*/ 2147483646 h 100"/>
                <a:gd name="T64" fmla="*/ 2147483646 w 104"/>
                <a:gd name="T65" fmla="*/ 2147483646 h 100"/>
                <a:gd name="T66" fmla="*/ 2147483646 w 104"/>
                <a:gd name="T67" fmla="*/ 2147483646 h 100"/>
                <a:gd name="T68" fmla="*/ 2147483646 w 104"/>
                <a:gd name="T69" fmla="*/ 2147483646 h 100"/>
                <a:gd name="T70" fmla="*/ 2147483646 w 104"/>
                <a:gd name="T71" fmla="*/ 2147483646 h 100"/>
                <a:gd name="T72" fmla="*/ 2147483646 w 104"/>
                <a:gd name="T73" fmla="*/ 2147483646 h 100"/>
                <a:gd name="T74" fmla="*/ 2147483646 w 104"/>
                <a:gd name="T75" fmla="*/ 2147483646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4"/>
                <a:gd name="T115" fmla="*/ 0 h 100"/>
                <a:gd name="T116" fmla="*/ 104 w 104"/>
                <a:gd name="T117" fmla="*/ 100 h 1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4" h="100">
                  <a:moveTo>
                    <a:pt x="104" y="50"/>
                  </a:moveTo>
                  <a:lnTo>
                    <a:pt x="104" y="50"/>
                  </a:lnTo>
                  <a:lnTo>
                    <a:pt x="104" y="60"/>
                  </a:lnTo>
                  <a:lnTo>
                    <a:pt x="100" y="70"/>
                  </a:lnTo>
                  <a:lnTo>
                    <a:pt x="96" y="78"/>
                  </a:lnTo>
                  <a:lnTo>
                    <a:pt x="90" y="86"/>
                  </a:lnTo>
                  <a:lnTo>
                    <a:pt x="82" y="92"/>
                  </a:lnTo>
                  <a:lnTo>
                    <a:pt x="72" y="96"/>
                  </a:lnTo>
                  <a:lnTo>
                    <a:pt x="62" y="100"/>
                  </a:lnTo>
                  <a:lnTo>
                    <a:pt x="52" y="100"/>
                  </a:lnTo>
                  <a:lnTo>
                    <a:pt x="42" y="100"/>
                  </a:lnTo>
                  <a:lnTo>
                    <a:pt x="32" y="96"/>
                  </a:lnTo>
                  <a:lnTo>
                    <a:pt x="24" y="92"/>
                  </a:lnTo>
                  <a:lnTo>
                    <a:pt x="16" y="86"/>
                  </a:lnTo>
                  <a:lnTo>
                    <a:pt x="8" y="78"/>
                  </a:lnTo>
                  <a:lnTo>
                    <a:pt x="4" y="70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2" y="40"/>
                  </a:lnTo>
                  <a:lnTo>
                    <a:pt x="4" y="32"/>
                  </a:lnTo>
                  <a:lnTo>
                    <a:pt x="8" y="22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2" y="4"/>
                  </a:lnTo>
                  <a:lnTo>
                    <a:pt x="42" y="2"/>
                  </a:lnTo>
                  <a:lnTo>
                    <a:pt x="52" y="0"/>
                  </a:lnTo>
                  <a:lnTo>
                    <a:pt x="62" y="2"/>
                  </a:lnTo>
                  <a:lnTo>
                    <a:pt x="72" y="4"/>
                  </a:lnTo>
                  <a:lnTo>
                    <a:pt x="82" y="10"/>
                  </a:lnTo>
                  <a:lnTo>
                    <a:pt x="90" y="16"/>
                  </a:lnTo>
                  <a:lnTo>
                    <a:pt x="96" y="22"/>
                  </a:lnTo>
                  <a:lnTo>
                    <a:pt x="100" y="32"/>
                  </a:lnTo>
                  <a:lnTo>
                    <a:pt x="104" y="40"/>
                  </a:lnTo>
                  <a:lnTo>
                    <a:pt x="104" y="5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276"/>
            <p:cNvSpPr>
              <a:spLocks/>
            </p:cNvSpPr>
            <p:nvPr/>
          </p:nvSpPr>
          <p:spPr bwMode="auto">
            <a:xfrm>
              <a:off x="3090863" y="5830888"/>
              <a:ext cx="114300" cy="107950"/>
            </a:xfrm>
            <a:custGeom>
              <a:avLst/>
              <a:gdLst>
                <a:gd name="T0" fmla="*/ 2147483646 w 72"/>
                <a:gd name="T1" fmla="*/ 2147483646 h 68"/>
                <a:gd name="T2" fmla="*/ 2147483646 w 72"/>
                <a:gd name="T3" fmla="*/ 2147483646 h 68"/>
                <a:gd name="T4" fmla="*/ 2147483646 w 72"/>
                <a:gd name="T5" fmla="*/ 2147483646 h 68"/>
                <a:gd name="T6" fmla="*/ 2147483646 w 72"/>
                <a:gd name="T7" fmla="*/ 2147483646 h 68"/>
                <a:gd name="T8" fmla="*/ 2147483646 w 72"/>
                <a:gd name="T9" fmla="*/ 2147483646 h 68"/>
                <a:gd name="T10" fmla="*/ 2147483646 w 72"/>
                <a:gd name="T11" fmla="*/ 2147483646 h 68"/>
                <a:gd name="T12" fmla="*/ 2147483646 w 72"/>
                <a:gd name="T13" fmla="*/ 2147483646 h 68"/>
                <a:gd name="T14" fmla="*/ 2147483646 w 72"/>
                <a:gd name="T15" fmla="*/ 2147483646 h 68"/>
                <a:gd name="T16" fmla="*/ 2147483646 w 72"/>
                <a:gd name="T17" fmla="*/ 2147483646 h 68"/>
                <a:gd name="T18" fmla="*/ 2147483646 w 72"/>
                <a:gd name="T19" fmla="*/ 2147483646 h 68"/>
                <a:gd name="T20" fmla="*/ 2147483646 w 72"/>
                <a:gd name="T21" fmla="*/ 2147483646 h 68"/>
                <a:gd name="T22" fmla="*/ 2147483646 w 72"/>
                <a:gd name="T23" fmla="*/ 2147483646 h 68"/>
                <a:gd name="T24" fmla="*/ 2147483646 w 72"/>
                <a:gd name="T25" fmla="*/ 2147483646 h 68"/>
                <a:gd name="T26" fmla="*/ 2147483646 w 72"/>
                <a:gd name="T27" fmla="*/ 2147483646 h 68"/>
                <a:gd name="T28" fmla="*/ 2147483646 w 72"/>
                <a:gd name="T29" fmla="*/ 2147483646 h 68"/>
                <a:gd name="T30" fmla="*/ 2147483646 w 72"/>
                <a:gd name="T31" fmla="*/ 2147483646 h 68"/>
                <a:gd name="T32" fmla="*/ 2147483646 w 72"/>
                <a:gd name="T33" fmla="*/ 2147483646 h 68"/>
                <a:gd name="T34" fmla="*/ 2147483646 w 72"/>
                <a:gd name="T35" fmla="*/ 2147483646 h 68"/>
                <a:gd name="T36" fmla="*/ 0 w 72"/>
                <a:gd name="T37" fmla="*/ 2147483646 h 68"/>
                <a:gd name="T38" fmla="*/ 0 w 72"/>
                <a:gd name="T39" fmla="*/ 2147483646 h 68"/>
                <a:gd name="T40" fmla="*/ 2147483646 w 72"/>
                <a:gd name="T41" fmla="*/ 2147483646 h 68"/>
                <a:gd name="T42" fmla="*/ 2147483646 w 72"/>
                <a:gd name="T43" fmla="*/ 2147483646 h 68"/>
                <a:gd name="T44" fmla="*/ 2147483646 w 72"/>
                <a:gd name="T45" fmla="*/ 2147483646 h 68"/>
                <a:gd name="T46" fmla="*/ 2147483646 w 72"/>
                <a:gd name="T47" fmla="*/ 2147483646 h 68"/>
                <a:gd name="T48" fmla="*/ 2147483646 w 72"/>
                <a:gd name="T49" fmla="*/ 2147483646 h 68"/>
                <a:gd name="T50" fmla="*/ 2147483646 w 72"/>
                <a:gd name="T51" fmla="*/ 2147483646 h 68"/>
                <a:gd name="T52" fmla="*/ 2147483646 w 72"/>
                <a:gd name="T53" fmla="*/ 0 h 68"/>
                <a:gd name="T54" fmla="*/ 2147483646 w 72"/>
                <a:gd name="T55" fmla="*/ 0 h 68"/>
                <a:gd name="T56" fmla="*/ 2147483646 w 72"/>
                <a:gd name="T57" fmla="*/ 0 h 68"/>
                <a:gd name="T58" fmla="*/ 2147483646 w 72"/>
                <a:gd name="T59" fmla="*/ 0 h 68"/>
                <a:gd name="T60" fmla="*/ 2147483646 w 72"/>
                <a:gd name="T61" fmla="*/ 2147483646 h 68"/>
                <a:gd name="T62" fmla="*/ 2147483646 w 72"/>
                <a:gd name="T63" fmla="*/ 2147483646 h 68"/>
                <a:gd name="T64" fmla="*/ 2147483646 w 72"/>
                <a:gd name="T65" fmla="*/ 2147483646 h 68"/>
                <a:gd name="T66" fmla="*/ 2147483646 w 72"/>
                <a:gd name="T67" fmla="*/ 2147483646 h 68"/>
                <a:gd name="T68" fmla="*/ 2147483646 w 72"/>
                <a:gd name="T69" fmla="*/ 2147483646 h 68"/>
                <a:gd name="T70" fmla="*/ 2147483646 w 72"/>
                <a:gd name="T71" fmla="*/ 2147483646 h 68"/>
                <a:gd name="T72" fmla="*/ 2147483646 w 72"/>
                <a:gd name="T73" fmla="*/ 2147483646 h 68"/>
                <a:gd name="T74" fmla="*/ 2147483646 w 72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2"/>
                <a:gd name="T115" fmla="*/ 0 h 68"/>
                <a:gd name="T116" fmla="*/ 72 w 72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2" h="68">
                  <a:moveTo>
                    <a:pt x="72" y="34"/>
                  </a:moveTo>
                  <a:lnTo>
                    <a:pt x="72" y="34"/>
                  </a:lnTo>
                  <a:lnTo>
                    <a:pt x="70" y="40"/>
                  </a:lnTo>
                  <a:lnTo>
                    <a:pt x="68" y="46"/>
                  </a:lnTo>
                  <a:lnTo>
                    <a:pt x="66" y="52"/>
                  </a:lnTo>
                  <a:lnTo>
                    <a:pt x="62" y="58"/>
                  </a:lnTo>
                  <a:lnTo>
                    <a:pt x="56" y="62"/>
                  </a:lnTo>
                  <a:lnTo>
                    <a:pt x="50" y="64"/>
                  </a:lnTo>
                  <a:lnTo>
                    <a:pt x="44" y="66"/>
                  </a:lnTo>
                  <a:lnTo>
                    <a:pt x="36" y="68"/>
                  </a:lnTo>
                  <a:lnTo>
                    <a:pt x="28" y="66"/>
                  </a:lnTo>
                  <a:lnTo>
                    <a:pt x="22" y="64"/>
                  </a:lnTo>
                  <a:lnTo>
                    <a:pt x="16" y="62"/>
                  </a:lnTo>
                  <a:lnTo>
                    <a:pt x="12" y="58"/>
                  </a:lnTo>
                  <a:lnTo>
                    <a:pt x="6" y="52"/>
                  </a:lnTo>
                  <a:lnTo>
                    <a:pt x="4" y="46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56" y="6"/>
                  </a:lnTo>
                  <a:lnTo>
                    <a:pt x="62" y="10"/>
                  </a:lnTo>
                  <a:lnTo>
                    <a:pt x="66" y="14"/>
                  </a:lnTo>
                  <a:lnTo>
                    <a:pt x="68" y="20"/>
                  </a:lnTo>
                  <a:lnTo>
                    <a:pt x="70" y="26"/>
                  </a:lnTo>
                  <a:lnTo>
                    <a:pt x="72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277"/>
            <p:cNvSpPr>
              <a:spLocks/>
            </p:cNvSpPr>
            <p:nvPr/>
          </p:nvSpPr>
          <p:spPr bwMode="auto">
            <a:xfrm>
              <a:off x="3452813" y="6084888"/>
              <a:ext cx="136525" cy="130175"/>
            </a:xfrm>
            <a:custGeom>
              <a:avLst/>
              <a:gdLst>
                <a:gd name="T0" fmla="*/ 2147483646 w 86"/>
                <a:gd name="T1" fmla="*/ 2147483646 h 82"/>
                <a:gd name="T2" fmla="*/ 2147483646 w 86"/>
                <a:gd name="T3" fmla="*/ 2147483646 h 82"/>
                <a:gd name="T4" fmla="*/ 2147483646 w 86"/>
                <a:gd name="T5" fmla="*/ 2147483646 h 82"/>
                <a:gd name="T6" fmla="*/ 2147483646 w 86"/>
                <a:gd name="T7" fmla="*/ 2147483646 h 82"/>
                <a:gd name="T8" fmla="*/ 2147483646 w 86"/>
                <a:gd name="T9" fmla="*/ 2147483646 h 82"/>
                <a:gd name="T10" fmla="*/ 2147483646 w 86"/>
                <a:gd name="T11" fmla="*/ 2147483646 h 82"/>
                <a:gd name="T12" fmla="*/ 2147483646 w 86"/>
                <a:gd name="T13" fmla="*/ 2147483646 h 82"/>
                <a:gd name="T14" fmla="*/ 2147483646 w 86"/>
                <a:gd name="T15" fmla="*/ 2147483646 h 82"/>
                <a:gd name="T16" fmla="*/ 2147483646 w 86"/>
                <a:gd name="T17" fmla="*/ 2147483646 h 82"/>
                <a:gd name="T18" fmla="*/ 2147483646 w 86"/>
                <a:gd name="T19" fmla="*/ 2147483646 h 82"/>
                <a:gd name="T20" fmla="*/ 2147483646 w 86"/>
                <a:gd name="T21" fmla="*/ 2147483646 h 82"/>
                <a:gd name="T22" fmla="*/ 2147483646 w 86"/>
                <a:gd name="T23" fmla="*/ 2147483646 h 82"/>
                <a:gd name="T24" fmla="*/ 2147483646 w 86"/>
                <a:gd name="T25" fmla="*/ 2147483646 h 82"/>
                <a:gd name="T26" fmla="*/ 2147483646 w 86"/>
                <a:gd name="T27" fmla="*/ 2147483646 h 82"/>
                <a:gd name="T28" fmla="*/ 2147483646 w 86"/>
                <a:gd name="T29" fmla="*/ 2147483646 h 82"/>
                <a:gd name="T30" fmla="*/ 2147483646 w 86"/>
                <a:gd name="T31" fmla="*/ 2147483646 h 82"/>
                <a:gd name="T32" fmla="*/ 2147483646 w 86"/>
                <a:gd name="T33" fmla="*/ 2147483646 h 82"/>
                <a:gd name="T34" fmla="*/ 2147483646 w 86"/>
                <a:gd name="T35" fmla="*/ 2147483646 h 82"/>
                <a:gd name="T36" fmla="*/ 0 w 86"/>
                <a:gd name="T37" fmla="*/ 2147483646 h 82"/>
                <a:gd name="T38" fmla="*/ 0 w 86"/>
                <a:gd name="T39" fmla="*/ 2147483646 h 82"/>
                <a:gd name="T40" fmla="*/ 2147483646 w 86"/>
                <a:gd name="T41" fmla="*/ 2147483646 h 82"/>
                <a:gd name="T42" fmla="*/ 2147483646 w 86"/>
                <a:gd name="T43" fmla="*/ 2147483646 h 82"/>
                <a:gd name="T44" fmla="*/ 2147483646 w 86"/>
                <a:gd name="T45" fmla="*/ 2147483646 h 82"/>
                <a:gd name="T46" fmla="*/ 2147483646 w 86"/>
                <a:gd name="T47" fmla="*/ 2147483646 h 82"/>
                <a:gd name="T48" fmla="*/ 2147483646 w 86"/>
                <a:gd name="T49" fmla="*/ 2147483646 h 82"/>
                <a:gd name="T50" fmla="*/ 2147483646 w 86"/>
                <a:gd name="T51" fmla="*/ 2147483646 h 82"/>
                <a:gd name="T52" fmla="*/ 2147483646 w 86"/>
                <a:gd name="T53" fmla="*/ 2147483646 h 82"/>
                <a:gd name="T54" fmla="*/ 2147483646 w 86"/>
                <a:gd name="T55" fmla="*/ 0 h 82"/>
                <a:gd name="T56" fmla="*/ 2147483646 w 86"/>
                <a:gd name="T57" fmla="*/ 0 h 82"/>
                <a:gd name="T58" fmla="*/ 2147483646 w 86"/>
                <a:gd name="T59" fmla="*/ 2147483646 h 82"/>
                <a:gd name="T60" fmla="*/ 2147483646 w 86"/>
                <a:gd name="T61" fmla="*/ 2147483646 h 82"/>
                <a:gd name="T62" fmla="*/ 2147483646 w 86"/>
                <a:gd name="T63" fmla="*/ 2147483646 h 82"/>
                <a:gd name="T64" fmla="*/ 2147483646 w 86"/>
                <a:gd name="T65" fmla="*/ 2147483646 h 82"/>
                <a:gd name="T66" fmla="*/ 2147483646 w 86"/>
                <a:gd name="T67" fmla="*/ 2147483646 h 82"/>
                <a:gd name="T68" fmla="*/ 2147483646 w 86"/>
                <a:gd name="T69" fmla="*/ 2147483646 h 82"/>
                <a:gd name="T70" fmla="*/ 2147483646 w 86"/>
                <a:gd name="T71" fmla="*/ 2147483646 h 82"/>
                <a:gd name="T72" fmla="*/ 2147483646 w 86"/>
                <a:gd name="T73" fmla="*/ 2147483646 h 82"/>
                <a:gd name="T74" fmla="*/ 2147483646 w 86"/>
                <a:gd name="T75" fmla="*/ 2147483646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6"/>
                <a:gd name="T115" fmla="*/ 0 h 82"/>
                <a:gd name="T116" fmla="*/ 86 w 86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6" h="82">
                  <a:moveTo>
                    <a:pt x="86" y="42"/>
                  </a:moveTo>
                  <a:lnTo>
                    <a:pt x="86" y="42"/>
                  </a:lnTo>
                  <a:lnTo>
                    <a:pt x="84" y="50"/>
                  </a:lnTo>
                  <a:lnTo>
                    <a:pt x="82" y="56"/>
                  </a:lnTo>
                  <a:lnTo>
                    <a:pt x="78" y="64"/>
                  </a:lnTo>
                  <a:lnTo>
                    <a:pt x="72" y="70"/>
                  </a:lnTo>
                  <a:lnTo>
                    <a:pt x="66" y="74"/>
                  </a:lnTo>
                  <a:lnTo>
                    <a:pt x="60" y="78"/>
                  </a:lnTo>
                  <a:lnTo>
                    <a:pt x="52" y="80"/>
                  </a:lnTo>
                  <a:lnTo>
                    <a:pt x="42" y="82"/>
                  </a:lnTo>
                  <a:lnTo>
                    <a:pt x="34" y="80"/>
                  </a:lnTo>
                  <a:lnTo>
                    <a:pt x="26" y="78"/>
                  </a:lnTo>
                  <a:lnTo>
                    <a:pt x="20" y="74"/>
                  </a:lnTo>
                  <a:lnTo>
                    <a:pt x="14" y="70"/>
                  </a:lnTo>
                  <a:lnTo>
                    <a:pt x="8" y="64"/>
                  </a:lnTo>
                  <a:lnTo>
                    <a:pt x="4" y="56"/>
                  </a:lnTo>
                  <a:lnTo>
                    <a:pt x="2" y="50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20" y="8"/>
                  </a:lnTo>
                  <a:lnTo>
                    <a:pt x="26" y="4"/>
                  </a:lnTo>
                  <a:lnTo>
                    <a:pt x="34" y="2"/>
                  </a:lnTo>
                  <a:lnTo>
                    <a:pt x="42" y="0"/>
                  </a:lnTo>
                  <a:lnTo>
                    <a:pt x="52" y="2"/>
                  </a:lnTo>
                  <a:lnTo>
                    <a:pt x="60" y="4"/>
                  </a:lnTo>
                  <a:lnTo>
                    <a:pt x="66" y="8"/>
                  </a:lnTo>
                  <a:lnTo>
                    <a:pt x="72" y="12"/>
                  </a:lnTo>
                  <a:lnTo>
                    <a:pt x="78" y="18"/>
                  </a:lnTo>
                  <a:lnTo>
                    <a:pt x="82" y="26"/>
                  </a:lnTo>
                  <a:lnTo>
                    <a:pt x="84" y="34"/>
                  </a:lnTo>
                  <a:lnTo>
                    <a:pt x="86" y="4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Freeform 278"/>
            <p:cNvSpPr>
              <a:spLocks/>
            </p:cNvSpPr>
            <p:nvPr/>
          </p:nvSpPr>
          <p:spPr bwMode="auto">
            <a:xfrm>
              <a:off x="3332163" y="6056313"/>
              <a:ext cx="127000" cy="123825"/>
            </a:xfrm>
            <a:custGeom>
              <a:avLst/>
              <a:gdLst>
                <a:gd name="T0" fmla="*/ 2147483646 w 80"/>
                <a:gd name="T1" fmla="*/ 2147483646 h 78"/>
                <a:gd name="T2" fmla="*/ 2147483646 w 80"/>
                <a:gd name="T3" fmla="*/ 2147483646 h 78"/>
                <a:gd name="T4" fmla="*/ 2147483646 w 80"/>
                <a:gd name="T5" fmla="*/ 2147483646 h 78"/>
                <a:gd name="T6" fmla="*/ 2147483646 w 80"/>
                <a:gd name="T7" fmla="*/ 2147483646 h 78"/>
                <a:gd name="T8" fmla="*/ 2147483646 w 80"/>
                <a:gd name="T9" fmla="*/ 2147483646 h 78"/>
                <a:gd name="T10" fmla="*/ 2147483646 w 80"/>
                <a:gd name="T11" fmla="*/ 2147483646 h 78"/>
                <a:gd name="T12" fmla="*/ 2147483646 w 80"/>
                <a:gd name="T13" fmla="*/ 2147483646 h 78"/>
                <a:gd name="T14" fmla="*/ 2147483646 w 80"/>
                <a:gd name="T15" fmla="*/ 2147483646 h 78"/>
                <a:gd name="T16" fmla="*/ 2147483646 w 80"/>
                <a:gd name="T17" fmla="*/ 2147483646 h 78"/>
                <a:gd name="T18" fmla="*/ 2147483646 w 80"/>
                <a:gd name="T19" fmla="*/ 2147483646 h 78"/>
                <a:gd name="T20" fmla="*/ 2147483646 w 80"/>
                <a:gd name="T21" fmla="*/ 2147483646 h 78"/>
                <a:gd name="T22" fmla="*/ 2147483646 w 80"/>
                <a:gd name="T23" fmla="*/ 2147483646 h 78"/>
                <a:gd name="T24" fmla="*/ 2147483646 w 80"/>
                <a:gd name="T25" fmla="*/ 2147483646 h 78"/>
                <a:gd name="T26" fmla="*/ 2147483646 w 80"/>
                <a:gd name="T27" fmla="*/ 2147483646 h 78"/>
                <a:gd name="T28" fmla="*/ 2147483646 w 80"/>
                <a:gd name="T29" fmla="*/ 2147483646 h 78"/>
                <a:gd name="T30" fmla="*/ 2147483646 w 80"/>
                <a:gd name="T31" fmla="*/ 2147483646 h 78"/>
                <a:gd name="T32" fmla="*/ 2147483646 w 80"/>
                <a:gd name="T33" fmla="*/ 2147483646 h 78"/>
                <a:gd name="T34" fmla="*/ 0 w 80"/>
                <a:gd name="T35" fmla="*/ 2147483646 h 78"/>
                <a:gd name="T36" fmla="*/ 0 w 80"/>
                <a:gd name="T37" fmla="*/ 2147483646 h 78"/>
                <a:gd name="T38" fmla="*/ 0 w 80"/>
                <a:gd name="T39" fmla="*/ 2147483646 h 78"/>
                <a:gd name="T40" fmla="*/ 0 w 80"/>
                <a:gd name="T41" fmla="*/ 2147483646 h 78"/>
                <a:gd name="T42" fmla="*/ 2147483646 w 80"/>
                <a:gd name="T43" fmla="*/ 2147483646 h 78"/>
                <a:gd name="T44" fmla="*/ 2147483646 w 80"/>
                <a:gd name="T45" fmla="*/ 2147483646 h 78"/>
                <a:gd name="T46" fmla="*/ 2147483646 w 80"/>
                <a:gd name="T47" fmla="*/ 2147483646 h 78"/>
                <a:gd name="T48" fmla="*/ 2147483646 w 80"/>
                <a:gd name="T49" fmla="*/ 2147483646 h 78"/>
                <a:gd name="T50" fmla="*/ 2147483646 w 80"/>
                <a:gd name="T51" fmla="*/ 2147483646 h 78"/>
                <a:gd name="T52" fmla="*/ 2147483646 w 80"/>
                <a:gd name="T53" fmla="*/ 2147483646 h 78"/>
                <a:gd name="T54" fmla="*/ 2147483646 w 80"/>
                <a:gd name="T55" fmla="*/ 0 h 78"/>
                <a:gd name="T56" fmla="*/ 2147483646 w 80"/>
                <a:gd name="T57" fmla="*/ 0 h 78"/>
                <a:gd name="T58" fmla="*/ 2147483646 w 80"/>
                <a:gd name="T59" fmla="*/ 2147483646 h 78"/>
                <a:gd name="T60" fmla="*/ 2147483646 w 80"/>
                <a:gd name="T61" fmla="*/ 2147483646 h 78"/>
                <a:gd name="T62" fmla="*/ 2147483646 w 80"/>
                <a:gd name="T63" fmla="*/ 2147483646 h 78"/>
                <a:gd name="T64" fmla="*/ 2147483646 w 80"/>
                <a:gd name="T65" fmla="*/ 2147483646 h 78"/>
                <a:gd name="T66" fmla="*/ 2147483646 w 80"/>
                <a:gd name="T67" fmla="*/ 2147483646 h 78"/>
                <a:gd name="T68" fmla="*/ 2147483646 w 80"/>
                <a:gd name="T69" fmla="*/ 2147483646 h 78"/>
                <a:gd name="T70" fmla="*/ 2147483646 w 80"/>
                <a:gd name="T71" fmla="*/ 2147483646 h 78"/>
                <a:gd name="T72" fmla="*/ 2147483646 w 80"/>
                <a:gd name="T73" fmla="*/ 2147483646 h 78"/>
                <a:gd name="T74" fmla="*/ 2147483646 w 80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78"/>
                <a:gd name="T116" fmla="*/ 80 w 80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78">
                  <a:moveTo>
                    <a:pt x="80" y="40"/>
                  </a:moveTo>
                  <a:lnTo>
                    <a:pt x="80" y="40"/>
                  </a:lnTo>
                  <a:lnTo>
                    <a:pt x="80" y="46"/>
                  </a:lnTo>
                  <a:lnTo>
                    <a:pt x="78" y="54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62" y="70"/>
                  </a:lnTo>
                  <a:lnTo>
                    <a:pt x="56" y="74"/>
                  </a:lnTo>
                  <a:lnTo>
                    <a:pt x="48" y="76"/>
                  </a:lnTo>
                  <a:lnTo>
                    <a:pt x="40" y="78"/>
                  </a:lnTo>
                  <a:lnTo>
                    <a:pt x="32" y="76"/>
                  </a:lnTo>
                  <a:lnTo>
                    <a:pt x="24" y="74"/>
                  </a:lnTo>
                  <a:lnTo>
                    <a:pt x="18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4" y="54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48" y="2"/>
                  </a:lnTo>
                  <a:lnTo>
                    <a:pt x="56" y="4"/>
                  </a:lnTo>
                  <a:lnTo>
                    <a:pt x="62" y="8"/>
                  </a:lnTo>
                  <a:lnTo>
                    <a:pt x="68" y="12"/>
                  </a:lnTo>
                  <a:lnTo>
                    <a:pt x="74" y="18"/>
                  </a:lnTo>
                  <a:lnTo>
                    <a:pt x="78" y="24"/>
                  </a:lnTo>
                  <a:lnTo>
                    <a:pt x="80" y="32"/>
                  </a:lnTo>
                  <a:lnTo>
                    <a:pt x="80" y="4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279"/>
            <p:cNvSpPr>
              <a:spLocks/>
            </p:cNvSpPr>
            <p:nvPr/>
          </p:nvSpPr>
          <p:spPr bwMode="auto">
            <a:xfrm>
              <a:off x="2954338" y="5900738"/>
              <a:ext cx="171450" cy="161925"/>
            </a:xfrm>
            <a:custGeom>
              <a:avLst/>
              <a:gdLst>
                <a:gd name="T0" fmla="*/ 2147483646 w 108"/>
                <a:gd name="T1" fmla="*/ 2147483646 h 102"/>
                <a:gd name="T2" fmla="*/ 2147483646 w 108"/>
                <a:gd name="T3" fmla="*/ 2147483646 h 102"/>
                <a:gd name="T4" fmla="*/ 2147483646 w 108"/>
                <a:gd name="T5" fmla="*/ 2147483646 h 102"/>
                <a:gd name="T6" fmla="*/ 2147483646 w 108"/>
                <a:gd name="T7" fmla="*/ 2147483646 h 102"/>
                <a:gd name="T8" fmla="*/ 2147483646 w 108"/>
                <a:gd name="T9" fmla="*/ 2147483646 h 102"/>
                <a:gd name="T10" fmla="*/ 2147483646 w 108"/>
                <a:gd name="T11" fmla="*/ 2147483646 h 102"/>
                <a:gd name="T12" fmla="*/ 2147483646 w 108"/>
                <a:gd name="T13" fmla="*/ 2147483646 h 102"/>
                <a:gd name="T14" fmla="*/ 2147483646 w 108"/>
                <a:gd name="T15" fmla="*/ 2147483646 h 102"/>
                <a:gd name="T16" fmla="*/ 2147483646 w 108"/>
                <a:gd name="T17" fmla="*/ 2147483646 h 102"/>
                <a:gd name="T18" fmla="*/ 2147483646 w 108"/>
                <a:gd name="T19" fmla="*/ 2147483646 h 102"/>
                <a:gd name="T20" fmla="*/ 2147483646 w 108"/>
                <a:gd name="T21" fmla="*/ 2147483646 h 102"/>
                <a:gd name="T22" fmla="*/ 2147483646 w 108"/>
                <a:gd name="T23" fmla="*/ 2147483646 h 102"/>
                <a:gd name="T24" fmla="*/ 2147483646 w 108"/>
                <a:gd name="T25" fmla="*/ 2147483646 h 102"/>
                <a:gd name="T26" fmla="*/ 2147483646 w 108"/>
                <a:gd name="T27" fmla="*/ 2147483646 h 102"/>
                <a:gd name="T28" fmla="*/ 2147483646 w 108"/>
                <a:gd name="T29" fmla="*/ 2147483646 h 102"/>
                <a:gd name="T30" fmla="*/ 2147483646 w 108"/>
                <a:gd name="T31" fmla="*/ 2147483646 h 102"/>
                <a:gd name="T32" fmla="*/ 2147483646 w 108"/>
                <a:gd name="T33" fmla="*/ 2147483646 h 102"/>
                <a:gd name="T34" fmla="*/ 2147483646 w 108"/>
                <a:gd name="T35" fmla="*/ 2147483646 h 102"/>
                <a:gd name="T36" fmla="*/ 0 w 108"/>
                <a:gd name="T37" fmla="*/ 2147483646 h 102"/>
                <a:gd name="T38" fmla="*/ 0 w 108"/>
                <a:gd name="T39" fmla="*/ 2147483646 h 102"/>
                <a:gd name="T40" fmla="*/ 2147483646 w 108"/>
                <a:gd name="T41" fmla="*/ 2147483646 h 102"/>
                <a:gd name="T42" fmla="*/ 2147483646 w 108"/>
                <a:gd name="T43" fmla="*/ 2147483646 h 102"/>
                <a:gd name="T44" fmla="*/ 2147483646 w 108"/>
                <a:gd name="T45" fmla="*/ 2147483646 h 102"/>
                <a:gd name="T46" fmla="*/ 2147483646 w 108"/>
                <a:gd name="T47" fmla="*/ 2147483646 h 102"/>
                <a:gd name="T48" fmla="*/ 2147483646 w 108"/>
                <a:gd name="T49" fmla="*/ 2147483646 h 102"/>
                <a:gd name="T50" fmla="*/ 2147483646 w 108"/>
                <a:gd name="T51" fmla="*/ 2147483646 h 102"/>
                <a:gd name="T52" fmla="*/ 2147483646 w 108"/>
                <a:gd name="T53" fmla="*/ 0 h 102"/>
                <a:gd name="T54" fmla="*/ 2147483646 w 108"/>
                <a:gd name="T55" fmla="*/ 0 h 102"/>
                <a:gd name="T56" fmla="*/ 2147483646 w 108"/>
                <a:gd name="T57" fmla="*/ 0 h 102"/>
                <a:gd name="T58" fmla="*/ 2147483646 w 108"/>
                <a:gd name="T59" fmla="*/ 0 h 102"/>
                <a:gd name="T60" fmla="*/ 2147483646 w 108"/>
                <a:gd name="T61" fmla="*/ 2147483646 h 102"/>
                <a:gd name="T62" fmla="*/ 2147483646 w 108"/>
                <a:gd name="T63" fmla="*/ 2147483646 h 102"/>
                <a:gd name="T64" fmla="*/ 2147483646 w 108"/>
                <a:gd name="T65" fmla="*/ 2147483646 h 102"/>
                <a:gd name="T66" fmla="*/ 2147483646 w 108"/>
                <a:gd name="T67" fmla="*/ 2147483646 h 102"/>
                <a:gd name="T68" fmla="*/ 2147483646 w 108"/>
                <a:gd name="T69" fmla="*/ 2147483646 h 102"/>
                <a:gd name="T70" fmla="*/ 2147483646 w 108"/>
                <a:gd name="T71" fmla="*/ 2147483646 h 102"/>
                <a:gd name="T72" fmla="*/ 2147483646 w 108"/>
                <a:gd name="T73" fmla="*/ 2147483646 h 102"/>
                <a:gd name="T74" fmla="*/ 2147483646 w 108"/>
                <a:gd name="T75" fmla="*/ 2147483646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8"/>
                <a:gd name="T115" fmla="*/ 0 h 102"/>
                <a:gd name="T116" fmla="*/ 108 w 108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8" h="102">
                  <a:moveTo>
                    <a:pt x="108" y="50"/>
                  </a:moveTo>
                  <a:lnTo>
                    <a:pt x="108" y="50"/>
                  </a:lnTo>
                  <a:lnTo>
                    <a:pt x="106" y="62"/>
                  </a:lnTo>
                  <a:lnTo>
                    <a:pt x="104" y="70"/>
                  </a:lnTo>
                  <a:lnTo>
                    <a:pt x="98" y="80"/>
                  </a:lnTo>
                  <a:lnTo>
                    <a:pt x="92" y="86"/>
                  </a:lnTo>
                  <a:lnTo>
                    <a:pt x="84" y="94"/>
                  </a:lnTo>
                  <a:lnTo>
                    <a:pt x="76" y="98"/>
                  </a:lnTo>
                  <a:lnTo>
                    <a:pt x="64" y="100"/>
                  </a:lnTo>
                  <a:lnTo>
                    <a:pt x="54" y="102"/>
                  </a:lnTo>
                  <a:lnTo>
                    <a:pt x="44" y="100"/>
                  </a:lnTo>
                  <a:lnTo>
                    <a:pt x="34" y="98"/>
                  </a:lnTo>
                  <a:lnTo>
                    <a:pt x="24" y="94"/>
                  </a:lnTo>
                  <a:lnTo>
                    <a:pt x="16" y="86"/>
                  </a:lnTo>
                  <a:lnTo>
                    <a:pt x="10" y="80"/>
                  </a:lnTo>
                  <a:lnTo>
                    <a:pt x="4" y="70"/>
                  </a:lnTo>
                  <a:lnTo>
                    <a:pt x="2" y="62"/>
                  </a:lnTo>
                  <a:lnTo>
                    <a:pt x="0" y="50"/>
                  </a:lnTo>
                  <a:lnTo>
                    <a:pt x="2" y="40"/>
                  </a:lnTo>
                  <a:lnTo>
                    <a:pt x="4" y="30"/>
                  </a:lnTo>
                  <a:lnTo>
                    <a:pt x="10" y="22"/>
                  </a:lnTo>
                  <a:lnTo>
                    <a:pt x="16" y="14"/>
                  </a:lnTo>
                  <a:lnTo>
                    <a:pt x="24" y="8"/>
                  </a:lnTo>
                  <a:lnTo>
                    <a:pt x="34" y="4"/>
                  </a:lnTo>
                  <a:lnTo>
                    <a:pt x="44" y="0"/>
                  </a:lnTo>
                  <a:lnTo>
                    <a:pt x="54" y="0"/>
                  </a:lnTo>
                  <a:lnTo>
                    <a:pt x="64" y="0"/>
                  </a:lnTo>
                  <a:lnTo>
                    <a:pt x="76" y="4"/>
                  </a:lnTo>
                  <a:lnTo>
                    <a:pt x="84" y="8"/>
                  </a:lnTo>
                  <a:lnTo>
                    <a:pt x="92" y="14"/>
                  </a:lnTo>
                  <a:lnTo>
                    <a:pt x="98" y="22"/>
                  </a:lnTo>
                  <a:lnTo>
                    <a:pt x="104" y="30"/>
                  </a:lnTo>
                  <a:lnTo>
                    <a:pt x="106" y="40"/>
                  </a:lnTo>
                  <a:lnTo>
                    <a:pt x="108" y="5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280"/>
            <p:cNvSpPr>
              <a:spLocks/>
            </p:cNvSpPr>
            <p:nvPr/>
          </p:nvSpPr>
          <p:spPr bwMode="auto">
            <a:xfrm>
              <a:off x="2671763" y="5653088"/>
              <a:ext cx="114300" cy="107950"/>
            </a:xfrm>
            <a:custGeom>
              <a:avLst/>
              <a:gdLst>
                <a:gd name="T0" fmla="*/ 2147483646 w 72"/>
                <a:gd name="T1" fmla="*/ 2147483646 h 68"/>
                <a:gd name="T2" fmla="*/ 2147483646 w 72"/>
                <a:gd name="T3" fmla="*/ 2147483646 h 68"/>
                <a:gd name="T4" fmla="*/ 2147483646 w 72"/>
                <a:gd name="T5" fmla="*/ 2147483646 h 68"/>
                <a:gd name="T6" fmla="*/ 2147483646 w 72"/>
                <a:gd name="T7" fmla="*/ 2147483646 h 68"/>
                <a:gd name="T8" fmla="*/ 2147483646 w 72"/>
                <a:gd name="T9" fmla="*/ 2147483646 h 68"/>
                <a:gd name="T10" fmla="*/ 2147483646 w 72"/>
                <a:gd name="T11" fmla="*/ 2147483646 h 68"/>
                <a:gd name="T12" fmla="*/ 2147483646 w 72"/>
                <a:gd name="T13" fmla="*/ 2147483646 h 68"/>
                <a:gd name="T14" fmla="*/ 2147483646 w 72"/>
                <a:gd name="T15" fmla="*/ 2147483646 h 68"/>
                <a:gd name="T16" fmla="*/ 2147483646 w 72"/>
                <a:gd name="T17" fmla="*/ 2147483646 h 68"/>
                <a:gd name="T18" fmla="*/ 2147483646 w 72"/>
                <a:gd name="T19" fmla="*/ 2147483646 h 68"/>
                <a:gd name="T20" fmla="*/ 2147483646 w 72"/>
                <a:gd name="T21" fmla="*/ 2147483646 h 68"/>
                <a:gd name="T22" fmla="*/ 2147483646 w 72"/>
                <a:gd name="T23" fmla="*/ 2147483646 h 68"/>
                <a:gd name="T24" fmla="*/ 2147483646 w 72"/>
                <a:gd name="T25" fmla="*/ 2147483646 h 68"/>
                <a:gd name="T26" fmla="*/ 2147483646 w 72"/>
                <a:gd name="T27" fmla="*/ 2147483646 h 68"/>
                <a:gd name="T28" fmla="*/ 2147483646 w 72"/>
                <a:gd name="T29" fmla="*/ 2147483646 h 68"/>
                <a:gd name="T30" fmla="*/ 2147483646 w 72"/>
                <a:gd name="T31" fmla="*/ 2147483646 h 68"/>
                <a:gd name="T32" fmla="*/ 2147483646 w 72"/>
                <a:gd name="T33" fmla="*/ 2147483646 h 68"/>
                <a:gd name="T34" fmla="*/ 0 w 72"/>
                <a:gd name="T35" fmla="*/ 2147483646 h 68"/>
                <a:gd name="T36" fmla="*/ 0 w 72"/>
                <a:gd name="T37" fmla="*/ 2147483646 h 68"/>
                <a:gd name="T38" fmla="*/ 0 w 72"/>
                <a:gd name="T39" fmla="*/ 2147483646 h 68"/>
                <a:gd name="T40" fmla="*/ 0 w 72"/>
                <a:gd name="T41" fmla="*/ 2147483646 h 68"/>
                <a:gd name="T42" fmla="*/ 2147483646 w 72"/>
                <a:gd name="T43" fmla="*/ 2147483646 h 68"/>
                <a:gd name="T44" fmla="*/ 2147483646 w 72"/>
                <a:gd name="T45" fmla="*/ 2147483646 h 68"/>
                <a:gd name="T46" fmla="*/ 2147483646 w 72"/>
                <a:gd name="T47" fmla="*/ 2147483646 h 68"/>
                <a:gd name="T48" fmla="*/ 2147483646 w 72"/>
                <a:gd name="T49" fmla="*/ 2147483646 h 68"/>
                <a:gd name="T50" fmla="*/ 2147483646 w 72"/>
                <a:gd name="T51" fmla="*/ 2147483646 h 68"/>
                <a:gd name="T52" fmla="*/ 2147483646 w 72"/>
                <a:gd name="T53" fmla="*/ 0 h 68"/>
                <a:gd name="T54" fmla="*/ 2147483646 w 72"/>
                <a:gd name="T55" fmla="*/ 0 h 68"/>
                <a:gd name="T56" fmla="*/ 2147483646 w 72"/>
                <a:gd name="T57" fmla="*/ 0 h 68"/>
                <a:gd name="T58" fmla="*/ 2147483646 w 72"/>
                <a:gd name="T59" fmla="*/ 0 h 68"/>
                <a:gd name="T60" fmla="*/ 2147483646 w 72"/>
                <a:gd name="T61" fmla="*/ 2147483646 h 68"/>
                <a:gd name="T62" fmla="*/ 2147483646 w 72"/>
                <a:gd name="T63" fmla="*/ 2147483646 h 68"/>
                <a:gd name="T64" fmla="*/ 2147483646 w 72"/>
                <a:gd name="T65" fmla="*/ 2147483646 h 68"/>
                <a:gd name="T66" fmla="*/ 2147483646 w 72"/>
                <a:gd name="T67" fmla="*/ 2147483646 h 68"/>
                <a:gd name="T68" fmla="*/ 2147483646 w 72"/>
                <a:gd name="T69" fmla="*/ 2147483646 h 68"/>
                <a:gd name="T70" fmla="*/ 2147483646 w 72"/>
                <a:gd name="T71" fmla="*/ 2147483646 h 68"/>
                <a:gd name="T72" fmla="*/ 2147483646 w 72"/>
                <a:gd name="T73" fmla="*/ 2147483646 h 68"/>
                <a:gd name="T74" fmla="*/ 2147483646 w 72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2"/>
                <a:gd name="T115" fmla="*/ 0 h 68"/>
                <a:gd name="T116" fmla="*/ 72 w 72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2" h="68">
                  <a:moveTo>
                    <a:pt x="72" y="34"/>
                  </a:moveTo>
                  <a:lnTo>
                    <a:pt x="72" y="34"/>
                  </a:lnTo>
                  <a:lnTo>
                    <a:pt x="70" y="40"/>
                  </a:lnTo>
                  <a:lnTo>
                    <a:pt x="68" y="48"/>
                  </a:lnTo>
                  <a:lnTo>
                    <a:pt x="66" y="54"/>
                  </a:lnTo>
                  <a:lnTo>
                    <a:pt x="62" y="58"/>
                  </a:lnTo>
                  <a:lnTo>
                    <a:pt x="56" y="62"/>
                  </a:lnTo>
                  <a:lnTo>
                    <a:pt x="50" y="66"/>
                  </a:lnTo>
                  <a:lnTo>
                    <a:pt x="42" y="68"/>
                  </a:lnTo>
                  <a:lnTo>
                    <a:pt x="36" y="68"/>
                  </a:lnTo>
                  <a:lnTo>
                    <a:pt x="28" y="68"/>
                  </a:lnTo>
                  <a:lnTo>
                    <a:pt x="22" y="66"/>
                  </a:lnTo>
                  <a:lnTo>
                    <a:pt x="16" y="62"/>
                  </a:lnTo>
                  <a:lnTo>
                    <a:pt x="10" y="58"/>
                  </a:lnTo>
                  <a:lnTo>
                    <a:pt x="6" y="54"/>
                  </a:lnTo>
                  <a:lnTo>
                    <a:pt x="2" y="48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6" y="6"/>
                  </a:lnTo>
                  <a:lnTo>
                    <a:pt x="62" y="10"/>
                  </a:lnTo>
                  <a:lnTo>
                    <a:pt x="66" y="14"/>
                  </a:lnTo>
                  <a:lnTo>
                    <a:pt x="68" y="20"/>
                  </a:lnTo>
                  <a:lnTo>
                    <a:pt x="70" y="26"/>
                  </a:lnTo>
                  <a:lnTo>
                    <a:pt x="72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281"/>
            <p:cNvSpPr>
              <a:spLocks/>
            </p:cNvSpPr>
            <p:nvPr/>
          </p:nvSpPr>
          <p:spPr bwMode="auto">
            <a:xfrm>
              <a:off x="2776538" y="5710238"/>
              <a:ext cx="76200" cy="73025"/>
            </a:xfrm>
            <a:custGeom>
              <a:avLst/>
              <a:gdLst>
                <a:gd name="T0" fmla="*/ 2147483646 w 48"/>
                <a:gd name="T1" fmla="*/ 2147483646 h 46"/>
                <a:gd name="T2" fmla="*/ 2147483646 w 48"/>
                <a:gd name="T3" fmla="*/ 2147483646 h 46"/>
                <a:gd name="T4" fmla="*/ 2147483646 w 48"/>
                <a:gd name="T5" fmla="*/ 2147483646 h 46"/>
                <a:gd name="T6" fmla="*/ 2147483646 w 48"/>
                <a:gd name="T7" fmla="*/ 2147483646 h 46"/>
                <a:gd name="T8" fmla="*/ 2147483646 w 48"/>
                <a:gd name="T9" fmla="*/ 2147483646 h 46"/>
                <a:gd name="T10" fmla="*/ 2147483646 w 48"/>
                <a:gd name="T11" fmla="*/ 2147483646 h 46"/>
                <a:gd name="T12" fmla="*/ 2147483646 w 48"/>
                <a:gd name="T13" fmla="*/ 2147483646 h 46"/>
                <a:gd name="T14" fmla="*/ 2147483646 w 48"/>
                <a:gd name="T15" fmla="*/ 2147483646 h 46"/>
                <a:gd name="T16" fmla="*/ 2147483646 w 48"/>
                <a:gd name="T17" fmla="*/ 2147483646 h 46"/>
                <a:gd name="T18" fmla="*/ 2147483646 w 48"/>
                <a:gd name="T19" fmla="*/ 2147483646 h 46"/>
                <a:gd name="T20" fmla="*/ 0 w 48"/>
                <a:gd name="T21" fmla="*/ 2147483646 h 46"/>
                <a:gd name="T22" fmla="*/ 0 w 48"/>
                <a:gd name="T23" fmla="*/ 2147483646 h 46"/>
                <a:gd name="T24" fmla="*/ 2147483646 w 48"/>
                <a:gd name="T25" fmla="*/ 2147483646 h 46"/>
                <a:gd name="T26" fmla="*/ 2147483646 w 48"/>
                <a:gd name="T27" fmla="*/ 2147483646 h 46"/>
                <a:gd name="T28" fmla="*/ 2147483646 w 48"/>
                <a:gd name="T29" fmla="*/ 2147483646 h 46"/>
                <a:gd name="T30" fmla="*/ 2147483646 w 48"/>
                <a:gd name="T31" fmla="*/ 0 h 46"/>
                <a:gd name="T32" fmla="*/ 2147483646 w 48"/>
                <a:gd name="T33" fmla="*/ 0 h 46"/>
                <a:gd name="T34" fmla="*/ 2147483646 w 48"/>
                <a:gd name="T35" fmla="*/ 2147483646 h 46"/>
                <a:gd name="T36" fmla="*/ 2147483646 w 48"/>
                <a:gd name="T37" fmla="*/ 2147483646 h 46"/>
                <a:gd name="T38" fmla="*/ 2147483646 w 48"/>
                <a:gd name="T39" fmla="*/ 2147483646 h 46"/>
                <a:gd name="T40" fmla="*/ 2147483646 w 48"/>
                <a:gd name="T41" fmla="*/ 2147483646 h 46"/>
                <a:gd name="T42" fmla="*/ 2147483646 w 48"/>
                <a:gd name="T43" fmla="*/ 2147483646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6"/>
                <a:gd name="T68" fmla="*/ 48 w 48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6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2" y="40"/>
                  </a:lnTo>
                  <a:lnTo>
                    <a:pt x="34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40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Freeform 282"/>
            <p:cNvSpPr>
              <a:spLocks/>
            </p:cNvSpPr>
            <p:nvPr/>
          </p:nvSpPr>
          <p:spPr bwMode="auto">
            <a:xfrm>
              <a:off x="2655888" y="5932488"/>
              <a:ext cx="152400" cy="146050"/>
            </a:xfrm>
            <a:custGeom>
              <a:avLst/>
              <a:gdLst>
                <a:gd name="T0" fmla="*/ 2147483646 w 96"/>
                <a:gd name="T1" fmla="*/ 2147483646 h 92"/>
                <a:gd name="T2" fmla="*/ 2147483646 w 96"/>
                <a:gd name="T3" fmla="*/ 2147483646 h 92"/>
                <a:gd name="T4" fmla="*/ 2147483646 w 96"/>
                <a:gd name="T5" fmla="*/ 2147483646 h 92"/>
                <a:gd name="T6" fmla="*/ 2147483646 w 96"/>
                <a:gd name="T7" fmla="*/ 2147483646 h 92"/>
                <a:gd name="T8" fmla="*/ 2147483646 w 96"/>
                <a:gd name="T9" fmla="*/ 2147483646 h 92"/>
                <a:gd name="T10" fmla="*/ 2147483646 w 96"/>
                <a:gd name="T11" fmla="*/ 2147483646 h 92"/>
                <a:gd name="T12" fmla="*/ 2147483646 w 96"/>
                <a:gd name="T13" fmla="*/ 2147483646 h 92"/>
                <a:gd name="T14" fmla="*/ 2147483646 w 96"/>
                <a:gd name="T15" fmla="*/ 2147483646 h 92"/>
                <a:gd name="T16" fmla="*/ 2147483646 w 96"/>
                <a:gd name="T17" fmla="*/ 2147483646 h 92"/>
                <a:gd name="T18" fmla="*/ 2147483646 w 96"/>
                <a:gd name="T19" fmla="*/ 2147483646 h 92"/>
                <a:gd name="T20" fmla="*/ 2147483646 w 96"/>
                <a:gd name="T21" fmla="*/ 2147483646 h 92"/>
                <a:gd name="T22" fmla="*/ 2147483646 w 96"/>
                <a:gd name="T23" fmla="*/ 2147483646 h 92"/>
                <a:gd name="T24" fmla="*/ 2147483646 w 96"/>
                <a:gd name="T25" fmla="*/ 2147483646 h 92"/>
                <a:gd name="T26" fmla="*/ 2147483646 w 96"/>
                <a:gd name="T27" fmla="*/ 2147483646 h 92"/>
                <a:gd name="T28" fmla="*/ 2147483646 w 96"/>
                <a:gd name="T29" fmla="*/ 2147483646 h 92"/>
                <a:gd name="T30" fmla="*/ 2147483646 w 96"/>
                <a:gd name="T31" fmla="*/ 2147483646 h 92"/>
                <a:gd name="T32" fmla="*/ 2147483646 w 96"/>
                <a:gd name="T33" fmla="*/ 2147483646 h 92"/>
                <a:gd name="T34" fmla="*/ 0 w 96"/>
                <a:gd name="T35" fmla="*/ 2147483646 h 92"/>
                <a:gd name="T36" fmla="*/ 0 w 96"/>
                <a:gd name="T37" fmla="*/ 2147483646 h 92"/>
                <a:gd name="T38" fmla="*/ 0 w 96"/>
                <a:gd name="T39" fmla="*/ 2147483646 h 92"/>
                <a:gd name="T40" fmla="*/ 0 w 96"/>
                <a:gd name="T41" fmla="*/ 2147483646 h 92"/>
                <a:gd name="T42" fmla="*/ 2147483646 w 96"/>
                <a:gd name="T43" fmla="*/ 2147483646 h 92"/>
                <a:gd name="T44" fmla="*/ 2147483646 w 96"/>
                <a:gd name="T45" fmla="*/ 2147483646 h 92"/>
                <a:gd name="T46" fmla="*/ 2147483646 w 96"/>
                <a:gd name="T47" fmla="*/ 2147483646 h 92"/>
                <a:gd name="T48" fmla="*/ 2147483646 w 96"/>
                <a:gd name="T49" fmla="*/ 2147483646 h 92"/>
                <a:gd name="T50" fmla="*/ 2147483646 w 96"/>
                <a:gd name="T51" fmla="*/ 2147483646 h 92"/>
                <a:gd name="T52" fmla="*/ 2147483646 w 96"/>
                <a:gd name="T53" fmla="*/ 0 h 92"/>
                <a:gd name="T54" fmla="*/ 2147483646 w 96"/>
                <a:gd name="T55" fmla="*/ 0 h 92"/>
                <a:gd name="T56" fmla="*/ 2147483646 w 96"/>
                <a:gd name="T57" fmla="*/ 0 h 92"/>
                <a:gd name="T58" fmla="*/ 2147483646 w 96"/>
                <a:gd name="T59" fmla="*/ 0 h 92"/>
                <a:gd name="T60" fmla="*/ 2147483646 w 96"/>
                <a:gd name="T61" fmla="*/ 2147483646 h 92"/>
                <a:gd name="T62" fmla="*/ 2147483646 w 96"/>
                <a:gd name="T63" fmla="*/ 2147483646 h 92"/>
                <a:gd name="T64" fmla="*/ 2147483646 w 96"/>
                <a:gd name="T65" fmla="*/ 2147483646 h 92"/>
                <a:gd name="T66" fmla="*/ 2147483646 w 96"/>
                <a:gd name="T67" fmla="*/ 2147483646 h 92"/>
                <a:gd name="T68" fmla="*/ 2147483646 w 96"/>
                <a:gd name="T69" fmla="*/ 2147483646 h 92"/>
                <a:gd name="T70" fmla="*/ 2147483646 w 96"/>
                <a:gd name="T71" fmla="*/ 2147483646 h 92"/>
                <a:gd name="T72" fmla="*/ 2147483646 w 96"/>
                <a:gd name="T73" fmla="*/ 2147483646 h 92"/>
                <a:gd name="T74" fmla="*/ 2147483646 w 96"/>
                <a:gd name="T75" fmla="*/ 2147483646 h 9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6"/>
                <a:gd name="T115" fmla="*/ 0 h 92"/>
                <a:gd name="T116" fmla="*/ 96 w 96"/>
                <a:gd name="T117" fmla="*/ 92 h 9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6" h="92">
                  <a:moveTo>
                    <a:pt x="96" y="46"/>
                  </a:moveTo>
                  <a:lnTo>
                    <a:pt x="96" y="46"/>
                  </a:lnTo>
                  <a:lnTo>
                    <a:pt x="96" y="54"/>
                  </a:lnTo>
                  <a:lnTo>
                    <a:pt x="92" y="64"/>
                  </a:lnTo>
                  <a:lnTo>
                    <a:pt x="88" y="72"/>
                  </a:lnTo>
                  <a:lnTo>
                    <a:pt x="82" y="78"/>
                  </a:lnTo>
                  <a:lnTo>
                    <a:pt x="74" y="84"/>
                  </a:lnTo>
                  <a:lnTo>
                    <a:pt x="66" y="88"/>
                  </a:lnTo>
                  <a:lnTo>
                    <a:pt x="58" y="90"/>
                  </a:lnTo>
                  <a:lnTo>
                    <a:pt x="48" y="92"/>
                  </a:lnTo>
                  <a:lnTo>
                    <a:pt x="38" y="90"/>
                  </a:lnTo>
                  <a:lnTo>
                    <a:pt x="30" y="88"/>
                  </a:lnTo>
                  <a:lnTo>
                    <a:pt x="20" y="84"/>
                  </a:lnTo>
                  <a:lnTo>
                    <a:pt x="14" y="78"/>
                  </a:lnTo>
                  <a:lnTo>
                    <a:pt x="8" y="72"/>
                  </a:lnTo>
                  <a:lnTo>
                    <a:pt x="4" y="64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2"/>
                  </a:lnTo>
                  <a:lnTo>
                    <a:pt x="20" y="8"/>
                  </a:lnTo>
                  <a:lnTo>
                    <a:pt x="30" y="4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66" y="4"/>
                  </a:lnTo>
                  <a:lnTo>
                    <a:pt x="74" y="8"/>
                  </a:lnTo>
                  <a:lnTo>
                    <a:pt x="82" y="12"/>
                  </a:lnTo>
                  <a:lnTo>
                    <a:pt x="88" y="20"/>
                  </a:lnTo>
                  <a:lnTo>
                    <a:pt x="92" y="28"/>
                  </a:lnTo>
                  <a:lnTo>
                    <a:pt x="96" y="36"/>
                  </a:lnTo>
                  <a:lnTo>
                    <a:pt x="96" y="4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Freeform 283"/>
            <p:cNvSpPr>
              <a:spLocks/>
            </p:cNvSpPr>
            <p:nvPr/>
          </p:nvSpPr>
          <p:spPr bwMode="auto">
            <a:xfrm>
              <a:off x="2795588" y="6008688"/>
              <a:ext cx="114300" cy="107950"/>
            </a:xfrm>
            <a:custGeom>
              <a:avLst/>
              <a:gdLst>
                <a:gd name="T0" fmla="*/ 2147483646 w 72"/>
                <a:gd name="T1" fmla="*/ 2147483646 h 68"/>
                <a:gd name="T2" fmla="*/ 2147483646 w 72"/>
                <a:gd name="T3" fmla="*/ 2147483646 h 68"/>
                <a:gd name="T4" fmla="*/ 2147483646 w 72"/>
                <a:gd name="T5" fmla="*/ 2147483646 h 68"/>
                <a:gd name="T6" fmla="*/ 2147483646 w 72"/>
                <a:gd name="T7" fmla="*/ 2147483646 h 68"/>
                <a:gd name="T8" fmla="*/ 2147483646 w 72"/>
                <a:gd name="T9" fmla="*/ 2147483646 h 68"/>
                <a:gd name="T10" fmla="*/ 2147483646 w 72"/>
                <a:gd name="T11" fmla="*/ 2147483646 h 68"/>
                <a:gd name="T12" fmla="*/ 2147483646 w 72"/>
                <a:gd name="T13" fmla="*/ 2147483646 h 68"/>
                <a:gd name="T14" fmla="*/ 2147483646 w 72"/>
                <a:gd name="T15" fmla="*/ 2147483646 h 68"/>
                <a:gd name="T16" fmla="*/ 2147483646 w 72"/>
                <a:gd name="T17" fmla="*/ 2147483646 h 68"/>
                <a:gd name="T18" fmla="*/ 2147483646 w 72"/>
                <a:gd name="T19" fmla="*/ 2147483646 h 68"/>
                <a:gd name="T20" fmla="*/ 2147483646 w 72"/>
                <a:gd name="T21" fmla="*/ 2147483646 h 68"/>
                <a:gd name="T22" fmla="*/ 2147483646 w 72"/>
                <a:gd name="T23" fmla="*/ 2147483646 h 68"/>
                <a:gd name="T24" fmla="*/ 2147483646 w 72"/>
                <a:gd name="T25" fmla="*/ 2147483646 h 68"/>
                <a:gd name="T26" fmla="*/ 2147483646 w 72"/>
                <a:gd name="T27" fmla="*/ 2147483646 h 68"/>
                <a:gd name="T28" fmla="*/ 2147483646 w 72"/>
                <a:gd name="T29" fmla="*/ 2147483646 h 68"/>
                <a:gd name="T30" fmla="*/ 2147483646 w 72"/>
                <a:gd name="T31" fmla="*/ 2147483646 h 68"/>
                <a:gd name="T32" fmla="*/ 2147483646 w 72"/>
                <a:gd name="T33" fmla="*/ 2147483646 h 68"/>
                <a:gd name="T34" fmla="*/ 0 w 72"/>
                <a:gd name="T35" fmla="*/ 2147483646 h 68"/>
                <a:gd name="T36" fmla="*/ 0 w 72"/>
                <a:gd name="T37" fmla="*/ 2147483646 h 68"/>
                <a:gd name="T38" fmla="*/ 0 w 72"/>
                <a:gd name="T39" fmla="*/ 2147483646 h 68"/>
                <a:gd name="T40" fmla="*/ 0 w 72"/>
                <a:gd name="T41" fmla="*/ 2147483646 h 68"/>
                <a:gd name="T42" fmla="*/ 2147483646 w 72"/>
                <a:gd name="T43" fmla="*/ 2147483646 h 68"/>
                <a:gd name="T44" fmla="*/ 2147483646 w 72"/>
                <a:gd name="T45" fmla="*/ 2147483646 h 68"/>
                <a:gd name="T46" fmla="*/ 2147483646 w 72"/>
                <a:gd name="T47" fmla="*/ 2147483646 h 68"/>
                <a:gd name="T48" fmla="*/ 2147483646 w 72"/>
                <a:gd name="T49" fmla="*/ 2147483646 h 68"/>
                <a:gd name="T50" fmla="*/ 2147483646 w 72"/>
                <a:gd name="T51" fmla="*/ 2147483646 h 68"/>
                <a:gd name="T52" fmla="*/ 2147483646 w 72"/>
                <a:gd name="T53" fmla="*/ 0 h 68"/>
                <a:gd name="T54" fmla="*/ 2147483646 w 72"/>
                <a:gd name="T55" fmla="*/ 0 h 68"/>
                <a:gd name="T56" fmla="*/ 2147483646 w 72"/>
                <a:gd name="T57" fmla="*/ 0 h 68"/>
                <a:gd name="T58" fmla="*/ 2147483646 w 72"/>
                <a:gd name="T59" fmla="*/ 0 h 68"/>
                <a:gd name="T60" fmla="*/ 2147483646 w 72"/>
                <a:gd name="T61" fmla="*/ 2147483646 h 68"/>
                <a:gd name="T62" fmla="*/ 2147483646 w 72"/>
                <a:gd name="T63" fmla="*/ 2147483646 h 68"/>
                <a:gd name="T64" fmla="*/ 2147483646 w 72"/>
                <a:gd name="T65" fmla="*/ 2147483646 h 68"/>
                <a:gd name="T66" fmla="*/ 2147483646 w 72"/>
                <a:gd name="T67" fmla="*/ 2147483646 h 68"/>
                <a:gd name="T68" fmla="*/ 2147483646 w 72"/>
                <a:gd name="T69" fmla="*/ 2147483646 h 68"/>
                <a:gd name="T70" fmla="*/ 2147483646 w 72"/>
                <a:gd name="T71" fmla="*/ 2147483646 h 68"/>
                <a:gd name="T72" fmla="*/ 2147483646 w 72"/>
                <a:gd name="T73" fmla="*/ 2147483646 h 68"/>
                <a:gd name="T74" fmla="*/ 2147483646 w 72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2"/>
                <a:gd name="T115" fmla="*/ 0 h 68"/>
                <a:gd name="T116" fmla="*/ 72 w 72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2" h="68">
                  <a:moveTo>
                    <a:pt x="72" y="34"/>
                  </a:moveTo>
                  <a:lnTo>
                    <a:pt x="72" y="34"/>
                  </a:lnTo>
                  <a:lnTo>
                    <a:pt x="72" y="40"/>
                  </a:lnTo>
                  <a:lnTo>
                    <a:pt x="70" y="48"/>
                  </a:lnTo>
                  <a:lnTo>
                    <a:pt x="66" y="54"/>
                  </a:lnTo>
                  <a:lnTo>
                    <a:pt x="62" y="58"/>
                  </a:lnTo>
                  <a:lnTo>
                    <a:pt x="56" y="62"/>
                  </a:lnTo>
                  <a:lnTo>
                    <a:pt x="50" y="66"/>
                  </a:lnTo>
                  <a:lnTo>
                    <a:pt x="44" y="68"/>
                  </a:lnTo>
                  <a:lnTo>
                    <a:pt x="36" y="68"/>
                  </a:lnTo>
                  <a:lnTo>
                    <a:pt x="28" y="68"/>
                  </a:lnTo>
                  <a:lnTo>
                    <a:pt x="22" y="66"/>
                  </a:lnTo>
                  <a:lnTo>
                    <a:pt x="16" y="62"/>
                  </a:lnTo>
                  <a:lnTo>
                    <a:pt x="10" y="58"/>
                  </a:lnTo>
                  <a:lnTo>
                    <a:pt x="6" y="54"/>
                  </a:lnTo>
                  <a:lnTo>
                    <a:pt x="2" y="48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56" y="6"/>
                  </a:lnTo>
                  <a:lnTo>
                    <a:pt x="62" y="10"/>
                  </a:lnTo>
                  <a:lnTo>
                    <a:pt x="66" y="14"/>
                  </a:lnTo>
                  <a:lnTo>
                    <a:pt x="70" y="20"/>
                  </a:lnTo>
                  <a:lnTo>
                    <a:pt x="72" y="26"/>
                  </a:lnTo>
                  <a:lnTo>
                    <a:pt x="72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Freeform 284"/>
            <p:cNvSpPr>
              <a:spLocks/>
            </p:cNvSpPr>
            <p:nvPr/>
          </p:nvSpPr>
          <p:spPr bwMode="auto">
            <a:xfrm>
              <a:off x="2706688" y="6075363"/>
              <a:ext cx="114300" cy="111125"/>
            </a:xfrm>
            <a:custGeom>
              <a:avLst/>
              <a:gdLst>
                <a:gd name="T0" fmla="*/ 2147483646 w 72"/>
                <a:gd name="T1" fmla="*/ 2147483646 h 70"/>
                <a:gd name="T2" fmla="*/ 2147483646 w 72"/>
                <a:gd name="T3" fmla="*/ 2147483646 h 70"/>
                <a:gd name="T4" fmla="*/ 2147483646 w 72"/>
                <a:gd name="T5" fmla="*/ 2147483646 h 70"/>
                <a:gd name="T6" fmla="*/ 2147483646 w 72"/>
                <a:gd name="T7" fmla="*/ 2147483646 h 70"/>
                <a:gd name="T8" fmla="*/ 2147483646 w 72"/>
                <a:gd name="T9" fmla="*/ 2147483646 h 70"/>
                <a:gd name="T10" fmla="*/ 2147483646 w 72"/>
                <a:gd name="T11" fmla="*/ 2147483646 h 70"/>
                <a:gd name="T12" fmla="*/ 2147483646 w 72"/>
                <a:gd name="T13" fmla="*/ 2147483646 h 70"/>
                <a:gd name="T14" fmla="*/ 2147483646 w 72"/>
                <a:gd name="T15" fmla="*/ 2147483646 h 70"/>
                <a:gd name="T16" fmla="*/ 2147483646 w 72"/>
                <a:gd name="T17" fmla="*/ 2147483646 h 70"/>
                <a:gd name="T18" fmla="*/ 2147483646 w 72"/>
                <a:gd name="T19" fmla="*/ 2147483646 h 70"/>
                <a:gd name="T20" fmla="*/ 2147483646 w 72"/>
                <a:gd name="T21" fmla="*/ 2147483646 h 70"/>
                <a:gd name="T22" fmla="*/ 2147483646 w 72"/>
                <a:gd name="T23" fmla="*/ 2147483646 h 70"/>
                <a:gd name="T24" fmla="*/ 2147483646 w 72"/>
                <a:gd name="T25" fmla="*/ 2147483646 h 70"/>
                <a:gd name="T26" fmla="*/ 2147483646 w 72"/>
                <a:gd name="T27" fmla="*/ 2147483646 h 70"/>
                <a:gd name="T28" fmla="*/ 2147483646 w 72"/>
                <a:gd name="T29" fmla="*/ 2147483646 h 70"/>
                <a:gd name="T30" fmla="*/ 2147483646 w 72"/>
                <a:gd name="T31" fmla="*/ 2147483646 h 70"/>
                <a:gd name="T32" fmla="*/ 2147483646 w 72"/>
                <a:gd name="T33" fmla="*/ 2147483646 h 70"/>
                <a:gd name="T34" fmla="*/ 0 w 72"/>
                <a:gd name="T35" fmla="*/ 2147483646 h 70"/>
                <a:gd name="T36" fmla="*/ 0 w 72"/>
                <a:gd name="T37" fmla="*/ 2147483646 h 70"/>
                <a:gd name="T38" fmla="*/ 0 w 72"/>
                <a:gd name="T39" fmla="*/ 2147483646 h 70"/>
                <a:gd name="T40" fmla="*/ 0 w 72"/>
                <a:gd name="T41" fmla="*/ 2147483646 h 70"/>
                <a:gd name="T42" fmla="*/ 2147483646 w 72"/>
                <a:gd name="T43" fmla="*/ 2147483646 h 70"/>
                <a:gd name="T44" fmla="*/ 2147483646 w 72"/>
                <a:gd name="T45" fmla="*/ 2147483646 h 70"/>
                <a:gd name="T46" fmla="*/ 2147483646 w 72"/>
                <a:gd name="T47" fmla="*/ 2147483646 h 70"/>
                <a:gd name="T48" fmla="*/ 2147483646 w 72"/>
                <a:gd name="T49" fmla="*/ 2147483646 h 70"/>
                <a:gd name="T50" fmla="*/ 2147483646 w 72"/>
                <a:gd name="T51" fmla="*/ 2147483646 h 70"/>
                <a:gd name="T52" fmla="*/ 2147483646 w 72"/>
                <a:gd name="T53" fmla="*/ 2147483646 h 70"/>
                <a:gd name="T54" fmla="*/ 2147483646 w 72"/>
                <a:gd name="T55" fmla="*/ 0 h 70"/>
                <a:gd name="T56" fmla="*/ 2147483646 w 72"/>
                <a:gd name="T57" fmla="*/ 0 h 70"/>
                <a:gd name="T58" fmla="*/ 2147483646 w 72"/>
                <a:gd name="T59" fmla="*/ 2147483646 h 70"/>
                <a:gd name="T60" fmla="*/ 2147483646 w 72"/>
                <a:gd name="T61" fmla="*/ 2147483646 h 70"/>
                <a:gd name="T62" fmla="*/ 2147483646 w 72"/>
                <a:gd name="T63" fmla="*/ 2147483646 h 70"/>
                <a:gd name="T64" fmla="*/ 2147483646 w 72"/>
                <a:gd name="T65" fmla="*/ 2147483646 h 70"/>
                <a:gd name="T66" fmla="*/ 2147483646 w 72"/>
                <a:gd name="T67" fmla="*/ 2147483646 h 70"/>
                <a:gd name="T68" fmla="*/ 2147483646 w 72"/>
                <a:gd name="T69" fmla="*/ 2147483646 h 70"/>
                <a:gd name="T70" fmla="*/ 2147483646 w 72"/>
                <a:gd name="T71" fmla="*/ 2147483646 h 70"/>
                <a:gd name="T72" fmla="*/ 2147483646 w 72"/>
                <a:gd name="T73" fmla="*/ 2147483646 h 70"/>
                <a:gd name="T74" fmla="*/ 2147483646 w 72"/>
                <a:gd name="T75" fmla="*/ 2147483646 h 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2"/>
                <a:gd name="T115" fmla="*/ 0 h 70"/>
                <a:gd name="T116" fmla="*/ 72 w 72"/>
                <a:gd name="T117" fmla="*/ 70 h 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2" h="70">
                  <a:moveTo>
                    <a:pt x="72" y="36"/>
                  </a:moveTo>
                  <a:lnTo>
                    <a:pt x="72" y="36"/>
                  </a:lnTo>
                  <a:lnTo>
                    <a:pt x="72" y="42"/>
                  </a:lnTo>
                  <a:lnTo>
                    <a:pt x="68" y="48"/>
                  </a:lnTo>
                  <a:lnTo>
                    <a:pt x="66" y="54"/>
                  </a:lnTo>
                  <a:lnTo>
                    <a:pt x="62" y="60"/>
                  </a:lnTo>
                  <a:lnTo>
                    <a:pt x="56" y="64"/>
                  </a:lnTo>
                  <a:lnTo>
                    <a:pt x="50" y="68"/>
                  </a:lnTo>
                  <a:lnTo>
                    <a:pt x="42" y="70"/>
                  </a:lnTo>
                  <a:lnTo>
                    <a:pt x="36" y="70"/>
                  </a:lnTo>
                  <a:lnTo>
                    <a:pt x="28" y="70"/>
                  </a:lnTo>
                  <a:lnTo>
                    <a:pt x="22" y="68"/>
                  </a:lnTo>
                  <a:lnTo>
                    <a:pt x="16" y="64"/>
                  </a:lnTo>
                  <a:lnTo>
                    <a:pt x="10" y="60"/>
                  </a:lnTo>
                  <a:lnTo>
                    <a:pt x="6" y="54"/>
                  </a:lnTo>
                  <a:lnTo>
                    <a:pt x="2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50" y="4"/>
                  </a:lnTo>
                  <a:lnTo>
                    <a:pt x="56" y="6"/>
                  </a:lnTo>
                  <a:lnTo>
                    <a:pt x="62" y="10"/>
                  </a:lnTo>
                  <a:lnTo>
                    <a:pt x="66" y="16"/>
                  </a:lnTo>
                  <a:lnTo>
                    <a:pt x="68" y="22"/>
                  </a:lnTo>
                  <a:lnTo>
                    <a:pt x="72" y="28"/>
                  </a:lnTo>
                  <a:lnTo>
                    <a:pt x="72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6" name="Freeform 285"/>
            <p:cNvSpPr>
              <a:spLocks/>
            </p:cNvSpPr>
            <p:nvPr/>
          </p:nvSpPr>
          <p:spPr bwMode="auto">
            <a:xfrm>
              <a:off x="3125788" y="5430838"/>
              <a:ext cx="111125" cy="104775"/>
            </a:xfrm>
            <a:custGeom>
              <a:avLst/>
              <a:gdLst>
                <a:gd name="T0" fmla="*/ 2147483646 w 70"/>
                <a:gd name="T1" fmla="*/ 2147483646 h 66"/>
                <a:gd name="T2" fmla="*/ 2147483646 w 70"/>
                <a:gd name="T3" fmla="*/ 2147483646 h 66"/>
                <a:gd name="T4" fmla="*/ 2147483646 w 70"/>
                <a:gd name="T5" fmla="*/ 2147483646 h 66"/>
                <a:gd name="T6" fmla="*/ 2147483646 w 70"/>
                <a:gd name="T7" fmla="*/ 2147483646 h 66"/>
                <a:gd name="T8" fmla="*/ 2147483646 w 70"/>
                <a:gd name="T9" fmla="*/ 2147483646 h 66"/>
                <a:gd name="T10" fmla="*/ 2147483646 w 70"/>
                <a:gd name="T11" fmla="*/ 2147483646 h 66"/>
                <a:gd name="T12" fmla="*/ 2147483646 w 70"/>
                <a:gd name="T13" fmla="*/ 2147483646 h 66"/>
                <a:gd name="T14" fmla="*/ 2147483646 w 70"/>
                <a:gd name="T15" fmla="*/ 2147483646 h 66"/>
                <a:gd name="T16" fmla="*/ 2147483646 w 70"/>
                <a:gd name="T17" fmla="*/ 2147483646 h 66"/>
                <a:gd name="T18" fmla="*/ 2147483646 w 70"/>
                <a:gd name="T19" fmla="*/ 2147483646 h 66"/>
                <a:gd name="T20" fmla="*/ 2147483646 w 70"/>
                <a:gd name="T21" fmla="*/ 2147483646 h 66"/>
                <a:gd name="T22" fmla="*/ 2147483646 w 70"/>
                <a:gd name="T23" fmla="*/ 2147483646 h 66"/>
                <a:gd name="T24" fmla="*/ 2147483646 w 70"/>
                <a:gd name="T25" fmla="*/ 2147483646 h 66"/>
                <a:gd name="T26" fmla="*/ 2147483646 w 70"/>
                <a:gd name="T27" fmla="*/ 2147483646 h 66"/>
                <a:gd name="T28" fmla="*/ 2147483646 w 70"/>
                <a:gd name="T29" fmla="*/ 2147483646 h 66"/>
                <a:gd name="T30" fmla="*/ 2147483646 w 70"/>
                <a:gd name="T31" fmla="*/ 2147483646 h 66"/>
                <a:gd name="T32" fmla="*/ 2147483646 w 70"/>
                <a:gd name="T33" fmla="*/ 2147483646 h 66"/>
                <a:gd name="T34" fmla="*/ 2147483646 w 70"/>
                <a:gd name="T35" fmla="*/ 2147483646 h 66"/>
                <a:gd name="T36" fmla="*/ 0 w 70"/>
                <a:gd name="T37" fmla="*/ 2147483646 h 66"/>
                <a:gd name="T38" fmla="*/ 0 w 70"/>
                <a:gd name="T39" fmla="*/ 2147483646 h 66"/>
                <a:gd name="T40" fmla="*/ 2147483646 w 70"/>
                <a:gd name="T41" fmla="*/ 2147483646 h 66"/>
                <a:gd name="T42" fmla="*/ 2147483646 w 70"/>
                <a:gd name="T43" fmla="*/ 2147483646 h 66"/>
                <a:gd name="T44" fmla="*/ 2147483646 w 70"/>
                <a:gd name="T45" fmla="*/ 2147483646 h 66"/>
                <a:gd name="T46" fmla="*/ 2147483646 w 70"/>
                <a:gd name="T47" fmla="*/ 2147483646 h 66"/>
                <a:gd name="T48" fmla="*/ 2147483646 w 70"/>
                <a:gd name="T49" fmla="*/ 2147483646 h 66"/>
                <a:gd name="T50" fmla="*/ 2147483646 w 70"/>
                <a:gd name="T51" fmla="*/ 2147483646 h 66"/>
                <a:gd name="T52" fmla="*/ 2147483646 w 70"/>
                <a:gd name="T53" fmla="*/ 2147483646 h 66"/>
                <a:gd name="T54" fmla="*/ 2147483646 w 70"/>
                <a:gd name="T55" fmla="*/ 0 h 66"/>
                <a:gd name="T56" fmla="*/ 2147483646 w 70"/>
                <a:gd name="T57" fmla="*/ 0 h 66"/>
                <a:gd name="T58" fmla="*/ 2147483646 w 70"/>
                <a:gd name="T59" fmla="*/ 2147483646 h 66"/>
                <a:gd name="T60" fmla="*/ 2147483646 w 70"/>
                <a:gd name="T61" fmla="*/ 2147483646 h 66"/>
                <a:gd name="T62" fmla="*/ 2147483646 w 70"/>
                <a:gd name="T63" fmla="*/ 2147483646 h 66"/>
                <a:gd name="T64" fmla="*/ 2147483646 w 70"/>
                <a:gd name="T65" fmla="*/ 2147483646 h 66"/>
                <a:gd name="T66" fmla="*/ 2147483646 w 70"/>
                <a:gd name="T67" fmla="*/ 2147483646 h 66"/>
                <a:gd name="T68" fmla="*/ 2147483646 w 70"/>
                <a:gd name="T69" fmla="*/ 2147483646 h 66"/>
                <a:gd name="T70" fmla="*/ 2147483646 w 70"/>
                <a:gd name="T71" fmla="*/ 2147483646 h 66"/>
                <a:gd name="T72" fmla="*/ 2147483646 w 70"/>
                <a:gd name="T73" fmla="*/ 2147483646 h 66"/>
                <a:gd name="T74" fmla="*/ 2147483646 w 70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6"/>
                <a:gd name="T116" fmla="*/ 70 w 70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6">
                  <a:moveTo>
                    <a:pt x="70" y="34"/>
                  </a:moveTo>
                  <a:lnTo>
                    <a:pt x="70" y="34"/>
                  </a:lnTo>
                  <a:lnTo>
                    <a:pt x="70" y="40"/>
                  </a:lnTo>
                  <a:lnTo>
                    <a:pt x="68" y="46"/>
                  </a:lnTo>
                  <a:lnTo>
                    <a:pt x="64" y="52"/>
                  </a:lnTo>
                  <a:lnTo>
                    <a:pt x="60" y="58"/>
                  </a:lnTo>
                  <a:lnTo>
                    <a:pt x="56" y="62"/>
                  </a:lnTo>
                  <a:lnTo>
                    <a:pt x="50" y="64"/>
                  </a:lnTo>
                  <a:lnTo>
                    <a:pt x="42" y="66"/>
                  </a:lnTo>
                  <a:lnTo>
                    <a:pt x="36" y="66"/>
                  </a:lnTo>
                  <a:lnTo>
                    <a:pt x="28" y="66"/>
                  </a:lnTo>
                  <a:lnTo>
                    <a:pt x="22" y="64"/>
                  </a:lnTo>
                  <a:lnTo>
                    <a:pt x="16" y="62"/>
                  </a:lnTo>
                  <a:lnTo>
                    <a:pt x="12" y="58"/>
                  </a:lnTo>
                  <a:lnTo>
                    <a:pt x="6" y="52"/>
                  </a:lnTo>
                  <a:lnTo>
                    <a:pt x="4" y="46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12" y="10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50" y="4"/>
                  </a:lnTo>
                  <a:lnTo>
                    <a:pt x="56" y="6"/>
                  </a:lnTo>
                  <a:lnTo>
                    <a:pt x="60" y="10"/>
                  </a:lnTo>
                  <a:lnTo>
                    <a:pt x="64" y="16"/>
                  </a:lnTo>
                  <a:lnTo>
                    <a:pt x="68" y="20"/>
                  </a:lnTo>
                  <a:lnTo>
                    <a:pt x="70" y="28"/>
                  </a:lnTo>
                  <a:lnTo>
                    <a:pt x="7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7" name="Freeform 286"/>
            <p:cNvSpPr>
              <a:spLocks/>
            </p:cNvSpPr>
            <p:nvPr/>
          </p:nvSpPr>
          <p:spPr bwMode="auto">
            <a:xfrm>
              <a:off x="2779713" y="5589588"/>
              <a:ext cx="127000" cy="120650"/>
            </a:xfrm>
            <a:custGeom>
              <a:avLst/>
              <a:gdLst>
                <a:gd name="T0" fmla="*/ 2147483646 w 80"/>
                <a:gd name="T1" fmla="*/ 2147483646 h 76"/>
                <a:gd name="T2" fmla="*/ 2147483646 w 80"/>
                <a:gd name="T3" fmla="*/ 2147483646 h 76"/>
                <a:gd name="T4" fmla="*/ 2147483646 w 80"/>
                <a:gd name="T5" fmla="*/ 2147483646 h 76"/>
                <a:gd name="T6" fmla="*/ 2147483646 w 80"/>
                <a:gd name="T7" fmla="*/ 2147483646 h 76"/>
                <a:gd name="T8" fmla="*/ 2147483646 w 80"/>
                <a:gd name="T9" fmla="*/ 2147483646 h 76"/>
                <a:gd name="T10" fmla="*/ 2147483646 w 80"/>
                <a:gd name="T11" fmla="*/ 2147483646 h 76"/>
                <a:gd name="T12" fmla="*/ 2147483646 w 80"/>
                <a:gd name="T13" fmla="*/ 2147483646 h 76"/>
                <a:gd name="T14" fmla="*/ 2147483646 w 80"/>
                <a:gd name="T15" fmla="*/ 2147483646 h 76"/>
                <a:gd name="T16" fmla="*/ 2147483646 w 80"/>
                <a:gd name="T17" fmla="*/ 2147483646 h 76"/>
                <a:gd name="T18" fmla="*/ 2147483646 w 80"/>
                <a:gd name="T19" fmla="*/ 2147483646 h 76"/>
                <a:gd name="T20" fmla="*/ 2147483646 w 80"/>
                <a:gd name="T21" fmla="*/ 2147483646 h 76"/>
                <a:gd name="T22" fmla="*/ 2147483646 w 80"/>
                <a:gd name="T23" fmla="*/ 2147483646 h 76"/>
                <a:gd name="T24" fmla="*/ 2147483646 w 80"/>
                <a:gd name="T25" fmla="*/ 2147483646 h 76"/>
                <a:gd name="T26" fmla="*/ 2147483646 w 80"/>
                <a:gd name="T27" fmla="*/ 2147483646 h 76"/>
                <a:gd name="T28" fmla="*/ 2147483646 w 80"/>
                <a:gd name="T29" fmla="*/ 2147483646 h 76"/>
                <a:gd name="T30" fmla="*/ 2147483646 w 80"/>
                <a:gd name="T31" fmla="*/ 2147483646 h 76"/>
                <a:gd name="T32" fmla="*/ 2147483646 w 80"/>
                <a:gd name="T33" fmla="*/ 2147483646 h 76"/>
                <a:gd name="T34" fmla="*/ 0 w 80"/>
                <a:gd name="T35" fmla="*/ 2147483646 h 76"/>
                <a:gd name="T36" fmla="*/ 0 w 80"/>
                <a:gd name="T37" fmla="*/ 2147483646 h 76"/>
                <a:gd name="T38" fmla="*/ 0 w 80"/>
                <a:gd name="T39" fmla="*/ 2147483646 h 76"/>
                <a:gd name="T40" fmla="*/ 0 w 80"/>
                <a:gd name="T41" fmla="*/ 2147483646 h 76"/>
                <a:gd name="T42" fmla="*/ 2147483646 w 80"/>
                <a:gd name="T43" fmla="*/ 2147483646 h 76"/>
                <a:gd name="T44" fmla="*/ 2147483646 w 80"/>
                <a:gd name="T45" fmla="*/ 2147483646 h 76"/>
                <a:gd name="T46" fmla="*/ 2147483646 w 80"/>
                <a:gd name="T47" fmla="*/ 2147483646 h 76"/>
                <a:gd name="T48" fmla="*/ 2147483646 w 80"/>
                <a:gd name="T49" fmla="*/ 2147483646 h 76"/>
                <a:gd name="T50" fmla="*/ 2147483646 w 80"/>
                <a:gd name="T51" fmla="*/ 2147483646 h 76"/>
                <a:gd name="T52" fmla="*/ 2147483646 w 80"/>
                <a:gd name="T53" fmla="*/ 0 h 76"/>
                <a:gd name="T54" fmla="*/ 2147483646 w 80"/>
                <a:gd name="T55" fmla="*/ 0 h 76"/>
                <a:gd name="T56" fmla="*/ 2147483646 w 80"/>
                <a:gd name="T57" fmla="*/ 0 h 76"/>
                <a:gd name="T58" fmla="*/ 2147483646 w 80"/>
                <a:gd name="T59" fmla="*/ 0 h 76"/>
                <a:gd name="T60" fmla="*/ 2147483646 w 80"/>
                <a:gd name="T61" fmla="*/ 2147483646 h 76"/>
                <a:gd name="T62" fmla="*/ 2147483646 w 80"/>
                <a:gd name="T63" fmla="*/ 2147483646 h 76"/>
                <a:gd name="T64" fmla="*/ 2147483646 w 80"/>
                <a:gd name="T65" fmla="*/ 2147483646 h 76"/>
                <a:gd name="T66" fmla="*/ 2147483646 w 80"/>
                <a:gd name="T67" fmla="*/ 2147483646 h 76"/>
                <a:gd name="T68" fmla="*/ 2147483646 w 80"/>
                <a:gd name="T69" fmla="*/ 2147483646 h 76"/>
                <a:gd name="T70" fmla="*/ 2147483646 w 80"/>
                <a:gd name="T71" fmla="*/ 2147483646 h 76"/>
                <a:gd name="T72" fmla="*/ 2147483646 w 80"/>
                <a:gd name="T73" fmla="*/ 2147483646 h 76"/>
                <a:gd name="T74" fmla="*/ 2147483646 w 80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76"/>
                <a:gd name="T116" fmla="*/ 80 w 80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76">
                  <a:moveTo>
                    <a:pt x="80" y="38"/>
                  </a:moveTo>
                  <a:lnTo>
                    <a:pt x="80" y="38"/>
                  </a:lnTo>
                  <a:lnTo>
                    <a:pt x="80" y="46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4"/>
                  </a:lnTo>
                  <a:lnTo>
                    <a:pt x="62" y="70"/>
                  </a:lnTo>
                  <a:lnTo>
                    <a:pt x="56" y="72"/>
                  </a:lnTo>
                  <a:lnTo>
                    <a:pt x="48" y="76"/>
                  </a:lnTo>
                  <a:lnTo>
                    <a:pt x="40" y="76"/>
                  </a:lnTo>
                  <a:lnTo>
                    <a:pt x="32" y="76"/>
                  </a:lnTo>
                  <a:lnTo>
                    <a:pt x="24" y="72"/>
                  </a:lnTo>
                  <a:lnTo>
                    <a:pt x="18" y="70"/>
                  </a:lnTo>
                  <a:lnTo>
                    <a:pt x="12" y="64"/>
                  </a:lnTo>
                  <a:lnTo>
                    <a:pt x="6" y="60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4" y="22"/>
                  </a:lnTo>
                  <a:lnTo>
                    <a:pt x="6" y="16"/>
                  </a:lnTo>
                  <a:lnTo>
                    <a:pt x="12" y="10"/>
                  </a:lnTo>
                  <a:lnTo>
                    <a:pt x="18" y="6"/>
                  </a:lnTo>
                  <a:lnTo>
                    <a:pt x="24" y="2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2"/>
                  </a:lnTo>
                  <a:lnTo>
                    <a:pt x="62" y="6"/>
                  </a:lnTo>
                  <a:lnTo>
                    <a:pt x="68" y="10"/>
                  </a:lnTo>
                  <a:lnTo>
                    <a:pt x="74" y="16"/>
                  </a:lnTo>
                  <a:lnTo>
                    <a:pt x="78" y="22"/>
                  </a:lnTo>
                  <a:lnTo>
                    <a:pt x="80" y="30"/>
                  </a:lnTo>
                  <a:lnTo>
                    <a:pt x="80" y="3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8" name="Freeform 287"/>
            <p:cNvSpPr>
              <a:spLocks/>
            </p:cNvSpPr>
            <p:nvPr/>
          </p:nvSpPr>
          <p:spPr bwMode="auto">
            <a:xfrm>
              <a:off x="3179763" y="5538788"/>
              <a:ext cx="88900" cy="85725"/>
            </a:xfrm>
            <a:custGeom>
              <a:avLst/>
              <a:gdLst>
                <a:gd name="T0" fmla="*/ 2147483646 w 56"/>
                <a:gd name="T1" fmla="*/ 2147483646 h 54"/>
                <a:gd name="T2" fmla="*/ 2147483646 w 56"/>
                <a:gd name="T3" fmla="*/ 2147483646 h 54"/>
                <a:gd name="T4" fmla="*/ 2147483646 w 56"/>
                <a:gd name="T5" fmla="*/ 2147483646 h 54"/>
                <a:gd name="T6" fmla="*/ 2147483646 w 56"/>
                <a:gd name="T7" fmla="*/ 2147483646 h 54"/>
                <a:gd name="T8" fmla="*/ 2147483646 w 56"/>
                <a:gd name="T9" fmla="*/ 2147483646 h 54"/>
                <a:gd name="T10" fmla="*/ 2147483646 w 56"/>
                <a:gd name="T11" fmla="*/ 2147483646 h 54"/>
                <a:gd name="T12" fmla="*/ 2147483646 w 56"/>
                <a:gd name="T13" fmla="*/ 2147483646 h 54"/>
                <a:gd name="T14" fmla="*/ 2147483646 w 56"/>
                <a:gd name="T15" fmla="*/ 2147483646 h 54"/>
                <a:gd name="T16" fmla="*/ 2147483646 w 56"/>
                <a:gd name="T17" fmla="*/ 2147483646 h 54"/>
                <a:gd name="T18" fmla="*/ 2147483646 w 56"/>
                <a:gd name="T19" fmla="*/ 2147483646 h 54"/>
                <a:gd name="T20" fmla="*/ 0 w 56"/>
                <a:gd name="T21" fmla="*/ 2147483646 h 54"/>
                <a:gd name="T22" fmla="*/ 0 w 56"/>
                <a:gd name="T23" fmla="*/ 2147483646 h 54"/>
                <a:gd name="T24" fmla="*/ 2147483646 w 56"/>
                <a:gd name="T25" fmla="*/ 2147483646 h 54"/>
                <a:gd name="T26" fmla="*/ 2147483646 w 56"/>
                <a:gd name="T27" fmla="*/ 2147483646 h 54"/>
                <a:gd name="T28" fmla="*/ 2147483646 w 56"/>
                <a:gd name="T29" fmla="*/ 2147483646 h 54"/>
                <a:gd name="T30" fmla="*/ 2147483646 w 56"/>
                <a:gd name="T31" fmla="*/ 0 h 54"/>
                <a:gd name="T32" fmla="*/ 2147483646 w 56"/>
                <a:gd name="T33" fmla="*/ 0 h 54"/>
                <a:gd name="T34" fmla="*/ 2147483646 w 56"/>
                <a:gd name="T35" fmla="*/ 2147483646 h 54"/>
                <a:gd name="T36" fmla="*/ 2147483646 w 56"/>
                <a:gd name="T37" fmla="*/ 2147483646 h 54"/>
                <a:gd name="T38" fmla="*/ 2147483646 w 56"/>
                <a:gd name="T39" fmla="*/ 2147483646 h 54"/>
                <a:gd name="T40" fmla="*/ 2147483646 w 56"/>
                <a:gd name="T41" fmla="*/ 2147483646 h 54"/>
                <a:gd name="T42" fmla="*/ 2147483646 w 56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6"/>
                <a:gd name="T67" fmla="*/ 0 h 54"/>
                <a:gd name="T68" fmla="*/ 56 w 56"/>
                <a:gd name="T69" fmla="*/ 54 h 5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6" h="54">
                  <a:moveTo>
                    <a:pt x="56" y="28"/>
                  </a:moveTo>
                  <a:lnTo>
                    <a:pt x="56" y="28"/>
                  </a:lnTo>
                  <a:lnTo>
                    <a:pt x="54" y="38"/>
                  </a:lnTo>
                  <a:lnTo>
                    <a:pt x="48" y="46"/>
                  </a:lnTo>
                  <a:lnTo>
                    <a:pt x="40" y="52"/>
                  </a:lnTo>
                  <a:lnTo>
                    <a:pt x="28" y="54"/>
                  </a:lnTo>
                  <a:lnTo>
                    <a:pt x="18" y="52"/>
                  </a:lnTo>
                  <a:lnTo>
                    <a:pt x="8" y="46"/>
                  </a:lnTo>
                  <a:lnTo>
                    <a:pt x="2" y="38"/>
                  </a:lnTo>
                  <a:lnTo>
                    <a:pt x="0" y="28"/>
                  </a:lnTo>
                  <a:lnTo>
                    <a:pt x="2" y="16"/>
                  </a:lnTo>
                  <a:lnTo>
                    <a:pt x="8" y="8"/>
                  </a:lnTo>
                  <a:lnTo>
                    <a:pt x="18" y="2"/>
                  </a:lnTo>
                  <a:lnTo>
                    <a:pt x="28" y="0"/>
                  </a:lnTo>
                  <a:lnTo>
                    <a:pt x="40" y="2"/>
                  </a:lnTo>
                  <a:lnTo>
                    <a:pt x="48" y="8"/>
                  </a:lnTo>
                  <a:lnTo>
                    <a:pt x="54" y="16"/>
                  </a:lnTo>
                  <a:lnTo>
                    <a:pt x="56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9" name="Freeform 288"/>
            <p:cNvSpPr>
              <a:spLocks/>
            </p:cNvSpPr>
            <p:nvPr/>
          </p:nvSpPr>
          <p:spPr bwMode="auto">
            <a:xfrm>
              <a:off x="3287713" y="5637213"/>
              <a:ext cx="98425" cy="92075"/>
            </a:xfrm>
            <a:custGeom>
              <a:avLst/>
              <a:gdLst>
                <a:gd name="T0" fmla="*/ 2147483646 w 62"/>
                <a:gd name="T1" fmla="*/ 2147483646 h 58"/>
                <a:gd name="T2" fmla="*/ 2147483646 w 62"/>
                <a:gd name="T3" fmla="*/ 2147483646 h 58"/>
                <a:gd name="T4" fmla="*/ 2147483646 w 62"/>
                <a:gd name="T5" fmla="*/ 2147483646 h 58"/>
                <a:gd name="T6" fmla="*/ 2147483646 w 62"/>
                <a:gd name="T7" fmla="*/ 2147483646 h 58"/>
                <a:gd name="T8" fmla="*/ 2147483646 w 62"/>
                <a:gd name="T9" fmla="*/ 2147483646 h 58"/>
                <a:gd name="T10" fmla="*/ 2147483646 w 62"/>
                <a:gd name="T11" fmla="*/ 2147483646 h 58"/>
                <a:gd name="T12" fmla="*/ 2147483646 w 62"/>
                <a:gd name="T13" fmla="*/ 2147483646 h 58"/>
                <a:gd name="T14" fmla="*/ 2147483646 w 62"/>
                <a:gd name="T15" fmla="*/ 2147483646 h 58"/>
                <a:gd name="T16" fmla="*/ 2147483646 w 62"/>
                <a:gd name="T17" fmla="*/ 2147483646 h 58"/>
                <a:gd name="T18" fmla="*/ 2147483646 w 62"/>
                <a:gd name="T19" fmla="*/ 2147483646 h 58"/>
                <a:gd name="T20" fmla="*/ 2147483646 w 62"/>
                <a:gd name="T21" fmla="*/ 2147483646 h 58"/>
                <a:gd name="T22" fmla="*/ 2147483646 w 62"/>
                <a:gd name="T23" fmla="*/ 2147483646 h 58"/>
                <a:gd name="T24" fmla="*/ 2147483646 w 62"/>
                <a:gd name="T25" fmla="*/ 2147483646 h 58"/>
                <a:gd name="T26" fmla="*/ 0 w 62"/>
                <a:gd name="T27" fmla="*/ 2147483646 h 58"/>
                <a:gd name="T28" fmla="*/ 0 w 62"/>
                <a:gd name="T29" fmla="*/ 2147483646 h 58"/>
                <a:gd name="T30" fmla="*/ 0 w 62"/>
                <a:gd name="T31" fmla="*/ 2147483646 h 58"/>
                <a:gd name="T32" fmla="*/ 0 w 62"/>
                <a:gd name="T33" fmla="*/ 2147483646 h 58"/>
                <a:gd name="T34" fmla="*/ 2147483646 w 62"/>
                <a:gd name="T35" fmla="*/ 2147483646 h 58"/>
                <a:gd name="T36" fmla="*/ 2147483646 w 62"/>
                <a:gd name="T37" fmla="*/ 2147483646 h 58"/>
                <a:gd name="T38" fmla="*/ 2147483646 w 62"/>
                <a:gd name="T39" fmla="*/ 2147483646 h 58"/>
                <a:gd name="T40" fmla="*/ 2147483646 w 62"/>
                <a:gd name="T41" fmla="*/ 0 h 58"/>
                <a:gd name="T42" fmla="*/ 2147483646 w 62"/>
                <a:gd name="T43" fmla="*/ 0 h 58"/>
                <a:gd name="T44" fmla="*/ 2147483646 w 62"/>
                <a:gd name="T45" fmla="*/ 0 h 58"/>
                <a:gd name="T46" fmla="*/ 2147483646 w 62"/>
                <a:gd name="T47" fmla="*/ 0 h 58"/>
                <a:gd name="T48" fmla="*/ 2147483646 w 62"/>
                <a:gd name="T49" fmla="*/ 2147483646 h 58"/>
                <a:gd name="T50" fmla="*/ 2147483646 w 62"/>
                <a:gd name="T51" fmla="*/ 2147483646 h 58"/>
                <a:gd name="T52" fmla="*/ 2147483646 w 62"/>
                <a:gd name="T53" fmla="*/ 2147483646 h 58"/>
                <a:gd name="T54" fmla="*/ 2147483646 w 62"/>
                <a:gd name="T55" fmla="*/ 2147483646 h 58"/>
                <a:gd name="T56" fmla="*/ 2147483646 w 62"/>
                <a:gd name="T57" fmla="*/ 2147483646 h 58"/>
                <a:gd name="T58" fmla="*/ 2147483646 w 62"/>
                <a:gd name="T59" fmla="*/ 2147483646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"/>
                <a:gd name="T91" fmla="*/ 0 h 58"/>
                <a:gd name="T92" fmla="*/ 62 w 62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" h="58">
                  <a:moveTo>
                    <a:pt x="62" y="28"/>
                  </a:moveTo>
                  <a:lnTo>
                    <a:pt x="62" y="28"/>
                  </a:lnTo>
                  <a:lnTo>
                    <a:pt x="62" y="34"/>
                  </a:lnTo>
                  <a:lnTo>
                    <a:pt x="60" y="40"/>
                  </a:lnTo>
                  <a:lnTo>
                    <a:pt x="52" y="50"/>
                  </a:lnTo>
                  <a:lnTo>
                    <a:pt x="42" y="56"/>
                  </a:lnTo>
                  <a:lnTo>
                    <a:pt x="38" y="58"/>
                  </a:lnTo>
                  <a:lnTo>
                    <a:pt x="30" y="58"/>
                  </a:lnTo>
                  <a:lnTo>
                    <a:pt x="24" y="58"/>
                  </a:lnTo>
                  <a:lnTo>
                    <a:pt x="18" y="56"/>
                  </a:lnTo>
                  <a:lnTo>
                    <a:pt x="10" y="50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2" y="18"/>
                  </a:lnTo>
                  <a:lnTo>
                    <a:pt x="10" y="8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60" y="18"/>
                  </a:lnTo>
                  <a:lnTo>
                    <a:pt x="62" y="22"/>
                  </a:lnTo>
                  <a:lnTo>
                    <a:pt x="62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0" name="Freeform 289"/>
            <p:cNvSpPr>
              <a:spLocks/>
            </p:cNvSpPr>
            <p:nvPr/>
          </p:nvSpPr>
          <p:spPr bwMode="auto">
            <a:xfrm>
              <a:off x="3122613" y="6132513"/>
              <a:ext cx="146050" cy="136525"/>
            </a:xfrm>
            <a:custGeom>
              <a:avLst/>
              <a:gdLst>
                <a:gd name="T0" fmla="*/ 2147483646 w 92"/>
                <a:gd name="T1" fmla="*/ 2147483646 h 86"/>
                <a:gd name="T2" fmla="*/ 2147483646 w 92"/>
                <a:gd name="T3" fmla="*/ 2147483646 h 86"/>
                <a:gd name="T4" fmla="*/ 2147483646 w 92"/>
                <a:gd name="T5" fmla="*/ 2147483646 h 86"/>
                <a:gd name="T6" fmla="*/ 2147483646 w 92"/>
                <a:gd name="T7" fmla="*/ 2147483646 h 86"/>
                <a:gd name="T8" fmla="*/ 2147483646 w 92"/>
                <a:gd name="T9" fmla="*/ 2147483646 h 86"/>
                <a:gd name="T10" fmla="*/ 2147483646 w 92"/>
                <a:gd name="T11" fmla="*/ 2147483646 h 86"/>
                <a:gd name="T12" fmla="*/ 2147483646 w 92"/>
                <a:gd name="T13" fmla="*/ 2147483646 h 86"/>
                <a:gd name="T14" fmla="*/ 2147483646 w 92"/>
                <a:gd name="T15" fmla="*/ 2147483646 h 86"/>
                <a:gd name="T16" fmla="*/ 2147483646 w 92"/>
                <a:gd name="T17" fmla="*/ 2147483646 h 86"/>
                <a:gd name="T18" fmla="*/ 2147483646 w 92"/>
                <a:gd name="T19" fmla="*/ 2147483646 h 86"/>
                <a:gd name="T20" fmla="*/ 2147483646 w 92"/>
                <a:gd name="T21" fmla="*/ 2147483646 h 86"/>
                <a:gd name="T22" fmla="*/ 2147483646 w 92"/>
                <a:gd name="T23" fmla="*/ 2147483646 h 86"/>
                <a:gd name="T24" fmla="*/ 2147483646 w 92"/>
                <a:gd name="T25" fmla="*/ 2147483646 h 86"/>
                <a:gd name="T26" fmla="*/ 2147483646 w 92"/>
                <a:gd name="T27" fmla="*/ 2147483646 h 86"/>
                <a:gd name="T28" fmla="*/ 2147483646 w 92"/>
                <a:gd name="T29" fmla="*/ 2147483646 h 86"/>
                <a:gd name="T30" fmla="*/ 2147483646 w 92"/>
                <a:gd name="T31" fmla="*/ 2147483646 h 86"/>
                <a:gd name="T32" fmla="*/ 2147483646 w 92"/>
                <a:gd name="T33" fmla="*/ 2147483646 h 86"/>
                <a:gd name="T34" fmla="*/ 2147483646 w 92"/>
                <a:gd name="T35" fmla="*/ 2147483646 h 86"/>
                <a:gd name="T36" fmla="*/ 0 w 92"/>
                <a:gd name="T37" fmla="*/ 2147483646 h 86"/>
                <a:gd name="T38" fmla="*/ 0 w 92"/>
                <a:gd name="T39" fmla="*/ 2147483646 h 86"/>
                <a:gd name="T40" fmla="*/ 2147483646 w 92"/>
                <a:gd name="T41" fmla="*/ 2147483646 h 86"/>
                <a:gd name="T42" fmla="*/ 2147483646 w 92"/>
                <a:gd name="T43" fmla="*/ 2147483646 h 86"/>
                <a:gd name="T44" fmla="*/ 2147483646 w 92"/>
                <a:gd name="T45" fmla="*/ 2147483646 h 86"/>
                <a:gd name="T46" fmla="*/ 2147483646 w 92"/>
                <a:gd name="T47" fmla="*/ 2147483646 h 86"/>
                <a:gd name="T48" fmla="*/ 2147483646 w 92"/>
                <a:gd name="T49" fmla="*/ 2147483646 h 86"/>
                <a:gd name="T50" fmla="*/ 2147483646 w 92"/>
                <a:gd name="T51" fmla="*/ 2147483646 h 86"/>
                <a:gd name="T52" fmla="*/ 2147483646 w 92"/>
                <a:gd name="T53" fmla="*/ 0 h 86"/>
                <a:gd name="T54" fmla="*/ 2147483646 w 92"/>
                <a:gd name="T55" fmla="*/ 0 h 86"/>
                <a:gd name="T56" fmla="*/ 2147483646 w 92"/>
                <a:gd name="T57" fmla="*/ 0 h 86"/>
                <a:gd name="T58" fmla="*/ 2147483646 w 92"/>
                <a:gd name="T59" fmla="*/ 0 h 86"/>
                <a:gd name="T60" fmla="*/ 2147483646 w 92"/>
                <a:gd name="T61" fmla="*/ 2147483646 h 86"/>
                <a:gd name="T62" fmla="*/ 2147483646 w 92"/>
                <a:gd name="T63" fmla="*/ 2147483646 h 86"/>
                <a:gd name="T64" fmla="*/ 2147483646 w 92"/>
                <a:gd name="T65" fmla="*/ 2147483646 h 86"/>
                <a:gd name="T66" fmla="*/ 2147483646 w 92"/>
                <a:gd name="T67" fmla="*/ 2147483646 h 86"/>
                <a:gd name="T68" fmla="*/ 2147483646 w 92"/>
                <a:gd name="T69" fmla="*/ 2147483646 h 86"/>
                <a:gd name="T70" fmla="*/ 2147483646 w 92"/>
                <a:gd name="T71" fmla="*/ 2147483646 h 86"/>
                <a:gd name="T72" fmla="*/ 2147483646 w 92"/>
                <a:gd name="T73" fmla="*/ 2147483646 h 86"/>
                <a:gd name="T74" fmla="*/ 2147483646 w 92"/>
                <a:gd name="T75" fmla="*/ 2147483646 h 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2"/>
                <a:gd name="T115" fmla="*/ 0 h 86"/>
                <a:gd name="T116" fmla="*/ 92 w 92"/>
                <a:gd name="T117" fmla="*/ 86 h 8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2" h="86">
                  <a:moveTo>
                    <a:pt x="92" y="44"/>
                  </a:moveTo>
                  <a:lnTo>
                    <a:pt x="92" y="44"/>
                  </a:lnTo>
                  <a:lnTo>
                    <a:pt x="90" y="52"/>
                  </a:lnTo>
                  <a:lnTo>
                    <a:pt x="88" y="60"/>
                  </a:lnTo>
                  <a:lnTo>
                    <a:pt x="84" y="68"/>
                  </a:lnTo>
                  <a:lnTo>
                    <a:pt x="78" y="74"/>
                  </a:lnTo>
                  <a:lnTo>
                    <a:pt x="72" y="80"/>
                  </a:lnTo>
                  <a:lnTo>
                    <a:pt x="64" y="84"/>
                  </a:lnTo>
                  <a:lnTo>
                    <a:pt x="56" y="86"/>
                  </a:lnTo>
                  <a:lnTo>
                    <a:pt x="46" y="86"/>
                  </a:lnTo>
                  <a:lnTo>
                    <a:pt x="36" y="86"/>
                  </a:lnTo>
                  <a:lnTo>
                    <a:pt x="28" y="84"/>
                  </a:lnTo>
                  <a:lnTo>
                    <a:pt x="20" y="80"/>
                  </a:lnTo>
                  <a:lnTo>
                    <a:pt x="14" y="74"/>
                  </a:lnTo>
                  <a:lnTo>
                    <a:pt x="8" y="68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2" y="34"/>
                  </a:lnTo>
                  <a:lnTo>
                    <a:pt x="4" y="26"/>
                  </a:lnTo>
                  <a:lnTo>
                    <a:pt x="8" y="20"/>
                  </a:lnTo>
                  <a:lnTo>
                    <a:pt x="14" y="12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64" y="4"/>
                  </a:lnTo>
                  <a:lnTo>
                    <a:pt x="72" y="8"/>
                  </a:lnTo>
                  <a:lnTo>
                    <a:pt x="78" y="12"/>
                  </a:lnTo>
                  <a:lnTo>
                    <a:pt x="84" y="20"/>
                  </a:lnTo>
                  <a:lnTo>
                    <a:pt x="88" y="26"/>
                  </a:lnTo>
                  <a:lnTo>
                    <a:pt x="90" y="34"/>
                  </a:lnTo>
                  <a:lnTo>
                    <a:pt x="92" y="4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1" name="Freeform 290"/>
            <p:cNvSpPr>
              <a:spLocks/>
            </p:cNvSpPr>
            <p:nvPr/>
          </p:nvSpPr>
          <p:spPr bwMode="auto">
            <a:xfrm>
              <a:off x="2817813" y="6113463"/>
              <a:ext cx="111125" cy="107950"/>
            </a:xfrm>
            <a:custGeom>
              <a:avLst/>
              <a:gdLst>
                <a:gd name="T0" fmla="*/ 2147483646 w 70"/>
                <a:gd name="T1" fmla="*/ 2147483646 h 68"/>
                <a:gd name="T2" fmla="*/ 2147483646 w 70"/>
                <a:gd name="T3" fmla="*/ 2147483646 h 68"/>
                <a:gd name="T4" fmla="*/ 2147483646 w 70"/>
                <a:gd name="T5" fmla="*/ 2147483646 h 68"/>
                <a:gd name="T6" fmla="*/ 2147483646 w 70"/>
                <a:gd name="T7" fmla="*/ 2147483646 h 68"/>
                <a:gd name="T8" fmla="*/ 2147483646 w 70"/>
                <a:gd name="T9" fmla="*/ 2147483646 h 68"/>
                <a:gd name="T10" fmla="*/ 2147483646 w 70"/>
                <a:gd name="T11" fmla="*/ 2147483646 h 68"/>
                <a:gd name="T12" fmla="*/ 2147483646 w 70"/>
                <a:gd name="T13" fmla="*/ 2147483646 h 68"/>
                <a:gd name="T14" fmla="*/ 2147483646 w 70"/>
                <a:gd name="T15" fmla="*/ 2147483646 h 68"/>
                <a:gd name="T16" fmla="*/ 2147483646 w 70"/>
                <a:gd name="T17" fmla="*/ 2147483646 h 68"/>
                <a:gd name="T18" fmla="*/ 2147483646 w 70"/>
                <a:gd name="T19" fmla="*/ 2147483646 h 68"/>
                <a:gd name="T20" fmla="*/ 2147483646 w 70"/>
                <a:gd name="T21" fmla="*/ 2147483646 h 68"/>
                <a:gd name="T22" fmla="*/ 2147483646 w 70"/>
                <a:gd name="T23" fmla="*/ 2147483646 h 68"/>
                <a:gd name="T24" fmla="*/ 2147483646 w 70"/>
                <a:gd name="T25" fmla="*/ 2147483646 h 68"/>
                <a:gd name="T26" fmla="*/ 2147483646 w 70"/>
                <a:gd name="T27" fmla="*/ 2147483646 h 68"/>
                <a:gd name="T28" fmla="*/ 2147483646 w 70"/>
                <a:gd name="T29" fmla="*/ 2147483646 h 68"/>
                <a:gd name="T30" fmla="*/ 2147483646 w 70"/>
                <a:gd name="T31" fmla="*/ 2147483646 h 68"/>
                <a:gd name="T32" fmla="*/ 2147483646 w 70"/>
                <a:gd name="T33" fmla="*/ 2147483646 h 68"/>
                <a:gd name="T34" fmla="*/ 2147483646 w 70"/>
                <a:gd name="T35" fmla="*/ 2147483646 h 68"/>
                <a:gd name="T36" fmla="*/ 0 w 70"/>
                <a:gd name="T37" fmla="*/ 2147483646 h 68"/>
                <a:gd name="T38" fmla="*/ 0 w 70"/>
                <a:gd name="T39" fmla="*/ 2147483646 h 68"/>
                <a:gd name="T40" fmla="*/ 2147483646 w 70"/>
                <a:gd name="T41" fmla="*/ 2147483646 h 68"/>
                <a:gd name="T42" fmla="*/ 2147483646 w 70"/>
                <a:gd name="T43" fmla="*/ 2147483646 h 68"/>
                <a:gd name="T44" fmla="*/ 2147483646 w 70"/>
                <a:gd name="T45" fmla="*/ 2147483646 h 68"/>
                <a:gd name="T46" fmla="*/ 2147483646 w 70"/>
                <a:gd name="T47" fmla="*/ 2147483646 h 68"/>
                <a:gd name="T48" fmla="*/ 2147483646 w 70"/>
                <a:gd name="T49" fmla="*/ 2147483646 h 68"/>
                <a:gd name="T50" fmla="*/ 2147483646 w 70"/>
                <a:gd name="T51" fmla="*/ 2147483646 h 68"/>
                <a:gd name="T52" fmla="*/ 2147483646 w 70"/>
                <a:gd name="T53" fmla="*/ 2147483646 h 68"/>
                <a:gd name="T54" fmla="*/ 2147483646 w 70"/>
                <a:gd name="T55" fmla="*/ 0 h 68"/>
                <a:gd name="T56" fmla="*/ 2147483646 w 70"/>
                <a:gd name="T57" fmla="*/ 0 h 68"/>
                <a:gd name="T58" fmla="*/ 2147483646 w 70"/>
                <a:gd name="T59" fmla="*/ 2147483646 h 68"/>
                <a:gd name="T60" fmla="*/ 2147483646 w 70"/>
                <a:gd name="T61" fmla="*/ 2147483646 h 68"/>
                <a:gd name="T62" fmla="*/ 2147483646 w 70"/>
                <a:gd name="T63" fmla="*/ 2147483646 h 68"/>
                <a:gd name="T64" fmla="*/ 2147483646 w 70"/>
                <a:gd name="T65" fmla="*/ 2147483646 h 68"/>
                <a:gd name="T66" fmla="*/ 2147483646 w 70"/>
                <a:gd name="T67" fmla="*/ 2147483646 h 68"/>
                <a:gd name="T68" fmla="*/ 2147483646 w 70"/>
                <a:gd name="T69" fmla="*/ 2147483646 h 68"/>
                <a:gd name="T70" fmla="*/ 2147483646 w 70"/>
                <a:gd name="T71" fmla="*/ 2147483646 h 68"/>
                <a:gd name="T72" fmla="*/ 2147483646 w 70"/>
                <a:gd name="T73" fmla="*/ 2147483646 h 68"/>
                <a:gd name="T74" fmla="*/ 2147483646 w 70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8"/>
                <a:gd name="T116" fmla="*/ 70 w 70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8">
                  <a:moveTo>
                    <a:pt x="70" y="34"/>
                  </a:moveTo>
                  <a:lnTo>
                    <a:pt x="70" y="34"/>
                  </a:lnTo>
                  <a:lnTo>
                    <a:pt x="70" y="40"/>
                  </a:lnTo>
                  <a:lnTo>
                    <a:pt x="68" y="48"/>
                  </a:lnTo>
                  <a:lnTo>
                    <a:pt x="64" y="52"/>
                  </a:lnTo>
                  <a:lnTo>
                    <a:pt x="60" y="58"/>
                  </a:lnTo>
                  <a:lnTo>
                    <a:pt x="54" y="62"/>
                  </a:lnTo>
                  <a:lnTo>
                    <a:pt x="48" y="64"/>
                  </a:lnTo>
                  <a:lnTo>
                    <a:pt x="42" y="66"/>
                  </a:lnTo>
                  <a:lnTo>
                    <a:pt x="36" y="68"/>
                  </a:lnTo>
                  <a:lnTo>
                    <a:pt x="28" y="66"/>
                  </a:lnTo>
                  <a:lnTo>
                    <a:pt x="22" y="64"/>
                  </a:lnTo>
                  <a:lnTo>
                    <a:pt x="16" y="62"/>
                  </a:lnTo>
                  <a:lnTo>
                    <a:pt x="10" y="58"/>
                  </a:lnTo>
                  <a:lnTo>
                    <a:pt x="6" y="52"/>
                  </a:lnTo>
                  <a:lnTo>
                    <a:pt x="4" y="48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" y="28"/>
                  </a:lnTo>
                  <a:lnTo>
                    <a:pt x="4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54" y="6"/>
                  </a:lnTo>
                  <a:lnTo>
                    <a:pt x="60" y="10"/>
                  </a:lnTo>
                  <a:lnTo>
                    <a:pt x="64" y="16"/>
                  </a:lnTo>
                  <a:lnTo>
                    <a:pt x="68" y="22"/>
                  </a:lnTo>
                  <a:lnTo>
                    <a:pt x="70" y="28"/>
                  </a:lnTo>
                  <a:lnTo>
                    <a:pt x="7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2" name="Freeform 291"/>
            <p:cNvSpPr>
              <a:spLocks/>
            </p:cNvSpPr>
            <p:nvPr/>
          </p:nvSpPr>
          <p:spPr bwMode="auto">
            <a:xfrm>
              <a:off x="3268663" y="6145213"/>
              <a:ext cx="92075" cy="88900"/>
            </a:xfrm>
            <a:custGeom>
              <a:avLst/>
              <a:gdLst>
                <a:gd name="T0" fmla="*/ 2147483646 w 58"/>
                <a:gd name="T1" fmla="*/ 2147483646 h 56"/>
                <a:gd name="T2" fmla="*/ 2147483646 w 58"/>
                <a:gd name="T3" fmla="*/ 2147483646 h 56"/>
                <a:gd name="T4" fmla="*/ 2147483646 w 58"/>
                <a:gd name="T5" fmla="*/ 2147483646 h 56"/>
                <a:gd name="T6" fmla="*/ 2147483646 w 58"/>
                <a:gd name="T7" fmla="*/ 2147483646 h 56"/>
                <a:gd name="T8" fmla="*/ 2147483646 w 58"/>
                <a:gd name="T9" fmla="*/ 2147483646 h 56"/>
                <a:gd name="T10" fmla="*/ 2147483646 w 58"/>
                <a:gd name="T11" fmla="*/ 2147483646 h 56"/>
                <a:gd name="T12" fmla="*/ 2147483646 w 58"/>
                <a:gd name="T13" fmla="*/ 2147483646 h 56"/>
                <a:gd name="T14" fmla="*/ 2147483646 w 58"/>
                <a:gd name="T15" fmla="*/ 2147483646 h 56"/>
                <a:gd name="T16" fmla="*/ 2147483646 w 58"/>
                <a:gd name="T17" fmla="*/ 2147483646 h 56"/>
                <a:gd name="T18" fmla="*/ 2147483646 w 58"/>
                <a:gd name="T19" fmla="*/ 2147483646 h 56"/>
                <a:gd name="T20" fmla="*/ 2147483646 w 58"/>
                <a:gd name="T21" fmla="*/ 2147483646 h 56"/>
                <a:gd name="T22" fmla="*/ 0 w 58"/>
                <a:gd name="T23" fmla="*/ 2147483646 h 56"/>
                <a:gd name="T24" fmla="*/ 0 w 58"/>
                <a:gd name="T25" fmla="*/ 2147483646 h 56"/>
                <a:gd name="T26" fmla="*/ 0 w 58"/>
                <a:gd name="T27" fmla="*/ 2147483646 h 56"/>
                <a:gd name="T28" fmla="*/ 0 w 58"/>
                <a:gd name="T29" fmla="*/ 2147483646 h 56"/>
                <a:gd name="T30" fmla="*/ 2147483646 w 58"/>
                <a:gd name="T31" fmla="*/ 2147483646 h 56"/>
                <a:gd name="T32" fmla="*/ 2147483646 w 58"/>
                <a:gd name="T33" fmla="*/ 2147483646 h 56"/>
                <a:gd name="T34" fmla="*/ 2147483646 w 58"/>
                <a:gd name="T35" fmla="*/ 2147483646 h 56"/>
                <a:gd name="T36" fmla="*/ 2147483646 w 58"/>
                <a:gd name="T37" fmla="*/ 0 h 56"/>
                <a:gd name="T38" fmla="*/ 2147483646 w 58"/>
                <a:gd name="T39" fmla="*/ 0 h 56"/>
                <a:gd name="T40" fmla="*/ 2147483646 w 58"/>
                <a:gd name="T41" fmla="*/ 2147483646 h 56"/>
                <a:gd name="T42" fmla="*/ 2147483646 w 58"/>
                <a:gd name="T43" fmla="*/ 2147483646 h 56"/>
                <a:gd name="T44" fmla="*/ 2147483646 w 58"/>
                <a:gd name="T45" fmla="*/ 2147483646 h 56"/>
                <a:gd name="T46" fmla="*/ 2147483646 w 58"/>
                <a:gd name="T47" fmla="*/ 2147483646 h 56"/>
                <a:gd name="T48" fmla="*/ 2147483646 w 58"/>
                <a:gd name="T49" fmla="*/ 2147483646 h 56"/>
                <a:gd name="T50" fmla="*/ 2147483646 w 58"/>
                <a:gd name="T51" fmla="*/ 2147483646 h 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8"/>
                <a:gd name="T79" fmla="*/ 0 h 56"/>
                <a:gd name="T80" fmla="*/ 58 w 58"/>
                <a:gd name="T81" fmla="*/ 56 h 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8" h="56">
                  <a:moveTo>
                    <a:pt x="58" y="28"/>
                  </a:moveTo>
                  <a:lnTo>
                    <a:pt x="58" y="28"/>
                  </a:lnTo>
                  <a:lnTo>
                    <a:pt x="58" y="34"/>
                  </a:lnTo>
                  <a:lnTo>
                    <a:pt x="56" y="40"/>
                  </a:lnTo>
                  <a:lnTo>
                    <a:pt x="50" y="48"/>
                  </a:lnTo>
                  <a:lnTo>
                    <a:pt x="40" y="54"/>
                  </a:lnTo>
                  <a:lnTo>
                    <a:pt x="30" y="56"/>
                  </a:lnTo>
                  <a:lnTo>
                    <a:pt x="18" y="54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8" y="2"/>
                  </a:lnTo>
                  <a:lnTo>
                    <a:pt x="30" y="0"/>
                  </a:lnTo>
                  <a:lnTo>
                    <a:pt x="40" y="2"/>
                  </a:lnTo>
                  <a:lnTo>
                    <a:pt x="50" y="8"/>
                  </a:lnTo>
                  <a:lnTo>
                    <a:pt x="56" y="18"/>
                  </a:lnTo>
                  <a:lnTo>
                    <a:pt x="58" y="22"/>
                  </a:lnTo>
                  <a:lnTo>
                    <a:pt x="58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3" name="Freeform 292"/>
            <p:cNvSpPr>
              <a:spLocks/>
            </p:cNvSpPr>
            <p:nvPr/>
          </p:nvSpPr>
          <p:spPr bwMode="auto">
            <a:xfrm>
              <a:off x="2668588" y="6183313"/>
              <a:ext cx="79375" cy="76200"/>
            </a:xfrm>
            <a:custGeom>
              <a:avLst/>
              <a:gdLst>
                <a:gd name="T0" fmla="*/ 2147483646 w 50"/>
                <a:gd name="T1" fmla="*/ 2147483646 h 48"/>
                <a:gd name="T2" fmla="*/ 2147483646 w 50"/>
                <a:gd name="T3" fmla="*/ 2147483646 h 48"/>
                <a:gd name="T4" fmla="*/ 2147483646 w 50"/>
                <a:gd name="T5" fmla="*/ 2147483646 h 48"/>
                <a:gd name="T6" fmla="*/ 2147483646 w 50"/>
                <a:gd name="T7" fmla="*/ 2147483646 h 48"/>
                <a:gd name="T8" fmla="*/ 2147483646 w 50"/>
                <a:gd name="T9" fmla="*/ 2147483646 h 48"/>
                <a:gd name="T10" fmla="*/ 2147483646 w 50"/>
                <a:gd name="T11" fmla="*/ 2147483646 h 48"/>
                <a:gd name="T12" fmla="*/ 2147483646 w 50"/>
                <a:gd name="T13" fmla="*/ 2147483646 h 48"/>
                <a:gd name="T14" fmla="*/ 2147483646 w 50"/>
                <a:gd name="T15" fmla="*/ 2147483646 h 48"/>
                <a:gd name="T16" fmla="*/ 2147483646 w 50"/>
                <a:gd name="T17" fmla="*/ 2147483646 h 48"/>
                <a:gd name="T18" fmla="*/ 2147483646 w 50"/>
                <a:gd name="T19" fmla="*/ 2147483646 h 48"/>
                <a:gd name="T20" fmla="*/ 0 w 50"/>
                <a:gd name="T21" fmla="*/ 2147483646 h 48"/>
                <a:gd name="T22" fmla="*/ 0 w 50"/>
                <a:gd name="T23" fmla="*/ 2147483646 h 48"/>
                <a:gd name="T24" fmla="*/ 2147483646 w 50"/>
                <a:gd name="T25" fmla="*/ 2147483646 h 48"/>
                <a:gd name="T26" fmla="*/ 2147483646 w 50"/>
                <a:gd name="T27" fmla="*/ 2147483646 h 48"/>
                <a:gd name="T28" fmla="*/ 2147483646 w 50"/>
                <a:gd name="T29" fmla="*/ 2147483646 h 48"/>
                <a:gd name="T30" fmla="*/ 2147483646 w 50"/>
                <a:gd name="T31" fmla="*/ 0 h 48"/>
                <a:gd name="T32" fmla="*/ 2147483646 w 50"/>
                <a:gd name="T33" fmla="*/ 0 h 48"/>
                <a:gd name="T34" fmla="*/ 2147483646 w 50"/>
                <a:gd name="T35" fmla="*/ 2147483646 h 48"/>
                <a:gd name="T36" fmla="*/ 2147483646 w 50"/>
                <a:gd name="T37" fmla="*/ 2147483646 h 48"/>
                <a:gd name="T38" fmla="*/ 2147483646 w 50"/>
                <a:gd name="T39" fmla="*/ 2147483646 h 48"/>
                <a:gd name="T40" fmla="*/ 2147483646 w 50"/>
                <a:gd name="T41" fmla="*/ 2147483646 h 48"/>
                <a:gd name="T42" fmla="*/ 2147483646 w 50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48"/>
                <a:gd name="T68" fmla="*/ 50 w 50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48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4" y="40"/>
                  </a:lnTo>
                  <a:lnTo>
                    <a:pt x="36" y="46"/>
                  </a:lnTo>
                  <a:lnTo>
                    <a:pt x="26" y="48"/>
                  </a:lnTo>
                  <a:lnTo>
                    <a:pt x="16" y="46"/>
                  </a:lnTo>
                  <a:lnTo>
                    <a:pt x="8" y="40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6" y="2"/>
                  </a:lnTo>
                  <a:lnTo>
                    <a:pt x="44" y="6"/>
                  </a:lnTo>
                  <a:lnTo>
                    <a:pt x="48" y="14"/>
                  </a:lnTo>
                  <a:lnTo>
                    <a:pt x="50" y="2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4" name="Freeform 293"/>
            <p:cNvSpPr>
              <a:spLocks/>
            </p:cNvSpPr>
            <p:nvPr/>
          </p:nvSpPr>
          <p:spPr bwMode="auto">
            <a:xfrm>
              <a:off x="3424238" y="5976938"/>
              <a:ext cx="111125" cy="114300"/>
            </a:xfrm>
            <a:custGeom>
              <a:avLst/>
              <a:gdLst>
                <a:gd name="T0" fmla="*/ 2147483646 w 70"/>
                <a:gd name="T1" fmla="*/ 2147483646 h 72"/>
                <a:gd name="T2" fmla="*/ 2147483646 w 70"/>
                <a:gd name="T3" fmla="*/ 2147483646 h 72"/>
                <a:gd name="T4" fmla="*/ 2147483646 w 70"/>
                <a:gd name="T5" fmla="*/ 2147483646 h 72"/>
                <a:gd name="T6" fmla="*/ 2147483646 w 70"/>
                <a:gd name="T7" fmla="*/ 2147483646 h 72"/>
                <a:gd name="T8" fmla="*/ 2147483646 w 70"/>
                <a:gd name="T9" fmla="*/ 2147483646 h 72"/>
                <a:gd name="T10" fmla="*/ 2147483646 w 70"/>
                <a:gd name="T11" fmla="*/ 2147483646 h 72"/>
                <a:gd name="T12" fmla="*/ 2147483646 w 70"/>
                <a:gd name="T13" fmla="*/ 2147483646 h 72"/>
                <a:gd name="T14" fmla="*/ 2147483646 w 70"/>
                <a:gd name="T15" fmla="*/ 2147483646 h 72"/>
                <a:gd name="T16" fmla="*/ 2147483646 w 70"/>
                <a:gd name="T17" fmla="*/ 2147483646 h 72"/>
                <a:gd name="T18" fmla="*/ 2147483646 w 70"/>
                <a:gd name="T19" fmla="*/ 2147483646 h 72"/>
                <a:gd name="T20" fmla="*/ 2147483646 w 70"/>
                <a:gd name="T21" fmla="*/ 2147483646 h 72"/>
                <a:gd name="T22" fmla="*/ 2147483646 w 70"/>
                <a:gd name="T23" fmla="*/ 2147483646 h 72"/>
                <a:gd name="T24" fmla="*/ 2147483646 w 70"/>
                <a:gd name="T25" fmla="*/ 2147483646 h 72"/>
                <a:gd name="T26" fmla="*/ 2147483646 w 70"/>
                <a:gd name="T27" fmla="*/ 2147483646 h 72"/>
                <a:gd name="T28" fmla="*/ 2147483646 w 70"/>
                <a:gd name="T29" fmla="*/ 2147483646 h 72"/>
                <a:gd name="T30" fmla="*/ 2147483646 w 70"/>
                <a:gd name="T31" fmla="*/ 2147483646 h 72"/>
                <a:gd name="T32" fmla="*/ 2147483646 w 70"/>
                <a:gd name="T33" fmla="*/ 2147483646 h 72"/>
                <a:gd name="T34" fmla="*/ 0 w 70"/>
                <a:gd name="T35" fmla="*/ 2147483646 h 72"/>
                <a:gd name="T36" fmla="*/ 0 w 70"/>
                <a:gd name="T37" fmla="*/ 2147483646 h 72"/>
                <a:gd name="T38" fmla="*/ 0 w 70"/>
                <a:gd name="T39" fmla="*/ 2147483646 h 72"/>
                <a:gd name="T40" fmla="*/ 0 w 70"/>
                <a:gd name="T41" fmla="*/ 2147483646 h 72"/>
                <a:gd name="T42" fmla="*/ 2147483646 w 70"/>
                <a:gd name="T43" fmla="*/ 2147483646 h 72"/>
                <a:gd name="T44" fmla="*/ 2147483646 w 70"/>
                <a:gd name="T45" fmla="*/ 2147483646 h 72"/>
                <a:gd name="T46" fmla="*/ 2147483646 w 70"/>
                <a:gd name="T47" fmla="*/ 2147483646 h 72"/>
                <a:gd name="T48" fmla="*/ 2147483646 w 70"/>
                <a:gd name="T49" fmla="*/ 2147483646 h 72"/>
                <a:gd name="T50" fmla="*/ 2147483646 w 70"/>
                <a:gd name="T51" fmla="*/ 2147483646 h 72"/>
                <a:gd name="T52" fmla="*/ 2147483646 w 70"/>
                <a:gd name="T53" fmla="*/ 2147483646 h 72"/>
                <a:gd name="T54" fmla="*/ 2147483646 w 70"/>
                <a:gd name="T55" fmla="*/ 0 h 72"/>
                <a:gd name="T56" fmla="*/ 2147483646 w 70"/>
                <a:gd name="T57" fmla="*/ 0 h 72"/>
                <a:gd name="T58" fmla="*/ 2147483646 w 70"/>
                <a:gd name="T59" fmla="*/ 2147483646 h 72"/>
                <a:gd name="T60" fmla="*/ 2147483646 w 70"/>
                <a:gd name="T61" fmla="*/ 2147483646 h 72"/>
                <a:gd name="T62" fmla="*/ 2147483646 w 70"/>
                <a:gd name="T63" fmla="*/ 2147483646 h 72"/>
                <a:gd name="T64" fmla="*/ 2147483646 w 70"/>
                <a:gd name="T65" fmla="*/ 2147483646 h 72"/>
                <a:gd name="T66" fmla="*/ 2147483646 w 70"/>
                <a:gd name="T67" fmla="*/ 2147483646 h 72"/>
                <a:gd name="T68" fmla="*/ 2147483646 w 70"/>
                <a:gd name="T69" fmla="*/ 2147483646 h 72"/>
                <a:gd name="T70" fmla="*/ 2147483646 w 70"/>
                <a:gd name="T71" fmla="*/ 2147483646 h 72"/>
                <a:gd name="T72" fmla="*/ 2147483646 w 70"/>
                <a:gd name="T73" fmla="*/ 2147483646 h 72"/>
                <a:gd name="T74" fmla="*/ 2147483646 w 70"/>
                <a:gd name="T75" fmla="*/ 2147483646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72"/>
                <a:gd name="T116" fmla="*/ 70 w 70"/>
                <a:gd name="T117" fmla="*/ 72 h 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72">
                  <a:moveTo>
                    <a:pt x="70" y="36"/>
                  </a:moveTo>
                  <a:lnTo>
                    <a:pt x="70" y="36"/>
                  </a:lnTo>
                  <a:lnTo>
                    <a:pt x="68" y="44"/>
                  </a:lnTo>
                  <a:lnTo>
                    <a:pt x="66" y="50"/>
                  </a:lnTo>
                  <a:lnTo>
                    <a:pt x="64" y="56"/>
                  </a:lnTo>
                  <a:lnTo>
                    <a:pt x="58" y="62"/>
                  </a:lnTo>
                  <a:lnTo>
                    <a:pt x="54" y="66"/>
                  </a:lnTo>
                  <a:lnTo>
                    <a:pt x="48" y="70"/>
                  </a:lnTo>
                  <a:lnTo>
                    <a:pt x="42" y="72"/>
                  </a:lnTo>
                  <a:lnTo>
                    <a:pt x="34" y="72"/>
                  </a:lnTo>
                  <a:lnTo>
                    <a:pt x="28" y="72"/>
                  </a:lnTo>
                  <a:lnTo>
                    <a:pt x="20" y="70"/>
                  </a:lnTo>
                  <a:lnTo>
                    <a:pt x="14" y="66"/>
                  </a:lnTo>
                  <a:lnTo>
                    <a:pt x="10" y="62"/>
                  </a:lnTo>
                  <a:lnTo>
                    <a:pt x="6" y="56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2"/>
                  </a:lnTo>
                  <a:lnTo>
                    <a:pt x="14" y="8"/>
                  </a:lnTo>
                  <a:lnTo>
                    <a:pt x="20" y="4"/>
                  </a:lnTo>
                  <a:lnTo>
                    <a:pt x="28" y="2"/>
                  </a:lnTo>
                  <a:lnTo>
                    <a:pt x="34" y="0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64" y="16"/>
                  </a:lnTo>
                  <a:lnTo>
                    <a:pt x="66" y="22"/>
                  </a:lnTo>
                  <a:lnTo>
                    <a:pt x="68" y="30"/>
                  </a:lnTo>
                  <a:lnTo>
                    <a:pt x="70" y="3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5" name="Freeform 294"/>
            <p:cNvSpPr>
              <a:spLocks/>
            </p:cNvSpPr>
            <p:nvPr/>
          </p:nvSpPr>
          <p:spPr bwMode="auto">
            <a:xfrm>
              <a:off x="3087688" y="5672138"/>
              <a:ext cx="101600" cy="95250"/>
            </a:xfrm>
            <a:custGeom>
              <a:avLst/>
              <a:gdLst>
                <a:gd name="T0" fmla="*/ 2147483646 w 64"/>
                <a:gd name="T1" fmla="*/ 2147483646 h 60"/>
                <a:gd name="T2" fmla="*/ 2147483646 w 64"/>
                <a:gd name="T3" fmla="*/ 2147483646 h 60"/>
                <a:gd name="T4" fmla="*/ 2147483646 w 64"/>
                <a:gd name="T5" fmla="*/ 2147483646 h 60"/>
                <a:gd name="T6" fmla="*/ 2147483646 w 64"/>
                <a:gd name="T7" fmla="*/ 2147483646 h 60"/>
                <a:gd name="T8" fmla="*/ 2147483646 w 64"/>
                <a:gd name="T9" fmla="*/ 2147483646 h 60"/>
                <a:gd name="T10" fmla="*/ 2147483646 w 64"/>
                <a:gd name="T11" fmla="*/ 2147483646 h 60"/>
                <a:gd name="T12" fmla="*/ 2147483646 w 64"/>
                <a:gd name="T13" fmla="*/ 2147483646 h 60"/>
                <a:gd name="T14" fmla="*/ 2147483646 w 64"/>
                <a:gd name="T15" fmla="*/ 2147483646 h 60"/>
                <a:gd name="T16" fmla="*/ 2147483646 w 64"/>
                <a:gd name="T17" fmla="*/ 2147483646 h 60"/>
                <a:gd name="T18" fmla="*/ 2147483646 w 64"/>
                <a:gd name="T19" fmla="*/ 2147483646 h 60"/>
                <a:gd name="T20" fmla="*/ 2147483646 w 64"/>
                <a:gd name="T21" fmla="*/ 2147483646 h 60"/>
                <a:gd name="T22" fmla="*/ 2147483646 w 64"/>
                <a:gd name="T23" fmla="*/ 2147483646 h 60"/>
                <a:gd name="T24" fmla="*/ 2147483646 w 64"/>
                <a:gd name="T25" fmla="*/ 2147483646 h 60"/>
                <a:gd name="T26" fmla="*/ 0 w 64"/>
                <a:gd name="T27" fmla="*/ 2147483646 h 60"/>
                <a:gd name="T28" fmla="*/ 0 w 64"/>
                <a:gd name="T29" fmla="*/ 2147483646 h 60"/>
                <a:gd name="T30" fmla="*/ 0 w 64"/>
                <a:gd name="T31" fmla="*/ 2147483646 h 60"/>
                <a:gd name="T32" fmla="*/ 0 w 64"/>
                <a:gd name="T33" fmla="*/ 2147483646 h 60"/>
                <a:gd name="T34" fmla="*/ 2147483646 w 64"/>
                <a:gd name="T35" fmla="*/ 2147483646 h 60"/>
                <a:gd name="T36" fmla="*/ 2147483646 w 64"/>
                <a:gd name="T37" fmla="*/ 2147483646 h 60"/>
                <a:gd name="T38" fmla="*/ 2147483646 w 64"/>
                <a:gd name="T39" fmla="*/ 2147483646 h 60"/>
                <a:gd name="T40" fmla="*/ 2147483646 w 64"/>
                <a:gd name="T41" fmla="*/ 0 h 60"/>
                <a:gd name="T42" fmla="*/ 2147483646 w 64"/>
                <a:gd name="T43" fmla="*/ 0 h 60"/>
                <a:gd name="T44" fmla="*/ 2147483646 w 64"/>
                <a:gd name="T45" fmla="*/ 0 h 60"/>
                <a:gd name="T46" fmla="*/ 2147483646 w 64"/>
                <a:gd name="T47" fmla="*/ 0 h 60"/>
                <a:gd name="T48" fmla="*/ 2147483646 w 64"/>
                <a:gd name="T49" fmla="*/ 2147483646 h 60"/>
                <a:gd name="T50" fmla="*/ 2147483646 w 64"/>
                <a:gd name="T51" fmla="*/ 2147483646 h 60"/>
                <a:gd name="T52" fmla="*/ 2147483646 w 64"/>
                <a:gd name="T53" fmla="*/ 2147483646 h 60"/>
                <a:gd name="T54" fmla="*/ 2147483646 w 64"/>
                <a:gd name="T55" fmla="*/ 2147483646 h 60"/>
                <a:gd name="T56" fmla="*/ 2147483646 w 64"/>
                <a:gd name="T57" fmla="*/ 2147483646 h 60"/>
                <a:gd name="T58" fmla="*/ 2147483646 w 64"/>
                <a:gd name="T59" fmla="*/ 2147483646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4"/>
                <a:gd name="T91" fmla="*/ 0 h 60"/>
                <a:gd name="T92" fmla="*/ 64 w 64"/>
                <a:gd name="T93" fmla="*/ 60 h 6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4" h="60">
                  <a:moveTo>
                    <a:pt x="64" y="30"/>
                  </a:moveTo>
                  <a:lnTo>
                    <a:pt x="64" y="30"/>
                  </a:lnTo>
                  <a:lnTo>
                    <a:pt x="64" y="36"/>
                  </a:lnTo>
                  <a:lnTo>
                    <a:pt x="62" y="42"/>
                  </a:lnTo>
                  <a:lnTo>
                    <a:pt x="54" y="52"/>
                  </a:lnTo>
                  <a:lnTo>
                    <a:pt x="44" y="58"/>
                  </a:lnTo>
                  <a:lnTo>
                    <a:pt x="38" y="60"/>
                  </a:lnTo>
                  <a:lnTo>
                    <a:pt x="32" y="60"/>
                  </a:lnTo>
                  <a:lnTo>
                    <a:pt x="26" y="60"/>
                  </a:lnTo>
                  <a:lnTo>
                    <a:pt x="20" y="58"/>
                  </a:lnTo>
                  <a:lnTo>
                    <a:pt x="10" y="52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10" y="8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4" y="8"/>
                  </a:lnTo>
                  <a:lnTo>
                    <a:pt x="62" y="18"/>
                  </a:lnTo>
                  <a:lnTo>
                    <a:pt x="64" y="24"/>
                  </a:lnTo>
                  <a:lnTo>
                    <a:pt x="64" y="3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6" name="Freeform 295"/>
            <p:cNvSpPr>
              <a:spLocks/>
            </p:cNvSpPr>
            <p:nvPr/>
          </p:nvSpPr>
          <p:spPr bwMode="auto">
            <a:xfrm>
              <a:off x="3122613" y="5770563"/>
              <a:ext cx="60325" cy="57150"/>
            </a:xfrm>
            <a:custGeom>
              <a:avLst/>
              <a:gdLst>
                <a:gd name="T0" fmla="*/ 2147483646 w 38"/>
                <a:gd name="T1" fmla="*/ 2147483646 h 36"/>
                <a:gd name="T2" fmla="*/ 2147483646 w 38"/>
                <a:gd name="T3" fmla="*/ 2147483646 h 36"/>
                <a:gd name="T4" fmla="*/ 2147483646 w 38"/>
                <a:gd name="T5" fmla="*/ 2147483646 h 36"/>
                <a:gd name="T6" fmla="*/ 2147483646 w 38"/>
                <a:gd name="T7" fmla="*/ 2147483646 h 36"/>
                <a:gd name="T8" fmla="*/ 2147483646 w 38"/>
                <a:gd name="T9" fmla="*/ 2147483646 h 36"/>
                <a:gd name="T10" fmla="*/ 2147483646 w 38"/>
                <a:gd name="T11" fmla="*/ 2147483646 h 36"/>
                <a:gd name="T12" fmla="*/ 2147483646 w 38"/>
                <a:gd name="T13" fmla="*/ 2147483646 h 36"/>
                <a:gd name="T14" fmla="*/ 2147483646 w 38"/>
                <a:gd name="T15" fmla="*/ 2147483646 h 36"/>
                <a:gd name="T16" fmla="*/ 2147483646 w 38"/>
                <a:gd name="T17" fmla="*/ 2147483646 h 36"/>
                <a:gd name="T18" fmla="*/ 2147483646 w 38"/>
                <a:gd name="T19" fmla="*/ 2147483646 h 36"/>
                <a:gd name="T20" fmla="*/ 0 w 38"/>
                <a:gd name="T21" fmla="*/ 2147483646 h 36"/>
                <a:gd name="T22" fmla="*/ 0 w 38"/>
                <a:gd name="T23" fmla="*/ 2147483646 h 36"/>
                <a:gd name="T24" fmla="*/ 2147483646 w 38"/>
                <a:gd name="T25" fmla="*/ 2147483646 h 36"/>
                <a:gd name="T26" fmla="*/ 2147483646 w 38"/>
                <a:gd name="T27" fmla="*/ 2147483646 h 36"/>
                <a:gd name="T28" fmla="*/ 2147483646 w 38"/>
                <a:gd name="T29" fmla="*/ 0 h 36"/>
                <a:gd name="T30" fmla="*/ 2147483646 w 38"/>
                <a:gd name="T31" fmla="*/ 0 h 36"/>
                <a:gd name="T32" fmla="*/ 2147483646 w 38"/>
                <a:gd name="T33" fmla="*/ 0 h 36"/>
                <a:gd name="T34" fmla="*/ 2147483646 w 38"/>
                <a:gd name="T35" fmla="*/ 0 h 36"/>
                <a:gd name="T36" fmla="*/ 2147483646 w 38"/>
                <a:gd name="T37" fmla="*/ 2147483646 h 36"/>
                <a:gd name="T38" fmla="*/ 2147483646 w 38"/>
                <a:gd name="T39" fmla="*/ 2147483646 h 36"/>
                <a:gd name="T40" fmla="*/ 2147483646 w 38"/>
                <a:gd name="T41" fmla="*/ 2147483646 h 36"/>
                <a:gd name="T42" fmla="*/ 2147483646 w 38"/>
                <a:gd name="T43" fmla="*/ 2147483646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6"/>
                <a:gd name="T68" fmla="*/ 38 w 38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6">
                  <a:moveTo>
                    <a:pt x="38" y="18"/>
                  </a:moveTo>
                  <a:lnTo>
                    <a:pt x="38" y="18"/>
                  </a:lnTo>
                  <a:lnTo>
                    <a:pt x="36" y="24"/>
                  </a:lnTo>
                  <a:lnTo>
                    <a:pt x="32" y="30"/>
                  </a:lnTo>
                  <a:lnTo>
                    <a:pt x="26" y="34"/>
                  </a:lnTo>
                  <a:lnTo>
                    <a:pt x="20" y="36"/>
                  </a:lnTo>
                  <a:lnTo>
                    <a:pt x="12" y="34"/>
                  </a:lnTo>
                  <a:lnTo>
                    <a:pt x="6" y="30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4"/>
                  </a:lnTo>
                  <a:lnTo>
                    <a:pt x="36" y="10"/>
                  </a:lnTo>
                  <a:lnTo>
                    <a:pt x="38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7" name="Freeform 296"/>
            <p:cNvSpPr>
              <a:spLocks/>
            </p:cNvSpPr>
            <p:nvPr/>
          </p:nvSpPr>
          <p:spPr bwMode="auto">
            <a:xfrm>
              <a:off x="2906713" y="6030913"/>
              <a:ext cx="73025" cy="66675"/>
            </a:xfrm>
            <a:custGeom>
              <a:avLst/>
              <a:gdLst>
                <a:gd name="T0" fmla="*/ 2147483646 w 46"/>
                <a:gd name="T1" fmla="*/ 2147483646 h 42"/>
                <a:gd name="T2" fmla="*/ 2147483646 w 46"/>
                <a:gd name="T3" fmla="*/ 2147483646 h 42"/>
                <a:gd name="T4" fmla="*/ 2147483646 w 46"/>
                <a:gd name="T5" fmla="*/ 2147483646 h 42"/>
                <a:gd name="T6" fmla="*/ 2147483646 w 46"/>
                <a:gd name="T7" fmla="*/ 2147483646 h 42"/>
                <a:gd name="T8" fmla="*/ 2147483646 w 46"/>
                <a:gd name="T9" fmla="*/ 2147483646 h 42"/>
                <a:gd name="T10" fmla="*/ 2147483646 w 46"/>
                <a:gd name="T11" fmla="*/ 2147483646 h 42"/>
                <a:gd name="T12" fmla="*/ 2147483646 w 46"/>
                <a:gd name="T13" fmla="*/ 2147483646 h 42"/>
                <a:gd name="T14" fmla="*/ 2147483646 w 46"/>
                <a:gd name="T15" fmla="*/ 2147483646 h 42"/>
                <a:gd name="T16" fmla="*/ 2147483646 w 46"/>
                <a:gd name="T17" fmla="*/ 2147483646 h 42"/>
                <a:gd name="T18" fmla="*/ 2147483646 w 46"/>
                <a:gd name="T19" fmla="*/ 2147483646 h 42"/>
                <a:gd name="T20" fmla="*/ 0 w 46"/>
                <a:gd name="T21" fmla="*/ 2147483646 h 42"/>
                <a:gd name="T22" fmla="*/ 0 w 46"/>
                <a:gd name="T23" fmla="*/ 2147483646 h 42"/>
                <a:gd name="T24" fmla="*/ 2147483646 w 46"/>
                <a:gd name="T25" fmla="*/ 2147483646 h 42"/>
                <a:gd name="T26" fmla="*/ 2147483646 w 46"/>
                <a:gd name="T27" fmla="*/ 2147483646 h 42"/>
                <a:gd name="T28" fmla="*/ 2147483646 w 46"/>
                <a:gd name="T29" fmla="*/ 0 h 42"/>
                <a:gd name="T30" fmla="*/ 2147483646 w 46"/>
                <a:gd name="T31" fmla="*/ 0 h 42"/>
                <a:gd name="T32" fmla="*/ 2147483646 w 46"/>
                <a:gd name="T33" fmla="*/ 0 h 42"/>
                <a:gd name="T34" fmla="*/ 2147483646 w 46"/>
                <a:gd name="T35" fmla="*/ 0 h 42"/>
                <a:gd name="T36" fmla="*/ 2147483646 w 46"/>
                <a:gd name="T37" fmla="*/ 2147483646 h 42"/>
                <a:gd name="T38" fmla="*/ 2147483646 w 46"/>
                <a:gd name="T39" fmla="*/ 2147483646 h 42"/>
                <a:gd name="T40" fmla="*/ 2147483646 w 46"/>
                <a:gd name="T41" fmla="*/ 2147483646 h 42"/>
                <a:gd name="T42" fmla="*/ 2147483646 w 46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2"/>
                <a:gd name="T68" fmla="*/ 46 w 46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2">
                  <a:moveTo>
                    <a:pt x="46" y="20"/>
                  </a:moveTo>
                  <a:lnTo>
                    <a:pt x="46" y="20"/>
                  </a:lnTo>
                  <a:lnTo>
                    <a:pt x="44" y="28"/>
                  </a:lnTo>
                  <a:lnTo>
                    <a:pt x="38" y="36"/>
                  </a:lnTo>
                  <a:lnTo>
                    <a:pt x="32" y="40"/>
                  </a:lnTo>
                  <a:lnTo>
                    <a:pt x="24" y="42"/>
                  </a:lnTo>
                  <a:lnTo>
                    <a:pt x="14" y="40"/>
                  </a:lnTo>
                  <a:lnTo>
                    <a:pt x="8" y="36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38" y="6"/>
                  </a:lnTo>
                  <a:lnTo>
                    <a:pt x="44" y="12"/>
                  </a:lnTo>
                  <a:lnTo>
                    <a:pt x="46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8" name="Freeform 297"/>
            <p:cNvSpPr>
              <a:spLocks/>
            </p:cNvSpPr>
            <p:nvPr/>
          </p:nvSpPr>
          <p:spPr bwMode="auto">
            <a:xfrm>
              <a:off x="2751138" y="6186488"/>
              <a:ext cx="69850" cy="66675"/>
            </a:xfrm>
            <a:custGeom>
              <a:avLst/>
              <a:gdLst>
                <a:gd name="T0" fmla="*/ 2147483646 w 44"/>
                <a:gd name="T1" fmla="*/ 2147483646 h 42"/>
                <a:gd name="T2" fmla="*/ 2147483646 w 44"/>
                <a:gd name="T3" fmla="*/ 2147483646 h 42"/>
                <a:gd name="T4" fmla="*/ 2147483646 w 44"/>
                <a:gd name="T5" fmla="*/ 2147483646 h 42"/>
                <a:gd name="T6" fmla="*/ 2147483646 w 44"/>
                <a:gd name="T7" fmla="*/ 2147483646 h 42"/>
                <a:gd name="T8" fmla="*/ 2147483646 w 44"/>
                <a:gd name="T9" fmla="*/ 2147483646 h 42"/>
                <a:gd name="T10" fmla="*/ 2147483646 w 44"/>
                <a:gd name="T11" fmla="*/ 2147483646 h 42"/>
                <a:gd name="T12" fmla="*/ 2147483646 w 44"/>
                <a:gd name="T13" fmla="*/ 2147483646 h 42"/>
                <a:gd name="T14" fmla="*/ 2147483646 w 44"/>
                <a:gd name="T15" fmla="*/ 2147483646 h 42"/>
                <a:gd name="T16" fmla="*/ 2147483646 w 44"/>
                <a:gd name="T17" fmla="*/ 2147483646 h 42"/>
                <a:gd name="T18" fmla="*/ 0 w 44"/>
                <a:gd name="T19" fmla="*/ 2147483646 h 42"/>
                <a:gd name="T20" fmla="*/ 0 w 44"/>
                <a:gd name="T21" fmla="*/ 2147483646 h 42"/>
                <a:gd name="T22" fmla="*/ 0 w 44"/>
                <a:gd name="T23" fmla="*/ 2147483646 h 42"/>
                <a:gd name="T24" fmla="*/ 0 w 44"/>
                <a:gd name="T25" fmla="*/ 2147483646 h 42"/>
                <a:gd name="T26" fmla="*/ 2147483646 w 44"/>
                <a:gd name="T27" fmla="*/ 2147483646 h 42"/>
                <a:gd name="T28" fmla="*/ 2147483646 w 44"/>
                <a:gd name="T29" fmla="*/ 2147483646 h 42"/>
                <a:gd name="T30" fmla="*/ 2147483646 w 44"/>
                <a:gd name="T31" fmla="*/ 0 h 42"/>
                <a:gd name="T32" fmla="*/ 2147483646 w 44"/>
                <a:gd name="T33" fmla="*/ 0 h 42"/>
                <a:gd name="T34" fmla="*/ 2147483646 w 44"/>
                <a:gd name="T35" fmla="*/ 2147483646 h 42"/>
                <a:gd name="T36" fmla="*/ 2147483646 w 44"/>
                <a:gd name="T37" fmla="*/ 2147483646 h 42"/>
                <a:gd name="T38" fmla="*/ 2147483646 w 44"/>
                <a:gd name="T39" fmla="*/ 2147483646 h 42"/>
                <a:gd name="T40" fmla="*/ 2147483646 w 44"/>
                <a:gd name="T41" fmla="*/ 2147483646 h 42"/>
                <a:gd name="T42" fmla="*/ 2147483646 w 44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2"/>
                <a:gd name="T68" fmla="*/ 44 w 44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2">
                  <a:moveTo>
                    <a:pt x="44" y="20"/>
                  </a:moveTo>
                  <a:lnTo>
                    <a:pt x="44" y="20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0" y="40"/>
                  </a:lnTo>
                  <a:lnTo>
                    <a:pt x="22" y="42"/>
                  </a:lnTo>
                  <a:lnTo>
                    <a:pt x="12" y="40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2"/>
                  </a:lnTo>
                  <a:lnTo>
                    <a:pt x="44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9" name="Freeform 298"/>
            <p:cNvSpPr>
              <a:spLocks/>
            </p:cNvSpPr>
            <p:nvPr/>
          </p:nvSpPr>
          <p:spPr bwMode="auto">
            <a:xfrm>
              <a:off x="3192463" y="5897563"/>
              <a:ext cx="85725" cy="82550"/>
            </a:xfrm>
            <a:custGeom>
              <a:avLst/>
              <a:gdLst>
                <a:gd name="T0" fmla="*/ 2147483646 w 54"/>
                <a:gd name="T1" fmla="*/ 2147483646 h 52"/>
                <a:gd name="T2" fmla="*/ 2147483646 w 54"/>
                <a:gd name="T3" fmla="*/ 2147483646 h 52"/>
                <a:gd name="T4" fmla="*/ 2147483646 w 54"/>
                <a:gd name="T5" fmla="*/ 2147483646 h 52"/>
                <a:gd name="T6" fmla="*/ 2147483646 w 54"/>
                <a:gd name="T7" fmla="*/ 2147483646 h 52"/>
                <a:gd name="T8" fmla="*/ 2147483646 w 54"/>
                <a:gd name="T9" fmla="*/ 2147483646 h 52"/>
                <a:gd name="T10" fmla="*/ 2147483646 w 54"/>
                <a:gd name="T11" fmla="*/ 2147483646 h 52"/>
                <a:gd name="T12" fmla="*/ 2147483646 w 54"/>
                <a:gd name="T13" fmla="*/ 2147483646 h 52"/>
                <a:gd name="T14" fmla="*/ 2147483646 w 54"/>
                <a:gd name="T15" fmla="*/ 2147483646 h 52"/>
                <a:gd name="T16" fmla="*/ 2147483646 w 54"/>
                <a:gd name="T17" fmla="*/ 2147483646 h 52"/>
                <a:gd name="T18" fmla="*/ 2147483646 w 54"/>
                <a:gd name="T19" fmla="*/ 2147483646 h 52"/>
                <a:gd name="T20" fmla="*/ 0 w 54"/>
                <a:gd name="T21" fmla="*/ 2147483646 h 52"/>
                <a:gd name="T22" fmla="*/ 0 w 54"/>
                <a:gd name="T23" fmla="*/ 2147483646 h 52"/>
                <a:gd name="T24" fmla="*/ 2147483646 w 54"/>
                <a:gd name="T25" fmla="*/ 2147483646 h 52"/>
                <a:gd name="T26" fmla="*/ 2147483646 w 54"/>
                <a:gd name="T27" fmla="*/ 2147483646 h 52"/>
                <a:gd name="T28" fmla="*/ 2147483646 w 54"/>
                <a:gd name="T29" fmla="*/ 2147483646 h 52"/>
                <a:gd name="T30" fmla="*/ 2147483646 w 54"/>
                <a:gd name="T31" fmla="*/ 0 h 52"/>
                <a:gd name="T32" fmla="*/ 2147483646 w 54"/>
                <a:gd name="T33" fmla="*/ 0 h 52"/>
                <a:gd name="T34" fmla="*/ 2147483646 w 54"/>
                <a:gd name="T35" fmla="*/ 2147483646 h 52"/>
                <a:gd name="T36" fmla="*/ 2147483646 w 54"/>
                <a:gd name="T37" fmla="*/ 2147483646 h 52"/>
                <a:gd name="T38" fmla="*/ 2147483646 w 54"/>
                <a:gd name="T39" fmla="*/ 2147483646 h 52"/>
                <a:gd name="T40" fmla="*/ 2147483646 w 54"/>
                <a:gd name="T41" fmla="*/ 2147483646 h 52"/>
                <a:gd name="T42" fmla="*/ 2147483646 w 54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4"/>
                <a:gd name="T67" fmla="*/ 0 h 52"/>
                <a:gd name="T68" fmla="*/ 54 w 54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4" h="52">
                  <a:moveTo>
                    <a:pt x="54" y="26"/>
                  </a:moveTo>
                  <a:lnTo>
                    <a:pt x="54" y="26"/>
                  </a:lnTo>
                  <a:lnTo>
                    <a:pt x="52" y="36"/>
                  </a:lnTo>
                  <a:lnTo>
                    <a:pt x="46" y="44"/>
                  </a:lnTo>
                  <a:lnTo>
                    <a:pt x="38" y="50"/>
                  </a:lnTo>
                  <a:lnTo>
                    <a:pt x="26" y="52"/>
                  </a:lnTo>
                  <a:lnTo>
                    <a:pt x="16" y="50"/>
                  </a:lnTo>
                  <a:lnTo>
                    <a:pt x="8" y="44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8" y="2"/>
                  </a:lnTo>
                  <a:lnTo>
                    <a:pt x="46" y="8"/>
                  </a:lnTo>
                  <a:lnTo>
                    <a:pt x="52" y="16"/>
                  </a:lnTo>
                  <a:lnTo>
                    <a:pt x="54" y="2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0" name="Freeform 299"/>
            <p:cNvSpPr>
              <a:spLocks/>
            </p:cNvSpPr>
            <p:nvPr/>
          </p:nvSpPr>
          <p:spPr bwMode="auto">
            <a:xfrm>
              <a:off x="3535363" y="5935663"/>
              <a:ext cx="196850" cy="190500"/>
            </a:xfrm>
            <a:custGeom>
              <a:avLst/>
              <a:gdLst>
                <a:gd name="T0" fmla="*/ 2147483646 w 124"/>
                <a:gd name="T1" fmla="*/ 2147483646 h 120"/>
                <a:gd name="T2" fmla="*/ 2147483646 w 124"/>
                <a:gd name="T3" fmla="*/ 2147483646 h 120"/>
                <a:gd name="T4" fmla="*/ 2147483646 w 124"/>
                <a:gd name="T5" fmla="*/ 2147483646 h 120"/>
                <a:gd name="T6" fmla="*/ 2147483646 w 124"/>
                <a:gd name="T7" fmla="*/ 2147483646 h 120"/>
                <a:gd name="T8" fmla="*/ 2147483646 w 124"/>
                <a:gd name="T9" fmla="*/ 2147483646 h 120"/>
                <a:gd name="T10" fmla="*/ 2147483646 w 124"/>
                <a:gd name="T11" fmla="*/ 2147483646 h 120"/>
                <a:gd name="T12" fmla="*/ 2147483646 w 124"/>
                <a:gd name="T13" fmla="*/ 2147483646 h 120"/>
                <a:gd name="T14" fmla="*/ 2147483646 w 124"/>
                <a:gd name="T15" fmla="*/ 2147483646 h 120"/>
                <a:gd name="T16" fmla="*/ 2147483646 w 124"/>
                <a:gd name="T17" fmla="*/ 2147483646 h 120"/>
                <a:gd name="T18" fmla="*/ 2147483646 w 124"/>
                <a:gd name="T19" fmla="*/ 2147483646 h 120"/>
                <a:gd name="T20" fmla="*/ 2147483646 w 124"/>
                <a:gd name="T21" fmla="*/ 2147483646 h 120"/>
                <a:gd name="T22" fmla="*/ 2147483646 w 124"/>
                <a:gd name="T23" fmla="*/ 2147483646 h 120"/>
                <a:gd name="T24" fmla="*/ 2147483646 w 124"/>
                <a:gd name="T25" fmla="*/ 2147483646 h 120"/>
                <a:gd name="T26" fmla="*/ 2147483646 w 124"/>
                <a:gd name="T27" fmla="*/ 2147483646 h 120"/>
                <a:gd name="T28" fmla="*/ 2147483646 w 124"/>
                <a:gd name="T29" fmla="*/ 2147483646 h 120"/>
                <a:gd name="T30" fmla="*/ 2147483646 w 124"/>
                <a:gd name="T31" fmla="*/ 2147483646 h 120"/>
                <a:gd name="T32" fmla="*/ 2147483646 w 124"/>
                <a:gd name="T33" fmla="*/ 2147483646 h 120"/>
                <a:gd name="T34" fmla="*/ 0 w 124"/>
                <a:gd name="T35" fmla="*/ 2147483646 h 120"/>
                <a:gd name="T36" fmla="*/ 0 w 124"/>
                <a:gd name="T37" fmla="*/ 2147483646 h 120"/>
                <a:gd name="T38" fmla="*/ 0 w 124"/>
                <a:gd name="T39" fmla="*/ 2147483646 h 120"/>
                <a:gd name="T40" fmla="*/ 0 w 124"/>
                <a:gd name="T41" fmla="*/ 2147483646 h 120"/>
                <a:gd name="T42" fmla="*/ 2147483646 w 124"/>
                <a:gd name="T43" fmla="*/ 2147483646 h 120"/>
                <a:gd name="T44" fmla="*/ 2147483646 w 124"/>
                <a:gd name="T45" fmla="*/ 2147483646 h 120"/>
                <a:gd name="T46" fmla="*/ 2147483646 w 124"/>
                <a:gd name="T47" fmla="*/ 2147483646 h 120"/>
                <a:gd name="T48" fmla="*/ 2147483646 w 124"/>
                <a:gd name="T49" fmla="*/ 2147483646 h 120"/>
                <a:gd name="T50" fmla="*/ 2147483646 w 124"/>
                <a:gd name="T51" fmla="*/ 2147483646 h 120"/>
                <a:gd name="T52" fmla="*/ 2147483646 w 124"/>
                <a:gd name="T53" fmla="*/ 2147483646 h 120"/>
                <a:gd name="T54" fmla="*/ 2147483646 w 124"/>
                <a:gd name="T55" fmla="*/ 0 h 120"/>
                <a:gd name="T56" fmla="*/ 2147483646 w 124"/>
                <a:gd name="T57" fmla="*/ 0 h 120"/>
                <a:gd name="T58" fmla="*/ 2147483646 w 124"/>
                <a:gd name="T59" fmla="*/ 2147483646 h 120"/>
                <a:gd name="T60" fmla="*/ 2147483646 w 124"/>
                <a:gd name="T61" fmla="*/ 2147483646 h 120"/>
                <a:gd name="T62" fmla="*/ 2147483646 w 124"/>
                <a:gd name="T63" fmla="*/ 2147483646 h 120"/>
                <a:gd name="T64" fmla="*/ 2147483646 w 124"/>
                <a:gd name="T65" fmla="*/ 2147483646 h 120"/>
                <a:gd name="T66" fmla="*/ 2147483646 w 124"/>
                <a:gd name="T67" fmla="*/ 2147483646 h 120"/>
                <a:gd name="T68" fmla="*/ 2147483646 w 124"/>
                <a:gd name="T69" fmla="*/ 2147483646 h 120"/>
                <a:gd name="T70" fmla="*/ 2147483646 w 124"/>
                <a:gd name="T71" fmla="*/ 2147483646 h 120"/>
                <a:gd name="T72" fmla="*/ 2147483646 w 124"/>
                <a:gd name="T73" fmla="*/ 2147483646 h 120"/>
                <a:gd name="T74" fmla="*/ 2147483646 w 124"/>
                <a:gd name="T75" fmla="*/ 2147483646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4"/>
                <a:gd name="T115" fmla="*/ 0 h 120"/>
                <a:gd name="T116" fmla="*/ 124 w 124"/>
                <a:gd name="T117" fmla="*/ 120 h 12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4" h="120">
                  <a:moveTo>
                    <a:pt x="124" y="60"/>
                  </a:moveTo>
                  <a:lnTo>
                    <a:pt x="124" y="60"/>
                  </a:lnTo>
                  <a:lnTo>
                    <a:pt x="122" y="72"/>
                  </a:lnTo>
                  <a:lnTo>
                    <a:pt x="120" y="82"/>
                  </a:lnTo>
                  <a:lnTo>
                    <a:pt x="114" y="92"/>
                  </a:lnTo>
                  <a:lnTo>
                    <a:pt x="106" y="102"/>
                  </a:lnTo>
                  <a:lnTo>
                    <a:pt x="96" y="108"/>
                  </a:lnTo>
                  <a:lnTo>
                    <a:pt x="86" y="114"/>
                  </a:lnTo>
                  <a:lnTo>
                    <a:pt x="74" y="118"/>
                  </a:lnTo>
                  <a:lnTo>
                    <a:pt x="62" y="120"/>
                  </a:lnTo>
                  <a:lnTo>
                    <a:pt x="50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0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74" y="2"/>
                  </a:lnTo>
                  <a:lnTo>
                    <a:pt x="86" y="4"/>
                  </a:lnTo>
                  <a:lnTo>
                    <a:pt x="96" y="10"/>
                  </a:lnTo>
                  <a:lnTo>
                    <a:pt x="106" y="18"/>
                  </a:lnTo>
                  <a:lnTo>
                    <a:pt x="114" y="26"/>
                  </a:lnTo>
                  <a:lnTo>
                    <a:pt x="120" y="36"/>
                  </a:lnTo>
                  <a:lnTo>
                    <a:pt x="122" y="48"/>
                  </a:lnTo>
                  <a:lnTo>
                    <a:pt x="124" y="6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1" name="Freeform 300"/>
            <p:cNvSpPr>
              <a:spLocks/>
            </p:cNvSpPr>
            <p:nvPr/>
          </p:nvSpPr>
          <p:spPr bwMode="auto">
            <a:xfrm>
              <a:off x="3122613" y="5967413"/>
              <a:ext cx="66675" cy="66675"/>
            </a:xfrm>
            <a:custGeom>
              <a:avLst/>
              <a:gdLst>
                <a:gd name="T0" fmla="*/ 2147483646 w 42"/>
                <a:gd name="T1" fmla="*/ 2147483646 h 42"/>
                <a:gd name="T2" fmla="*/ 2147483646 w 42"/>
                <a:gd name="T3" fmla="*/ 2147483646 h 42"/>
                <a:gd name="T4" fmla="*/ 2147483646 w 42"/>
                <a:gd name="T5" fmla="*/ 2147483646 h 42"/>
                <a:gd name="T6" fmla="*/ 2147483646 w 42"/>
                <a:gd name="T7" fmla="*/ 2147483646 h 42"/>
                <a:gd name="T8" fmla="*/ 2147483646 w 42"/>
                <a:gd name="T9" fmla="*/ 2147483646 h 42"/>
                <a:gd name="T10" fmla="*/ 2147483646 w 42"/>
                <a:gd name="T11" fmla="*/ 2147483646 h 42"/>
                <a:gd name="T12" fmla="*/ 2147483646 w 42"/>
                <a:gd name="T13" fmla="*/ 2147483646 h 42"/>
                <a:gd name="T14" fmla="*/ 2147483646 w 42"/>
                <a:gd name="T15" fmla="*/ 2147483646 h 42"/>
                <a:gd name="T16" fmla="*/ 2147483646 w 42"/>
                <a:gd name="T17" fmla="*/ 2147483646 h 42"/>
                <a:gd name="T18" fmla="*/ 2147483646 w 42"/>
                <a:gd name="T19" fmla="*/ 2147483646 h 42"/>
                <a:gd name="T20" fmla="*/ 0 w 42"/>
                <a:gd name="T21" fmla="*/ 2147483646 h 42"/>
                <a:gd name="T22" fmla="*/ 0 w 42"/>
                <a:gd name="T23" fmla="*/ 2147483646 h 42"/>
                <a:gd name="T24" fmla="*/ 2147483646 w 42"/>
                <a:gd name="T25" fmla="*/ 2147483646 h 42"/>
                <a:gd name="T26" fmla="*/ 2147483646 w 42"/>
                <a:gd name="T27" fmla="*/ 2147483646 h 42"/>
                <a:gd name="T28" fmla="*/ 2147483646 w 42"/>
                <a:gd name="T29" fmla="*/ 2147483646 h 42"/>
                <a:gd name="T30" fmla="*/ 2147483646 w 42"/>
                <a:gd name="T31" fmla="*/ 0 h 42"/>
                <a:gd name="T32" fmla="*/ 2147483646 w 42"/>
                <a:gd name="T33" fmla="*/ 0 h 42"/>
                <a:gd name="T34" fmla="*/ 2147483646 w 42"/>
                <a:gd name="T35" fmla="*/ 2147483646 h 42"/>
                <a:gd name="T36" fmla="*/ 2147483646 w 42"/>
                <a:gd name="T37" fmla="*/ 2147483646 h 42"/>
                <a:gd name="T38" fmla="*/ 2147483646 w 42"/>
                <a:gd name="T39" fmla="*/ 2147483646 h 42"/>
                <a:gd name="T40" fmla="*/ 2147483646 w 42"/>
                <a:gd name="T41" fmla="*/ 2147483646 h 42"/>
                <a:gd name="T42" fmla="*/ 2147483646 w 42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2"/>
                <a:gd name="T67" fmla="*/ 0 h 42"/>
                <a:gd name="T68" fmla="*/ 42 w 42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2" h="42">
                  <a:moveTo>
                    <a:pt x="42" y="22"/>
                  </a:moveTo>
                  <a:lnTo>
                    <a:pt x="42" y="22"/>
                  </a:lnTo>
                  <a:lnTo>
                    <a:pt x="40" y="30"/>
                  </a:lnTo>
                  <a:lnTo>
                    <a:pt x="36" y="36"/>
                  </a:lnTo>
                  <a:lnTo>
                    <a:pt x="30" y="40"/>
                  </a:lnTo>
                  <a:lnTo>
                    <a:pt x="22" y="42"/>
                  </a:lnTo>
                  <a:lnTo>
                    <a:pt x="12" y="40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4"/>
                  </a:lnTo>
                  <a:lnTo>
                    <a:pt x="42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2" name="Freeform 301"/>
            <p:cNvSpPr>
              <a:spLocks/>
            </p:cNvSpPr>
            <p:nvPr/>
          </p:nvSpPr>
          <p:spPr bwMode="auto">
            <a:xfrm>
              <a:off x="3100388" y="6053138"/>
              <a:ext cx="69850" cy="66675"/>
            </a:xfrm>
            <a:custGeom>
              <a:avLst/>
              <a:gdLst>
                <a:gd name="T0" fmla="*/ 2147483646 w 44"/>
                <a:gd name="T1" fmla="*/ 2147483646 h 42"/>
                <a:gd name="T2" fmla="*/ 2147483646 w 44"/>
                <a:gd name="T3" fmla="*/ 2147483646 h 42"/>
                <a:gd name="T4" fmla="*/ 2147483646 w 44"/>
                <a:gd name="T5" fmla="*/ 2147483646 h 42"/>
                <a:gd name="T6" fmla="*/ 2147483646 w 44"/>
                <a:gd name="T7" fmla="*/ 2147483646 h 42"/>
                <a:gd name="T8" fmla="*/ 2147483646 w 44"/>
                <a:gd name="T9" fmla="*/ 2147483646 h 42"/>
                <a:gd name="T10" fmla="*/ 2147483646 w 44"/>
                <a:gd name="T11" fmla="*/ 2147483646 h 42"/>
                <a:gd name="T12" fmla="*/ 2147483646 w 44"/>
                <a:gd name="T13" fmla="*/ 2147483646 h 42"/>
                <a:gd name="T14" fmla="*/ 2147483646 w 44"/>
                <a:gd name="T15" fmla="*/ 2147483646 h 42"/>
                <a:gd name="T16" fmla="*/ 2147483646 w 44"/>
                <a:gd name="T17" fmla="*/ 2147483646 h 42"/>
                <a:gd name="T18" fmla="*/ 2147483646 w 44"/>
                <a:gd name="T19" fmla="*/ 2147483646 h 42"/>
                <a:gd name="T20" fmla="*/ 0 w 44"/>
                <a:gd name="T21" fmla="*/ 2147483646 h 42"/>
                <a:gd name="T22" fmla="*/ 0 w 44"/>
                <a:gd name="T23" fmla="*/ 2147483646 h 42"/>
                <a:gd name="T24" fmla="*/ 2147483646 w 44"/>
                <a:gd name="T25" fmla="*/ 2147483646 h 42"/>
                <a:gd name="T26" fmla="*/ 2147483646 w 44"/>
                <a:gd name="T27" fmla="*/ 2147483646 h 42"/>
                <a:gd name="T28" fmla="*/ 2147483646 w 44"/>
                <a:gd name="T29" fmla="*/ 2147483646 h 42"/>
                <a:gd name="T30" fmla="*/ 2147483646 w 44"/>
                <a:gd name="T31" fmla="*/ 0 h 42"/>
                <a:gd name="T32" fmla="*/ 2147483646 w 44"/>
                <a:gd name="T33" fmla="*/ 0 h 42"/>
                <a:gd name="T34" fmla="*/ 2147483646 w 44"/>
                <a:gd name="T35" fmla="*/ 2147483646 h 42"/>
                <a:gd name="T36" fmla="*/ 2147483646 w 44"/>
                <a:gd name="T37" fmla="*/ 2147483646 h 42"/>
                <a:gd name="T38" fmla="*/ 2147483646 w 44"/>
                <a:gd name="T39" fmla="*/ 2147483646 h 42"/>
                <a:gd name="T40" fmla="*/ 2147483646 w 44"/>
                <a:gd name="T41" fmla="*/ 2147483646 h 42"/>
                <a:gd name="T42" fmla="*/ 2147483646 w 44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2"/>
                <a:gd name="T68" fmla="*/ 44 w 44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2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2" y="40"/>
                  </a:lnTo>
                  <a:lnTo>
                    <a:pt x="22" y="42"/>
                  </a:lnTo>
                  <a:lnTo>
                    <a:pt x="14" y="40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42" y="12"/>
                  </a:lnTo>
                  <a:lnTo>
                    <a:pt x="44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3" name="Freeform 302"/>
            <p:cNvSpPr>
              <a:spLocks/>
            </p:cNvSpPr>
            <p:nvPr/>
          </p:nvSpPr>
          <p:spPr bwMode="auto">
            <a:xfrm>
              <a:off x="4037013" y="6110288"/>
              <a:ext cx="139700" cy="123825"/>
            </a:xfrm>
            <a:custGeom>
              <a:avLst/>
              <a:gdLst>
                <a:gd name="T0" fmla="*/ 2147483646 w 88"/>
                <a:gd name="T1" fmla="*/ 2147483646 h 78"/>
                <a:gd name="T2" fmla="*/ 2147483646 w 88"/>
                <a:gd name="T3" fmla="*/ 2147483646 h 78"/>
                <a:gd name="T4" fmla="*/ 2147483646 w 88"/>
                <a:gd name="T5" fmla="*/ 2147483646 h 78"/>
                <a:gd name="T6" fmla="*/ 2147483646 w 88"/>
                <a:gd name="T7" fmla="*/ 2147483646 h 78"/>
                <a:gd name="T8" fmla="*/ 2147483646 w 88"/>
                <a:gd name="T9" fmla="*/ 2147483646 h 78"/>
                <a:gd name="T10" fmla="*/ 2147483646 w 88"/>
                <a:gd name="T11" fmla="*/ 2147483646 h 78"/>
                <a:gd name="T12" fmla="*/ 2147483646 w 88"/>
                <a:gd name="T13" fmla="*/ 2147483646 h 78"/>
                <a:gd name="T14" fmla="*/ 2147483646 w 88"/>
                <a:gd name="T15" fmla="*/ 2147483646 h 78"/>
                <a:gd name="T16" fmla="*/ 2147483646 w 88"/>
                <a:gd name="T17" fmla="*/ 2147483646 h 78"/>
                <a:gd name="T18" fmla="*/ 2147483646 w 88"/>
                <a:gd name="T19" fmla="*/ 2147483646 h 78"/>
                <a:gd name="T20" fmla="*/ 2147483646 w 88"/>
                <a:gd name="T21" fmla="*/ 2147483646 h 78"/>
                <a:gd name="T22" fmla="*/ 2147483646 w 88"/>
                <a:gd name="T23" fmla="*/ 2147483646 h 78"/>
                <a:gd name="T24" fmla="*/ 2147483646 w 88"/>
                <a:gd name="T25" fmla="*/ 2147483646 h 78"/>
                <a:gd name="T26" fmla="*/ 2147483646 w 88"/>
                <a:gd name="T27" fmla="*/ 2147483646 h 78"/>
                <a:gd name="T28" fmla="*/ 2147483646 w 88"/>
                <a:gd name="T29" fmla="*/ 2147483646 h 78"/>
                <a:gd name="T30" fmla="*/ 2147483646 w 88"/>
                <a:gd name="T31" fmla="*/ 2147483646 h 78"/>
                <a:gd name="T32" fmla="*/ 2147483646 w 88"/>
                <a:gd name="T33" fmla="*/ 2147483646 h 78"/>
                <a:gd name="T34" fmla="*/ 0 w 88"/>
                <a:gd name="T35" fmla="*/ 2147483646 h 78"/>
                <a:gd name="T36" fmla="*/ 0 w 88"/>
                <a:gd name="T37" fmla="*/ 2147483646 h 78"/>
                <a:gd name="T38" fmla="*/ 0 w 88"/>
                <a:gd name="T39" fmla="*/ 2147483646 h 78"/>
                <a:gd name="T40" fmla="*/ 0 w 88"/>
                <a:gd name="T41" fmla="*/ 2147483646 h 78"/>
                <a:gd name="T42" fmla="*/ 2147483646 w 88"/>
                <a:gd name="T43" fmla="*/ 2147483646 h 78"/>
                <a:gd name="T44" fmla="*/ 2147483646 w 88"/>
                <a:gd name="T45" fmla="*/ 2147483646 h 78"/>
                <a:gd name="T46" fmla="*/ 2147483646 w 88"/>
                <a:gd name="T47" fmla="*/ 2147483646 h 78"/>
                <a:gd name="T48" fmla="*/ 2147483646 w 88"/>
                <a:gd name="T49" fmla="*/ 2147483646 h 78"/>
                <a:gd name="T50" fmla="*/ 2147483646 w 88"/>
                <a:gd name="T51" fmla="*/ 2147483646 h 78"/>
                <a:gd name="T52" fmla="*/ 2147483646 w 88"/>
                <a:gd name="T53" fmla="*/ 0 h 78"/>
                <a:gd name="T54" fmla="*/ 2147483646 w 88"/>
                <a:gd name="T55" fmla="*/ 0 h 78"/>
                <a:gd name="T56" fmla="*/ 2147483646 w 88"/>
                <a:gd name="T57" fmla="*/ 0 h 78"/>
                <a:gd name="T58" fmla="*/ 2147483646 w 88"/>
                <a:gd name="T59" fmla="*/ 0 h 78"/>
                <a:gd name="T60" fmla="*/ 2147483646 w 88"/>
                <a:gd name="T61" fmla="*/ 2147483646 h 78"/>
                <a:gd name="T62" fmla="*/ 2147483646 w 88"/>
                <a:gd name="T63" fmla="*/ 2147483646 h 78"/>
                <a:gd name="T64" fmla="*/ 2147483646 w 88"/>
                <a:gd name="T65" fmla="*/ 2147483646 h 78"/>
                <a:gd name="T66" fmla="*/ 2147483646 w 88"/>
                <a:gd name="T67" fmla="*/ 2147483646 h 78"/>
                <a:gd name="T68" fmla="*/ 2147483646 w 88"/>
                <a:gd name="T69" fmla="*/ 2147483646 h 78"/>
                <a:gd name="T70" fmla="*/ 2147483646 w 88"/>
                <a:gd name="T71" fmla="*/ 2147483646 h 78"/>
                <a:gd name="T72" fmla="*/ 2147483646 w 88"/>
                <a:gd name="T73" fmla="*/ 2147483646 h 78"/>
                <a:gd name="T74" fmla="*/ 2147483646 w 88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78"/>
                <a:gd name="T116" fmla="*/ 88 w 88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78">
                  <a:moveTo>
                    <a:pt x="88" y="38"/>
                  </a:moveTo>
                  <a:lnTo>
                    <a:pt x="88" y="38"/>
                  </a:lnTo>
                  <a:lnTo>
                    <a:pt x="88" y="46"/>
                  </a:lnTo>
                  <a:lnTo>
                    <a:pt x="86" y="54"/>
                  </a:lnTo>
                  <a:lnTo>
                    <a:pt x="82" y="60"/>
                  </a:lnTo>
                  <a:lnTo>
                    <a:pt x="76" y="66"/>
                  </a:lnTo>
                  <a:lnTo>
                    <a:pt x="70" y="70"/>
                  </a:lnTo>
                  <a:lnTo>
                    <a:pt x="62" y="74"/>
                  </a:lnTo>
                  <a:lnTo>
                    <a:pt x="54" y="76"/>
                  </a:lnTo>
                  <a:lnTo>
                    <a:pt x="44" y="78"/>
                  </a:lnTo>
                  <a:lnTo>
                    <a:pt x="36" y="76"/>
                  </a:lnTo>
                  <a:lnTo>
                    <a:pt x="26" y="74"/>
                  </a:lnTo>
                  <a:lnTo>
                    <a:pt x="20" y="70"/>
                  </a:lnTo>
                  <a:lnTo>
                    <a:pt x="12" y="66"/>
                  </a:lnTo>
                  <a:lnTo>
                    <a:pt x="8" y="60"/>
                  </a:lnTo>
                  <a:lnTo>
                    <a:pt x="2" y="54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8" y="16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26" y="2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4" y="0"/>
                  </a:lnTo>
                  <a:lnTo>
                    <a:pt x="62" y="2"/>
                  </a:lnTo>
                  <a:lnTo>
                    <a:pt x="70" y="6"/>
                  </a:lnTo>
                  <a:lnTo>
                    <a:pt x="76" y="10"/>
                  </a:lnTo>
                  <a:lnTo>
                    <a:pt x="82" y="16"/>
                  </a:lnTo>
                  <a:lnTo>
                    <a:pt x="86" y="24"/>
                  </a:lnTo>
                  <a:lnTo>
                    <a:pt x="88" y="30"/>
                  </a:lnTo>
                  <a:lnTo>
                    <a:pt x="88" y="3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4" name="Freeform 303"/>
            <p:cNvSpPr>
              <a:spLocks/>
            </p:cNvSpPr>
            <p:nvPr/>
          </p:nvSpPr>
          <p:spPr bwMode="auto">
            <a:xfrm>
              <a:off x="3922713" y="6097588"/>
              <a:ext cx="111125" cy="107950"/>
            </a:xfrm>
            <a:custGeom>
              <a:avLst/>
              <a:gdLst>
                <a:gd name="T0" fmla="*/ 2147483646 w 70"/>
                <a:gd name="T1" fmla="*/ 2147483646 h 68"/>
                <a:gd name="T2" fmla="*/ 2147483646 w 70"/>
                <a:gd name="T3" fmla="*/ 2147483646 h 68"/>
                <a:gd name="T4" fmla="*/ 2147483646 w 70"/>
                <a:gd name="T5" fmla="*/ 2147483646 h 68"/>
                <a:gd name="T6" fmla="*/ 2147483646 w 70"/>
                <a:gd name="T7" fmla="*/ 2147483646 h 68"/>
                <a:gd name="T8" fmla="*/ 2147483646 w 70"/>
                <a:gd name="T9" fmla="*/ 2147483646 h 68"/>
                <a:gd name="T10" fmla="*/ 2147483646 w 70"/>
                <a:gd name="T11" fmla="*/ 2147483646 h 68"/>
                <a:gd name="T12" fmla="*/ 2147483646 w 70"/>
                <a:gd name="T13" fmla="*/ 2147483646 h 68"/>
                <a:gd name="T14" fmla="*/ 2147483646 w 70"/>
                <a:gd name="T15" fmla="*/ 2147483646 h 68"/>
                <a:gd name="T16" fmla="*/ 2147483646 w 70"/>
                <a:gd name="T17" fmla="*/ 2147483646 h 68"/>
                <a:gd name="T18" fmla="*/ 2147483646 w 70"/>
                <a:gd name="T19" fmla="*/ 2147483646 h 68"/>
                <a:gd name="T20" fmla="*/ 2147483646 w 70"/>
                <a:gd name="T21" fmla="*/ 2147483646 h 68"/>
                <a:gd name="T22" fmla="*/ 2147483646 w 70"/>
                <a:gd name="T23" fmla="*/ 2147483646 h 68"/>
                <a:gd name="T24" fmla="*/ 2147483646 w 70"/>
                <a:gd name="T25" fmla="*/ 2147483646 h 68"/>
                <a:gd name="T26" fmla="*/ 2147483646 w 70"/>
                <a:gd name="T27" fmla="*/ 2147483646 h 68"/>
                <a:gd name="T28" fmla="*/ 2147483646 w 70"/>
                <a:gd name="T29" fmla="*/ 2147483646 h 68"/>
                <a:gd name="T30" fmla="*/ 2147483646 w 70"/>
                <a:gd name="T31" fmla="*/ 2147483646 h 68"/>
                <a:gd name="T32" fmla="*/ 2147483646 w 70"/>
                <a:gd name="T33" fmla="*/ 2147483646 h 68"/>
                <a:gd name="T34" fmla="*/ 0 w 70"/>
                <a:gd name="T35" fmla="*/ 2147483646 h 68"/>
                <a:gd name="T36" fmla="*/ 0 w 70"/>
                <a:gd name="T37" fmla="*/ 2147483646 h 68"/>
                <a:gd name="T38" fmla="*/ 0 w 70"/>
                <a:gd name="T39" fmla="*/ 2147483646 h 68"/>
                <a:gd name="T40" fmla="*/ 0 w 70"/>
                <a:gd name="T41" fmla="*/ 2147483646 h 68"/>
                <a:gd name="T42" fmla="*/ 2147483646 w 70"/>
                <a:gd name="T43" fmla="*/ 2147483646 h 68"/>
                <a:gd name="T44" fmla="*/ 2147483646 w 70"/>
                <a:gd name="T45" fmla="*/ 2147483646 h 68"/>
                <a:gd name="T46" fmla="*/ 2147483646 w 70"/>
                <a:gd name="T47" fmla="*/ 2147483646 h 68"/>
                <a:gd name="T48" fmla="*/ 2147483646 w 70"/>
                <a:gd name="T49" fmla="*/ 2147483646 h 68"/>
                <a:gd name="T50" fmla="*/ 2147483646 w 70"/>
                <a:gd name="T51" fmla="*/ 2147483646 h 68"/>
                <a:gd name="T52" fmla="*/ 2147483646 w 70"/>
                <a:gd name="T53" fmla="*/ 2147483646 h 68"/>
                <a:gd name="T54" fmla="*/ 2147483646 w 70"/>
                <a:gd name="T55" fmla="*/ 0 h 68"/>
                <a:gd name="T56" fmla="*/ 2147483646 w 70"/>
                <a:gd name="T57" fmla="*/ 0 h 68"/>
                <a:gd name="T58" fmla="*/ 2147483646 w 70"/>
                <a:gd name="T59" fmla="*/ 2147483646 h 68"/>
                <a:gd name="T60" fmla="*/ 2147483646 w 70"/>
                <a:gd name="T61" fmla="*/ 2147483646 h 68"/>
                <a:gd name="T62" fmla="*/ 2147483646 w 70"/>
                <a:gd name="T63" fmla="*/ 2147483646 h 68"/>
                <a:gd name="T64" fmla="*/ 2147483646 w 70"/>
                <a:gd name="T65" fmla="*/ 2147483646 h 68"/>
                <a:gd name="T66" fmla="*/ 2147483646 w 70"/>
                <a:gd name="T67" fmla="*/ 2147483646 h 68"/>
                <a:gd name="T68" fmla="*/ 2147483646 w 70"/>
                <a:gd name="T69" fmla="*/ 2147483646 h 68"/>
                <a:gd name="T70" fmla="*/ 2147483646 w 70"/>
                <a:gd name="T71" fmla="*/ 2147483646 h 68"/>
                <a:gd name="T72" fmla="*/ 2147483646 w 70"/>
                <a:gd name="T73" fmla="*/ 2147483646 h 68"/>
                <a:gd name="T74" fmla="*/ 2147483646 w 70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8"/>
                <a:gd name="T116" fmla="*/ 70 w 70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8">
                  <a:moveTo>
                    <a:pt x="70" y="34"/>
                  </a:moveTo>
                  <a:lnTo>
                    <a:pt x="70" y="34"/>
                  </a:lnTo>
                  <a:lnTo>
                    <a:pt x="70" y="40"/>
                  </a:lnTo>
                  <a:lnTo>
                    <a:pt x="68" y="46"/>
                  </a:lnTo>
                  <a:lnTo>
                    <a:pt x="64" y="52"/>
                  </a:lnTo>
                  <a:lnTo>
                    <a:pt x="60" y="58"/>
                  </a:lnTo>
                  <a:lnTo>
                    <a:pt x="54" y="62"/>
                  </a:lnTo>
                  <a:lnTo>
                    <a:pt x="48" y="64"/>
                  </a:lnTo>
                  <a:lnTo>
                    <a:pt x="42" y="66"/>
                  </a:lnTo>
                  <a:lnTo>
                    <a:pt x="34" y="68"/>
                  </a:lnTo>
                  <a:lnTo>
                    <a:pt x="28" y="66"/>
                  </a:lnTo>
                  <a:lnTo>
                    <a:pt x="22" y="64"/>
                  </a:lnTo>
                  <a:lnTo>
                    <a:pt x="16" y="62"/>
                  </a:lnTo>
                  <a:lnTo>
                    <a:pt x="10" y="58"/>
                  </a:lnTo>
                  <a:lnTo>
                    <a:pt x="6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28" y="2"/>
                  </a:lnTo>
                  <a:lnTo>
                    <a:pt x="34" y="0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54" y="6"/>
                  </a:lnTo>
                  <a:lnTo>
                    <a:pt x="60" y="10"/>
                  </a:lnTo>
                  <a:lnTo>
                    <a:pt x="64" y="16"/>
                  </a:lnTo>
                  <a:lnTo>
                    <a:pt x="68" y="20"/>
                  </a:lnTo>
                  <a:lnTo>
                    <a:pt x="70" y="28"/>
                  </a:lnTo>
                  <a:lnTo>
                    <a:pt x="7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5" name="Freeform 304"/>
            <p:cNvSpPr>
              <a:spLocks/>
            </p:cNvSpPr>
            <p:nvPr/>
          </p:nvSpPr>
          <p:spPr bwMode="auto">
            <a:xfrm>
              <a:off x="3589338" y="6126163"/>
              <a:ext cx="107950" cy="104775"/>
            </a:xfrm>
            <a:custGeom>
              <a:avLst/>
              <a:gdLst>
                <a:gd name="T0" fmla="*/ 2147483646 w 68"/>
                <a:gd name="T1" fmla="*/ 2147483646 h 66"/>
                <a:gd name="T2" fmla="*/ 2147483646 w 68"/>
                <a:gd name="T3" fmla="*/ 2147483646 h 66"/>
                <a:gd name="T4" fmla="*/ 2147483646 w 68"/>
                <a:gd name="T5" fmla="*/ 2147483646 h 66"/>
                <a:gd name="T6" fmla="*/ 2147483646 w 68"/>
                <a:gd name="T7" fmla="*/ 2147483646 h 66"/>
                <a:gd name="T8" fmla="*/ 2147483646 w 68"/>
                <a:gd name="T9" fmla="*/ 2147483646 h 66"/>
                <a:gd name="T10" fmla="*/ 2147483646 w 68"/>
                <a:gd name="T11" fmla="*/ 2147483646 h 66"/>
                <a:gd name="T12" fmla="*/ 2147483646 w 68"/>
                <a:gd name="T13" fmla="*/ 2147483646 h 66"/>
                <a:gd name="T14" fmla="*/ 2147483646 w 68"/>
                <a:gd name="T15" fmla="*/ 2147483646 h 66"/>
                <a:gd name="T16" fmla="*/ 2147483646 w 68"/>
                <a:gd name="T17" fmla="*/ 2147483646 h 66"/>
                <a:gd name="T18" fmla="*/ 2147483646 w 68"/>
                <a:gd name="T19" fmla="*/ 2147483646 h 66"/>
                <a:gd name="T20" fmla="*/ 2147483646 w 68"/>
                <a:gd name="T21" fmla="*/ 2147483646 h 66"/>
                <a:gd name="T22" fmla="*/ 2147483646 w 68"/>
                <a:gd name="T23" fmla="*/ 2147483646 h 66"/>
                <a:gd name="T24" fmla="*/ 2147483646 w 68"/>
                <a:gd name="T25" fmla="*/ 2147483646 h 66"/>
                <a:gd name="T26" fmla="*/ 2147483646 w 68"/>
                <a:gd name="T27" fmla="*/ 2147483646 h 66"/>
                <a:gd name="T28" fmla="*/ 2147483646 w 68"/>
                <a:gd name="T29" fmla="*/ 2147483646 h 66"/>
                <a:gd name="T30" fmla="*/ 2147483646 w 68"/>
                <a:gd name="T31" fmla="*/ 2147483646 h 66"/>
                <a:gd name="T32" fmla="*/ 2147483646 w 68"/>
                <a:gd name="T33" fmla="*/ 2147483646 h 66"/>
                <a:gd name="T34" fmla="*/ 0 w 68"/>
                <a:gd name="T35" fmla="*/ 2147483646 h 66"/>
                <a:gd name="T36" fmla="*/ 0 w 68"/>
                <a:gd name="T37" fmla="*/ 2147483646 h 66"/>
                <a:gd name="T38" fmla="*/ 0 w 68"/>
                <a:gd name="T39" fmla="*/ 2147483646 h 66"/>
                <a:gd name="T40" fmla="*/ 0 w 68"/>
                <a:gd name="T41" fmla="*/ 2147483646 h 66"/>
                <a:gd name="T42" fmla="*/ 2147483646 w 68"/>
                <a:gd name="T43" fmla="*/ 2147483646 h 66"/>
                <a:gd name="T44" fmla="*/ 2147483646 w 68"/>
                <a:gd name="T45" fmla="*/ 2147483646 h 66"/>
                <a:gd name="T46" fmla="*/ 2147483646 w 68"/>
                <a:gd name="T47" fmla="*/ 2147483646 h 66"/>
                <a:gd name="T48" fmla="*/ 2147483646 w 68"/>
                <a:gd name="T49" fmla="*/ 2147483646 h 66"/>
                <a:gd name="T50" fmla="*/ 2147483646 w 68"/>
                <a:gd name="T51" fmla="*/ 2147483646 h 66"/>
                <a:gd name="T52" fmla="*/ 2147483646 w 68"/>
                <a:gd name="T53" fmla="*/ 0 h 66"/>
                <a:gd name="T54" fmla="*/ 2147483646 w 68"/>
                <a:gd name="T55" fmla="*/ 0 h 66"/>
                <a:gd name="T56" fmla="*/ 2147483646 w 68"/>
                <a:gd name="T57" fmla="*/ 0 h 66"/>
                <a:gd name="T58" fmla="*/ 2147483646 w 68"/>
                <a:gd name="T59" fmla="*/ 0 h 66"/>
                <a:gd name="T60" fmla="*/ 2147483646 w 68"/>
                <a:gd name="T61" fmla="*/ 2147483646 h 66"/>
                <a:gd name="T62" fmla="*/ 2147483646 w 68"/>
                <a:gd name="T63" fmla="*/ 2147483646 h 66"/>
                <a:gd name="T64" fmla="*/ 2147483646 w 68"/>
                <a:gd name="T65" fmla="*/ 2147483646 h 66"/>
                <a:gd name="T66" fmla="*/ 2147483646 w 68"/>
                <a:gd name="T67" fmla="*/ 2147483646 h 66"/>
                <a:gd name="T68" fmla="*/ 2147483646 w 68"/>
                <a:gd name="T69" fmla="*/ 2147483646 h 66"/>
                <a:gd name="T70" fmla="*/ 2147483646 w 68"/>
                <a:gd name="T71" fmla="*/ 2147483646 h 66"/>
                <a:gd name="T72" fmla="*/ 2147483646 w 68"/>
                <a:gd name="T73" fmla="*/ 2147483646 h 66"/>
                <a:gd name="T74" fmla="*/ 2147483646 w 68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8"/>
                <a:gd name="T115" fmla="*/ 0 h 66"/>
                <a:gd name="T116" fmla="*/ 68 w 68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8" h="66">
                  <a:moveTo>
                    <a:pt x="68" y="34"/>
                  </a:moveTo>
                  <a:lnTo>
                    <a:pt x="68" y="34"/>
                  </a:lnTo>
                  <a:lnTo>
                    <a:pt x="68" y="40"/>
                  </a:lnTo>
                  <a:lnTo>
                    <a:pt x="66" y="46"/>
                  </a:lnTo>
                  <a:lnTo>
                    <a:pt x="62" y="52"/>
                  </a:lnTo>
                  <a:lnTo>
                    <a:pt x="58" y="56"/>
                  </a:lnTo>
                  <a:lnTo>
                    <a:pt x="54" y="60"/>
                  </a:lnTo>
                  <a:lnTo>
                    <a:pt x="48" y="64"/>
                  </a:lnTo>
                  <a:lnTo>
                    <a:pt x="40" y="66"/>
                  </a:lnTo>
                  <a:lnTo>
                    <a:pt x="34" y="66"/>
                  </a:lnTo>
                  <a:lnTo>
                    <a:pt x="26" y="66"/>
                  </a:lnTo>
                  <a:lnTo>
                    <a:pt x="20" y="64"/>
                  </a:lnTo>
                  <a:lnTo>
                    <a:pt x="14" y="60"/>
                  </a:lnTo>
                  <a:lnTo>
                    <a:pt x="10" y="56"/>
                  </a:lnTo>
                  <a:lnTo>
                    <a:pt x="4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4"/>
                  </a:lnTo>
                  <a:lnTo>
                    <a:pt x="10" y="10"/>
                  </a:lnTo>
                  <a:lnTo>
                    <a:pt x="14" y="6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34" y="0"/>
                  </a:lnTo>
                  <a:lnTo>
                    <a:pt x="40" y="0"/>
                  </a:lnTo>
                  <a:lnTo>
                    <a:pt x="48" y="2"/>
                  </a:lnTo>
                  <a:lnTo>
                    <a:pt x="54" y="6"/>
                  </a:lnTo>
                  <a:lnTo>
                    <a:pt x="58" y="10"/>
                  </a:lnTo>
                  <a:lnTo>
                    <a:pt x="62" y="14"/>
                  </a:lnTo>
                  <a:lnTo>
                    <a:pt x="66" y="20"/>
                  </a:lnTo>
                  <a:lnTo>
                    <a:pt x="68" y="26"/>
                  </a:lnTo>
                  <a:lnTo>
                    <a:pt x="68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6" name="Freeform 305"/>
            <p:cNvSpPr>
              <a:spLocks/>
            </p:cNvSpPr>
            <p:nvPr/>
          </p:nvSpPr>
          <p:spPr bwMode="auto">
            <a:xfrm>
              <a:off x="3354388" y="6176963"/>
              <a:ext cx="88900" cy="88900"/>
            </a:xfrm>
            <a:custGeom>
              <a:avLst/>
              <a:gdLst>
                <a:gd name="T0" fmla="*/ 2147483646 w 56"/>
                <a:gd name="T1" fmla="*/ 2147483646 h 56"/>
                <a:gd name="T2" fmla="*/ 2147483646 w 56"/>
                <a:gd name="T3" fmla="*/ 2147483646 h 56"/>
                <a:gd name="T4" fmla="*/ 2147483646 w 56"/>
                <a:gd name="T5" fmla="*/ 2147483646 h 56"/>
                <a:gd name="T6" fmla="*/ 2147483646 w 56"/>
                <a:gd name="T7" fmla="*/ 2147483646 h 56"/>
                <a:gd name="T8" fmla="*/ 2147483646 w 56"/>
                <a:gd name="T9" fmla="*/ 2147483646 h 56"/>
                <a:gd name="T10" fmla="*/ 2147483646 w 56"/>
                <a:gd name="T11" fmla="*/ 2147483646 h 56"/>
                <a:gd name="T12" fmla="*/ 2147483646 w 56"/>
                <a:gd name="T13" fmla="*/ 2147483646 h 56"/>
                <a:gd name="T14" fmla="*/ 2147483646 w 56"/>
                <a:gd name="T15" fmla="*/ 2147483646 h 56"/>
                <a:gd name="T16" fmla="*/ 2147483646 w 56"/>
                <a:gd name="T17" fmla="*/ 2147483646 h 56"/>
                <a:gd name="T18" fmla="*/ 2147483646 w 56"/>
                <a:gd name="T19" fmla="*/ 2147483646 h 56"/>
                <a:gd name="T20" fmla="*/ 0 w 56"/>
                <a:gd name="T21" fmla="*/ 2147483646 h 56"/>
                <a:gd name="T22" fmla="*/ 0 w 56"/>
                <a:gd name="T23" fmla="*/ 2147483646 h 56"/>
                <a:gd name="T24" fmla="*/ 2147483646 w 56"/>
                <a:gd name="T25" fmla="*/ 2147483646 h 56"/>
                <a:gd name="T26" fmla="*/ 2147483646 w 56"/>
                <a:gd name="T27" fmla="*/ 2147483646 h 56"/>
                <a:gd name="T28" fmla="*/ 2147483646 w 56"/>
                <a:gd name="T29" fmla="*/ 2147483646 h 56"/>
                <a:gd name="T30" fmla="*/ 2147483646 w 56"/>
                <a:gd name="T31" fmla="*/ 0 h 56"/>
                <a:gd name="T32" fmla="*/ 2147483646 w 56"/>
                <a:gd name="T33" fmla="*/ 0 h 56"/>
                <a:gd name="T34" fmla="*/ 2147483646 w 56"/>
                <a:gd name="T35" fmla="*/ 2147483646 h 56"/>
                <a:gd name="T36" fmla="*/ 2147483646 w 56"/>
                <a:gd name="T37" fmla="*/ 2147483646 h 56"/>
                <a:gd name="T38" fmla="*/ 2147483646 w 56"/>
                <a:gd name="T39" fmla="*/ 2147483646 h 56"/>
                <a:gd name="T40" fmla="*/ 2147483646 w 56"/>
                <a:gd name="T41" fmla="*/ 2147483646 h 56"/>
                <a:gd name="T42" fmla="*/ 2147483646 w 56"/>
                <a:gd name="T43" fmla="*/ 2147483646 h 5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6"/>
                <a:gd name="T67" fmla="*/ 0 h 56"/>
                <a:gd name="T68" fmla="*/ 56 w 56"/>
                <a:gd name="T69" fmla="*/ 56 h 5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6" h="56">
                  <a:moveTo>
                    <a:pt x="56" y="28"/>
                  </a:moveTo>
                  <a:lnTo>
                    <a:pt x="56" y="28"/>
                  </a:lnTo>
                  <a:lnTo>
                    <a:pt x="54" y="38"/>
                  </a:lnTo>
                  <a:lnTo>
                    <a:pt x="48" y="48"/>
                  </a:lnTo>
                  <a:lnTo>
                    <a:pt x="40" y="54"/>
                  </a:lnTo>
                  <a:lnTo>
                    <a:pt x="28" y="56"/>
                  </a:lnTo>
                  <a:lnTo>
                    <a:pt x="16" y="54"/>
                  </a:lnTo>
                  <a:lnTo>
                    <a:pt x="8" y="48"/>
                  </a:lnTo>
                  <a:lnTo>
                    <a:pt x="2" y="38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6" y="4"/>
                  </a:lnTo>
                  <a:lnTo>
                    <a:pt x="28" y="0"/>
                  </a:lnTo>
                  <a:lnTo>
                    <a:pt x="40" y="4"/>
                  </a:lnTo>
                  <a:lnTo>
                    <a:pt x="48" y="8"/>
                  </a:lnTo>
                  <a:lnTo>
                    <a:pt x="54" y="18"/>
                  </a:lnTo>
                  <a:lnTo>
                    <a:pt x="56" y="2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7" name="Freeform 306"/>
            <p:cNvSpPr>
              <a:spLocks/>
            </p:cNvSpPr>
            <p:nvPr/>
          </p:nvSpPr>
          <p:spPr bwMode="auto">
            <a:xfrm>
              <a:off x="3694113" y="6062663"/>
              <a:ext cx="146050" cy="139700"/>
            </a:xfrm>
            <a:custGeom>
              <a:avLst/>
              <a:gdLst>
                <a:gd name="T0" fmla="*/ 2147483646 w 92"/>
                <a:gd name="T1" fmla="*/ 2147483646 h 88"/>
                <a:gd name="T2" fmla="*/ 2147483646 w 92"/>
                <a:gd name="T3" fmla="*/ 2147483646 h 88"/>
                <a:gd name="T4" fmla="*/ 2147483646 w 92"/>
                <a:gd name="T5" fmla="*/ 2147483646 h 88"/>
                <a:gd name="T6" fmla="*/ 2147483646 w 92"/>
                <a:gd name="T7" fmla="*/ 2147483646 h 88"/>
                <a:gd name="T8" fmla="*/ 2147483646 w 92"/>
                <a:gd name="T9" fmla="*/ 2147483646 h 88"/>
                <a:gd name="T10" fmla="*/ 2147483646 w 92"/>
                <a:gd name="T11" fmla="*/ 2147483646 h 88"/>
                <a:gd name="T12" fmla="*/ 2147483646 w 92"/>
                <a:gd name="T13" fmla="*/ 2147483646 h 88"/>
                <a:gd name="T14" fmla="*/ 2147483646 w 92"/>
                <a:gd name="T15" fmla="*/ 2147483646 h 88"/>
                <a:gd name="T16" fmla="*/ 2147483646 w 92"/>
                <a:gd name="T17" fmla="*/ 2147483646 h 88"/>
                <a:gd name="T18" fmla="*/ 2147483646 w 92"/>
                <a:gd name="T19" fmla="*/ 2147483646 h 88"/>
                <a:gd name="T20" fmla="*/ 2147483646 w 92"/>
                <a:gd name="T21" fmla="*/ 2147483646 h 88"/>
                <a:gd name="T22" fmla="*/ 2147483646 w 92"/>
                <a:gd name="T23" fmla="*/ 2147483646 h 88"/>
                <a:gd name="T24" fmla="*/ 2147483646 w 92"/>
                <a:gd name="T25" fmla="*/ 2147483646 h 88"/>
                <a:gd name="T26" fmla="*/ 2147483646 w 92"/>
                <a:gd name="T27" fmla="*/ 2147483646 h 88"/>
                <a:gd name="T28" fmla="*/ 2147483646 w 92"/>
                <a:gd name="T29" fmla="*/ 2147483646 h 88"/>
                <a:gd name="T30" fmla="*/ 2147483646 w 92"/>
                <a:gd name="T31" fmla="*/ 2147483646 h 88"/>
                <a:gd name="T32" fmla="*/ 2147483646 w 92"/>
                <a:gd name="T33" fmla="*/ 2147483646 h 88"/>
                <a:gd name="T34" fmla="*/ 2147483646 w 92"/>
                <a:gd name="T35" fmla="*/ 2147483646 h 88"/>
                <a:gd name="T36" fmla="*/ 0 w 92"/>
                <a:gd name="T37" fmla="*/ 2147483646 h 88"/>
                <a:gd name="T38" fmla="*/ 0 w 92"/>
                <a:gd name="T39" fmla="*/ 2147483646 h 88"/>
                <a:gd name="T40" fmla="*/ 2147483646 w 92"/>
                <a:gd name="T41" fmla="*/ 2147483646 h 88"/>
                <a:gd name="T42" fmla="*/ 2147483646 w 92"/>
                <a:gd name="T43" fmla="*/ 2147483646 h 88"/>
                <a:gd name="T44" fmla="*/ 2147483646 w 92"/>
                <a:gd name="T45" fmla="*/ 2147483646 h 88"/>
                <a:gd name="T46" fmla="*/ 2147483646 w 92"/>
                <a:gd name="T47" fmla="*/ 2147483646 h 88"/>
                <a:gd name="T48" fmla="*/ 2147483646 w 92"/>
                <a:gd name="T49" fmla="*/ 2147483646 h 88"/>
                <a:gd name="T50" fmla="*/ 2147483646 w 92"/>
                <a:gd name="T51" fmla="*/ 2147483646 h 88"/>
                <a:gd name="T52" fmla="*/ 2147483646 w 92"/>
                <a:gd name="T53" fmla="*/ 0 h 88"/>
                <a:gd name="T54" fmla="*/ 2147483646 w 92"/>
                <a:gd name="T55" fmla="*/ 0 h 88"/>
                <a:gd name="T56" fmla="*/ 2147483646 w 92"/>
                <a:gd name="T57" fmla="*/ 0 h 88"/>
                <a:gd name="T58" fmla="*/ 2147483646 w 92"/>
                <a:gd name="T59" fmla="*/ 0 h 88"/>
                <a:gd name="T60" fmla="*/ 2147483646 w 92"/>
                <a:gd name="T61" fmla="*/ 2147483646 h 88"/>
                <a:gd name="T62" fmla="*/ 2147483646 w 92"/>
                <a:gd name="T63" fmla="*/ 2147483646 h 88"/>
                <a:gd name="T64" fmla="*/ 2147483646 w 92"/>
                <a:gd name="T65" fmla="*/ 2147483646 h 88"/>
                <a:gd name="T66" fmla="*/ 2147483646 w 92"/>
                <a:gd name="T67" fmla="*/ 2147483646 h 88"/>
                <a:gd name="T68" fmla="*/ 2147483646 w 92"/>
                <a:gd name="T69" fmla="*/ 2147483646 h 88"/>
                <a:gd name="T70" fmla="*/ 2147483646 w 92"/>
                <a:gd name="T71" fmla="*/ 2147483646 h 88"/>
                <a:gd name="T72" fmla="*/ 2147483646 w 92"/>
                <a:gd name="T73" fmla="*/ 2147483646 h 88"/>
                <a:gd name="T74" fmla="*/ 2147483646 w 92"/>
                <a:gd name="T75" fmla="*/ 2147483646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2"/>
                <a:gd name="T115" fmla="*/ 0 h 88"/>
                <a:gd name="T116" fmla="*/ 92 w 92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2" h="88">
                  <a:moveTo>
                    <a:pt x="92" y="44"/>
                  </a:moveTo>
                  <a:lnTo>
                    <a:pt x="92" y="44"/>
                  </a:lnTo>
                  <a:lnTo>
                    <a:pt x="92" y="52"/>
                  </a:lnTo>
                  <a:lnTo>
                    <a:pt x="88" y="60"/>
                  </a:lnTo>
                  <a:lnTo>
                    <a:pt x="84" y="68"/>
                  </a:lnTo>
                  <a:lnTo>
                    <a:pt x="78" y="74"/>
                  </a:lnTo>
                  <a:lnTo>
                    <a:pt x="72" y="80"/>
                  </a:lnTo>
                  <a:lnTo>
                    <a:pt x="64" y="84"/>
                  </a:lnTo>
                  <a:lnTo>
                    <a:pt x="56" y="86"/>
                  </a:lnTo>
                  <a:lnTo>
                    <a:pt x="46" y="88"/>
                  </a:lnTo>
                  <a:lnTo>
                    <a:pt x="36" y="86"/>
                  </a:lnTo>
                  <a:lnTo>
                    <a:pt x="28" y="84"/>
                  </a:lnTo>
                  <a:lnTo>
                    <a:pt x="20" y="80"/>
                  </a:lnTo>
                  <a:lnTo>
                    <a:pt x="14" y="74"/>
                  </a:lnTo>
                  <a:lnTo>
                    <a:pt x="8" y="68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2" y="34"/>
                  </a:lnTo>
                  <a:lnTo>
                    <a:pt x="4" y="26"/>
                  </a:lnTo>
                  <a:lnTo>
                    <a:pt x="8" y="20"/>
                  </a:lnTo>
                  <a:lnTo>
                    <a:pt x="14" y="12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64" y="4"/>
                  </a:lnTo>
                  <a:lnTo>
                    <a:pt x="72" y="8"/>
                  </a:lnTo>
                  <a:lnTo>
                    <a:pt x="78" y="12"/>
                  </a:lnTo>
                  <a:lnTo>
                    <a:pt x="84" y="20"/>
                  </a:lnTo>
                  <a:lnTo>
                    <a:pt x="88" y="26"/>
                  </a:lnTo>
                  <a:lnTo>
                    <a:pt x="92" y="34"/>
                  </a:lnTo>
                  <a:lnTo>
                    <a:pt x="92" y="4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8" name="Freeform 307"/>
            <p:cNvSpPr>
              <a:spLocks/>
            </p:cNvSpPr>
            <p:nvPr/>
          </p:nvSpPr>
          <p:spPr bwMode="auto">
            <a:xfrm>
              <a:off x="3821113" y="6145213"/>
              <a:ext cx="111125" cy="104775"/>
            </a:xfrm>
            <a:custGeom>
              <a:avLst/>
              <a:gdLst>
                <a:gd name="T0" fmla="*/ 2147483646 w 70"/>
                <a:gd name="T1" fmla="*/ 2147483646 h 66"/>
                <a:gd name="T2" fmla="*/ 2147483646 w 70"/>
                <a:gd name="T3" fmla="*/ 2147483646 h 66"/>
                <a:gd name="T4" fmla="*/ 2147483646 w 70"/>
                <a:gd name="T5" fmla="*/ 2147483646 h 66"/>
                <a:gd name="T6" fmla="*/ 2147483646 w 70"/>
                <a:gd name="T7" fmla="*/ 2147483646 h 66"/>
                <a:gd name="T8" fmla="*/ 2147483646 w 70"/>
                <a:gd name="T9" fmla="*/ 2147483646 h 66"/>
                <a:gd name="T10" fmla="*/ 2147483646 w 70"/>
                <a:gd name="T11" fmla="*/ 2147483646 h 66"/>
                <a:gd name="T12" fmla="*/ 2147483646 w 70"/>
                <a:gd name="T13" fmla="*/ 2147483646 h 66"/>
                <a:gd name="T14" fmla="*/ 2147483646 w 70"/>
                <a:gd name="T15" fmla="*/ 2147483646 h 66"/>
                <a:gd name="T16" fmla="*/ 2147483646 w 70"/>
                <a:gd name="T17" fmla="*/ 2147483646 h 66"/>
                <a:gd name="T18" fmla="*/ 2147483646 w 70"/>
                <a:gd name="T19" fmla="*/ 2147483646 h 66"/>
                <a:gd name="T20" fmla="*/ 2147483646 w 70"/>
                <a:gd name="T21" fmla="*/ 2147483646 h 66"/>
                <a:gd name="T22" fmla="*/ 2147483646 w 70"/>
                <a:gd name="T23" fmla="*/ 2147483646 h 66"/>
                <a:gd name="T24" fmla="*/ 2147483646 w 70"/>
                <a:gd name="T25" fmla="*/ 2147483646 h 66"/>
                <a:gd name="T26" fmla="*/ 2147483646 w 70"/>
                <a:gd name="T27" fmla="*/ 2147483646 h 66"/>
                <a:gd name="T28" fmla="*/ 2147483646 w 70"/>
                <a:gd name="T29" fmla="*/ 2147483646 h 66"/>
                <a:gd name="T30" fmla="*/ 2147483646 w 70"/>
                <a:gd name="T31" fmla="*/ 2147483646 h 66"/>
                <a:gd name="T32" fmla="*/ 2147483646 w 70"/>
                <a:gd name="T33" fmla="*/ 2147483646 h 66"/>
                <a:gd name="T34" fmla="*/ 0 w 70"/>
                <a:gd name="T35" fmla="*/ 2147483646 h 66"/>
                <a:gd name="T36" fmla="*/ 0 w 70"/>
                <a:gd name="T37" fmla="*/ 2147483646 h 66"/>
                <a:gd name="T38" fmla="*/ 0 w 70"/>
                <a:gd name="T39" fmla="*/ 2147483646 h 66"/>
                <a:gd name="T40" fmla="*/ 0 w 70"/>
                <a:gd name="T41" fmla="*/ 2147483646 h 66"/>
                <a:gd name="T42" fmla="*/ 2147483646 w 70"/>
                <a:gd name="T43" fmla="*/ 2147483646 h 66"/>
                <a:gd name="T44" fmla="*/ 2147483646 w 70"/>
                <a:gd name="T45" fmla="*/ 2147483646 h 66"/>
                <a:gd name="T46" fmla="*/ 2147483646 w 70"/>
                <a:gd name="T47" fmla="*/ 2147483646 h 66"/>
                <a:gd name="T48" fmla="*/ 2147483646 w 70"/>
                <a:gd name="T49" fmla="*/ 2147483646 h 66"/>
                <a:gd name="T50" fmla="*/ 2147483646 w 70"/>
                <a:gd name="T51" fmla="*/ 2147483646 h 66"/>
                <a:gd name="T52" fmla="*/ 2147483646 w 70"/>
                <a:gd name="T53" fmla="*/ 0 h 66"/>
                <a:gd name="T54" fmla="*/ 2147483646 w 70"/>
                <a:gd name="T55" fmla="*/ 0 h 66"/>
                <a:gd name="T56" fmla="*/ 2147483646 w 70"/>
                <a:gd name="T57" fmla="*/ 0 h 66"/>
                <a:gd name="T58" fmla="*/ 2147483646 w 70"/>
                <a:gd name="T59" fmla="*/ 0 h 66"/>
                <a:gd name="T60" fmla="*/ 2147483646 w 70"/>
                <a:gd name="T61" fmla="*/ 2147483646 h 66"/>
                <a:gd name="T62" fmla="*/ 2147483646 w 70"/>
                <a:gd name="T63" fmla="*/ 2147483646 h 66"/>
                <a:gd name="T64" fmla="*/ 2147483646 w 70"/>
                <a:gd name="T65" fmla="*/ 2147483646 h 66"/>
                <a:gd name="T66" fmla="*/ 2147483646 w 70"/>
                <a:gd name="T67" fmla="*/ 2147483646 h 66"/>
                <a:gd name="T68" fmla="*/ 2147483646 w 70"/>
                <a:gd name="T69" fmla="*/ 2147483646 h 66"/>
                <a:gd name="T70" fmla="*/ 2147483646 w 70"/>
                <a:gd name="T71" fmla="*/ 2147483646 h 66"/>
                <a:gd name="T72" fmla="*/ 2147483646 w 70"/>
                <a:gd name="T73" fmla="*/ 2147483646 h 66"/>
                <a:gd name="T74" fmla="*/ 2147483646 w 70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6"/>
                <a:gd name="T116" fmla="*/ 70 w 70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6">
                  <a:moveTo>
                    <a:pt x="70" y="34"/>
                  </a:moveTo>
                  <a:lnTo>
                    <a:pt x="70" y="34"/>
                  </a:lnTo>
                  <a:lnTo>
                    <a:pt x="68" y="40"/>
                  </a:lnTo>
                  <a:lnTo>
                    <a:pt x="66" y="46"/>
                  </a:lnTo>
                  <a:lnTo>
                    <a:pt x="64" y="52"/>
                  </a:lnTo>
                  <a:lnTo>
                    <a:pt x="60" y="58"/>
                  </a:lnTo>
                  <a:lnTo>
                    <a:pt x="54" y="62"/>
                  </a:lnTo>
                  <a:lnTo>
                    <a:pt x="48" y="64"/>
                  </a:lnTo>
                  <a:lnTo>
                    <a:pt x="42" y="66"/>
                  </a:lnTo>
                  <a:lnTo>
                    <a:pt x="34" y="66"/>
                  </a:lnTo>
                  <a:lnTo>
                    <a:pt x="28" y="66"/>
                  </a:lnTo>
                  <a:lnTo>
                    <a:pt x="22" y="64"/>
                  </a:lnTo>
                  <a:lnTo>
                    <a:pt x="16" y="62"/>
                  </a:lnTo>
                  <a:lnTo>
                    <a:pt x="10" y="58"/>
                  </a:lnTo>
                  <a:lnTo>
                    <a:pt x="6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42" y="0"/>
                  </a:lnTo>
                  <a:lnTo>
                    <a:pt x="48" y="2"/>
                  </a:lnTo>
                  <a:lnTo>
                    <a:pt x="54" y="6"/>
                  </a:lnTo>
                  <a:lnTo>
                    <a:pt x="60" y="10"/>
                  </a:lnTo>
                  <a:lnTo>
                    <a:pt x="64" y="14"/>
                  </a:lnTo>
                  <a:lnTo>
                    <a:pt x="66" y="20"/>
                  </a:lnTo>
                  <a:lnTo>
                    <a:pt x="68" y="26"/>
                  </a:lnTo>
                  <a:lnTo>
                    <a:pt x="70" y="3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9" name="Freeform 308"/>
            <p:cNvSpPr>
              <a:spLocks/>
            </p:cNvSpPr>
            <p:nvPr/>
          </p:nvSpPr>
          <p:spPr bwMode="auto">
            <a:xfrm>
              <a:off x="3535363" y="6202363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0 w 44"/>
                <a:gd name="T21" fmla="*/ 2147483646 h 44"/>
                <a:gd name="T22" fmla="*/ 0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4"/>
                <a:gd name="T68" fmla="*/ 44 w 44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0" name="Freeform 309"/>
            <p:cNvSpPr>
              <a:spLocks/>
            </p:cNvSpPr>
            <p:nvPr/>
          </p:nvSpPr>
          <p:spPr bwMode="auto">
            <a:xfrm>
              <a:off x="3681413" y="6196013"/>
              <a:ext cx="73025" cy="69850"/>
            </a:xfrm>
            <a:custGeom>
              <a:avLst/>
              <a:gdLst>
                <a:gd name="T0" fmla="*/ 2147483646 w 46"/>
                <a:gd name="T1" fmla="*/ 2147483646 h 44"/>
                <a:gd name="T2" fmla="*/ 2147483646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0 w 46"/>
                <a:gd name="T21" fmla="*/ 2147483646 h 44"/>
                <a:gd name="T22" fmla="*/ 0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2147483646 h 44"/>
                <a:gd name="T42" fmla="*/ 2147483646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1" name="Freeform 310"/>
            <p:cNvSpPr>
              <a:spLocks/>
            </p:cNvSpPr>
            <p:nvPr/>
          </p:nvSpPr>
          <p:spPr bwMode="auto">
            <a:xfrm>
              <a:off x="3735388" y="5992813"/>
              <a:ext cx="73025" cy="69850"/>
            </a:xfrm>
            <a:custGeom>
              <a:avLst/>
              <a:gdLst>
                <a:gd name="T0" fmla="*/ 2147483646 w 46"/>
                <a:gd name="T1" fmla="*/ 2147483646 h 44"/>
                <a:gd name="T2" fmla="*/ 2147483646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0 w 46"/>
                <a:gd name="T21" fmla="*/ 2147483646 h 44"/>
                <a:gd name="T22" fmla="*/ 0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2147483646 h 44"/>
                <a:gd name="T42" fmla="*/ 2147483646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40" y="36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2" name="Freeform 311"/>
            <p:cNvSpPr>
              <a:spLocks/>
            </p:cNvSpPr>
            <p:nvPr/>
          </p:nvSpPr>
          <p:spPr bwMode="auto">
            <a:xfrm>
              <a:off x="4183063" y="6138863"/>
              <a:ext cx="101600" cy="98425"/>
            </a:xfrm>
            <a:custGeom>
              <a:avLst/>
              <a:gdLst>
                <a:gd name="T0" fmla="*/ 2147483646 w 64"/>
                <a:gd name="T1" fmla="*/ 2147483646 h 62"/>
                <a:gd name="T2" fmla="*/ 2147483646 w 64"/>
                <a:gd name="T3" fmla="*/ 2147483646 h 62"/>
                <a:gd name="T4" fmla="*/ 2147483646 w 64"/>
                <a:gd name="T5" fmla="*/ 2147483646 h 62"/>
                <a:gd name="T6" fmla="*/ 2147483646 w 64"/>
                <a:gd name="T7" fmla="*/ 2147483646 h 62"/>
                <a:gd name="T8" fmla="*/ 2147483646 w 64"/>
                <a:gd name="T9" fmla="*/ 2147483646 h 62"/>
                <a:gd name="T10" fmla="*/ 2147483646 w 64"/>
                <a:gd name="T11" fmla="*/ 2147483646 h 62"/>
                <a:gd name="T12" fmla="*/ 2147483646 w 64"/>
                <a:gd name="T13" fmla="*/ 2147483646 h 62"/>
                <a:gd name="T14" fmla="*/ 2147483646 w 64"/>
                <a:gd name="T15" fmla="*/ 2147483646 h 62"/>
                <a:gd name="T16" fmla="*/ 2147483646 w 64"/>
                <a:gd name="T17" fmla="*/ 2147483646 h 62"/>
                <a:gd name="T18" fmla="*/ 2147483646 w 64"/>
                <a:gd name="T19" fmla="*/ 2147483646 h 62"/>
                <a:gd name="T20" fmla="*/ 2147483646 w 64"/>
                <a:gd name="T21" fmla="*/ 2147483646 h 62"/>
                <a:gd name="T22" fmla="*/ 2147483646 w 64"/>
                <a:gd name="T23" fmla="*/ 2147483646 h 62"/>
                <a:gd name="T24" fmla="*/ 2147483646 w 64"/>
                <a:gd name="T25" fmla="*/ 2147483646 h 62"/>
                <a:gd name="T26" fmla="*/ 0 w 64"/>
                <a:gd name="T27" fmla="*/ 2147483646 h 62"/>
                <a:gd name="T28" fmla="*/ 0 w 64"/>
                <a:gd name="T29" fmla="*/ 2147483646 h 62"/>
                <a:gd name="T30" fmla="*/ 0 w 64"/>
                <a:gd name="T31" fmla="*/ 2147483646 h 62"/>
                <a:gd name="T32" fmla="*/ 0 w 64"/>
                <a:gd name="T33" fmla="*/ 2147483646 h 62"/>
                <a:gd name="T34" fmla="*/ 2147483646 w 64"/>
                <a:gd name="T35" fmla="*/ 2147483646 h 62"/>
                <a:gd name="T36" fmla="*/ 2147483646 w 64"/>
                <a:gd name="T37" fmla="*/ 2147483646 h 62"/>
                <a:gd name="T38" fmla="*/ 2147483646 w 64"/>
                <a:gd name="T39" fmla="*/ 2147483646 h 62"/>
                <a:gd name="T40" fmla="*/ 2147483646 w 64"/>
                <a:gd name="T41" fmla="*/ 0 h 62"/>
                <a:gd name="T42" fmla="*/ 2147483646 w 64"/>
                <a:gd name="T43" fmla="*/ 0 h 62"/>
                <a:gd name="T44" fmla="*/ 2147483646 w 64"/>
                <a:gd name="T45" fmla="*/ 0 h 62"/>
                <a:gd name="T46" fmla="*/ 2147483646 w 64"/>
                <a:gd name="T47" fmla="*/ 0 h 62"/>
                <a:gd name="T48" fmla="*/ 2147483646 w 64"/>
                <a:gd name="T49" fmla="*/ 2147483646 h 62"/>
                <a:gd name="T50" fmla="*/ 2147483646 w 64"/>
                <a:gd name="T51" fmla="*/ 2147483646 h 62"/>
                <a:gd name="T52" fmla="*/ 2147483646 w 64"/>
                <a:gd name="T53" fmla="*/ 2147483646 h 62"/>
                <a:gd name="T54" fmla="*/ 2147483646 w 64"/>
                <a:gd name="T55" fmla="*/ 2147483646 h 62"/>
                <a:gd name="T56" fmla="*/ 2147483646 w 64"/>
                <a:gd name="T57" fmla="*/ 2147483646 h 62"/>
                <a:gd name="T58" fmla="*/ 2147483646 w 64"/>
                <a:gd name="T59" fmla="*/ 2147483646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4"/>
                <a:gd name="T91" fmla="*/ 0 h 62"/>
                <a:gd name="T92" fmla="*/ 64 w 64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4" h="62">
                  <a:moveTo>
                    <a:pt x="64" y="30"/>
                  </a:moveTo>
                  <a:lnTo>
                    <a:pt x="64" y="30"/>
                  </a:lnTo>
                  <a:lnTo>
                    <a:pt x="64" y="36"/>
                  </a:lnTo>
                  <a:lnTo>
                    <a:pt x="62" y="42"/>
                  </a:lnTo>
                  <a:lnTo>
                    <a:pt x="54" y="52"/>
                  </a:lnTo>
                  <a:lnTo>
                    <a:pt x="44" y="58"/>
                  </a:lnTo>
                  <a:lnTo>
                    <a:pt x="38" y="60"/>
                  </a:lnTo>
                  <a:lnTo>
                    <a:pt x="32" y="62"/>
                  </a:lnTo>
                  <a:lnTo>
                    <a:pt x="26" y="60"/>
                  </a:lnTo>
                  <a:lnTo>
                    <a:pt x="20" y="58"/>
                  </a:lnTo>
                  <a:lnTo>
                    <a:pt x="10" y="52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10" y="8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4" y="8"/>
                  </a:lnTo>
                  <a:lnTo>
                    <a:pt x="62" y="18"/>
                  </a:lnTo>
                  <a:lnTo>
                    <a:pt x="64" y="24"/>
                  </a:lnTo>
                  <a:lnTo>
                    <a:pt x="64" y="3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3" name="Freeform 312"/>
            <p:cNvSpPr>
              <a:spLocks/>
            </p:cNvSpPr>
            <p:nvPr/>
          </p:nvSpPr>
          <p:spPr bwMode="auto">
            <a:xfrm>
              <a:off x="4157663" y="6072188"/>
              <a:ext cx="73025" cy="69850"/>
            </a:xfrm>
            <a:custGeom>
              <a:avLst/>
              <a:gdLst>
                <a:gd name="T0" fmla="*/ 2147483646 w 46"/>
                <a:gd name="T1" fmla="*/ 2147483646 h 44"/>
                <a:gd name="T2" fmla="*/ 2147483646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0 w 46"/>
                <a:gd name="T21" fmla="*/ 2147483646 h 44"/>
                <a:gd name="T22" fmla="*/ 0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2147483646 h 44"/>
                <a:gd name="T42" fmla="*/ 2147483646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4" name="Freeform 313"/>
            <p:cNvSpPr>
              <a:spLocks/>
            </p:cNvSpPr>
            <p:nvPr/>
          </p:nvSpPr>
          <p:spPr bwMode="auto">
            <a:xfrm>
              <a:off x="3995738" y="6027738"/>
              <a:ext cx="98425" cy="95250"/>
            </a:xfrm>
            <a:custGeom>
              <a:avLst/>
              <a:gdLst>
                <a:gd name="T0" fmla="*/ 2147483646 w 62"/>
                <a:gd name="T1" fmla="*/ 2147483646 h 60"/>
                <a:gd name="T2" fmla="*/ 2147483646 w 62"/>
                <a:gd name="T3" fmla="*/ 2147483646 h 60"/>
                <a:gd name="T4" fmla="*/ 2147483646 w 62"/>
                <a:gd name="T5" fmla="*/ 2147483646 h 60"/>
                <a:gd name="T6" fmla="*/ 2147483646 w 62"/>
                <a:gd name="T7" fmla="*/ 2147483646 h 60"/>
                <a:gd name="T8" fmla="*/ 2147483646 w 62"/>
                <a:gd name="T9" fmla="*/ 2147483646 h 60"/>
                <a:gd name="T10" fmla="*/ 2147483646 w 62"/>
                <a:gd name="T11" fmla="*/ 2147483646 h 60"/>
                <a:gd name="T12" fmla="*/ 2147483646 w 62"/>
                <a:gd name="T13" fmla="*/ 2147483646 h 60"/>
                <a:gd name="T14" fmla="*/ 2147483646 w 62"/>
                <a:gd name="T15" fmla="*/ 2147483646 h 60"/>
                <a:gd name="T16" fmla="*/ 2147483646 w 62"/>
                <a:gd name="T17" fmla="*/ 2147483646 h 60"/>
                <a:gd name="T18" fmla="*/ 2147483646 w 62"/>
                <a:gd name="T19" fmla="*/ 2147483646 h 60"/>
                <a:gd name="T20" fmla="*/ 2147483646 w 62"/>
                <a:gd name="T21" fmla="*/ 2147483646 h 60"/>
                <a:gd name="T22" fmla="*/ 2147483646 w 62"/>
                <a:gd name="T23" fmla="*/ 2147483646 h 60"/>
                <a:gd name="T24" fmla="*/ 2147483646 w 62"/>
                <a:gd name="T25" fmla="*/ 2147483646 h 60"/>
                <a:gd name="T26" fmla="*/ 0 w 62"/>
                <a:gd name="T27" fmla="*/ 2147483646 h 60"/>
                <a:gd name="T28" fmla="*/ 0 w 62"/>
                <a:gd name="T29" fmla="*/ 2147483646 h 60"/>
                <a:gd name="T30" fmla="*/ 0 w 62"/>
                <a:gd name="T31" fmla="*/ 2147483646 h 60"/>
                <a:gd name="T32" fmla="*/ 0 w 62"/>
                <a:gd name="T33" fmla="*/ 2147483646 h 60"/>
                <a:gd name="T34" fmla="*/ 2147483646 w 62"/>
                <a:gd name="T35" fmla="*/ 2147483646 h 60"/>
                <a:gd name="T36" fmla="*/ 2147483646 w 62"/>
                <a:gd name="T37" fmla="*/ 2147483646 h 60"/>
                <a:gd name="T38" fmla="*/ 2147483646 w 62"/>
                <a:gd name="T39" fmla="*/ 2147483646 h 60"/>
                <a:gd name="T40" fmla="*/ 2147483646 w 62"/>
                <a:gd name="T41" fmla="*/ 0 h 60"/>
                <a:gd name="T42" fmla="*/ 2147483646 w 62"/>
                <a:gd name="T43" fmla="*/ 0 h 60"/>
                <a:gd name="T44" fmla="*/ 2147483646 w 62"/>
                <a:gd name="T45" fmla="*/ 0 h 60"/>
                <a:gd name="T46" fmla="*/ 2147483646 w 62"/>
                <a:gd name="T47" fmla="*/ 0 h 60"/>
                <a:gd name="T48" fmla="*/ 2147483646 w 62"/>
                <a:gd name="T49" fmla="*/ 2147483646 h 60"/>
                <a:gd name="T50" fmla="*/ 2147483646 w 62"/>
                <a:gd name="T51" fmla="*/ 2147483646 h 60"/>
                <a:gd name="T52" fmla="*/ 2147483646 w 62"/>
                <a:gd name="T53" fmla="*/ 2147483646 h 60"/>
                <a:gd name="T54" fmla="*/ 2147483646 w 62"/>
                <a:gd name="T55" fmla="*/ 2147483646 h 60"/>
                <a:gd name="T56" fmla="*/ 2147483646 w 62"/>
                <a:gd name="T57" fmla="*/ 2147483646 h 60"/>
                <a:gd name="T58" fmla="*/ 2147483646 w 62"/>
                <a:gd name="T59" fmla="*/ 2147483646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"/>
                <a:gd name="T91" fmla="*/ 0 h 60"/>
                <a:gd name="T92" fmla="*/ 62 w 62"/>
                <a:gd name="T93" fmla="*/ 60 h 6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" h="60">
                  <a:moveTo>
                    <a:pt x="62" y="30"/>
                  </a:moveTo>
                  <a:lnTo>
                    <a:pt x="62" y="30"/>
                  </a:lnTo>
                  <a:lnTo>
                    <a:pt x="62" y="36"/>
                  </a:lnTo>
                  <a:lnTo>
                    <a:pt x="60" y="40"/>
                  </a:lnTo>
                  <a:lnTo>
                    <a:pt x="54" y="50"/>
                  </a:lnTo>
                  <a:lnTo>
                    <a:pt x="44" y="56"/>
                  </a:lnTo>
                  <a:lnTo>
                    <a:pt x="38" y="58"/>
                  </a:lnTo>
                  <a:lnTo>
                    <a:pt x="32" y="60"/>
                  </a:lnTo>
                  <a:lnTo>
                    <a:pt x="26" y="58"/>
                  </a:lnTo>
                  <a:lnTo>
                    <a:pt x="20" y="56"/>
                  </a:lnTo>
                  <a:lnTo>
                    <a:pt x="10" y="50"/>
                  </a:lnTo>
                  <a:lnTo>
                    <a:pt x="2" y="40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10" y="8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4" y="8"/>
                  </a:lnTo>
                  <a:lnTo>
                    <a:pt x="60" y="18"/>
                  </a:lnTo>
                  <a:lnTo>
                    <a:pt x="62" y="24"/>
                  </a:lnTo>
                  <a:lnTo>
                    <a:pt x="62" y="3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5" name="Freeform 314"/>
            <p:cNvSpPr>
              <a:spLocks/>
            </p:cNvSpPr>
            <p:nvPr/>
          </p:nvSpPr>
          <p:spPr bwMode="auto">
            <a:xfrm>
              <a:off x="3983038" y="6196013"/>
              <a:ext cx="73025" cy="69850"/>
            </a:xfrm>
            <a:custGeom>
              <a:avLst/>
              <a:gdLst>
                <a:gd name="T0" fmla="*/ 2147483646 w 46"/>
                <a:gd name="T1" fmla="*/ 2147483646 h 44"/>
                <a:gd name="T2" fmla="*/ 2147483646 w 46"/>
                <a:gd name="T3" fmla="*/ 2147483646 h 44"/>
                <a:gd name="T4" fmla="*/ 2147483646 w 46"/>
                <a:gd name="T5" fmla="*/ 2147483646 h 44"/>
                <a:gd name="T6" fmla="*/ 2147483646 w 46"/>
                <a:gd name="T7" fmla="*/ 2147483646 h 44"/>
                <a:gd name="T8" fmla="*/ 2147483646 w 46"/>
                <a:gd name="T9" fmla="*/ 2147483646 h 44"/>
                <a:gd name="T10" fmla="*/ 2147483646 w 46"/>
                <a:gd name="T11" fmla="*/ 2147483646 h 44"/>
                <a:gd name="T12" fmla="*/ 2147483646 w 46"/>
                <a:gd name="T13" fmla="*/ 2147483646 h 44"/>
                <a:gd name="T14" fmla="*/ 2147483646 w 46"/>
                <a:gd name="T15" fmla="*/ 2147483646 h 44"/>
                <a:gd name="T16" fmla="*/ 2147483646 w 46"/>
                <a:gd name="T17" fmla="*/ 2147483646 h 44"/>
                <a:gd name="T18" fmla="*/ 2147483646 w 46"/>
                <a:gd name="T19" fmla="*/ 2147483646 h 44"/>
                <a:gd name="T20" fmla="*/ 0 w 46"/>
                <a:gd name="T21" fmla="*/ 2147483646 h 44"/>
                <a:gd name="T22" fmla="*/ 0 w 46"/>
                <a:gd name="T23" fmla="*/ 2147483646 h 44"/>
                <a:gd name="T24" fmla="*/ 2147483646 w 46"/>
                <a:gd name="T25" fmla="*/ 2147483646 h 44"/>
                <a:gd name="T26" fmla="*/ 2147483646 w 46"/>
                <a:gd name="T27" fmla="*/ 2147483646 h 44"/>
                <a:gd name="T28" fmla="*/ 2147483646 w 46"/>
                <a:gd name="T29" fmla="*/ 2147483646 h 44"/>
                <a:gd name="T30" fmla="*/ 2147483646 w 46"/>
                <a:gd name="T31" fmla="*/ 0 h 44"/>
                <a:gd name="T32" fmla="*/ 2147483646 w 46"/>
                <a:gd name="T33" fmla="*/ 0 h 44"/>
                <a:gd name="T34" fmla="*/ 2147483646 w 46"/>
                <a:gd name="T35" fmla="*/ 2147483646 h 44"/>
                <a:gd name="T36" fmla="*/ 2147483646 w 46"/>
                <a:gd name="T37" fmla="*/ 2147483646 h 44"/>
                <a:gd name="T38" fmla="*/ 2147483646 w 46"/>
                <a:gd name="T39" fmla="*/ 2147483646 h 44"/>
                <a:gd name="T40" fmla="*/ 2147483646 w 46"/>
                <a:gd name="T41" fmla="*/ 2147483646 h 44"/>
                <a:gd name="T42" fmla="*/ 2147483646 w 46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5" name="Freeform 315"/>
          <p:cNvSpPr>
            <a:spLocks/>
          </p:cNvSpPr>
          <p:nvPr/>
        </p:nvSpPr>
        <p:spPr bwMode="auto">
          <a:xfrm>
            <a:off x="5078413" y="2170113"/>
            <a:ext cx="1428750" cy="222250"/>
          </a:xfrm>
          <a:custGeom>
            <a:avLst/>
            <a:gdLst>
              <a:gd name="T0" fmla="*/ 2147483646 w 900"/>
              <a:gd name="T1" fmla="*/ 2147483646 h 140"/>
              <a:gd name="T2" fmla="*/ 2147483646 w 900"/>
              <a:gd name="T3" fmla="*/ 2147483646 h 140"/>
              <a:gd name="T4" fmla="*/ 2147483646 w 900"/>
              <a:gd name="T5" fmla="*/ 2147483646 h 140"/>
              <a:gd name="T6" fmla="*/ 2147483646 w 900"/>
              <a:gd name="T7" fmla="*/ 2147483646 h 140"/>
              <a:gd name="T8" fmla="*/ 2147483646 w 900"/>
              <a:gd name="T9" fmla="*/ 2147483646 h 140"/>
              <a:gd name="T10" fmla="*/ 2147483646 w 900"/>
              <a:gd name="T11" fmla="*/ 2147483646 h 140"/>
              <a:gd name="T12" fmla="*/ 2147483646 w 900"/>
              <a:gd name="T13" fmla="*/ 2147483646 h 140"/>
              <a:gd name="T14" fmla="*/ 2147483646 w 900"/>
              <a:gd name="T15" fmla="*/ 2147483646 h 140"/>
              <a:gd name="T16" fmla="*/ 2147483646 w 900"/>
              <a:gd name="T17" fmla="*/ 2147483646 h 140"/>
              <a:gd name="T18" fmla="*/ 2147483646 w 900"/>
              <a:gd name="T19" fmla="*/ 2147483646 h 140"/>
              <a:gd name="T20" fmla="*/ 2147483646 w 900"/>
              <a:gd name="T21" fmla="*/ 2147483646 h 140"/>
              <a:gd name="T22" fmla="*/ 2147483646 w 900"/>
              <a:gd name="T23" fmla="*/ 2147483646 h 140"/>
              <a:gd name="T24" fmla="*/ 2147483646 w 900"/>
              <a:gd name="T25" fmla="*/ 2147483646 h 140"/>
              <a:gd name="T26" fmla="*/ 2147483646 w 900"/>
              <a:gd name="T27" fmla="*/ 2147483646 h 140"/>
              <a:gd name="T28" fmla="*/ 2147483646 w 900"/>
              <a:gd name="T29" fmla="*/ 2147483646 h 140"/>
              <a:gd name="T30" fmla="*/ 2147483646 w 900"/>
              <a:gd name="T31" fmla="*/ 2147483646 h 140"/>
              <a:gd name="T32" fmla="*/ 2147483646 w 900"/>
              <a:gd name="T33" fmla="*/ 2147483646 h 140"/>
              <a:gd name="T34" fmla="*/ 2147483646 w 900"/>
              <a:gd name="T35" fmla="*/ 2147483646 h 140"/>
              <a:gd name="T36" fmla="*/ 2147483646 w 900"/>
              <a:gd name="T37" fmla="*/ 2147483646 h 140"/>
              <a:gd name="T38" fmla="*/ 2147483646 w 900"/>
              <a:gd name="T39" fmla="*/ 2147483646 h 140"/>
              <a:gd name="T40" fmla="*/ 2147483646 w 900"/>
              <a:gd name="T41" fmla="*/ 2147483646 h 140"/>
              <a:gd name="T42" fmla="*/ 2147483646 w 900"/>
              <a:gd name="T43" fmla="*/ 2147483646 h 140"/>
              <a:gd name="T44" fmla="*/ 2147483646 w 900"/>
              <a:gd name="T45" fmla="*/ 2147483646 h 140"/>
              <a:gd name="T46" fmla="*/ 2147483646 w 900"/>
              <a:gd name="T47" fmla="*/ 2147483646 h 140"/>
              <a:gd name="T48" fmla="*/ 2147483646 w 900"/>
              <a:gd name="T49" fmla="*/ 2147483646 h 140"/>
              <a:gd name="T50" fmla="*/ 2147483646 w 900"/>
              <a:gd name="T51" fmla="*/ 2147483646 h 140"/>
              <a:gd name="T52" fmla="*/ 2147483646 w 900"/>
              <a:gd name="T53" fmla="*/ 2147483646 h 140"/>
              <a:gd name="T54" fmla="*/ 2147483646 w 900"/>
              <a:gd name="T55" fmla="*/ 2147483646 h 140"/>
              <a:gd name="T56" fmla="*/ 2147483646 w 900"/>
              <a:gd name="T57" fmla="*/ 2147483646 h 140"/>
              <a:gd name="T58" fmla="*/ 0 w 900"/>
              <a:gd name="T59" fmla="*/ 2147483646 h 140"/>
              <a:gd name="T60" fmla="*/ 2147483646 w 900"/>
              <a:gd name="T61" fmla="*/ 2147483646 h 140"/>
              <a:gd name="T62" fmla="*/ 2147483646 w 900"/>
              <a:gd name="T63" fmla="*/ 2147483646 h 140"/>
              <a:gd name="T64" fmla="*/ 2147483646 w 900"/>
              <a:gd name="T65" fmla="*/ 2147483646 h 140"/>
              <a:gd name="T66" fmla="*/ 2147483646 w 900"/>
              <a:gd name="T67" fmla="*/ 2147483646 h 140"/>
              <a:gd name="T68" fmla="*/ 2147483646 w 900"/>
              <a:gd name="T69" fmla="*/ 2147483646 h 140"/>
              <a:gd name="T70" fmla="*/ 2147483646 w 900"/>
              <a:gd name="T71" fmla="*/ 2147483646 h 140"/>
              <a:gd name="T72" fmla="*/ 2147483646 w 900"/>
              <a:gd name="T73" fmla="*/ 2147483646 h 140"/>
              <a:gd name="T74" fmla="*/ 2147483646 w 900"/>
              <a:gd name="T75" fmla="*/ 2147483646 h 140"/>
              <a:gd name="T76" fmla="*/ 2147483646 w 900"/>
              <a:gd name="T77" fmla="*/ 2147483646 h 140"/>
              <a:gd name="T78" fmla="*/ 2147483646 w 900"/>
              <a:gd name="T79" fmla="*/ 2147483646 h 140"/>
              <a:gd name="T80" fmla="*/ 2147483646 w 900"/>
              <a:gd name="T81" fmla="*/ 0 h 140"/>
              <a:gd name="T82" fmla="*/ 2147483646 w 900"/>
              <a:gd name="T83" fmla="*/ 0 h 140"/>
              <a:gd name="T84" fmla="*/ 2147483646 w 900"/>
              <a:gd name="T85" fmla="*/ 2147483646 h 140"/>
              <a:gd name="T86" fmla="*/ 2147483646 w 900"/>
              <a:gd name="T87" fmla="*/ 2147483646 h 140"/>
              <a:gd name="T88" fmla="*/ 2147483646 w 900"/>
              <a:gd name="T89" fmla="*/ 2147483646 h 140"/>
              <a:gd name="T90" fmla="*/ 2147483646 w 900"/>
              <a:gd name="T91" fmla="*/ 2147483646 h 140"/>
              <a:gd name="T92" fmla="*/ 2147483646 w 900"/>
              <a:gd name="T93" fmla="*/ 2147483646 h 140"/>
              <a:gd name="T94" fmla="*/ 2147483646 w 900"/>
              <a:gd name="T95" fmla="*/ 2147483646 h 140"/>
              <a:gd name="T96" fmla="*/ 2147483646 w 900"/>
              <a:gd name="T97" fmla="*/ 2147483646 h 140"/>
              <a:gd name="T98" fmla="*/ 2147483646 w 900"/>
              <a:gd name="T99" fmla="*/ 2147483646 h 140"/>
              <a:gd name="T100" fmla="*/ 2147483646 w 900"/>
              <a:gd name="T101" fmla="*/ 2147483646 h 140"/>
              <a:gd name="T102" fmla="*/ 2147483646 w 900"/>
              <a:gd name="T103" fmla="*/ 2147483646 h 14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900"/>
              <a:gd name="T157" fmla="*/ 0 h 140"/>
              <a:gd name="T158" fmla="*/ 900 w 900"/>
              <a:gd name="T159" fmla="*/ 140 h 14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900" h="140">
                <a:moveTo>
                  <a:pt x="896" y="10"/>
                </a:moveTo>
                <a:lnTo>
                  <a:pt x="900" y="106"/>
                </a:lnTo>
                <a:lnTo>
                  <a:pt x="830" y="106"/>
                </a:lnTo>
                <a:lnTo>
                  <a:pt x="674" y="106"/>
                </a:lnTo>
                <a:lnTo>
                  <a:pt x="510" y="108"/>
                </a:lnTo>
                <a:lnTo>
                  <a:pt x="448" y="110"/>
                </a:lnTo>
                <a:lnTo>
                  <a:pt x="428" y="112"/>
                </a:lnTo>
                <a:lnTo>
                  <a:pt x="414" y="114"/>
                </a:lnTo>
                <a:lnTo>
                  <a:pt x="390" y="118"/>
                </a:lnTo>
                <a:lnTo>
                  <a:pt x="364" y="120"/>
                </a:lnTo>
                <a:lnTo>
                  <a:pt x="330" y="122"/>
                </a:lnTo>
                <a:lnTo>
                  <a:pt x="288" y="122"/>
                </a:lnTo>
                <a:lnTo>
                  <a:pt x="244" y="120"/>
                </a:lnTo>
                <a:lnTo>
                  <a:pt x="194" y="116"/>
                </a:lnTo>
                <a:lnTo>
                  <a:pt x="144" y="108"/>
                </a:lnTo>
                <a:lnTo>
                  <a:pt x="126" y="106"/>
                </a:lnTo>
                <a:lnTo>
                  <a:pt x="104" y="106"/>
                </a:lnTo>
                <a:lnTo>
                  <a:pt x="82" y="108"/>
                </a:lnTo>
                <a:lnTo>
                  <a:pt x="56" y="112"/>
                </a:lnTo>
                <a:lnTo>
                  <a:pt x="34" y="118"/>
                </a:lnTo>
                <a:lnTo>
                  <a:pt x="22" y="122"/>
                </a:lnTo>
                <a:lnTo>
                  <a:pt x="14" y="128"/>
                </a:lnTo>
                <a:lnTo>
                  <a:pt x="8" y="134"/>
                </a:lnTo>
                <a:lnTo>
                  <a:pt x="2" y="140"/>
                </a:lnTo>
                <a:lnTo>
                  <a:pt x="2" y="134"/>
                </a:lnTo>
                <a:lnTo>
                  <a:pt x="0" y="124"/>
                </a:lnTo>
                <a:lnTo>
                  <a:pt x="2" y="114"/>
                </a:lnTo>
                <a:lnTo>
                  <a:pt x="4" y="100"/>
                </a:lnTo>
                <a:lnTo>
                  <a:pt x="8" y="86"/>
                </a:lnTo>
                <a:lnTo>
                  <a:pt x="16" y="72"/>
                </a:lnTo>
                <a:lnTo>
                  <a:pt x="28" y="56"/>
                </a:lnTo>
                <a:lnTo>
                  <a:pt x="44" y="42"/>
                </a:lnTo>
                <a:lnTo>
                  <a:pt x="66" y="28"/>
                </a:lnTo>
                <a:lnTo>
                  <a:pt x="92" y="18"/>
                </a:lnTo>
                <a:lnTo>
                  <a:pt x="126" y="8"/>
                </a:lnTo>
                <a:lnTo>
                  <a:pt x="166" y="2"/>
                </a:lnTo>
                <a:lnTo>
                  <a:pt x="214" y="0"/>
                </a:lnTo>
                <a:lnTo>
                  <a:pt x="272" y="0"/>
                </a:lnTo>
                <a:lnTo>
                  <a:pt x="338" y="6"/>
                </a:lnTo>
                <a:lnTo>
                  <a:pt x="416" y="10"/>
                </a:lnTo>
                <a:lnTo>
                  <a:pt x="596" y="14"/>
                </a:lnTo>
                <a:lnTo>
                  <a:pt x="694" y="16"/>
                </a:lnTo>
                <a:lnTo>
                  <a:pt x="786" y="16"/>
                </a:lnTo>
                <a:lnTo>
                  <a:pt x="856" y="14"/>
                </a:lnTo>
                <a:lnTo>
                  <a:pt x="880" y="12"/>
                </a:lnTo>
                <a:lnTo>
                  <a:pt x="896" y="1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316"/>
          <p:cNvSpPr>
            <a:spLocks/>
          </p:cNvSpPr>
          <p:nvPr/>
        </p:nvSpPr>
        <p:spPr bwMode="auto">
          <a:xfrm>
            <a:off x="3675063" y="2176463"/>
            <a:ext cx="1295400" cy="263525"/>
          </a:xfrm>
          <a:custGeom>
            <a:avLst/>
            <a:gdLst>
              <a:gd name="T0" fmla="*/ 2147483646 w 816"/>
              <a:gd name="T1" fmla="*/ 0 h 166"/>
              <a:gd name="T2" fmla="*/ 2147483646 w 816"/>
              <a:gd name="T3" fmla="*/ 0 h 166"/>
              <a:gd name="T4" fmla="*/ 2147483646 w 816"/>
              <a:gd name="T5" fmla="*/ 0 h 166"/>
              <a:gd name="T6" fmla="*/ 2147483646 w 816"/>
              <a:gd name="T7" fmla="*/ 2147483646 h 166"/>
              <a:gd name="T8" fmla="*/ 2147483646 w 816"/>
              <a:gd name="T9" fmla="*/ 2147483646 h 166"/>
              <a:gd name="T10" fmla="*/ 2147483646 w 816"/>
              <a:gd name="T11" fmla="*/ 2147483646 h 166"/>
              <a:gd name="T12" fmla="*/ 2147483646 w 816"/>
              <a:gd name="T13" fmla="*/ 2147483646 h 166"/>
              <a:gd name="T14" fmla="*/ 2147483646 w 816"/>
              <a:gd name="T15" fmla="*/ 2147483646 h 166"/>
              <a:gd name="T16" fmla="*/ 2147483646 w 816"/>
              <a:gd name="T17" fmla="*/ 2147483646 h 166"/>
              <a:gd name="T18" fmla="*/ 2147483646 w 816"/>
              <a:gd name="T19" fmla="*/ 2147483646 h 166"/>
              <a:gd name="T20" fmla="*/ 2147483646 w 816"/>
              <a:gd name="T21" fmla="*/ 2147483646 h 166"/>
              <a:gd name="T22" fmla="*/ 2147483646 w 816"/>
              <a:gd name="T23" fmla="*/ 2147483646 h 166"/>
              <a:gd name="T24" fmla="*/ 2147483646 w 816"/>
              <a:gd name="T25" fmla="*/ 2147483646 h 166"/>
              <a:gd name="T26" fmla="*/ 2147483646 w 816"/>
              <a:gd name="T27" fmla="*/ 2147483646 h 166"/>
              <a:gd name="T28" fmla="*/ 2147483646 w 816"/>
              <a:gd name="T29" fmla="*/ 2147483646 h 166"/>
              <a:gd name="T30" fmla="*/ 2147483646 w 816"/>
              <a:gd name="T31" fmla="*/ 2147483646 h 166"/>
              <a:gd name="T32" fmla="*/ 2147483646 w 816"/>
              <a:gd name="T33" fmla="*/ 2147483646 h 166"/>
              <a:gd name="T34" fmla="*/ 2147483646 w 816"/>
              <a:gd name="T35" fmla="*/ 2147483646 h 166"/>
              <a:gd name="T36" fmla="*/ 2147483646 w 816"/>
              <a:gd name="T37" fmla="*/ 2147483646 h 166"/>
              <a:gd name="T38" fmla="*/ 2147483646 w 816"/>
              <a:gd name="T39" fmla="*/ 2147483646 h 166"/>
              <a:gd name="T40" fmla="*/ 2147483646 w 816"/>
              <a:gd name="T41" fmla="*/ 2147483646 h 166"/>
              <a:gd name="T42" fmla="*/ 2147483646 w 816"/>
              <a:gd name="T43" fmla="*/ 2147483646 h 166"/>
              <a:gd name="T44" fmla="*/ 2147483646 w 816"/>
              <a:gd name="T45" fmla="*/ 2147483646 h 166"/>
              <a:gd name="T46" fmla="*/ 2147483646 w 816"/>
              <a:gd name="T47" fmla="*/ 2147483646 h 166"/>
              <a:gd name="T48" fmla="*/ 2147483646 w 816"/>
              <a:gd name="T49" fmla="*/ 2147483646 h 166"/>
              <a:gd name="T50" fmla="*/ 2147483646 w 816"/>
              <a:gd name="T51" fmla="*/ 2147483646 h 166"/>
              <a:gd name="T52" fmla="*/ 2147483646 w 816"/>
              <a:gd name="T53" fmla="*/ 2147483646 h 166"/>
              <a:gd name="T54" fmla="*/ 2147483646 w 816"/>
              <a:gd name="T55" fmla="*/ 2147483646 h 166"/>
              <a:gd name="T56" fmla="*/ 2147483646 w 816"/>
              <a:gd name="T57" fmla="*/ 2147483646 h 166"/>
              <a:gd name="T58" fmla="*/ 2147483646 w 816"/>
              <a:gd name="T59" fmla="*/ 2147483646 h 166"/>
              <a:gd name="T60" fmla="*/ 2147483646 w 816"/>
              <a:gd name="T61" fmla="*/ 2147483646 h 166"/>
              <a:gd name="T62" fmla="*/ 2147483646 w 816"/>
              <a:gd name="T63" fmla="*/ 2147483646 h 166"/>
              <a:gd name="T64" fmla="*/ 2147483646 w 816"/>
              <a:gd name="T65" fmla="*/ 2147483646 h 166"/>
              <a:gd name="T66" fmla="*/ 2147483646 w 816"/>
              <a:gd name="T67" fmla="*/ 2147483646 h 166"/>
              <a:gd name="T68" fmla="*/ 2147483646 w 816"/>
              <a:gd name="T69" fmla="*/ 2147483646 h 166"/>
              <a:gd name="T70" fmla="*/ 2147483646 w 816"/>
              <a:gd name="T71" fmla="*/ 2147483646 h 166"/>
              <a:gd name="T72" fmla="*/ 2147483646 w 816"/>
              <a:gd name="T73" fmla="*/ 2147483646 h 166"/>
              <a:gd name="T74" fmla="*/ 2147483646 w 816"/>
              <a:gd name="T75" fmla="*/ 2147483646 h 166"/>
              <a:gd name="T76" fmla="*/ 2147483646 w 816"/>
              <a:gd name="T77" fmla="*/ 2147483646 h 166"/>
              <a:gd name="T78" fmla="*/ 2147483646 w 816"/>
              <a:gd name="T79" fmla="*/ 2147483646 h 166"/>
              <a:gd name="T80" fmla="*/ 2147483646 w 816"/>
              <a:gd name="T81" fmla="*/ 2147483646 h 166"/>
              <a:gd name="T82" fmla="*/ 2147483646 w 816"/>
              <a:gd name="T83" fmla="*/ 2147483646 h 166"/>
              <a:gd name="T84" fmla="*/ 2147483646 w 816"/>
              <a:gd name="T85" fmla="*/ 2147483646 h 166"/>
              <a:gd name="T86" fmla="*/ 2147483646 w 816"/>
              <a:gd name="T87" fmla="*/ 2147483646 h 166"/>
              <a:gd name="T88" fmla="*/ 0 w 816"/>
              <a:gd name="T89" fmla="*/ 2147483646 h 166"/>
              <a:gd name="T90" fmla="*/ 2147483646 w 816"/>
              <a:gd name="T91" fmla="*/ 2147483646 h 166"/>
              <a:gd name="T92" fmla="*/ 2147483646 w 816"/>
              <a:gd name="T93" fmla="*/ 2147483646 h 166"/>
              <a:gd name="T94" fmla="*/ 2147483646 w 816"/>
              <a:gd name="T95" fmla="*/ 2147483646 h 166"/>
              <a:gd name="T96" fmla="*/ 2147483646 w 816"/>
              <a:gd name="T97" fmla="*/ 2147483646 h 166"/>
              <a:gd name="T98" fmla="*/ 2147483646 w 816"/>
              <a:gd name="T99" fmla="*/ 2147483646 h 166"/>
              <a:gd name="T100" fmla="*/ 2147483646 w 816"/>
              <a:gd name="T101" fmla="*/ 2147483646 h 166"/>
              <a:gd name="T102" fmla="*/ 2147483646 w 816"/>
              <a:gd name="T103" fmla="*/ 2147483646 h 166"/>
              <a:gd name="T104" fmla="*/ 2147483646 w 816"/>
              <a:gd name="T105" fmla="*/ 0 h 16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16"/>
              <a:gd name="T160" fmla="*/ 0 h 166"/>
              <a:gd name="T161" fmla="*/ 816 w 816"/>
              <a:gd name="T162" fmla="*/ 166 h 16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16" h="166">
                <a:moveTo>
                  <a:pt x="644" y="0"/>
                </a:moveTo>
                <a:lnTo>
                  <a:pt x="644" y="0"/>
                </a:lnTo>
                <a:lnTo>
                  <a:pt x="670" y="0"/>
                </a:lnTo>
                <a:lnTo>
                  <a:pt x="698" y="4"/>
                </a:lnTo>
                <a:lnTo>
                  <a:pt x="730" y="12"/>
                </a:lnTo>
                <a:lnTo>
                  <a:pt x="746" y="18"/>
                </a:lnTo>
                <a:lnTo>
                  <a:pt x="760" y="26"/>
                </a:lnTo>
                <a:lnTo>
                  <a:pt x="776" y="36"/>
                </a:lnTo>
                <a:lnTo>
                  <a:pt x="788" y="46"/>
                </a:lnTo>
                <a:lnTo>
                  <a:pt x="800" y="58"/>
                </a:lnTo>
                <a:lnTo>
                  <a:pt x="808" y="74"/>
                </a:lnTo>
                <a:lnTo>
                  <a:pt x="814" y="92"/>
                </a:lnTo>
                <a:lnTo>
                  <a:pt x="816" y="112"/>
                </a:lnTo>
                <a:lnTo>
                  <a:pt x="816" y="166"/>
                </a:lnTo>
                <a:lnTo>
                  <a:pt x="800" y="158"/>
                </a:lnTo>
                <a:lnTo>
                  <a:pt x="784" y="152"/>
                </a:lnTo>
                <a:lnTo>
                  <a:pt x="764" y="144"/>
                </a:lnTo>
                <a:lnTo>
                  <a:pt x="740" y="136"/>
                </a:lnTo>
                <a:lnTo>
                  <a:pt x="714" y="130"/>
                </a:lnTo>
                <a:lnTo>
                  <a:pt x="686" y="130"/>
                </a:lnTo>
                <a:lnTo>
                  <a:pt x="674" y="130"/>
                </a:lnTo>
                <a:lnTo>
                  <a:pt x="660" y="134"/>
                </a:lnTo>
                <a:lnTo>
                  <a:pt x="566" y="128"/>
                </a:lnTo>
                <a:lnTo>
                  <a:pt x="358" y="120"/>
                </a:lnTo>
                <a:lnTo>
                  <a:pt x="244" y="118"/>
                </a:lnTo>
                <a:lnTo>
                  <a:pt x="142" y="116"/>
                </a:lnTo>
                <a:lnTo>
                  <a:pt x="98" y="118"/>
                </a:lnTo>
                <a:lnTo>
                  <a:pt x="64" y="120"/>
                </a:lnTo>
                <a:lnTo>
                  <a:pt x="38" y="122"/>
                </a:lnTo>
                <a:lnTo>
                  <a:pt x="22" y="126"/>
                </a:lnTo>
                <a:lnTo>
                  <a:pt x="26" y="120"/>
                </a:lnTo>
                <a:lnTo>
                  <a:pt x="28" y="112"/>
                </a:lnTo>
                <a:lnTo>
                  <a:pt x="30" y="104"/>
                </a:lnTo>
                <a:lnTo>
                  <a:pt x="28" y="96"/>
                </a:lnTo>
                <a:lnTo>
                  <a:pt x="26" y="88"/>
                </a:lnTo>
                <a:lnTo>
                  <a:pt x="24" y="86"/>
                </a:lnTo>
                <a:lnTo>
                  <a:pt x="20" y="84"/>
                </a:lnTo>
                <a:lnTo>
                  <a:pt x="8" y="84"/>
                </a:lnTo>
                <a:lnTo>
                  <a:pt x="4" y="74"/>
                </a:lnTo>
                <a:lnTo>
                  <a:pt x="2" y="64"/>
                </a:lnTo>
                <a:lnTo>
                  <a:pt x="0" y="52"/>
                </a:lnTo>
                <a:lnTo>
                  <a:pt x="4" y="40"/>
                </a:lnTo>
                <a:lnTo>
                  <a:pt x="6" y="32"/>
                </a:lnTo>
                <a:lnTo>
                  <a:pt x="12" y="26"/>
                </a:lnTo>
                <a:lnTo>
                  <a:pt x="18" y="20"/>
                </a:lnTo>
                <a:lnTo>
                  <a:pt x="26" y="14"/>
                </a:lnTo>
                <a:lnTo>
                  <a:pt x="36" y="10"/>
                </a:lnTo>
                <a:lnTo>
                  <a:pt x="50" y="4"/>
                </a:lnTo>
                <a:lnTo>
                  <a:pt x="644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317"/>
          <p:cNvSpPr>
            <a:spLocks/>
          </p:cNvSpPr>
          <p:nvPr/>
        </p:nvSpPr>
        <p:spPr bwMode="auto">
          <a:xfrm>
            <a:off x="2646363" y="2147888"/>
            <a:ext cx="935037" cy="214312"/>
          </a:xfrm>
          <a:custGeom>
            <a:avLst/>
            <a:gdLst>
              <a:gd name="T0" fmla="*/ 0 w 598"/>
              <a:gd name="T1" fmla="*/ 2147483646 h 132"/>
              <a:gd name="T2" fmla="*/ 2147483646 w 598"/>
              <a:gd name="T3" fmla="*/ 2147483646 h 132"/>
              <a:gd name="T4" fmla="*/ 2147483646 w 598"/>
              <a:gd name="T5" fmla="*/ 2147483646 h 132"/>
              <a:gd name="T6" fmla="*/ 2147483646 w 598"/>
              <a:gd name="T7" fmla="*/ 2147483646 h 132"/>
              <a:gd name="T8" fmla="*/ 2147483646 w 598"/>
              <a:gd name="T9" fmla="*/ 2147483646 h 132"/>
              <a:gd name="T10" fmla="*/ 2147483646 w 598"/>
              <a:gd name="T11" fmla="*/ 2147483646 h 132"/>
              <a:gd name="T12" fmla="*/ 2147483646 w 598"/>
              <a:gd name="T13" fmla="*/ 2147483646 h 132"/>
              <a:gd name="T14" fmla="*/ 2147483646 w 598"/>
              <a:gd name="T15" fmla="*/ 0 h 132"/>
              <a:gd name="T16" fmla="*/ 2147483646 w 598"/>
              <a:gd name="T17" fmla="*/ 0 h 132"/>
              <a:gd name="T18" fmla="*/ 2147483646 w 598"/>
              <a:gd name="T19" fmla="*/ 2147483646 h 132"/>
              <a:gd name="T20" fmla="*/ 2147483646 w 598"/>
              <a:gd name="T21" fmla="*/ 2147483646 h 132"/>
              <a:gd name="T22" fmla="*/ 2147483646 w 598"/>
              <a:gd name="T23" fmla="*/ 2147483646 h 132"/>
              <a:gd name="T24" fmla="*/ 2147483646 w 598"/>
              <a:gd name="T25" fmla="*/ 2147483646 h 132"/>
              <a:gd name="T26" fmla="*/ 2147483646 w 598"/>
              <a:gd name="T27" fmla="*/ 2147483646 h 132"/>
              <a:gd name="T28" fmla="*/ 2147483646 w 598"/>
              <a:gd name="T29" fmla="*/ 2147483646 h 132"/>
              <a:gd name="T30" fmla="*/ 2147483646 w 598"/>
              <a:gd name="T31" fmla="*/ 2147483646 h 132"/>
              <a:gd name="T32" fmla="*/ 2147483646 w 598"/>
              <a:gd name="T33" fmla="*/ 2147483646 h 132"/>
              <a:gd name="T34" fmla="*/ 2147483646 w 598"/>
              <a:gd name="T35" fmla="*/ 2147483646 h 132"/>
              <a:gd name="T36" fmla="*/ 2147483646 w 598"/>
              <a:gd name="T37" fmla="*/ 2147483646 h 132"/>
              <a:gd name="T38" fmla="*/ 2147483646 w 598"/>
              <a:gd name="T39" fmla="*/ 2147483646 h 132"/>
              <a:gd name="T40" fmla="*/ 2147483646 w 598"/>
              <a:gd name="T41" fmla="*/ 2147483646 h 132"/>
              <a:gd name="T42" fmla="*/ 2147483646 w 598"/>
              <a:gd name="T43" fmla="*/ 2147483646 h 132"/>
              <a:gd name="T44" fmla="*/ 2147483646 w 598"/>
              <a:gd name="T45" fmla="*/ 2147483646 h 132"/>
              <a:gd name="T46" fmla="*/ 2147483646 w 598"/>
              <a:gd name="T47" fmla="*/ 2147483646 h 132"/>
              <a:gd name="T48" fmla="*/ 2147483646 w 598"/>
              <a:gd name="T49" fmla="*/ 2147483646 h 132"/>
              <a:gd name="T50" fmla="*/ 2147483646 w 598"/>
              <a:gd name="T51" fmla="*/ 2147483646 h 132"/>
              <a:gd name="T52" fmla="*/ 2147483646 w 598"/>
              <a:gd name="T53" fmla="*/ 2147483646 h 132"/>
              <a:gd name="T54" fmla="*/ 2147483646 w 598"/>
              <a:gd name="T55" fmla="*/ 2147483646 h 132"/>
              <a:gd name="T56" fmla="*/ 2147483646 w 598"/>
              <a:gd name="T57" fmla="*/ 2147483646 h 132"/>
              <a:gd name="T58" fmla="*/ 0 w 598"/>
              <a:gd name="T59" fmla="*/ 2147483646 h 132"/>
              <a:gd name="T60" fmla="*/ 0 w 598"/>
              <a:gd name="T61" fmla="*/ 2147483646 h 13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98"/>
              <a:gd name="T94" fmla="*/ 0 h 132"/>
              <a:gd name="T95" fmla="*/ 598 w 598"/>
              <a:gd name="T96" fmla="*/ 132 h 13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98" h="132">
                <a:moveTo>
                  <a:pt x="0" y="128"/>
                </a:moveTo>
                <a:lnTo>
                  <a:pt x="12" y="28"/>
                </a:lnTo>
                <a:lnTo>
                  <a:pt x="28" y="22"/>
                </a:lnTo>
                <a:lnTo>
                  <a:pt x="50" y="16"/>
                </a:lnTo>
                <a:lnTo>
                  <a:pt x="84" y="8"/>
                </a:lnTo>
                <a:lnTo>
                  <a:pt x="128" y="4"/>
                </a:lnTo>
                <a:lnTo>
                  <a:pt x="184" y="0"/>
                </a:lnTo>
                <a:lnTo>
                  <a:pt x="216" y="0"/>
                </a:lnTo>
                <a:lnTo>
                  <a:pt x="252" y="2"/>
                </a:lnTo>
                <a:lnTo>
                  <a:pt x="292" y="4"/>
                </a:lnTo>
                <a:lnTo>
                  <a:pt x="334" y="10"/>
                </a:lnTo>
                <a:lnTo>
                  <a:pt x="372" y="10"/>
                </a:lnTo>
                <a:lnTo>
                  <a:pt x="410" y="10"/>
                </a:lnTo>
                <a:lnTo>
                  <a:pt x="454" y="12"/>
                </a:lnTo>
                <a:lnTo>
                  <a:pt x="498" y="18"/>
                </a:lnTo>
                <a:lnTo>
                  <a:pt x="540" y="24"/>
                </a:lnTo>
                <a:lnTo>
                  <a:pt x="556" y="30"/>
                </a:lnTo>
                <a:lnTo>
                  <a:pt x="572" y="34"/>
                </a:lnTo>
                <a:lnTo>
                  <a:pt x="582" y="42"/>
                </a:lnTo>
                <a:lnTo>
                  <a:pt x="588" y="50"/>
                </a:lnTo>
                <a:lnTo>
                  <a:pt x="590" y="54"/>
                </a:lnTo>
                <a:lnTo>
                  <a:pt x="598" y="132"/>
                </a:lnTo>
                <a:lnTo>
                  <a:pt x="352" y="130"/>
                </a:lnTo>
                <a:lnTo>
                  <a:pt x="154" y="128"/>
                </a:lnTo>
                <a:lnTo>
                  <a:pt x="0" y="12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318"/>
          <p:cNvSpPr>
            <a:spLocks/>
          </p:cNvSpPr>
          <p:nvPr/>
        </p:nvSpPr>
        <p:spPr bwMode="auto">
          <a:xfrm>
            <a:off x="3389313" y="2309813"/>
            <a:ext cx="685800" cy="3511550"/>
          </a:xfrm>
          <a:custGeom>
            <a:avLst/>
            <a:gdLst>
              <a:gd name="T0" fmla="*/ 2147483646 w 432"/>
              <a:gd name="T1" fmla="*/ 2147483646 h 2212"/>
              <a:gd name="T2" fmla="*/ 2147483646 w 432"/>
              <a:gd name="T3" fmla="*/ 2147483646 h 2212"/>
              <a:gd name="T4" fmla="*/ 2147483646 w 432"/>
              <a:gd name="T5" fmla="*/ 2147483646 h 2212"/>
              <a:gd name="T6" fmla="*/ 2147483646 w 432"/>
              <a:gd name="T7" fmla="*/ 2147483646 h 2212"/>
              <a:gd name="T8" fmla="*/ 2147483646 w 432"/>
              <a:gd name="T9" fmla="*/ 2147483646 h 2212"/>
              <a:gd name="T10" fmla="*/ 2147483646 w 432"/>
              <a:gd name="T11" fmla="*/ 2147483646 h 2212"/>
              <a:gd name="T12" fmla="*/ 2147483646 w 432"/>
              <a:gd name="T13" fmla="*/ 2147483646 h 2212"/>
              <a:gd name="T14" fmla="*/ 2147483646 w 432"/>
              <a:gd name="T15" fmla="*/ 2147483646 h 2212"/>
              <a:gd name="T16" fmla="*/ 2147483646 w 432"/>
              <a:gd name="T17" fmla="*/ 2147483646 h 2212"/>
              <a:gd name="T18" fmla="*/ 2147483646 w 432"/>
              <a:gd name="T19" fmla="*/ 2147483646 h 2212"/>
              <a:gd name="T20" fmla="*/ 2147483646 w 432"/>
              <a:gd name="T21" fmla="*/ 2147483646 h 2212"/>
              <a:gd name="T22" fmla="*/ 2147483646 w 432"/>
              <a:gd name="T23" fmla="*/ 2147483646 h 2212"/>
              <a:gd name="T24" fmla="*/ 2147483646 w 432"/>
              <a:gd name="T25" fmla="*/ 2147483646 h 2212"/>
              <a:gd name="T26" fmla="*/ 2147483646 w 432"/>
              <a:gd name="T27" fmla="*/ 2147483646 h 2212"/>
              <a:gd name="T28" fmla="*/ 2147483646 w 432"/>
              <a:gd name="T29" fmla="*/ 2147483646 h 2212"/>
              <a:gd name="T30" fmla="*/ 2147483646 w 432"/>
              <a:gd name="T31" fmla="*/ 2147483646 h 2212"/>
              <a:gd name="T32" fmla="*/ 2147483646 w 432"/>
              <a:gd name="T33" fmla="*/ 2147483646 h 2212"/>
              <a:gd name="T34" fmla="*/ 2147483646 w 432"/>
              <a:gd name="T35" fmla="*/ 2147483646 h 2212"/>
              <a:gd name="T36" fmla="*/ 2147483646 w 432"/>
              <a:gd name="T37" fmla="*/ 2147483646 h 2212"/>
              <a:gd name="T38" fmla="*/ 2147483646 w 432"/>
              <a:gd name="T39" fmla="*/ 2147483646 h 2212"/>
              <a:gd name="T40" fmla="*/ 2147483646 w 432"/>
              <a:gd name="T41" fmla="*/ 2147483646 h 2212"/>
              <a:gd name="T42" fmla="*/ 2147483646 w 432"/>
              <a:gd name="T43" fmla="*/ 2147483646 h 2212"/>
              <a:gd name="T44" fmla="*/ 2147483646 w 432"/>
              <a:gd name="T45" fmla="*/ 2147483646 h 2212"/>
              <a:gd name="T46" fmla="*/ 2147483646 w 432"/>
              <a:gd name="T47" fmla="*/ 2147483646 h 2212"/>
              <a:gd name="T48" fmla="*/ 2147483646 w 432"/>
              <a:gd name="T49" fmla="*/ 2147483646 h 2212"/>
              <a:gd name="T50" fmla="*/ 2147483646 w 432"/>
              <a:gd name="T51" fmla="*/ 2147483646 h 2212"/>
              <a:gd name="T52" fmla="*/ 2147483646 w 432"/>
              <a:gd name="T53" fmla="*/ 2147483646 h 2212"/>
              <a:gd name="T54" fmla="*/ 2147483646 w 432"/>
              <a:gd name="T55" fmla="*/ 2147483646 h 2212"/>
              <a:gd name="T56" fmla="*/ 2147483646 w 432"/>
              <a:gd name="T57" fmla="*/ 2147483646 h 2212"/>
              <a:gd name="T58" fmla="*/ 2147483646 w 432"/>
              <a:gd name="T59" fmla="*/ 2147483646 h 2212"/>
              <a:gd name="T60" fmla="*/ 2147483646 w 432"/>
              <a:gd name="T61" fmla="*/ 2147483646 h 2212"/>
              <a:gd name="T62" fmla="*/ 2147483646 w 432"/>
              <a:gd name="T63" fmla="*/ 2147483646 h 2212"/>
              <a:gd name="T64" fmla="*/ 2147483646 w 432"/>
              <a:gd name="T65" fmla="*/ 2147483646 h 2212"/>
              <a:gd name="T66" fmla="*/ 2147483646 w 432"/>
              <a:gd name="T67" fmla="*/ 2147483646 h 2212"/>
              <a:gd name="T68" fmla="*/ 2147483646 w 432"/>
              <a:gd name="T69" fmla="*/ 2147483646 h 2212"/>
              <a:gd name="T70" fmla="*/ 2147483646 w 432"/>
              <a:gd name="T71" fmla="*/ 2147483646 h 2212"/>
              <a:gd name="T72" fmla="*/ 2147483646 w 432"/>
              <a:gd name="T73" fmla="*/ 2147483646 h 2212"/>
              <a:gd name="T74" fmla="*/ 2147483646 w 432"/>
              <a:gd name="T75" fmla="*/ 2147483646 h 2212"/>
              <a:gd name="T76" fmla="*/ 2147483646 w 432"/>
              <a:gd name="T77" fmla="*/ 2147483646 h 2212"/>
              <a:gd name="T78" fmla="*/ 2147483646 w 432"/>
              <a:gd name="T79" fmla="*/ 2147483646 h 2212"/>
              <a:gd name="T80" fmla="*/ 2147483646 w 432"/>
              <a:gd name="T81" fmla="*/ 2147483646 h 2212"/>
              <a:gd name="T82" fmla="*/ 2147483646 w 432"/>
              <a:gd name="T83" fmla="*/ 2147483646 h 2212"/>
              <a:gd name="T84" fmla="*/ 2147483646 w 432"/>
              <a:gd name="T85" fmla="*/ 2147483646 h 2212"/>
              <a:gd name="T86" fmla="*/ 2147483646 w 432"/>
              <a:gd name="T87" fmla="*/ 2147483646 h 2212"/>
              <a:gd name="T88" fmla="*/ 2147483646 w 432"/>
              <a:gd name="T89" fmla="*/ 2147483646 h 2212"/>
              <a:gd name="T90" fmla="*/ 2147483646 w 432"/>
              <a:gd name="T91" fmla="*/ 2147483646 h 2212"/>
              <a:gd name="T92" fmla="*/ 2147483646 w 432"/>
              <a:gd name="T93" fmla="*/ 2147483646 h 2212"/>
              <a:gd name="T94" fmla="*/ 2147483646 w 432"/>
              <a:gd name="T95" fmla="*/ 2147483646 h 2212"/>
              <a:gd name="T96" fmla="*/ 2147483646 w 432"/>
              <a:gd name="T97" fmla="*/ 2147483646 h 2212"/>
              <a:gd name="T98" fmla="*/ 2147483646 w 432"/>
              <a:gd name="T99" fmla="*/ 2147483646 h 2212"/>
              <a:gd name="T100" fmla="*/ 2147483646 w 432"/>
              <a:gd name="T101" fmla="*/ 2147483646 h 2212"/>
              <a:gd name="T102" fmla="*/ 2147483646 w 432"/>
              <a:gd name="T103" fmla="*/ 2147483646 h 2212"/>
              <a:gd name="T104" fmla="*/ 2147483646 w 432"/>
              <a:gd name="T105" fmla="*/ 2147483646 h 2212"/>
              <a:gd name="T106" fmla="*/ 2147483646 w 432"/>
              <a:gd name="T107" fmla="*/ 0 h 221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432"/>
              <a:gd name="T163" fmla="*/ 0 h 2212"/>
              <a:gd name="T164" fmla="*/ 432 w 432"/>
              <a:gd name="T165" fmla="*/ 2212 h 221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432" h="2212">
                <a:moveTo>
                  <a:pt x="190" y="0"/>
                </a:moveTo>
                <a:lnTo>
                  <a:pt x="190" y="0"/>
                </a:lnTo>
                <a:lnTo>
                  <a:pt x="196" y="0"/>
                </a:lnTo>
                <a:lnTo>
                  <a:pt x="202" y="2"/>
                </a:lnTo>
                <a:lnTo>
                  <a:pt x="206" y="6"/>
                </a:lnTo>
                <a:lnTo>
                  <a:pt x="210" y="10"/>
                </a:lnTo>
                <a:lnTo>
                  <a:pt x="212" y="18"/>
                </a:lnTo>
                <a:lnTo>
                  <a:pt x="210" y="28"/>
                </a:lnTo>
                <a:lnTo>
                  <a:pt x="202" y="42"/>
                </a:lnTo>
                <a:lnTo>
                  <a:pt x="200" y="46"/>
                </a:lnTo>
                <a:lnTo>
                  <a:pt x="200" y="84"/>
                </a:lnTo>
                <a:lnTo>
                  <a:pt x="200" y="172"/>
                </a:lnTo>
                <a:lnTo>
                  <a:pt x="196" y="222"/>
                </a:lnTo>
                <a:lnTo>
                  <a:pt x="192" y="270"/>
                </a:lnTo>
                <a:lnTo>
                  <a:pt x="190" y="292"/>
                </a:lnTo>
                <a:lnTo>
                  <a:pt x="186" y="310"/>
                </a:lnTo>
                <a:lnTo>
                  <a:pt x="180" y="326"/>
                </a:lnTo>
                <a:lnTo>
                  <a:pt x="176" y="336"/>
                </a:lnTo>
                <a:lnTo>
                  <a:pt x="172" y="340"/>
                </a:lnTo>
                <a:lnTo>
                  <a:pt x="160" y="350"/>
                </a:lnTo>
                <a:lnTo>
                  <a:pt x="148" y="368"/>
                </a:lnTo>
                <a:lnTo>
                  <a:pt x="142" y="380"/>
                </a:lnTo>
                <a:lnTo>
                  <a:pt x="136" y="396"/>
                </a:lnTo>
                <a:lnTo>
                  <a:pt x="132" y="412"/>
                </a:lnTo>
                <a:lnTo>
                  <a:pt x="128" y="430"/>
                </a:lnTo>
                <a:lnTo>
                  <a:pt x="126" y="450"/>
                </a:lnTo>
                <a:lnTo>
                  <a:pt x="126" y="472"/>
                </a:lnTo>
                <a:lnTo>
                  <a:pt x="130" y="498"/>
                </a:lnTo>
                <a:lnTo>
                  <a:pt x="136" y="526"/>
                </a:lnTo>
                <a:lnTo>
                  <a:pt x="146" y="556"/>
                </a:lnTo>
                <a:lnTo>
                  <a:pt x="160" y="588"/>
                </a:lnTo>
                <a:lnTo>
                  <a:pt x="166" y="594"/>
                </a:lnTo>
                <a:lnTo>
                  <a:pt x="182" y="614"/>
                </a:lnTo>
                <a:lnTo>
                  <a:pt x="202" y="644"/>
                </a:lnTo>
                <a:lnTo>
                  <a:pt x="212" y="664"/>
                </a:lnTo>
                <a:lnTo>
                  <a:pt x="222" y="684"/>
                </a:lnTo>
                <a:lnTo>
                  <a:pt x="230" y="708"/>
                </a:lnTo>
                <a:lnTo>
                  <a:pt x="236" y="732"/>
                </a:lnTo>
                <a:lnTo>
                  <a:pt x="240" y="758"/>
                </a:lnTo>
                <a:lnTo>
                  <a:pt x="240" y="784"/>
                </a:lnTo>
                <a:lnTo>
                  <a:pt x="236" y="812"/>
                </a:lnTo>
                <a:lnTo>
                  <a:pt x="228" y="840"/>
                </a:lnTo>
                <a:lnTo>
                  <a:pt x="222" y="854"/>
                </a:lnTo>
                <a:lnTo>
                  <a:pt x="214" y="868"/>
                </a:lnTo>
                <a:lnTo>
                  <a:pt x="206" y="882"/>
                </a:lnTo>
                <a:lnTo>
                  <a:pt x="194" y="896"/>
                </a:lnTo>
                <a:lnTo>
                  <a:pt x="192" y="900"/>
                </a:lnTo>
                <a:lnTo>
                  <a:pt x="184" y="910"/>
                </a:lnTo>
                <a:lnTo>
                  <a:pt x="176" y="926"/>
                </a:lnTo>
                <a:lnTo>
                  <a:pt x="172" y="938"/>
                </a:lnTo>
                <a:lnTo>
                  <a:pt x="168" y="950"/>
                </a:lnTo>
                <a:lnTo>
                  <a:pt x="166" y="964"/>
                </a:lnTo>
                <a:lnTo>
                  <a:pt x="164" y="980"/>
                </a:lnTo>
                <a:lnTo>
                  <a:pt x="164" y="998"/>
                </a:lnTo>
                <a:lnTo>
                  <a:pt x="166" y="1016"/>
                </a:lnTo>
                <a:lnTo>
                  <a:pt x="170" y="1038"/>
                </a:lnTo>
                <a:lnTo>
                  <a:pt x="178" y="1060"/>
                </a:lnTo>
                <a:lnTo>
                  <a:pt x="188" y="1084"/>
                </a:lnTo>
                <a:lnTo>
                  <a:pt x="202" y="1108"/>
                </a:lnTo>
                <a:lnTo>
                  <a:pt x="206" y="1122"/>
                </a:lnTo>
                <a:lnTo>
                  <a:pt x="210" y="1138"/>
                </a:lnTo>
                <a:lnTo>
                  <a:pt x="212" y="1160"/>
                </a:lnTo>
                <a:lnTo>
                  <a:pt x="212" y="1184"/>
                </a:lnTo>
                <a:lnTo>
                  <a:pt x="208" y="1212"/>
                </a:lnTo>
                <a:lnTo>
                  <a:pt x="204" y="1226"/>
                </a:lnTo>
                <a:lnTo>
                  <a:pt x="198" y="1242"/>
                </a:lnTo>
                <a:lnTo>
                  <a:pt x="190" y="1256"/>
                </a:lnTo>
                <a:lnTo>
                  <a:pt x="182" y="1272"/>
                </a:lnTo>
                <a:lnTo>
                  <a:pt x="176" y="1278"/>
                </a:lnTo>
                <a:lnTo>
                  <a:pt x="170" y="1286"/>
                </a:lnTo>
                <a:lnTo>
                  <a:pt x="166" y="1298"/>
                </a:lnTo>
                <a:lnTo>
                  <a:pt x="164" y="1314"/>
                </a:lnTo>
                <a:lnTo>
                  <a:pt x="166" y="1334"/>
                </a:lnTo>
                <a:lnTo>
                  <a:pt x="174" y="1360"/>
                </a:lnTo>
                <a:lnTo>
                  <a:pt x="180" y="1374"/>
                </a:lnTo>
                <a:lnTo>
                  <a:pt x="188" y="1390"/>
                </a:lnTo>
                <a:lnTo>
                  <a:pt x="192" y="1408"/>
                </a:lnTo>
                <a:lnTo>
                  <a:pt x="196" y="1426"/>
                </a:lnTo>
                <a:lnTo>
                  <a:pt x="198" y="1450"/>
                </a:lnTo>
                <a:lnTo>
                  <a:pt x="198" y="1478"/>
                </a:lnTo>
                <a:lnTo>
                  <a:pt x="194" y="1506"/>
                </a:lnTo>
                <a:lnTo>
                  <a:pt x="192" y="1520"/>
                </a:lnTo>
                <a:lnTo>
                  <a:pt x="186" y="1534"/>
                </a:lnTo>
                <a:lnTo>
                  <a:pt x="180" y="1548"/>
                </a:lnTo>
                <a:lnTo>
                  <a:pt x="172" y="1560"/>
                </a:lnTo>
                <a:lnTo>
                  <a:pt x="166" y="1572"/>
                </a:lnTo>
                <a:lnTo>
                  <a:pt x="160" y="1586"/>
                </a:lnTo>
                <a:lnTo>
                  <a:pt x="156" y="1602"/>
                </a:lnTo>
                <a:lnTo>
                  <a:pt x="154" y="1624"/>
                </a:lnTo>
                <a:lnTo>
                  <a:pt x="154" y="1634"/>
                </a:lnTo>
                <a:lnTo>
                  <a:pt x="156" y="1646"/>
                </a:lnTo>
                <a:lnTo>
                  <a:pt x="158" y="1658"/>
                </a:lnTo>
                <a:lnTo>
                  <a:pt x="164" y="1670"/>
                </a:lnTo>
                <a:lnTo>
                  <a:pt x="170" y="1684"/>
                </a:lnTo>
                <a:lnTo>
                  <a:pt x="180" y="1696"/>
                </a:lnTo>
                <a:lnTo>
                  <a:pt x="198" y="1700"/>
                </a:lnTo>
                <a:lnTo>
                  <a:pt x="218" y="1706"/>
                </a:lnTo>
                <a:lnTo>
                  <a:pt x="238" y="1712"/>
                </a:lnTo>
                <a:lnTo>
                  <a:pt x="260" y="1720"/>
                </a:lnTo>
                <a:lnTo>
                  <a:pt x="278" y="1732"/>
                </a:lnTo>
                <a:lnTo>
                  <a:pt x="286" y="1738"/>
                </a:lnTo>
                <a:lnTo>
                  <a:pt x="292" y="1744"/>
                </a:lnTo>
                <a:lnTo>
                  <a:pt x="294" y="1752"/>
                </a:lnTo>
                <a:lnTo>
                  <a:pt x="296" y="1760"/>
                </a:lnTo>
                <a:lnTo>
                  <a:pt x="304" y="1760"/>
                </a:lnTo>
                <a:lnTo>
                  <a:pt x="328" y="1766"/>
                </a:lnTo>
                <a:lnTo>
                  <a:pt x="344" y="1770"/>
                </a:lnTo>
                <a:lnTo>
                  <a:pt x="360" y="1778"/>
                </a:lnTo>
                <a:lnTo>
                  <a:pt x="376" y="1786"/>
                </a:lnTo>
                <a:lnTo>
                  <a:pt x="392" y="1796"/>
                </a:lnTo>
                <a:lnTo>
                  <a:pt x="406" y="1810"/>
                </a:lnTo>
                <a:lnTo>
                  <a:pt x="418" y="1824"/>
                </a:lnTo>
                <a:lnTo>
                  <a:pt x="426" y="1844"/>
                </a:lnTo>
                <a:lnTo>
                  <a:pt x="430" y="1854"/>
                </a:lnTo>
                <a:lnTo>
                  <a:pt x="430" y="1864"/>
                </a:lnTo>
                <a:lnTo>
                  <a:pt x="432" y="1876"/>
                </a:lnTo>
                <a:lnTo>
                  <a:pt x="430" y="1890"/>
                </a:lnTo>
                <a:lnTo>
                  <a:pt x="428" y="1902"/>
                </a:lnTo>
                <a:lnTo>
                  <a:pt x="424" y="1918"/>
                </a:lnTo>
                <a:lnTo>
                  <a:pt x="418" y="1934"/>
                </a:lnTo>
                <a:lnTo>
                  <a:pt x="410" y="1950"/>
                </a:lnTo>
                <a:lnTo>
                  <a:pt x="402" y="1968"/>
                </a:lnTo>
                <a:lnTo>
                  <a:pt x="390" y="1986"/>
                </a:lnTo>
                <a:lnTo>
                  <a:pt x="392" y="1990"/>
                </a:lnTo>
                <a:lnTo>
                  <a:pt x="392" y="2004"/>
                </a:lnTo>
                <a:lnTo>
                  <a:pt x="390" y="2022"/>
                </a:lnTo>
                <a:lnTo>
                  <a:pt x="386" y="2034"/>
                </a:lnTo>
                <a:lnTo>
                  <a:pt x="382" y="2044"/>
                </a:lnTo>
                <a:lnTo>
                  <a:pt x="374" y="2056"/>
                </a:lnTo>
                <a:lnTo>
                  <a:pt x="364" y="2066"/>
                </a:lnTo>
                <a:lnTo>
                  <a:pt x="352" y="2076"/>
                </a:lnTo>
                <a:lnTo>
                  <a:pt x="336" y="2086"/>
                </a:lnTo>
                <a:lnTo>
                  <a:pt x="318" y="2094"/>
                </a:lnTo>
                <a:lnTo>
                  <a:pt x="294" y="2102"/>
                </a:lnTo>
                <a:lnTo>
                  <a:pt x="266" y="2106"/>
                </a:lnTo>
                <a:lnTo>
                  <a:pt x="234" y="2108"/>
                </a:lnTo>
                <a:lnTo>
                  <a:pt x="214" y="2128"/>
                </a:lnTo>
                <a:lnTo>
                  <a:pt x="190" y="2148"/>
                </a:lnTo>
                <a:lnTo>
                  <a:pt x="162" y="2170"/>
                </a:lnTo>
                <a:lnTo>
                  <a:pt x="146" y="2180"/>
                </a:lnTo>
                <a:lnTo>
                  <a:pt x="130" y="2190"/>
                </a:lnTo>
                <a:lnTo>
                  <a:pt x="112" y="2198"/>
                </a:lnTo>
                <a:lnTo>
                  <a:pt x="94" y="2204"/>
                </a:lnTo>
                <a:lnTo>
                  <a:pt x="76" y="2210"/>
                </a:lnTo>
                <a:lnTo>
                  <a:pt x="58" y="2212"/>
                </a:lnTo>
                <a:lnTo>
                  <a:pt x="42" y="2210"/>
                </a:lnTo>
                <a:lnTo>
                  <a:pt x="24" y="2204"/>
                </a:lnTo>
                <a:lnTo>
                  <a:pt x="16" y="2202"/>
                </a:lnTo>
                <a:lnTo>
                  <a:pt x="10" y="2200"/>
                </a:lnTo>
                <a:lnTo>
                  <a:pt x="4" y="2194"/>
                </a:lnTo>
                <a:lnTo>
                  <a:pt x="0" y="2188"/>
                </a:lnTo>
                <a:lnTo>
                  <a:pt x="0" y="2184"/>
                </a:lnTo>
                <a:lnTo>
                  <a:pt x="2" y="2180"/>
                </a:lnTo>
                <a:lnTo>
                  <a:pt x="4" y="2174"/>
                </a:lnTo>
                <a:lnTo>
                  <a:pt x="8" y="2168"/>
                </a:lnTo>
                <a:lnTo>
                  <a:pt x="24" y="2156"/>
                </a:lnTo>
                <a:lnTo>
                  <a:pt x="26" y="2158"/>
                </a:lnTo>
                <a:lnTo>
                  <a:pt x="32" y="2158"/>
                </a:lnTo>
                <a:lnTo>
                  <a:pt x="40" y="2160"/>
                </a:lnTo>
                <a:lnTo>
                  <a:pt x="56" y="2156"/>
                </a:lnTo>
                <a:lnTo>
                  <a:pt x="78" y="2148"/>
                </a:lnTo>
                <a:lnTo>
                  <a:pt x="106" y="2134"/>
                </a:lnTo>
                <a:lnTo>
                  <a:pt x="144" y="2110"/>
                </a:lnTo>
                <a:lnTo>
                  <a:pt x="188" y="2074"/>
                </a:lnTo>
                <a:lnTo>
                  <a:pt x="204" y="2074"/>
                </a:lnTo>
                <a:lnTo>
                  <a:pt x="222" y="2072"/>
                </a:lnTo>
                <a:lnTo>
                  <a:pt x="244" y="2068"/>
                </a:lnTo>
                <a:lnTo>
                  <a:pt x="268" y="2060"/>
                </a:lnTo>
                <a:lnTo>
                  <a:pt x="290" y="2052"/>
                </a:lnTo>
                <a:lnTo>
                  <a:pt x="312" y="2038"/>
                </a:lnTo>
                <a:lnTo>
                  <a:pt x="322" y="2032"/>
                </a:lnTo>
                <a:lnTo>
                  <a:pt x="330" y="2022"/>
                </a:lnTo>
                <a:lnTo>
                  <a:pt x="304" y="2026"/>
                </a:lnTo>
                <a:lnTo>
                  <a:pt x="278" y="2028"/>
                </a:lnTo>
                <a:lnTo>
                  <a:pt x="246" y="2028"/>
                </a:lnTo>
                <a:lnTo>
                  <a:pt x="214" y="2028"/>
                </a:lnTo>
                <a:lnTo>
                  <a:pt x="182" y="2024"/>
                </a:lnTo>
                <a:lnTo>
                  <a:pt x="166" y="2022"/>
                </a:lnTo>
                <a:lnTo>
                  <a:pt x="154" y="2018"/>
                </a:lnTo>
                <a:lnTo>
                  <a:pt x="142" y="2012"/>
                </a:lnTo>
                <a:lnTo>
                  <a:pt x="134" y="2006"/>
                </a:lnTo>
                <a:lnTo>
                  <a:pt x="126" y="1996"/>
                </a:lnTo>
                <a:lnTo>
                  <a:pt x="116" y="1982"/>
                </a:lnTo>
                <a:lnTo>
                  <a:pt x="108" y="1966"/>
                </a:lnTo>
                <a:lnTo>
                  <a:pt x="100" y="1948"/>
                </a:lnTo>
                <a:lnTo>
                  <a:pt x="96" y="1928"/>
                </a:lnTo>
                <a:lnTo>
                  <a:pt x="94" y="1918"/>
                </a:lnTo>
                <a:lnTo>
                  <a:pt x="96" y="1906"/>
                </a:lnTo>
                <a:lnTo>
                  <a:pt x="98" y="1896"/>
                </a:lnTo>
                <a:lnTo>
                  <a:pt x="100" y="1886"/>
                </a:lnTo>
                <a:lnTo>
                  <a:pt x="98" y="1884"/>
                </a:lnTo>
                <a:lnTo>
                  <a:pt x="92" y="1876"/>
                </a:lnTo>
                <a:lnTo>
                  <a:pt x="88" y="1870"/>
                </a:lnTo>
                <a:lnTo>
                  <a:pt x="88" y="1864"/>
                </a:lnTo>
                <a:lnTo>
                  <a:pt x="88" y="1858"/>
                </a:lnTo>
                <a:lnTo>
                  <a:pt x="90" y="1850"/>
                </a:lnTo>
                <a:lnTo>
                  <a:pt x="80" y="1838"/>
                </a:lnTo>
                <a:lnTo>
                  <a:pt x="74" y="1824"/>
                </a:lnTo>
                <a:lnTo>
                  <a:pt x="68" y="1806"/>
                </a:lnTo>
                <a:lnTo>
                  <a:pt x="66" y="1796"/>
                </a:lnTo>
                <a:lnTo>
                  <a:pt x="68" y="1786"/>
                </a:lnTo>
                <a:lnTo>
                  <a:pt x="70" y="1774"/>
                </a:lnTo>
                <a:lnTo>
                  <a:pt x="74" y="1762"/>
                </a:lnTo>
                <a:lnTo>
                  <a:pt x="80" y="1748"/>
                </a:lnTo>
                <a:lnTo>
                  <a:pt x="90" y="1734"/>
                </a:lnTo>
                <a:lnTo>
                  <a:pt x="102" y="1722"/>
                </a:lnTo>
                <a:lnTo>
                  <a:pt x="120" y="1708"/>
                </a:lnTo>
                <a:lnTo>
                  <a:pt x="116" y="1684"/>
                </a:lnTo>
                <a:lnTo>
                  <a:pt x="112" y="1660"/>
                </a:lnTo>
                <a:lnTo>
                  <a:pt x="110" y="1630"/>
                </a:lnTo>
                <a:lnTo>
                  <a:pt x="110" y="1596"/>
                </a:lnTo>
                <a:lnTo>
                  <a:pt x="116" y="1562"/>
                </a:lnTo>
                <a:lnTo>
                  <a:pt x="118" y="1546"/>
                </a:lnTo>
                <a:lnTo>
                  <a:pt x="124" y="1530"/>
                </a:lnTo>
                <a:lnTo>
                  <a:pt x="132" y="1514"/>
                </a:lnTo>
                <a:lnTo>
                  <a:pt x="140" y="1500"/>
                </a:lnTo>
                <a:lnTo>
                  <a:pt x="144" y="1486"/>
                </a:lnTo>
                <a:lnTo>
                  <a:pt x="146" y="1470"/>
                </a:lnTo>
                <a:lnTo>
                  <a:pt x="148" y="1448"/>
                </a:lnTo>
                <a:lnTo>
                  <a:pt x="150" y="1424"/>
                </a:lnTo>
                <a:lnTo>
                  <a:pt x="146" y="1398"/>
                </a:lnTo>
                <a:lnTo>
                  <a:pt x="142" y="1386"/>
                </a:lnTo>
                <a:lnTo>
                  <a:pt x="138" y="1372"/>
                </a:lnTo>
                <a:lnTo>
                  <a:pt x="132" y="1360"/>
                </a:lnTo>
                <a:lnTo>
                  <a:pt x="126" y="1348"/>
                </a:lnTo>
                <a:lnTo>
                  <a:pt x="120" y="1336"/>
                </a:lnTo>
                <a:lnTo>
                  <a:pt x="116" y="1322"/>
                </a:lnTo>
                <a:lnTo>
                  <a:pt x="114" y="1302"/>
                </a:lnTo>
                <a:lnTo>
                  <a:pt x="114" y="1280"/>
                </a:lnTo>
                <a:lnTo>
                  <a:pt x="120" y="1252"/>
                </a:lnTo>
                <a:lnTo>
                  <a:pt x="124" y="1238"/>
                </a:lnTo>
                <a:lnTo>
                  <a:pt x="130" y="1222"/>
                </a:lnTo>
                <a:lnTo>
                  <a:pt x="138" y="1206"/>
                </a:lnTo>
                <a:lnTo>
                  <a:pt x="148" y="1188"/>
                </a:lnTo>
                <a:lnTo>
                  <a:pt x="150" y="1178"/>
                </a:lnTo>
                <a:lnTo>
                  <a:pt x="152" y="1164"/>
                </a:lnTo>
                <a:lnTo>
                  <a:pt x="150" y="1146"/>
                </a:lnTo>
                <a:lnTo>
                  <a:pt x="148" y="1126"/>
                </a:lnTo>
                <a:lnTo>
                  <a:pt x="140" y="1102"/>
                </a:lnTo>
                <a:lnTo>
                  <a:pt x="128" y="1078"/>
                </a:lnTo>
                <a:lnTo>
                  <a:pt x="120" y="1064"/>
                </a:lnTo>
                <a:lnTo>
                  <a:pt x="110" y="1050"/>
                </a:lnTo>
                <a:lnTo>
                  <a:pt x="104" y="1026"/>
                </a:lnTo>
                <a:lnTo>
                  <a:pt x="102" y="1000"/>
                </a:lnTo>
                <a:lnTo>
                  <a:pt x="100" y="968"/>
                </a:lnTo>
                <a:lnTo>
                  <a:pt x="102" y="950"/>
                </a:lnTo>
                <a:lnTo>
                  <a:pt x="104" y="930"/>
                </a:lnTo>
                <a:lnTo>
                  <a:pt x="108" y="910"/>
                </a:lnTo>
                <a:lnTo>
                  <a:pt x="114" y="890"/>
                </a:lnTo>
                <a:lnTo>
                  <a:pt x="122" y="870"/>
                </a:lnTo>
                <a:lnTo>
                  <a:pt x="134" y="850"/>
                </a:lnTo>
                <a:lnTo>
                  <a:pt x="146" y="830"/>
                </a:lnTo>
                <a:lnTo>
                  <a:pt x="162" y="810"/>
                </a:lnTo>
                <a:lnTo>
                  <a:pt x="166" y="806"/>
                </a:lnTo>
                <a:lnTo>
                  <a:pt x="172" y="798"/>
                </a:lnTo>
                <a:lnTo>
                  <a:pt x="180" y="780"/>
                </a:lnTo>
                <a:lnTo>
                  <a:pt x="182" y="770"/>
                </a:lnTo>
                <a:lnTo>
                  <a:pt x="184" y="758"/>
                </a:lnTo>
                <a:lnTo>
                  <a:pt x="184" y="744"/>
                </a:lnTo>
                <a:lnTo>
                  <a:pt x="184" y="728"/>
                </a:lnTo>
                <a:lnTo>
                  <a:pt x="180" y="712"/>
                </a:lnTo>
                <a:lnTo>
                  <a:pt x="172" y="692"/>
                </a:lnTo>
                <a:lnTo>
                  <a:pt x="162" y="672"/>
                </a:lnTo>
                <a:lnTo>
                  <a:pt x="150" y="650"/>
                </a:lnTo>
                <a:lnTo>
                  <a:pt x="132" y="626"/>
                </a:lnTo>
                <a:lnTo>
                  <a:pt x="110" y="600"/>
                </a:lnTo>
                <a:lnTo>
                  <a:pt x="108" y="596"/>
                </a:lnTo>
                <a:lnTo>
                  <a:pt x="100" y="584"/>
                </a:lnTo>
                <a:lnTo>
                  <a:pt x="90" y="566"/>
                </a:lnTo>
                <a:lnTo>
                  <a:pt x="84" y="552"/>
                </a:lnTo>
                <a:lnTo>
                  <a:pt x="80" y="536"/>
                </a:lnTo>
                <a:lnTo>
                  <a:pt x="76" y="520"/>
                </a:lnTo>
                <a:lnTo>
                  <a:pt x="74" y="500"/>
                </a:lnTo>
                <a:lnTo>
                  <a:pt x="72" y="478"/>
                </a:lnTo>
                <a:lnTo>
                  <a:pt x="74" y="452"/>
                </a:lnTo>
                <a:lnTo>
                  <a:pt x="76" y="426"/>
                </a:lnTo>
                <a:lnTo>
                  <a:pt x="80" y="396"/>
                </a:lnTo>
                <a:lnTo>
                  <a:pt x="88" y="364"/>
                </a:lnTo>
                <a:lnTo>
                  <a:pt x="98" y="330"/>
                </a:lnTo>
                <a:lnTo>
                  <a:pt x="94" y="298"/>
                </a:lnTo>
                <a:lnTo>
                  <a:pt x="88" y="224"/>
                </a:lnTo>
                <a:lnTo>
                  <a:pt x="86" y="182"/>
                </a:lnTo>
                <a:lnTo>
                  <a:pt x="86" y="140"/>
                </a:lnTo>
                <a:lnTo>
                  <a:pt x="88" y="120"/>
                </a:lnTo>
                <a:lnTo>
                  <a:pt x="90" y="102"/>
                </a:lnTo>
                <a:lnTo>
                  <a:pt x="94" y="88"/>
                </a:lnTo>
                <a:lnTo>
                  <a:pt x="98" y="76"/>
                </a:lnTo>
                <a:lnTo>
                  <a:pt x="108" y="64"/>
                </a:lnTo>
                <a:lnTo>
                  <a:pt x="132" y="36"/>
                </a:lnTo>
                <a:lnTo>
                  <a:pt x="146" y="22"/>
                </a:lnTo>
                <a:lnTo>
                  <a:pt x="162" y="10"/>
                </a:lnTo>
                <a:lnTo>
                  <a:pt x="176" y="2"/>
                </a:lnTo>
                <a:lnTo>
                  <a:pt x="184" y="0"/>
                </a:lnTo>
                <a:lnTo>
                  <a:pt x="190" y="0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319"/>
          <p:cNvSpPr>
            <a:spLocks/>
          </p:cNvSpPr>
          <p:nvPr/>
        </p:nvSpPr>
        <p:spPr bwMode="auto">
          <a:xfrm>
            <a:off x="3567113" y="2414588"/>
            <a:ext cx="104775" cy="63500"/>
          </a:xfrm>
          <a:custGeom>
            <a:avLst/>
            <a:gdLst>
              <a:gd name="T0" fmla="*/ 0 w 66"/>
              <a:gd name="T1" fmla="*/ 2147483646 h 40"/>
              <a:gd name="T2" fmla="*/ 0 w 66"/>
              <a:gd name="T3" fmla="*/ 2147483646 h 40"/>
              <a:gd name="T4" fmla="*/ 2147483646 w 66"/>
              <a:gd name="T5" fmla="*/ 2147483646 h 40"/>
              <a:gd name="T6" fmla="*/ 2147483646 w 66"/>
              <a:gd name="T7" fmla="*/ 2147483646 h 40"/>
              <a:gd name="T8" fmla="*/ 2147483646 w 66"/>
              <a:gd name="T9" fmla="*/ 2147483646 h 40"/>
              <a:gd name="T10" fmla="*/ 2147483646 w 66"/>
              <a:gd name="T11" fmla="*/ 2147483646 h 40"/>
              <a:gd name="T12" fmla="*/ 2147483646 w 66"/>
              <a:gd name="T13" fmla="*/ 2147483646 h 40"/>
              <a:gd name="T14" fmla="*/ 2147483646 w 66"/>
              <a:gd name="T15" fmla="*/ 2147483646 h 40"/>
              <a:gd name="T16" fmla="*/ 2147483646 w 66"/>
              <a:gd name="T17" fmla="*/ 0 h 40"/>
              <a:gd name="T18" fmla="*/ 2147483646 w 66"/>
              <a:gd name="T19" fmla="*/ 0 h 40"/>
              <a:gd name="T20" fmla="*/ 2147483646 w 66"/>
              <a:gd name="T21" fmla="*/ 2147483646 h 40"/>
              <a:gd name="T22" fmla="*/ 2147483646 w 66"/>
              <a:gd name="T23" fmla="*/ 2147483646 h 40"/>
              <a:gd name="T24" fmla="*/ 2147483646 w 66"/>
              <a:gd name="T25" fmla="*/ 2147483646 h 40"/>
              <a:gd name="T26" fmla="*/ 2147483646 w 66"/>
              <a:gd name="T27" fmla="*/ 2147483646 h 40"/>
              <a:gd name="T28" fmla="*/ 2147483646 w 66"/>
              <a:gd name="T29" fmla="*/ 2147483646 h 40"/>
              <a:gd name="T30" fmla="*/ 0 w 66"/>
              <a:gd name="T31" fmla="*/ 2147483646 h 40"/>
              <a:gd name="T32" fmla="*/ 0 w 66"/>
              <a:gd name="T33" fmla="*/ 2147483646 h 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6"/>
              <a:gd name="T52" fmla="*/ 0 h 40"/>
              <a:gd name="T53" fmla="*/ 66 w 66"/>
              <a:gd name="T54" fmla="*/ 40 h 4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6" h="40">
                <a:moveTo>
                  <a:pt x="0" y="40"/>
                </a:moveTo>
                <a:lnTo>
                  <a:pt x="0" y="40"/>
                </a:lnTo>
                <a:lnTo>
                  <a:pt x="12" y="38"/>
                </a:lnTo>
                <a:lnTo>
                  <a:pt x="22" y="32"/>
                </a:lnTo>
                <a:lnTo>
                  <a:pt x="44" y="18"/>
                </a:lnTo>
                <a:lnTo>
                  <a:pt x="60" y="6"/>
                </a:lnTo>
                <a:lnTo>
                  <a:pt x="66" y="2"/>
                </a:lnTo>
                <a:lnTo>
                  <a:pt x="58" y="0"/>
                </a:lnTo>
                <a:lnTo>
                  <a:pt x="52" y="0"/>
                </a:lnTo>
                <a:lnTo>
                  <a:pt x="38" y="4"/>
                </a:lnTo>
                <a:lnTo>
                  <a:pt x="28" y="10"/>
                </a:lnTo>
                <a:lnTo>
                  <a:pt x="18" y="18"/>
                </a:lnTo>
                <a:lnTo>
                  <a:pt x="10" y="26"/>
                </a:lnTo>
                <a:lnTo>
                  <a:pt x="4" y="34"/>
                </a:lnTo>
                <a:lnTo>
                  <a:pt x="0" y="40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320"/>
          <p:cNvSpPr>
            <a:spLocks/>
          </p:cNvSpPr>
          <p:nvPr/>
        </p:nvSpPr>
        <p:spPr bwMode="auto">
          <a:xfrm>
            <a:off x="3560763" y="2497138"/>
            <a:ext cx="104775" cy="63500"/>
          </a:xfrm>
          <a:custGeom>
            <a:avLst/>
            <a:gdLst>
              <a:gd name="T0" fmla="*/ 0 w 66"/>
              <a:gd name="T1" fmla="*/ 2147483646 h 40"/>
              <a:gd name="T2" fmla="*/ 0 w 66"/>
              <a:gd name="T3" fmla="*/ 2147483646 h 40"/>
              <a:gd name="T4" fmla="*/ 2147483646 w 66"/>
              <a:gd name="T5" fmla="*/ 2147483646 h 40"/>
              <a:gd name="T6" fmla="*/ 2147483646 w 66"/>
              <a:gd name="T7" fmla="*/ 2147483646 h 40"/>
              <a:gd name="T8" fmla="*/ 2147483646 w 66"/>
              <a:gd name="T9" fmla="*/ 2147483646 h 40"/>
              <a:gd name="T10" fmla="*/ 2147483646 w 66"/>
              <a:gd name="T11" fmla="*/ 2147483646 h 40"/>
              <a:gd name="T12" fmla="*/ 2147483646 w 66"/>
              <a:gd name="T13" fmla="*/ 0 h 40"/>
              <a:gd name="T14" fmla="*/ 2147483646 w 66"/>
              <a:gd name="T15" fmla="*/ 0 h 40"/>
              <a:gd name="T16" fmla="*/ 2147483646 w 66"/>
              <a:gd name="T17" fmla="*/ 0 h 40"/>
              <a:gd name="T18" fmla="*/ 2147483646 w 66"/>
              <a:gd name="T19" fmla="*/ 0 h 40"/>
              <a:gd name="T20" fmla="*/ 2147483646 w 66"/>
              <a:gd name="T21" fmla="*/ 2147483646 h 40"/>
              <a:gd name="T22" fmla="*/ 2147483646 w 66"/>
              <a:gd name="T23" fmla="*/ 2147483646 h 40"/>
              <a:gd name="T24" fmla="*/ 2147483646 w 66"/>
              <a:gd name="T25" fmla="*/ 2147483646 h 40"/>
              <a:gd name="T26" fmla="*/ 2147483646 w 66"/>
              <a:gd name="T27" fmla="*/ 2147483646 h 40"/>
              <a:gd name="T28" fmla="*/ 2147483646 w 66"/>
              <a:gd name="T29" fmla="*/ 2147483646 h 40"/>
              <a:gd name="T30" fmla="*/ 0 w 66"/>
              <a:gd name="T31" fmla="*/ 2147483646 h 4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6"/>
              <a:gd name="T49" fmla="*/ 0 h 40"/>
              <a:gd name="T50" fmla="*/ 66 w 66"/>
              <a:gd name="T51" fmla="*/ 40 h 4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6" h="40">
                <a:moveTo>
                  <a:pt x="0" y="40"/>
                </a:moveTo>
                <a:lnTo>
                  <a:pt x="0" y="40"/>
                </a:lnTo>
                <a:lnTo>
                  <a:pt x="12" y="36"/>
                </a:lnTo>
                <a:lnTo>
                  <a:pt x="24" y="30"/>
                </a:lnTo>
                <a:lnTo>
                  <a:pt x="46" y="18"/>
                </a:lnTo>
                <a:lnTo>
                  <a:pt x="60" y="6"/>
                </a:lnTo>
                <a:lnTo>
                  <a:pt x="66" y="0"/>
                </a:lnTo>
                <a:lnTo>
                  <a:pt x="60" y="0"/>
                </a:lnTo>
                <a:lnTo>
                  <a:pt x="52" y="0"/>
                </a:lnTo>
                <a:lnTo>
                  <a:pt x="40" y="2"/>
                </a:lnTo>
                <a:lnTo>
                  <a:pt x="28" y="8"/>
                </a:lnTo>
                <a:lnTo>
                  <a:pt x="18" y="16"/>
                </a:lnTo>
                <a:lnTo>
                  <a:pt x="12" y="24"/>
                </a:lnTo>
                <a:lnTo>
                  <a:pt x="6" y="32"/>
                </a:lnTo>
                <a:lnTo>
                  <a:pt x="0" y="40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321"/>
          <p:cNvSpPr>
            <a:spLocks/>
          </p:cNvSpPr>
          <p:nvPr/>
        </p:nvSpPr>
        <p:spPr bwMode="auto">
          <a:xfrm>
            <a:off x="3573463" y="2586038"/>
            <a:ext cx="104775" cy="63500"/>
          </a:xfrm>
          <a:custGeom>
            <a:avLst/>
            <a:gdLst>
              <a:gd name="T0" fmla="*/ 0 w 66"/>
              <a:gd name="T1" fmla="*/ 2147483646 h 40"/>
              <a:gd name="T2" fmla="*/ 0 w 66"/>
              <a:gd name="T3" fmla="*/ 2147483646 h 40"/>
              <a:gd name="T4" fmla="*/ 2147483646 w 66"/>
              <a:gd name="T5" fmla="*/ 2147483646 h 40"/>
              <a:gd name="T6" fmla="*/ 2147483646 w 66"/>
              <a:gd name="T7" fmla="*/ 2147483646 h 40"/>
              <a:gd name="T8" fmla="*/ 2147483646 w 66"/>
              <a:gd name="T9" fmla="*/ 2147483646 h 40"/>
              <a:gd name="T10" fmla="*/ 2147483646 w 66"/>
              <a:gd name="T11" fmla="*/ 2147483646 h 40"/>
              <a:gd name="T12" fmla="*/ 2147483646 w 66"/>
              <a:gd name="T13" fmla="*/ 2147483646 h 40"/>
              <a:gd name="T14" fmla="*/ 2147483646 w 66"/>
              <a:gd name="T15" fmla="*/ 2147483646 h 40"/>
              <a:gd name="T16" fmla="*/ 2147483646 w 66"/>
              <a:gd name="T17" fmla="*/ 0 h 40"/>
              <a:gd name="T18" fmla="*/ 2147483646 w 66"/>
              <a:gd name="T19" fmla="*/ 0 h 40"/>
              <a:gd name="T20" fmla="*/ 2147483646 w 66"/>
              <a:gd name="T21" fmla="*/ 2147483646 h 40"/>
              <a:gd name="T22" fmla="*/ 2147483646 w 66"/>
              <a:gd name="T23" fmla="*/ 2147483646 h 40"/>
              <a:gd name="T24" fmla="*/ 2147483646 w 66"/>
              <a:gd name="T25" fmla="*/ 2147483646 h 40"/>
              <a:gd name="T26" fmla="*/ 2147483646 w 66"/>
              <a:gd name="T27" fmla="*/ 2147483646 h 40"/>
              <a:gd name="T28" fmla="*/ 2147483646 w 66"/>
              <a:gd name="T29" fmla="*/ 2147483646 h 40"/>
              <a:gd name="T30" fmla="*/ 0 w 66"/>
              <a:gd name="T31" fmla="*/ 2147483646 h 4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6"/>
              <a:gd name="T49" fmla="*/ 0 h 40"/>
              <a:gd name="T50" fmla="*/ 66 w 66"/>
              <a:gd name="T51" fmla="*/ 40 h 4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6" h="40">
                <a:moveTo>
                  <a:pt x="0" y="40"/>
                </a:moveTo>
                <a:lnTo>
                  <a:pt x="0" y="40"/>
                </a:lnTo>
                <a:lnTo>
                  <a:pt x="12" y="36"/>
                </a:lnTo>
                <a:lnTo>
                  <a:pt x="24" y="32"/>
                </a:lnTo>
                <a:lnTo>
                  <a:pt x="44" y="18"/>
                </a:lnTo>
                <a:lnTo>
                  <a:pt x="60" y="6"/>
                </a:lnTo>
                <a:lnTo>
                  <a:pt x="66" y="2"/>
                </a:lnTo>
                <a:lnTo>
                  <a:pt x="58" y="0"/>
                </a:lnTo>
                <a:lnTo>
                  <a:pt x="52" y="0"/>
                </a:lnTo>
                <a:lnTo>
                  <a:pt x="38" y="4"/>
                </a:lnTo>
                <a:lnTo>
                  <a:pt x="28" y="10"/>
                </a:lnTo>
                <a:lnTo>
                  <a:pt x="18" y="18"/>
                </a:lnTo>
                <a:lnTo>
                  <a:pt x="10" y="26"/>
                </a:lnTo>
                <a:lnTo>
                  <a:pt x="4" y="34"/>
                </a:lnTo>
                <a:lnTo>
                  <a:pt x="0" y="40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Freeform 322"/>
          <p:cNvSpPr>
            <a:spLocks/>
          </p:cNvSpPr>
          <p:nvPr/>
        </p:nvSpPr>
        <p:spPr bwMode="auto">
          <a:xfrm>
            <a:off x="3567113" y="2671763"/>
            <a:ext cx="104775" cy="63500"/>
          </a:xfrm>
          <a:custGeom>
            <a:avLst/>
            <a:gdLst>
              <a:gd name="T0" fmla="*/ 0 w 66"/>
              <a:gd name="T1" fmla="*/ 2147483646 h 40"/>
              <a:gd name="T2" fmla="*/ 0 w 66"/>
              <a:gd name="T3" fmla="*/ 2147483646 h 40"/>
              <a:gd name="T4" fmla="*/ 2147483646 w 66"/>
              <a:gd name="T5" fmla="*/ 2147483646 h 40"/>
              <a:gd name="T6" fmla="*/ 2147483646 w 66"/>
              <a:gd name="T7" fmla="*/ 2147483646 h 40"/>
              <a:gd name="T8" fmla="*/ 2147483646 w 66"/>
              <a:gd name="T9" fmla="*/ 2147483646 h 40"/>
              <a:gd name="T10" fmla="*/ 2147483646 w 66"/>
              <a:gd name="T11" fmla="*/ 2147483646 h 40"/>
              <a:gd name="T12" fmla="*/ 2147483646 w 66"/>
              <a:gd name="T13" fmla="*/ 0 h 40"/>
              <a:gd name="T14" fmla="*/ 2147483646 w 66"/>
              <a:gd name="T15" fmla="*/ 0 h 40"/>
              <a:gd name="T16" fmla="*/ 2147483646 w 66"/>
              <a:gd name="T17" fmla="*/ 0 h 40"/>
              <a:gd name="T18" fmla="*/ 2147483646 w 66"/>
              <a:gd name="T19" fmla="*/ 0 h 40"/>
              <a:gd name="T20" fmla="*/ 2147483646 w 66"/>
              <a:gd name="T21" fmla="*/ 2147483646 h 40"/>
              <a:gd name="T22" fmla="*/ 2147483646 w 66"/>
              <a:gd name="T23" fmla="*/ 2147483646 h 40"/>
              <a:gd name="T24" fmla="*/ 2147483646 w 66"/>
              <a:gd name="T25" fmla="*/ 2147483646 h 40"/>
              <a:gd name="T26" fmla="*/ 2147483646 w 66"/>
              <a:gd name="T27" fmla="*/ 2147483646 h 40"/>
              <a:gd name="T28" fmla="*/ 2147483646 w 66"/>
              <a:gd name="T29" fmla="*/ 2147483646 h 40"/>
              <a:gd name="T30" fmla="*/ 0 w 66"/>
              <a:gd name="T31" fmla="*/ 2147483646 h 4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6"/>
              <a:gd name="T49" fmla="*/ 0 h 40"/>
              <a:gd name="T50" fmla="*/ 66 w 66"/>
              <a:gd name="T51" fmla="*/ 40 h 4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6" h="40">
                <a:moveTo>
                  <a:pt x="0" y="40"/>
                </a:moveTo>
                <a:lnTo>
                  <a:pt x="0" y="40"/>
                </a:lnTo>
                <a:lnTo>
                  <a:pt x="12" y="36"/>
                </a:lnTo>
                <a:lnTo>
                  <a:pt x="24" y="30"/>
                </a:lnTo>
                <a:lnTo>
                  <a:pt x="44" y="18"/>
                </a:lnTo>
                <a:lnTo>
                  <a:pt x="60" y="6"/>
                </a:lnTo>
                <a:lnTo>
                  <a:pt x="66" y="0"/>
                </a:lnTo>
                <a:lnTo>
                  <a:pt x="58" y="0"/>
                </a:lnTo>
                <a:lnTo>
                  <a:pt x="52" y="0"/>
                </a:lnTo>
                <a:lnTo>
                  <a:pt x="38" y="2"/>
                </a:lnTo>
                <a:lnTo>
                  <a:pt x="28" y="10"/>
                </a:lnTo>
                <a:lnTo>
                  <a:pt x="18" y="16"/>
                </a:lnTo>
                <a:lnTo>
                  <a:pt x="10" y="26"/>
                </a:lnTo>
                <a:lnTo>
                  <a:pt x="6" y="32"/>
                </a:lnTo>
                <a:lnTo>
                  <a:pt x="0" y="40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323"/>
          <p:cNvSpPr>
            <a:spLocks/>
          </p:cNvSpPr>
          <p:nvPr/>
        </p:nvSpPr>
        <p:spPr bwMode="auto">
          <a:xfrm>
            <a:off x="3570288" y="2751138"/>
            <a:ext cx="104775" cy="66675"/>
          </a:xfrm>
          <a:custGeom>
            <a:avLst/>
            <a:gdLst>
              <a:gd name="T0" fmla="*/ 0 w 66"/>
              <a:gd name="T1" fmla="*/ 2147483646 h 42"/>
              <a:gd name="T2" fmla="*/ 0 w 66"/>
              <a:gd name="T3" fmla="*/ 2147483646 h 42"/>
              <a:gd name="T4" fmla="*/ 2147483646 w 66"/>
              <a:gd name="T5" fmla="*/ 2147483646 h 42"/>
              <a:gd name="T6" fmla="*/ 2147483646 w 66"/>
              <a:gd name="T7" fmla="*/ 2147483646 h 42"/>
              <a:gd name="T8" fmla="*/ 2147483646 w 66"/>
              <a:gd name="T9" fmla="*/ 2147483646 h 42"/>
              <a:gd name="T10" fmla="*/ 2147483646 w 66"/>
              <a:gd name="T11" fmla="*/ 2147483646 h 42"/>
              <a:gd name="T12" fmla="*/ 2147483646 w 66"/>
              <a:gd name="T13" fmla="*/ 2147483646 h 42"/>
              <a:gd name="T14" fmla="*/ 2147483646 w 66"/>
              <a:gd name="T15" fmla="*/ 2147483646 h 42"/>
              <a:gd name="T16" fmla="*/ 2147483646 w 66"/>
              <a:gd name="T17" fmla="*/ 0 h 42"/>
              <a:gd name="T18" fmla="*/ 2147483646 w 66"/>
              <a:gd name="T19" fmla="*/ 0 h 42"/>
              <a:gd name="T20" fmla="*/ 2147483646 w 66"/>
              <a:gd name="T21" fmla="*/ 2147483646 h 42"/>
              <a:gd name="T22" fmla="*/ 2147483646 w 66"/>
              <a:gd name="T23" fmla="*/ 2147483646 h 42"/>
              <a:gd name="T24" fmla="*/ 2147483646 w 66"/>
              <a:gd name="T25" fmla="*/ 2147483646 h 42"/>
              <a:gd name="T26" fmla="*/ 2147483646 w 66"/>
              <a:gd name="T27" fmla="*/ 2147483646 h 42"/>
              <a:gd name="T28" fmla="*/ 2147483646 w 66"/>
              <a:gd name="T29" fmla="*/ 2147483646 h 42"/>
              <a:gd name="T30" fmla="*/ 0 w 66"/>
              <a:gd name="T31" fmla="*/ 2147483646 h 4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6"/>
              <a:gd name="T49" fmla="*/ 0 h 42"/>
              <a:gd name="T50" fmla="*/ 66 w 66"/>
              <a:gd name="T51" fmla="*/ 42 h 4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6" h="42">
                <a:moveTo>
                  <a:pt x="0" y="42"/>
                </a:moveTo>
                <a:lnTo>
                  <a:pt x="0" y="42"/>
                </a:lnTo>
                <a:lnTo>
                  <a:pt x="12" y="38"/>
                </a:lnTo>
                <a:lnTo>
                  <a:pt x="24" y="32"/>
                </a:lnTo>
                <a:lnTo>
                  <a:pt x="46" y="18"/>
                </a:lnTo>
                <a:lnTo>
                  <a:pt x="60" y="6"/>
                </a:lnTo>
                <a:lnTo>
                  <a:pt x="66" y="2"/>
                </a:lnTo>
                <a:lnTo>
                  <a:pt x="60" y="0"/>
                </a:lnTo>
                <a:lnTo>
                  <a:pt x="52" y="0"/>
                </a:lnTo>
                <a:lnTo>
                  <a:pt x="40" y="4"/>
                </a:lnTo>
                <a:lnTo>
                  <a:pt x="28" y="10"/>
                </a:lnTo>
                <a:lnTo>
                  <a:pt x="18" y="18"/>
                </a:lnTo>
                <a:lnTo>
                  <a:pt x="12" y="26"/>
                </a:lnTo>
                <a:lnTo>
                  <a:pt x="6" y="34"/>
                </a:lnTo>
                <a:lnTo>
                  <a:pt x="0" y="42"/>
                </a:lnTo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4" name="Group 141"/>
          <p:cNvGrpSpPr>
            <a:grpSpLocks/>
          </p:cNvGrpSpPr>
          <p:nvPr/>
        </p:nvGrpSpPr>
        <p:grpSpPr bwMode="auto">
          <a:xfrm>
            <a:off x="3535363" y="5068888"/>
            <a:ext cx="485775" cy="393700"/>
            <a:chOff x="3535363" y="5068888"/>
            <a:chExt cx="485775" cy="393700"/>
          </a:xfrm>
        </p:grpSpPr>
        <p:sp>
          <p:nvSpPr>
            <p:cNvPr id="5152" name="Freeform 324"/>
            <p:cNvSpPr>
              <a:spLocks/>
            </p:cNvSpPr>
            <p:nvPr/>
          </p:nvSpPr>
          <p:spPr bwMode="auto">
            <a:xfrm>
              <a:off x="3716338" y="5068888"/>
              <a:ext cx="60325" cy="34925"/>
            </a:xfrm>
            <a:custGeom>
              <a:avLst/>
              <a:gdLst>
                <a:gd name="T0" fmla="*/ 2147483646 w 38"/>
                <a:gd name="T1" fmla="*/ 2147483646 h 22"/>
                <a:gd name="T2" fmla="*/ 2147483646 w 38"/>
                <a:gd name="T3" fmla="*/ 2147483646 h 22"/>
                <a:gd name="T4" fmla="*/ 2147483646 w 38"/>
                <a:gd name="T5" fmla="*/ 2147483646 h 22"/>
                <a:gd name="T6" fmla="*/ 2147483646 w 38"/>
                <a:gd name="T7" fmla="*/ 2147483646 h 22"/>
                <a:gd name="T8" fmla="*/ 2147483646 w 38"/>
                <a:gd name="T9" fmla="*/ 2147483646 h 22"/>
                <a:gd name="T10" fmla="*/ 2147483646 w 38"/>
                <a:gd name="T11" fmla="*/ 0 h 22"/>
                <a:gd name="T12" fmla="*/ 2147483646 w 38"/>
                <a:gd name="T13" fmla="*/ 0 h 22"/>
                <a:gd name="T14" fmla="*/ 2147483646 w 38"/>
                <a:gd name="T15" fmla="*/ 2147483646 h 22"/>
                <a:gd name="T16" fmla="*/ 0 w 38"/>
                <a:gd name="T17" fmla="*/ 2147483646 h 22"/>
                <a:gd name="T18" fmla="*/ 0 w 38"/>
                <a:gd name="T19" fmla="*/ 2147483646 h 22"/>
                <a:gd name="T20" fmla="*/ 2147483646 w 38"/>
                <a:gd name="T21" fmla="*/ 2147483646 h 22"/>
                <a:gd name="T22" fmla="*/ 2147483646 w 38"/>
                <a:gd name="T23" fmla="*/ 2147483646 h 22"/>
                <a:gd name="T24" fmla="*/ 2147483646 w 38"/>
                <a:gd name="T25" fmla="*/ 2147483646 h 22"/>
                <a:gd name="T26" fmla="*/ 2147483646 w 38"/>
                <a:gd name="T27" fmla="*/ 2147483646 h 22"/>
                <a:gd name="T28" fmla="*/ 2147483646 w 38"/>
                <a:gd name="T29" fmla="*/ 2147483646 h 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8"/>
                <a:gd name="T46" fmla="*/ 0 h 22"/>
                <a:gd name="T47" fmla="*/ 38 w 38"/>
                <a:gd name="T48" fmla="*/ 22 h 2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8" h="22">
                  <a:moveTo>
                    <a:pt x="38" y="22"/>
                  </a:moveTo>
                  <a:lnTo>
                    <a:pt x="38" y="22"/>
                  </a:lnTo>
                  <a:lnTo>
                    <a:pt x="36" y="18"/>
                  </a:lnTo>
                  <a:lnTo>
                    <a:pt x="32" y="14"/>
                  </a:lnTo>
                  <a:lnTo>
                    <a:pt x="22" y="6"/>
                  </a:lnTo>
                  <a:lnTo>
                    <a:pt x="10" y="0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12" y="22"/>
                  </a:lnTo>
                  <a:lnTo>
                    <a:pt x="28" y="22"/>
                  </a:lnTo>
                  <a:lnTo>
                    <a:pt x="38" y="22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325"/>
            <p:cNvSpPr>
              <a:spLocks/>
            </p:cNvSpPr>
            <p:nvPr/>
          </p:nvSpPr>
          <p:spPr bwMode="auto">
            <a:xfrm>
              <a:off x="3875088" y="5173663"/>
              <a:ext cx="146050" cy="209550"/>
            </a:xfrm>
            <a:custGeom>
              <a:avLst/>
              <a:gdLst>
                <a:gd name="T0" fmla="*/ 2147483646 w 92"/>
                <a:gd name="T1" fmla="*/ 0 h 132"/>
                <a:gd name="T2" fmla="*/ 0 w 92"/>
                <a:gd name="T3" fmla="*/ 2147483646 h 132"/>
                <a:gd name="T4" fmla="*/ 0 w 92"/>
                <a:gd name="T5" fmla="*/ 2147483646 h 132"/>
                <a:gd name="T6" fmla="*/ 2147483646 w 92"/>
                <a:gd name="T7" fmla="*/ 2147483646 h 132"/>
                <a:gd name="T8" fmla="*/ 2147483646 w 92"/>
                <a:gd name="T9" fmla="*/ 2147483646 h 132"/>
                <a:gd name="T10" fmla="*/ 2147483646 w 92"/>
                <a:gd name="T11" fmla="*/ 2147483646 h 132"/>
                <a:gd name="T12" fmla="*/ 2147483646 w 92"/>
                <a:gd name="T13" fmla="*/ 2147483646 h 132"/>
                <a:gd name="T14" fmla="*/ 2147483646 w 92"/>
                <a:gd name="T15" fmla="*/ 2147483646 h 132"/>
                <a:gd name="T16" fmla="*/ 2147483646 w 92"/>
                <a:gd name="T17" fmla="*/ 2147483646 h 132"/>
                <a:gd name="T18" fmla="*/ 2147483646 w 92"/>
                <a:gd name="T19" fmla="*/ 2147483646 h 132"/>
                <a:gd name="T20" fmla="*/ 2147483646 w 92"/>
                <a:gd name="T21" fmla="*/ 2147483646 h 132"/>
                <a:gd name="T22" fmla="*/ 2147483646 w 92"/>
                <a:gd name="T23" fmla="*/ 2147483646 h 132"/>
                <a:gd name="T24" fmla="*/ 2147483646 w 92"/>
                <a:gd name="T25" fmla="*/ 2147483646 h 132"/>
                <a:gd name="T26" fmla="*/ 2147483646 w 92"/>
                <a:gd name="T27" fmla="*/ 2147483646 h 132"/>
                <a:gd name="T28" fmla="*/ 2147483646 w 92"/>
                <a:gd name="T29" fmla="*/ 2147483646 h 132"/>
                <a:gd name="T30" fmla="*/ 2147483646 w 92"/>
                <a:gd name="T31" fmla="*/ 2147483646 h 132"/>
                <a:gd name="T32" fmla="*/ 2147483646 w 92"/>
                <a:gd name="T33" fmla="*/ 2147483646 h 132"/>
                <a:gd name="T34" fmla="*/ 2147483646 w 92"/>
                <a:gd name="T35" fmla="*/ 2147483646 h 132"/>
                <a:gd name="T36" fmla="*/ 2147483646 w 92"/>
                <a:gd name="T37" fmla="*/ 2147483646 h 132"/>
                <a:gd name="T38" fmla="*/ 2147483646 w 92"/>
                <a:gd name="T39" fmla="*/ 2147483646 h 132"/>
                <a:gd name="T40" fmla="*/ 2147483646 w 92"/>
                <a:gd name="T41" fmla="*/ 2147483646 h 132"/>
                <a:gd name="T42" fmla="*/ 2147483646 w 92"/>
                <a:gd name="T43" fmla="*/ 2147483646 h 132"/>
                <a:gd name="T44" fmla="*/ 2147483646 w 92"/>
                <a:gd name="T45" fmla="*/ 2147483646 h 132"/>
                <a:gd name="T46" fmla="*/ 2147483646 w 92"/>
                <a:gd name="T47" fmla="*/ 2147483646 h 132"/>
                <a:gd name="T48" fmla="*/ 2147483646 w 92"/>
                <a:gd name="T49" fmla="*/ 2147483646 h 132"/>
                <a:gd name="T50" fmla="*/ 2147483646 w 92"/>
                <a:gd name="T51" fmla="*/ 2147483646 h 132"/>
                <a:gd name="T52" fmla="*/ 2147483646 w 92"/>
                <a:gd name="T53" fmla="*/ 2147483646 h 132"/>
                <a:gd name="T54" fmla="*/ 2147483646 w 92"/>
                <a:gd name="T55" fmla="*/ 2147483646 h 132"/>
                <a:gd name="T56" fmla="*/ 2147483646 w 92"/>
                <a:gd name="T57" fmla="*/ 2147483646 h 132"/>
                <a:gd name="T58" fmla="*/ 2147483646 w 92"/>
                <a:gd name="T59" fmla="*/ 2147483646 h 132"/>
                <a:gd name="T60" fmla="*/ 2147483646 w 92"/>
                <a:gd name="T61" fmla="*/ 0 h 132"/>
                <a:gd name="T62" fmla="*/ 2147483646 w 92"/>
                <a:gd name="T63" fmla="*/ 0 h 132"/>
                <a:gd name="T64" fmla="*/ 2147483646 w 92"/>
                <a:gd name="T65" fmla="*/ 0 h 1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2"/>
                <a:gd name="T100" fmla="*/ 0 h 132"/>
                <a:gd name="T101" fmla="*/ 92 w 92"/>
                <a:gd name="T102" fmla="*/ 132 h 1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2" h="132">
                  <a:moveTo>
                    <a:pt x="2" y="0"/>
                  </a:moveTo>
                  <a:lnTo>
                    <a:pt x="0" y="24"/>
                  </a:lnTo>
                  <a:lnTo>
                    <a:pt x="8" y="28"/>
                  </a:lnTo>
                  <a:lnTo>
                    <a:pt x="18" y="32"/>
                  </a:lnTo>
                  <a:lnTo>
                    <a:pt x="28" y="40"/>
                  </a:lnTo>
                  <a:lnTo>
                    <a:pt x="38" y="48"/>
                  </a:lnTo>
                  <a:lnTo>
                    <a:pt x="46" y="60"/>
                  </a:lnTo>
                  <a:lnTo>
                    <a:pt x="52" y="74"/>
                  </a:lnTo>
                  <a:lnTo>
                    <a:pt x="54" y="84"/>
                  </a:lnTo>
                  <a:lnTo>
                    <a:pt x="56" y="92"/>
                  </a:lnTo>
                  <a:lnTo>
                    <a:pt x="60" y="104"/>
                  </a:lnTo>
                  <a:lnTo>
                    <a:pt x="64" y="114"/>
                  </a:lnTo>
                  <a:lnTo>
                    <a:pt x="70" y="124"/>
                  </a:lnTo>
                  <a:lnTo>
                    <a:pt x="76" y="130"/>
                  </a:lnTo>
                  <a:lnTo>
                    <a:pt x="78" y="132"/>
                  </a:lnTo>
                  <a:lnTo>
                    <a:pt x="82" y="130"/>
                  </a:lnTo>
                  <a:lnTo>
                    <a:pt x="84" y="126"/>
                  </a:lnTo>
                  <a:lnTo>
                    <a:pt x="86" y="120"/>
                  </a:lnTo>
                  <a:lnTo>
                    <a:pt x="92" y="96"/>
                  </a:lnTo>
                  <a:lnTo>
                    <a:pt x="86" y="82"/>
                  </a:lnTo>
                  <a:lnTo>
                    <a:pt x="80" y="64"/>
                  </a:lnTo>
                  <a:lnTo>
                    <a:pt x="70" y="46"/>
                  </a:lnTo>
                  <a:lnTo>
                    <a:pt x="58" y="28"/>
                  </a:lnTo>
                  <a:lnTo>
                    <a:pt x="50" y="20"/>
                  </a:lnTo>
                  <a:lnTo>
                    <a:pt x="42" y="14"/>
                  </a:lnTo>
                  <a:lnTo>
                    <a:pt x="34" y="8"/>
                  </a:lnTo>
                  <a:lnTo>
                    <a:pt x="24" y="4"/>
                  </a:lnTo>
                  <a:lnTo>
                    <a:pt x="14" y="0"/>
                  </a:lnTo>
                  <a:lnTo>
                    <a:pt x="2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326"/>
            <p:cNvSpPr>
              <a:spLocks/>
            </p:cNvSpPr>
            <p:nvPr/>
          </p:nvSpPr>
          <p:spPr bwMode="auto">
            <a:xfrm>
              <a:off x="3779838" y="5265738"/>
              <a:ext cx="117475" cy="88900"/>
            </a:xfrm>
            <a:custGeom>
              <a:avLst/>
              <a:gdLst>
                <a:gd name="T0" fmla="*/ 0 w 74"/>
                <a:gd name="T1" fmla="*/ 2147483646 h 56"/>
                <a:gd name="T2" fmla="*/ 0 w 74"/>
                <a:gd name="T3" fmla="*/ 2147483646 h 56"/>
                <a:gd name="T4" fmla="*/ 2147483646 w 74"/>
                <a:gd name="T5" fmla="*/ 2147483646 h 56"/>
                <a:gd name="T6" fmla="*/ 2147483646 w 74"/>
                <a:gd name="T7" fmla="*/ 2147483646 h 56"/>
                <a:gd name="T8" fmla="*/ 2147483646 w 74"/>
                <a:gd name="T9" fmla="*/ 2147483646 h 56"/>
                <a:gd name="T10" fmla="*/ 2147483646 w 74"/>
                <a:gd name="T11" fmla="*/ 2147483646 h 56"/>
                <a:gd name="T12" fmla="*/ 2147483646 w 74"/>
                <a:gd name="T13" fmla="*/ 2147483646 h 56"/>
                <a:gd name="T14" fmla="*/ 2147483646 w 74"/>
                <a:gd name="T15" fmla="*/ 2147483646 h 56"/>
                <a:gd name="T16" fmla="*/ 2147483646 w 74"/>
                <a:gd name="T17" fmla="*/ 2147483646 h 56"/>
                <a:gd name="T18" fmla="*/ 2147483646 w 74"/>
                <a:gd name="T19" fmla="*/ 2147483646 h 56"/>
                <a:gd name="T20" fmla="*/ 2147483646 w 74"/>
                <a:gd name="T21" fmla="*/ 2147483646 h 56"/>
                <a:gd name="T22" fmla="*/ 2147483646 w 74"/>
                <a:gd name="T23" fmla="*/ 2147483646 h 56"/>
                <a:gd name="T24" fmla="*/ 2147483646 w 74"/>
                <a:gd name="T25" fmla="*/ 2147483646 h 56"/>
                <a:gd name="T26" fmla="*/ 2147483646 w 74"/>
                <a:gd name="T27" fmla="*/ 2147483646 h 56"/>
                <a:gd name="T28" fmla="*/ 2147483646 w 74"/>
                <a:gd name="T29" fmla="*/ 2147483646 h 56"/>
                <a:gd name="T30" fmla="*/ 2147483646 w 74"/>
                <a:gd name="T31" fmla="*/ 2147483646 h 56"/>
                <a:gd name="T32" fmla="*/ 2147483646 w 74"/>
                <a:gd name="T33" fmla="*/ 0 h 56"/>
                <a:gd name="T34" fmla="*/ 2147483646 w 74"/>
                <a:gd name="T35" fmla="*/ 2147483646 h 56"/>
                <a:gd name="T36" fmla="*/ 2147483646 w 74"/>
                <a:gd name="T37" fmla="*/ 2147483646 h 56"/>
                <a:gd name="T38" fmla="*/ 2147483646 w 74"/>
                <a:gd name="T39" fmla="*/ 2147483646 h 56"/>
                <a:gd name="T40" fmla="*/ 2147483646 w 74"/>
                <a:gd name="T41" fmla="*/ 2147483646 h 56"/>
                <a:gd name="T42" fmla="*/ 2147483646 w 74"/>
                <a:gd name="T43" fmla="*/ 2147483646 h 56"/>
                <a:gd name="T44" fmla="*/ 2147483646 w 74"/>
                <a:gd name="T45" fmla="*/ 2147483646 h 56"/>
                <a:gd name="T46" fmla="*/ 0 w 74"/>
                <a:gd name="T47" fmla="*/ 2147483646 h 56"/>
                <a:gd name="T48" fmla="*/ 0 w 74"/>
                <a:gd name="T49" fmla="*/ 2147483646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4"/>
                <a:gd name="T76" fmla="*/ 0 h 56"/>
                <a:gd name="T77" fmla="*/ 74 w 74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4" h="56">
                  <a:moveTo>
                    <a:pt x="0" y="52"/>
                  </a:moveTo>
                  <a:lnTo>
                    <a:pt x="0" y="52"/>
                  </a:lnTo>
                  <a:lnTo>
                    <a:pt x="16" y="56"/>
                  </a:lnTo>
                  <a:lnTo>
                    <a:pt x="30" y="56"/>
                  </a:lnTo>
                  <a:lnTo>
                    <a:pt x="40" y="56"/>
                  </a:lnTo>
                  <a:lnTo>
                    <a:pt x="48" y="54"/>
                  </a:lnTo>
                  <a:lnTo>
                    <a:pt x="58" y="50"/>
                  </a:lnTo>
                  <a:lnTo>
                    <a:pt x="62" y="48"/>
                  </a:lnTo>
                  <a:lnTo>
                    <a:pt x="70" y="38"/>
                  </a:lnTo>
                  <a:lnTo>
                    <a:pt x="72" y="34"/>
                  </a:lnTo>
                  <a:lnTo>
                    <a:pt x="74" y="30"/>
                  </a:lnTo>
                  <a:lnTo>
                    <a:pt x="72" y="22"/>
                  </a:lnTo>
                  <a:lnTo>
                    <a:pt x="68" y="14"/>
                  </a:lnTo>
                  <a:lnTo>
                    <a:pt x="62" y="8"/>
                  </a:lnTo>
                  <a:lnTo>
                    <a:pt x="56" y="4"/>
                  </a:lnTo>
                  <a:lnTo>
                    <a:pt x="50" y="0"/>
                  </a:lnTo>
                  <a:lnTo>
                    <a:pt x="40" y="20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18" y="42"/>
                  </a:lnTo>
                  <a:lnTo>
                    <a:pt x="6" y="50"/>
                  </a:lnTo>
                  <a:lnTo>
                    <a:pt x="0" y="52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327"/>
            <p:cNvSpPr>
              <a:spLocks/>
            </p:cNvSpPr>
            <p:nvPr/>
          </p:nvSpPr>
          <p:spPr bwMode="auto">
            <a:xfrm>
              <a:off x="3624263" y="5367338"/>
              <a:ext cx="323850" cy="95250"/>
            </a:xfrm>
            <a:custGeom>
              <a:avLst/>
              <a:gdLst>
                <a:gd name="T0" fmla="*/ 2147483646 w 204"/>
                <a:gd name="T1" fmla="*/ 0 h 60"/>
                <a:gd name="T2" fmla="*/ 0 w 204"/>
                <a:gd name="T3" fmla="*/ 0 h 60"/>
                <a:gd name="T4" fmla="*/ 0 w 204"/>
                <a:gd name="T5" fmla="*/ 0 h 60"/>
                <a:gd name="T6" fmla="*/ 2147483646 w 204"/>
                <a:gd name="T7" fmla="*/ 2147483646 h 60"/>
                <a:gd name="T8" fmla="*/ 2147483646 w 204"/>
                <a:gd name="T9" fmla="*/ 2147483646 h 60"/>
                <a:gd name="T10" fmla="*/ 2147483646 w 204"/>
                <a:gd name="T11" fmla="*/ 2147483646 h 60"/>
                <a:gd name="T12" fmla="*/ 2147483646 w 204"/>
                <a:gd name="T13" fmla="*/ 2147483646 h 60"/>
                <a:gd name="T14" fmla="*/ 2147483646 w 204"/>
                <a:gd name="T15" fmla="*/ 2147483646 h 60"/>
                <a:gd name="T16" fmla="*/ 2147483646 w 204"/>
                <a:gd name="T17" fmla="*/ 2147483646 h 60"/>
                <a:gd name="T18" fmla="*/ 2147483646 w 204"/>
                <a:gd name="T19" fmla="*/ 2147483646 h 60"/>
                <a:gd name="T20" fmla="*/ 2147483646 w 204"/>
                <a:gd name="T21" fmla="*/ 2147483646 h 60"/>
                <a:gd name="T22" fmla="*/ 2147483646 w 204"/>
                <a:gd name="T23" fmla="*/ 2147483646 h 60"/>
                <a:gd name="T24" fmla="*/ 2147483646 w 204"/>
                <a:gd name="T25" fmla="*/ 2147483646 h 60"/>
                <a:gd name="T26" fmla="*/ 2147483646 w 204"/>
                <a:gd name="T27" fmla="*/ 2147483646 h 60"/>
                <a:gd name="T28" fmla="*/ 2147483646 w 204"/>
                <a:gd name="T29" fmla="*/ 2147483646 h 60"/>
                <a:gd name="T30" fmla="*/ 2147483646 w 204"/>
                <a:gd name="T31" fmla="*/ 2147483646 h 60"/>
                <a:gd name="T32" fmla="*/ 2147483646 w 204"/>
                <a:gd name="T33" fmla="*/ 2147483646 h 60"/>
                <a:gd name="T34" fmla="*/ 2147483646 w 204"/>
                <a:gd name="T35" fmla="*/ 2147483646 h 60"/>
                <a:gd name="T36" fmla="*/ 2147483646 w 204"/>
                <a:gd name="T37" fmla="*/ 2147483646 h 60"/>
                <a:gd name="T38" fmla="*/ 2147483646 w 204"/>
                <a:gd name="T39" fmla="*/ 2147483646 h 60"/>
                <a:gd name="T40" fmla="*/ 2147483646 w 204"/>
                <a:gd name="T41" fmla="*/ 2147483646 h 60"/>
                <a:gd name="T42" fmla="*/ 2147483646 w 204"/>
                <a:gd name="T43" fmla="*/ 2147483646 h 60"/>
                <a:gd name="T44" fmla="*/ 2147483646 w 204"/>
                <a:gd name="T45" fmla="*/ 2147483646 h 60"/>
                <a:gd name="T46" fmla="*/ 2147483646 w 204"/>
                <a:gd name="T47" fmla="*/ 2147483646 h 60"/>
                <a:gd name="T48" fmla="*/ 2147483646 w 204"/>
                <a:gd name="T49" fmla="*/ 2147483646 h 60"/>
                <a:gd name="T50" fmla="*/ 2147483646 w 204"/>
                <a:gd name="T51" fmla="*/ 2147483646 h 60"/>
                <a:gd name="T52" fmla="*/ 2147483646 w 204"/>
                <a:gd name="T53" fmla="*/ 2147483646 h 60"/>
                <a:gd name="T54" fmla="*/ 2147483646 w 204"/>
                <a:gd name="T55" fmla="*/ 2147483646 h 60"/>
                <a:gd name="T56" fmla="*/ 2147483646 w 204"/>
                <a:gd name="T57" fmla="*/ 2147483646 h 60"/>
                <a:gd name="T58" fmla="*/ 2147483646 w 204"/>
                <a:gd name="T59" fmla="*/ 2147483646 h 60"/>
                <a:gd name="T60" fmla="*/ 2147483646 w 204"/>
                <a:gd name="T61" fmla="*/ 2147483646 h 60"/>
                <a:gd name="T62" fmla="*/ 2147483646 w 204"/>
                <a:gd name="T63" fmla="*/ 2147483646 h 60"/>
                <a:gd name="T64" fmla="*/ 2147483646 w 204"/>
                <a:gd name="T65" fmla="*/ 0 h 60"/>
                <a:gd name="T66" fmla="*/ 2147483646 w 204"/>
                <a:gd name="T67" fmla="*/ 0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4"/>
                <a:gd name="T103" fmla="*/ 0 h 60"/>
                <a:gd name="T104" fmla="*/ 204 w 204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4" h="60">
                  <a:moveTo>
                    <a:pt x="64" y="0"/>
                  </a:moveTo>
                  <a:lnTo>
                    <a:pt x="0" y="0"/>
                  </a:lnTo>
                  <a:lnTo>
                    <a:pt x="2" y="14"/>
                  </a:lnTo>
                  <a:lnTo>
                    <a:pt x="8" y="24"/>
                  </a:lnTo>
                  <a:lnTo>
                    <a:pt x="16" y="34"/>
                  </a:lnTo>
                  <a:lnTo>
                    <a:pt x="26" y="42"/>
                  </a:lnTo>
                  <a:lnTo>
                    <a:pt x="38" y="48"/>
                  </a:lnTo>
                  <a:lnTo>
                    <a:pt x="50" y="54"/>
                  </a:lnTo>
                  <a:lnTo>
                    <a:pt x="64" y="56"/>
                  </a:lnTo>
                  <a:lnTo>
                    <a:pt x="80" y="58"/>
                  </a:lnTo>
                  <a:lnTo>
                    <a:pt x="108" y="60"/>
                  </a:lnTo>
                  <a:lnTo>
                    <a:pt x="132" y="60"/>
                  </a:lnTo>
                  <a:lnTo>
                    <a:pt x="158" y="58"/>
                  </a:lnTo>
                  <a:lnTo>
                    <a:pt x="186" y="52"/>
                  </a:lnTo>
                  <a:lnTo>
                    <a:pt x="194" y="48"/>
                  </a:lnTo>
                  <a:lnTo>
                    <a:pt x="200" y="44"/>
                  </a:lnTo>
                  <a:lnTo>
                    <a:pt x="204" y="42"/>
                  </a:lnTo>
                  <a:lnTo>
                    <a:pt x="204" y="38"/>
                  </a:lnTo>
                  <a:lnTo>
                    <a:pt x="204" y="34"/>
                  </a:lnTo>
                  <a:lnTo>
                    <a:pt x="202" y="30"/>
                  </a:lnTo>
                  <a:lnTo>
                    <a:pt x="194" y="24"/>
                  </a:lnTo>
                  <a:lnTo>
                    <a:pt x="184" y="18"/>
                  </a:lnTo>
                  <a:lnTo>
                    <a:pt x="174" y="14"/>
                  </a:lnTo>
                  <a:lnTo>
                    <a:pt x="170" y="18"/>
                  </a:lnTo>
                  <a:lnTo>
                    <a:pt x="164" y="20"/>
                  </a:lnTo>
                  <a:lnTo>
                    <a:pt x="148" y="20"/>
                  </a:lnTo>
                  <a:lnTo>
                    <a:pt x="130" y="18"/>
                  </a:lnTo>
                  <a:lnTo>
                    <a:pt x="112" y="14"/>
                  </a:lnTo>
                  <a:lnTo>
                    <a:pt x="78" y="6"/>
                  </a:lnTo>
                  <a:lnTo>
                    <a:pt x="64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328"/>
            <p:cNvSpPr>
              <a:spLocks/>
            </p:cNvSpPr>
            <p:nvPr/>
          </p:nvSpPr>
          <p:spPr bwMode="auto">
            <a:xfrm>
              <a:off x="3567113" y="5195888"/>
              <a:ext cx="79375" cy="38100"/>
            </a:xfrm>
            <a:custGeom>
              <a:avLst/>
              <a:gdLst>
                <a:gd name="T0" fmla="*/ 0 w 50"/>
                <a:gd name="T1" fmla="*/ 2147483646 h 24"/>
                <a:gd name="T2" fmla="*/ 0 w 50"/>
                <a:gd name="T3" fmla="*/ 2147483646 h 24"/>
                <a:gd name="T4" fmla="*/ 2147483646 w 50"/>
                <a:gd name="T5" fmla="*/ 2147483646 h 24"/>
                <a:gd name="T6" fmla="*/ 2147483646 w 50"/>
                <a:gd name="T7" fmla="*/ 2147483646 h 24"/>
                <a:gd name="T8" fmla="*/ 2147483646 w 50"/>
                <a:gd name="T9" fmla="*/ 2147483646 h 24"/>
                <a:gd name="T10" fmla="*/ 2147483646 w 50"/>
                <a:gd name="T11" fmla="*/ 2147483646 h 24"/>
                <a:gd name="T12" fmla="*/ 2147483646 w 50"/>
                <a:gd name="T13" fmla="*/ 2147483646 h 24"/>
                <a:gd name="T14" fmla="*/ 2147483646 w 50"/>
                <a:gd name="T15" fmla="*/ 2147483646 h 24"/>
                <a:gd name="T16" fmla="*/ 2147483646 w 50"/>
                <a:gd name="T17" fmla="*/ 2147483646 h 24"/>
                <a:gd name="T18" fmla="*/ 2147483646 w 50"/>
                <a:gd name="T19" fmla="*/ 2147483646 h 24"/>
                <a:gd name="T20" fmla="*/ 2147483646 w 50"/>
                <a:gd name="T21" fmla="*/ 0 h 24"/>
                <a:gd name="T22" fmla="*/ 2147483646 w 50"/>
                <a:gd name="T23" fmla="*/ 0 h 24"/>
                <a:gd name="T24" fmla="*/ 2147483646 w 50"/>
                <a:gd name="T25" fmla="*/ 2147483646 h 24"/>
                <a:gd name="T26" fmla="*/ 2147483646 w 50"/>
                <a:gd name="T27" fmla="*/ 2147483646 h 24"/>
                <a:gd name="T28" fmla="*/ 2147483646 w 50"/>
                <a:gd name="T29" fmla="*/ 2147483646 h 24"/>
                <a:gd name="T30" fmla="*/ 0 w 50"/>
                <a:gd name="T31" fmla="*/ 2147483646 h 24"/>
                <a:gd name="T32" fmla="*/ 0 w 50"/>
                <a:gd name="T33" fmla="*/ 214748364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24"/>
                <a:gd name="T53" fmla="*/ 50 w 50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24">
                  <a:moveTo>
                    <a:pt x="0" y="16"/>
                  </a:moveTo>
                  <a:lnTo>
                    <a:pt x="0" y="16"/>
                  </a:lnTo>
                  <a:lnTo>
                    <a:pt x="12" y="22"/>
                  </a:lnTo>
                  <a:lnTo>
                    <a:pt x="22" y="24"/>
                  </a:lnTo>
                  <a:lnTo>
                    <a:pt x="30" y="22"/>
                  </a:lnTo>
                  <a:lnTo>
                    <a:pt x="38" y="18"/>
                  </a:lnTo>
                  <a:lnTo>
                    <a:pt x="42" y="12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40" y="0"/>
                  </a:lnTo>
                  <a:lnTo>
                    <a:pt x="30" y="0"/>
                  </a:lnTo>
                  <a:lnTo>
                    <a:pt x="22" y="2"/>
                  </a:lnTo>
                  <a:lnTo>
                    <a:pt x="14" y="6"/>
                  </a:lnTo>
                  <a:lnTo>
                    <a:pt x="4" y="14"/>
                  </a:lnTo>
                  <a:lnTo>
                    <a:pt x="0" y="16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329"/>
            <p:cNvSpPr>
              <a:spLocks/>
            </p:cNvSpPr>
            <p:nvPr/>
          </p:nvSpPr>
          <p:spPr bwMode="auto">
            <a:xfrm>
              <a:off x="3535363" y="5091113"/>
              <a:ext cx="41275" cy="85725"/>
            </a:xfrm>
            <a:custGeom>
              <a:avLst/>
              <a:gdLst>
                <a:gd name="T0" fmla="*/ 2147483646 w 26"/>
                <a:gd name="T1" fmla="*/ 0 h 54"/>
                <a:gd name="T2" fmla="*/ 2147483646 w 26"/>
                <a:gd name="T3" fmla="*/ 0 h 54"/>
                <a:gd name="T4" fmla="*/ 2147483646 w 26"/>
                <a:gd name="T5" fmla="*/ 2147483646 h 54"/>
                <a:gd name="T6" fmla="*/ 2147483646 w 26"/>
                <a:gd name="T7" fmla="*/ 2147483646 h 54"/>
                <a:gd name="T8" fmla="*/ 2147483646 w 26"/>
                <a:gd name="T9" fmla="*/ 2147483646 h 54"/>
                <a:gd name="T10" fmla="*/ 0 w 26"/>
                <a:gd name="T11" fmla="*/ 2147483646 h 54"/>
                <a:gd name="T12" fmla="*/ 2147483646 w 26"/>
                <a:gd name="T13" fmla="*/ 2147483646 h 54"/>
                <a:gd name="T14" fmla="*/ 2147483646 w 26"/>
                <a:gd name="T15" fmla="*/ 2147483646 h 54"/>
                <a:gd name="T16" fmla="*/ 2147483646 w 26"/>
                <a:gd name="T17" fmla="*/ 2147483646 h 54"/>
                <a:gd name="T18" fmla="*/ 2147483646 w 26"/>
                <a:gd name="T19" fmla="*/ 2147483646 h 54"/>
                <a:gd name="T20" fmla="*/ 2147483646 w 26"/>
                <a:gd name="T21" fmla="*/ 2147483646 h 54"/>
                <a:gd name="T22" fmla="*/ 2147483646 w 26"/>
                <a:gd name="T23" fmla="*/ 2147483646 h 54"/>
                <a:gd name="T24" fmla="*/ 2147483646 w 26"/>
                <a:gd name="T25" fmla="*/ 2147483646 h 54"/>
                <a:gd name="T26" fmla="*/ 2147483646 w 26"/>
                <a:gd name="T27" fmla="*/ 2147483646 h 54"/>
                <a:gd name="T28" fmla="*/ 2147483646 w 26"/>
                <a:gd name="T29" fmla="*/ 2147483646 h 54"/>
                <a:gd name="T30" fmla="*/ 2147483646 w 26"/>
                <a:gd name="T31" fmla="*/ 2147483646 h 54"/>
                <a:gd name="T32" fmla="*/ 2147483646 w 26"/>
                <a:gd name="T33" fmla="*/ 0 h 54"/>
                <a:gd name="T34" fmla="*/ 2147483646 w 26"/>
                <a:gd name="T35" fmla="*/ 0 h 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"/>
                <a:gd name="T55" fmla="*/ 0 h 54"/>
                <a:gd name="T56" fmla="*/ 26 w 26"/>
                <a:gd name="T57" fmla="*/ 54 h 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" h="54">
                  <a:moveTo>
                    <a:pt x="14" y="0"/>
                  </a:moveTo>
                  <a:lnTo>
                    <a:pt x="14" y="0"/>
                  </a:lnTo>
                  <a:lnTo>
                    <a:pt x="12" y="6"/>
                  </a:lnTo>
                  <a:lnTo>
                    <a:pt x="4" y="22"/>
                  </a:lnTo>
                  <a:lnTo>
                    <a:pt x="2" y="32"/>
                  </a:lnTo>
                  <a:lnTo>
                    <a:pt x="0" y="40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2" y="50"/>
                  </a:lnTo>
                  <a:lnTo>
                    <a:pt x="16" y="42"/>
                  </a:lnTo>
                  <a:lnTo>
                    <a:pt x="22" y="36"/>
                  </a:lnTo>
                  <a:lnTo>
                    <a:pt x="26" y="26"/>
                  </a:lnTo>
                  <a:lnTo>
                    <a:pt x="26" y="18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4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5" name="Freeform 330"/>
          <p:cNvSpPr>
            <a:spLocks/>
          </p:cNvSpPr>
          <p:nvPr/>
        </p:nvSpPr>
        <p:spPr bwMode="auto">
          <a:xfrm>
            <a:off x="4805363" y="900113"/>
            <a:ext cx="746125" cy="3987800"/>
          </a:xfrm>
          <a:custGeom>
            <a:avLst/>
            <a:gdLst>
              <a:gd name="T0" fmla="*/ 2147483646 w 470"/>
              <a:gd name="T1" fmla="*/ 2147483646 h 2512"/>
              <a:gd name="T2" fmla="*/ 2147483646 w 470"/>
              <a:gd name="T3" fmla="*/ 2147483646 h 2512"/>
              <a:gd name="T4" fmla="*/ 2147483646 w 470"/>
              <a:gd name="T5" fmla="*/ 2147483646 h 2512"/>
              <a:gd name="T6" fmla="*/ 2147483646 w 470"/>
              <a:gd name="T7" fmla="*/ 2147483646 h 2512"/>
              <a:gd name="T8" fmla="*/ 2147483646 w 470"/>
              <a:gd name="T9" fmla="*/ 2147483646 h 2512"/>
              <a:gd name="T10" fmla="*/ 2147483646 w 470"/>
              <a:gd name="T11" fmla="*/ 2147483646 h 2512"/>
              <a:gd name="T12" fmla="*/ 2147483646 w 470"/>
              <a:gd name="T13" fmla="*/ 2147483646 h 2512"/>
              <a:gd name="T14" fmla="*/ 2147483646 w 470"/>
              <a:gd name="T15" fmla="*/ 2147483646 h 2512"/>
              <a:gd name="T16" fmla="*/ 2147483646 w 470"/>
              <a:gd name="T17" fmla="*/ 2147483646 h 2512"/>
              <a:gd name="T18" fmla="*/ 2147483646 w 470"/>
              <a:gd name="T19" fmla="*/ 2147483646 h 2512"/>
              <a:gd name="T20" fmla="*/ 2147483646 w 470"/>
              <a:gd name="T21" fmla="*/ 2147483646 h 2512"/>
              <a:gd name="T22" fmla="*/ 2147483646 w 470"/>
              <a:gd name="T23" fmla="*/ 2147483646 h 2512"/>
              <a:gd name="T24" fmla="*/ 2147483646 w 470"/>
              <a:gd name="T25" fmla="*/ 2147483646 h 2512"/>
              <a:gd name="T26" fmla="*/ 2147483646 w 470"/>
              <a:gd name="T27" fmla="*/ 2147483646 h 2512"/>
              <a:gd name="T28" fmla="*/ 2147483646 w 470"/>
              <a:gd name="T29" fmla="*/ 2147483646 h 2512"/>
              <a:gd name="T30" fmla="*/ 2147483646 w 470"/>
              <a:gd name="T31" fmla="*/ 2147483646 h 2512"/>
              <a:gd name="T32" fmla="*/ 2147483646 w 470"/>
              <a:gd name="T33" fmla="*/ 2147483646 h 2512"/>
              <a:gd name="T34" fmla="*/ 2147483646 w 470"/>
              <a:gd name="T35" fmla="*/ 2147483646 h 2512"/>
              <a:gd name="T36" fmla="*/ 2147483646 w 470"/>
              <a:gd name="T37" fmla="*/ 2147483646 h 2512"/>
              <a:gd name="T38" fmla="*/ 2147483646 w 470"/>
              <a:gd name="T39" fmla="*/ 2147483646 h 2512"/>
              <a:gd name="T40" fmla="*/ 2147483646 w 470"/>
              <a:gd name="T41" fmla="*/ 2147483646 h 2512"/>
              <a:gd name="T42" fmla="*/ 2147483646 w 470"/>
              <a:gd name="T43" fmla="*/ 2147483646 h 2512"/>
              <a:gd name="T44" fmla="*/ 2147483646 w 470"/>
              <a:gd name="T45" fmla="*/ 2147483646 h 2512"/>
              <a:gd name="T46" fmla="*/ 2147483646 w 470"/>
              <a:gd name="T47" fmla="*/ 2147483646 h 2512"/>
              <a:gd name="T48" fmla="*/ 2147483646 w 470"/>
              <a:gd name="T49" fmla="*/ 2147483646 h 2512"/>
              <a:gd name="T50" fmla="*/ 2147483646 w 470"/>
              <a:gd name="T51" fmla="*/ 2147483646 h 2512"/>
              <a:gd name="T52" fmla="*/ 2147483646 w 470"/>
              <a:gd name="T53" fmla="*/ 2147483646 h 2512"/>
              <a:gd name="T54" fmla="*/ 2147483646 w 470"/>
              <a:gd name="T55" fmla="*/ 2147483646 h 2512"/>
              <a:gd name="T56" fmla="*/ 2147483646 w 470"/>
              <a:gd name="T57" fmla="*/ 2147483646 h 2512"/>
              <a:gd name="T58" fmla="*/ 2147483646 w 470"/>
              <a:gd name="T59" fmla="*/ 2147483646 h 2512"/>
              <a:gd name="T60" fmla="*/ 2147483646 w 470"/>
              <a:gd name="T61" fmla="*/ 2147483646 h 2512"/>
              <a:gd name="T62" fmla="*/ 2147483646 w 470"/>
              <a:gd name="T63" fmla="*/ 2147483646 h 2512"/>
              <a:gd name="T64" fmla="*/ 2147483646 w 470"/>
              <a:gd name="T65" fmla="*/ 2147483646 h 2512"/>
              <a:gd name="T66" fmla="*/ 2147483646 w 470"/>
              <a:gd name="T67" fmla="*/ 2147483646 h 2512"/>
              <a:gd name="T68" fmla="*/ 2147483646 w 470"/>
              <a:gd name="T69" fmla="*/ 2147483646 h 2512"/>
              <a:gd name="T70" fmla="*/ 2147483646 w 470"/>
              <a:gd name="T71" fmla="*/ 2147483646 h 2512"/>
              <a:gd name="T72" fmla="*/ 2147483646 w 470"/>
              <a:gd name="T73" fmla="*/ 2147483646 h 2512"/>
              <a:gd name="T74" fmla="*/ 2147483646 w 470"/>
              <a:gd name="T75" fmla="*/ 2147483646 h 2512"/>
              <a:gd name="T76" fmla="*/ 0 w 470"/>
              <a:gd name="T77" fmla="*/ 2147483646 h 2512"/>
              <a:gd name="T78" fmla="*/ 2147483646 w 470"/>
              <a:gd name="T79" fmla="*/ 2147483646 h 2512"/>
              <a:gd name="T80" fmla="*/ 2147483646 w 470"/>
              <a:gd name="T81" fmla="*/ 2147483646 h 2512"/>
              <a:gd name="T82" fmla="*/ 2147483646 w 470"/>
              <a:gd name="T83" fmla="*/ 2147483646 h 2512"/>
              <a:gd name="T84" fmla="*/ 2147483646 w 470"/>
              <a:gd name="T85" fmla="*/ 2147483646 h 2512"/>
              <a:gd name="T86" fmla="*/ 2147483646 w 470"/>
              <a:gd name="T87" fmla="*/ 2147483646 h 2512"/>
              <a:gd name="T88" fmla="*/ 2147483646 w 470"/>
              <a:gd name="T89" fmla="*/ 2147483646 h 2512"/>
              <a:gd name="T90" fmla="*/ 2147483646 w 470"/>
              <a:gd name="T91" fmla="*/ 2147483646 h 2512"/>
              <a:gd name="T92" fmla="*/ 2147483646 w 470"/>
              <a:gd name="T93" fmla="*/ 2147483646 h 2512"/>
              <a:gd name="T94" fmla="*/ 2147483646 w 470"/>
              <a:gd name="T95" fmla="*/ 2147483646 h 2512"/>
              <a:gd name="T96" fmla="*/ 2147483646 w 470"/>
              <a:gd name="T97" fmla="*/ 2147483646 h 2512"/>
              <a:gd name="T98" fmla="*/ 2147483646 w 470"/>
              <a:gd name="T99" fmla="*/ 2147483646 h 2512"/>
              <a:gd name="T100" fmla="*/ 2147483646 w 470"/>
              <a:gd name="T101" fmla="*/ 2147483646 h 2512"/>
              <a:gd name="T102" fmla="*/ 2147483646 w 470"/>
              <a:gd name="T103" fmla="*/ 2147483646 h 2512"/>
              <a:gd name="T104" fmla="*/ 2147483646 w 470"/>
              <a:gd name="T105" fmla="*/ 2147483646 h 2512"/>
              <a:gd name="T106" fmla="*/ 2147483646 w 470"/>
              <a:gd name="T107" fmla="*/ 2147483646 h 2512"/>
              <a:gd name="T108" fmla="*/ 2147483646 w 470"/>
              <a:gd name="T109" fmla="*/ 2147483646 h 2512"/>
              <a:gd name="T110" fmla="*/ 2147483646 w 470"/>
              <a:gd name="T111" fmla="*/ 2147483646 h 2512"/>
              <a:gd name="T112" fmla="*/ 2147483646 w 470"/>
              <a:gd name="T113" fmla="*/ 2147483646 h 2512"/>
              <a:gd name="T114" fmla="*/ 2147483646 w 470"/>
              <a:gd name="T115" fmla="*/ 2147483646 h 251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70"/>
              <a:gd name="T175" fmla="*/ 0 h 2512"/>
              <a:gd name="T176" fmla="*/ 470 w 470"/>
              <a:gd name="T177" fmla="*/ 2512 h 251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70" h="2512">
                <a:moveTo>
                  <a:pt x="368" y="210"/>
                </a:moveTo>
                <a:lnTo>
                  <a:pt x="368" y="210"/>
                </a:lnTo>
                <a:lnTo>
                  <a:pt x="358" y="230"/>
                </a:lnTo>
                <a:lnTo>
                  <a:pt x="332" y="286"/>
                </a:lnTo>
                <a:lnTo>
                  <a:pt x="296" y="374"/>
                </a:lnTo>
                <a:lnTo>
                  <a:pt x="276" y="428"/>
                </a:lnTo>
                <a:lnTo>
                  <a:pt x="258" y="486"/>
                </a:lnTo>
                <a:lnTo>
                  <a:pt x="238" y="550"/>
                </a:lnTo>
                <a:lnTo>
                  <a:pt x="220" y="618"/>
                </a:lnTo>
                <a:lnTo>
                  <a:pt x="204" y="690"/>
                </a:lnTo>
                <a:lnTo>
                  <a:pt x="190" y="764"/>
                </a:lnTo>
                <a:lnTo>
                  <a:pt x="178" y="840"/>
                </a:lnTo>
                <a:lnTo>
                  <a:pt x="172" y="918"/>
                </a:lnTo>
                <a:lnTo>
                  <a:pt x="170" y="958"/>
                </a:lnTo>
                <a:lnTo>
                  <a:pt x="170" y="996"/>
                </a:lnTo>
                <a:lnTo>
                  <a:pt x="172" y="1036"/>
                </a:lnTo>
                <a:lnTo>
                  <a:pt x="174" y="1074"/>
                </a:lnTo>
                <a:lnTo>
                  <a:pt x="170" y="1176"/>
                </a:lnTo>
                <a:lnTo>
                  <a:pt x="168" y="1284"/>
                </a:lnTo>
                <a:lnTo>
                  <a:pt x="166" y="1414"/>
                </a:lnTo>
                <a:lnTo>
                  <a:pt x="168" y="1556"/>
                </a:lnTo>
                <a:lnTo>
                  <a:pt x="170" y="1626"/>
                </a:lnTo>
                <a:lnTo>
                  <a:pt x="174" y="1696"/>
                </a:lnTo>
                <a:lnTo>
                  <a:pt x="178" y="1760"/>
                </a:lnTo>
                <a:lnTo>
                  <a:pt x="186" y="1822"/>
                </a:lnTo>
                <a:lnTo>
                  <a:pt x="194" y="1876"/>
                </a:lnTo>
                <a:lnTo>
                  <a:pt x="206" y="1922"/>
                </a:lnTo>
                <a:lnTo>
                  <a:pt x="222" y="2004"/>
                </a:lnTo>
                <a:lnTo>
                  <a:pt x="238" y="2090"/>
                </a:lnTo>
                <a:lnTo>
                  <a:pt x="254" y="2188"/>
                </a:lnTo>
                <a:lnTo>
                  <a:pt x="260" y="2240"/>
                </a:lnTo>
                <a:lnTo>
                  <a:pt x="266" y="2292"/>
                </a:lnTo>
                <a:lnTo>
                  <a:pt x="268" y="2342"/>
                </a:lnTo>
                <a:lnTo>
                  <a:pt x="270" y="2388"/>
                </a:lnTo>
                <a:lnTo>
                  <a:pt x="268" y="2430"/>
                </a:lnTo>
                <a:lnTo>
                  <a:pt x="264" y="2466"/>
                </a:lnTo>
                <a:lnTo>
                  <a:pt x="260" y="2480"/>
                </a:lnTo>
                <a:lnTo>
                  <a:pt x="254" y="2494"/>
                </a:lnTo>
                <a:lnTo>
                  <a:pt x="248" y="2504"/>
                </a:lnTo>
                <a:lnTo>
                  <a:pt x="242" y="2512"/>
                </a:lnTo>
                <a:lnTo>
                  <a:pt x="236" y="2496"/>
                </a:lnTo>
                <a:lnTo>
                  <a:pt x="220" y="2456"/>
                </a:lnTo>
                <a:lnTo>
                  <a:pt x="208" y="2434"/>
                </a:lnTo>
                <a:lnTo>
                  <a:pt x="198" y="2416"/>
                </a:lnTo>
                <a:lnTo>
                  <a:pt x="192" y="2410"/>
                </a:lnTo>
                <a:lnTo>
                  <a:pt x="186" y="2404"/>
                </a:lnTo>
                <a:lnTo>
                  <a:pt x="180" y="2400"/>
                </a:lnTo>
                <a:lnTo>
                  <a:pt x="174" y="2400"/>
                </a:lnTo>
                <a:lnTo>
                  <a:pt x="168" y="2394"/>
                </a:lnTo>
                <a:lnTo>
                  <a:pt x="162" y="2392"/>
                </a:lnTo>
                <a:lnTo>
                  <a:pt x="154" y="2388"/>
                </a:lnTo>
                <a:lnTo>
                  <a:pt x="146" y="2388"/>
                </a:lnTo>
                <a:lnTo>
                  <a:pt x="136" y="2390"/>
                </a:lnTo>
                <a:lnTo>
                  <a:pt x="128" y="2398"/>
                </a:lnTo>
                <a:lnTo>
                  <a:pt x="120" y="2412"/>
                </a:lnTo>
                <a:lnTo>
                  <a:pt x="114" y="2406"/>
                </a:lnTo>
                <a:lnTo>
                  <a:pt x="100" y="2396"/>
                </a:lnTo>
                <a:lnTo>
                  <a:pt x="90" y="2392"/>
                </a:lnTo>
                <a:lnTo>
                  <a:pt x="80" y="2390"/>
                </a:lnTo>
                <a:lnTo>
                  <a:pt x="70" y="2392"/>
                </a:lnTo>
                <a:lnTo>
                  <a:pt x="66" y="2394"/>
                </a:lnTo>
                <a:lnTo>
                  <a:pt x="60" y="2398"/>
                </a:lnTo>
                <a:lnTo>
                  <a:pt x="52" y="2408"/>
                </a:lnTo>
                <a:lnTo>
                  <a:pt x="32" y="2430"/>
                </a:lnTo>
                <a:lnTo>
                  <a:pt x="22" y="2444"/>
                </a:lnTo>
                <a:lnTo>
                  <a:pt x="14" y="2458"/>
                </a:lnTo>
                <a:lnTo>
                  <a:pt x="8" y="2470"/>
                </a:lnTo>
                <a:lnTo>
                  <a:pt x="8" y="2482"/>
                </a:lnTo>
                <a:lnTo>
                  <a:pt x="6" y="2476"/>
                </a:lnTo>
                <a:lnTo>
                  <a:pt x="2" y="2454"/>
                </a:lnTo>
                <a:lnTo>
                  <a:pt x="0" y="2414"/>
                </a:lnTo>
                <a:lnTo>
                  <a:pt x="0" y="2386"/>
                </a:lnTo>
                <a:lnTo>
                  <a:pt x="2" y="2354"/>
                </a:lnTo>
                <a:lnTo>
                  <a:pt x="6" y="2314"/>
                </a:lnTo>
                <a:lnTo>
                  <a:pt x="12" y="2268"/>
                </a:lnTo>
                <a:lnTo>
                  <a:pt x="20" y="2216"/>
                </a:lnTo>
                <a:lnTo>
                  <a:pt x="32" y="2156"/>
                </a:lnTo>
                <a:lnTo>
                  <a:pt x="48" y="2088"/>
                </a:lnTo>
                <a:lnTo>
                  <a:pt x="68" y="2014"/>
                </a:lnTo>
                <a:lnTo>
                  <a:pt x="92" y="1930"/>
                </a:lnTo>
                <a:lnTo>
                  <a:pt x="120" y="1838"/>
                </a:lnTo>
                <a:lnTo>
                  <a:pt x="114" y="1698"/>
                </a:lnTo>
                <a:lnTo>
                  <a:pt x="110" y="1550"/>
                </a:lnTo>
                <a:lnTo>
                  <a:pt x="106" y="1376"/>
                </a:lnTo>
                <a:lnTo>
                  <a:pt x="106" y="1192"/>
                </a:lnTo>
                <a:lnTo>
                  <a:pt x="106" y="1102"/>
                </a:lnTo>
                <a:lnTo>
                  <a:pt x="108" y="1016"/>
                </a:lnTo>
                <a:lnTo>
                  <a:pt x="112" y="936"/>
                </a:lnTo>
                <a:lnTo>
                  <a:pt x="116" y="868"/>
                </a:lnTo>
                <a:lnTo>
                  <a:pt x="124" y="808"/>
                </a:lnTo>
                <a:lnTo>
                  <a:pt x="128" y="784"/>
                </a:lnTo>
                <a:lnTo>
                  <a:pt x="132" y="764"/>
                </a:lnTo>
                <a:lnTo>
                  <a:pt x="184" y="562"/>
                </a:lnTo>
                <a:lnTo>
                  <a:pt x="204" y="496"/>
                </a:lnTo>
                <a:lnTo>
                  <a:pt x="228" y="424"/>
                </a:lnTo>
                <a:lnTo>
                  <a:pt x="262" y="338"/>
                </a:lnTo>
                <a:lnTo>
                  <a:pt x="282" y="292"/>
                </a:lnTo>
                <a:lnTo>
                  <a:pt x="304" y="244"/>
                </a:lnTo>
                <a:lnTo>
                  <a:pt x="328" y="198"/>
                </a:lnTo>
                <a:lnTo>
                  <a:pt x="352" y="152"/>
                </a:lnTo>
                <a:lnTo>
                  <a:pt x="380" y="108"/>
                </a:lnTo>
                <a:lnTo>
                  <a:pt x="408" y="68"/>
                </a:lnTo>
                <a:lnTo>
                  <a:pt x="438" y="32"/>
                </a:lnTo>
                <a:lnTo>
                  <a:pt x="454" y="14"/>
                </a:lnTo>
                <a:lnTo>
                  <a:pt x="470" y="0"/>
                </a:lnTo>
                <a:lnTo>
                  <a:pt x="368" y="210"/>
                </a:lnTo>
                <a:close/>
              </a:path>
            </a:pathLst>
          </a:custGeom>
          <a:solidFill>
            <a:srgbClr val="000000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6" name="Freeform 331"/>
          <p:cNvSpPr>
            <a:spLocks/>
          </p:cNvSpPr>
          <p:nvPr/>
        </p:nvSpPr>
        <p:spPr bwMode="auto">
          <a:xfrm>
            <a:off x="5707063" y="823913"/>
            <a:ext cx="730250" cy="955675"/>
          </a:xfrm>
          <a:custGeom>
            <a:avLst/>
            <a:gdLst>
              <a:gd name="T0" fmla="*/ 0 w 460"/>
              <a:gd name="T1" fmla="*/ 2147483646 h 602"/>
              <a:gd name="T2" fmla="*/ 0 w 460"/>
              <a:gd name="T3" fmla="*/ 2147483646 h 602"/>
              <a:gd name="T4" fmla="*/ 2147483646 w 460"/>
              <a:gd name="T5" fmla="*/ 2147483646 h 602"/>
              <a:gd name="T6" fmla="*/ 2147483646 w 460"/>
              <a:gd name="T7" fmla="*/ 2147483646 h 602"/>
              <a:gd name="T8" fmla="*/ 2147483646 w 460"/>
              <a:gd name="T9" fmla="*/ 2147483646 h 602"/>
              <a:gd name="T10" fmla="*/ 2147483646 w 460"/>
              <a:gd name="T11" fmla="*/ 2147483646 h 602"/>
              <a:gd name="T12" fmla="*/ 2147483646 w 460"/>
              <a:gd name="T13" fmla="*/ 2147483646 h 602"/>
              <a:gd name="T14" fmla="*/ 2147483646 w 460"/>
              <a:gd name="T15" fmla="*/ 2147483646 h 602"/>
              <a:gd name="T16" fmla="*/ 2147483646 w 460"/>
              <a:gd name="T17" fmla="*/ 2147483646 h 602"/>
              <a:gd name="T18" fmla="*/ 2147483646 w 460"/>
              <a:gd name="T19" fmla="*/ 2147483646 h 602"/>
              <a:gd name="T20" fmla="*/ 2147483646 w 460"/>
              <a:gd name="T21" fmla="*/ 2147483646 h 602"/>
              <a:gd name="T22" fmla="*/ 2147483646 w 460"/>
              <a:gd name="T23" fmla="*/ 2147483646 h 602"/>
              <a:gd name="T24" fmla="*/ 2147483646 w 460"/>
              <a:gd name="T25" fmla="*/ 2147483646 h 602"/>
              <a:gd name="T26" fmla="*/ 2147483646 w 460"/>
              <a:gd name="T27" fmla="*/ 2147483646 h 602"/>
              <a:gd name="T28" fmla="*/ 2147483646 w 460"/>
              <a:gd name="T29" fmla="*/ 2147483646 h 602"/>
              <a:gd name="T30" fmla="*/ 2147483646 w 460"/>
              <a:gd name="T31" fmla="*/ 2147483646 h 602"/>
              <a:gd name="T32" fmla="*/ 2147483646 w 460"/>
              <a:gd name="T33" fmla="*/ 2147483646 h 602"/>
              <a:gd name="T34" fmla="*/ 2147483646 w 460"/>
              <a:gd name="T35" fmla="*/ 2147483646 h 602"/>
              <a:gd name="T36" fmla="*/ 2147483646 w 460"/>
              <a:gd name="T37" fmla="*/ 2147483646 h 602"/>
              <a:gd name="T38" fmla="*/ 2147483646 w 460"/>
              <a:gd name="T39" fmla="*/ 0 h 602"/>
              <a:gd name="T40" fmla="*/ 2147483646 w 460"/>
              <a:gd name="T41" fmla="*/ 0 h 602"/>
              <a:gd name="T42" fmla="*/ 2147483646 w 460"/>
              <a:gd name="T43" fmla="*/ 2147483646 h 602"/>
              <a:gd name="T44" fmla="*/ 2147483646 w 460"/>
              <a:gd name="T45" fmla="*/ 2147483646 h 602"/>
              <a:gd name="T46" fmla="*/ 2147483646 w 460"/>
              <a:gd name="T47" fmla="*/ 2147483646 h 602"/>
              <a:gd name="T48" fmla="*/ 2147483646 w 460"/>
              <a:gd name="T49" fmla="*/ 2147483646 h 602"/>
              <a:gd name="T50" fmla="*/ 2147483646 w 460"/>
              <a:gd name="T51" fmla="*/ 2147483646 h 602"/>
              <a:gd name="T52" fmla="*/ 2147483646 w 460"/>
              <a:gd name="T53" fmla="*/ 2147483646 h 602"/>
              <a:gd name="T54" fmla="*/ 2147483646 w 460"/>
              <a:gd name="T55" fmla="*/ 2147483646 h 602"/>
              <a:gd name="T56" fmla="*/ 2147483646 w 460"/>
              <a:gd name="T57" fmla="*/ 2147483646 h 602"/>
              <a:gd name="T58" fmla="*/ 2147483646 w 460"/>
              <a:gd name="T59" fmla="*/ 2147483646 h 602"/>
              <a:gd name="T60" fmla="*/ 2147483646 w 460"/>
              <a:gd name="T61" fmla="*/ 2147483646 h 602"/>
              <a:gd name="T62" fmla="*/ 2147483646 w 460"/>
              <a:gd name="T63" fmla="*/ 2147483646 h 602"/>
              <a:gd name="T64" fmla="*/ 2147483646 w 460"/>
              <a:gd name="T65" fmla="*/ 2147483646 h 602"/>
              <a:gd name="T66" fmla="*/ 2147483646 w 460"/>
              <a:gd name="T67" fmla="*/ 2147483646 h 602"/>
              <a:gd name="T68" fmla="*/ 2147483646 w 460"/>
              <a:gd name="T69" fmla="*/ 2147483646 h 602"/>
              <a:gd name="T70" fmla="*/ 2147483646 w 460"/>
              <a:gd name="T71" fmla="*/ 2147483646 h 602"/>
              <a:gd name="T72" fmla="*/ 2147483646 w 460"/>
              <a:gd name="T73" fmla="*/ 2147483646 h 602"/>
              <a:gd name="T74" fmla="*/ 2147483646 w 460"/>
              <a:gd name="T75" fmla="*/ 2147483646 h 602"/>
              <a:gd name="T76" fmla="*/ 2147483646 w 460"/>
              <a:gd name="T77" fmla="*/ 2147483646 h 602"/>
              <a:gd name="T78" fmla="*/ 0 w 460"/>
              <a:gd name="T79" fmla="*/ 2147483646 h 60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460"/>
              <a:gd name="T121" fmla="*/ 0 h 602"/>
              <a:gd name="T122" fmla="*/ 460 w 460"/>
              <a:gd name="T123" fmla="*/ 602 h 60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460" h="602">
                <a:moveTo>
                  <a:pt x="0" y="602"/>
                </a:moveTo>
                <a:lnTo>
                  <a:pt x="0" y="602"/>
                </a:lnTo>
                <a:lnTo>
                  <a:pt x="8" y="582"/>
                </a:lnTo>
                <a:lnTo>
                  <a:pt x="30" y="526"/>
                </a:lnTo>
                <a:lnTo>
                  <a:pt x="46" y="488"/>
                </a:lnTo>
                <a:lnTo>
                  <a:pt x="66" y="444"/>
                </a:lnTo>
                <a:lnTo>
                  <a:pt x="88" y="398"/>
                </a:lnTo>
                <a:lnTo>
                  <a:pt x="116" y="348"/>
                </a:lnTo>
                <a:lnTo>
                  <a:pt x="146" y="296"/>
                </a:lnTo>
                <a:lnTo>
                  <a:pt x="180" y="244"/>
                </a:lnTo>
                <a:lnTo>
                  <a:pt x="218" y="194"/>
                </a:lnTo>
                <a:lnTo>
                  <a:pt x="260" y="146"/>
                </a:lnTo>
                <a:lnTo>
                  <a:pt x="282" y="124"/>
                </a:lnTo>
                <a:lnTo>
                  <a:pt x="304" y="102"/>
                </a:lnTo>
                <a:lnTo>
                  <a:pt x="328" y="80"/>
                </a:lnTo>
                <a:lnTo>
                  <a:pt x="352" y="62"/>
                </a:lnTo>
                <a:lnTo>
                  <a:pt x="378" y="44"/>
                </a:lnTo>
                <a:lnTo>
                  <a:pt x="404" y="28"/>
                </a:lnTo>
                <a:lnTo>
                  <a:pt x="432" y="14"/>
                </a:lnTo>
                <a:lnTo>
                  <a:pt x="460" y="0"/>
                </a:lnTo>
                <a:lnTo>
                  <a:pt x="446" y="14"/>
                </a:lnTo>
                <a:lnTo>
                  <a:pt x="404" y="50"/>
                </a:lnTo>
                <a:lnTo>
                  <a:pt x="376" y="76"/>
                </a:lnTo>
                <a:lnTo>
                  <a:pt x="346" y="108"/>
                </a:lnTo>
                <a:lnTo>
                  <a:pt x="314" y="144"/>
                </a:lnTo>
                <a:lnTo>
                  <a:pt x="280" y="182"/>
                </a:lnTo>
                <a:lnTo>
                  <a:pt x="246" y="226"/>
                </a:lnTo>
                <a:lnTo>
                  <a:pt x="212" y="272"/>
                </a:lnTo>
                <a:lnTo>
                  <a:pt x="180" y="322"/>
                </a:lnTo>
                <a:lnTo>
                  <a:pt x="152" y="374"/>
                </a:lnTo>
                <a:lnTo>
                  <a:pt x="140" y="402"/>
                </a:lnTo>
                <a:lnTo>
                  <a:pt x="128" y="430"/>
                </a:lnTo>
                <a:lnTo>
                  <a:pt x="118" y="458"/>
                </a:lnTo>
                <a:lnTo>
                  <a:pt x="108" y="486"/>
                </a:lnTo>
                <a:lnTo>
                  <a:pt x="100" y="514"/>
                </a:lnTo>
                <a:lnTo>
                  <a:pt x="96" y="544"/>
                </a:lnTo>
                <a:lnTo>
                  <a:pt x="92" y="574"/>
                </a:lnTo>
                <a:lnTo>
                  <a:pt x="90" y="602"/>
                </a:lnTo>
                <a:lnTo>
                  <a:pt x="0" y="602"/>
                </a:lnTo>
                <a:close/>
              </a:path>
            </a:pathLst>
          </a:custGeom>
          <a:solidFill>
            <a:srgbClr val="000000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7" name="Freeform 332"/>
          <p:cNvSpPr>
            <a:spLocks/>
          </p:cNvSpPr>
          <p:nvPr/>
        </p:nvSpPr>
        <p:spPr bwMode="auto">
          <a:xfrm>
            <a:off x="4995863" y="677863"/>
            <a:ext cx="263525" cy="590550"/>
          </a:xfrm>
          <a:custGeom>
            <a:avLst/>
            <a:gdLst>
              <a:gd name="T0" fmla="*/ 2147483646 w 166"/>
              <a:gd name="T1" fmla="*/ 0 h 372"/>
              <a:gd name="T2" fmla="*/ 2147483646 w 166"/>
              <a:gd name="T3" fmla="*/ 0 h 372"/>
              <a:gd name="T4" fmla="*/ 2147483646 w 166"/>
              <a:gd name="T5" fmla="*/ 2147483646 h 372"/>
              <a:gd name="T6" fmla="*/ 2147483646 w 166"/>
              <a:gd name="T7" fmla="*/ 2147483646 h 372"/>
              <a:gd name="T8" fmla="*/ 2147483646 w 166"/>
              <a:gd name="T9" fmla="*/ 2147483646 h 372"/>
              <a:gd name="T10" fmla="*/ 2147483646 w 166"/>
              <a:gd name="T11" fmla="*/ 2147483646 h 372"/>
              <a:gd name="T12" fmla="*/ 2147483646 w 166"/>
              <a:gd name="T13" fmla="*/ 2147483646 h 372"/>
              <a:gd name="T14" fmla="*/ 2147483646 w 166"/>
              <a:gd name="T15" fmla="*/ 2147483646 h 372"/>
              <a:gd name="T16" fmla="*/ 2147483646 w 166"/>
              <a:gd name="T17" fmla="*/ 2147483646 h 372"/>
              <a:gd name="T18" fmla="*/ 0 w 166"/>
              <a:gd name="T19" fmla="*/ 2147483646 h 372"/>
              <a:gd name="T20" fmla="*/ 0 w 166"/>
              <a:gd name="T21" fmla="*/ 2147483646 h 372"/>
              <a:gd name="T22" fmla="*/ 2147483646 w 166"/>
              <a:gd name="T23" fmla="*/ 2147483646 h 372"/>
              <a:gd name="T24" fmla="*/ 2147483646 w 166"/>
              <a:gd name="T25" fmla="*/ 2147483646 h 372"/>
              <a:gd name="T26" fmla="*/ 2147483646 w 166"/>
              <a:gd name="T27" fmla="*/ 2147483646 h 372"/>
              <a:gd name="T28" fmla="*/ 2147483646 w 166"/>
              <a:gd name="T29" fmla="*/ 2147483646 h 372"/>
              <a:gd name="T30" fmla="*/ 2147483646 w 166"/>
              <a:gd name="T31" fmla="*/ 2147483646 h 372"/>
              <a:gd name="T32" fmla="*/ 2147483646 w 166"/>
              <a:gd name="T33" fmla="*/ 2147483646 h 372"/>
              <a:gd name="T34" fmla="*/ 2147483646 w 166"/>
              <a:gd name="T35" fmla="*/ 2147483646 h 372"/>
              <a:gd name="T36" fmla="*/ 2147483646 w 166"/>
              <a:gd name="T37" fmla="*/ 2147483646 h 372"/>
              <a:gd name="T38" fmla="*/ 2147483646 w 166"/>
              <a:gd name="T39" fmla="*/ 2147483646 h 372"/>
              <a:gd name="T40" fmla="*/ 2147483646 w 166"/>
              <a:gd name="T41" fmla="*/ 0 h 372"/>
              <a:gd name="T42" fmla="*/ 2147483646 w 166"/>
              <a:gd name="T43" fmla="*/ 0 h 37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6"/>
              <a:gd name="T67" fmla="*/ 0 h 372"/>
              <a:gd name="T68" fmla="*/ 166 w 166"/>
              <a:gd name="T69" fmla="*/ 372 h 37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6" h="372">
                <a:moveTo>
                  <a:pt x="166" y="0"/>
                </a:moveTo>
                <a:lnTo>
                  <a:pt x="166" y="0"/>
                </a:lnTo>
                <a:lnTo>
                  <a:pt x="150" y="46"/>
                </a:lnTo>
                <a:lnTo>
                  <a:pt x="116" y="152"/>
                </a:lnTo>
                <a:lnTo>
                  <a:pt x="98" y="214"/>
                </a:lnTo>
                <a:lnTo>
                  <a:pt x="82" y="274"/>
                </a:lnTo>
                <a:lnTo>
                  <a:pt x="72" y="328"/>
                </a:lnTo>
                <a:lnTo>
                  <a:pt x="68" y="352"/>
                </a:lnTo>
                <a:lnTo>
                  <a:pt x="68" y="372"/>
                </a:lnTo>
                <a:lnTo>
                  <a:pt x="0" y="366"/>
                </a:lnTo>
                <a:lnTo>
                  <a:pt x="14" y="318"/>
                </a:lnTo>
                <a:lnTo>
                  <a:pt x="32" y="270"/>
                </a:lnTo>
                <a:lnTo>
                  <a:pt x="52" y="210"/>
                </a:lnTo>
                <a:lnTo>
                  <a:pt x="78" y="148"/>
                </a:lnTo>
                <a:lnTo>
                  <a:pt x="90" y="118"/>
                </a:lnTo>
                <a:lnTo>
                  <a:pt x="106" y="88"/>
                </a:lnTo>
                <a:lnTo>
                  <a:pt x="120" y="62"/>
                </a:lnTo>
                <a:lnTo>
                  <a:pt x="134" y="36"/>
                </a:lnTo>
                <a:lnTo>
                  <a:pt x="150" y="16"/>
                </a:lnTo>
                <a:lnTo>
                  <a:pt x="166" y="0"/>
                </a:lnTo>
                <a:close/>
              </a:path>
            </a:pathLst>
          </a:custGeom>
          <a:solidFill>
            <a:srgbClr val="000000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8" name="Freeform 333"/>
          <p:cNvSpPr>
            <a:spLocks/>
          </p:cNvSpPr>
          <p:nvPr/>
        </p:nvSpPr>
        <p:spPr bwMode="auto">
          <a:xfrm>
            <a:off x="3649663" y="585788"/>
            <a:ext cx="307975" cy="631825"/>
          </a:xfrm>
          <a:custGeom>
            <a:avLst/>
            <a:gdLst>
              <a:gd name="T0" fmla="*/ 2147483646 w 194"/>
              <a:gd name="T1" fmla="*/ 0 h 398"/>
              <a:gd name="T2" fmla="*/ 2147483646 w 194"/>
              <a:gd name="T3" fmla="*/ 0 h 398"/>
              <a:gd name="T4" fmla="*/ 2147483646 w 194"/>
              <a:gd name="T5" fmla="*/ 2147483646 h 398"/>
              <a:gd name="T6" fmla="*/ 2147483646 w 194"/>
              <a:gd name="T7" fmla="*/ 2147483646 h 398"/>
              <a:gd name="T8" fmla="*/ 2147483646 w 194"/>
              <a:gd name="T9" fmla="*/ 2147483646 h 398"/>
              <a:gd name="T10" fmla="*/ 2147483646 w 194"/>
              <a:gd name="T11" fmla="*/ 2147483646 h 398"/>
              <a:gd name="T12" fmla="*/ 2147483646 w 194"/>
              <a:gd name="T13" fmla="*/ 2147483646 h 398"/>
              <a:gd name="T14" fmla="*/ 2147483646 w 194"/>
              <a:gd name="T15" fmla="*/ 2147483646 h 398"/>
              <a:gd name="T16" fmla="*/ 2147483646 w 194"/>
              <a:gd name="T17" fmla="*/ 2147483646 h 398"/>
              <a:gd name="T18" fmla="*/ 2147483646 w 194"/>
              <a:gd name="T19" fmla="*/ 2147483646 h 398"/>
              <a:gd name="T20" fmla="*/ 2147483646 w 194"/>
              <a:gd name="T21" fmla="*/ 2147483646 h 398"/>
              <a:gd name="T22" fmla="*/ 0 w 194"/>
              <a:gd name="T23" fmla="*/ 2147483646 h 398"/>
              <a:gd name="T24" fmla="*/ 0 w 194"/>
              <a:gd name="T25" fmla="*/ 2147483646 h 398"/>
              <a:gd name="T26" fmla="*/ 2147483646 w 194"/>
              <a:gd name="T27" fmla="*/ 2147483646 h 398"/>
              <a:gd name="T28" fmla="*/ 2147483646 w 194"/>
              <a:gd name="T29" fmla="*/ 2147483646 h 398"/>
              <a:gd name="T30" fmla="*/ 2147483646 w 194"/>
              <a:gd name="T31" fmla="*/ 2147483646 h 398"/>
              <a:gd name="T32" fmla="*/ 2147483646 w 194"/>
              <a:gd name="T33" fmla="*/ 2147483646 h 398"/>
              <a:gd name="T34" fmla="*/ 2147483646 w 194"/>
              <a:gd name="T35" fmla="*/ 2147483646 h 398"/>
              <a:gd name="T36" fmla="*/ 2147483646 w 194"/>
              <a:gd name="T37" fmla="*/ 2147483646 h 398"/>
              <a:gd name="T38" fmla="*/ 2147483646 w 194"/>
              <a:gd name="T39" fmla="*/ 2147483646 h 398"/>
              <a:gd name="T40" fmla="*/ 2147483646 w 194"/>
              <a:gd name="T41" fmla="*/ 2147483646 h 398"/>
              <a:gd name="T42" fmla="*/ 2147483646 w 194"/>
              <a:gd name="T43" fmla="*/ 0 h 398"/>
              <a:gd name="T44" fmla="*/ 2147483646 w 194"/>
              <a:gd name="T45" fmla="*/ 0 h 39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94"/>
              <a:gd name="T70" fmla="*/ 0 h 398"/>
              <a:gd name="T71" fmla="*/ 194 w 194"/>
              <a:gd name="T72" fmla="*/ 398 h 39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94" h="398">
                <a:moveTo>
                  <a:pt x="194" y="0"/>
                </a:moveTo>
                <a:lnTo>
                  <a:pt x="194" y="0"/>
                </a:lnTo>
                <a:lnTo>
                  <a:pt x="174" y="46"/>
                </a:lnTo>
                <a:lnTo>
                  <a:pt x="154" y="96"/>
                </a:lnTo>
                <a:lnTo>
                  <a:pt x="130" y="158"/>
                </a:lnTo>
                <a:lnTo>
                  <a:pt x="106" y="224"/>
                </a:lnTo>
                <a:lnTo>
                  <a:pt x="88" y="290"/>
                </a:lnTo>
                <a:lnTo>
                  <a:pt x="80" y="320"/>
                </a:lnTo>
                <a:lnTo>
                  <a:pt x="74" y="350"/>
                </a:lnTo>
                <a:lnTo>
                  <a:pt x="70" y="376"/>
                </a:lnTo>
                <a:lnTo>
                  <a:pt x="70" y="398"/>
                </a:lnTo>
                <a:lnTo>
                  <a:pt x="0" y="392"/>
                </a:lnTo>
                <a:lnTo>
                  <a:pt x="14" y="350"/>
                </a:lnTo>
                <a:lnTo>
                  <a:pt x="30" y="304"/>
                </a:lnTo>
                <a:lnTo>
                  <a:pt x="54" y="248"/>
                </a:lnTo>
                <a:lnTo>
                  <a:pt x="82" y="184"/>
                </a:lnTo>
                <a:lnTo>
                  <a:pt x="116" y="118"/>
                </a:lnTo>
                <a:lnTo>
                  <a:pt x="134" y="86"/>
                </a:lnTo>
                <a:lnTo>
                  <a:pt x="152" y="56"/>
                </a:lnTo>
                <a:lnTo>
                  <a:pt x="174" y="26"/>
                </a:lnTo>
                <a:lnTo>
                  <a:pt x="194" y="0"/>
                </a:lnTo>
                <a:close/>
              </a:path>
            </a:pathLst>
          </a:custGeom>
          <a:solidFill>
            <a:srgbClr val="000000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9" name="Freeform 334"/>
          <p:cNvSpPr>
            <a:spLocks/>
          </p:cNvSpPr>
          <p:nvPr/>
        </p:nvSpPr>
        <p:spPr bwMode="auto">
          <a:xfrm>
            <a:off x="4141788" y="884238"/>
            <a:ext cx="406400" cy="911225"/>
          </a:xfrm>
          <a:custGeom>
            <a:avLst/>
            <a:gdLst>
              <a:gd name="T0" fmla="*/ 2147483646 w 256"/>
              <a:gd name="T1" fmla="*/ 0 h 574"/>
              <a:gd name="T2" fmla="*/ 2147483646 w 256"/>
              <a:gd name="T3" fmla="*/ 0 h 574"/>
              <a:gd name="T4" fmla="*/ 2147483646 w 256"/>
              <a:gd name="T5" fmla="*/ 2147483646 h 574"/>
              <a:gd name="T6" fmla="*/ 2147483646 w 256"/>
              <a:gd name="T7" fmla="*/ 2147483646 h 574"/>
              <a:gd name="T8" fmla="*/ 2147483646 w 256"/>
              <a:gd name="T9" fmla="*/ 2147483646 h 574"/>
              <a:gd name="T10" fmla="*/ 2147483646 w 256"/>
              <a:gd name="T11" fmla="*/ 2147483646 h 574"/>
              <a:gd name="T12" fmla="*/ 2147483646 w 256"/>
              <a:gd name="T13" fmla="*/ 2147483646 h 574"/>
              <a:gd name="T14" fmla="*/ 2147483646 w 256"/>
              <a:gd name="T15" fmla="*/ 2147483646 h 574"/>
              <a:gd name="T16" fmla="*/ 2147483646 w 256"/>
              <a:gd name="T17" fmla="*/ 2147483646 h 574"/>
              <a:gd name="T18" fmla="*/ 2147483646 w 256"/>
              <a:gd name="T19" fmla="*/ 2147483646 h 574"/>
              <a:gd name="T20" fmla="*/ 2147483646 w 256"/>
              <a:gd name="T21" fmla="*/ 2147483646 h 574"/>
              <a:gd name="T22" fmla="*/ 2147483646 w 256"/>
              <a:gd name="T23" fmla="*/ 2147483646 h 574"/>
              <a:gd name="T24" fmla="*/ 2147483646 w 256"/>
              <a:gd name="T25" fmla="*/ 2147483646 h 574"/>
              <a:gd name="T26" fmla="*/ 0 w 256"/>
              <a:gd name="T27" fmla="*/ 2147483646 h 574"/>
              <a:gd name="T28" fmla="*/ 0 w 256"/>
              <a:gd name="T29" fmla="*/ 2147483646 h 574"/>
              <a:gd name="T30" fmla="*/ 2147483646 w 256"/>
              <a:gd name="T31" fmla="*/ 2147483646 h 574"/>
              <a:gd name="T32" fmla="*/ 2147483646 w 256"/>
              <a:gd name="T33" fmla="*/ 2147483646 h 574"/>
              <a:gd name="T34" fmla="*/ 2147483646 w 256"/>
              <a:gd name="T35" fmla="*/ 2147483646 h 574"/>
              <a:gd name="T36" fmla="*/ 2147483646 w 256"/>
              <a:gd name="T37" fmla="*/ 2147483646 h 574"/>
              <a:gd name="T38" fmla="*/ 2147483646 w 256"/>
              <a:gd name="T39" fmla="*/ 2147483646 h 574"/>
              <a:gd name="T40" fmla="*/ 2147483646 w 256"/>
              <a:gd name="T41" fmla="*/ 2147483646 h 574"/>
              <a:gd name="T42" fmla="*/ 2147483646 w 256"/>
              <a:gd name="T43" fmla="*/ 2147483646 h 574"/>
              <a:gd name="T44" fmla="*/ 2147483646 w 256"/>
              <a:gd name="T45" fmla="*/ 2147483646 h 574"/>
              <a:gd name="T46" fmla="*/ 2147483646 w 256"/>
              <a:gd name="T47" fmla="*/ 2147483646 h 574"/>
              <a:gd name="T48" fmla="*/ 2147483646 w 256"/>
              <a:gd name="T49" fmla="*/ 2147483646 h 574"/>
              <a:gd name="T50" fmla="*/ 2147483646 w 256"/>
              <a:gd name="T51" fmla="*/ 2147483646 h 574"/>
              <a:gd name="T52" fmla="*/ 2147483646 w 256"/>
              <a:gd name="T53" fmla="*/ 2147483646 h 574"/>
              <a:gd name="T54" fmla="*/ 2147483646 w 256"/>
              <a:gd name="T55" fmla="*/ 0 h 574"/>
              <a:gd name="T56" fmla="*/ 2147483646 w 256"/>
              <a:gd name="T57" fmla="*/ 0 h 57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56"/>
              <a:gd name="T88" fmla="*/ 0 h 574"/>
              <a:gd name="T89" fmla="*/ 256 w 256"/>
              <a:gd name="T90" fmla="*/ 574 h 57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56" h="574">
                <a:moveTo>
                  <a:pt x="256" y="0"/>
                </a:moveTo>
                <a:lnTo>
                  <a:pt x="256" y="0"/>
                </a:lnTo>
                <a:lnTo>
                  <a:pt x="226" y="66"/>
                </a:lnTo>
                <a:lnTo>
                  <a:pt x="196" y="138"/>
                </a:lnTo>
                <a:lnTo>
                  <a:pt x="160" y="226"/>
                </a:lnTo>
                <a:lnTo>
                  <a:pt x="128" y="322"/>
                </a:lnTo>
                <a:lnTo>
                  <a:pt x="112" y="370"/>
                </a:lnTo>
                <a:lnTo>
                  <a:pt x="100" y="416"/>
                </a:lnTo>
                <a:lnTo>
                  <a:pt x="90" y="460"/>
                </a:lnTo>
                <a:lnTo>
                  <a:pt x="84" y="502"/>
                </a:lnTo>
                <a:lnTo>
                  <a:pt x="80" y="540"/>
                </a:lnTo>
                <a:lnTo>
                  <a:pt x="80" y="558"/>
                </a:lnTo>
                <a:lnTo>
                  <a:pt x="82" y="574"/>
                </a:lnTo>
                <a:lnTo>
                  <a:pt x="0" y="574"/>
                </a:lnTo>
                <a:lnTo>
                  <a:pt x="18" y="496"/>
                </a:lnTo>
                <a:lnTo>
                  <a:pt x="40" y="416"/>
                </a:lnTo>
                <a:lnTo>
                  <a:pt x="70" y="320"/>
                </a:lnTo>
                <a:lnTo>
                  <a:pt x="88" y="270"/>
                </a:lnTo>
                <a:lnTo>
                  <a:pt x="108" y="220"/>
                </a:lnTo>
                <a:lnTo>
                  <a:pt x="128" y="172"/>
                </a:lnTo>
                <a:lnTo>
                  <a:pt x="150" y="128"/>
                </a:lnTo>
                <a:lnTo>
                  <a:pt x="176" y="86"/>
                </a:lnTo>
                <a:lnTo>
                  <a:pt x="200" y="50"/>
                </a:lnTo>
                <a:lnTo>
                  <a:pt x="214" y="34"/>
                </a:lnTo>
                <a:lnTo>
                  <a:pt x="228" y="20"/>
                </a:lnTo>
                <a:lnTo>
                  <a:pt x="242" y="10"/>
                </a:lnTo>
                <a:lnTo>
                  <a:pt x="256" y="0"/>
                </a:lnTo>
                <a:close/>
              </a:path>
            </a:pathLst>
          </a:custGeom>
          <a:solidFill>
            <a:srgbClr val="000000"/>
          </a:solidFill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0" name="Freeform 335"/>
          <p:cNvSpPr>
            <a:spLocks/>
          </p:cNvSpPr>
          <p:nvPr/>
        </p:nvSpPr>
        <p:spPr bwMode="auto">
          <a:xfrm>
            <a:off x="5132388" y="2700338"/>
            <a:ext cx="1365250" cy="1565275"/>
          </a:xfrm>
          <a:custGeom>
            <a:avLst/>
            <a:gdLst>
              <a:gd name="T0" fmla="*/ 2147483646 w 860"/>
              <a:gd name="T1" fmla="*/ 0 h 986"/>
              <a:gd name="T2" fmla="*/ 2147483646 w 860"/>
              <a:gd name="T3" fmla="*/ 0 h 986"/>
              <a:gd name="T4" fmla="*/ 2147483646 w 860"/>
              <a:gd name="T5" fmla="*/ 2147483646 h 986"/>
              <a:gd name="T6" fmla="*/ 2147483646 w 860"/>
              <a:gd name="T7" fmla="*/ 2147483646 h 986"/>
              <a:gd name="T8" fmla="*/ 2147483646 w 860"/>
              <a:gd name="T9" fmla="*/ 2147483646 h 986"/>
              <a:gd name="T10" fmla="*/ 2147483646 w 860"/>
              <a:gd name="T11" fmla="*/ 2147483646 h 986"/>
              <a:gd name="T12" fmla="*/ 2147483646 w 860"/>
              <a:gd name="T13" fmla="*/ 2147483646 h 986"/>
              <a:gd name="T14" fmla="*/ 2147483646 w 860"/>
              <a:gd name="T15" fmla="*/ 2147483646 h 986"/>
              <a:gd name="T16" fmla="*/ 2147483646 w 860"/>
              <a:gd name="T17" fmla="*/ 2147483646 h 986"/>
              <a:gd name="T18" fmla="*/ 2147483646 w 860"/>
              <a:gd name="T19" fmla="*/ 2147483646 h 986"/>
              <a:gd name="T20" fmla="*/ 2147483646 w 860"/>
              <a:gd name="T21" fmla="*/ 2147483646 h 986"/>
              <a:gd name="T22" fmla="*/ 2147483646 w 860"/>
              <a:gd name="T23" fmla="*/ 2147483646 h 986"/>
              <a:gd name="T24" fmla="*/ 2147483646 w 860"/>
              <a:gd name="T25" fmla="*/ 2147483646 h 986"/>
              <a:gd name="T26" fmla="*/ 2147483646 w 860"/>
              <a:gd name="T27" fmla="*/ 2147483646 h 986"/>
              <a:gd name="T28" fmla="*/ 2147483646 w 860"/>
              <a:gd name="T29" fmla="*/ 2147483646 h 986"/>
              <a:gd name="T30" fmla="*/ 2147483646 w 860"/>
              <a:gd name="T31" fmla="*/ 2147483646 h 986"/>
              <a:gd name="T32" fmla="*/ 2147483646 w 860"/>
              <a:gd name="T33" fmla="*/ 2147483646 h 986"/>
              <a:gd name="T34" fmla="*/ 2147483646 w 860"/>
              <a:gd name="T35" fmla="*/ 2147483646 h 986"/>
              <a:gd name="T36" fmla="*/ 2147483646 w 860"/>
              <a:gd name="T37" fmla="*/ 2147483646 h 986"/>
              <a:gd name="T38" fmla="*/ 2147483646 w 860"/>
              <a:gd name="T39" fmla="*/ 2147483646 h 986"/>
              <a:gd name="T40" fmla="*/ 2147483646 w 860"/>
              <a:gd name="T41" fmla="*/ 2147483646 h 986"/>
              <a:gd name="T42" fmla="*/ 2147483646 w 860"/>
              <a:gd name="T43" fmla="*/ 2147483646 h 986"/>
              <a:gd name="T44" fmla="*/ 2147483646 w 860"/>
              <a:gd name="T45" fmla="*/ 2147483646 h 986"/>
              <a:gd name="T46" fmla="*/ 2147483646 w 860"/>
              <a:gd name="T47" fmla="*/ 2147483646 h 986"/>
              <a:gd name="T48" fmla="*/ 2147483646 w 860"/>
              <a:gd name="T49" fmla="*/ 2147483646 h 986"/>
              <a:gd name="T50" fmla="*/ 2147483646 w 860"/>
              <a:gd name="T51" fmla="*/ 2147483646 h 986"/>
              <a:gd name="T52" fmla="*/ 2147483646 w 860"/>
              <a:gd name="T53" fmla="*/ 2147483646 h 986"/>
              <a:gd name="T54" fmla="*/ 2147483646 w 860"/>
              <a:gd name="T55" fmla="*/ 2147483646 h 986"/>
              <a:gd name="T56" fmla="*/ 2147483646 w 860"/>
              <a:gd name="T57" fmla="*/ 2147483646 h 986"/>
              <a:gd name="T58" fmla="*/ 0 w 860"/>
              <a:gd name="T59" fmla="*/ 2147483646 h 986"/>
              <a:gd name="T60" fmla="*/ 0 w 860"/>
              <a:gd name="T61" fmla="*/ 2147483646 h 986"/>
              <a:gd name="T62" fmla="*/ 0 w 860"/>
              <a:gd name="T63" fmla="*/ 2147483646 h 986"/>
              <a:gd name="T64" fmla="*/ 2147483646 w 860"/>
              <a:gd name="T65" fmla="*/ 2147483646 h 986"/>
              <a:gd name="T66" fmla="*/ 2147483646 w 860"/>
              <a:gd name="T67" fmla="*/ 2147483646 h 986"/>
              <a:gd name="T68" fmla="*/ 2147483646 w 860"/>
              <a:gd name="T69" fmla="*/ 2147483646 h 986"/>
              <a:gd name="T70" fmla="*/ 2147483646 w 860"/>
              <a:gd name="T71" fmla="*/ 2147483646 h 986"/>
              <a:gd name="T72" fmla="*/ 2147483646 w 860"/>
              <a:gd name="T73" fmla="*/ 2147483646 h 986"/>
              <a:gd name="T74" fmla="*/ 2147483646 w 860"/>
              <a:gd name="T75" fmla="*/ 2147483646 h 986"/>
              <a:gd name="T76" fmla="*/ 2147483646 w 860"/>
              <a:gd name="T77" fmla="*/ 2147483646 h 986"/>
              <a:gd name="T78" fmla="*/ 2147483646 w 860"/>
              <a:gd name="T79" fmla="*/ 2147483646 h 986"/>
              <a:gd name="T80" fmla="*/ 2147483646 w 860"/>
              <a:gd name="T81" fmla="*/ 2147483646 h 986"/>
              <a:gd name="T82" fmla="*/ 2147483646 w 860"/>
              <a:gd name="T83" fmla="*/ 2147483646 h 986"/>
              <a:gd name="T84" fmla="*/ 2147483646 w 860"/>
              <a:gd name="T85" fmla="*/ 2147483646 h 986"/>
              <a:gd name="T86" fmla="*/ 2147483646 w 860"/>
              <a:gd name="T87" fmla="*/ 2147483646 h 986"/>
              <a:gd name="T88" fmla="*/ 2147483646 w 860"/>
              <a:gd name="T89" fmla="*/ 2147483646 h 986"/>
              <a:gd name="T90" fmla="*/ 2147483646 w 860"/>
              <a:gd name="T91" fmla="*/ 2147483646 h 986"/>
              <a:gd name="T92" fmla="*/ 2147483646 w 860"/>
              <a:gd name="T93" fmla="*/ 2147483646 h 986"/>
              <a:gd name="T94" fmla="*/ 2147483646 w 860"/>
              <a:gd name="T95" fmla="*/ 2147483646 h 986"/>
              <a:gd name="T96" fmla="*/ 2147483646 w 860"/>
              <a:gd name="T97" fmla="*/ 2147483646 h 986"/>
              <a:gd name="T98" fmla="*/ 2147483646 w 860"/>
              <a:gd name="T99" fmla="*/ 2147483646 h 986"/>
              <a:gd name="T100" fmla="*/ 2147483646 w 860"/>
              <a:gd name="T101" fmla="*/ 2147483646 h 986"/>
              <a:gd name="T102" fmla="*/ 2147483646 w 860"/>
              <a:gd name="T103" fmla="*/ 2147483646 h 986"/>
              <a:gd name="T104" fmla="*/ 2147483646 w 860"/>
              <a:gd name="T105" fmla="*/ 2147483646 h 986"/>
              <a:gd name="T106" fmla="*/ 2147483646 w 860"/>
              <a:gd name="T107" fmla="*/ 2147483646 h 986"/>
              <a:gd name="T108" fmla="*/ 2147483646 w 860"/>
              <a:gd name="T109" fmla="*/ 2147483646 h 986"/>
              <a:gd name="T110" fmla="*/ 2147483646 w 860"/>
              <a:gd name="T111" fmla="*/ 2147483646 h 986"/>
              <a:gd name="T112" fmla="*/ 2147483646 w 860"/>
              <a:gd name="T113" fmla="*/ 2147483646 h 986"/>
              <a:gd name="T114" fmla="*/ 2147483646 w 860"/>
              <a:gd name="T115" fmla="*/ 2147483646 h 986"/>
              <a:gd name="T116" fmla="*/ 2147483646 w 860"/>
              <a:gd name="T117" fmla="*/ 2147483646 h 986"/>
              <a:gd name="T118" fmla="*/ 2147483646 w 860"/>
              <a:gd name="T119" fmla="*/ 2147483646 h 986"/>
              <a:gd name="T120" fmla="*/ 2147483646 w 860"/>
              <a:gd name="T121" fmla="*/ 2147483646 h 986"/>
              <a:gd name="T122" fmla="*/ 2147483646 w 860"/>
              <a:gd name="T123" fmla="*/ 2147483646 h 986"/>
              <a:gd name="T124" fmla="*/ 2147483646 w 860"/>
              <a:gd name="T125" fmla="*/ 0 h 98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60"/>
              <a:gd name="T190" fmla="*/ 0 h 986"/>
              <a:gd name="T191" fmla="*/ 860 w 860"/>
              <a:gd name="T192" fmla="*/ 986 h 98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60" h="986">
                <a:moveTo>
                  <a:pt x="860" y="0"/>
                </a:moveTo>
                <a:lnTo>
                  <a:pt x="860" y="0"/>
                </a:lnTo>
                <a:lnTo>
                  <a:pt x="840" y="12"/>
                </a:lnTo>
                <a:lnTo>
                  <a:pt x="782" y="46"/>
                </a:lnTo>
                <a:lnTo>
                  <a:pt x="696" y="100"/>
                </a:lnTo>
                <a:lnTo>
                  <a:pt x="646" y="134"/>
                </a:lnTo>
                <a:lnTo>
                  <a:pt x="590" y="172"/>
                </a:lnTo>
                <a:lnTo>
                  <a:pt x="532" y="214"/>
                </a:lnTo>
                <a:lnTo>
                  <a:pt x="474" y="260"/>
                </a:lnTo>
                <a:lnTo>
                  <a:pt x="412" y="310"/>
                </a:lnTo>
                <a:lnTo>
                  <a:pt x="352" y="362"/>
                </a:lnTo>
                <a:lnTo>
                  <a:pt x="294" y="416"/>
                </a:lnTo>
                <a:lnTo>
                  <a:pt x="238" y="474"/>
                </a:lnTo>
                <a:lnTo>
                  <a:pt x="184" y="534"/>
                </a:lnTo>
                <a:lnTo>
                  <a:pt x="160" y="566"/>
                </a:lnTo>
                <a:lnTo>
                  <a:pt x="136" y="596"/>
                </a:lnTo>
                <a:lnTo>
                  <a:pt x="132" y="600"/>
                </a:lnTo>
                <a:lnTo>
                  <a:pt x="120" y="604"/>
                </a:lnTo>
                <a:lnTo>
                  <a:pt x="104" y="610"/>
                </a:lnTo>
                <a:lnTo>
                  <a:pt x="94" y="612"/>
                </a:lnTo>
                <a:lnTo>
                  <a:pt x="84" y="612"/>
                </a:lnTo>
                <a:lnTo>
                  <a:pt x="72" y="610"/>
                </a:lnTo>
                <a:lnTo>
                  <a:pt x="62" y="606"/>
                </a:lnTo>
                <a:lnTo>
                  <a:pt x="50" y="600"/>
                </a:lnTo>
                <a:lnTo>
                  <a:pt x="40" y="592"/>
                </a:lnTo>
                <a:lnTo>
                  <a:pt x="28" y="580"/>
                </a:lnTo>
                <a:lnTo>
                  <a:pt x="18" y="564"/>
                </a:lnTo>
                <a:lnTo>
                  <a:pt x="10" y="544"/>
                </a:lnTo>
                <a:lnTo>
                  <a:pt x="0" y="520"/>
                </a:lnTo>
                <a:lnTo>
                  <a:pt x="0" y="552"/>
                </a:lnTo>
                <a:lnTo>
                  <a:pt x="4" y="590"/>
                </a:lnTo>
                <a:lnTo>
                  <a:pt x="10" y="642"/>
                </a:lnTo>
                <a:lnTo>
                  <a:pt x="22" y="708"/>
                </a:lnTo>
                <a:lnTo>
                  <a:pt x="32" y="746"/>
                </a:lnTo>
                <a:lnTo>
                  <a:pt x="42" y="788"/>
                </a:lnTo>
                <a:lnTo>
                  <a:pt x="56" y="834"/>
                </a:lnTo>
                <a:lnTo>
                  <a:pt x="70" y="882"/>
                </a:lnTo>
                <a:lnTo>
                  <a:pt x="88" y="932"/>
                </a:lnTo>
                <a:lnTo>
                  <a:pt x="110" y="986"/>
                </a:lnTo>
                <a:lnTo>
                  <a:pt x="124" y="958"/>
                </a:lnTo>
                <a:lnTo>
                  <a:pt x="166" y="880"/>
                </a:lnTo>
                <a:lnTo>
                  <a:pt x="196" y="826"/>
                </a:lnTo>
                <a:lnTo>
                  <a:pt x="232" y="766"/>
                </a:lnTo>
                <a:lnTo>
                  <a:pt x="272" y="702"/>
                </a:lnTo>
                <a:lnTo>
                  <a:pt x="320" y="634"/>
                </a:lnTo>
                <a:lnTo>
                  <a:pt x="372" y="564"/>
                </a:lnTo>
                <a:lnTo>
                  <a:pt x="430" y="494"/>
                </a:lnTo>
                <a:lnTo>
                  <a:pt x="460" y="460"/>
                </a:lnTo>
                <a:lnTo>
                  <a:pt x="490" y="426"/>
                </a:lnTo>
                <a:lnTo>
                  <a:pt x="524" y="394"/>
                </a:lnTo>
                <a:lnTo>
                  <a:pt x="558" y="364"/>
                </a:lnTo>
                <a:lnTo>
                  <a:pt x="592" y="334"/>
                </a:lnTo>
                <a:lnTo>
                  <a:pt x="628" y="306"/>
                </a:lnTo>
                <a:lnTo>
                  <a:pt x="664" y="278"/>
                </a:lnTo>
                <a:lnTo>
                  <a:pt x="702" y="254"/>
                </a:lnTo>
                <a:lnTo>
                  <a:pt x="740" y="232"/>
                </a:lnTo>
                <a:lnTo>
                  <a:pt x="778" y="214"/>
                </a:lnTo>
                <a:lnTo>
                  <a:pt x="818" y="196"/>
                </a:lnTo>
                <a:lnTo>
                  <a:pt x="860" y="182"/>
                </a:lnTo>
                <a:lnTo>
                  <a:pt x="86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41" name="Group 143"/>
          <p:cNvGrpSpPr>
            <a:grpSpLocks/>
          </p:cNvGrpSpPr>
          <p:nvPr/>
        </p:nvGrpSpPr>
        <p:grpSpPr bwMode="auto">
          <a:xfrm>
            <a:off x="2643188" y="2335213"/>
            <a:ext cx="3857625" cy="2781300"/>
            <a:chOff x="2643188" y="2335213"/>
            <a:chExt cx="3857625" cy="2781300"/>
          </a:xfrm>
        </p:grpSpPr>
        <p:sp>
          <p:nvSpPr>
            <p:cNvPr id="5149" name="Freeform 205"/>
            <p:cNvSpPr>
              <a:spLocks/>
            </p:cNvSpPr>
            <p:nvPr/>
          </p:nvSpPr>
          <p:spPr bwMode="auto">
            <a:xfrm>
              <a:off x="3602038" y="2354263"/>
              <a:ext cx="1393825" cy="2749550"/>
            </a:xfrm>
            <a:custGeom>
              <a:avLst/>
              <a:gdLst>
                <a:gd name="T0" fmla="*/ 2147483646 w 878"/>
                <a:gd name="T1" fmla="*/ 2147483646 h 1732"/>
                <a:gd name="T2" fmla="*/ 2147483646 w 878"/>
                <a:gd name="T3" fmla="*/ 2147483646 h 1732"/>
                <a:gd name="T4" fmla="*/ 2147483646 w 878"/>
                <a:gd name="T5" fmla="*/ 2147483646 h 1732"/>
                <a:gd name="T6" fmla="*/ 0 w 878"/>
                <a:gd name="T7" fmla="*/ 2147483646 h 1732"/>
                <a:gd name="T8" fmla="*/ 2147483646 w 878"/>
                <a:gd name="T9" fmla="*/ 2147483646 h 1732"/>
                <a:gd name="T10" fmla="*/ 2147483646 w 878"/>
                <a:gd name="T11" fmla="*/ 2147483646 h 1732"/>
                <a:gd name="T12" fmla="*/ 2147483646 w 878"/>
                <a:gd name="T13" fmla="*/ 2147483646 h 1732"/>
                <a:gd name="T14" fmla="*/ 2147483646 w 878"/>
                <a:gd name="T15" fmla="*/ 2147483646 h 1732"/>
                <a:gd name="T16" fmla="*/ 2147483646 w 878"/>
                <a:gd name="T17" fmla="*/ 2147483646 h 1732"/>
                <a:gd name="T18" fmla="*/ 2147483646 w 878"/>
                <a:gd name="T19" fmla="*/ 2147483646 h 1732"/>
                <a:gd name="T20" fmla="*/ 2147483646 w 878"/>
                <a:gd name="T21" fmla="*/ 2147483646 h 1732"/>
                <a:gd name="T22" fmla="*/ 2147483646 w 878"/>
                <a:gd name="T23" fmla="*/ 2147483646 h 1732"/>
                <a:gd name="T24" fmla="*/ 2147483646 w 878"/>
                <a:gd name="T25" fmla="*/ 2147483646 h 1732"/>
                <a:gd name="T26" fmla="*/ 2147483646 w 878"/>
                <a:gd name="T27" fmla="*/ 2147483646 h 1732"/>
                <a:gd name="T28" fmla="*/ 2147483646 w 878"/>
                <a:gd name="T29" fmla="*/ 2147483646 h 1732"/>
                <a:gd name="T30" fmla="*/ 2147483646 w 878"/>
                <a:gd name="T31" fmla="*/ 2147483646 h 1732"/>
                <a:gd name="T32" fmla="*/ 2147483646 w 878"/>
                <a:gd name="T33" fmla="*/ 2147483646 h 1732"/>
                <a:gd name="T34" fmla="*/ 2147483646 w 878"/>
                <a:gd name="T35" fmla="*/ 2147483646 h 1732"/>
                <a:gd name="T36" fmla="*/ 2147483646 w 878"/>
                <a:gd name="T37" fmla="*/ 2147483646 h 1732"/>
                <a:gd name="T38" fmla="*/ 2147483646 w 878"/>
                <a:gd name="T39" fmla="*/ 2147483646 h 1732"/>
                <a:gd name="T40" fmla="*/ 2147483646 w 878"/>
                <a:gd name="T41" fmla="*/ 2147483646 h 1732"/>
                <a:gd name="T42" fmla="*/ 2147483646 w 878"/>
                <a:gd name="T43" fmla="*/ 2147483646 h 1732"/>
                <a:gd name="T44" fmla="*/ 2147483646 w 878"/>
                <a:gd name="T45" fmla="*/ 2147483646 h 1732"/>
                <a:gd name="T46" fmla="*/ 2147483646 w 878"/>
                <a:gd name="T47" fmla="*/ 2147483646 h 1732"/>
                <a:gd name="T48" fmla="*/ 2147483646 w 878"/>
                <a:gd name="T49" fmla="*/ 2147483646 h 1732"/>
                <a:gd name="T50" fmla="*/ 2147483646 w 878"/>
                <a:gd name="T51" fmla="*/ 2147483646 h 1732"/>
                <a:gd name="T52" fmla="*/ 2147483646 w 878"/>
                <a:gd name="T53" fmla="*/ 2147483646 h 1732"/>
                <a:gd name="T54" fmla="*/ 2147483646 w 878"/>
                <a:gd name="T55" fmla="*/ 2147483646 h 1732"/>
                <a:gd name="T56" fmla="*/ 2147483646 w 878"/>
                <a:gd name="T57" fmla="*/ 2147483646 h 1732"/>
                <a:gd name="T58" fmla="*/ 2147483646 w 878"/>
                <a:gd name="T59" fmla="*/ 2147483646 h 1732"/>
                <a:gd name="T60" fmla="*/ 2147483646 w 878"/>
                <a:gd name="T61" fmla="*/ 2147483646 h 1732"/>
                <a:gd name="T62" fmla="*/ 2147483646 w 878"/>
                <a:gd name="T63" fmla="*/ 2147483646 h 1732"/>
                <a:gd name="T64" fmla="*/ 2147483646 w 878"/>
                <a:gd name="T65" fmla="*/ 2147483646 h 1732"/>
                <a:gd name="T66" fmla="*/ 2147483646 w 878"/>
                <a:gd name="T67" fmla="*/ 2147483646 h 1732"/>
                <a:gd name="T68" fmla="*/ 2147483646 w 878"/>
                <a:gd name="T69" fmla="*/ 2147483646 h 1732"/>
                <a:gd name="T70" fmla="*/ 2147483646 w 878"/>
                <a:gd name="T71" fmla="*/ 2147483646 h 1732"/>
                <a:gd name="T72" fmla="*/ 2147483646 w 878"/>
                <a:gd name="T73" fmla="*/ 2147483646 h 1732"/>
                <a:gd name="T74" fmla="*/ 2147483646 w 878"/>
                <a:gd name="T75" fmla="*/ 2147483646 h 1732"/>
                <a:gd name="T76" fmla="*/ 2147483646 w 878"/>
                <a:gd name="T77" fmla="*/ 2147483646 h 1732"/>
                <a:gd name="T78" fmla="*/ 2147483646 w 878"/>
                <a:gd name="T79" fmla="*/ 2147483646 h 1732"/>
                <a:gd name="T80" fmla="*/ 2147483646 w 878"/>
                <a:gd name="T81" fmla="*/ 2147483646 h 1732"/>
                <a:gd name="T82" fmla="*/ 2147483646 w 878"/>
                <a:gd name="T83" fmla="*/ 2147483646 h 1732"/>
                <a:gd name="T84" fmla="*/ 2147483646 w 878"/>
                <a:gd name="T85" fmla="*/ 2147483646 h 1732"/>
                <a:gd name="T86" fmla="*/ 2147483646 w 878"/>
                <a:gd name="T87" fmla="*/ 2147483646 h 1732"/>
                <a:gd name="T88" fmla="*/ 2147483646 w 878"/>
                <a:gd name="T89" fmla="*/ 2147483646 h 1732"/>
                <a:gd name="T90" fmla="*/ 2147483646 w 878"/>
                <a:gd name="T91" fmla="*/ 2147483646 h 1732"/>
                <a:gd name="T92" fmla="*/ 2147483646 w 878"/>
                <a:gd name="T93" fmla="*/ 2147483646 h 1732"/>
                <a:gd name="T94" fmla="*/ 2147483646 w 878"/>
                <a:gd name="T95" fmla="*/ 2147483646 h 1732"/>
                <a:gd name="T96" fmla="*/ 2147483646 w 878"/>
                <a:gd name="T97" fmla="*/ 2147483646 h 1732"/>
                <a:gd name="T98" fmla="*/ 2147483646 w 878"/>
                <a:gd name="T99" fmla="*/ 2147483646 h 1732"/>
                <a:gd name="T100" fmla="*/ 2147483646 w 878"/>
                <a:gd name="T101" fmla="*/ 2147483646 h 1732"/>
                <a:gd name="T102" fmla="*/ 2147483646 w 878"/>
                <a:gd name="T103" fmla="*/ 0 h 1732"/>
                <a:gd name="T104" fmla="*/ 2147483646 w 878"/>
                <a:gd name="T105" fmla="*/ 2147483646 h 17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78"/>
                <a:gd name="T160" fmla="*/ 0 h 1732"/>
                <a:gd name="T161" fmla="*/ 878 w 878"/>
                <a:gd name="T162" fmla="*/ 1732 h 173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78" h="1732">
                  <a:moveTo>
                    <a:pt x="68" y="14"/>
                  </a:moveTo>
                  <a:lnTo>
                    <a:pt x="68" y="14"/>
                  </a:lnTo>
                  <a:lnTo>
                    <a:pt x="64" y="92"/>
                  </a:lnTo>
                  <a:lnTo>
                    <a:pt x="62" y="140"/>
                  </a:lnTo>
                  <a:lnTo>
                    <a:pt x="64" y="146"/>
                  </a:lnTo>
                  <a:lnTo>
                    <a:pt x="66" y="154"/>
                  </a:lnTo>
                  <a:lnTo>
                    <a:pt x="66" y="174"/>
                  </a:lnTo>
                  <a:lnTo>
                    <a:pt x="66" y="198"/>
                  </a:lnTo>
                  <a:lnTo>
                    <a:pt x="62" y="222"/>
                  </a:lnTo>
                  <a:lnTo>
                    <a:pt x="56" y="266"/>
                  </a:lnTo>
                  <a:lnTo>
                    <a:pt x="52" y="286"/>
                  </a:lnTo>
                  <a:lnTo>
                    <a:pt x="16" y="338"/>
                  </a:lnTo>
                  <a:lnTo>
                    <a:pt x="2" y="362"/>
                  </a:lnTo>
                  <a:lnTo>
                    <a:pt x="0" y="366"/>
                  </a:lnTo>
                  <a:lnTo>
                    <a:pt x="2" y="368"/>
                  </a:lnTo>
                  <a:lnTo>
                    <a:pt x="2" y="366"/>
                  </a:lnTo>
                  <a:lnTo>
                    <a:pt x="12" y="366"/>
                  </a:lnTo>
                  <a:lnTo>
                    <a:pt x="20" y="362"/>
                  </a:lnTo>
                  <a:lnTo>
                    <a:pt x="28" y="356"/>
                  </a:lnTo>
                  <a:lnTo>
                    <a:pt x="36" y="350"/>
                  </a:lnTo>
                  <a:lnTo>
                    <a:pt x="52" y="332"/>
                  </a:lnTo>
                  <a:lnTo>
                    <a:pt x="64" y="312"/>
                  </a:lnTo>
                  <a:lnTo>
                    <a:pt x="76" y="292"/>
                  </a:lnTo>
                  <a:lnTo>
                    <a:pt x="86" y="274"/>
                  </a:lnTo>
                  <a:lnTo>
                    <a:pt x="94" y="256"/>
                  </a:lnTo>
                  <a:lnTo>
                    <a:pt x="110" y="232"/>
                  </a:lnTo>
                  <a:lnTo>
                    <a:pt x="128" y="214"/>
                  </a:lnTo>
                  <a:lnTo>
                    <a:pt x="142" y="202"/>
                  </a:lnTo>
                  <a:lnTo>
                    <a:pt x="154" y="198"/>
                  </a:lnTo>
                  <a:lnTo>
                    <a:pt x="164" y="196"/>
                  </a:lnTo>
                  <a:lnTo>
                    <a:pt x="172" y="196"/>
                  </a:lnTo>
                  <a:lnTo>
                    <a:pt x="178" y="198"/>
                  </a:lnTo>
                  <a:lnTo>
                    <a:pt x="194" y="208"/>
                  </a:lnTo>
                  <a:lnTo>
                    <a:pt x="206" y="214"/>
                  </a:lnTo>
                  <a:lnTo>
                    <a:pt x="218" y="218"/>
                  </a:lnTo>
                  <a:lnTo>
                    <a:pt x="230" y="220"/>
                  </a:lnTo>
                  <a:lnTo>
                    <a:pt x="238" y="222"/>
                  </a:lnTo>
                  <a:lnTo>
                    <a:pt x="246" y="222"/>
                  </a:lnTo>
                  <a:lnTo>
                    <a:pt x="258" y="218"/>
                  </a:lnTo>
                  <a:lnTo>
                    <a:pt x="268" y="212"/>
                  </a:lnTo>
                  <a:lnTo>
                    <a:pt x="272" y="206"/>
                  </a:lnTo>
                  <a:lnTo>
                    <a:pt x="276" y="198"/>
                  </a:lnTo>
                  <a:lnTo>
                    <a:pt x="280" y="188"/>
                  </a:lnTo>
                  <a:lnTo>
                    <a:pt x="284" y="178"/>
                  </a:lnTo>
                  <a:lnTo>
                    <a:pt x="294" y="162"/>
                  </a:lnTo>
                  <a:lnTo>
                    <a:pt x="308" y="148"/>
                  </a:lnTo>
                  <a:lnTo>
                    <a:pt x="322" y="140"/>
                  </a:lnTo>
                  <a:lnTo>
                    <a:pt x="336" y="132"/>
                  </a:lnTo>
                  <a:lnTo>
                    <a:pt x="346" y="128"/>
                  </a:lnTo>
                  <a:lnTo>
                    <a:pt x="356" y="126"/>
                  </a:lnTo>
                  <a:lnTo>
                    <a:pt x="366" y="124"/>
                  </a:lnTo>
                  <a:lnTo>
                    <a:pt x="376" y="126"/>
                  </a:lnTo>
                  <a:lnTo>
                    <a:pt x="384" y="130"/>
                  </a:lnTo>
                  <a:lnTo>
                    <a:pt x="390" y="136"/>
                  </a:lnTo>
                  <a:lnTo>
                    <a:pt x="396" y="142"/>
                  </a:lnTo>
                  <a:lnTo>
                    <a:pt x="400" y="150"/>
                  </a:lnTo>
                  <a:lnTo>
                    <a:pt x="408" y="168"/>
                  </a:lnTo>
                  <a:lnTo>
                    <a:pt x="412" y="186"/>
                  </a:lnTo>
                  <a:lnTo>
                    <a:pt x="416" y="202"/>
                  </a:lnTo>
                  <a:lnTo>
                    <a:pt x="418" y="218"/>
                  </a:lnTo>
                  <a:lnTo>
                    <a:pt x="422" y="236"/>
                  </a:lnTo>
                  <a:lnTo>
                    <a:pt x="428" y="248"/>
                  </a:lnTo>
                  <a:lnTo>
                    <a:pt x="436" y="258"/>
                  </a:lnTo>
                  <a:lnTo>
                    <a:pt x="442" y="264"/>
                  </a:lnTo>
                  <a:lnTo>
                    <a:pt x="450" y="268"/>
                  </a:lnTo>
                  <a:lnTo>
                    <a:pt x="458" y="268"/>
                  </a:lnTo>
                  <a:lnTo>
                    <a:pt x="466" y="268"/>
                  </a:lnTo>
                  <a:lnTo>
                    <a:pt x="474" y="266"/>
                  </a:lnTo>
                  <a:lnTo>
                    <a:pt x="490" y="256"/>
                  </a:lnTo>
                  <a:lnTo>
                    <a:pt x="502" y="246"/>
                  </a:lnTo>
                  <a:lnTo>
                    <a:pt x="514" y="234"/>
                  </a:lnTo>
                  <a:lnTo>
                    <a:pt x="518" y="206"/>
                  </a:lnTo>
                  <a:lnTo>
                    <a:pt x="524" y="184"/>
                  </a:lnTo>
                  <a:lnTo>
                    <a:pt x="532" y="166"/>
                  </a:lnTo>
                  <a:lnTo>
                    <a:pt x="540" y="150"/>
                  </a:lnTo>
                  <a:lnTo>
                    <a:pt x="548" y="140"/>
                  </a:lnTo>
                  <a:lnTo>
                    <a:pt x="556" y="132"/>
                  </a:lnTo>
                  <a:lnTo>
                    <a:pt x="562" y="126"/>
                  </a:lnTo>
                  <a:lnTo>
                    <a:pt x="572" y="126"/>
                  </a:lnTo>
                  <a:lnTo>
                    <a:pt x="582" y="126"/>
                  </a:lnTo>
                  <a:lnTo>
                    <a:pt x="590" y="130"/>
                  </a:lnTo>
                  <a:lnTo>
                    <a:pt x="596" y="132"/>
                  </a:lnTo>
                  <a:lnTo>
                    <a:pt x="606" y="140"/>
                  </a:lnTo>
                  <a:lnTo>
                    <a:pt x="614" y="152"/>
                  </a:lnTo>
                  <a:lnTo>
                    <a:pt x="620" y="162"/>
                  </a:lnTo>
                  <a:lnTo>
                    <a:pt x="622" y="170"/>
                  </a:lnTo>
                  <a:lnTo>
                    <a:pt x="624" y="180"/>
                  </a:lnTo>
                  <a:lnTo>
                    <a:pt x="626" y="222"/>
                  </a:lnTo>
                  <a:lnTo>
                    <a:pt x="630" y="252"/>
                  </a:lnTo>
                  <a:lnTo>
                    <a:pt x="636" y="272"/>
                  </a:lnTo>
                  <a:lnTo>
                    <a:pt x="644" y="284"/>
                  </a:lnTo>
                  <a:lnTo>
                    <a:pt x="652" y="290"/>
                  </a:lnTo>
                  <a:lnTo>
                    <a:pt x="658" y="292"/>
                  </a:lnTo>
                  <a:lnTo>
                    <a:pt x="662" y="292"/>
                  </a:lnTo>
                  <a:lnTo>
                    <a:pt x="664" y="292"/>
                  </a:lnTo>
                  <a:lnTo>
                    <a:pt x="676" y="292"/>
                  </a:lnTo>
                  <a:lnTo>
                    <a:pt x="686" y="290"/>
                  </a:lnTo>
                  <a:lnTo>
                    <a:pt x="696" y="286"/>
                  </a:lnTo>
                  <a:lnTo>
                    <a:pt x="704" y="282"/>
                  </a:lnTo>
                  <a:lnTo>
                    <a:pt x="712" y="274"/>
                  </a:lnTo>
                  <a:lnTo>
                    <a:pt x="720" y="266"/>
                  </a:lnTo>
                  <a:lnTo>
                    <a:pt x="730" y="250"/>
                  </a:lnTo>
                  <a:lnTo>
                    <a:pt x="740" y="232"/>
                  </a:lnTo>
                  <a:lnTo>
                    <a:pt x="744" y="218"/>
                  </a:lnTo>
                  <a:lnTo>
                    <a:pt x="750" y="202"/>
                  </a:lnTo>
                  <a:lnTo>
                    <a:pt x="760" y="184"/>
                  </a:lnTo>
                  <a:lnTo>
                    <a:pt x="770" y="170"/>
                  </a:lnTo>
                  <a:lnTo>
                    <a:pt x="778" y="160"/>
                  </a:lnTo>
                  <a:lnTo>
                    <a:pt x="786" y="154"/>
                  </a:lnTo>
                  <a:lnTo>
                    <a:pt x="792" y="152"/>
                  </a:lnTo>
                  <a:lnTo>
                    <a:pt x="798" y="152"/>
                  </a:lnTo>
                  <a:lnTo>
                    <a:pt x="804" y="154"/>
                  </a:lnTo>
                  <a:lnTo>
                    <a:pt x="808" y="160"/>
                  </a:lnTo>
                  <a:lnTo>
                    <a:pt x="814" y="172"/>
                  </a:lnTo>
                  <a:lnTo>
                    <a:pt x="820" y="186"/>
                  </a:lnTo>
                  <a:lnTo>
                    <a:pt x="822" y="202"/>
                  </a:lnTo>
                  <a:lnTo>
                    <a:pt x="798" y="968"/>
                  </a:lnTo>
                  <a:lnTo>
                    <a:pt x="760" y="1062"/>
                  </a:lnTo>
                  <a:lnTo>
                    <a:pt x="730" y="1150"/>
                  </a:lnTo>
                  <a:lnTo>
                    <a:pt x="706" y="1228"/>
                  </a:lnTo>
                  <a:lnTo>
                    <a:pt x="686" y="1300"/>
                  </a:lnTo>
                  <a:lnTo>
                    <a:pt x="672" y="1364"/>
                  </a:lnTo>
                  <a:lnTo>
                    <a:pt x="662" y="1420"/>
                  </a:lnTo>
                  <a:lnTo>
                    <a:pt x="654" y="1470"/>
                  </a:lnTo>
                  <a:lnTo>
                    <a:pt x="650" y="1514"/>
                  </a:lnTo>
                  <a:lnTo>
                    <a:pt x="650" y="1550"/>
                  </a:lnTo>
                  <a:lnTo>
                    <a:pt x="650" y="1582"/>
                  </a:lnTo>
                  <a:lnTo>
                    <a:pt x="652" y="1608"/>
                  </a:lnTo>
                  <a:lnTo>
                    <a:pt x="654" y="1628"/>
                  </a:lnTo>
                  <a:lnTo>
                    <a:pt x="660" y="1654"/>
                  </a:lnTo>
                  <a:lnTo>
                    <a:pt x="664" y="1662"/>
                  </a:lnTo>
                  <a:lnTo>
                    <a:pt x="690" y="1688"/>
                  </a:lnTo>
                  <a:lnTo>
                    <a:pt x="712" y="1706"/>
                  </a:lnTo>
                  <a:lnTo>
                    <a:pt x="732" y="1720"/>
                  </a:lnTo>
                  <a:lnTo>
                    <a:pt x="750" y="1728"/>
                  </a:lnTo>
                  <a:lnTo>
                    <a:pt x="766" y="1732"/>
                  </a:lnTo>
                  <a:lnTo>
                    <a:pt x="778" y="1732"/>
                  </a:lnTo>
                  <a:lnTo>
                    <a:pt x="788" y="1728"/>
                  </a:lnTo>
                  <a:lnTo>
                    <a:pt x="798" y="1722"/>
                  </a:lnTo>
                  <a:lnTo>
                    <a:pt x="804" y="1716"/>
                  </a:lnTo>
                  <a:lnTo>
                    <a:pt x="810" y="1708"/>
                  </a:lnTo>
                  <a:lnTo>
                    <a:pt x="818" y="1690"/>
                  </a:lnTo>
                  <a:lnTo>
                    <a:pt x="822" y="1676"/>
                  </a:lnTo>
                  <a:lnTo>
                    <a:pt x="822" y="1670"/>
                  </a:lnTo>
                  <a:lnTo>
                    <a:pt x="830" y="1628"/>
                  </a:lnTo>
                  <a:lnTo>
                    <a:pt x="838" y="1572"/>
                  </a:lnTo>
                  <a:lnTo>
                    <a:pt x="846" y="1492"/>
                  </a:lnTo>
                  <a:lnTo>
                    <a:pt x="838" y="1488"/>
                  </a:lnTo>
                  <a:lnTo>
                    <a:pt x="828" y="1486"/>
                  </a:lnTo>
                  <a:lnTo>
                    <a:pt x="818" y="1488"/>
                  </a:lnTo>
                  <a:lnTo>
                    <a:pt x="812" y="1490"/>
                  </a:lnTo>
                  <a:lnTo>
                    <a:pt x="804" y="1494"/>
                  </a:lnTo>
                  <a:lnTo>
                    <a:pt x="798" y="1500"/>
                  </a:lnTo>
                  <a:lnTo>
                    <a:pt x="792" y="1506"/>
                  </a:lnTo>
                  <a:lnTo>
                    <a:pt x="784" y="1516"/>
                  </a:lnTo>
                  <a:lnTo>
                    <a:pt x="778" y="1530"/>
                  </a:lnTo>
                  <a:lnTo>
                    <a:pt x="772" y="1544"/>
                  </a:lnTo>
                  <a:lnTo>
                    <a:pt x="766" y="1564"/>
                  </a:lnTo>
                  <a:lnTo>
                    <a:pt x="764" y="1558"/>
                  </a:lnTo>
                  <a:lnTo>
                    <a:pt x="760" y="1544"/>
                  </a:lnTo>
                  <a:lnTo>
                    <a:pt x="756" y="1514"/>
                  </a:lnTo>
                  <a:lnTo>
                    <a:pt x="756" y="1494"/>
                  </a:lnTo>
                  <a:lnTo>
                    <a:pt x="756" y="1468"/>
                  </a:lnTo>
                  <a:lnTo>
                    <a:pt x="758" y="1438"/>
                  </a:lnTo>
                  <a:lnTo>
                    <a:pt x="762" y="1402"/>
                  </a:lnTo>
                  <a:lnTo>
                    <a:pt x="768" y="1360"/>
                  </a:lnTo>
                  <a:lnTo>
                    <a:pt x="776" y="1312"/>
                  </a:lnTo>
                  <a:lnTo>
                    <a:pt x="786" y="1258"/>
                  </a:lnTo>
                  <a:lnTo>
                    <a:pt x="800" y="1198"/>
                  </a:lnTo>
                  <a:lnTo>
                    <a:pt x="816" y="1130"/>
                  </a:lnTo>
                  <a:lnTo>
                    <a:pt x="838" y="1054"/>
                  </a:lnTo>
                  <a:lnTo>
                    <a:pt x="878" y="922"/>
                  </a:lnTo>
                  <a:lnTo>
                    <a:pt x="876" y="856"/>
                  </a:lnTo>
                  <a:lnTo>
                    <a:pt x="872" y="734"/>
                  </a:lnTo>
                  <a:lnTo>
                    <a:pt x="862" y="54"/>
                  </a:lnTo>
                  <a:lnTo>
                    <a:pt x="854" y="48"/>
                  </a:lnTo>
                  <a:lnTo>
                    <a:pt x="842" y="40"/>
                  </a:lnTo>
                  <a:lnTo>
                    <a:pt x="826" y="34"/>
                  </a:lnTo>
                  <a:lnTo>
                    <a:pt x="804" y="26"/>
                  </a:lnTo>
                  <a:lnTo>
                    <a:pt x="778" y="22"/>
                  </a:lnTo>
                  <a:lnTo>
                    <a:pt x="746" y="20"/>
                  </a:lnTo>
                  <a:lnTo>
                    <a:pt x="706" y="22"/>
                  </a:lnTo>
                  <a:lnTo>
                    <a:pt x="660" y="16"/>
                  </a:lnTo>
                  <a:lnTo>
                    <a:pt x="606" y="12"/>
                  </a:lnTo>
                  <a:lnTo>
                    <a:pt x="536" y="6"/>
                  </a:lnTo>
                  <a:lnTo>
                    <a:pt x="454" y="2"/>
                  </a:lnTo>
                  <a:lnTo>
                    <a:pt x="362" y="0"/>
                  </a:lnTo>
                  <a:lnTo>
                    <a:pt x="264" y="2"/>
                  </a:lnTo>
                  <a:lnTo>
                    <a:pt x="162" y="6"/>
                  </a:lnTo>
                  <a:lnTo>
                    <a:pt x="100" y="8"/>
                  </a:lnTo>
                  <a:lnTo>
                    <a:pt x="68" y="1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206"/>
            <p:cNvSpPr>
              <a:spLocks/>
            </p:cNvSpPr>
            <p:nvPr/>
          </p:nvSpPr>
          <p:spPr bwMode="auto">
            <a:xfrm>
              <a:off x="2643188" y="2357438"/>
              <a:ext cx="936625" cy="581025"/>
            </a:xfrm>
            <a:custGeom>
              <a:avLst/>
              <a:gdLst>
                <a:gd name="T0" fmla="*/ 2147483646 w 590"/>
                <a:gd name="T1" fmla="*/ 2147483646 h 366"/>
                <a:gd name="T2" fmla="*/ 2147483646 w 590"/>
                <a:gd name="T3" fmla="*/ 2147483646 h 366"/>
                <a:gd name="T4" fmla="*/ 2147483646 w 590"/>
                <a:gd name="T5" fmla="*/ 2147483646 h 366"/>
                <a:gd name="T6" fmla="*/ 2147483646 w 590"/>
                <a:gd name="T7" fmla="*/ 2147483646 h 366"/>
                <a:gd name="T8" fmla="*/ 2147483646 w 590"/>
                <a:gd name="T9" fmla="*/ 2147483646 h 366"/>
                <a:gd name="T10" fmla="*/ 2147483646 w 590"/>
                <a:gd name="T11" fmla="*/ 2147483646 h 366"/>
                <a:gd name="T12" fmla="*/ 2147483646 w 590"/>
                <a:gd name="T13" fmla="*/ 2147483646 h 366"/>
                <a:gd name="T14" fmla="*/ 2147483646 w 590"/>
                <a:gd name="T15" fmla="*/ 2147483646 h 366"/>
                <a:gd name="T16" fmla="*/ 2147483646 w 590"/>
                <a:gd name="T17" fmla="*/ 2147483646 h 366"/>
                <a:gd name="T18" fmla="*/ 2147483646 w 590"/>
                <a:gd name="T19" fmla="*/ 2147483646 h 366"/>
                <a:gd name="T20" fmla="*/ 2147483646 w 590"/>
                <a:gd name="T21" fmla="*/ 2147483646 h 366"/>
                <a:gd name="T22" fmla="*/ 2147483646 w 590"/>
                <a:gd name="T23" fmla="*/ 2147483646 h 366"/>
                <a:gd name="T24" fmla="*/ 2147483646 w 590"/>
                <a:gd name="T25" fmla="*/ 2147483646 h 366"/>
                <a:gd name="T26" fmla="*/ 2147483646 w 590"/>
                <a:gd name="T27" fmla="*/ 2147483646 h 366"/>
                <a:gd name="T28" fmla="*/ 2147483646 w 590"/>
                <a:gd name="T29" fmla="*/ 2147483646 h 366"/>
                <a:gd name="T30" fmla="*/ 2147483646 w 590"/>
                <a:gd name="T31" fmla="*/ 2147483646 h 366"/>
                <a:gd name="T32" fmla="*/ 2147483646 w 590"/>
                <a:gd name="T33" fmla="*/ 2147483646 h 366"/>
                <a:gd name="T34" fmla="*/ 2147483646 w 590"/>
                <a:gd name="T35" fmla="*/ 2147483646 h 366"/>
                <a:gd name="T36" fmla="*/ 2147483646 w 590"/>
                <a:gd name="T37" fmla="*/ 2147483646 h 366"/>
                <a:gd name="T38" fmla="*/ 2147483646 w 590"/>
                <a:gd name="T39" fmla="*/ 2147483646 h 366"/>
                <a:gd name="T40" fmla="*/ 2147483646 w 590"/>
                <a:gd name="T41" fmla="*/ 2147483646 h 366"/>
                <a:gd name="T42" fmla="*/ 2147483646 w 590"/>
                <a:gd name="T43" fmla="*/ 2147483646 h 366"/>
                <a:gd name="T44" fmla="*/ 2147483646 w 590"/>
                <a:gd name="T45" fmla="*/ 2147483646 h 366"/>
                <a:gd name="T46" fmla="*/ 2147483646 w 590"/>
                <a:gd name="T47" fmla="*/ 2147483646 h 366"/>
                <a:gd name="T48" fmla="*/ 2147483646 w 590"/>
                <a:gd name="T49" fmla="*/ 2147483646 h 366"/>
                <a:gd name="T50" fmla="*/ 2147483646 w 590"/>
                <a:gd name="T51" fmla="*/ 2147483646 h 366"/>
                <a:gd name="T52" fmla="*/ 2147483646 w 590"/>
                <a:gd name="T53" fmla="*/ 2147483646 h 366"/>
                <a:gd name="T54" fmla="*/ 2147483646 w 590"/>
                <a:gd name="T55" fmla="*/ 2147483646 h 366"/>
                <a:gd name="T56" fmla="*/ 2147483646 w 590"/>
                <a:gd name="T57" fmla="*/ 2147483646 h 366"/>
                <a:gd name="T58" fmla="*/ 2147483646 w 590"/>
                <a:gd name="T59" fmla="*/ 2147483646 h 366"/>
                <a:gd name="T60" fmla="*/ 2147483646 w 590"/>
                <a:gd name="T61" fmla="*/ 2147483646 h 366"/>
                <a:gd name="T62" fmla="*/ 2147483646 w 590"/>
                <a:gd name="T63" fmla="*/ 2147483646 h 366"/>
                <a:gd name="T64" fmla="*/ 2147483646 w 590"/>
                <a:gd name="T65" fmla="*/ 2147483646 h 366"/>
                <a:gd name="T66" fmla="*/ 2147483646 w 590"/>
                <a:gd name="T67" fmla="*/ 2147483646 h 366"/>
                <a:gd name="T68" fmla="*/ 2147483646 w 590"/>
                <a:gd name="T69" fmla="*/ 2147483646 h 366"/>
                <a:gd name="T70" fmla="*/ 2147483646 w 590"/>
                <a:gd name="T71" fmla="*/ 2147483646 h 366"/>
                <a:gd name="T72" fmla="*/ 2147483646 w 590"/>
                <a:gd name="T73" fmla="*/ 2147483646 h 366"/>
                <a:gd name="T74" fmla="*/ 2147483646 w 590"/>
                <a:gd name="T75" fmla="*/ 2147483646 h 366"/>
                <a:gd name="T76" fmla="*/ 2147483646 w 590"/>
                <a:gd name="T77" fmla="*/ 2147483646 h 366"/>
                <a:gd name="T78" fmla="*/ 2147483646 w 590"/>
                <a:gd name="T79" fmla="*/ 2147483646 h 366"/>
                <a:gd name="T80" fmla="*/ 2147483646 w 590"/>
                <a:gd name="T81" fmla="*/ 2147483646 h 366"/>
                <a:gd name="T82" fmla="*/ 2147483646 w 590"/>
                <a:gd name="T83" fmla="*/ 2147483646 h 366"/>
                <a:gd name="T84" fmla="*/ 2147483646 w 590"/>
                <a:gd name="T85" fmla="*/ 2147483646 h 366"/>
                <a:gd name="T86" fmla="*/ 2147483646 w 590"/>
                <a:gd name="T87" fmla="*/ 2147483646 h 366"/>
                <a:gd name="T88" fmla="*/ 2147483646 w 590"/>
                <a:gd name="T89" fmla="*/ 2147483646 h 366"/>
                <a:gd name="T90" fmla="*/ 2147483646 w 590"/>
                <a:gd name="T91" fmla="*/ 2147483646 h 366"/>
                <a:gd name="T92" fmla="*/ 2147483646 w 590"/>
                <a:gd name="T93" fmla="*/ 2147483646 h 366"/>
                <a:gd name="T94" fmla="*/ 0 w 590"/>
                <a:gd name="T95" fmla="*/ 2147483646 h 366"/>
                <a:gd name="T96" fmla="*/ 2147483646 w 590"/>
                <a:gd name="T97" fmla="*/ 0 h 366"/>
                <a:gd name="T98" fmla="*/ 2147483646 w 590"/>
                <a:gd name="T99" fmla="*/ 2147483646 h 366"/>
                <a:gd name="T100" fmla="*/ 2147483646 w 590"/>
                <a:gd name="T101" fmla="*/ 2147483646 h 366"/>
                <a:gd name="T102" fmla="*/ 2147483646 w 590"/>
                <a:gd name="T103" fmla="*/ 2147483646 h 366"/>
                <a:gd name="T104" fmla="*/ 2147483646 w 590"/>
                <a:gd name="T105" fmla="*/ 2147483646 h 366"/>
                <a:gd name="T106" fmla="*/ 2147483646 w 590"/>
                <a:gd name="T107" fmla="*/ 2147483646 h 366"/>
                <a:gd name="T108" fmla="*/ 2147483646 w 590"/>
                <a:gd name="T109" fmla="*/ 2147483646 h 366"/>
                <a:gd name="T110" fmla="*/ 2147483646 w 590"/>
                <a:gd name="T111" fmla="*/ 2147483646 h 366"/>
                <a:gd name="T112" fmla="*/ 2147483646 w 590"/>
                <a:gd name="T113" fmla="*/ 2147483646 h 366"/>
                <a:gd name="T114" fmla="*/ 2147483646 w 590"/>
                <a:gd name="T115" fmla="*/ 2147483646 h 366"/>
                <a:gd name="T116" fmla="*/ 2147483646 w 590"/>
                <a:gd name="T117" fmla="*/ 2147483646 h 366"/>
                <a:gd name="T118" fmla="*/ 2147483646 w 590"/>
                <a:gd name="T119" fmla="*/ 2147483646 h 366"/>
                <a:gd name="T120" fmla="*/ 2147483646 w 590"/>
                <a:gd name="T121" fmla="*/ 2147483646 h 366"/>
                <a:gd name="T122" fmla="*/ 2147483646 w 590"/>
                <a:gd name="T123" fmla="*/ 2147483646 h 366"/>
                <a:gd name="T124" fmla="*/ 2147483646 w 590"/>
                <a:gd name="T125" fmla="*/ 2147483646 h 36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90"/>
                <a:gd name="T190" fmla="*/ 0 h 366"/>
                <a:gd name="T191" fmla="*/ 590 w 590"/>
                <a:gd name="T192" fmla="*/ 366 h 36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90" h="366">
                  <a:moveTo>
                    <a:pt x="552" y="218"/>
                  </a:moveTo>
                  <a:lnTo>
                    <a:pt x="560" y="308"/>
                  </a:lnTo>
                  <a:lnTo>
                    <a:pt x="538" y="366"/>
                  </a:lnTo>
                  <a:lnTo>
                    <a:pt x="530" y="364"/>
                  </a:lnTo>
                  <a:lnTo>
                    <a:pt x="522" y="358"/>
                  </a:lnTo>
                  <a:lnTo>
                    <a:pt x="512" y="352"/>
                  </a:lnTo>
                  <a:lnTo>
                    <a:pt x="504" y="342"/>
                  </a:lnTo>
                  <a:lnTo>
                    <a:pt x="484" y="318"/>
                  </a:lnTo>
                  <a:lnTo>
                    <a:pt x="466" y="292"/>
                  </a:lnTo>
                  <a:lnTo>
                    <a:pt x="438" y="244"/>
                  </a:lnTo>
                  <a:lnTo>
                    <a:pt x="426" y="224"/>
                  </a:lnTo>
                  <a:lnTo>
                    <a:pt x="416" y="206"/>
                  </a:lnTo>
                  <a:lnTo>
                    <a:pt x="406" y="192"/>
                  </a:lnTo>
                  <a:lnTo>
                    <a:pt x="396" y="182"/>
                  </a:lnTo>
                  <a:lnTo>
                    <a:pt x="386" y="174"/>
                  </a:lnTo>
                  <a:lnTo>
                    <a:pt x="376" y="168"/>
                  </a:lnTo>
                  <a:lnTo>
                    <a:pt x="366" y="164"/>
                  </a:lnTo>
                  <a:lnTo>
                    <a:pt x="358" y="162"/>
                  </a:lnTo>
                  <a:lnTo>
                    <a:pt x="348" y="162"/>
                  </a:lnTo>
                  <a:lnTo>
                    <a:pt x="332" y="164"/>
                  </a:lnTo>
                  <a:lnTo>
                    <a:pt x="320" y="170"/>
                  </a:lnTo>
                  <a:lnTo>
                    <a:pt x="308" y="176"/>
                  </a:lnTo>
                  <a:lnTo>
                    <a:pt x="314" y="194"/>
                  </a:lnTo>
                  <a:lnTo>
                    <a:pt x="318" y="208"/>
                  </a:lnTo>
                  <a:lnTo>
                    <a:pt x="318" y="220"/>
                  </a:lnTo>
                  <a:lnTo>
                    <a:pt x="318" y="230"/>
                  </a:lnTo>
                  <a:lnTo>
                    <a:pt x="316" y="240"/>
                  </a:lnTo>
                  <a:lnTo>
                    <a:pt x="312" y="248"/>
                  </a:lnTo>
                  <a:lnTo>
                    <a:pt x="306" y="254"/>
                  </a:lnTo>
                  <a:lnTo>
                    <a:pt x="300" y="260"/>
                  </a:lnTo>
                  <a:lnTo>
                    <a:pt x="288" y="268"/>
                  </a:lnTo>
                  <a:lnTo>
                    <a:pt x="276" y="272"/>
                  </a:lnTo>
                  <a:lnTo>
                    <a:pt x="264" y="274"/>
                  </a:lnTo>
                  <a:lnTo>
                    <a:pt x="234" y="276"/>
                  </a:lnTo>
                  <a:lnTo>
                    <a:pt x="206" y="274"/>
                  </a:lnTo>
                  <a:lnTo>
                    <a:pt x="178" y="272"/>
                  </a:lnTo>
                  <a:lnTo>
                    <a:pt x="154" y="266"/>
                  </a:lnTo>
                  <a:lnTo>
                    <a:pt x="130" y="260"/>
                  </a:lnTo>
                  <a:lnTo>
                    <a:pt x="108" y="252"/>
                  </a:lnTo>
                  <a:lnTo>
                    <a:pt x="88" y="242"/>
                  </a:lnTo>
                  <a:lnTo>
                    <a:pt x="70" y="232"/>
                  </a:lnTo>
                  <a:lnTo>
                    <a:pt x="40" y="212"/>
                  </a:lnTo>
                  <a:lnTo>
                    <a:pt x="18" y="194"/>
                  </a:lnTo>
                  <a:lnTo>
                    <a:pt x="0" y="176"/>
                  </a:lnTo>
                  <a:lnTo>
                    <a:pt x="4" y="0"/>
                  </a:lnTo>
                  <a:lnTo>
                    <a:pt x="590" y="4"/>
                  </a:lnTo>
                  <a:lnTo>
                    <a:pt x="572" y="28"/>
                  </a:lnTo>
                  <a:lnTo>
                    <a:pt x="560" y="52"/>
                  </a:lnTo>
                  <a:lnTo>
                    <a:pt x="554" y="64"/>
                  </a:lnTo>
                  <a:lnTo>
                    <a:pt x="550" y="76"/>
                  </a:lnTo>
                  <a:lnTo>
                    <a:pt x="548" y="92"/>
                  </a:lnTo>
                  <a:lnTo>
                    <a:pt x="544" y="132"/>
                  </a:lnTo>
                  <a:lnTo>
                    <a:pt x="544" y="156"/>
                  </a:lnTo>
                  <a:lnTo>
                    <a:pt x="544" y="178"/>
                  </a:lnTo>
                  <a:lnTo>
                    <a:pt x="548" y="200"/>
                  </a:lnTo>
                  <a:lnTo>
                    <a:pt x="552" y="2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336"/>
            <p:cNvSpPr>
              <a:spLocks/>
            </p:cNvSpPr>
            <p:nvPr/>
          </p:nvSpPr>
          <p:spPr bwMode="auto">
            <a:xfrm>
              <a:off x="5037138" y="2335213"/>
              <a:ext cx="1463675" cy="2781300"/>
            </a:xfrm>
            <a:custGeom>
              <a:avLst/>
              <a:gdLst>
                <a:gd name="T0" fmla="*/ 2147483646 w 922"/>
                <a:gd name="T1" fmla="*/ 2147483646 h 1752"/>
                <a:gd name="T2" fmla="*/ 2147483646 w 922"/>
                <a:gd name="T3" fmla="*/ 2147483646 h 1752"/>
                <a:gd name="T4" fmla="*/ 2147483646 w 922"/>
                <a:gd name="T5" fmla="*/ 2147483646 h 1752"/>
                <a:gd name="T6" fmla="*/ 2147483646 w 922"/>
                <a:gd name="T7" fmla="*/ 2147483646 h 1752"/>
                <a:gd name="T8" fmla="*/ 2147483646 w 922"/>
                <a:gd name="T9" fmla="*/ 2147483646 h 1752"/>
                <a:gd name="T10" fmla="*/ 2147483646 w 922"/>
                <a:gd name="T11" fmla="*/ 2147483646 h 1752"/>
                <a:gd name="T12" fmla="*/ 2147483646 w 922"/>
                <a:gd name="T13" fmla="*/ 2147483646 h 1752"/>
                <a:gd name="T14" fmla="*/ 2147483646 w 922"/>
                <a:gd name="T15" fmla="*/ 2147483646 h 1752"/>
                <a:gd name="T16" fmla="*/ 2147483646 w 922"/>
                <a:gd name="T17" fmla="*/ 2147483646 h 1752"/>
                <a:gd name="T18" fmla="*/ 2147483646 w 922"/>
                <a:gd name="T19" fmla="*/ 2147483646 h 1752"/>
                <a:gd name="T20" fmla="*/ 2147483646 w 922"/>
                <a:gd name="T21" fmla="*/ 2147483646 h 1752"/>
                <a:gd name="T22" fmla="*/ 2147483646 w 922"/>
                <a:gd name="T23" fmla="*/ 2147483646 h 1752"/>
                <a:gd name="T24" fmla="*/ 2147483646 w 922"/>
                <a:gd name="T25" fmla="*/ 2147483646 h 1752"/>
                <a:gd name="T26" fmla="*/ 2147483646 w 922"/>
                <a:gd name="T27" fmla="*/ 2147483646 h 1752"/>
                <a:gd name="T28" fmla="*/ 2147483646 w 922"/>
                <a:gd name="T29" fmla="*/ 2147483646 h 1752"/>
                <a:gd name="T30" fmla="*/ 2147483646 w 922"/>
                <a:gd name="T31" fmla="*/ 2147483646 h 1752"/>
                <a:gd name="T32" fmla="*/ 2147483646 w 922"/>
                <a:gd name="T33" fmla="*/ 2147483646 h 1752"/>
                <a:gd name="T34" fmla="*/ 2147483646 w 922"/>
                <a:gd name="T35" fmla="*/ 2147483646 h 1752"/>
                <a:gd name="T36" fmla="*/ 2147483646 w 922"/>
                <a:gd name="T37" fmla="*/ 2147483646 h 1752"/>
                <a:gd name="T38" fmla="*/ 2147483646 w 922"/>
                <a:gd name="T39" fmla="*/ 2147483646 h 1752"/>
                <a:gd name="T40" fmla="*/ 2147483646 w 922"/>
                <a:gd name="T41" fmla="*/ 2147483646 h 1752"/>
                <a:gd name="T42" fmla="*/ 2147483646 w 922"/>
                <a:gd name="T43" fmla="*/ 2147483646 h 1752"/>
                <a:gd name="T44" fmla="*/ 2147483646 w 922"/>
                <a:gd name="T45" fmla="*/ 2147483646 h 1752"/>
                <a:gd name="T46" fmla="*/ 2147483646 w 922"/>
                <a:gd name="T47" fmla="*/ 2147483646 h 1752"/>
                <a:gd name="T48" fmla="*/ 2147483646 w 922"/>
                <a:gd name="T49" fmla="*/ 2147483646 h 1752"/>
                <a:gd name="T50" fmla="*/ 2147483646 w 922"/>
                <a:gd name="T51" fmla="*/ 2147483646 h 1752"/>
                <a:gd name="T52" fmla="*/ 2147483646 w 922"/>
                <a:gd name="T53" fmla="*/ 2147483646 h 1752"/>
                <a:gd name="T54" fmla="*/ 2147483646 w 922"/>
                <a:gd name="T55" fmla="*/ 2147483646 h 1752"/>
                <a:gd name="T56" fmla="*/ 2147483646 w 922"/>
                <a:gd name="T57" fmla="*/ 2147483646 h 1752"/>
                <a:gd name="T58" fmla="*/ 2147483646 w 922"/>
                <a:gd name="T59" fmla="*/ 2147483646 h 1752"/>
                <a:gd name="T60" fmla="*/ 2147483646 w 922"/>
                <a:gd name="T61" fmla="*/ 2147483646 h 1752"/>
                <a:gd name="T62" fmla="*/ 2147483646 w 922"/>
                <a:gd name="T63" fmla="*/ 2147483646 h 1752"/>
                <a:gd name="T64" fmla="*/ 2147483646 w 922"/>
                <a:gd name="T65" fmla="*/ 2147483646 h 1752"/>
                <a:gd name="T66" fmla="*/ 2147483646 w 922"/>
                <a:gd name="T67" fmla="*/ 2147483646 h 1752"/>
                <a:gd name="T68" fmla="*/ 2147483646 w 922"/>
                <a:gd name="T69" fmla="*/ 2147483646 h 1752"/>
                <a:gd name="T70" fmla="*/ 2147483646 w 922"/>
                <a:gd name="T71" fmla="*/ 2147483646 h 1752"/>
                <a:gd name="T72" fmla="*/ 2147483646 w 922"/>
                <a:gd name="T73" fmla="*/ 2147483646 h 1752"/>
                <a:gd name="T74" fmla="*/ 2147483646 w 922"/>
                <a:gd name="T75" fmla="*/ 2147483646 h 1752"/>
                <a:gd name="T76" fmla="*/ 2147483646 w 922"/>
                <a:gd name="T77" fmla="*/ 2147483646 h 1752"/>
                <a:gd name="T78" fmla="*/ 2147483646 w 922"/>
                <a:gd name="T79" fmla="*/ 2147483646 h 1752"/>
                <a:gd name="T80" fmla="*/ 2147483646 w 922"/>
                <a:gd name="T81" fmla="*/ 2147483646 h 1752"/>
                <a:gd name="T82" fmla="*/ 2147483646 w 922"/>
                <a:gd name="T83" fmla="*/ 2147483646 h 1752"/>
                <a:gd name="T84" fmla="*/ 2147483646 w 922"/>
                <a:gd name="T85" fmla="*/ 2147483646 h 1752"/>
                <a:gd name="T86" fmla="*/ 2147483646 w 922"/>
                <a:gd name="T87" fmla="*/ 2147483646 h 1752"/>
                <a:gd name="T88" fmla="*/ 2147483646 w 922"/>
                <a:gd name="T89" fmla="*/ 2147483646 h 1752"/>
                <a:gd name="T90" fmla="*/ 2147483646 w 922"/>
                <a:gd name="T91" fmla="*/ 2147483646 h 1752"/>
                <a:gd name="T92" fmla="*/ 2147483646 w 922"/>
                <a:gd name="T93" fmla="*/ 2147483646 h 1752"/>
                <a:gd name="T94" fmla="*/ 2147483646 w 922"/>
                <a:gd name="T95" fmla="*/ 2147483646 h 1752"/>
                <a:gd name="T96" fmla="*/ 2147483646 w 922"/>
                <a:gd name="T97" fmla="*/ 2147483646 h 1752"/>
                <a:gd name="T98" fmla="*/ 2147483646 w 922"/>
                <a:gd name="T99" fmla="*/ 2147483646 h 1752"/>
                <a:gd name="T100" fmla="*/ 2147483646 w 922"/>
                <a:gd name="T101" fmla="*/ 2147483646 h 1752"/>
                <a:gd name="T102" fmla="*/ 2147483646 w 922"/>
                <a:gd name="T103" fmla="*/ 2147483646 h 1752"/>
                <a:gd name="T104" fmla="*/ 2147483646 w 922"/>
                <a:gd name="T105" fmla="*/ 2147483646 h 1752"/>
                <a:gd name="T106" fmla="*/ 2147483646 w 922"/>
                <a:gd name="T107" fmla="*/ 2147483646 h 175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22"/>
                <a:gd name="T163" fmla="*/ 0 h 1752"/>
                <a:gd name="T164" fmla="*/ 922 w 922"/>
                <a:gd name="T165" fmla="*/ 1752 h 175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22" h="1752">
                  <a:moveTo>
                    <a:pt x="28" y="1496"/>
                  </a:moveTo>
                  <a:lnTo>
                    <a:pt x="28" y="1496"/>
                  </a:lnTo>
                  <a:lnTo>
                    <a:pt x="20" y="1498"/>
                  </a:lnTo>
                  <a:lnTo>
                    <a:pt x="16" y="1500"/>
                  </a:lnTo>
                  <a:lnTo>
                    <a:pt x="12" y="1506"/>
                  </a:lnTo>
                  <a:lnTo>
                    <a:pt x="8" y="1512"/>
                  </a:lnTo>
                  <a:lnTo>
                    <a:pt x="2" y="1526"/>
                  </a:lnTo>
                  <a:lnTo>
                    <a:pt x="0" y="1542"/>
                  </a:lnTo>
                  <a:lnTo>
                    <a:pt x="0" y="1562"/>
                  </a:lnTo>
                  <a:lnTo>
                    <a:pt x="4" y="1584"/>
                  </a:lnTo>
                  <a:lnTo>
                    <a:pt x="12" y="1630"/>
                  </a:lnTo>
                  <a:lnTo>
                    <a:pt x="24" y="1676"/>
                  </a:lnTo>
                  <a:lnTo>
                    <a:pt x="38" y="1714"/>
                  </a:lnTo>
                  <a:lnTo>
                    <a:pt x="52" y="1752"/>
                  </a:lnTo>
                  <a:lnTo>
                    <a:pt x="82" y="1748"/>
                  </a:lnTo>
                  <a:lnTo>
                    <a:pt x="110" y="1742"/>
                  </a:lnTo>
                  <a:lnTo>
                    <a:pt x="136" y="1732"/>
                  </a:lnTo>
                  <a:lnTo>
                    <a:pt x="156" y="1718"/>
                  </a:lnTo>
                  <a:lnTo>
                    <a:pt x="174" y="1702"/>
                  </a:lnTo>
                  <a:lnTo>
                    <a:pt x="190" y="1684"/>
                  </a:lnTo>
                  <a:lnTo>
                    <a:pt x="202" y="1662"/>
                  </a:lnTo>
                  <a:lnTo>
                    <a:pt x="212" y="1638"/>
                  </a:lnTo>
                  <a:lnTo>
                    <a:pt x="220" y="1614"/>
                  </a:lnTo>
                  <a:lnTo>
                    <a:pt x="224" y="1586"/>
                  </a:lnTo>
                  <a:lnTo>
                    <a:pt x="228" y="1558"/>
                  </a:lnTo>
                  <a:lnTo>
                    <a:pt x="228" y="1528"/>
                  </a:lnTo>
                  <a:lnTo>
                    <a:pt x="228" y="1498"/>
                  </a:lnTo>
                  <a:lnTo>
                    <a:pt x="226" y="1468"/>
                  </a:lnTo>
                  <a:lnTo>
                    <a:pt x="222" y="1436"/>
                  </a:lnTo>
                  <a:lnTo>
                    <a:pt x="218" y="1404"/>
                  </a:lnTo>
                  <a:lnTo>
                    <a:pt x="204" y="1342"/>
                  </a:lnTo>
                  <a:lnTo>
                    <a:pt x="190" y="1280"/>
                  </a:lnTo>
                  <a:lnTo>
                    <a:pt x="172" y="1224"/>
                  </a:lnTo>
                  <a:lnTo>
                    <a:pt x="156" y="1172"/>
                  </a:lnTo>
                  <a:lnTo>
                    <a:pt x="128" y="1098"/>
                  </a:lnTo>
                  <a:lnTo>
                    <a:pt x="116" y="1068"/>
                  </a:lnTo>
                  <a:lnTo>
                    <a:pt x="100" y="1024"/>
                  </a:lnTo>
                  <a:lnTo>
                    <a:pt x="86" y="978"/>
                  </a:lnTo>
                  <a:lnTo>
                    <a:pt x="76" y="928"/>
                  </a:lnTo>
                  <a:lnTo>
                    <a:pt x="68" y="876"/>
                  </a:lnTo>
                  <a:lnTo>
                    <a:pt x="62" y="824"/>
                  </a:lnTo>
                  <a:lnTo>
                    <a:pt x="60" y="772"/>
                  </a:lnTo>
                  <a:lnTo>
                    <a:pt x="58" y="720"/>
                  </a:lnTo>
                  <a:lnTo>
                    <a:pt x="58" y="670"/>
                  </a:lnTo>
                  <a:lnTo>
                    <a:pt x="60" y="578"/>
                  </a:lnTo>
                  <a:lnTo>
                    <a:pt x="64" y="502"/>
                  </a:lnTo>
                  <a:lnTo>
                    <a:pt x="72" y="434"/>
                  </a:lnTo>
                  <a:lnTo>
                    <a:pt x="80" y="444"/>
                  </a:lnTo>
                  <a:lnTo>
                    <a:pt x="88" y="458"/>
                  </a:lnTo>
                  <a:lnTo>
                    <a:pt x="92" y="476"/>
                  </a:lnTo>
                  <a:lnTo>
                    <a:pt x="98" y="498"/>
                  </a:lnTo>
                  <a:lnTo>
                    <a:pt x="104" y="544"/>
                  </a:lnTo>
                  <a:lnTo>
                    <a:pt x="106" y="596"/>
                  </a:lnTo>
                  <a:lnTo>
                    <a:pt x="106" y="646"/>
                  </a:lnTo>
                  <a:lnTo>
                    <a:pt x="106" y="688"/>
                  </a:lnTo>
                  <a:lnTo>
                    <a:pt x="104" y="728"/>
                  </a:lnTo>
                  <a:lnTo>
                    <a:pt x="120" y="756"/>
                  </a:lnTo>
                  <a:lnTo>
                    <a:pt x="136" y="776"/>
                  </a:lnTo>
                  <a:lnTo>
                    <a:pt x="148" y="790"/>
                  </a:lnTo>
                  <a:lnTo>
                    <a:pt x="162" y="800"/>
                  </a:lnTo>
                  <a:lnTo>
                    <a:pt x="172" y="802"/>
                  </a:lnTo>
                  <a:lnTo>
                    <a:pt x="182" y="802"/>
                  </a:lnTo>
                  <a:lnTo>
                    <a:pt x="192" y="798"/>
                  </a:lnTo>
                  <a:lnTo>
                    <a:pt x="200" y="792"/>
                  </a:lnTo>
                  <a:lnTo>
                    <a:pt x="208" y="784"/>
                  </a:lnTo>
                  <a:lnTo>
                    <a:pt x="214" y="774"/>
                  </a:lnTo>
                  <a:lnTo>
                    <a:pt x="222" y="756"/>
                  </a:lnTo>
                  <a:lnTo>
                    <a:pt x="228" y="738"/>
                  </a:lnTo>
                  <a:lnTo>
                    <a:pt x="230" y="732"/>
                  </a:lnTo>
                  <a:lnTo>
                    <a:pt x="210" y="708"/>
                  </a:lnTo>
                  <a:lnTo>
                    <a:pt x="194" y="686"/>
                  </a:lnTo>
                  <a:lnTo>
                    <a:pt x="180" y="662"/>
                  </a:lnTo>
                  <a:lnTo>
                    <a:pt x="172" y="638"/>
                  </a:lnTo>
                  <a:lnTo>
                    <a:pt x="164" y="616"/>
                  </a:lnTo>
                  <a:lnTo>
                    <a:pt x="160" y="594"/>
                  </a:lnTo>
                  <a:lnTo>
                    <a:pt x="158" y="572"/>
                  </a:lnTo>
                  <a:lnTo>
                    <a:pt x="158" y="552"/>
                  </a:lnTo>
                  <a:lnTo>
                    <a:pt x="158" y="534"/>
                  </a:lnTo>
                  <a:lnTo>
                    <a:pt x="160" y="518"/>
                  </a:lnTo>
                  <a:lnTo>
                    <a:pt x="166" y="490"/>
                  </a:lnTo>
                  <a:lnTo>
                    <a:pt x="170" y="472"/>
                  </a:lnTo>
                  <a:lnTo>
                    <a:pt x="172" y="466"/>
                  </a:lnTo>
                  <a:lnTo>
                    <a:pt x="172" y="474"/>
                  </a:lnTo>
                  <a:lnTo>
                    <a:pt x="170" y="484"/>
                  </a:lnTo>
                  <a:lnTo>
                    <a:pt x="172" y="504"/>
                  </a:lnTo>
                  <a:lnTo>
                    <a:pt x="178" y="528"/>
                  </a:lnTo>
                  <a:lnTo>
                    <a:pt x="184" y="552"/>
                  </a:lnTo>
                  <a:lnTo>
                    <a:pt x="198" y="592"/>
                  </a:lnTo>
                  <a:lnTo>
                    <a:pt x="206" y="608"/>
                  </a:lnTo>
                  <a:lnTo>
                    <a:pt x="232" y="614"/>
                  </a:lnTo>
                  <a:lnTo>
                    <a:pt x="256" y="614"/>
                  </a:lnTo>
                  <a:lnTo>
                    <a:pt x="272" y="612"/>
                  </a:lnTo>
                  <a:lnTo>
                    <a:pt x="286" y="608"/>
                  </a:lnTo>
                  <a:lnTo>
                    <a:pt x="294" y="602"/>
                  </a:lnTo>
                  <a:lnTo>
                    <a:pt x="300" y="594"/>
                  </a:lnTo>
                  <a:lnTo>
                    <a:pt x="304" y="584"/>
                  </a:lnTo>
                  <a:lnTo>
                    <a:pt x="304" y="574"/>
                  </a:lnTo>
                  <a:lnTo>
                    <a:pt x="304" y="562"/>
                  </a:lnTo>
                  <a:lnTo>
                    <a:pt x="300" y="552"/>
                  </a:lnTo>
                  <a:lnTo>
                    <a:pt x="292" y="532"/>
                  </a:lnTo>
                  <a:lnTo>
                    <a:pt x="282" y="512"/>
                  </a:lnTo>
                  <a:lnTo>
                    <a:pt x="264" y="488"/>
                  </a:lnTo>
                  <a:lnTo>
                    <a:pt x="250" y="470"/>
                  </a:lnTo>
                  <a:lnTo>
                    <a:pt x="240" y="454"/>
                  </a:lnTo>
                  <a:lnTo>
                    <a:pt x="236" y="440"/>
                  </a:lnTo>
                  <a:lnTo>
                    <a:pt x="234" y="430"/>
                  </a:lnTo>
                  <a:lnTo>
                    <a:pt x="234" y="422"/>
                  </a:lnTo>
                  <a:lnTo>
                    <a:pt x="238" y="416"/>
                  </a:lnTo>
                  <a:lnTo>
                    <a:pt x="244" y="414"/>
                  </a:lnTo>
                  <a:lnTo>
                    <a:pt x="250" y="412"/>
                  </a:lnTo>
                  <a:lnTo>
                    <a:pt x="258" y="410"/>
                  </a:lnTo>
                  <a:lnTo>
                    <a:pt x="274" y="412"/>
                  </a:lnTo>
                  <a:lnTo>
                    <a:pt x="290" y="416"/>
                  </a:lnTo>
                  <a:lnTo>
                    <a:pt x="308" y="418"/>
                  </a:lnTo>
                  <a:lnTo>
                    <a:pt x="324" y="420"/>
                  </a:lnTo>
                  <a:lnTo>
                    <a:pt x="338" y="420"/>
                  </a:lnTo>
                  <a:lnTo>
                    <a:pt x="348" y="418"/>
                  </a:lnTo>
                  <a:lnTo>
                    <a:pt x="366" y="414"/>
                  </a:lnTo>
                  <a:lnTo>
                    <a:pt x="372" y="412"/>
                  </a:lnTo>
                  <a:lnTo>
                    <a:pt x="378" y="402"/>
                  </a:lnTo>
                  <a:lnTo>
                    <a:pt x="384" y="392"/>
                  </a:lnTo>
                  <a:lnTo>
                    <a:pt x="386" y="384"/>
                  </a:lnTo>
                  <a:lnTo>
                    <a:pt x="388" y="376"/>
                  </a:lnTo>
                  <a:lnTo>
                    <a:pt x="388" y="368"/>
                  </a:lnTo>
                  <a:lnTo>
                    <a:pt x="386" y="360"/>
                  </a:lnTo>
                  <a:lnTo>
                    <a:pt x="382" y="352"/>
                  </a:lnTo>
                  <a:lnTo>
                    <a:pt x="378" y="346"/>
                  </a:lnTo>
                  <a:lnTo>
                    <a:pt x="364" y="334"/>
                  </a:lnTo>
                  <a:lnTo>
                    <a:pt x="348" y="322"/>
                  </a:lnTo>
                  <a:lnTo>
                    <a:pt x="328" y="314"/>
                  </a:lnTo>
                  <a:lnTo>
                    <a:pt x="306" y="306"/>
                  </a:lnTo>
                  <a:lnTo>
                    <a:pt x="282" y="298"/>
                  </a:lnTo>
                  <a:lnTo>
                    <a:pt x="260" y="294"/>
                  </a:lnTo>
                  <a:lnTo>
                    <a:pt x="216" y="286"/>
                  </a:lnTo>
                  <a:lnTo>
                    <a:pt x="172" y="280"/>
                  </a:lnTo>
                  <a:lnTo>
                    <a:pt x="148" y="262"/>
                  </a:lnTo>
                  <a:lnTo>
                    <a:pt x="130" y="248"/>
                  </a:lnTo>
                  <a:lnTo>
                    <a:pt x="118" y="234"/>
                  </a:lnTo>
                  <a:lnTo>
                    <a:pt x="114" y="224"/>
                  </a:lnTo>
                  <a:lnTo>
                    <a:pt x="114" y="220"/>
                  </a:lnTo>
                  <a:lnTo>
                    <a:pt x="114" y="216"/>
                  </a:lnTo>
                  <a:lnTo>
                    <a:pt x="118" y="208"/>
                  </a:lnTo>
                  <a:lnTo>
                    <a:pt x="128" y="204"/>
                  </a:lnTo>
                  <a:lnTo>
                    <a:pt x="138" y="200"/>
                  </a:lnTo>
                  <a:lnTo>
                    <a:pt x="150" y="198"/>
                  </a:lnTo>
                  <a:lnTo>
                    <a:pt x="164" y="198"/>
                  </a:lnTo>
                  <a:lnTo>
                    <a:pt x="192" y="198"/>
                  </a:lnTo>
                  <a:lnTo>
                    <a:pt x="222" y="200"/>
                  </a:lnTo>
                  <a:lnTo>
                    <a:pt x="242" y="214"/>
                  </a:lnTo>
                  <a:lnTo>
                    <a:pt x="262" y="226"/>
                  </a:lnTo>
                  <a:lnTo>
                    <a:pt x="280" y="234"/>
                  </a:lnTo>
                  <a:lnTo>
                    <a:pt x="296" y="238"/>
                  </a:lnTo>
                  <a:lnTo>
                    <a:pt x="312" y="240"/>
                  </a:lnTo>
                  <a:lnTo>
                    <a:pt x="326" y="238"/>
                  </a:lnTo>
                  <a:lnTo>
                    <a:pt x="340" y="236"/>
                  </a:lnTo>
                  <a:lnTo>
                    <a:pt x="350" y="232"/>
                  </a:lnTo>
                  <a:lnTo>
                    <a:pt x="362" y="226"/>
                  </a:lnTo>
                  <a:lnTo>
                    <a:pt x="370" y="222"/>
                  </a:lnTo>
                  <a:lnTo>
                    <a:pt x="384" y="210"/>
                  </a:lnTo>
                  <a:lnTo>
                    <a:pt x="392" y="200"/>
                  </a:lnTo>
                  <a:lnTo>
                    <a:pt x="396" y="196"/>
                  </a:lnTo>
                  <a:lnTo>
                    <a:pt x="418" y="222"/>
                  </a:lnTo>
                  <a:lnTo>
                    <a:pt x="440" y="242"/>
                  </a:lnTo>
                  <a:lnTo>
                    <a:pt x="460" y="258"/>
                  </a:lnTo>
                  <a:lnTo>
                    <a:pt x="480" y="268"/>
                  </a:lnTo>
                  <a:lnTo>
                    <a:pt x="498" y="272"/>
                  </a:lnTo>
                  <a:lnTo>
                    <a:pt x="514" y="274"/>
                  </a:lnTo>
                  <a:lnTo>
                    <a:pt x="530" y="274"/>
                  </a:lnTo>
                  <a:lnTo>
                    <a:pt x="544" y="270"/>
                  </a:lnTo>
                  <a:lnTo>
                    <a:pt x="558" y="264"/>
                  </a:lnTo>
                  <a:lnTo>
                    <a:pt x="568" y="258"/>
                  </a:lnTo>
                  <a:lnTo>
                    <a:pt x="586" y="244"/>
                  </a:lnTo>
                  <a:lnTo>
                    <a:pt x="598" y="232"/>
                  </a:lnTo>
                  <a:lnTo>
                    <a:pt x="602" y="226"/>
                  </a:lnTo>
                  <a:lnTo>
                    <a:pt x="616" y="212"/>
                  </a:lnTo>
                  <a:lnTo>
                    <a:pt x="628" y="200"/>
                  </a:lnTo>
                  <a:lnTo>
                    <a:pt x="642" y="192"/>
                  </a:lnTo>
                  <a:lnTo>
                    <a:pt x="656" y="188"/>
                  </a:lnTo>
                  <a:lnTo>
                    <a:pt x="670" y="188"/>
                  </a:lnTo>
                  <a:lnTo>
                    <a:pt x="682" y="188"/>
                  </a:lnTo>
                  <a:lnTo>
                    <a:pt x="694" y="192"/>
                  </a:lnTo>
                  <a:lnTo>
                    <a:pt x="706" y="196"/>
                  </a:lnTo>
                  <a:lnTo>
                    <a:pt x="728" y="208"/>
                  </a:lnTo>
                  <a:lnTo>
                    <a:pt x="744" y="220"/>
                  </a:lnTo>
                  <a:lnTo>
                    <a:pt x="760" y="234"/>
                  </a:lnTo>
                  <a:lnTo>
                    <a:pt x="782" y="236"/>
                  </a:lnTo>
                  <a:lnTo>
                    <a:pt x="804" y="234"/>
                  </a:lnTo>
                  <a:lnTo>
                    <a:pt x="822" y="230"/>
                  </a:lnTo>
                  <a:lnTo>
                    <a:pt x="840" y="222"/>
                  </a:lnTo>
                  <a:lnTo>
                    <a:pt x="854" y="214"/>
                  </a:lnTo>
                  <a:lnTo>
                    <a:pt x="866" y="204"/>
                  </a:lnTo>
                  <a:lnTo>
                    <a:pt x="878" y="192"/>
                  </a:lnTo>
                  <a:lnTo>
                    <a:pt x="888" y="180"/>
                  </a:lnTo>
                  <a:lnTo>
                    <a:pt x="896" y="168"/>
                  </a:lnTo>
                  <a:lnTo>
                    <a:pt x="902" y="154"/>
                  </a:lnTo>
                  <a:lnTo>
                    <a:pt x="912" y="132"/>
                  </a:lnTo>
                  <a:lnTo>
                    <a:pt x="916" y="116"/>
                  </a:lnTo>
                  <a:lnTo>
                    <a:pt x="918" y="110"/>
                  </a:lnTo>
                  <a:lnTo>
                    <a:pt x="922" y="0"/>
                  </a:lnTo>
                  <a:lnTo>
                    <a:pt x="440" y="10"/>
                  </a:lnTo>
                  <a:lnTo>
                    <a:pt x="430" y="12"/>
                  </a:lnTo>
                  <a:lnTo>
                    <a:pt x="396" y="18"/>
                  </a:lnTo>
                  <a:lnTo>
                    <a:pt x="370" y="20"/>
                  </a:lnTo>
                  <a:lnTo>
                    <a:pt x="338" y="20"/>
                  </a:lnTo>
                  <a:lnTo>
                    <a:pt x="300" y="18"/>
                  </a:lnTo>
                  <a:lnTo>
                    <a:pt x="254" y="14"/>
                  </a:lnTo>
                  <a:lnTo>
                    <a:pt x="220" y="8"/>
                  </a:lnTo>
                  <a:lnTo>
                    <a:pt x="184" y="6"/>
                  </a:lnTo>
                  <a:lnTo>
                    <a:pt x="142" y="4"/>
                  </a:lnTo>
                  <a:lnTo>
                    <a:pt x="122" y="4"/>
                  </a:lnTo>
                  <a:lnTo>
                    <a:pt x="102" y="6"/>
                  </a:lnTo>
                  <a:lnTo>
                    <a:pt x="82" y="8"/>
                  </a:lnTo>
                  <a:lnTo>
                    <a:pt x="66" y="12"/>
                  </a:lnTo>
                  <a:lnTo>
                    <a:pt x="50" y="18"/>
                  </a:lnTo>
                  <a:lnTo>
                    <a:pt x="40" y="28"/>
                  </a:lnTo>
                  <a:lnTo>
                    <a:pt x="34" y="32"/>
                  </a:lnTo>
                  <a:lnTo>
                    <a:pt x="32" y="38"/>
                  </a:lnTo>
                  <a:lnTo>
                    <a:pt x="30" y="44"/>
                  </a:lnTo>
                  <a:lnTo>
                    <a:pt x="28" y="50"/>
                  </a:lnTo>
                  <a:lnTo>
                    <a:pt x="26" y="164"/>
                  </a:lnTo>
                  <a:lnTo>
                    <a:pt x="22" y="434"/>
                  </a:lnTo>
                  <a:lnTo>
                    <a:pt x="20" y="586"/>
                  </a:lnTo>
                  <a:lnTo>
                    <a:pt x="22" y="662"/>
                  </a:lnTo>
                  <a:lnTo>
                    <a:pt x="24" y="736"/>
                  </a:lnTo>
                  <a:lnTo>
                    <a:pt x="28" y="808"/>
                  </a:lnTo>
                  <a:lnTo>
                    <a:pt x="34" y="876"/>
                  </a:lnTo>
                  <a:lnTo>
                    <a:pt x="42" y="938"/>
                  </a:lnTo>
                  <a:lnTo>
                    <a:pt x="52" y="994"/>
                  </a:lnTo>
                  <a:lnTo>
                    <a:pt x="70" y="1074"/>
                  </a:lnTo>
                  <a:lnTo>
                    <a:pt x="88" y="1160"/>
                  </a:lnTo>
                  <a:lnTo>
                    <a:pt x="104" y="1260"/>
                  </a:lnTo>
                  <a:lnTo>
                    <a:pt x="112" y="1314"/>
                  </a:lnTo>
                  <a:lnTo>
                    <a:pt x="118" y="1366"/>
                  </a:lnTo>
                  <a:lnTo>
                    <a:pt x="122" y="1418"/>
                  </a:lnTo>
                  <a:lnTo>
                    <a:pt x="124" y="1468"/>
                  </a:lnTo>
                  <a:lnTo>
                    <a:pt x="122" y="1512"/>
                  </a:lnTo>
                  <a:lnTo>
                    <a:pt x="118" y="1552"/>
                  </a:lnTo>
                  <a:lnTo>
                    <a:pt x="114" y="1568"/>
                  </a:lnTo>
                  <a:lnTo>
                    <a:pt x="108" y="1584"/>
                  </a:lnTo>
                  <a:lnTo>
                    <a:pt x="102" y="1598"/>
                  </a:lnTo>
                  <a:lnTo>
                    <a:pt x="96" y="1608"/>
                  </a:lnTo>
                  <a:lnTo>
                    <a:pt x="88" y="1590"/>
                  </a:lnTo>
                  <a:lnTo>
                    <a:pt x="70" y="1550"/>
                  </a:lnTo>
                  <a:lnTo>
                    <a:pt x="60" y="1528"/>
                  </a:lnTo>
                  <a:lnTo>
                    <a:pt x="48" y="1510"/>
                  </a:lnTo>
                  <a:lnTo>
                    <a:pt x="36" y="1498"/>
                  </a:lnTo>
                  <a:lnTo>
                    <a:pt x="32" y="1496"/>
                  </a:lnTo>
                  <a:lnTo>
                    <a:pt x="28" y="1496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2" name="Line 337"/>
          <p:cNvSpPr>
            <a:spLocks noChangeShapeType="1"/>
          </p:cNvSpPr>
          <p:nvPr/>
        </p:nvSpPr>
        <p:spPr bwMode="auto">
          <a:xfrm>
            <a:off x="6142038" y="4951413"/>
            <a:ext cx="1587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3" name="Freeform 338"/>
          <p:cNvSpPr>
            <a:spLocks/>
          </p:cNvSpPr>
          <p:nvPr/>
        </p:nvSpPr>
        <p:spPr bwMode="auto">
          <a:xfrm>
            <a:off x="2916238" y="2928938"/>
            <a:ext cx="3429000" cy="3248025"/>
          </a:xfrm>
          <a:custGeom>
            <a:avLst/>
            <a:gdLst>
              <a:gd name="T0" fmla="*/ 2147483646 w 2160"/>
              <a:gd name="T1" fmla="*/ 2147483646 h 2046"/>
              <a:gd name="T2" fmla="*/ 2147483646 w 2160"/>
              <a:gd name="T3" fmla="*/ 2147483646 h 2046"/>
              <a:gd name="T4" fmla="*/ 2147483646 w 2160"/>
              <a:gd name="T5" fmla="*/ 2147483646 h 2046"/>
              <a:gd name="T6" fmla="*/ 2147483646 w 2160"/>
              <a:gd name="T7" fmla="*/ 2147483646 h 2046"/>
              <a:gd name="T8" fmla="*/ 2147483646 w 2160"/>
              <a:gd name="T9" fmla="*/ 2147483646 h 2046"/>
              <a:gd name="T10" fmla="*/ 2147483646 w 2160"/>
              <a:gd name="T11" fmla="*/ 2147483646 h 2046"/>
              <a:gd name="T12" fmla="*/ 2147483646 w 2160"/>
              <a:gd name="T13" fmla="*/ 2147483646 h 2046"/>
              <a:gd name="T14" fmla="*/ 2147483646 w 2160"/>
              <a:gd name="T15" fmla="*/ 0 h 2046"/>
              <a:gd name="T16" fmla="*/ 2147483646 w 2160"/>
              <a:gd name="T17" fmla="*/ 2147483646 h 2046"/>
              <a:gd name="T18" fmla="*/ 2147483646 w 2160"/>
              <a:gd name="T19" fmla="*/ 2147483646 h 2046"/>
              <a:gd name="T20" fmla="*/ 2147483646 w 2160"/>
              <a:gd name="T21" fmla="*/ 2147483646 h 2046"/>
              <a:gd name="T22" fmla="*/ 2147483646 w 2160"/>
              <a:gd name="T23" fmla="*/ 2147483646 h 2046"/>
              <a:gd name="T24" fmla="*/ 2147483646 w 2160"/>
              <a:gd name="T25" fmla="*/ 2147483646 h 2046"/>
              <a:gd name="T26" fmla="*/ 2147483646 w 2160"/>
              <a:gd name="T27" fmla="*/ 2147483646 h 2046"/>
              <a:gd name="T28" fmla="*/ 2147483646 w 2160"/>
              <a:gd name="T29" fmla="*/ 2147483646 h 2046"/>
              <a:gd name="T30" fmla="*/ 2147483646 w 2160"/>
              <a:gd name="T31" fmla="*/ 2147483646 h 2046"/>
              <a:gd name="T32" fmla="*/ 2147483646 w 2160"/>
              <a:gd name="T33" fmla="*/ 2147483646 h 2046"/>
              <a:gd name="T34" fmla="*/ 2147483646 w 2160"/>
              <a:gd name="T35" fmla="*/ 2147483646 h 2046"/>
              <a:gd name="T36" fmla="*/ 2147483646 w 2160"/>
              <a:gd name="T37" fmla="*/ 2147483646 h 2046"/>
              <a:gd name="T38" fmla="*/ 2147483646 w 2160"/>
              <a:gd name="T39" fmla="*/ 2147483646 h 2046"/>
              <a:gd name="T40" fmla="*/ 2147483646 w 2160"/>
              <a:gd name="T41" fmla="*/ 2147483646 h 2046"/>
              <a:gd name="T42" fmla="*/ 2147483646 w 2160"/>
              <a:gd name="T43" fmla="*/ 2147483646 h 2046"/>
              <a:gd name="T44" fmla="*/ 2147483646 w 2160"/>
              <a:gd name="T45" fmla="*/ 2147483646 h 2046"/>
              <a:gd name="T46" fmla="*/ 2147483646 w 2160"/>
              <a:gd name="T47" fmla="*/ 2147483646 h 2046"/>
              <a:gd name="T48" fmla="*/ 2147483646 w 2160"/>
              <a:gd name="T49" fmla="*/ 2147483646 h 2046"/>
              <a:gd name="T50" fmla="*/ 2147483646 w 2160"/>
              <a:gd name="T51" fmla="*/ 2147483646 h 2046"/>
              <a:gd name="T52" fmla="*/ 2147483646 w 2160"/>
              <a:gd name="T53" fmla="*/ 2147483646 h 2046"/>
              <a:gd name="T54" fmla="*/ 2147483646 w 2160"/>
              <a:gd name="T55" fmla="*/ 2147483646 h 2046"/>
              <a:gd name="T56" fmla="*/ 2147483646 w 2160"/>
              <a:gd name="T57" fmla="*/ 2147483646 h 2046"/>
              <a:gd name="T58" fmla="*/ 2147483646 w 2160"/>
              <a:gd name="T59" fmla="*/ 2147483646 h 2046"/>
              <a:gd name="T60" fmla="*/ 2147483646 w 2160"/>
              <a:gd name="T61" fmla="*/ 2147483646 h 2046"/>
              <a:gd name="T62" fmla="*/ 2147483646 w 2160"/>
              <a:gd name="T63" fmla="*/ 2147483646 h 2046"/>
              <a:gd name="T64" fmla="*/ 2147483646 w 2160"/>
              <a:gd name="T65" fmla="*/ 2147483646 h 2046"/>
              <a:gd name="T66" fmla="*/ 2147483646 w 2160"/>
              <a:gd name="T67" fmla="*/ 2147483646 h 2046"/>
              <a:gd name="T68" fmla="*/ 2147483646 w 2160"/>
              <a:gd name="T69" fmla="*/ 2147483646 h 2046"/>
              <a:gd name="T70" fmla="*/ 2147483646 w 2160"/>
              <a:gd name="T71" fmla="*/ 2147483646 h 2046"/>
              <a:gd name="T72" fmla="*/ 2147483646 w 2160"/>
              <a:gd name="T73" fmla="*/ 2147483646 h 2046"/>
              <a:gd name="T74" fmla="*/ 2147483646 w 2160"/>
              <a:gd name="T75" fmla="*/ 2147483646 h 2046"/>
              <a:gd name="T76" fmla="*/ 2147483646 w 2160"/>
              <a:gd name="T77" fmla="*/ 2147483646 h 2046"/>
              <a:gd name="T78" fmla="*/ 2147483646 w 2160"/>
              <a:gd name="T79" fmla="*/ 2147483646 h 2046"/>
              <a:gd name="T80" fmla="*/ 2147483646 w 2160"/>
              <a:gd name="T81" fmla="*/ 2147483646 h 2046"/>
              <a:gd name="T82" fmla="*/ 2147483646 w 2160"/>
              <a:gd name="T83" fmla="*/ 2147483646 h 2046"/>
              <a:gd name="T84" fmla="*/ 2147483646 w 2160"/>
              <a:gd name="T85" fmla="*/ 2147483646 h 2046"/>
              <a:gd name="T86" fmla="*/ 2147483646 w 2160"/>
              <a:gd name="T87" fmla="*/ 2147483646 h 2046"/>
              <a:gd name="T88" fmla="*/ 2147483646 w 2160"/>
              <a:gd name="T89" fmla="*/ 2147483646 h 2046"/>
              <a:gd name="T90" fmla="*/ 2147483646 w 2160"/>
              <a:gd name="T91" fmla="*/ 2147483646 h 2046"/>
              <a:gd name="T92" fmla="*/ 2147483646 w 2160"/>
              <a:gd name="T93" fmla="*/ 2147483646 h 2046"/>
              <a:gd name="T94" fmla="*/ 2147483646 w 2160"/>
              <a:gd name="T95" fmla="*/ 2147483646 h 2046"/>
              <a:gd name="T96" fmla="*/ 2147483646 w 2160"/>
              <a:gd name="T97" fmla="*/ 2147483646 h 2046"/>
              <a:gd name="T98" fmla="*/ 2147483646 w 2160"/>
              <a:gd name="T99" fmla="*/ 2147483646 h 2046"/>
              <a:gd name="T100" fmla="*/ 2147483646 w 2160"/>
              <a:gd name="T101" fmla="*/ 2147483646 h 2046"/>
              <a:gd name="T102" fmla="*/ 2147483646 w 2160"/>
              <a:gd name="T103" fmla="*/ 2147483646 h 2046"/>
              <a:gd name="T104" fmla="*/ 2147483646 w 2160"/>
              <a:gd name="T105" fmla="*/ 2147483646 h 2046"/>
              <a:gd name="T106" fmla="*/ 2147483646 w 2160"/>
              <a:gd name="T107" fmla="*/ 2147483646 h 2046"/>
              <a:gd name="T108" fmla="*/ 2147483646 w 2160"/>
              <a:gd name="T109" fmla="*/ 2147483646 h 2046"/>
              <a:gd name="T110" fmla="*/ 2147483646 w 2160"/>
              <a:gd name="T111" fmla="*/ 2147483646 h 2046"/>
              <a:gd name="T112" fmla="*/ 2147483646 w 2160"/>
              <a:gd name="T113" fmla="*/ 2147483646 h 2046"/>
              <a:gd name="T114" fmla="*/ 2147483646 w 2160"/>
              <a:gd name="T115" fmla="*/ 2147483646 h 2046"/>
              <a:gd name="T116" fmla="*/ 2147483646 w 2160"/>
              <a:gd name="T117" fmla="*/ 2147483646 h 2046"/>
              <a:gd name="T118" fmla="*/ 2147483646 w 2160"/>
              <a:gd name="T119" fmla="*/ 2147483646 h 2046"/>
              <a:gd name="T120" fmla="*/ 2147483646 w 2160"/>
              <a:gd name="T121" fmla="*/ 2147483646 h 2046"/>
              <a:gd name="T122" fmla="*/ 2147483646 w 2160"/>
              <a:gd name="T123" fmla="*/ 2147483646 h 2046"/>
              <a:gd name="T124" fmla="*/ 2147483646 w 2160"/>
              <a:gd name="T125" fmla="*/ 2147483646 h 204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160"/>
              <a:gd name="T190" fmla="*/ 0 h 2046"/>
              <a:gd name="T191" fmla="*/ 2160 w 2160"/>
              <a:gd name="T192" fmla="*/ 2046 h 204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160" h="2046">
                <a:moveTo>
                  <a:pt x="0" y="38"/>
                </a:moveTo>
                <a:lnTo>
                  <a:pt x="0" y="38"/>
                </a:lnTo>
                <a:lnTo>
                  <a:pt x="60" y="72"/>
                </a:lnTo>
                <a:lnTo>
                  <a:pt x="114" y="106"/>
                </a:lnTo>
                <a:lnTo>
                  <a:pt x="160" y="140"/>
                </a:lnTo>
                <a:lnTo>
                  <a:pt x="200" y="172"/>
                </a:lnTo>
                <a:lnTo>
                  <a:pt x="234" y="202"/>
                </a:lnTo>
                <a:lnTo>
                  <a:pt x="264" y="232"/>
                </a:lnTo>
                <a:lnTo>
                  <a:pt x="288" y="260"/>
                </a:lnTo>
                <a:lnTo>
                  <a:pt x="308" y="286"/>
                </a:lnTo>
                <a:lnTo>
                  <a:pt x="324" y="310"/>
                </a:lnTo>
                <a:lnTo>
                  <a:pt x="336" y="330"/>
                </a:lnTo>
                <a:lnTo>
                  <a:pt x="346" y="350"/>
                </a:lnTo>
                <a:lnTo>
                  <a:pt x="352" y="366"/>
                </a:lnTo>
                <a:lnTo>
                  <a:pt x="360" y="388"/>
                </a:lnTo>
                <a:lnTo>
                  <a:pt x="362" y="394"/>
                </a:lnTo>
                <a:lnTo>
                  <a:pt x="364" y="428"/>
                </a:lnTo>
                <a:lnTo>
                  <a:pt x="370" y="458"/>
                </a:lnTo>
                <a:lnTo>
                  <a:pt x="380" y="484"/>
                </a:lnTo>
                <a:lnTo>
                  <a:pt x="392" y="508"/>
                </a:lnTo>
                <a:lnTo>
                  <a:pt x="408" y="528"/>
                </a:lnTo>
                <a:lnTo>
                  <a:pt x="424" y="546"/>
                </a:lnTo>
                <a:lnTo>
                  <a:pt x="442" y="560"/>
                </a:lnTo>
                <a:lnTo>
                  <a:pt x="462" y="572"/>
                </a:lnTo>
                <a:lnTo>
                  <a:pt x="480" y="582"/>
                </a:lnTo>
                <a:lnTo>
                  <a:pt x="498" y="590"/>
                </a:lnTo>
                <a:lnTo>
                  <a:pt x="530" y="602"/>
                </a:lnTo>
                <a:lnTo>
                  <a:pt x="552" y="608"/>
                </a:lnTo>
                <a:lnTo>
                  <a:pt x="560" y="608"/>
                </a:lnTo>
                <a:lnTo>
                  <a:pt x="594" y="622"/>
                </a:lnTo>
                <a:lnTo>
                  <a:pt x="620" y="636"/>
                </a:lnTo>
                <a:lnTo>
                  <a:pt x="642" y="650"/>
                </a:lnTo>
                <a:lnTo>
                  <a:pt x="658" y="662"/>
                </a:lnTo>
                <a:lnTo>
                  <a:pt x="630" y="596"/>
                </a:lnTo>
                <a:lnTo>
                  <a:pt x="598" y="534"/>
                </a:lnTo>
                <a:lnTo>
                  <a:pt x="562" y="472"/>
                </a:lnTo>
                <a:lnTo>
                  <a:pt x="524" y="412"/>
                </a:lnTo>
                <a:lnTo>
                  <a:pt x="486" y="354"/>
                </a:lnTo>
                <a:lnTo>
                  <a:pt x="448" y="300"/>
                </a:lnTo>
                <a:lnTo>
                  <a:pt x="408" y="248"/>
                </a:lnTo>
                <a:lnTo>
                  <a:pt x="370" y="200"/>
                </a:lnTo>
                <a:lnTo>
                  <a:pt x="302" y="118"/>
                </a:lnTo>
                <a:lnTo>
                  <a:pt x="244" y="54"/>
                </a:lnTo>
                <a:lnTo>
                  <a:pt x="206" y="14"/>
                </a:lnTo>
                <a:lnTo>
                  <a:pt x="192" y="0"/>
                </a:lnTo>
                <a:lnTo>
                  <a:pt x="238" y="44"/>
                </a:lnTo>
                <a:lnTo>
                  <a:pt x="282" y="88"/>
                </a:lnTo>
                <a:lnTo>
                  <a:pt x="324" y="130"/>
                </a:lnTo>
                <a:lnTo>
                  <a:pt x="362" y="172"/>
                </a:lnTo>
                <a:lnTo>
                  <a:pt x="400" y="214"/>
                </a:lnTo>
                <a:lnTo>
                  <a:pt x="434" y="256"/>
                </a:lnTo>
                <a:lnTo>
                  <a:pt x="464" y="298"/>
                </a:lnTo>
                <a:lnTo>
                  <a:pt x="494" y="338"/>
                </a:lnTo>
                <a:lnTo>
                  <a:pt x="522" y="376"/>
                </a:lnTo>
                <a:lnTo>
                  <a:pt x="546" y="416"/>
                </a:lnTo>
                <a:lnTo>
                  <a:pt x="590" y="490"/>
                </a:lnTo>
                <a:lnTo>
                  <a:pt x="628" y="558"/>
                </a:lnTo>
                <a:lnTo>
                  <a:pt x="658" y="624"/>
                </a:lnTo>
                <a:lnTo>
                  <a:pt x="682" y="682"/>
                </a:lnTo>
                <a:lnTo>
                  <a:pt x="702" y="736"/>
                </a:lnTo>
                <a:lnTo>
                  <a:pt x="716" y="782"/>
                </a:lnTo>
                <a:lnTo>
                  <a:pt x="726" y="822"/>
                </a:lnTo>
                <a:lnTo>
                  <a:pt x="732" y="854"/>
                </a:lnTo>
                <a:lnTo>
                  <a:pt x="736" y="878"/>
                </a:lnTo>
                <a:lnTo>
                  <a:pt x="738" y="896"/>
                </a:lnTo>
                <a:lnTo>
                  <a:pt x="740" y="940"/>
                </a:lnTo>
                <a:lnTo>
                  <a:pt x="742" y="980"/>
                </a:lnTo>
                <a:lnTo>
                  <a:pt x="746" y="1018"/>
                </a:lnTo>
                <a:lnTo>
                  <a:pt x="752" y="1056"/>
                </a:lnTo>
                <a:lnTo>
                  <a:pt x="758" y="1090"/>
                </a:lnTo>
                <a:lnTo>
                  <a:pt x="766" y="1122"/>
                </a:lnTo>
                <a:lnTo>
                  <a:pt x="776" y="1152"/>
                </a:lnTo>
                <a:lnTo>
                  <a:pt x="786" y="1180"/>
                </a:lnTo>
                <a:lnTo>
                  <a:pt x="796" y="1206"/>
                </a:lnTo>
                <a:lnTo>
                  <a:pt x="808" y="1230"/>
                </a:lnTo>
                <a:lnTo>
                  <a:pt x="820" y="1252"/>
                </a:lnTo>
                <a:lnTo>
                  <a:pt x="834" y="1274"/>
                </a:lnTo>
                <a:lnTo>
                  <a:pt x="848" y="1294"/>
                </a:lnTo>
                <a:lnTo>
                  <a:pt x="862" y="1310"/>
                </a:lnTo>
                <a:lnTo>
                  <a:pt x="890" y="1342"/>
                </a:lnTo>
                <a:lnTo>
                  <a:pt x="918" y="1368"/>
                </a:lnTo>
                <a:lnTo>
                  <a:pt x="944" y="1388"/>
                </a:lnTo>
                <a:lnTo>
                  <a:pt x="970" y="1404"/>
                </a:lnTo>
                <a:lnTo>
                  <a:pt x="992" y="1416"/>
                </a:lnTo>
                <a:lnTo>
                  <a:pt x="1012" y="1424"/>
                </a:lnTo>
                <a:lnTo>
                  <a:pt x="1028" y="1430"/>
                </a:lnTo>
                <a:lnTo>
                  <a:pt x="1040" y="1432"/>
                </a:lnTo>
                <a:lnTo>
                  <a:pt x="1082" y="1462"/>
                </a:lnTo>
                <a:lnTo>
                  <a:pt x="1118" y="1490"/>
                </a:lnTo>
                <a:lnTo>
                  <a:pt x="1148" y="1516"/>
                </a:lnTo>
                <a:lnTo>
                  <a:pt x="1172" y="1544"/>
                </a:lnTo>
                <a:lnTo>
                  <a:pt x="1190" y="1568"/>
                </a:lnTo>
                <a:lnTo>
                  <a:pt x="1206" y="1592"/>
                </a:lnTo>
                <a:lnTo>
                  <a:pt x="1216" y="1614"/>
                </a:lnTo>
                <a:lnTo>
                  <a:pt x="1224" y="1636"/>
                </a:lnTo>
                <a:lnTo>
                  <a:pt x="1228" y="1610"/>
                </a:lnTo>
                <a:lnTo>
                  <a:pt x="1232" y="1572"/>
                </a:lnTo>
                <a:lnTo>
                  <a:pt x="1240" y="1530"/>
                </a:lnTo>
                <a:lnTo>
                  <a:pt x="1254" y="1486"/>
                </a:lnTo>
                <a:lnTo>
                  <a:pt x="1270" y="1440"/>
                </a:lnTo>
                <a:lnTo>
                  <a:pt x="1286" y="1382"/>
                </a:lnTo>
                <a:lnTo>
                  <a:pt x="1300" y="1318"/>
                </a:lnTo>
                <a:lnTo>
                  <a:pt x="1306" y="1286"/>
                </a:lnTo>
                <a:lnTo>
                  <a:pt x="1310" y="1252"/>
                </a:lnTo>
                <a:lnTo>
                  <a:pt x="1312" y="1220"/>
                </a:lnTo>
                <a:lnTo>
                  <a:pt x="1314" y="1188"/>
                </a:lnTo>
                <a:lnTo>
                  <a:pt x="1312" y="1160"/>
                </a:lnTo>
                <a:lnTo>
                  <a:pt x="1306" y="1132"/>
                </a:lnTo>
                <a:lnTo>
                  <a:pt x="1326" y="1130"/>
                </a:lnTo>
                <a:lnTo>
                  <a:pt x="1328" y="1138"/>
                </a:lnTo>
                <a:lnTo>
                  <a:pt x="1330" y="1162"/>
                </a:lnTo>
                <a:lnTo>
                  <a:pt x="1332" y="1200"/>
                </a:lnTo>
                <a:lnTo>
                  <a:pt x="1330" y="1250"/>
                </a:lnTo>
                <a:lnTo>
                  <a:pt x="1328" y="1278"/>
                </a:lnTo>
                <a:lnTo>
                  <a:pt x="1324" y="1310"/>
                </a:lnTo>
                <a:lnTo>
                  <a:pt x="1320" y="1344"/>
                </a:lnTo>
                <a:lnTo>
                  <a:pt x="1312" y="1378"/>
                </a:lnTo>
                <a:lnTo>
                  <a:pt x="1302" y="1416"/>
                </a:lnTo>
                <a:lnTo>
                  <a:pt x="1290" y="1454"/>
                </a:lnTo>
                <a:lnTo>
                  <a:pt x="1274" y="1496"/>
                </a:lnTo>
                <a:lnTo>
                  <a:pt x="1256" y="1536"/>
                </a:lnTo>
                <a:lnTo>
                  <a:pt x="1250" y="1576"/>
                </a:lnTo>
                <a:lnTo>
                  <a:pt x="1246" y="1618"/>
                </a:lnTo>
                <a:lnTo>
                  <a:pt x="1242" y="1670"/>
                </a:lnTo>
                <a:lnTo>
                  <a:pt x="1240" y="1724"/>
                </a:lnTo>
                <a:lnTo>
                  <a:pt x="1242" y="1752"/>
                </a:lnTo>
                <a:lnTo>
                  <a:pt x="1244" y="1780"/>
                </a:lnTo>
                <a:lnTo>
                  <a:pt x="1248" y="1804"/>
                </a:lnTo>
                <a:lnTo>
                  <a:pt x="1254" y="1828"/>
                </a:lnTo>
                <a:lnTo>
                  <a:pt x="1260" y="1850"/>
                </a:lnTo>
                <a:lnTo>
                  <a:pt x="1270" y="1866"/>
                </a:lnTo>
                <a:lnTo>
                  <a:pt x="1284" y="1868"/>
                </a:lnTo>
                <a:lnTo>
                  <a:pt x="1298" y="1870"/>
                </a:lnTo>
                <a:lnTo>
                  <a:pt x="1298" y="1856"/>
                </a:lnTo>
                <a:lnTo>
                  <a:pt x="1302" y="1832"/>
                </a:lnTo>
                <a:lnTo>
                  <a:pt x="1310" y="1804"/>
                </a:lnTo>
                <a:lnTo>
                  <a:pt x="1318" y="1788"/>
                </a:lnTo>
                <a:lnTo>
                  <a:pt x="1326" y="1772"/>
                </a:lnTo>
                <a:lnTo>
                  <a:pt x="1338" y="1754"/>
                </a:lnTo>
                <a:lnTo>
                  <a:pt x="1350" y="1736"/>
                </a:lnTo>
                <a:lnTo>
                  <a:pt x="1366" y="1716"/>
                </a:lnTo>
                <a:lnTo>
                  <a:pt x="1384" y="1696"/>
                </a:lnTo>
                <a:lnTo>
                  <a:pt x="1406" y="1676"/>
                </a:lnTo>
                <a:lnTo>
                  <a:pt x="1432" y="1654"/>
                </a:lnTo>
                <a:lnTo>
                  <a:pt x="1460" y="1632"/>
                </a:lnTo>
                <a:lnTo>
                  <a:pt x="1492" y="1612"/>
                </a:lnTo>
                <a:lnTo>
                  <a:pt x="1506" y="1608"/>
                </a:lnTo>
                <a:lnTo>
                  <a:pt x="1520" y="1602"/>
                </a:lnTo>
                <a:lnTo>
                  <a:pt x="1540" y="1594"/>
                </a:lnTo>
                <a:lnTo>
                  <a:pt x="1562" y="1582"/>
                </a:lnTo>
                <a:lnTo>
                  <a:pt x="1588" y="1566"/>
                </a:lnTo>
                <a:lnTo>
                  <a:pt x="1616" y="1546"/>
                </a:lnTo>
                <a:lnTo>
                  <a:pt x="1644" y="1520"/>
                </a:lnTo>
                <a:lnTo>
                  <a:pt x="1672" y="1490"/>
                </a:lnTo>
                <a:lnTo>
                  <a:pt x="1686" y="1472"/>
                </a:lnTo>
                <a:lnTo>
                  <a:pt x="1698" y="1452"/>
                </a:lnTo>
                <a:lnTo>
                  <a:pt x="1712" y="1432"/>
                </a:lnTo>
                <a:lnTo>
                  <a:pt x="1724" y="1408"/>
                </a:lnTo>
                <a:lnTo>
                  <a:pt x="1736" y="1384"/>
                </a:lnTo>
                <a:lnTo>
                  <a:pt x="1746" y="1358"/>
                </a:lnTo>
                <a:lnTo>
                  <a:pt x="1758" y="1330"/>
                </a:lnTo>
                <a:lnTo>
                  <a:pt x="1766" y="1300"/>
                </a:lnTo>
                <a:lnTo>
                  <a:pt x="1774" y="1268"/>
                </a:lnTo>
                <a:lnTo>
                  <a:pt x="1782" y="1234"/>
                </a:lnTo>
                <a:lnTo>
                  <a:pt x="1786" y="1198"/>
                </a:lnTo>
                <a:lnTo>
                  <a:pt x="1790" y="1158"/>
                </a:lnTo>
                <a:lnTo>
                  <a:pt x="1794" y="1118"/>
                </a:lnTo>
                <a:lnTo>
                  <a:pt x="1794" y="1074"/>
                </a:lnTo>
                <a:lnTo>
                  <a:pt x="1796" y="1056"/>
                </a:lnTo>
                <a:lnTo>
                  <a:pt x="1802" y="1004"/>
                </a:lnTo>
                <a:lnTo>
                  <a:pt x="1810" y="968"/>
                </a:lnTo>
                <a:lnTo>
                  <a:pt x="1820" y="926"/>
                </a:lnTo>
                <a:lnTo>
                  <a:pt x="1832" y="878"/>
                </a:lnTo>
                <a:lnTo>
                  <a:pt x="1848" y="826"/>
                </a:lnTo>
                <a:lnTo>
                  <a:pt x="1868" y="772"/>
                </a:lnTo>
                <a:lnTo>
                  <a:pt x="1892" y="714"/>
                </a:lnTo>
                <a:lnTo>
                  <a:pt x="1922" y="654"/>
                </a:lnTo>
                <a:lnTo>
                  <a:pt x="1958" y="594"/>
                </a:lnTo>
                <a:lnTo>
                  <a:pt x="1978" y="564"/>
                </a:lnTo>
                <a:lnTo>
                  <a:pt x="1998" y="534"/>
                </a:lnTo>
                <a:lnTo>
                  <a:pt x="2022" y="504"/>
                </a:lnTo>
                <a:lnTo>
                  <a:pt x="2046" y="474"/>
                </a:lnTo>
                <a:lnTo>
                  <a:pt x="2072" y="444"/>
                </a:lnTo>
                <a:lnTo>
                  <a:pt x="2100" y="416"/>
                </a:lnTo>
                <a:lnTo>
                  <a:pt x="2128" y="388"/>
                </a:lnTo>
                <a:lnTo>
                  <a:pt x="2160" y="360"/>
                </a:lnTo>
                <a:lnTo>
                  <a:pt x="2146" y="376"/>
                </a:lnTo>
                <a:lnTo>
                  <a:pt x="2106" y="418"/>
                </a:lnTo>
                <a:lnTo>
                  <a:pt x="2080" y="450"/>
                </a:lnTo>
                <a:lnTo>
                  <a:pt x="2052" y="486"/>
                </a:lnTo>
                <a:lnTo>
                  <a:pt x="2020" y="530"/>
                </a:lnTo>
                <a:lnTo>
                  <a:pt x="1988" y="578"/>
                </a:lnTo>
                <a:lnTo>
                  <a:pt x="1956" y="632"/>
                </a:lnTo>
                <a:lnTo>
                  <a:pt x="1924" y="690"/>
                </a:lnTo>
                <a:lnTo>
                  <a:pt x="1894" y="754"/>
                </a:lnTo>
                <a:lnTo>
                  <a:pt x="1866" y="822"/>
                </a:lnTo>
                <a:lnTo>
                  <a:pt x="1854" y="856"/>
                </a:lnTo>
                <a:lnTo>
                  <a:pt x="1844" y="892"/>
                </a:lnTo>
                <a:lnTo>
                  <a:pt x="1834" y="930"/>
                </a:lnTo>
                <a:lnTo>
                  <a:pt x="1824" y="968"/>
                </a:lnTo>
                <a:lnTo>
                  <a:pt x="1818" y="1006"/>
                </a:lnTo>
                <a:lnTo>
                  <a:pt x="1812" y="1046"/>
                </a:lnTo>
                <a:lnTo>
                  <a:pt x="1808" y="1086"/>
                </a:lnTo>
                <a:lnTo>
                  <a:pt x="1806" y="1128"/>
                </a:lnTo>
                <a:lnTo>
                  <a:pt x="1806" y="1144"/>
                </a:lnTo>
                <a:lnTo>
                  <a:pt x="1802" y="1190"/>
                </a:lnTo>
                <a:lnTo>
                  <a:pt x="1798" y="1222"/>
                </a:lnTo>
                <a:lnTo>
                  <a:pt x="1792" y="1258"/>
                </a:lnTo>
                <a:lnTo>
                  <a:pt x="1782" y="1296"/>
                </a:lnTo>
                <a:lnTo>
                  <a:pt x="1770" y="1338"/>
                </a:lnTo>
                <a:lnTo>
                  <a:pt x="1754" y="1380"/>
                </a:lnTo>
                <a:lnTo>
                  <a:pt x="1734" y="1422"/>
                </a:lnTo>
                <a:lnTo>
                  <a:pt x="1722" y="1444"/>
                </a:lnTo>
                <a:lnTo>
                  <a:pt x="1710" y="1464"/>
                </a:lnTo>
                <a:lnTo>
                  <a:pt x="1696" y="1484"/>
                </a:lnTo>
                <a:lnTo>
                  <a:pt x="1680" y="1504"/>
                </a:lnTo>
                <a:lnTo>
                  <a:pt x="1662" y="1524"/>
                </a:lnTo>
                <a:lnTo>
                  <a:pt x="1644" y="1542"/>
                </a:lnTo>
                <a:lnTo>
                  <a:pt x="1624" y="1558"/>
                </a:lnTo>
                <a:lnTo>
                  <a:pt x="1602" y="1576"/>
                </a:lnTo>
                <a:lnTo>
                  <a:pt x="1580" y="1590"/>
                </a:lnTo>
                <a:lnTo>
                  <a:pt x="1554" y="1604"/>
                </a:lnTo>
                <a:lnTo>
                  <a:pt x="1528" y="1616"/>
                </a:lnTo>
                <a:lnTo>
                  <a:pt x="1500" y="1628"/>
                </a:lnTo>
                <a:lnTo>
                  <a:pt x="1472" y="1646"/>
                </a:lnTo>
                <a:lnTo>
                  <a:pt x="1442" y="1668"/>
                </a:lnTo>
                <a:lnTo>
                  <a:pt x="1408" y="1698"/>
                </a:lnTo>
                <a:lnTo>
                  <a:pt x="1390" y="1716"/>
                </a:lnTo>
                <a:lnTo>
                  <a:pt x="1374" y="1734"/>
                </a:lnTo>
                <a:lnTo>
                  <a:pt x="1358" y="1754"/>
                </a:lnTo>
                <a:lnTo>
                  <a:pt x="1344" y="1776"/>
                </a:lnTo>
                <a:lnTo>
                  <a:pt x="1332" y="1800"/>
                </a:lnTo>
                <a:lnTo>
                  <a:pt x="1322" y="1824"/>
                </a:lnTo>
                <a:lnTo>
                  <a:pt x="1316" y="1850"/>
                </a:lnTo>
                <a:lnTo>
                  <a:pt x="1314" y="1878"/>
                </a:lnTo>
                <a:lnTo>
                  <a:pt x="1324" y="1884"/>
                </a:lnTo>
                <a:lnTo>
                  <a:pt x="1334" y="1890"/>
                </a:lnTo>
                <a:lnTo>
                  <a:pt x="1342" y="1900"/>
                </a:lnTo>
                <a:lnTo>
                  <a:pt x="1350" y="1910"/>
                </a:lnTo>
                <a:lnTo>
                  <a:pt x="1356" y="1920"/>
                </a:lnTo>
                <a:lnTo>
                  <a:pt x="1360" y="1932"/>
                </a:lnTo>
                <a:lnTo>
                  <a:pt x="1362" y="1944"/>
                </a:lnTo>
                <a:lnTo>
                  <a:pt x="1364" y="1956"/>
                </a:lnTo>
                <a:lnTo>
                  <a:pt x="1362" y="1974"/>
                </a:lnTo>
                <a:lnTo>
                  <a:pt x="1356" y="1990"/>
                </a:lnTo>
                <a:lnTo>
                  <a:pt x="1348" y="2006"/>
                </a:lnTo>
                <a:lnTo>
                  <a:pt x="1336" y="2020"/>
                </a:lnTo>
                <a:lnTo>
                  <a:pt x="1322" y="2030"/>
                </a:lnTo>
                <a:lnTo>
                  <a:pt x="1306" y="2038"/>
                </a:lnTo>
                <a:lnTo>
                  <a:pt x="1288" y="2044"/>
                </a:lnTo>
                <a:lnTo>
                  <a:pt x="1270" y="2046"/>
                </a:lnTo>
                <a:lnTo>
                  <a:pt x="1250" y="2044"/>
                </a:lnTo>
                <a:lnTo>
                  <a:pt x="1234" y="2038"/>
                </a:lnTo>
                <a:lnTo>
                  <a:pt x="1218" y="2030"/>
                </a:lnTo>
                <a:lnTo>
                  <a:pt x="1204" y="2020"/>
                </a:lnTo>
                <a:lnTo>
                  <a:pt x="1192" y="2006"/>
                </a:lnTo>
                <a:lnTo>
                  <a:pt x="1184" y="1990"/>
                </a:lnTo>
                <a:lnTo>
                  <a:pt x="1178" y="1974"/>
                </a:lnTo>
                <a:lnTo>
                  <a:pt x="1176" y="1956"/>
                </a:lnTo>
                <a:lnTo>
                  <a:pt x="1178" y="1940"/>
                </a:lnTo>
                <a:lnTo>
                  <a:pt x="1182" y="1926"/>
                </a:lnTo>
                <a:lnTo>
                  <a:pt x="1188" y="1912"/>
                </a:lnTo>
                <a:lnTo>
                  <a:pt x="1198" y="1898"/>
                </a:lnTo>
                <a:lnTo>
                  <a:pt x="1210" y="1888"/>
                </a:lnTo>
                <a:lnTo>
                  <a:pt x="1222" y="1880"/>
                </a:lnTo>
                <a:lnTo>
                  <a:pt x="1236" y="1872"/>
                </a:lnTo>
                <a:lnTo>
                  <a:pt x="1252" y="1868"/>
                </a:lnTo>
                <a:lnTo>
                  <a:pt x="1244" y="1856"/>
                </a:lnTo>
                <a:lnTo>
                  <a:pt x="1240" y="1844"/>
                </a:lnTo>
                <a:lnTo>
                  <a:pt x="1234" y="1828"/>
                </a:lnTo>
                <a:lnTo>
                  <a:pt x="1228" y="1806"/>
                </a:lnTo>
                <a:lnTo>
                  <a:pt x="1224" y="1780"/>
                </a:lnTo>
                <a:lnTo>
                  <a:pt x="1222" y="1748"/>
                </a:lnTo>
                <a:lnTo>
                  <a:pt x="1220" y="1708"/>
                </a:lnTo>
                <a:lnTo>
                  <a:pt x="1220" y="1710"/>
                </a:lnTo>
                <a:lnTo>
                  <a:pt x="1218" y="1682"/>
                </a:lnTo>
                <a:lnTo>
                  <a:pt x="1212" y="1654"/>
                </a:lnTo>
                <a:lnTo>
                  <a:pt x="1204" y="1630"/>
                </a:lnTo>
                <a:lnTo>
                  <a:pt x="1192" y="1604"/>
                </a:lnTo>
                <a:lnTo>
                  <a:pt x="1178" y="1582"/>
                </a:lnTo>
                <a:lnTo>
                  <a:pt x="1162" y="1560"/>
                </a:lnTo>
                <a:lnTo>
                  <a:pt x="1146" y="1540"/>
                </a:lnTo>
                <a:lnTo>
                  <a:pt x="1128" y="1522"/>
                </a:lnTo>
                <a:lnTo>
                  <a:pt x="1094" y="1492"/>
                </a:lnTo>
                <a:lnTo>
                  <a:pt x="1062" y="1468"/>
                </a:lnTo>
                <a:lnTo>
                  <a:pt x="1042" y="1454"/>
                </a:lnTo>
                <a:lnTo>
                  <a:pt x="1032" y="1448"/>
                </a:lnTo>
                <a:lnTo>
                  <a:pt x="1004" y="1438"/>
                </a:lnTo>
                <a:lnTo>
                  <a:pt x="978" y="1426"/>
                </a:lnTo>
                <a:lnTo>
                  <a:pt x="952" y="1412"/>
                </a:lnTo>
                <a:lnTo>
                  <a:pt x="930" y="1396"/>
                </a:lnTo>
                <a:lnTo>
                  <a:pt x="908" y="1380"/>
                </a:lnTo>
                <a:lnTo>
                  <a:pt x="888" y="1362"/>
                </a:lnTo>
                <a:lnTo>
                  <a:pt x="870" y="1344"/>
                </a:lnTo>
                <a:lnTo>
                  <a:pt x="852" y="1326"/>
                </a:lnTo>
                <a:lnTo>
                  <a:pt x="838" y="1306"/>
                </a:lnTo>
                <a:lnTo>
                  <a:pt x="822" y="1286"/>
                </a:lnTo>
                <a:lnTo>
                  <a:pt x="810" y="1264"/>
                </a:lnTo>
                <a:lnTo>
                  <a:pt x="798" y="1244"/>
                </a:lnTo>
                <a:lnTo>
                  <a:pt x="778" y="1200"/>
                </a:lnTo>
                <a:lnTo>
                  <a:pt x="762" y="1158"/>
                </a:lnTo>
                <a:lnTo>
                  <a:pt x="750" y="1118"/>
                </a:lnTo>
                <a:lnTo>
                  <a:pt x="740" y="1078"/>
                </a:lnTo>
                <a:lnTo>
                  <a:pt x="734" y="1044"/>
                </a:lnTo>
                <a:lnTo>
                  <a:pt x="730" y="1012"/>
                </a:lnTo>
                <a:lnTo>
                  <a:pt x="726" y="966"/>
                </a:lnTo>
                <a:lnTo>
                  <a:pt x="726" y="948"/>
                </a:lnTo>
                <a:lnTo>
                  <a:pt x="726" y="920"/>
                </a:lnTo>
                <a:lnTo>
                  <a:pt x="722" y="892"/>
                </a:lnTo>
                <a:lnTo>
                  <a:pt x="718" y="864"/>
                </a:lnTo>
                <a:lnTo>
                  <a:pt x="712" y="834"/>
                </a:lnTo>
                <a:lnTo>
                  <a:pt x="698" y="776"/>
                </a:lnTo>
                <a:lnTo>
                  <a:pt x="680" y="718"/>
                </a:lnTo>
                <a:lnTo>
                  <a:pt x="680" y="720"/>
                </a:lnTo>
                <a:lnTo>
                  <a:pt x="680" y="716"/>
                </a:lnTo>
                <a:lnTo>
                  <a:pt x="668" y="686"/>
                </a:lnTo>
                <a:lnTo>
                  <a:pt x="654" y="672"/>
                </a:lnTo>
                <a:lnTo>
                  <a:pt x="638" y="658"/>
                </a:lnTo>
                <a:lnTo>
                  <a:pt x="620" y="646"/>
                </a:lnTo>
                <a:lnTo>
                  <a:pt x="600" y="634"/>
                </a:lnTo>
                <a:lnTo>
                  <a:pt x="570" y="620"/>
                </a:lnTo>
                <a:lnTo>
                  <a:pt x="556" y="616"/>
                </a:lnTo>
                <a:lnTo>
                  <a:pt x="520" y="606"/>
                </a:lnTo>
                <a:lnTo>
                  <a:pt x="488" y="594"/>
                </a:lnTo>
                <a:lnTo>
                  <a:pt x="460" y="580"/>
                </a:lnTo>
                <a:lnTo>
                  <a:pt x="436" y="566"/>
                </a:lnTo>
                <a:lnTo>
                  <a:pt x="418" y="550"/>
                </a:lnTo>
                <a:lnTo>
                  <a:pt x="400" y="534"/>
                </a:lnTo>
                <a:lnTo>
                  <a:pt x="388" y="516"/>
                </a:lnTo>
                <a:lnTo>
                  <a:pt x="378" y="500"/>
                </a:lnTo>
                <a:lnTo>
                  <a:pt x="370" y="484"/>
                </a:lnTo>
                <a:lnTo>
                  <a:pt x="364" y="468"/>
                </a:lnTo>
                <a:lnTo>
                  <a:pt x="356" y="440"/>
                </a:lnTo>
                <a:lnTo>
                  <a:pt x="354" y="422"/>
                </a:lnTo>
                <a:lnTo>
                  <a:pt x="354" y="416"/>
                </a:lnTo>
                <a:lnTo>
                  <a:pt x="352" y="400"/>
                </a:lnTo>
                <a:lnTo>
                  <a:pt x="348" y="382"/>
                </a:lnTo>
                <a:lnTo>
                  <a:pt x="344" y="366"/>
                </a:lnTo>
                <a:lnTo>
                  <a:pt x="336" y="350"/>
                </a:lnTo>
                <a:lnTo>
                  <a:pt x="328" y="332"/>
                </a:lnTo>
                <a:lnTo>
                  <a:pt x="318" y="316"/>
                </a:lnTo>
                <a:lnTo>
                  <a:pt x="296" y="282"/>
                </a:lnTo>
                <a:lnTo>
                  <a:pt x="268" y="250"/>
                </a:lnTo>
                <a:lnTo>
                  <a:pt x="238" y="218"/>
                </a:lnTo>
                <a:lnTo>
                  <a:pt x="206" y="188"/>
                </a:lnTo>
                <a:lnTo>
                  <a:pt x="174" y="160"/>
                </a:lnTo>
                <a:lnTo>
                  <a:pt x="142" y="134"/>
                </a:lnTo>
                <a:lnTo>
                  <a:pt x="110" y="110"/>
                </a:lnTo>
                <a:lnTo>
                  <a:pt x="54" y="72"/>
                </a:lnTo>
                <a:lnTo>
                  <a:pt x="16" y="46"/>
                </a:lnTo>
                <a:lnTo>
                  <a:pt x="0" y="3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44" name="Group 144"/>
          <p:cNvGrpSpPr>
            <a:grpSpLocks/>
          </p:cNvGrpSpPr>
          <p:nvPr/>
        </p:nvGrpSpPr>
        <p:grpSpPr bwMode="auto">
          <a:xfrm>
            <a:off x="2884488" y="2922588"/>
            <a:ext cx="2111375" cy="3248025"/>
            <a:chOff x="2884488" y="2922588"/>
            <a:chExt cx="2111375" cy="3248025"/>
          </a:xfrm>
        </p:grpSpPr>
        <p:sp>
          <p:nvSpPr>
            <p:cNvPr id="5145" name="Freeform 339"/>
            <p:cNvSpPr>
              <a:spLocks/>
            </p:cNvSpPr>
            <p:nvPr/>
          </p:nvSpPr>
          <p:spPr bwMode="auto">
            <a:xfrm>
              <a:off x="4386263" y="5900738"/>
              <a:ext cx="285750" cy="269875"/>
            </a:xfrm>
            <a:custGeom>
              <a:avLst/>
              <a:gdLst>
                <a:gd name="T0" fmla="*/ 0 w 180"/>
                <a:gd name="T1" fmla="*/ 2147483646 h 170"/>
                <a:gd name="T2" fmla="*/ 0 w 180"/>
                <a:gd name="T3" fmla="*/ 2147483646 h 170"/>
                <a:gd name="T4" fmla="*/ 2147483646 w 180"/>
                <a:gd name="T5" fmla="*/ 2147483646 h 170"/>
                <a:gd name="T6" fmla="*/ 2147483646 w 180"/>
                <a:gd name="T7" fmla="*/ 2147483646 h 170"/>
                <a:gd name="T8" fmla="*/ 2147483646 w 180"/>
                <a:gd name="T9" fmla="*/ 2147483646 h 170"/>
                <a:gd name="T10" fmla="*/ 2147483646 w 180"/>
                <a:gd name="T11" fmla="*/ 2147483646 h 170"/>
                <a:gd name="T12" fmla="*/ 2147483646 w 180"/>
                <a:gd name="T13" fmla="*/ 2147483646 h 170"/>
                <a:gd name="T14" fmla="*/ 2147483646 w 180"/>
                <a:gd name="T15" fmla="*/ 2147483646 h 170"/>
                <a:gd name="T16" fmla="*/ 2147483646 w 180"/>
                <a:gd name="T17" fmla="*/ 2147483646 h 170"/>
                <a:gd name="T18" fmla="*/ 2147483646 w 180"/>
                <a:gd name="T19" fmla="*/ 2147483646 h 170"/>
                <a:gd name="T20" fmla="*/ 2147483646 w 180"/>
                <a:gd name="T21" fmla="*/ 2147483646 h 170"/>
                <a:gd name="T22" fmla="*/ 2147483646 w 180"/>
                <a:gd name="T23" fmla="*/ 2147483646 h 170"/>
                <a:gd name="T24" fmla="*/ 2147483646 w 180"/>
                <a:gd name="T25" fmla="*/ 2147483646 h 170"/>
                <a:gd name="T26" fmla="*/ 2147483646 w 180"/>
                <a:gd name="T27" fmla="*/ 2147483646 h 170"/>
                <a:gd name="T28" fmla="*/ 2147483646 w 180"/>
                <a:gd name="T29" fmla="*/ 2147483646 h 170"/>
                <a:gd name="T30" fmla="*/ 2147483646 w 180"/>
                <a:gd name="T31" fmla="*/ 2147483646 h 170"/>
                <a:gd name="T32" fmla="*/ 2147483646 w 180"/>
                <a:gd name="T33" fmla="*/ 2147483646 h 170"/>
                <a:gd name="T34" fmla="*/ 2147483646 w 180"/>
                <a:gd name="T35" fmla="*/ 2147483646 h 170"/>
                <a:gd name="T36" fmla="*/ 2147483646 w 180"/>
                <a:gd name="T37" fmla="*/ 2147483646 h 170"/>
                <a:gd name="T38" fmla="*/ 2147483646 w 180"/>
                <a:gd name="T39" fmla="*/ 2147483646 h 170"/>
                <a:gd name="T40" fmla="*/ 2147483646 w 180"/>
                <a:gd name="T41" fmla="*/ 2147483646 h 170"/>
                <a:gd name="T42" fmla="*/ 2147483646 w 180"/>
                <a:gd name="T43" fmla="*/ 2147483646 h 170"/>
                <a:gd name="T44" fmla="*/ 2147483646 w 180"/>
                <a:gd name="T45" fmla="*/ 2147483646 h 170"/>
                <a:gd name="T46" fmla="*/ 2147483646 w 180"/>
                <a:gd name="T47" fmla="*/ 2147483646 h 170"/>
                <a:gd name="T48" fmla="*/ 2147483646 w 180"/>
                <a:gd name="T49" fmla="*/ 2147483646 h 170"/>
                <a:gd name="T50" fmla="*/ 2147483646 w 180"/>
                <a:gd name="T51" fmla="*/ 2147483646 h 170"/>
                <a:gd name="T52" fmla="*/ 2147483646 w 180"/>
                <a:gd name="T53" fmla="*/ 0 h 170"/>
                <a:gd name="T54" fmla="*/ 2147483646 w 180"/>
                <a:gd name="T55" fmla="*/ 0 h 170"/>
                <a:gd name="T56" fmla="*/ 2147483646 w 180"/>
                <a:gd name="T57" fmla="*/ 0 h 170"/>
                <a:gd name="T58" fmla="*/ 2147483646 w 180"/>
                <a:gd name="T59" fmla="*/ 0 h 170"/>
                <a:gd name="T60" fmla="*/ 2147483646 w 180"/>
                <a:gd name="T61" fmla="*/ 2147483646 h 170"/>
                <a:gd name="T62" fmla="*/ 2147483646 w 180"/>
                <a:gd name="T63" fmla="*/ 2147483646 h 170"/>
                <a:gd name="T64" fmla="*/ 2147483646 w 180"/>
                <a:gd name="T65" fmla="*/ 2147483646 h 170"/>
                <a:gd name="T66" fmla="*/ 2147483646 w 180"/>
                <a:gd name="T67" fmla="*/ 2147483646 h 170"/>
                <a:gd name="T68" fmla="*/ 2147483646 w 180"/>
                <a:gd name="T69" fmla="*/ 2147483646 h 170"/>
                <a:gd name="T70" fmla="*/ 2147483646 w 180"/>
                <a:gd name="T71" fmla="*/ 2147483646 h 170"/>
                <a:gd name="T72" fmla="*/ 0 w 180"/>
                <a:gd name="T73" fmla="*/ 2147483646 h 170"/>
                <a:gd name="T74" fmla="*/ 0 w 180"/>
                <a:gd name="T75" fmla="*/ 2147483646 h 1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80"/>
                <a:gd name="T115" fmla="*/ 0 h 170"/>
                <a:gd name="T116" fmla="*/ 180 w 180"/>
                <a:gd name="T117" fmla="*/ 170 h 1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80" h="170">
                  <a:moveTo>
                    <a:pt x="0" y="84"/>
                  </a:moveTo>
                  <a:lnTo>
                    <a:pt x="0" y="84"/>
                  </a:lnTo>
                  <a:lnTo>
                    <a:pt x="2" y="102"/>
                  </a:lnTo>
                  <a:lnTo>
                    <a:pt x="8" y="118"/>
                  </a:lnTo>
                  <a:lnTo>
                    <a:pt x="16" y="132"/>
                  </a:lnTo>
                  <a:lnTo>
                    <a:pt x="28" y="144"/>
                  </a:lnTo>
                  <a:lnTo>
                    <a:pt x="40" y="156"/>
                  </a:lnTo>
                  <a:lnTo>
                    <a:pt x="56" y="162"/>
                  </a:lnTo>
                  <a:lnTo>
                    <a:pt x="72" y="168"/>
                  </a:lnTo>
                  <a:lnTo>
                    <a:pt x="90" y="170"/>
                  </a:lnTo>
                  <a:lnTo>
                    <a:pt x="108" y="168"/>
                  </a:lnTo>
                  <a:lnTo>
                    <a:pt x="124" y="162"/>
                  </a:lnTo>
                  <a:lnTo>
                    <a:pt x="140" y="156"/>
                  </a:lnTo>
                  <a:lnTo>
                    <a:pt x="154" y="144"/>
                  </a:lnTo>
                  <a:lnTo>
                    <a:pt x="164" y="132"/>
                  </a:lnTo>
                  <a:lnTo>
                    <a:pt x="172" y="118"/>
                  </a:lnTo>
                  <a:lnTo>
                    <a:pt x="178" y="102"/>
                  </a:lnTo>
                  <a:lnTo>
                    <a:pt x="180" y="84"/>
                  </a:lnTo>
                  <a:lnTo>
                    <a:pt x="178" y="68"/>
                  </a:lnTo>
                  <a:lnTo>
                    <a:pt x="172" y="52"/>
                  </a:lnTo>
                  <a:lnTo>
                    <a:pt x="164" y="36"/>
                  </a:lnTo>
                  <a:lnTo>
                    <a:pt x="154" y="24"/>
                  </a:lnTo>
                  <a:lnTo>
                    <a:pt x="140" y="14"/>
                  </a:lnTo>
                  <a:lnTo>
                    <a:pt x="124" y="6"/>
                  </a:lnTo>
                  <a:lnTo>
                    <a:pt x="108" y="0"/>
                  </a:lnTo>
                  <a:lnTo>
                    <a:pt x="90" y="0"/>
                  </a:lnTo>
                  <a:lnTo>
                    <a:pt x="72" y="0"/>
                  </a:lnTo>
                  <a:lnTo>
                    <a:pt x="56" y="6"/>
                  </a:lnTo>
                  <a:lnTo>
                    <a:pt x="40" y="14"/>
                  </a:lnTo>
                  <a:lnTo>
                    <a:pt x="28" y="24"/>
                  </a:lnTo>
                  <a:lnTo>
                    <a:pt x="16" y="36"/>
                  </a:lnTo>
                  <a:lnTo>
                    <a:pt x="8" y="52"/>
                  </a:lnTo>
                  <a:lnTo>
                    <a:pt x="2" y="68"/>
                  </a:lnTo>
                  <a:lnTo>
                    <a:pt x="0" y="8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340"/>
            <p:cNvSpPr>
              <a:spLocks/>
            </p:cNvSpPr>
            <p:nvPr/>
          </p:nvSpPr>
          <p:spPr bwMode="auto">
            <a:xfrm>
              <a:off x="4570413" y="4725988"/>
              <a:ext cx="425450" cy="1206500"/>
            </a:xfrm>
            <a:custGeom>
              <a:avLst/>
              <a:gdLst>
                <a:gd name="T0" fmla="*/ 2147483646 w 268"/>
                <a:gd name="T1" fmla="*/ 2147483646 h 760"/>
                <a:gd name="T2" fmla="*/ 2147483646 w 268"/>
                <a:gd name="T3" fmla="*/ 2147483646 h 760"/>
                <a:gd name="T4" fmla="*/ 2147483646 w 268"/>
                <a:gd name="T5" fmla="*/ 2147483646 h 760"/>
                <a:gd name="T6" fmla="*/ 2147483646 w 268"/>
                <a:gd name="T7" fmla="*/ 2147483646 h 760"/>
                <a:gd name="T8" fmla="*/ 2147483646 w 268"/>
                <a:gd name="T9" fmla="*/ 2147483646 h 760"/>
                <a:gd name="T10" fmla="*/ 2147483646 w 268"/>
                <a:gd name="T11" fmla="*/ 2147483646 h 760"/>
                <a:gd name="T12" fmla="*/ 2147483646 w 268"/>
                <a:gd name="T13" fmla="*/ 2147483646 h 760"/>
                <a:gd name="T14" fmla="*/ 2147483646 w 268"/>
                <a:gd name="T15" fmla="*/ 2147483646 h 760"/>
                <a:gd name="T16" fmla="*/ 2147483646 w 268"/>
                <a:gd name="T17" fmla="*/ 2147483646 h 760"/>
                <a:gd name="T18" fmla="*/ 2147483646 w 268"/>
                <a:gd name="T19" fmla="*/ 2147483646 h 760"/>
                <a:gd name="T20" fmla="*/ 2147483646 w 268"/>
                <a:gd name="T21" fmla="*/ 2147483646 h 760"/>
                <a:gd name="T22" fmla="*/ 2147483646 w 268"/>
                <a:gd name="T23" fmla="*/ 2147483646 h 760"/>
                <a:gd name="T24" fmla="*/ 2147483646 w 268"/>
                <a:gd name="T25" fmla="*/ 2147483646 h 760"/>
                <a:gd name="T26" fmla="*/ 2147483646 w 268"/>
                <a:gd name="T27" fmla="*/ 2147483646 h 760"/>
                <a:gd name="T28" fmla="*/ 2147483646 w 268"/>
                <a:gd name="T29" fmla="*/ 2147483646 h 760"/>
                <a:gd name="T30" fmla="*/ 2147483646 w 268"/>
                <a:gd name="T31" fmla="*/ 2147483646 h 760"/>
                <a:gd name="T32" fmla="*/ 2147483646 w 268"/>
                <a:gd name="T33" fmla="*/ 2147483646 h 760"/>
                <a:gd name="T34" fmla="*/ 2147483646 w 268"/>
                <a:gd name="T35" fmla="*/ 2147483646 h 760"/>
                <a:gd name="T36" fmla="*/ 2147483646 w 268"/>
                <a:gd name="T37" fmla="*/ 2147483646 h 760"/>
                <a:gd name="T38" fmla="*/ 2147483646 w 268"/>
                <a:gd name="T39" fmla="*/ 2147483646 h 760"/>
                <a:gd name="T40" fmla="*/ 2147483646 w 268"/>
                <a:gd name="T41" fmla="*/ 2147483646 h 760"/>
                <a:gd name="T42" fmla="*/ 2147483646 w 268"/>
                <a:gd name="T43" fmla="*/ 2147483646 h 760"/>
                <a:gd name="T44" fmla="*/ 2147483646 w 268"/>
                <a:gd name="T45" fmla="*/ 2147483646 h 760"/>
                <a:gd name="T46" fmla="*/ 2147483646 w 268"/>
                <a:gd name="T47" fmla="*/ 2147483646 h 760"/>
                <a:gd name="T48" fmla="*/ 2147483646 w 268"/>
                <a:gd name="T49" fmla="*/ 2147483646 h 760"/>
                <a:gd name="T50" fmla="*/ 2147483646 w 268"/>
                <a:gd name="T51" fmla="*/ 0 h 760"/>
                <a:gd name="T52" fmla="*/ 2147483646 w 268"/>
                <a:gd name="T53" fmla="*/ 0 h 760"/>
                <a:gd name="T54" fmla="*/ 2147483646 w 268"/>
                <a:gd name="T55" fmla="*/ 0 h 760"/>
                <a:gd name="T56" fmla="*/ 2147483646 w 268"/>
                <a:gd name="T57" fmla="*/ 2147483646 h 760"/>
                <a:gd name="T58" fmla="*/ 2147483646 w 268"/>
                <a:gd name="T59" fmla="*/ 2147483646 h 760"/>
                <a:gd name="T60" fmla="*/ 2147483646 w 268"/>
                <a:gd name="T61" fmla="*/ 2147483646 h 760"/>
                <a:gd name="T62" fmla="*/ 2147483646 w 268"/>
                <a:gd name="T63" fmla="*/ 2147483646 h 760"/>
                <a:gd name="T64" fmla="*/ 2147483646 w 268"/>
                <a:gd name="T65" fmla="*/ 2147483646 h 760"/>
                <a:gd name="T66" fmla="*/ 2147483646 w 268"/>
                <a:gd name="T67" fmla="*/ 2147483646 h 760"/>
                <a:gd name="T68" fmla="*/ 2147483646 w 268"/>
                <a:gd name="T69" fmla="*/ 2147483646 h 760"/>
                <a:gd name="T70" fmla="*/ 2147483646 w 268"/>
                <a:gd name="T71" fmla="*/ 2147483646 h 760"/>
                <a:gd name="T72" fmla="*/ 2147483646 w 268"/>
                <a:gd name="T73" fmla="*/ 2147483646 h 760"/>
                <a:gd name="T74" fmla="*/ 2147483646 w 268"/>
                <a:gd name="T75" fmla="*/ 2147483646 h 760"/>
                <a:gd name="T76" fmla="*/ 2147483646 w 268"/>
                <a:gd name="T77" fmla="*/ 2147483646 h 760"/>
                <a:gd name="T78" fmla="*/ 2147483646 w 268"/>
                <a:gd name="T79" fmla="*/ 2147483646 h 760"/>
                <a:gd name="T80" fmla="*/ 2147483646 w 268"/>
                <a:gd name="T81" fmla="*/ 2147483646 h 760"/>
                <a:gd name="T82" fmla="*/ 2147483646 w 268"/>
                <a:gd name="T83" fmla="*/ 2147483646 h 760"/>
                <a:gd name="T84" fmla="*/ 2147483646 w 268"/>
                <a:gd name="T85" fmla="*/ 2147483646 h 760"/>
                <a:gd name="T86" fmla="*/ 2147483646 w 268"/>
                <a:gd name="T87" fmla="*/ 2147483646 h 760"/>
                <a:gd name="T88" fmla="*/ 2147483646 w 268"/>
                <a:gd name="T89" fmla="*/ 2147483646 h 760"/>
                <a:gd name="T90" fmla="*/ 2147483646 w 268"/>
                <a:gd name="T91" fmla="*/ 2147483646 h 760"/>
                <a:gd name="T92" fmla="*/ 2147483646 w 268"/>
                <a:gd name="T93" fmla="*/ 2147483646 h 760"/>
                <a:gd name="T94" fmla="*/ 2147483646 w 268"/>
                <a:gd name="T95" fmla="*/ 2147483646 h 760"/>
                <a:gd name="T96" fmla="*/ 2147483646 w 268"/>
                <a:gd name="T97" fmla="*/ 2147483646 h 760"/>
                <a:gd name="T98" fmla="*/ 2147483646 w 268"/>
                <a:gd name="T99" fmla="*/ 2147483646 h 760"/>
                <a:gd name="T100" fmla="*/ 2147483646 w 268"/>
                <a:gd name="T101" fmla="*/ 2147483646 h 760"/>
                <a:gd name="T102" fmla="*/ 2147483646 w 268"/>
                <a:gd name="T103" fmla="*/ 2147483646 h 760"/>
                <a:gd name="T104" fmla="*/ 0 w 268"/>
                <a:gd name="T105" fmla="*/ 2147483646 h 760"/>
                <a:gd name="T106" fmla="*/ 0 w 268"/>
                <a:gd name="T107" fmla="*/ 2147483646 h 760"/>
                <a:gd name="T108" fmla="*/ 2147483646 w 268"/>
                <a:gd name="T109" fmla="*/ 2147483646 h 7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68"/>
                <a:gd name="T166" fmla="*/ 0 h 760"/>
                <a:gd name="T167" fmla="*/ 268 w 268"/>
                <a:gd name="T168" fmla="*/ 760 h 7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68" h="760">
                  <a:moveTo>
                    <a:pt x="24" y="760"/>
                  </a:moveTo>
                  <a:lnTo>
                    <a:pt x="24" y="760"/>
                  </a:lnTo>
                  <a:lnTo>
                    <a:pt x="24" y="736"/>
                  </a:lnTo>
                  <a:lnTo>
                    <a:pt x="24" y="712"/>
                  </a:lnTo>
                  <a:lnTo>
                    <a:pt x="24" y="678"/>
                  </a:lnTo>
                  <a:lnTo>
                    <a:pt x="28" y="640"/>
                  </a:lnTo>
                  <a:lnTo>
                    <a:pt x="34" y="600"/>
                  </a:lnTo>
                  <a:lnTo>
                    <a:pt x="44" y="558"/>
                  </a:lnTo>
                  <a:lnTo>
                    <a:pt x="50" y="538"/>
                  </a:lnTo>
                  <a:lnTo>
                    <a:pt x="58" y="516"/>
                  </a:lnTo>
                  <a:lnTo>
                    <a:pt x="68" y="504"/>
                  </a:lnTo>
                  <a:lnTo>
                    <a:pt x="96" y="470"/>
                  </a:lnTo>
                  <a:lnTo>
                    <a:pt x="134" y="418"/>
                  </a:lnTo>
                  <a:lnTo>
                    <a:pt x="154" y="386"/>
                  </a:lnTo>
                  <a:lnTo>
                    <a:pt x="174" y="350"/>
                  </a:lnTo>
                  <a:lnTo>
                    <a:pt x="196" y="312"/>
                  </a:lnTo>
                  <a:lnTo>
                    <a:pt x="216" y="272"/>
                  </a:lnTo>
                  <a:lnTo>
                    <a:pt x="232" y="228"/>
                  </a:lnTo>
                  <a:lnTo>
                    <a:pt x="248" y="184"/>
                  </a:lnTo>
                  <a:lnTo>
                    <a:pt x="260" y="138"/>
                  </a:lnTo>
                  <a:lnTo>
                    <a:pt x="266" y="92"/>
                  </a:lnTo>
                  <a:lnTo>
                    <a:pt x="268" y="70"/>
                  </a:lnTo>
                  <a:lnTo>
                    <a:pt x="268" y="46"/>
                  </a:lnTo>
                  <a:lnTo>
                    <a:pt x="268" y="24"/>
                  </a:lnTo>
                  <a:lnTo>
                    <a:pt x="264" y="0"/>
                  </a:lnTo>
                  <a:lnTo>
                    <a:pt x="246" y="0"/>
                  </a:lnTo>
                  <a:lnTo>
                    <a:pt x="248" y="6"/>
                  </a:lnTo>
                  <a:lnTo>
                    <a:pt x="252" y="26"/>
                  </a:lnTo>
                  <a:lnTo>
                    <a:pt x="254" y="40"/>
                  </a:lnTo>
                  <a:lnTo>
                    <a:pt x="254" y="58"/>
                  </a:lnTo>
                  <a:lnTo>
                    <a:pt x="254" y="80"/>
                  </a:lnTo>
                  <a:lnTo>
                    <a:pt x="250" y="104"/>
                  </a:lnTo>
                  <a:lnTo>
                    <a:pt x="246" y="134"/>
                  </a:lnTo>
                  <a:lnTo>
                    <a:pt x="238" y="164"/>
                  </a:lnTo>
                  <a:lnTo>
                    <a:pt x="226" y="200"/>
                  </a:lnTo>
                  <a:lnTo>
                    <a:pt x="212" y="240"/>
                  </a:lnTo>
                  <a:lnTo>
                    <a:pt x="192" y="282"/>
                  </a:lnTo>
                  <a:lnTo>
                    <a:pt x="168" y="328"/>
                  </a:lnTo>
                  <a:lnTo>
                    <a:pt x="138" y="378"/>
                  </a:lnTo>
                  <a:lnTo>
                    <a:pt x="102" y="432"/>
                  </a:lnTo>
                  <a:lnTo>
                    <a:pt x="82" y="456"/>
                  </a:lnTo>
                  <a:lnTo>
                    <a:pt x="66" y="482"/>
                  </a:lnTo>
                  <a:lnTo>
                    <a:pt x="46" y="512"/>
                  </a:lnTo>
                  <a:lnTo>
                    <a:pt x="38" y="530"/>
                  </a:lnTo>
                  <a:lnTo>
                    <a:pt x="32" y="548"/>
                  </a:lnTo>
                  <a:lnTo>
                    <a:pt x="24" y="570"/>
                  </a:lnTo>
                  <a:lnTo>
                    <a:pt x="18" y="592"/>
                  </a:lnTo>
                  <a:lnTo>
                    <a:pt x="8" y="652"/>
                  </a:lnTo>
                  <a:lnTo>
                    <a:pt x="0" y="734"/>
                  </a:lnTo>
                  <a:lnTo>
                    <a:pt x="0" y="750"/>
                  </a:lnTo>
                  <a:lnTo>
                    <a:pt x="24" y="76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341"/>
            <p:cNvSpPr>
              <a:spLocks/>
            </p:cNvSpPr>
            <p:nvPr/>
          </p:nvSpPr>
          <p:spPr bwMode="auto">
            <a:xfrm>
              <a:off x="2884488" y="2989263"/>
              <a:ext cx="1765300" cy="2568575"/>
            </a:xfrm>
            <a:custGeom>
              <a:avLst/>
              <a:gdLst>
                <a:gd name="T0" fmla="*/ 2147483646 w 1112"/>
                <a:gd name="T1" fmla="*/ 2147483646 h 1618"/>
                <a:gd name="T2" fmla="*/ 2147483646 w 1112"/>
                <a:gd name="T3" fmla="*/ 2147483646 h 1618"/>
                <a:gd name="T4" fmla="*/ 2147483646 w 1112"/>
                <a:gd name="T5" fmla="*/ 2147483646 h 1618"/>
                <a:gd name="T6" fmla="*/ 2147483646 w 1112"/>
                <a:gd name="T7" fmla="*/ 2147483646 h 1618"/>
                <a:gd name="T8" fmla="*/ 2147483646 w 1112"/>
                <a:gd name="T9" fmla="*/ 2147483646 h 1618"/>
                <a:gd name="T10" fmla="*/ 2147483646 w 1112"/>
                <a:gd name="T11" fmla="*/ 2147483646 h 1618"/>
                <a:gd name="T12" fmla="*/ 2147483646 w 1112"/>
                <a:gd name="T13" fmla="*/ 2147483646 h 1618"/>
                <a:gd name="T14" fmla="*/ 2147483646 w 1112"/>
                <a:gd name="T15" fmla="*/ 2147483646 h 1618"/>
                <a:gd name="T16" fmla="*/ 2147483646 w 1112"/>
                <a:gd name="T17" fmla="*/ 2147483646 h 1618"/>
                <a:gd name="T18" fmla="*/ 2147483646 w 1112"/>
                <a:gd name="T19" fmla="*/ 2147483646 h 1618"/>
                <a:gd name="T20" fmla="*/ 2147483646 w 1112"/>
                <a:gd name="T21" fmla="*/ 2147483646 h 1618"/>
                <a:gd name="T22" fmla="*/ 2147483646 w 1112"/>
                <a:gd name="T23" fmla="*/ 2147483646 h 1618"/>
                <a:gd name="T24" fmla="*/ 2147483646 w 1112"/>
                <a:gd name="T25" fmla="*/ 2147483646 h 1618"/>
                <a:gd name="T26" fmla="*/ 2147483646 w 1112"/>
                <a:gd name="T27" fmla="*/ 2147483646 h 1618"/>
                <a:gd name="T28" fmla="*/ 2147483646 w 1112"/>
                <a:gd name="T29" fmla="*/ 2147483646 h 1618"/>
                <a:gd name="T30" fmla="*/ 2147483646 w 1112"/>
                <a:gd name="T31" fmla="*/ 2147483646 h 1618"/>
                <a:gd name="T32" fmla="*/ 2147483646 w 1112"/>
                <a:gd name="T33" fmla="*/ 2147483646 h 1618"/>
                <a:gd name="T34" fmla="*/ 2147483646 w 1112"/>
                <a:gd name="T35" fmla="*/ 2147483646 h 1618"/>
                <a:gd name="T36" fmla="*/ 2147483646 w 1112"/>
                <a:gd name="T37" fmla="*/ 2147483646 h 1618"/>
                <a:gd name="T38" fmla="*/ 2147483646 w 1112"/>
                <a:gd name="T39" fmla="*/ 2147483646 h 1618"/>
                <a:gd name="T40" fmla="*/ 2147483646 w 1112"/>
                <a:gd name="T41" fmla="*/ 0 h 1618"/>
                <a:gd name="T42" fmla="*/ 2147483646 w 1112"/>
                <a:gd name="T43" fmla="*/ 2147483646 h 1618"/>
                <a:gd name="T44" fmla="*/ 0 w 1112"/>
                <a:gd name="T45" fmla="*/ 2147483646 h 1618"/>
                <a:gd name="T46" fmla="*/ 2147483646 w 1112"/>
                <a:gd name="T47" fmla="*/ 2147483646 h 1618"/>
                <a:gd name="T48" fmla="*/ 2147483646 w 1112"/>
                <a:gd name="T49" fmla="*/ 2147483646 h 1618"/>
                <a:gd name="T50" fmla="*/ 2147483646 w 1112"/>
                <a:gd name="T51" fmla="*/ 2147483646 h 1618"/>
                <a:gd name="T52" fmla="*/ 2147483646 w 1112"/>
                <a:gd name="T53" fmla="*/ 2147483646 h 1618"/>
                <a:gd name="T54" fmla="*/ 2147483646 w 1112"/>
                <a:gd name="T55" fmla="*/ 2147483646 h 1618"/>
                <a:gd name="T56" fmla="*/ 2147483646 w 1112"/>
                <a:gd name="T57" fmla="*/ 2147483646 h 1618"/>
                <a:gd name="T58" fmla="*/ 2147483646 w 1112"/>
                <a:gd name="T59" fmla="*/ 2147483646 h 1618"/>
                <a:gd name="T60" fmla="*/ 2147483646 w 1112"/>
                <a:gd name="T61" fmla="*/ 2147483646 h 1618"/>
                <a:gd name="T62" fmla="*/ 2147483646 w 1112"/>
                <a:gd name="T63" fmla="*/ 2147483646 h 1618"/>
                <a:gd name="T64" fmla="*/ 2147483646 w 1112"/>
                <a:gd name="T65" fmla="*/ 2147483646 h 1618"/>
                <a:gd name="T66" fmla="*/ 2147483646 w 1112"/>
                <a:gd name="T67" fmla="*/ 2147483646 h 1618"/>
                <a:gd name="T68" fmla="*/ 2147483646 w 1112"/>
                <a:gd name="T69" fmla="*/ 2147483646 h 1618"/>
                <a:gd name="T70" fmla="*/ 2147483646 w 1112"/>
                <a:gd name="T71" fmla="*/ 2147483646 h 1618"/>
                <a:gd name="T72" fmla="*/ 2147483646 w 1112"/>
                <a:gd name="T73" fmla="*/ 2147483646 h 1618"/>
                <a:gd name="T74" fmla="*/ 2147483646 w 1112"/>
                <a:gd name="T75" fmla="*/ 2147483646 h 1618"/>
                <a:gd name="T76" fmla="*/ 2147483646 w 1112"/>
                <a:gd name="T77" fmla="*/ 2147483646 h 1618"/>
                <a:gd name="T78" fmla="*/ 2147483646 w 1112"/>
                <a:gd name="T79" fmla="*/ 2147483646 h 1618"/>
                <a:gd name="T80" fmla="*/ 2147483646 w 1112"/>
                <a:gd name="T81" fmla="*/ 2147483646 h 1618"/>
                <a:gd name="T82" fmla="*/ 2147483646 w 1112"/>
                <a:gd name="T83" fmla="*/ 2147483646 h 161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12"/>
                <a:gd name="T127" fmla="*/ 0 h 1618"/>
                <a:gd name="T128" fmla="*/ 1112 w 1112"/>
                <a:gd name="T129" fmla="*/ 1618 h 161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12" h="1618">
                  <a:moveTo>
                    <a:pt x="1112" y="1608"/>
                  </a:moveTo>
                  <a:lnTo>
                    <a:pt x="1112" y="1608"/>
                  </a:lnTo>
                  <a:lnTo>
                    <a:pt x="1104" y="1594"/>
                  </a:lnTo>
                  <a:lnTo>
                    <a:pt x="1094" y="1580"/>
                  </a:lnTo>
                  <a:lnTo>
                    <a:pt x="1078" y="1562"/>
                  </a:lnTo>
                  <a:lnTo>
                    <a:pt x="1056" y="1540"/>
                  </a:lnTo>
                  <a:lnTo>
                    <a:pt x="1028" y="1516"/>
                  </a:lnTo>
                  <a:lnTo>
                    <a:pt x="992" y="1490"/>
                  </a:lnTo>
                  <a:lnTo>
                    <a:pt x="952" y="1462"/>
                  </a:lnTo>
                  <a:lnTo>
                    <a:pt x="932" y="1448"/>
                  </a:lnTo>
                  <a:lnTo>
                    <a:pt x="910" y="1430"/>
                  </a:lnTo>
                  <a:lnTo>
                    <a:pt x="886" y="1404"/>
                  </a:lnTo>
                  <a:lnTo>
                    <a:pt x="856" y="1372"/>
                  </a:lnTo>
                  <a:lnTo>
                    <a:pt x="828" y="1332"/>
                  </a:lnTo>
                  <a:lnTo>
                    <a:pt x="814" y="1312"/>
                  </a:lnTo>
                  <a:lnTo>
                    <a:pt x="800" y="1288"/>
                  </a:lnTo>
                  <a:lnTo>
                    <a:pt x="788" y="1262"/>
                  </a:lnTo>
                  <a:lnTo>
                    <a:pt x="776" y="1236"/>
                  </a:lnTo>
                  <a:lnTo>
                    <a:pt x="768" y="1198"/>
                  </a:lnTo>
                  <a:lnTo>
                    <a:pt x="758" y="1156"/>
                  </a:lnTo>
                  <a:lnTo>
                    <a:pt x="744" y="1108"/>
                  </a:lnTo>
                  <a:lnTo>
                    <a:pt x="724" y="1056"/>
                  </a:lnTo>
                  <a:lnTo>
                    <a:pt x="712" y="1030"/>
                  </a:lnTo>
                  <a:lnTo>
                    <a:pt x="700" y="1006"/>
                  </a:lnTo>
                  <a:lnTo>
                    <a:pt x="686" y="984"/>
                  </a:lnTo>
                  <a:lnTo>
                    <a:pt x="670" y="964"/>
                  </a:lnTo>
                  <a:lnTo>
                    <a:pt x="654" y="946"/>
                  </a:lnTo>
                  <a:lnTo>
                    <a:pt x="636" y="932"/>
                  </a:lnTo>
                  <a:lnTo>
                    <a:pt x="618" y="920"/>
                  </a:lnTo>
                  <a:lnTo>
                    <a:pt x="600" y="904"/>
                  </a:lnTo>
                  <a:lnTo>
                    <a:pt x="578" y="884"/>
                  </a:lnTo>
                  <a:lnTo>
                    <a:pt x="554" y="856"/>
                  </a:lnTo>
                  <a:lnTo>
                    <a:pt x="542" y="842"/>
                  </a:lnTo>
                  <a:lnTo>
                    <a:pt x="532" y="824"/>
                  </a:lnTo>
                  <a:lnTo>
                    <a:pt x="520" y="806"/>
                  </a:lnTo>
                  <a:lnTo>
                    <a:pt x="512" y="786"/>
                  </a:lnTo>
                  <a:lnTo>
                    <a:pt x="504" y="766"/>
                  </a:lnTo>
                  <a:lnTo>
                    <a:pt x="496" y="742"/>
                  </a:lnTo>
                  <a:lnTo>
                    <a:pt x="472" y="722"/>
                  </a:lnTo>
                  <a:lnTo>
                    <a:pt x="408" y="662"/>
                  </a:lnTo>
                  <a:lnTo>
                    <a:pt x="366" y="622"/>
                  </a:lnTo>
                  <a:lnTo>
                    <a:pt x="320" y="574"/>
                  </a:lnTo>
                  <a:lnTo>
                    <a:pt x="270" y="522"/>
                  </a:lnTo>
                  <a:lnTo>
                    <a:pt x="220" y="466"/>
                  </a:lnTo>
                  <a:lnTo>
                    <a:pt x="172" y="406"/>
                  </a:lnTo>
                  <a:lnTo>
                    <a:pt x="126" y="346"/>
                  </a:lnTo>
                  <a:lnTo>
                    <a:pt x="106" y="314"/>
                  </a:lnTo>
                  <a:lnTo>
                    <a:pt x="86" y="284"/>
                  </a:lnTo>
                  <a:lnTo>
                    <a:pt x="68" y="252"/>
                  </a:lnTo>
                  <a:lnTo>
                    <a:pt x="52" y="222"/>
                  </a:lnTo>
                  <a:lnTo>
                    <a:pt x="38" y="192"/>
                  </a:lnTo>
                  <a:lnTo>
                    <a:pt x="26" y="162"/>
                  </a:lnTo>
                  <a:lnTo>
                    <a:pt x="18" y="132"/>
                  </a:lnTo>
                  <a:lnTo>
                    <a:pt x="12" y="104"/>
                  </a:lnTo>
                  <a:lnTo>
                    <a:pt x="8" y="76"/>
                  </a:lnTo>
                  <a:lnTo>
                    <a:pt x="10" y="50"/>
                  </a:lnTo>
                  <a:lnTo>
                    <a:pt x="12" y="24"/>
                  </a:lnTo>
                  <a:lnTo>
                    <a:pt x="20" y="0"/>
                  </a:lnTo>
                  <a:lnTo>
                    <a:pt x="18" y="2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0" y="54"/>
                  </a:lnTo>
                  <a:lnTo>
                    <a:pt x="0" y="74"/>
                  </a:lnTo>
                  <a:lnTo>
                    <a:pt x="4" y="96"/>
                  </a:lnTo>
                  <a:lnTo>
                    <a:pt x="10" y="124"/>
                  </a:lnTo>
                  <a:lnTo>
                    <a:pt x="20" y="154"/>
                  </a:lnTo>
                  <a:lnTo>
                    <a:pt x="34" y="190"/>
                  </a:lnTo>
                  <a:lnTo>
                    <a:pt x="52" y="232"/>
                  </a:lnTo>
                  <a:lnTo>
                    <a:pt x="74" y="278"/>
                  </a:lnTo>
                  <a:lnTo>
                    <a:pt x="102" y="330"/>
                  </a:lnTo>
                  <a:lnTo>
                    <a:pt x="144" y="384"/>
                  </a:lnTo>
                  <a:lnTo>
                    <a:pt x="248" y="508"/>
                  </a:lnTo>
                  <a:lnTo>
                    <a:pt x="308" y="578"/>
                  </a:lnTo>
                  <a:lnTo>
                    <a:pt x="366" y="644"/>
                  </a:lnTo>
                  <a:lnTo>
                    <a:pt x="420" y="698"/>
                  </a:lnTo>
                  <a:lnTo>
                    <a:pt x="444" y="718"/>
                  </a:lnTo>
                  <a:lnTo>
                    <a:pt x="462" y="734"/>
                  </a:lnTo>
                  <a:lnTo>
                    <a:pt x="478" y="762"/>
                  </a:lnTo>
                  <a:lnTo>
                    <a:pt x="514" y="826"/>
                  </a:lnTo>
                  <a:lnTo>
                    <a:pt x="538" y="862"/>
                  </a:lnTo>
                  <a:lnTo>
                    <a:pt x="560" y="894"/>
                  </a:lnTo>
                  <a:lnTo>
                    <a:pt x="570" y="906"/>
                  </a:lnTo>
                  <a:lnTo>
                    <a:pt x="582" y="918"/>
                  </a:lnTo>
                  <a:lnTo>
                    <a:pt x="590" y="926"/>
                  </a:lnTo>
                  <a:lnTo>
                    <a:pt x="600" y="930"/>
                  </a:lnTo>
                  <a:lnTo>
                    <a:pt x="604" y="932"/>
                  </a:lnTo>
                  <a:lnTo>
                    <a:pt x="616" y="940"/>
                  </a:lnTo>
                  <a:lnTo>
                    <a:pt x="632" y="954"/>
                  </a:lnTo>
                  <a:lnTo>
                    <a:pt x="654" y="976"/>
                  </a:lnTo>
                  <a:lnTo>
                    <a:pt x="666" y="990"/>
                  </a:lnTo>
                  <a:lnTo>
                    <a:pt x="678" y="1008"/>
                  </a:lnTo>
                  <a:lnTo>
                    <a:pt x="690" y="1028"/>
                  </a:lnTo>
                  <a:lnTo>
                    <a:pt x="702" y="1052"/>
                  </a:lnTo>
                  <a:lnTo>
                    <a:pt x="714" y="1080"/>
                  </a:lnTo>
                  <a:lnTo>
                    <a:pt x="726" y="1110"/>
                  </a:lnTo>
                  <a:lnTo>
                    <a:pt x="738" y="1144"/>
                  </a:lnTo>
                  <a:lnTo>
                    <a:pt x="748" y="1184"/>
                  </a:lnTo>
                  <a:lnTo>
                    <a:pt x="760" y="1220"/>
                  </a:lnTo>
                  <a:lnTo>
                    <a:pt x="774" y="1258"/>
                  </a:lnTo>
                  <a:lnTo>
                    <a:pt x="792" y="1304"/>
                  </a:lnTo>
                  <a:lnTo>
                    <a:pt x="816" y="1352"/>
                  </a:lnTo>
                  <a:lnTo>
                    <a:pt x="828" y="1374"/>
                  </a:lnTo>
                  <a:lnTo>
                    <a:pt x="842" y="1394"/>
                  </a:lnTo>
                  <a:lnTo>
                    <a:pt x="858" y="1414"/>
                  </a:lnTo>
                  <a:lnTo>
                    <a:pt x="872" y="1430"/>
                  </a:lnTo>
                  <a:lnTo>
                    <a:pt x="888" y="1442"/>
                  </a:lnTo>
                  <a:lnTo>
                    <a:pt x="906" y="1450"/>
                  </a:lnTo>
                  <a:lnTo>
                    <a:pt x="934" y="1470"/>
                  </a:lnTo>
                  <a:lnTo>
                    <a:pt x="1000" y="1514"/>
                  </a:lnTo>
                  <a:lnTo>
                    <a:pt x="1036" y="1542"/>
                  </a:lnTo>
                  <a:lnTo>
                    <a:pt x="1068" y="1570"/>
                  </a:lnTo>
                  <a:lnTo>
                    <a:pt x="1082" y="1582"/>
                  </a:lnTo>
                  <a:lnTo>
                    <a:pt x="1094" y="1596"/>
                  </a:lnTo>
                  <a:lnTo>
                    <a:pt x="1102" y="1608"/>
                  </a:lnTo>
                  <a:lnTo>
                    <a:pt x="1106" y="1618"/>
                  </a:lnTo>
                  <a:lnTo>
                    <a:pt x="1112" y="160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342"/>
            <p:cNvSpPr>
              <a:spLocks/>
            </p:cNvSpPr>
            <p:nvPr/>
          </p:nvSpPr>
          <p:spPr bwMode="auto">
            <a:xfrm>
              <a:off x="3014663" y="2922588"/>
              <a:ext cx="206375" cy="517525"/>
            </a:xfrm>
            <a:custGeom>
              <a:avLst/>
              <a:gdLst>
                <a:gd name="T0" fmla="*/ 2147483646 w 130"/>
                <a:gd name="T1" fmla="*/ 2147483646 h 326"/>
                <a:gd name="T2" fmla="*/ 2147483646 w 130"/>
                <a:gd name="T3" fmla="*/ 2147483646 h 326"/>
                <a:gd name="T4" fmla="*/ 2147483646 w 130"/>
                <a:gd name="T5" fmla="*/ 2147483646 h 326"/>
                <a:gd name="T6" fmla="*/ 2147483646 w 130"/>
                <a:gd name="T7" fmla="*/ 0 h 326"/>
                <a:gd name="T8" fmla="*/ 2147483646 w 130"/>
                <a:gd name="T9" fmla="*/ 2147483646 h 326"/>
                <a:gd name="T10" fmla="*/ 2147483646 w 130"/>
                <a:gd name="T11" fmla="*/ 2147483646 h 326"/>
                <a:gd name="T12" fmla="*/ 2147483646 w 130"/>
                <a:gd name="T13" fmla="*/ 2147483646 h 326"/>
                <a:gd name="T14" fmla="*/ 2147483646 w 130"/>
                <a:gd name="T15" fmla="*/ 2147483646 h 326"/>
                <a:gd name="T16" fmla="*/ 2147483646 w 130"/>
                <a:gd name="T17" fmla="*/ 2147483646 h 326"/>
                <a:gd name="T18" fmla="*/ 2147483646 w 130"/>
                <a:gd name="T19" fmla="*/ 2147483646 h 326"/>
                <a:gd name="T20" fmla="*/ 2147483646 w 130"/>
                <a:gd name="T21" fmla="*/ 2147483646 h 326"/>
                <a:gd name="T22" fmla="*/ 2147483646 w 130"/>
                <a:gd name="T23" fmla="*/ 2147483646 h 326"/>
                <a:gd name="T24" fmla="*/ 2147483646 w 130"/>
                <a:gd name="T25" fmla="*/ 2147483646 h 326"/>
                <a:gd name="T26" fmla="*/ 2147483646 w 130"/>
                <a:gd name="T27" fmla="*/ 2147483646 h 326"/>
                <a:gd name="T28" fmla="*/ 2147483646 w 130"/>
                <a:gd name="T29" fmla="*/ 2147483646 h 326"/>
                <a:gd name="T30" fmla="*/ 0 w 130"/>
                <a:gd name="T31" fmla="*/ 2147483646 h 326"/>
                <a:gd name="T32" fmla="*/ 2147483646 w 130"/>
                <a:gd name="T33" fmla="*/ 2147483646 h 326"/>
                <a:gd name="T34" fmla="*/ 2147483646 w 130"/>
                <a:gd name="T35" fmla="*/ 2147483646 h 326"/>
                <a:gd name="T36" fmla="*/ 2147483646 w 130"/>
                <a:gd name="T37" fmla="*/ 2147483646 h 326"/>
                <a:gd name="T38" fmla="*/ 2147483646 w 130"/>
                <a:gd name="T39" fmla="*/ 2147483646 h 326"/>
                <a:gd name="T40" fmla="*/ 2147483646 w 130"/>
                <a:gd name="T41" fmla="*/ 2147483646 h 326"/>
                <a:gd name="T42" fmla="*/ 2147483646 w 130"/>
                <a:gd name="T43" fmla="*/ 2147483646 h 326"/>
                <a:gd name="T44" fmla="*/ 2147483646 w 130"/>
                <a:gd name="T45" fmla="*/ 2147483646 h 326"/>
                <a:gd name="T46" fmla="*/ 2147483646 w 130"/>
                <a:gd name="T47" fmla="*/ 2147483646 h 326"/>
                <a:gd name="T48" fmla="*/ 2147483646 w 130"/>
                <a:gd name="T49" fmla="*/ 2147483646 h 326"/>
                <a:gd name="T50" fmla="*/ 2147483646 w 130"/>
                <a:gd name="T51" fmla="*/ 2147483646 h 326"/>
                <a:gd name="T52" fmla="*/ 2147483646 w 130"/>
                <a:gd name="T53" fmla="*/ 2147483646 h 326"/>
                <a:gd name="T54" fmla="*/ 2147483646 w 130"/>
                <a:gd name="T55" fmla="*/ 2147483646 h 326"/>
                <a:gd name="T56" fmla="*/ 2147483646 w 130"/>
                <a:gd name="T57" fmla="*/ 2147483646 h 326"/>
                <a:gd name="T58" fmla="*/ 2147483646 w 130"/>
                <a:gd name="T59" fmla="*/ 2147483646 h 326"/>
                <a:gd name="T60" fmla="*/ 2147483646 w 130"/>
                <a:gd name="T61" fmla="*/ 2147483646 h 326"/>
                <a:gd name="T62" fmla="*/ 2147483646 w 130"/>
                <a:gd name="T63" fmla="*/ 2147483646 h 326"/>
                <a:gd name="T64" fmla="*/ 2147483646 w 130"/>
                <a:gd name="T65" fmla="*/ 2147483646 h 32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0"/>
                <a:gd name="T100" fmla="*/ 0 h 326"/>
                <a:gd name="T101" fmla="*/ 130 w 130"/>
                <a:gd name="T102" fmla="*/ 326 h 32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0" h="326">
                  <a:moveTo>
                    <a:pt x="130" y="4"/>
                  </a:moveTo>
                  <a:lnTo>
                    <a:pt x="130" y="4"/>
                  </a:lnTo>
                  <a:lnTo>
                    <a:pt x="124" y="2"/>
                  </a:lnTo>
                  <a:lnTo>
                    <a:pt x="110" y="0"/>
                  </a:lnTo>
                  <a:lnTo>
                    <a:pt x="102" y="2"/>
                  </a:lnTo>
                  <a:lnTo>
                    <a:pt x="90" y="6"/>
                  </a:lnTo>
                  <a:lnTo>
                    <a:pt x="80" y="12"/>
                  </a:lnTo>
                  <a:lnTo>
                    <a:pt x="68" y="22"/>
                  </a:lnTo>
                  <a:lnTo>
                    <a:pt x="56" y="36"/>
                  </a:lnTo>
                  <a:lnTo>
                    <a:pt x="44" y="54"/>
                  </a:lnTo>
                  <a:lnTo>
                    <a:pt x="34" y="80"/>
                  </a:lnTo>
                  <a:lnTo>
                    <a:pt x="24" y="112"/>
                  </a:lnTo>
                  <a:lnTo>
                    <a:pt x="16" y="150"/>
                  </a:lnTo>
                  <a:lnTo>
                    <a:pt x="8" y="198"/>
                  </a:lnTo>
                  <a:lnTo>
                    <a:pt x="2" y="252"/>
                  </a:lnTo>
                  <a:lnTo>
                    <a:pt x="0" y="318"/>
                  </a:lnTo>
                  <a:lnTo>
                    <a:pt x="4" y="326"/>
                  </a:lnTo>
                  <a:lnTo>
                    <a:pt x="8" y="274"/>
                  </a:lnTo>
                  <a:lnTo>
                    <a:pt x="14" y="220"/>
                  </a:lnTo>
                  <a:lnTo>
                    <a:pt x="24" y="158"/>
                  </a:lnTo>
                  <a:lnTo>
                    <a:pt x="30" y="126"/>
                  </a:lnTo>
                  <a:lnTo>
                    <a:pt x="38" y="98"/>
                  </a:lnTo>
                  <a:lnTo>
                    <a:pt x="48" y="70"/>
                  </a:lnTo>
                  <a:lnTo>
                    <a:pt x="60" y="46"/>
                  </a:lnTo>
                  <a:lnTo>
                    <a:pt x="74" y="26"/>
                  </a:lnTo>
                  <a:lnTo>
                    <a:pt x="82" y="18"/>
                  </a:lnTo>
                  <a:lnTo>
                    <a:pt x="90" y="12"/>
                  </a:lnTo>
                  <a:lnTo>
                    <a:pt x="100" y="8"/>
                  </a:lnTo>
                  <a:lnTo>
                    <a:pt x="108" y="4"/>
                  </a:lnTo>
                  <a:lnTo>
                    <a:pt x="118" y="4"/>
                  </a:lnTo>
                  <a:lnTo>
                    <a:pt x="130" y="4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9"/>
          <p:cNvSpPr>
            <a:spLocks/>
          </p:cNvSpPr>
          <p:nvPr/>
        </p:nvSpPr>
        <p:spPr bwMode="auto">
          <a:xfrm>
            <a:off x="422275" y="2378075"/>
            <a:ext cx="7537450" cy="4064000"/>
          </a:xfrm>
          <a:custGeom>
            <a:avLst/>
            <a:gdLst>
              <a:gd name="T0" fmla="*/ 2147483646 w 4748"/>
              <a:gd name="T1" fmla="*/ 2147483646 h 2560"/>
              <a:gd name="T2" fmla="*/ 2147483646 w 4748"/>
              <a:gd name="T3" fmla="*/ 2147483646 h 2560"/>
              <a:gd name="T4" fmla="*/ 2147483646 w 4748"/>
              <a:gd name="T5" fmla="*/ 2147483646 h 2560"/>
              <a:gd name="T6" fmla="*/ 2147483646 w 4748"/>
              <a:gd name="T7" fmla="*/ 2147483646 h 2560"/>
              <a:gd name="T8" fmla="*/ 2147483646 w 4748"/>
              <a:gd name="T9" fmla="*/ 2147483646 h 2560"/>
              <a:gd name="T10" fmla="*/ 2147483646 w 4748"/>
              <a:gd name="T11" fmla="*/ 2147483646 h 2560"/>
              <a:gd name="T12" fmla="*/ 2147483646 w 4748"/>
              <a:gd name="T13" fmla="*/ 2147483646 h 2560"/>
              <a:gd name="T14" fmla="*/ 2147483646 w 4748"/>
              <a:gd name="T15" fmla="*/ 2147483646 h 2560"/>
              <a:gd name="T16" fmla="*/ 2147483646 w 4748"/>
              <a:gd name="T17" fmla="*/ 2147483646 h 2560"/>
              <a:gd name="T18" fmla="*/ 2147483646 w 4748"/>
              <a:gd name="T19" fmla="*/ 2147483646 h 2560"/>
              <a:gd name="T20" fmla="*/ 2147483646 w 4748"/>
              <a:gd name="T21" fmla="*/ 2147483646 h 2560"/>
              <a:gd name="T22" fmla="*/ 2147483646 w 4748"/>
              <a:gd name="T23" fmla="*/ 2147483646 h 2560"/>
              <a:gd name="T24" fmla="*/ 2147483646 w 4748"/>
              <a:gd name="T25" fmla="*/ 2147483646 h 2560"/>
              <a:gd name="T26" fmla="*/ 2147483646 w 4748"/>
              <a:gd name="T27" fmla="*/ 2147483646 h 2560"/>
              <a:gd name="T28" fmla="*/ 2147483646 w 4748"/>
              <a:gd name="T29" fmla="*/ 2147483646 h 2560"/>
              <a:gd name="T30" fmla="*/ 2147483646 w 4748"/>
              <a:gd name="T31" fmla="*/ 2147483646 h 2560"/>
              <a:gd name="T32" fmla="*/ 2147483646 w 4748"/>
              <a:gd name="T33" fmla="*/ 2147483646 h 2560"/>
              <a:gd name="T34" fmla="*/ 2147483646 w 4748"/>
              <a:gd name="T35" fmla="*/ 0 h 2560"/>
              <a:gd name="T36" fmla="*/ 2147483646 w 4748"/>
              <a:gd name="T37" fmla="*/ 2147483646 h 2560"/>
              <a:gd name="T38" fmla="*/ 2147483646 w 4748"/>
              <a:gd name="T39" fmla="*/ 2147483646 h 2560"/>
              <a:gd name="T40" fmla="*/ 2147483646 w 4748"/>
              <a:gd name="T41" fmla="*/ 2147483646 h 2560"/>
              <a:gd name="T42" fmla="*/ 2147483646 w 4748"/>
              <a:gd name="T43" fmla="*/ 2147483646 h 2560"/>
              <a:gd name="T44" fmla="*/ 2147483646 w 4748"/>
              <a:gd name="T45" fmla="*/ 2147483646 h 2560"/>
              <a:gd name="T46" fmla="*/ 2147483646 w 4748"/>
              <a:gd name="T47" fmla="*/ 2147483646 h 2560"/>
              <a:gd name="T48" fmla="*/ 2147483646 w 4748"/>
              <a:gd name="T49" fmla="*/ 2147483646 h 2560"/>
              <a:gd name="T50" fmla="*/ 2147483646 w 4748"/>
              <a:gd name="T51" fmla="*/ 2147483646 h 2560"/>
              <a:gd name="T52" fmla="*/ 2147483646 w 4748"/>
              <a:gd name="T53" fmla="*/ 2147483646 h 2560"/>
              <a:gd name="T54" fmla="*/ 2147483646 w 4748"/>
              <a:gd name="T55" fmla="*/ 2147483646 h 2560"/>
              <a:gd name="T56" fmla="*/ 2147483646 w 4748"/>
              <a:gd name="T57" fmla="*/ 2147483646 h 2560"/>
              <a:gd name="T58" fmla="*/ 2147483646 w 4748"/>
              <a:gd name="T59" fmla="*/ 2147483646 h 2560"/>
              <a:gd name="T60" fmla="*/ 2147483646 w 4748"/>
              <a:gd name="T61" fmla="*/ 2147483646 h 2560"/>
              <a:gd name="T62" fmla="*/ 2147483646 w 4748"/>
              <a:gd name="T63" fmla="*/ 2147483646 h 2560"/>
              <a:gd name="T64" fmla="*/ 2147483646 w 4748"/>
              <a:gd name="T65" fmla="*/ 2147483646 h 2560"/>
              <a:gd name="T66" fmla="*/ 2147483646 w 4748"/>
              <a:gd name="T67" fmla="*/ 2147483646 h 2560"/>
              <a:gd name="T68" fmla="*/ 2147483646 w 4748"/>
              <a:gd name="T69" fmla="*/ 2147483646 h 2560"/>
              <a:gd name="T70" fmla="*/ 2147483646 w 4748"/>
              <a:gd name="T71" fmla="*/ 2147483646 h 2560"/>
              <a:gd name="T72" fmla="*/ 2147483646 w 4748"/>
              <a:gd name="T73" fmla="*/ 2147483646 h 2560"/>
              <a:gd name="T74" fmla="*/ 2147483646 w 4748"/>
              <a:gd name="T75" fmla="*/ 2147483646 h 2560"/>
              <a:gd name="T76" fmla="*/ 2147483646 w 4748"/>
              <a:gd name="T77" fmla="*/ 2147483646 h 2560"/>
              <a:gd name="T78" fmla="*/ 2147483646 w 4748"/>
              <a:gd name="T79" fmla="*/ 2147483646 h 2560"/>
              <a:gd name="T80" fmla="*/ 2147483646 w 4748"/>
              <a:gd name="T81" fmla="*/ 2147483646 h 2560"/>
              <a:gd name="T82" fmla="*/ 2147483646 w 4748"/>
              <a:gd name="T83" fmla="*/ 2147483646 h 2560"/>
              <a:gd name="T84" fmla="*/ 2147483646 w 4748"/>
              <a:gd name="T85" fmla="*/ 2147483646 h 2560"/>
              <a:gd name="T86" fmla="*/ 2147483646 w 4748"/>
              <a:gd name="T87" fmla="*/ 2147483646 h 2560"/>
              <a:gd name="T88" fmla="*/ 2147483646 w 4748"/>
              <a:gd name="T89" fmla="*/ 2147483646 h 2560"/>
              <a:gd name="T90" fmla="*/ 2147483646 w 4748"/>
              <a:gd name="T91" fmla="*/ 2147483646 h 2560"/>
              <a:gd name="T92" fmla="*/ 2147483646 w 4748"/>
              <a:gd name="T93" fmla="*/ 2147483646 h 2560"/>
              <a:gd name="T94" fmla="*/ 2147483646 w 4748"/>
              <a:gd name="T95" fmla="*/ 2147483646 h 2560"/>
              <a:gd name="T96" fmla="*/ 2147483646 w 4748"/>
              <a:gd name="T97" fmla="*/ 2147483646 h 256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748"/>
              <a:gd name="T148" fmla="*/ 0 h 2560"/>
              <a:gd name="T149" fmla="*/ 4748 w 4748"/>
              <a:gd name="T150" fmla="*/ 2560 h 2560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748" h="2560">
                <a:moveTo>
                  <a:pt x="4738" y="222"/>
                </a:moveTo>
                <a:lnTo>
                  <a:pt x="4738" y="96"/>
                </a:lnTo>
                <a:lnTo>
                  <a:pt x="4716" y="96"/>
                </a:lnTo>
                <a:lnTo>
                  <a:pt x="4662" y="96"/>
                </a:lnTo>
                <a:lnTo>
                  <a:pt x="4626" y="98"/>
                </a:lnTo>
                <a:lnTo>
                  <a:pt x="4586" y="102"/>
                </a:lnTo>
                <a:lnTo>
                  <a:pt x="4546" y="106"/>
                </a:lnTo>
                <a:lnTo>
                  <a:pt x="4504" y="114"/>
                </a:lnTo>
                <a:lnTo>
                  <a:pt x="4498" y="104"/>
                </a:lnTo>
                <a:lnTo>
                  <a:pt x="4490" y="92"/>
                </a:lnTo>
                <a:lnTo>
                  <a:pt x="4478" y="80"/>
                </a:lnTo>
                <a:lnTo>
                  <a:pt x="4460" y="68"/>
                </a:lnTo>
                <a:lnTo>
                  <a:pt x="4450" y="62"/>
                </a:lnTo>
                <a:lnTo>
                  <a:pt x="4438" y="56"/>
                </a:lnTo>
                <a:lnTo>
                  <a:pt x="4424" y="52"/>
                </a:lnTo>
                <a:lnTo>
                  <a:pt x="4410" y="48"/>
                </a:lnTo>
                <a:lnTo>
                  <a:pt x="4392" y="46"/>
                </a:lnTo>
                <a:lnTo>
                  <a:pt x="4374" y="46"/>
                </a:lnTo>
                <a:lnTo>
                  <a:pt x="4342" y="54"/>
                </a:lnTo>
                <a:lnTo>
                  <a:pt x="4308" y="64"/>
                </a:lnTo>
                <a:lnTo>
                  <a:pt x="4270" y="76"/>
                </a:lnTo>
                <a:lnTo>
                  <a:pt x="4230" y="90"/>
                </a:lnTo>
                <a:lnTo>
                  <a:pt x="4214" y="98"/>
                </a:lnTo>
                <a:lnTo>
                  <a:pt x="4198" y="108"/>
                </a:lnTo>
                <a:lnTo>
                  <a:pt x="4184" y="116"/>
                </a:lnTo>
                <a:lnTo>
                  <a:pt x="4174" y="126"/>
                </a:lnTo>
                <a:lnTo>
                  <a:pt x="4166" y="136"/>
                </a:lnTo>
                <a:lnTo>
                  <a:pt x="4164" y="146"/>
                </a:lnTo>
                <a:lnTo>
                  <a:pt x="4168" y="180"/>
                </a:lnTo>
                <a:lnTo>
                  <a:pt x="4112" y="180"/>
                </a:lnTo>
                <a:lnTo>
                  <a:pt x="4096" y="162"/>
                </a:lnTo>
                <a:lnTo>
                  <a:pt x="4080" y="144"/>
                </a:lnTo>
                <a:lnTo>
                  <a:pt x="4058" y="124"/>
                </a:lnTo>
                <a:lnTo>
                  <a:pt x="4034" y="104"/>
                </a:lnTo>
                <a:lnTo>
                  <a:pt x="4008" y="86"/>
                </a:lnTo>
                <a:lnTo>
                  <a:pt x="3996" y="80"/>
                </a:lnTo>
                <a:lnTo>
                  <a:pt x="3984" y="74"/>
                </a:lnTo>
                <a:lnTo>
                  <a:pt x="3974" y="70"/>
                </a:lnTo>
                <a:lnTo>
                  <a:pt x="3964" y="70"/>
                </a:lnTo>
                <a:lnTo>
                  <a:pt x="3960" y="58"/>
                </a:lnTo>
                <a:lnTo>
                  <a:pt x="3954" y="46"/>
                </a:lnTo>
                <a:lnTo>
                  <a:pt x="3948" y="34"/>
                </a:lnTo>
                <a:lnTo>
                  <a:pt x="3938" y="20"/>
                </a:lnTo>
                <a:lnTo>
                  <a:pt x="3926" y="10"/>
                </a:lnTo>
                <a:lnTo>
                  <a:pt x="3918" y="6"/>
                </a:lnTo>
                <a:lnTo>
                  <a:pt x="3910" y="2"/>
                </a:lnTo>
                <a:lnTo>
                  <a:pt x="3900" y="0"/>
                </a:lnTo>
                <a:lnTo>
                  <a:pt x="3890" y="0"/>
                </a:lnTo>
                <a:lnTo>
                  <a:pt x="3838" y="30"/>
                </a:lnTo>
                <a:lnTo>
                  <a:pt x="3796" y="56"/>
                </a:lnTo>
                <a:lnTo>
                  <a:pt x="3776" y="70"/>
                </a:lnTo>
                <a:lnTo>
                  <a:pt x="3760" y="82"/>
                </a:lnTo>
                <a:lnTo>
                  <a:pt x="3710" y="72"/>
                </a:lnTo>
                <a:lnTo>
                  <a:pt x="3594" y="52"/>
                </a:lnTo>
                <a:lnTo>
                  <a:pt x="3528" y="44"/>
                </a:lnTo>
                <a:lnTo>
                  <a:pt x="3466" y="36"/>
                </a:lnTo>
                <a:lnTo>
                  <a:pt x="3440" y="34"/>
                </a:lnTo>
                <a:lnTo>
                  <a:pt x="3416" y="34"/>
                </a:lnTo>
                <a:lnTo>
                  <a:pt x="3396" y="36"/>
                </a:lnTo>
                <a:lnTo>
                  <a:pt x="3382" y="38"/>
                </a:lnTo>
                <a:lnTo>
                  <a:pt x="3308" y="56"/>
                </a:lnTo>
                <a:lnTo>
                  <a:pt x="3188" y="88"/>
                </a:lnTo>
                <a:lnTo>
                  <a:pt x="3160" y="86"/>
                </a:lnTo>
                <a:lnTo>
                  <a:pt x="3086" y="82"/>
                </a:lnTo>
                <a:lnTo>
                  <a:pt x="3038" y="82"/>
                </a:lnTo>
                <a:lnTo>
                  <a:pt x="2984" y="84"/>
                </a:lnTo>
                <a:lnTo>
                  <a:pt x="2928" y="86"/>
                </a:lnTo>
                <a:lnTo>
                  <a:pt x="2870" y="94"/>
                </a:lnTo>
                <a:lnTo>
                  <a:pt x="2814" y="104"/>
                </a:lnTo>
                <a:lnTo>
                  <a:pt x="2788" y="110"/>
                </a:lnTo>
                <a:lnTo>
                  <a:pt x="2760" y="118"/>
                </a:lnTo>
                <a:lnTo>
                  <a:pt x="2736" y="126"/>
                </a:lnTo>
                <a:lnTo>
                  <a:pt x="2712" y="136"/>
                </a:lnTo>
                <a:lnTo>
                  <a:pt x="2690" y="148"/>
                </a:lnTo>
                <a:lnTo>
                  <a:pt x="2670" y="162"/>
                </a:lnTo>
                <a:lnTo>
                  <a:pt x="2654" y="176"/>
                </a:lnTo>
                <a:lnTo>
                  <a:pt x="2638" y="192"/>
                </a:lnTo>
                <a:lnTo>
                  <a:pt x="2626" y="210"/>
                </a:lnTo>
                <a:lnTo>
                  <a:pt x="2618" y="230"/>
                </a:lnTo>
                <a:lnTo>
                  <a:pt x="2612" y="250"/>
                </a:lnTo>
                <a:lnTo>
                  <a:pt x="2610" y="274"/>
                </a:lnTo>
                <a:lnTo>
                  <a:pt x="2612" y="300"/>
                </a:lnTo>
                <a:lnTo>
                  <a:pt x="2616" y="326"/>
                </a:lnTo>
                <a:lnTo>
                  <a:pt x="2442" y="330"/>
                </a:lnTo>
                <a:lnTo>
                  <a:pt x="2396" y="246"/>
                </a:lnTo>
                <a:lnTo>
                  <a:pt x="2348" y="162"/>
                </a:lnTo>
                <a:lnTo>
                  <a:pt x="2342" y="158"/>
                </a:lnTo>
                <a:lnTo>
                  <a:pt x="2326" y="146"/>
                </a:lnTo>
                <a:lnTo>
                  <a:pt x="2314" y="136"/>
                </a:lnTo>
                <a:lnTo>
                  <a:pt x="2296" y="128"/>
                </a:lnTo>
                <a:lnTo>
                  <a:pt x="2276" y="118"/>
                </a:lnTo>
                <a:lnTo>
                  <a:pt x="2252" y="108"/>
                </a:lnTo>
                <a:lnTo>
                  <a:pt x="2222" y="98"/>
                </a:lnTo>
                <a:lnTo>
                  <a:pt x="2188" y="90"/>
                </a:lnTo>
                <a:lnTo>
                  <a:pt x="2150" y="82"/>
                </a:lnTo>
                <a:lnTo>
                  <a:pt x="2106" y="74"/>
                </a:lnTo>
                <a:lnTo>
                  <a:pt x="2056" y="70"/>
                </a:lnTo>
                <a:lnTo>
                  <a:pt x="2000" y="66"/>
                </a:lnTo>
                <a:lnTo>
                  <a:pt x="1940" y="64"/>
                </a:lnTo>
                <a:lnTo>
                  <a:pt x="1872" y="66"/>
                </a:lnTo>
                <a:lnTo>
                  <a:pt x="1828" y="50"/>
                </a:lnTo>
                <a:lnTo>
                  <a:pt x="1788" y="34"/>
                </a:lnTo>
                <a:lnTo>
                  <a:pt x="1752" y="18"/>
                </a:lnTo>
                <a:lnTo>
                  <a:pt x="1688" y="12"/>
                </a:lnTo>
                <a:lnTo>
                  <a:pt x="1618" y="8"/>
                </a:lnTo>
                <a:lnTo>
                  <a:pt x="1534" y="4"/>
                </a:lnTo>
                <a:lnTo>
                  <a:pt x="1444" y="2"/>
                </a:lnTo>
                <a:lnTo>
                  <a:pt x="1396" y="4"/>
                </a:lnTo>
                <a:lnTo>
                  <a:pt x="1352" y="6"/>
                </a:lnTo>
                <a:lnTo>
                  <a:pt x="1308" y="10"/>
                </a:lnTo>
                <a:lnTo>
                  <a:pt x="1268" y="16"/>
                </a:lnTo>
                <a:lnTo>
                  <a:pt x="1232" y="24"/>
                </a:lnTo>
                <a:lnTo>
                  <a:pt x="1200" y="36"/>
                </a:lnTo>
                <a:lnTo>
                  <a:pt x="1174" y="30"/>
                </a:lnTo>
                <a:lnTo>
                  <a:pt x="1094" y="20"/>
                </a:lnTo>
                <a:lnTo>
                  <a:pt x="1034" y="14"/>
                </a:lnTo>
                <a:lnTo>
                  <a:pt x="960" y="8"/>
                </a:lnTo>
                <a:lnTo>
                  <a:pt x="874" y="4"/>
                </a:lnTo>
                <a:lnTo>
                  <a:pt x="776" y="0"/>
                </a:lnTo>
                <a:lnTo>
                  <a:pt x="668" y="6"/>
                </a:lnTo>
                <a:lnTo>
                  <a:pt x="424" y="24"/>
                </a:lnTo>
                <a:lnTo>
                  <a:pt x="286" y="36"/>
                </a:lnTo>
                <a:lnTo>
                  <a:pt x="160" y="50"/>
                </a:lnTo>
                <a:lnTo>
                  <a:pt x="106" y="56"/>
                </a:lnTo>
                <a:lnTo>
                  <a:pt x="60" y="64"/>
                </a:lnTo>
                <a:lnTo>
                  <a:pt x="24" y="72"/>
                </a:lnTo>
                <a:lnTo>
                  <a:pt x="0" y="80"/>
                </a:lnTo>
                <a:lnTo>
                  <a:pt x="2" y="222"/>
                </a:lnTo>
                <a:lnTo>
                  <a:pt x="2" y="2560"/>
                </a:lnTo>
                <a:lnTo>
                  <a:pt x="4748" y="2560"/>
                </a:lnTo>
                <a:lnTo>
                  <a:pt x="4748" y="222"/>
                </a:lnTo>
                <a:lnTo>
                  <a:pt x="4738" y="222"/>
                </a:lnTo>
                <a:close/>
              </a:path>
            </a:pathLst>
          </a:custGeom>
          <a:solidFill>
            <a:srgbClr val="FF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30"/>
          <p:cNvSpPr>
            <a:spLocks/>
          </p:cNvSpPr>
          <p:nvPr/>
        </p:nvSpPr>
        <p:spPr bwMode="auto">
          <a:xfrm>
            <a:off x="422275" y="2381250"/>
            <a:ext cx="4556125" cy="3155950"/>
          </a:xfrm>
          <a:custGeom>
            <a:avLst/>
            <a:gdLst>
              <a:gd name="T0" fmla="*/ 2147483646 w 2870"/>
              <a:gd name="T1" fmla="*/ 2147483646 h 1988"/>
              <a:gd name="T2" fmla="*/ 2147483646 w 2870"/>
              <a:gd name="T3" fmla="*/ 2147483646 h 1988"/>
              <a:gd name="T4" fmla="*/ 2147483646 w 2870"/>
              <a:gd name="T5" fmla="*/ 2147483646 h 1988"/>
              <a:gd name="T6" fmla="*/ 2147483646 w 2870"/>
              <a:gd name="T7" fmla="*/ 2147483646 h 1988"/>
              <a:gd name="T8" fmla="*/ 2147483646 w 2870"/>
              <a:gd name="T9" fmla="*/ 2147483646 h 1988"/>
              <a:gd name="T10" fmla="*/ 2147483646 w 2870"/>
              <a:gd name="T11" fmla="*/ 2147483646 h 1988"/>
              <a:gd name="T12" fmla="*/ 2147483646 w 2870"/>
              <a:gd name="T13" fmla="*/ 2147483646 h 1988"/>
              <a:gd name="T14" fmla="*/ 2147483646 w 2870"/>
              <a:gd name="T15" fmla="*/ 2147483646 h 1988"/>
              <a:gd name="T16" fmla="*/ 2147483646 w 2870"/>
              <a:gd name="T17" fmla="*/ 2147483646 h 1988"/>
              <a:gd name="T18" fmla="*/ 2147483646 w 2870"/>
              <a:gd name="T19" fmla="*/ 2147483646 h 1988"/>
              <a:gd name="T20" fmla="*/ 2147483646 w 2870"/>
              <a:gd name="T21" fmla="*/ 2147483646 h 1988"/>
              <a:gd name="T22" fmla="*/ 2147483646 w 2870"/>
              <a:gd name="T23" fmla="*/ 2147483646 h 1988"/>
              <a:gd name="T24" fmla="*/ 2147483646 w 2870"/>
              <a:gd name="T25" fmla="*/ 2147483646 h 1988"/>
              <a:gd name="T26" fmla="*/ 2147483646 w 2870"/>
              <a:gd name="T27" fmla="*/ 2147483646 h 1988"/>
              <a:gd name="T28" fmla="*/ 2147483646 w 2870"/>
              <a:gd name="T29" fmla="*/ 2147483646 h 1988"/>
              <a:gd name="T30" fmla="*/ 2147483646 w 2870"/>
              <a:gd name="T31" fmla="*/ 2147483646 h 1988"/>
              <a:gd name="T32" fmla="*/ 2147483646 w 2870"/>
              <a:gd name="T33" fmla="*/ 2147483646 h 1988"/>
              <a:gd name="T34" fmla="*/ 2147483646 w 2870"/>
              <a:gd name="T35" fmla="*/ 2147483646 h 1988"/>
              <a:gd name="T36" fmla="*/ 2147483646 w 2870"/>
              <a:gd name="T37" fmla="*/ 2147483646 h 1988"/>
              <a:gd name="T38" fmla="*/ 2147483646 w 2870"/>
              <a:gd name="T39" fmla="*/ 2147483646 h 1988"/>
              <a:gd name="T40" fmla="*/ 2147483646 w 2870"/>
              <a:gd name="T41" fmla="*/ 0 h 1988"/>
              <a:gd name="T42" fmla="*/ 2147483646 w 2870"/>
              <a:gd name="T43" fmla="*/ 2147483646 h 1988"/>
              <a:gd name="T44" fmla="*/ 2147483646 w 2870"/>
              <a:gd name="T45" fmla="*/ 2147483646 h 1988"/>
              <a:gd name="T46" fmla="*/ 2147483646 w 2870"/>
              <a:gd name="T47" fmla="*/ 2147483646 h 1988"/>
              <a:gd name="T48" fmla="*/ 2147483646 w 2870"/>
              <a:gd name="T49" fmla="*/ 2147483646 h 1988"/>
              <a:gd name="T50" fmla="*/ 2147483646 w 2870"/>
              <a:gd name="T51" fmla="*/ 2147483646 h 1988"/>
              <a:gd name="T52" fmla="*/ 2147483646 w 2870"/>
              <a:gd name="T53" fmla="*/ 2147483646 h 1988"/>
              <a:gd name="T54" fmla="*/ 2147483646 w 2870"/>
              <a:gd name="T55" fmla="*/ 2147483646 h 1988"/>
              <a:gd name="T56" fmla="*/ 2147483646 w 2870"/>
              <a:gd name="T57" fmla="*/ 2147483646 h 1988"/>
              <a:gd name="T58" fmla="*/ 2147483646 w 2870"/>
              <a:gd name="T59" fmla="*/ 2147483646 h 1988"/>
              <a:gd name="T60" fmla="*/ 2147483646 w 2870"/>
              <a:gd name="T61" fmla="*/ 2147483646 h 1988"/>
              <a:gd name="T62" fmla="*/ 2147483646 w 2870"/>
              <a:gd name="T63" fmla="*/ 2147483646 h 1988"/>
              <a:gd name="T64" fmla="*/ 2147483646 w 2870"/>
              <a:gd name="T65" fmla="*/ 2147483646 h 1988"/>
              <a:gd name="T66" fmla="*/ 2147483646 w 2870"/>
              <a:gd name="T67" fmla="*/ 2147483646 h 1988"/>
              <a:gd name="T68" fmla="*/ 2147483646 w 2870"/>
              <a:gd name="T69" fmla="*/ 2147483646 h 1988"/>
              <a:gd name="T70" fmla="*/ 2147483646 w 2870"/>
              <a:gd name="T71" fmla="*/ 2147483646 h 1988"/>
              <a:gd name="T72" fmla="*/ 2147483646 w 2870"/>
              <a:gd name="T73" fmla="*/ 2147483646 h 1988"/>
              <a:gd name="T74" fmla="*/ 2147483646 w 2870"/>
              <a:gd name="T75" fmla="*/ 2147483646 h 1988"/>
              <a:gd name="T76" fmla="*/ 2147483646 w 2870"/>
              <a:gd name="T77" fmla="*/ 2147483646 h 1988"/>
              <a:gd name="T78" fmla="*/ 2147483646 w 2870"/>
              <a:gd name="T79" fmla="*/ 2147483646 h 1988"/>
              <a:gd name="T80" fmla="*/ 2147483646 w 2870"/>
              <a:gd name="T81" fmla="*/ 2147483646 h 1988"/>
              <a:gd name="T82" fmla="*/ 2147483646 w 2870"/>
              <a:gd name="T83" fmla="*/ 2147483646 h 1988"/>
              <a:gd name="T84" fmla="*/ 2147483646 w 2870"/>
              <a:gd name="T85" fmla="*/ 2147483646 h 1988"/>
              <a:gd name="T86" fmla="*/ 2147483646 w 2870"/>
              <a:gd name="T87" fmla="*/ 2147483646 h 1988"/>
              <a:gd name="T88" fmla="*/ 2147483646 w 2870"/>
              <a:gd name="T89" fmla="*/ 2147483646 h 1988"/>
              <a:gd name="T90" fmla="*/ 2147483646 w 2870"/>
              <a:gd name="T91" fmla="*/ 2147483646 h 1988"/>
              <a:gd name="T92" fmla="*/ 2147483646 w 2870"/>
              <a:gd name="T93" fmla="*/ 2147483646 h 1988"/>
              <a:gd name="T94" fmla="*/ 2147483646 w 2870"/>
              <a:gd name="T95" fmla="*/ 2147483646 h 1988"/>
              <a:gd name="T96" fmla="*/ 2147483646 w 2870"/>
              <a:gd name="T97" fmla="*/ 2147483646 h 1988"/>
              <a:gd name="T98" fmla="*/ 2147483646 w 2870"/>
              <a:gd name="T99" fmla="*/ 2147483646 h 1988"/>
              <a:gd name="T100" fmla="*/ 2147483646 w 2870"/>
              <a:gd name="T101" fmla="*/ 2147483646 h 1988"/>
              <a:gd name="T102" fmla="*/ 2147483646 w 2870"/>
              <a:gd name="T103" fmla="*/ 2147483646 h 1988"/>
              <a:gd name="T104" fmla="*/ 2147483646 w 2870"/>
              <a:gd name="T105" fmla="*/ 2147483646 h 1988"/>
              <a:gd name="T106" fmla="*/ 2147483646 w 2870"/>
              <a:gd name="T107" fmla="*/ 2147483646 h 1988"/>
              <a:gd name="T108" fmla="*/ 2147483646 w 2870"/>
              <a:gd name="T109" fmla="*/ 2147483646 h 1988"/>
              <a:gd name="T110" fmla="*/ 2147483646 w 2870"/>
              <a:gd name="T111" fmla="*/ 2147483646 h 1988"/>
              <a:gd name="T112" fmla="*/ 2147483646 w 2870"/>
              <a:gd name="T113" fmla="*/ 2147483646 h 1988"/>
              <a:gd name="T114" fmla="*/ 2147483646 w 2870"/>
              <a:gd name="T115" fmla="*/ 2147483646 h 1988"/>
              <a:gd name="T116" fmla="*/ 2147483646 w 2870"/>
              <a:gd name="T117" fmla="*/ 2147483646 h 1988"/>
              <a:gd name="T118" fmla="*/ 2147483646 w 2870"/>
              <a:gd name="T119" fmla="*/ 2147483646 h 1988"/>
              <a:gd name="T120" fmla="*/ 2147483646 w 2870"/>
              <a:gd name="T121" fmla="*/ 2147483646 h 1988"/>
              <a:gd name="T122" fmla="*/ 2147483646 w 2870"/>
              <a:gd name="T123" fmla="*/ 2147483646 h 1988"/>
              <a:gd name="T124" fmla="*/ 2147483646 w 2870"/>
              <a:gd name="T125" fmla="*/ 2147483646 h 198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870"/>
              <a:gd name="T190" fmla="*/ 0 h 1988"/>
              <a:gd name="T191" fmla="*/ 2870 w 2870"/>
              <a:gd name="T192" fmla="*/ 1988 h 198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870" h="1988">
                <a:moveTo>
                  <a:pt x="2868" y="1950"/>
                </a:moveTo>
                <a:lnTo>
                  <a:pt x="2868" y="1950"/>
                </a:lnTo>
                <a:lnTo>
                  <a:pt x="2870" y="1934"/>
                </a:lnTo>
                <a:lnTo>
                  <a:pt x="2868" y="1914"/>
                </a:lnTo>
                <a:lnTo>
                  <a:pt x="2854" y="1926"/>
                </a:lnTo>
                <a:lnTo>
                  <a:pt x="2838" y="1934"/>
                </a:lnTo>
                <a:lnTo>
                  <a:pt x="2828" y="1938"/>
                </a:lnTo>
                <a:lnTo>
                  <a:pt x="2820" y="1940"/>
                </a:lnTo>
                <a:lnTo>
                  <a:pt x="2810" y="1940"/>
                </a:lnTo>
                <a:lnTo>
                  <a:pt x="2800" y="1938"/>
                </a:lnTo>
                <a:lnTo>
                  <a:pt x="2790" y="1934"/>
                </a:lnTo>
                <a:lnTo>
                  <a:pt x="2782" y="1926"/>
                </a:lnTo>
                <a:lnTo>
                  <a:pt x="2774" y="1916"/>
                </a:lnTo>
                <a:lnTo>
                  <a:pt x="2768" y="1900"/>
                </a:lnTo>
                <a:lnTo>
                  <a:pt x="2764" y="1880"/>
                </a:lnTo>
                <a:lnTo>
                  <a:pt x="2760" y="1856"/>
                </a:lnTo>
                <a:lnTo>
                  <a:pt x="2760" y="1846"/>
                </a:lnTo>
                <a:lnTo>
                  <a:pt x="2762" y="1816"/>
                </a:lnTo>
                <a:lnTo>
                  <a:pt x="2764" y="1792"/>
                </a:lnTo>
                <a:lnTo>
                  <a:pt x="2770" y="1762"/>
                </a:lnTo>
                <a:lnTo>
                  <a:pt x="2778" y="1726"/>
                </a:lnTo>
                <a:lnTo>
                  <a:pt x="2790" y="1684"/>
                </a:lnTo>
                <a:lnTo>
                  <a:pt x="2790" y="1672"/>
                </a:lnTo>
                <a:lnTo>
                  <a:pt x="2788" y="1658"/>
                </a:lnTo>
                <a:lnTo>
                  <a:pt x="2784" y="1644"/>
                </a:lnTo>
                <a:lnTo>
                  <a:pt x="2780" y="1628"/>
                </a:lnTo>
                <a:lnTo>
                  <a:pt x="2766" y="1594"/>
                </a:lnTo>
                <a:lnTo>
                  <a:pt x="2762" y="1580"/>
                </a:lnTo>
                <a:lnTo>
                  <a:pt x="2758" y="1564"/>
                </a:lnTo>
                <a:lnTo>
                  <a:pt x="2732" y="1466"/>
                </a:lnTo>
                <a:lnTo>
                  <a:pt x="2672" y="1242"/>
                </a:lnTo>
                <a:lnTo>
                  <a:pt x="2636" y="1120"/>
                </a:lnTo>
                <a:lnTo>
                  <a:pt x="2602" y="1008"/>
                </a:lnTo>
                <a:lnTo>
                  <a:pt x="2572" y="922"/>
                </a:lnTo>
                <a:lnTo>
                  <a:pt x="2560" y="892"/>
                </a:lnTo>
                <a:lnTo>
                  <a:pt x="2552" y="874"/>
                </a:lnTo>
                <a:lnTo>
                  <a:pt x="2548" y="872"/>
                </a:lnTo>
                <a:lnTo>
                  <a:pt x="2540" y="866"/>
                </a:lnTo>
                <a:lnTo>
                  <a:pt x="2528" y="858"/>
                </a:lnTo>
                <a:lnTo>
                  <a:pt x="2522" y="856"/>
                </a:lnTo>
                <a:lnTo>
                  <a:pt x="2512" y="854"/>
                </a:lnTo>
                <a:lnTo>
                  <a:pt x="2504" y="854"/>
                </a:lnTo>
                <a:lnTo>
                  <a:pt x="2494" y="856"/>
                </a:lnTo>
                <a:lnTo>
                  <a:pt x="2484" y="860"/>
                </a:lnTo>
                <a:lnTo>
                  <a:pt x="2472" y="866"/>
                </a:lnTo>
                <a:lnTo>
                  <a:pt x="2462" y="876"/>
                </a:lnTo>
                <a:lnTo>
                  <a:pt x="2450" y="890"/>
                </a:lnTo>
                <a:lnTo>
                  <a:pt x="2438" y="908"/>
                </a:lnTo>
                <a:lnTo>
                  <a:pt x="2426" y="930"/>
                </a:lnTo>
                <a:lnTo>
                  <a:pt x="2414" y="958"/>
                </a:lnTo>
                <a:lnTo>
                  <a:pt x="2398" y="982"/>
                </a:lnTo>
                <a:lnTo>
                  <a:pt x="2390" y="996"/>
                </a:lnTo>
                <a:lnTo>
                  <a:pt x="2380" y="1008"/>
                </a:lnTo>
                <a:lnTo>
                  <a:pt x="2368" y="1020"/>
                </a:lnTo>
                <a:lnTo>
                  <a:pt x="2356" y="1028"/>
                </a:lnTo>
                <a:lnTo>
                  <a:pt x="2344" y="1032"/>
                </a:lnTo>
                <a:lnTo>
                  <a:pt x="2332" y="1034"/>
                </a:lnTo>
                <a:lnTo>
                  <a:pt x="2324" y="1034"/>
                </a:lnTo>
                <a:lnTo>
                  <a:pt x="2318" y="1032"/>
                </a:lnTo>
                <a:lnTo>
                  <a:pt x="2310" y="1028"/>
                </a:lnTo>
                <a:lnTo>
                  <a:pt x="2304" y="1022"/>
                </a:lnTo>
                <a:lnTo>
                  <a:pt x="2288" y="1008"/>
                </a:lnTo>
                <a:lnTo>
                  <a:pt x="2274" y="986"/>
                </a:lnTo>
                <a:lnTo>
                  <a:pt x="2260" y="990"/>
                </a:lnTo>
                <a:lnTo>
                  <a:pt x="2248" y="990"/>
                </a:lnTo>
                <a:lnTo>
                  <a:pt x="2236" y="988"/>
                </a:lnTo>
                <a:lnTo>
                  <a:pt x="2234" y="986"/>
                </a:lnTo>
                <a:lnTo>
                  <a:pt x="2232" y="984"/>
                </a:lnTo>
                <a:lnTo>
                  <a:pt x="2232" y="978"/>
                </a:lnTo>
                <a:lnTo>
                  <a:pt x="2234" y="972"/>
                </a:lnTo>
                <a:lnTo>
                  <a:pt x="2240" y="964"/>
                </a:lnTo>
                <a:lnTo>
                  <a:pt x="2250" y="952"/>
                </a:lnTo>
                <a:lnTo>
                  <a:pt x="2282" y="924"/>
                </a:lnTo>
                <a:lnTo>
                  <a:pt x="2288" y="922"/>
                </a:lnTo>
                <a:lnTo>
                  <a:pt x="2304" y="916"/>
                </a:lnTo>
                <a:lnTo>
                  <a:pt x="2330" y="906"/>
                </a:lnTo>
                <a:lnTo>
                  <a:pt x="2358" y="888"/>
                </a:lnTo>
                <a:lnTo>
                  <a:pt x="2374" y="876"/>
                </a:lnTo>
                <a:lnTo>
                  <a:pt x="2390" y="862"/>
                </a:lnTo>
                <a:lnTo>
                  <a:pt x="2406" y="846"/>
                </a:lnTo>
                <a:lnTo>
                  <a:pt x="2420" y="828"/>
                </a:lnTo>
                <a:lnTo>
                  <a:pt x="2436" y="808"/>
                </a:lnTo>
                <a:lnTo>
                  <a:pt x="2448" y="786"/>
                </a:lnTo>
                <a:lnTo>
                  <a:pt x="2460" y="760"/>
                </a:lnTo>
                <a:lnTo>
                  <a:pt x="2470" y="732"/>
                </a:lnTo>
                <a:lnTo>
                  <a:pt x="2474" y="722"/>
                </a:lnTo>
                <a:lnTo>
                  <a:pt x="2482" y="692"/>
                </a:lnTo>
                <a:lnTo>
                  <a:pt x="2486" y="672"/>
                </a:lnTo>
                <a:lnTo>
                  <a:pt x="2490" y="646"/>
                </a:lnTo>
                <a:lnTo>
                  <a:pt x="2492" y="616"/>
                </a:lnTo>
                <a:lnTo>
                  <a:pt x="2492" y="580"/>
                </a:lnTo>
                <a:lnTo>
                  <a:pt x="2490" y="542"/>
                </a:lnTo>
                <a:lnTo>
                  <a:pt x="2486" y="500"/>
                </a:lnTo>
                <a:lnTo>
                  <a:pt x="2476" y="456"/>
                </a:lnTo>
                <a:lnTo>
                  <a:pt x="2464" y="406"/>
                </a:lnTo>
                <a:lnTo>
                  <a:pt x="2446" y="354"/>
                </a:lnTo>
                <a:lnTo>
                  <a:pt x="2422" y="300"/>
                </a:lnTo>
                <a:lnTo>
                  <a:pt x="2392" y="242"/>
                </a:lnTo>
                <a:lnTo>
                  <a:pt x="2356" y="180"/>
                </a:lnTo>
                <a:lnTo>
                  <a:pt x="2352" y="176"/>
                </a:lnTo>
                <a:lnTo>
                  <a:pt x="2338" y="164"/>
                </a:lnTo>
                <a:lnTo>
                  <a:pt x="2328" y="154"/>
                </a:lnTo>
                <a:lnTo>
                  <a:pt x="2314" y="146"/>
                </a:lnTo>
                <a:lnTo>
                  <a:pt x="2296" y="136"/>
                </a:lnTo>
                <a:lnTo>
                  <a:pt x="2274" y="126"/>
                </a:lnTo>
                <a:lnTo>
                  <a:pt x="2248" y="116"/>
                </a:lnTo>
                <a:lnTo>
                  <a:pt x="2216" y="106"/>
                </a:lnTo>
                <a:lnTo>
                  <a:pt x="2180" y="98"/>
                </a:lnTo>
                <a:lnTo>
                  <a:pt x="2138" y="90"/>
                </a:lnTo>
                <a:lnTo>
                  <a:pt x="2090" y="84"/>
                </a:lnTo>
                <a:lnTo>
                  <a:pt x="2036" y="82"/>
                </a:lnTo>
                <a:lnTo>
                  <a:pt x="1974" y="80"/>
                </a:lnTo>
                <a:lnTo>
                  <a:pt x="1908" y="82"/>
                </a:lnTo>
                <a:lnTo>
                  <a:pt x="1854" y="60"/>
                </a:lnTo>
                <a:lnTo>
                  <a:pt x="1808" y="42"/>
                </a:lnTo>
                <a:lnTo>
                  <a:pt x="1770" y="24"/>
                </a:lnTo>
                <a:lnTo>
                  <a:pt x="1718" y="20"/>
                </a:lnTo>
                <a:lnTo>
                  <a:pt x="1660" y="16"/>
                </a:lnTo>
                <a:lnTo>
                  <a:pt x="1590" y="14"/>
                </a:lnTo>
                <a:lnTo>
                  <a:pt x="1512" y="16"/>
                </a:lnTo>
                <a:lnTo>
                  <a:pt x="1472" y="18"/>
                </a:lnTo>
                <a:lnTo>
                  <a:pt x="1432" y="22"/>
                </a:lnTo>
                <a:lnTo>
                  <a:pt x="1394" y="26"/>
                </a:lnTo>
                <a:lnTo>
                  <a:pt x="1356" y="32"/>
                </a:lnTo>
                <a:lnTo>
                  <a:pt x="1322" y="40"/>
                </a:lnTo>
                <a:lnTo>
                  <a:pt x="1292" y="50"/>
                </a:lnTo>
                <a:lnTo>
                  <a:pt x="1252" y="44"/>
                </a:lnTo>
                <a:lnTo>
                  <a:pt x="1204" y="36"/>
                </a:lnTo>
                <a:lnTo>
                  <a:pt x="1142" y="28"/>
                </a:lnTo>
                <a:lnTo>
                  <a:pt x="1066" y="18"/>
                </a:lnTo>
                <a:lnTo>
                  <a:pt x="980" y="10"/>
                </a:lnTo>
                <a:lnTo>
                  <a:pt x="884" y="4"/>
                </a:lnTo>
                <a:lnTo>
                  <a:pt x="782" y="0"/>
                </a:lnTo>
                <a:lnTo>
                  <a:pt x="672" y="6"/>
                </a:lnTo>
                <a:lnTo>
                  <a:pt x="426" y="24"/>
                </a:lnTo>
                <a:lnTo>
                  <a:pt x="288" y="36"/>
                </a:lnTo>
                <a:lnTo>
                  <a:pt x="162" y="50"/>
                </a:lnTo>
                <a:lnTo>
                  <a:pt x="106" y="56"/>
                </a:lnTo>
                <a:lnTo>
                  <a:pt x="60" y="64"/>
                </a:lnTo>
                <a:lnTo>
                  <a:pt x="24" y="72"/>
                </a:lnTo>
                <a:lnTo>
                  <a:pt x="0" y="80"/>
                </a:lnTo>
                <a:lnTo>
                  <a:pt x="6" y="410"/>
                </a:lnTo>
                <a:lnTo>
                  <a:pt x="16" y="410"/>
                </a:lnTo>
                <a:lnTo>
                  <a:pt x="40" y="408"/>
                </a:lnTo>
                <a:lnTo>
                  <a:pt x="76" y="406"/>
                </a:lnTo>
                <a:lnTo>
                  <a:pt x="98" y="408"/>
                </a:lnTo>
                <a:lnTo>
                  <a:pt x="118" y="410"/>
                </a:lnTo>
                <a:lnTo>
                  <a:pt x="140" y="414"/>
                </a:lnTo>
                <a:lnTo>
                  <a:pt x="162" y="422"/>
                </a:lnTo>
                <a:lnTo>
                  <a:pt x="182" y="430"/>
                </a:lnTo>
                <a:lnTo>
                  <a:pt x="200" y="442"/>
                </a:lnTo>
                <a:lnTo>
                  <a:pt x="216" y="456"/>
                </a:lnTo>
                <a:lnTo>
                  <a:pt x="230" y="474"/>
                </a:lnTo>
                <a:lnTo>
                  <a:pt x="236" y="484"/>
                </a:lnTo>
                <a:lnTo>
                  <a:pt x="240" y="494"/>
                </a:lnTo>
                <a:lnTo>
                  <a:pt x="244" y="508"/>
                </a:lnTo>
                <a:lnTo>
                  <a:pt x="246" y="520"/>
                </a:lnTo>
                <a:lnTo>
                  <a:pt x="252" y="530"/>
                </a:lnTo>
                <a:lnTo>
                  <a:pt x="266" y="552"/>
                </a:lnTo>
                <a:lnTo>
                  <a:pt x="276" y="564"/>
                </a:lnTo>
                <a:lnTo>
                  <a:pt x="286" y="576"/>
                </a:lnTo>
                <a:lnTo>
                  <a:pt x="300" y="588"/>
                </a:lnTo>
                <a:lnTo>
                  <a:pt x="314" y="596"/>
                </a:lnTo>
                <a:lnTo>
                  <a:pt x="330" y="600"/>
                </a:lnTo>
                <a:lnTo>
                  <a:pt x="338" y="602"/>
                </a:lnTo>
                <a:lnTo>
                  <a:pt x="346" y="600"/>
                </a:lnTo>
                <a:lnTo>
                  <a:pt x="356" y="598"/>
                </a:lnTo>
                <a:lnTo>
                  <a:pt x="364" y="594"/>
                </a:lnTo>
                <a:lnTo>
                  <a:pt x="372" y="590"/>
                </a:lnTo>
                <a:lnTo>
                  <a:pt x="382" y="582"/>
                </a:lnTo>
                <a:lnTo>
                  <a:pt x="392" y="572"/>
                </a:lnTo>
                <a:lnTo>
                  <a:pt x="400" y="560"/>
                </a:lnTo>
                <a:lnTo>
                  <a:pt x="410" y="546"/>
                </a:lnTo>
                <a:lnTo>
                  <a:pt x="420" y="530"/>
                </a:lnTo>
                <a:lnTo>
                  <a:pt x="438" y="490"/>
                </a:lnTo>
                <a:lnTo>
                  <a:pt x="456" y="436"/>
                </a:lnTo>
                <a:lnTo>
                  <a:pt x="472" y="410"/>
                </a:lnTo>
                <a:lnTo>
                  <a:pt x="488" y="386"/>
                </a:lnTo>
                <a:lnTo>
                  <a:pt x="496" y="374"/>
                </a:lnTo>
                <a:lnTo>
                  <a:pt x="506" y="364"/>
                </a:lnTo>
                <a:lnTo>
                  <a:pt x="516" y="356"/>
                </a:lnTo>
                <a:lnTo>
                  <a:pt x="528" y="350"/>
                </a:lnTo>
                <a:lnTo>
                  <a:pt x="538" y="350"/>
                </a:lnTo>
                <a:lnTo>
                  <a:pt x="544" y="350"/>
                </a:lnTo>
                <a:lnTo>
                  <a:pt x="550" y="352"/>
                </a:lnTo>
                <a:lnTo>
                  <a:pt x="554" y="356"/>
                </a:lnTo>
                <a:lnTo>
                  <a:pt x="560" y="362"/>
                </a:lnTo>
                <a:lnTo>
                  <a:pt x="570" y="378"/>
                </a:lnTo>
                <a:lnTo>
                  <a:pt x="580" y="400"/>
                </a:lnTo>
                <a:lnTo>
                  <a:pt x="588" y="432"/>
                </a:lnTo>
                <a:lnTo>
                  <a:pt x="588" y="440"/>
                </a:lnTo>
                <a:lnTo>
                  <a:pt x="590" y="462"/>
                </a:lnTo>
                <a:lnTo>
                  <a:pt x="594" y="488"/>
                </a:lnTo>
                <a:lnTo>
                  <a:pt x="598" y="500"/>
                </a:lnTo>
                <a:lnTo>
                  <a:pt x="604" y="512"/>
                </a:lnTo>
                <a:lnTo>
                  <a:pt x="610" y="520"/>
                </a:lnTo>
                <a:lnTo>
                  <a:pt x="620" y="528"/>
                </a:lnTo>
                <a:lnTo>
                  <a:pt x="626" y="528"/>
                </a:lnTo>
                <a:lnTo>
                  <a:pt x="632" y="530"/>
                </a:lnTo>
                <a:lnTo>
                  <a:pt x="638" y="528"/>
                </a:lnTo>
                <a:lnTo>
                  <a:pt x="646" y="526"/>
                </a:lnTo>
                <a:lnTo>
                  <a:pt x="662" y="518"/>
                </a:lnTo>
                <a:lnTo>
                  <a:pt x="682" y="502"/>
                </a:lnTo>
                <a:lnTo>
                  <a:pt x="704" y="478"/>
                </a:lnTo>
                <a:lnTo>
                  <a:pt x="730" y="448"/>
                </a:lnTo>
                <a:lnTo>
                  <a:pt x="750" y="426"/>
                </a:lnTo>
                <a:lnTo>
                  <a:pt x="770" y="404"/>
                </a:lnTo>
                <a:lnTo>
                  <a:pt x="798" y="382"/>
                </a:lnTo>
                <a:lnTo>
                  <a:pt x="812" y="372"/>
                </a:lnTo>
                <a:lnTo>
                  <a:pt x="828" y="362"/>
                </a:lnTo>
                <a:lnTo>
                  <a:pt x="842" y="354"/>
                </a:lnTo>
                <a:lnTo>
                  <a:pt x="858" y="348"/>
                </a:lnTo>
                <a:lnTo>
                  <a:pt x="872" y="344"/>
                </a:lnTo>
                <a:lnTo>
                  <a:pt x="886" y="344"/>
                </a:lnTo>
                <a:lnTo>
                  <a:pt x="900" y="346"/>
                </a:lnTo>
                <a:lnTo>
                  <a:pt x="912" y="354"/>
                </a:lnTo>
                <a:lnTo>
                  <a:pt x="918" y="368"/>
                </a:lnTo>
                <a:lnTo>
                  <a:pt x="922" y="386"/>
                </a:lnTo>
                <a:lnTo>
                  <a:pt x="926" y="406"/>
                </a:lnTo>
                <a:lnTo>
                  <a:pt x="930" y="432"/>
                </a:lnTo>
                <a:lnTo>
                  <a:pt x="930" y="458"/>
                </a:lnTo>
                <a:lnTo>
                  <a:pt x="928" y="488"/>
                </a:lnTo>
                <a:lnTo>
                  <a:pt x="924" y="514"/>
                </a:lnTo>
                <a:lnTo>
                  <a:pt x="940" y="528"/>
                </a:lnTo>
                <a:lnTo>
                  <a:pt x="956" y="538"/>
                </a:lnTo>
                <a:lnTo>
                  <a:pt x="966" y="542"/>
                </a:lnTo>
                <a:lnTo>
                  <a:pt x="978" y="546"/>
                </a:lnTo>
                <a:lnTo>
                  <a:pt x="990" y="548"/>
                </a:lnTo>
                <a:lnTo>
                  <a:pt x="1004" y="548"/>
                </a:lnTo>
                <a:lnTo>
                  <a:pt x="1016" y="548"/>
                </a:lnTo>
                <a:lnTo>
                  <a:pt x="1030" y="544"/>
                </a:lnTo>
                <a:lnTo>
                  <a:pt x="1042" y="536"/>
                </a:lnTo>
                <a:lnTo>
                  <a:pt x="1056" y="526"/>
                </a:lnTo>
                <a:lnTo>
                  <a:pt x="1068" y="512"/>
                </a:lnTo>
                <a:lnTo>
                  <a:pt x="1080" y="494"/>
                </a:lnTo>
                <a:lnTo>
                  <a:pt x="1098" y="476"/>
                </a:lnTo>
                <a:lnTo>
                  <a:pt x="1114" y="460"/>
                </a:lnTo>
                <a:lnTo>
                  <a:pt x="1136" y="444"/>
                </a:lnTo>
                <a:lnTo>
                  <a:pt x="1150" y="436"/>
                </a:lnTo>
                <a:lnTo>
                  <a:pt x="1162" y="432"/>
                </a:lnTo>
                <a:lnTo>
                  <a:pt x="1174" y="428"/>
                </a:lnTo>
                <a:lnTo>
                  <a:pt x="1186" y="428"/>
                </a:lnTo>
                <a:lnTo>
                  <a:pt x="1200" y="430"/>
                </a:lnTo>
                <a:lnTo>
                  <a:pt x="1212" y="438"/>
                </a:lnTo>
                <a:lnTo>
                  <a:pt x="1222" y="448"/>
                </a:lnTo>
                <a:lnTo>
                  <a:pt x="1232" y="462"/>
                </a:lnTo>
                <a:lnTo>
                  <a:pt x="1238" y="472"/>
                </a:lnTo>
                <a:lnTo>
                  <a:pt x="1256" y="498"/>
                </a:lnTo>
                <a:lnTo>
                  <a:pt x="1284" y="532"/>
                </a:lnTo>
                <a:lnTo>
                  <a:pt x="1302" y="550"/>
                </a:lnTo>
                <a:lnTo>
                  <a:pt x="1320" y="568"/>
                </a:lnTo>
                <a:lnTo>
                  <a:pt x="1342" y="586"/>
                </a:lnTo>
                <a:lnTo>
                  <a:pt x="1364" y="602"/>
                </a:lnTo>
                <a:lnTo>
                  <a:pt x="1388" y="616"/>
                </a:lnTo>
                <a:lnTo>
                  <a:pt x="1414" y="626"/>
                </a:lnTo>
                <a:lnTo>
                  <a:pt x="1440" y="632"/>
                </a:lnTo>
                <a:lnTo>
                  <a:pt x="1454" y="634"/>
                </a:lnTo>
                <a:lnTo>
                  <a:pt x="1468" y="634"/>
                </a:lnTo>
                <a:lnTo>
                  <a:pt x="1482" y="632"/>
                </a:lnTo>
                <a:lnTo>
                  <a:pt x="1498" y="630"/>
                </a:lnTo>
                <a:lnTo>
                  <a:pt x="1512" y="626"/>
                </a:lnTo>
                <a:lnTo>
                  <a:pt x="1526" y="620"/>
                </a:lnTo>
                <a:lnTo>
                  <a:pt x="1552" y="600"/>
                </a:lnTo>
                <a:lnTo>
                  <a:pt x="1608" y="550"/>
                </a:lnTo>
                <a:lnTo>
                  <a:pt x="1640" y="522"/>
                </a:lnTo>
                <a:lnTo>
                  <a:pt x="1668" y="492"/>
                </a:lnTo>
                <a:lnTo>
                  <a:pt x="1680" y="478"/>
                </a:lnTo>
                <a:lnTo>
                  <a:pt x="1688" y="464"/>
                </a:lnTo>
                <a:lnTo>
                  <a:pt x="1696" y="452"/>
                </a:lnTo>
                <a:lnTo>
                  <a:pt x="1700" y="442"/>
                </a:lnTo>
                <a:lnTo>
                  <a:pt x="1720" y="444"/>
                </a:lnTo>
                <a:lnTo>
                  <a:pt x="1764" y="450"/>
                </a:lnTo>
                <a:lnTo>
                  <a:pt x="1790" y="452"/>
                </a:lnTo>
                <a:lnTo>
                  <a:pt x="1812" y="450"/>
                </a:lnTo>
                <a:lnTo>
                  <a:pt x="1830" y="448"/>
                </a:lnTo>
                <a:lnTo>
                  <a:pt x="1836" y="446"/>
                </a:lnTo>
                <a:lnTo>
                  <a:pt x="1840" y="442"/>
                </a:lnTo>
                <a:lnTo>
                  <a:pt x="1850" y="474"/>
                </a:lnTo>
                <a:lnTo>
                  <a:pt x="1862" y="508"/>
                </a:lnTo>
                <a:lnTo>
                  <a:pt x="1876" y="548"/>
                </a:lnTo>
                <a:lnTo>
                  <a:pt x="1894" y="592"/>
                </a:lnTo>
                <a:lnTo>
                  <a:pt x="1914" y="632"/>
                </a:lnTo>
                <a:lnTo>
                  <a:pt x="1926" y="650"/>
                </a:lnTo>
                <a:lnTo>
                  <a:pt x="1936" y="664"/>
                </a:lnTo>
                <a:lnTo>
                  <a:pt x="1948" y="678"/>
                </a:lnTo>
                <a:lnTo>
                  <a:pt x="1962" y="688"/>
                </a:lnTo>
                <a:lnTo>
                  <a:pt x="1966" y="688"/>
                </a:lnTo>
                <a:lnTo>
                  <a:pt x="1980" y="692"/>
                </a:lnTo>
                <a:lnTo>
                  <a:pt x="1988" y="692"/>
                </a:lnTo>
                <a:lnTo>
                  <a:pt x="1998" y="692"/>
                </a:lnTo>
                <a:lnTo>
                  <a:pt x="2008" y="690"/>
                </a:lnTo>
                <a:lnTo>
                  <a:pt x="2020" y="686"/>
                </a:lnTo>
                <a:lnTo>
                  <a:pt x="2030" y="678"/>
                </a:lnTo>
                <a:lnTo>
                  <a:pt x="2042" y="670"/>
                </a:lnTo>
                <a:lnTo>
                  <a:pt x="2052" y="658"/>
                </a:lnTo>
                <a:lnTo>
                  <a:pt x="2064" y="642"/>
                </a:lnTo>
                <a:lnTo>
                  <a:pt x="2072" y="620"/>
                </a:lnTo>
                <a:lnTo>
                  <a:pt x="2080" y="596"/>
                </a:lnTo>
                <a:lnTo>
                  <a:pt x="2088" y="566"/>
                </a:lnTo>
                <a:lnTo>
                  <a:pt x="2092" y="530"/>
                </a:lnTo>
                <a:lnTo>
                  <a:pt x="2100" y="526"/>
                </a:lnTo>
                <a:lnTo>
                  <a:pt x="2120" y="514"/>
                </a:lnTo>
                <a:lnTo>
                  <a:pt x="2134" y="508"/>
                </a:lnTo>
                <a:lnTo>
                  <a:pt x="2148" y="502"/>
                </a:lnTo>
                <a:lnTo>
                  <a:pt x="2166" y="496"/>
                </a:lnTo>
                <a:lnTo>
                  <a:pt x="2184" y="494"/>
                </a:lnTo>
                <a:lnTo>
                  <a:pt x="2202" y="492"/>
                </a:lnTo>
                <a:lnTo>
                  <a:pt x="2222" y="494"/>
                </a:lnTo>
                <a:lnTo>
                  <a:pt x="2240" y="500"/>
                </a:lnTo>
                <a:lnTo>
                  <a:pt x="2258" y="510"/>
                </a:lnTo>
                <a:lnTo>
                  <a:pt x="2268" y="518"/>
                </a:lnTo>
                <a:lnTo>
                  <a:pt x="2276" y="526"/>
                </a:lnTo>
                <a:lnTo>
                  <a:pt x="2284" y="536"/>
                </a:lnTo>
                <a:lnTo>
                  <a:pt x="2292" y="548"/>
                </a:lnTo>
                <a:lnTo>
                  <a:pt x="2300" y="560"/>
                </a:lnTo>
                <a:lnTo>
                  <a:pt x="2306" y="574"/>
                </a:lnTo>
                <a:lnTo>
                  <a:pt x="2318" y="608"/>
                </a:lnTo>
                <a:lnTo>
                  <a:pt x="2318" y="618"/>
                </a:lnTo>
                <a:lnTo>
                  <a:pt x="2314" y="644"/>
                </a:lnTo>
                <a:lnTo>
                  <a:pt x="2308" y="660"/>
                </a:lnTo>
                <a:lnTo>
                  <a:pt x="2302" y="680"/>
                </a:lnTo>
                <a:lnTo>
                  <a:pt x="2294" y="704"/>
                </a:lnTo>
                <a:lnTo>
                  <a:pt x="2282" y="728"/>
                </a:lnTo>
                <a:lnTo>
                  <a:pt x="2268" y="754"/>
                </a:lnTo>
                <a:lnTo>
                  <a:pt x="2250" y="782"/>
                </a:lnTo>
                <a:lnTo>
                  <a:pt x="2228" y="812"/>
                </a:lnTo>
                <a:lnTo>
                  <a:pt x="2204" y="840"/>
                </a:lnTo>
                <a:lnTo>
                  <a:pt x="2172" y="870"/>
                </a:lnTo>
                <a:lnTo>
                  <a:pt x="2138" y="898"/>
                </a:lnTo>
                <a:lnTo>
                  <a:pt x="2096" y="926"/>
                </a:lnTo>
                <a:lnTo>
                  <a:pt x="2050" y="954"/>
                </a:lnTo>
                <a:lnTo>
                  <a:pt x="2044" y="962"/>
                </a:lnTo>
                <a:lnTo>
                  <a:pt x="2028" y="986"/>
                </a:lnTo>
                <a:lnTo>
                  <a:pt x="2020" y="1002"/>
                </a:lnTo>
                <a:lnTo>
                  <a:pt x="2014" y="1020"/>
                </a:lnTo>
                <a:lnTo>
                  <a:pt x="2008" y="1040"/>
                </a:lnTo>
                <a:lnTo>
                  <a:pt x="2006" y="1060"/>
                </a:lnTo>
                <a:lnTo>
                  <a:pt x="2006" y="1082"/>
                </a:lnTo>
                <a:lnTo>
                  <a:pt x="2010" y="1092"/>
                </a:lnTo>
                <a:lnTo>
                  <a:pt x="2014" y="1102"/>
                </a:lnTo>
                <a:lnTo>
                  <a:pt x="2018" y="1112"/>
                </a:lnTo>
                <a:lnTo>
                  <a:pt x="2026" y="1122"/>
                </a:lnTo>
                <a:lnTo>
                  <a:pt x="2034" y="1132"/>
                </a:lnTo>
                <a:lnTo>
                  <a:pt x="2044" y="1140"/>
                </a:lnTo>
                <a:lnTo>
                  <a:pt x="2056" y="1150"/>
                </a:lnTo>
                <a:lnTo>
                  <a:pt x="2070" y="1158"/>
                </a:lnTo>
                <a:lnTo>
                  <a:pt x="2088" y="1166"/>
                </a:lnTo>
                <a:lnTo>
                  <a:pt x="2106" y="1174"/>
                </a:lnTo>
                <a:lnTo>
                  <a:pt x="2128" y="1180"/>
                </a:lnTo>
                <a:lnTo>
                  <a:pt x="2152" y="1186"/>
                </a:lnTo>
                <a:lnTo>
                  <a:pt x="2178" y="1190"/>
                </a:lnTo>
                <a:lnTo>
                  <a:pt x="2208" y="1194"/>
                </a:lnTo>
                <a:lnTo>
                  <a:pt x="2220" y="1196"/>
                </a:lnTo>
                <a:lnTo>
                  <a:pt x="2254" y="1200"/>
                </a:lnTo>
                <a:lnTo>
                  <a:pt x="2300" y="1202"/>
                </a:lnTo>
                <a:lnTo>
                  <a:pt x="2326" y="1200"/>
                </a:lnTo>
                <a:lnTo>
                  <a:pt x="2352" y="1198"/>
                </a:lnTo>
                <a:lnTo>
                  <a:pt x="2380" y="1194"/>
                </a:lnTo>
                <a:lnTo>
                  <a:pt x="2406" y="1186"/>
                </a:lnTo>
                <a:lnTo>
                  <a:pt x="2430" y="1176"/>
                </a:lnTo>
                <a:lnTo>
                  <a:pt x="2452" y="1164"/>
                </a:lnTo>
                <a:lnTo>
                  <a:pt x="2462" y="1156"/>
                </a:lnTo>
                <a:lnTo>
                  <a:pt x="2470" y="1146"/>
                </a:lnTo>
                <a:lnTo>
                  <a:pt x="2478" y="1136"/>
                </a:lnTo>
                <a:lnTo>
                  <a:pt x="2484" y="1124"/>
                </a:lnTo>
                <a:lnTo>
                  <a:pt x="2490" y="1112"/>
                </a:lnTo>
                <a:lnTo>
                  <a:pt x="2494" y="1100"/>
                </a:lnTo>
                <a:lnTo>
                  <a:pt x="2496" y="1084"/>
                </a:lnTo>
                <a:lnTo>
                  <a:pt x="2496" y="1068"/>
                </a:lnTo>
                <a:lnTo>
                  <a:pt x="2524" y="1122"/>
                </a:lnTo>
                <a:lnTo>
                  <a:pt x="2552" y="1182"/>
                </a:lnTo>
                <a:lnTo>
                  <a:pt x="2584" y="1260"/>
                </a:lnTo>
                <a:lnTo>
                  <a:pt x="2600" y="1304"/>
                </a:lnTo>
                <a:lnTo>
                  <a:pt x="2616" y="1348"/>
                </a:lnTo>
                <a:lnTo>
                  <a:pt x="2630" y="1396"/>
                </a:lnTo>
                <a:lnTo>
                  <a:pt x="2642" y="1446"/>
                </a:lnTo>
                <a:lnTo>
                  <a:pt x="2652" y="1496"/>
                </a:lnTo>
                <a:lnTo>
                  <a:pt x="2660" y="1544"/>
                </a:lnTo>
                <a:lnTo>
                  <a:pt x="2664" y="1594"/>
                </a:lnTo>
                <a:lnTo>
                  <a:pt x="2664" y="1644"/>
                </a:lnTo>
                <a:lnTo>
                  <a:pt x="2658" y="1658"/>
                </a:lnTo>
                <a:lnTo>
                  <a:pt x="2648" y="1700"/>
                </a:lnTo>
                <a:lnTo>
                  <a:pt x="2642" y="1726"/>
                </a:lnTo>
                <a:lnTo>
                  <a:pt x="2636" y="1756"/>
                </a:lnTo>
                <a:lnTo>
                  <a:pt x="2634" y="1788"/>
                </a:lnTo>
                <a:lnTo>
                  <a:pt x="2634" y="1822"/>
                </a:lnTo>
                <a:lnTo>
                  <a:pt x="2636" y="1854"/>
                </a:lnTo>
                <a:lnTo>
                  <a:pt x="2640" y="1870"/>
                </a:lnTo>
                <a:lnTo>
                  <a:pt x="2644" y="1886"/>
                </a:lnTo>
                <a:lnTo>
                  <a:pt x="2650" y="1900"/>
                </a:lnTo>
                <a:lnTo>
                  <a:pt x="2656" y="1914"/>
                </a:lnTo>
                <a:lnTo>
                  <a:pt x="2666" y="1928"/>
                </a:lnTo>
                <a:lnTo>
                  <a:pt x="2676" y="1940"/>
                </a:lnTo>
                <a:lnTo>
                  <a:pt x="2688" y="1952"/>
                </a:lnTo>
                <a:lnTo>
                  <a:pt x="2700" y="1962"/>
                </a:lnTo>
                <a:lnTo>
                  <a:pt x="2716" y="1970"/>
                </a:lnTo>
                <a:lnTo>
                  <a:pt x="2734" y="1978"/>
                </a:lnTo>
                <a:lnTo>
                  <a:pt x="2754" y="1982"/>
                </a:lnTo>
                <a:lnTo>
                  <a:pt x="2776" y="1986"/>
                </a:lnTo>
                <a:lnTo>
                  <a:pt x="2800" y="1988"/>
                </a:lnTo>
                <a:lnTo>
                  <a:pt x="2826" y="1988"/>
                </a:lnTo>
                <a:lnTo>
                  <a:pt x="2832" y="1986"/>
                </a:lnTo>
                <a:lnTo>
                  <a:pt x="2846" y="1978"/>
                </a:lnTo>
                <a:lnTo>
                  <a:pt x="2854" y="1972"/>
                </a:lnTo>
                <a:lnTo>
                  <a:pt x="2862" y="1966"/>
                </a:lnTo>
                <a:lnTo>
                  <a:pt x="2866" y="1958"/>
                </a:lnTo>
                <a:lnTo>
                  <a:pt x="2868" y="1950"/>
                </a:lnTo>
                <a:close/>
              </a:path>
            </a:pathLst>
          </a:custGeom>
          <a:solidFill>
            <a:srgbClr val="FAC3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31"/>
          <p:cNvSpPr>
            <a:spLocks/>
          </p:cNvSpPr>
          <p:nvPr/>
        </p:nvSpPr>
        <p:spPr bwMode="auto">
          <a:xfrm>
            <a:off x="4549775" y="2393950"/>
            <a:ext cx="3400425" cy="3041650"/>
          </a:xfrm>
          <a:custGeom>
            <a:avLst/>
            <a:gdLst>
              <a:gd name="T0" fmla="*/ 2147483646 w 2142"/>
              <a:gd name="T1" fmla="*/ 2147483646 h 1916"/>
              <a:gd name="T2" fmla="*/ 2147483646 w 2142"/>
              <a:gd name="T3" fmla="*/ 2147483646 h 1916"/>
              <a:gd name="T4" fmla="*/ 2147483646 w 2142"/>
              <a:gd name="T5" fmla="*/ 2147483646 h 1916"/>
              <a:gd name="T6" fmla="*/ 2147483646 w 2142"/>
              <a:gd name="T7" fmla="*/ 2147483646 h 1916"/>
              <a:gd name="T8" fmla="*/ 2147483646 w 2142"/>
              <a:gd name="T9" fmla="*/ 2147483646 h 1916"/>
              <a:gd name="T10" fmla="*/ 2147483646 w 2142"/>
              <a:gd name="T11" fmla="*/ 2147483646 h 1916"/>
              <a:gd name="T12" fmla="*/ 2147483646 w 2142"/>
              <a:gd name="T13" fmla="*/ 2147483646 h 1916"/>
              <a:gd name="T14" fmla="*/ 2147483646 w 2142"/>
              <a:gd name="T15" fmla="*/ 2147483646 h 1916"/>
              <a:gd name="T16" fmla="*/ 2147483646 w 2142"/>
              <a:gd name="T17" fmla="*/ 2147483646 h 1916"/>
              <a:gd name="T18" fmla="*/ 2147483646 w 2142"/>
              <a:gd name="T19" fmla="*/ 2147483646 h 1916"/>
              <a:gd name="T20" fmla="*/ 2147483646 w 2142"/>
              <a:gd name="T21" fmla="*/ 2147483646 h 1916"/>
              <a:gd name="T22" fmla="*/ 2147483646 w 2142"/>
              <a:gd name="T23" fmla="*/ 2147483646 h 1916"/>
              <a:gd name="T24" fmla="*/ 2147483646 w 2142"/>
              <a:gd name="T25" fmla="*/ 2147483646 h 1916"/>
              <a:gd name="T26" fmla="*/ 2147483646 w 2142"/>
              <a:gd name="T27" fmla="*/ 2147483646 h 1916"/>
              <a:gd name="T28" fmla="*/ 2147483646 w 2142"/>
              <a:gd name="T29" fmla="*/ 2147483646 h 1916"/>
              <a:gd name="T30" fmla="*/ 2147483646 w 2142"/>
              <a:gd name="T31" fmla="*/ 2147483646 h 1916"/>
              <a:gd name="T32" fmla="*/ 2147483646 w 2142"/>
              <a:gd name="T33" fmla="*/ 2147483646 h 1916"/>
              <a:gd name="T34" fmla="*/ 2147483646 w 2142"/>
              <a:gd name="T35" fmla="*/ 2147483646 h 1916"/>
              <a:gd name="T36" fmla="*/ 2147483646 w 2142"/>
              <a:gd name="T37" fmla="*/ 2147483646 h 1916"/>
              <a:gd name="T38" fmla="*/ 2147483646 w 2142"/>
              <a:gd name="T39" fmla="*/ 2147483646 h 1916"/>
              <a:gd name="T40" fmla="*/ 2147483646 w 2142"/>
              <a:gd name="T41" fmla="*/ 2147483646 h 1916"/>
              <a:gd name="T42" fmla="*/ 2147483646 w 2142"/>
              <a:gd name="T43" fmla="*/ 2147483646 h 1916"/>
              <a:gd name="T44" fmla="*/ 2147483646 w 2142"/>
              <a:gd name="T45" fmla="*/ 2147483646 h 1916"/>
              <a:gd name="T46" fmla="*/ 2147483646 w 2142"/>
              <a:gd name="T47" fmla="*/ 2147483646 h 1916"/>
              <a:gd name="T48" fmla="*/ 2147483646 w 2142"/>
              <a:gd name="T49" fmla="*/ 2147483646 h 1916"/>
              <a:gd name="T50" fmla="*/ 2147483646 w 2142"/>
              <a:gd name="T51" fmla="*/ 2147483646 h 1916"/>
              <a:gd name="T52" fmla="*/ 2147483646 w 2142"/>
              <a:gd name="T53" fmla="*/ 2147483646 h 1916"/>
              <a:gd name="T54" fmla="*/ 2147483646 w 2142"/>
              <a:gd name="T55" fmla="*/ 2147483646 h 1916"/>
              <a:gd name="T56" fmla="*/ 2147483646 w 2142"/>
              <a:gd name="T57" fmla="*/ 2147483646 h 1916"/>
              <a:gd name="T58" fmla="*/ 2147483646 w 2142"/>
              <a:gd name="T59" fmla="*/ 2147483646 h 1916"/>
              <a:gd name="T60" fmla="*/ 2147483646 w 2142"/>
              <a:gd name="T61" fmla="*/ 2147483646 h 1916"/>
              <a:gd name="T62" fmla="*/ 2147483646 w 2142"/>
              <a:gd name="T63" fmla="*/ 2147483646 h 1916"/>
              <a:gd name="T64" fmla="*/ 2147483646 w 2142"/>
              <a:gd name="T65" fmla="*/ 2147483646 h 1916"/>
              <a:gd name="T66" fmla="*/ 2147483646 w 2142"/>
              <a:gd name="T67" fmla="*/ 2147483646 h 1916"/>
              <a:gd name="T68" fmla="*/ 2147483646 w 2142"/>
              <a:gd name="T69" fmla="*/ 2147483646 h 1916"/>
              <a:gd name="T70" fmla="*/ 2147483646 w 2142"/>
              <a:gd name="T71" fmla="*/ 2147483646 h 1916"/>
              <a:gd name="T72" fmla="*/ 2147483646 w 2142"/>
              <a:gd name="T73" fmla="*/ 2147483646 h 1916"/>
              <a:gd name="T74" fmla="*/ 2147483646 w 2142"/>
              <a:gd name="T75" fmla="*/ 2147483646 h 1916"/>
              <a:gd name="T76" fmla="*/ 2147483646 w 2142"/>
              <a:gd name="T77" fmla="*/ 2147483646 h 1916"/>
              <a:gd name="T78" fmla="*/ 2147483646 w 2142"/>
              <a:gd name="T79" fmla="*/ 2147483646 h 1916"/>
              <a:gd name="T80" fmla="*/ 2147483646 w 2142"/>
              <a:gd name="T81" fmla="*/ 2147483646 h 1916"/>
              <a:gd name="T82" fmla="*/ 2147483646 w 2142"/>
              <a:gd name="T83" fmla="*/ 2147483646 h 1916"/>
              <a:gd name="T84" fmla="*/ 2147483646 w 2142"/>
              <a:gd name="T85" fmla="*/ 2147483646 h 1916"/>
              <a:gd name="T86" fmla="*/ 2147483646 w 2142"/>
              <a:gd name="T87" fmla="*/ 2147483646 h 1916"/>
              <a:gd name="T88" fmla="*/ 2147483646 w 2142"/>
              <a:gd name="T89" fmla="*/ 2147483646 h 1916"/>
              <a:gd name="T90" fmla="*/ 2147483646 w 2142"/>
              <a:gd name="T91" fmla="*/ 2147483646 h 1916"/>
              <a:gd name="T92" fmla="*/ 2147483646 w 2142"/>
              <a:gd name="T93" fmla="*/ 2147483646 h 1916"/>
              <a:gd name="T94" fmla="*/ 2147483646 w 2142"/>
              <a:gd name="T95" fmla="*/ 2147483646 h 1916"/>
              <a:gd name="T96" fmla="*/ 2147483646 w 2142"/>
              <a:gd name="T97" fmla="*/ 2147483646 h 1916"/>
              <a:gd name="T98" fmla="*/ 2147483646 w 2142"/>
              <a:gd name="T99" fmla="*/ 2147483646 h 1916"/>
              <a:gd name="T100" fmla="*/ 2147483646 w 2142"/>
              <a:gd name="T101" fmla="*/ 2147483646 h 1916"/>
              <a:gd name="T102" fmla="*/ 2147483646 w 2142"/>
              <a:gd name="T103" fmla="*/ 2147483646 h 1916"/>
              <a:gd name="T104" fmla="*/ 2147483646 w 2142"/>
              <a:gd name="T105" fmla="*/ 2147483646 h 1916"/>
              <a:gd name="T106" fmla="*/ 2147483646 w 2142"/>
              <a:gd name="T107" fmla="*/ 2147483646 h 1916"/>
              <a:gd name="T108" fmla="*/ 2147483646 w 2142"/>
              <a:gd name="T109" fmla="*/ 2147483646 h 1916"/>
              <a:gd name="T110" fmla="*/ 2147483646 w 2142"/>
              <a:gd name="T111" fmla="*/ 2147483646 h 1916"/>
              <a:gd name="T112" fmla="*/ 2147483646 w 2142"/>
              <a:gd name="T113" fmla="*/ 2147483646 h 1916"/>
              <a:gd name="T114" fmla="*/ 2147483646 w 2142"/>
              <a:gd name="T115" fmla="*/ 2147483646 h 1916"/>
              <a:gd name="T116" fmla="*/ 2147483646 w 2142"/>
              <a:gd name="T117" fmla="*/ 2147483646 h 1916"/>
              <a:gd name="T118" fmla="*/ 2147483646 w 2142"/>
              <a:gd name="T119" fmla="*/ 2147483646 h 1916"/>
              <a:gd name="T120" fmla="*/ 2147483646 w 2142"/>
              <a:gd name="T121" fmla="*/ 2147483646 h 1916"/>
              <a:gd name="T122" fmla="*/ 2147483646 w 2142"/>
              <a:gd name="T123" fmla="*/ 2147483646 h 191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142"/>
              <a:gd name="T187" fmla="*/ 0 h 1916"/>
              <a:gd name="T188" fmla="*/ 2142 w 2142"/>
              <a:gd name="T189" fmla="*/ 1916 h 191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142" h="1916">
                <a:moveTo>
                  <a:pt x="2140" y="98"/>
                </a:moveTo>
                <a:lnTo>
                  <a:pt x="2140" y="98"/>
                </a:lnTo>
                <a:lnTo>
                  <a:pt x="2120" y="96"/>
                </a:lnTo>
                <a:lnTo>
                  <a:pt x="2064" y="96"/>
                </a:lnTo>
                <a:lnTo>
                  <a:pt x="2028" y="98"/>
                </a:lnTo>
                <a:lnTo>
                  <a:pt x="1988" y="102"/>
                </a:lnTo>
                <a:lnTo>
                  <a:pt x="1948" y="106"/>
                </a:lnTo>
                <a:lnTo>
                  <a:pt x="1904" y="114"/>
                </a:lnTo>
                <a:lnTo>
                  <a:pt x="1900" y="104"/>
                </a:lnTo>
                <a:lnTo>
                  <a:pt x="1892" y="94"/>
                </a:lnTo>
                <a:lnTo>
                  <a:pt x="1878" y="80"/>
                </a:lnTo>
                <a:lnTo>
                  <a:pt x="1862" y="68"/>
                </a:lnTo>
                <a:lnTo>
                  <a:pt x="1852" y="62"/>
                </a:lnTo>
                <a:lnTo>
                  <a:pt x="1840" y="58"/>
                </a:lnTo>
                <a:lnTo>
                  <a:pt x="1826" y="52"/>
                </a:lnTo>
                <a:lnTo>
                  <a:pt x="1810" y="50"/>
                </a:lnTo>
                <a:lnTo>
                  <a:pt x="1794" y="48"/>
                </a:lnTo>
                <a:lnTo>
                  <a:pt x="1776" y="46"/>
                </a:lnTo>
                <a:lnTo>
                  <a:pt x="1742" y="54"/>
                </a:lnTo>
                <a:lnTo>
                  <a:pt x="1708" y="64"/>
                </a:lnTo>
                <a:lnTo>
                  <a:pt x="1670" y="76"/>
                </a:lnTo>
                <a:lnTo>
                  <a:pt x="1630" y="90"/>
                </a:lnTo>
                <a:lnTo>
                  <a:pt x="1614" y="98"/>
                </a:lnTo>
                <a:lnTo>
                  <a:pt x="1598" y="108"/>
                </a:lnTo>
                <a:lnTo>
                  <a:pt x="1584" y="116"/>
                </a:lnTo>
                <a:lnTo>
                  <a:pt x="1574" y="126"/>
                </a:lnTo>
                <a:lnTo>
                  <a:pt x="1566" y="136"/>
                </a:lnTo>
                <a:lnTo>
                  <a:pt x="1564" y="146"/>
                </a:lnTo>
                <a:lnTo>
                  <a:pt x="1568" y="180"/>
                </a:lnTo>
                <a:lnTo>
                  <a:pt x="1512" y="180"/>
                </a:lnTo>
                <a:lnTo>
                  <a:pt x="1496" y="162"/>
                </a:lnTo>
                <a:lnTo>
                  <a:pt x="1478" y="144"/>
                </a:lnTo>
                <a:lnTo>
                  <a:pt x="1456" y="124"/>
                </a:lnTo>
                <a:lnTo>
                  <a:pt x="1432" y="104"/>
                </a:lnTo>
                <a:lnTo>
                  <a:pt x="1408" y="88"/>
                </a:lnTo>
                <a:lnTo>
                  <a:pt x="1396" y="80"/>
                </a:lnTo>
                <a:lnTo>
                  <a:pt x="1384" y="74"/>
                </a:lnTo>
                <a:lnTo>
                  <a:pt x="1372" y="72"/>
                </a:lnTo>
                <a:lnTo>
                  <a:pt x="1362" y="70"/>
                </a:lnTo>
                <a:lnTo>
                  <a:pt x="1358" y="58"/>
                </a:lnTo>
                <a:lnTo>
                  <a:pt x="1354" y="48"/>
                </a:lnTo>
                <a:lnTo>
                  <a:pt x="1346" y="34"/>
                </a:lnTo>
                <a:lnTo>
                  <a:pt x="1336" y="20"/>
                </a:lnTo>
                <a:lnTo>
                  <a:pt x="1324" y="10"/>
                </a:lnTo>
                <a:lnTo>
                  <a:pt x="1316" y="6"/>
                </a:lnTo>
                <a:lnTo>
                  <a:pt x="1308" y="2"/>
                </a:lnTo>
                <a:lnTo>
                  <a:pt x="1298" y="0"/>
                </a:lnTo>
                <a:lnTo>
                  <a:pt x="1290" y="0"/>
                </a:lnTo>
                <a:lnTo>
                  <a:pt x="1272" y="6"/>
                </a:lnTo>
                <a:lnTo>
                  <a:pt x="1232" y="24"/>
                </a:lnTo>
                <a:lnTo>
                  <a:pt x="1184" y="46"/>
                </a:lnTo>
                <a:lnTo>
                  <a:pt x="1164" y="58"/>
                </a:lnTo>
                <a:lnTo>
                  <a:pt x="1148" y="70"/>
                </a:lnTo>
                <a:lnTo>
                  <a:pt x="1098" y="62"/>
                </a:lnTo>
                <a:lnTo>
                  <a:pt x="978" y="46"/>
                </a:lnTo>
                <a:lnTo>
                  <a:pt x="912" y="38"/>
                </a:lnTo>
                <a:lnTo>
                  <a:pt x="850" y="32"/>
                </a:lnTo>
                <a:lnTo>
                  <a:pt x="822" y="32"/>
                </a:lnTo>
                <a:lnTo>
                  <a:pt x="798" y="32"/>
                </a:lnTo>
                <a:lnTo>
                  <a:pt x="778" y="34"/>
                </a:lnTo>
                <a:lnTo>
                  <a:pt x="764" y="36"/>
                </a:lnTo>
                <a:lnTo>
                  <a:pt x="698" y="52"/>
                </a:lnTo>
                <a:lnTo>
                  <a:pt x="584" y="82"/>
                </a:lnTo>
                <a:lnTo>
                  <a:pt x="560" y="80"/>
                </a:lnTo>
                <a:lnTo>
                  <a:pt x="496" y="78"/>
                </a:lnTo>
                <a:lnTo>
                  <a:pt x="454" y="78"/>
                </a:lnTo>
                <a:lnTo>
                  <a:pt x="406" y="80"/>
                </a:lnTo>
                <a:lnTo>
                  <a:pt x="356" y="82"/>
                </a:lnTo>
                <a:lnTo>
                  <a:pt x="304" y="88"/>
                </a:lnTo>
                <a:lnTo>
                  <a:pt x="250" y="96"/>
                </a:lnTo>
                <a:lnTo>
                  <a:pt x="198" y="108"/>
                </a:lnTo>
                <a:lnTo>
                  <a:pt x="172" y="116"/>
                </a:lnTo>
                <a:lnTo>
                  <a:pt x="148" y="124"/>
                </a:lnTo>
                <a:lnTo>
                  <a:pt x="126" y="134"/>
                </a:lnTo>
                <a:lnTo>
                  <a:pt x="104" y="146"/>
                </a:lnTo>
                <a:lnTo>
                  <a:pt x="84" y="158"/>
                </a:lnTo>
                <a:lnTo>
                  <a:pt x="64" y="170"/>
                </a:lnTo>
                <a:lnTo>
                  <a:pt x="48" y="186"/>
                </a:lnTo>
                <a:lnTo>
                  <a:pt x="34" y="202"/>
                </a:lnTo>
                <a:lnTo>
                  <a:pt x="22" y="220"/>
                </a:lnTo>
                <a:lnTo>
                  <a:pt x="12" y="240"/>
                </a:lnTo>
                <a:lnTo>
                  <a:pt x="4" y="260"/>
                </a:lnTo>
                <a:lnTo>
                  <a:pt x="0" y="282"/>
                </a:lnTo>
                <a:lnTo>
                  <a:pt x="6" y="314"/>
                </a:lnTo>
                <a:lnTo>
                  <a:pt x="54" y="480"/>
                </a:lnTo>
                <a:lnTo>
                  <a:pt x="104" y="656"/>
                </a:lnTo>
                <a:lnTo>
                  <a:pt x="160" y="868"/>
                </a:lnTo>
                <a:lnTo>
                  <a:pt x="220" y="1096"/>
                </a:lnTo>
                <a:lnTo>
                  <a:pt x="248" y="1208"/>
                </a:lnTo>
                <a:lnTo>
                  <a:pt x="274" y="1318"/>
                </a:lnTo>
                <a:lnTo>
                  <a:pt x="296" y="1420"/>
                </a:lnTo>
                <a:lnTo>
                  <a:pt x="316" y="1512"/>
                </a:lnTo>
                <a:lnTo>
                  <a:pt x="330" y="1594"/>
                </a:lnTo>
                <a:lnTo>
                  <a:pt x="338" y="1662"/>
                </a:lnTo>
                <a:lnTo>
                  <a:pt x="344" y="1666"/>
                </a:lnTo>
                <a:lnTo>
                  <a:pt x="362" y="1680"/>
                </a:lnTo>
                <a:lnTo>
                  <a:pt x="384" y="1700"/>
                </a:lnTo>
                <a:lnTo>
                  <a:pt x="396" y="1714"/>
                </a:lnTo>
                <a:lnTo>
                  <a:pt x="408" y="1730"/>
                </a:lnTo>
                <a:lnTo>
                  <a:pt x="418" y="1746"/>
                </a:lnTo>
                <a:lnTo>
                  <a:pt x="430" y="1764"/>
                </a:lnTo>
                <a:lnTo>
                  <a:pt x="438" y="1784"/>
                </a:lnTo>
                <a:lnTo>
                  <a:pt x="444" y="1804"/>
                </a:lnTo>
                <a:lnTo>
                  <a:pt x="448" y="1826"/>
                </a:lnTo>
                <a:lnTo>
                  <a:pt x="450" y="1850"/>
                </a:lnTo>
                <a:lnTo>
                  <a:pt x="446" y="1874"/>
                </a:lnTo>
                <a:lnTo>
                  <a:pt x="440" y="1900"/>
                </a:lnTo>
                <a:lnTo>
                  <a:pt x="444" y="1902"/>
                </a:lnTo>
                <a:lnTo>
                  <a:pt x="456" y="1908"/>
                </a:lnTo>
                <a:lnTo>
                  <a:pt x="472" y="1914"/>
                </a:lnTo>
                <a:lnTo>
                  <a:pt x="480" y="1916"/>
                </a:lnTo>
                <a:lnTo>
                  <a:pt x="490" y="1914"/>
                </a:lnTo>
                <a:lnTo>
                  <a:pt x="500" y="1912"/>
                </a:lnTo>
                <a:lnTo>
                  <a:pt x="510" y="1906"/>
                </a:lnTo>
                <a:lnTo>
                  <a:pt x="520" y="1896"/>
                </a:lnTo>
                <a:lnTo>
                  <a:pt x="530" y="1884"/>
                </a:lnTo>
                <a:lnTo>
                  <a:pt x="538" y="1866"/>
                </a:lnTo>
                <a:lnTo>
                  <a:pt x="546" y="1844"/>
                </a:lnTo>
                <a:lnTo>
                  <a:pt x="552" y="1816"/>
                </a:lnTo>
                <a:lnTo>
                  <a:pt x="558" y="1782"/>
                </a:lnTo>
                <a:lnTo>
                  <a:pt x="558" y="1780"/>
                </a:lnTo>
                <a:lnTo>
                  <a:pt x="560" y="1774"/>
                </a:lnTo>
                <a:lnTo>
                  <a:pt x="560" y="1762"/>
                </a:lnTo>
                <a:lnTo>
                  <a:pt x="554" y="1746"/>
                </a:lnTo>
                <a:lnTo>
                  <a:pt x="544" y="1722"/>
                </a:lnTo>
                <a:lnTo>
                  <a:pt x="524" y="1690"/>
                </a:lnTo>
                <a:lnTo>
                  <a:pt x="492" y="1648"/>
                </a:lnTo>
                <a:lnTo>
                  <a:pt x="448" y="1598"/>
                </a:lnTo>
                <a:lnTo>
                  <a:pt x="436" y="1560"/>
                </a:lnTo>
                <a:lnTo>
                  <a:pt x="404" y="1460"/>
                </a:lnTo>
                <a:lnTo>
                  <a:pt x="362" y="1316"/>
                </a:lnTo>
                <a:lnTo>
                  <a:pt x="340" y="1232"/>
                </a:lnTo>
                <a:lnTo>
                  <a:pt x="318" y="1144"/>
                </a:lnTo>
                <a:lnTo>
                  <a:pt x="296" y="1054"/>
                </a:lnTo>
                <a:lnTo>
                  <a:pt x="278" y="966"/>
                </a:lnTo>
                <a:lnTo>
                  <a:pt x="264" y="880"/>
                </a:lnTo>
                <a:lnTo>
                  <a:pt x="254" y="798"/>
                </a:lnTo>
                <a:lnTo>
                  <a:pt x="250" y="760"/>
                </a:lnTo>
                <a:lnTo>
                  <a:pt x="248" y="724"/>
                </a:lnTo>
                <a:lnTo>
                  <a:pt x="248" y="690"/>
                </a:lnTo>
                <a:lnTo>
                  <a:pt x="250" y="658"/>
                </a:lnTo>
                <a:lnTo>
                  <a:pt x="254" y="630"/>
                </a:lnTo>
                <a:lnTo>
                  <a:pt x="258" y="606"/>
                </a:lnTo>
                <a:lnTo>
                  <a:pt x="266" y="584"/>
                </a:lnTo>
                <a:lnTo>
                  <a:pt x="276" y="566"/>
                </a:lnTo>
                <a:lnTo>
                  <a:pt x="284" y="564"/>
                </a:lnTo>
                <a:lnTo>
                  <a:pt x="308" y="556"/>
                </a:lnTo>
                <a:lnTo>
                  <a:pt x="344" y="546"/>
                </a:lnTo>
                <a:lnTo>
                  <a:pt x="390" y="538"/>
                </a:lnTo>
                <a:lnTo>
                  <a:pt x="414" y="536"/>
                </a:lnTo>
                <a:lnTo>
                  <a:pt x="438" y="534"/>
                </a:lnTo>
                <a:lnTo>
                  <a:pt x="464" y="534"/>
                </a:lnTo>
                <a:lnTo>
                  <a:pt x="490" y="538"/>
                </a:lnTo>
                <a:lnTo>
                  <a:pt x="516" y="544"/>
                </a:lnTo>
                <a:lnTo>
                  <a:pt x="542" y="552"/>
                </a:lnTo>
                <a:lnTo>
                  <a:pt x="566" y="564"/>
                </a:lnTo>
                <a:lnTo>
                  <a:pt x="588" y="582"/>
                </a:lnTo>
                <a:lnTo>
                  <a:pt x="596" y="588"/>
                </a:lnTo>
                <a:lnTo>
                  <a:pt x="616" y="602"/>
                </a:lnTo>
                <a:lnTo>
                  <a:pt x="630" y="610"/>
                </a:lnTo>
                <a:lnTo>
                  <a:pt x="646" y="618"/>
                </a:lnTo>
                <a:lnTo>
                  <a:pt x="664" y="626"/>
                </a:lnTo>
                <a:lnTo>
                  <a:pt x="684" y="630"/>
                </a:lnTo>
                <a:lnTo>
                  <a:pt x="704" y="632"/>
                </a:lnTo>
                <a:lnTo>
                  <a:pt x="724" y="632"/>
                </a:lnTo>
                <a:lnTo>
                  <a:pt x="746" y="626"/>
                </a:lnTo>
                <a:lnTo>
                  <a:pt x="756" y="620"/>
                </a:lnTo>
                <a:lnTo>
                  <a:pt x="766" y="614"/>
                </a:lnTo>
                <a:lnTo>
                  <a:pt x="778" y="606"/>
                </a:lnTo>
                <a:lnTo>
                  <a:pt x="788" y="598"/>
                </a:lnTo>
                <a:lnTo>
                  <a:pt x="798" y="586"/>
                </a:lnTo>
                <a:lnTo>
                  <a:pt x="808" y="574"/>
                </a:lnTo>
                <a:lnTo>
                  <a:pt x="816" y="558"/>
                </a:lnTo>
                <a:lnTo>
                  <a:pt x="826" y="542"/>
                </a:lnTo>
                <a:lnTo>
                  <a:pt x="834" y="522"/>
                </a:lnTo>
                <a:lnTo>
                  <a:pt x="842" y="502"/>
                </a:lnTo>
                <a:lnTo>
                  <a:pt x="844" y="496"/>
                </a:lnTo>
                <a:lnTo>
                  <a:pt x="852" y="482"/>
                </a:lnTo>
                <a:lnTo>
                  <a:pt x="866" y="464"/>
                </a:lnTo>
                <a:lnTo>
                  <a:pt x="874" y="454"/>
                </a:lnTo>
                <a:lnTo>
                  <a:pt x="884" y="444"/>
                </a:lnTo>
                <a:lnTo>
                  <a:pt x="896" y="436"/>
                </a:lnTo>
                <a:lnTo>
                  <a:pt x="908" y="430"/>
                </a:lnTo>
                <a:lnTo>
                  <a:pt x="922" y="426"/>
                </a:lnTo>
                <a:lnTo>
                  <a:pt x="938" y="426"/>
                </a:lnTo>
                <a:lnTo>
                  <a:pt x="954" y="428"/>
                </a:lnTo>
                <a:lnTo>
                  <a:pt x="972" y="434"/>
                </a:lnTo>
                <a:lnTo>
                  <a:pt x="992" y="444"/>
                </a:lnTo>
                <a:lnTo>
                  <a:pt x="1012" y="458"/>
                </a:lnTo>
                <a:lnTo>
                  <a:pt x="1052" y="488"/>
                </a:lnTo>
                <a:lnTo>
                  <a:pt x="1092" y="514"/>
                </a:lnTo>
                <a:lnTo>
                  <a:pt x="1114" y="526"/>
                </a:lnTo>
                <a:lnTo>
                  <a:pt x="1136" y="538"/>
                </a:lnTo>
                <a:lnTo>
                  <a:pt x="1160" y="550"/>
                </a:lnTo>
                <a:lnTo>
                  <a:pt x="1182" y="558"/>
                </a:lnTo>
                <a:lnTo>
                  <a:pt x="1202" y="562"/>
                </a:lnTo>
                <a:lnTo>
                  <a:pt x="1222" y="562"/>
                </a:lnTo>
                <a:lnTo>
                  <a:pt x="1230" y="562"/>
                </a:lnTo>
                <a:lnTo>
                  <a:pt x="1238" y="558"/>
                </a:lnTo>
                <a:lnTo>
                  <a:pt x="1244" y="554"/>
                </a:lnTo>
                <a:lnTo>
                  <a:pt x="1250" y="548"/>
                </a:lnTo>
                <a:lnTo>
                  <a:pt x="1254" y="542"/>
                </a:lnTo>
                <a:lnTo>
                  <a:pt x="1258" y="532"/>
                </a:lnTo>
                <a:lnTo>
                  <a:pt x="1260" y="522"/>
                </a:lnTo>
                <a:lnTo>
                  <a:pt x="1260" y="508"/>
                </a:lnTo>
                <a:lnTo>
                  <a:pt x="1262" y="500"/>
                </a:lnTo>
                <a:lnTo>
                  <a:pt x="1266" y="480"/>
                </a:lnTo>
                <a:lnTo>
                  <a:pt x="1274" y="454"/>
                </a:lnTo>
                <a:lnTo>
                  <a:pt x="1278" y="440"/>
                </a:lnTo>
                <a:lnTo>
                  <a:pt x="1286" y="426"/>
                </a:lnTo>
                <a:lnTo>
                  <a:pt x="1294" y="414"/>
                </a:lnTo>
                <a:lnTo>
                  <a:pt x="1304" y="406"/>
                </a:lnTo>
                <a:lnTo>
                  <a:pt x="1316" y="400"/>
                </a:lnTo>
                <a:lnTo>
                  <a:pt x="1330" y="398"/>
                </a:lnTo>
                <a:lnTo>
                  <a:pt x="1344" y="400"/>
                </a:lnTo>
                <a:lnTo>
                  <a:pt x="1362" y="408"/>
                </a:lnTo>
                <a:lnTo>
                  <a:pt x="1380" y="420"/>
                </a:lnTo>
                <a:lnTo>
                  <a:pt x="1402" y="442"/>
                </a:lnTo>
                <a:lnTo>
                  <a:pt x="1410" y="456"/>
                </a:lnTo>
                <a:lnTo>
                  <a:pt x="1418" y="474"/>
                </a:lnTo>
                <a:lnTo>
                  <a:pt x="1428" y="498"/>
                </a:lnTo>
                <a:lnTo>
                  <a:pt x="1436" y="524"/>
                </a:lnTo>
                <a:lnTo>
                  <a:pt x="1444" y="556"/>
                </a:lnTo>
                <a:lnTo>
                  <a:pt x="1448" y="590"/>
                </a:lnTo>
                <a:lnTo>
                  <a:pt x="1448" y="608"/>
                </a:lnTo>
                <a:lnTo>
                  <a:pt x="1448" y="628"/>
                </a:lnTo>
                <a:lnTo>
                  <a:pt x="1448" y="636"/>
                </a:lnTo>
                <a:lnTo>
                  <a:pt x="1452" y="654"/>
                </a:lnTo>
                <a:lnTo>
                  <a:pt x="1454" y="664"/>
                </a:lnTo>
                <a:lnTo>
                  <a:pt x="1458" y="674"/>
                </a:lnTo>
                <a:lnTo>
                  <a:pt x="1464" y="684"/>
                </a:lnTo>
                <a:lnTo>
                  <a:pt x="1472" y="692"/>
                </a:lnTo>
                <a:lnTo>
                  <a:pt x="1482" y="696"/>
                </a:lnTo>
                <a:lnTo>
                  <a:pt x="1492" y="698"/>
                </a:lnTo>
                <a:lnTo>
                  <a:pt x="1506" y="694"/>
                </a:lnTo>
                <a:lnTo>
                  <a:pt x="1522" y="684"/>
                </a:lnTo>
                <a:lnTo>
                  <a:pt x="1540" y="668"/>
                </a:lnTo>
                <a:lnTo>
                  <a:pt x="1560" y="644"/>
                </a:lnTo>
                <a:lnTo>
                  <a:pt x="1584" y="612"/>
                </a:lnTo>
                <a:lnTo>
                  <a:pt x="1612" y="570"/>
                </a:lnTo>
                <a:lnTo>
                  <a:pt x="1620" y="536"/>
                </a:lnTo>
                <a:lnTo>
                  <a:pt x="1630" y="502"/>
                </a:lnTo>
                <a:lnTo>
                  <a:pt x="1644" y="464"/>
                </a:lnTo>
                <a:lnTo>
                  <a:pt x="1652" y="444"/>
                </a:lnTo>
                <a:lnTo>
                  <a:pt x="1662" y="426"/>
                </a:lnTo>
                <a:lnTo>
                  <a:pt x="1674" y="410"/>
                </a:lnTo>
                <a:lnTo>
                  <a:pt x="1686" y="394"/>
                </a:lnTo>
                <a:lnTo>
                  <a:pt x="1700" y="384"/>
                </a:lnTo>
                <a:lnTo>
                  <a:pt x="1716" y="376"/>
                </a:lnTo>
                <a:lnTo>
                  <a:pt x="1724" y="372"/>
                </a:lnTo>
                <a:lnTo>
                  <a:pt x="1732" y="372"/>
                </a:lnTo>
                <a:lnTo>
                  <a:pt x="1742" y="372"/>
                </a:lnTo>
                <a:lnTo>
                  <a:pt x="1750" y="372"/>
                </a:lnTo>
                <a:lnTo>
                  <a:pt x="1762" y="376"/>
                </a:lnTo>
                <a:lnTo>
                  <a:pt x="1772" y="382"/>
                </a:lnTo>
                <a:lnTo>
                  <a:pt x="1784" y="394"/>
                </a:lnTo>
                <a:lnTo>
                  <a:pt x="1790" y="400"/>
                </a:lnTo>
                <a:lnTo>
                  <a:pt x="1794" y="410"/>
                </a:lnTo>
                <a:lnTo>
                  <a:pt x="1798" y="420"/>
                </a:lnTo>
                <a:lnTo>
                  <a:pt x="1800" y="432"/>
                </a:lnTo>
                <a:lnTo>
                  <a:pt x="1800" y="446"/>
                </a:lnTo>
                <a:lnTo>
                  <a:pt x="1800" y="462"/>
                </a:lnTo>
                <a:lnTo>
                  <a:pt x="1796" y="480"/>
                </a:lnTo>
                <a:lnTo>
                  <a:pt x="1792" y="502"/>
                </a:lnTo>
                <a:lnTo>
                  <a:pt x="1790" y="508"/>
                </a:lnTo>
                <a:lnTo>
                  <a:pt x="1790" y="526"/>
                </a:lnTo>
                <a:lnTo>
                  <a:pt x="1790" y="536"/>
                </a:lnTo>
                <a:lnTo>
                  <a:pt x="1792" y="546"/>
                </a:lnTo>
                <a:lnTo>
                  <a:pt x="1794" y="556"/>
                </a:lnTo>
                <a:lnTo>
                  <a:pt x="1800" y="566"/>
                </a:lnTo>
                <a:lnTo>
                  <a:pt x="1808" y="574"/>
                </a:lnTo>
                <a:lnTo>
                  <a:pt x="1818" y="580"/>
                </a:lnTo>
                <a:lnTo>
                  <a:pt x="1830" y="582"/>
                </a:lnTo>
                <a:lnTo>
                  <a:pt x="1848" y="582"/>
                </a:lnTo>
                <a:lnTo>
                  <a:pt x="1868" y="576"/>
                </a:lnTo>
                <a:lnTo>
                  <a:pt x="1892" y="566"/>
                </a:lnTo>
                <a:lnTo>
                  <a:pt x="1922" y="550"/>
                </a:lnTo>
                <a:lnTo>
                  <a:pt x="1956" y="528"/>
                </a:lnTo>
                <a:lnTo>
                  <a:pt x="1982" y="518"/>
                </a:lnTo>
                <a:lnTo>
                  <a:pt x="2010" y="512"/>
                </a:lnTo>
                <a:lnTo>
                  <a:pt x="2040" y="504"/>
                </a:lnTo>
                <a:lnTo>
                  <a:pt x="2074" y="500"/>
                </a:lnTo>
                <a:lnTo>
                  <a:pt x="2088" y="500"/>
                </a:lnTo>
                <a:lnTo>
                  <a:pt x="2104" y="502"/>
                </a:lnTo>
                <a:lnTo>
                  <a:pt x="2116" y="504"/>
                </a:lnTo>
                <a:lnTo>
                  <a:pt x="2128" y="508"/>
                </a:lnTo>
                <a:lnTo>
                  <a:pt x="2136" y="516"/>
                </a:lnTo>
                <a:lnTo>
                  <a:pt x="2142" y="524"/>
                </a:lnTo>
                <a:lnTo>
                  <a:pt x="2140" y="98"/>
                </a:lnTo>
                <a:close/>
              </a:path>
            </a:pathLst>
          </a:custGeom>
          <a:solidFill>
            <a:srgbClr val="FAC3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32"/>
          <p:cNvSpPr>
            <a:spLocks/>
          </p:cNvSpPr>
          <p:nvPr/>
        </p:nvSpPr>
        <p:spPr bwMode="auto">
          <a:xfrm>
            <a:off x="4549775" y="2393950"/>
            <a:ext cx="3400425" cy="3041650"/>
          </a:xfrm>
          <a:custGeom>
            <a:avLst/>
            <a:gdLst>
              <a:gd name="T0" fmla="*/ 2147483646 w 2142"/>
              <a:gd name="T1" fmla="*/ 2147483646 h 1916"/>
              <a:gd name="T2" fmla="*/ 2147483646 w 2142"/>
              <a:gd name="T3" fmla="*/ 2147483646 h 1916"/>
              <a:gd name="T4" fmla="*/ 2147483646 w 2142"/>
              <a:gd name="T5" fmla="*/ 2147483646 h 1916"/>
              <a:gd name="T6" fmla="*/ 2147483646 w 2142"/>
              <a:gd name="T7" fmla="*/ 2147483646 h 1916"/>
              <a:gd name="T8" fmla="*/ 2147483646 w 2142"/>
              <a:gd name="T9" fmla="*/ 2147483646 h 1916"/>
              <a:gd name="T10" fmla="*/ 2147483646 w 2142"/>
              <a:gd name="T11" fmla="*/ 2147483646 h 1916"/>
              <a:gd name="T12" fmla="*/ 2147483646 w 2142"/>
              <a:gd name="T13" fmla="*/ 2147483646 h 1916"/>
              <a:gd name="T14" fmla="*/ 2147483646 w 2142"/>
              <a:gd name="T15" fmla="*/ 2147483646 h 1916"/>
              <a:gd name="T16" fmla="*/ 2147483646 w 2142"/>
              <a:gd name="T17" fmla="*/ 2147483646 h 1916"/>
              <a:gd name="T18" fmla="*/ 2147483646 w 2142"/>
              <a:gd name="T19" fmla="*/ 2147483646 h 1916"/>
              <a:gd name="T20" fmla="*/ 2147483646 w 2142"/>
              <a:gd name="T21" fmla="*/ 2147483646 h 1916"/>
              <a:gd name="T22" fmla="*/ 2147483646 w 2142"/>
              <a:gd name="T23" fmla="*/ 2147483646 h 1916"/>
              <a:gd name="T24" fmla="*/ 2147483646 w 2142"/>
              <a:gd name="T25" fmla="*/ 2147483646 h 1916"/>
              <a:gd name="T26" fmla="*/ 2147483646 w 2142"/>
              <a:gd name="T27" fmla="*/ 2147483646 h 1916"/>
              <a:gd name="T28" fmla="*/ 2147483646 w 2142"/>
              <a:gd name="T29" fmla="*/ 2147483646 h 1916"/>
              <a:gd name="T30" fmla="*/ 2147483646 w 2142"/>
              <a:gd name="T31" fmla="*/ 2147483646 h 1916"/>
              <a:gd name="T32" fmla="*/ 2147483646 w 2142"/>
              <a:gd name="T33" fmla="*/ 2147483646 h 1916"/>
              <a:gd name="T34" fmla="*/ 2147483646 w 2142"/>
              <a:gd name="T35" fmla="*/ 2147483646 h 1916"/>
              <a:gd name="T36" fmla="*/ 2147483646 w 2142"/>
              <a:gd name="T37" fmla="*/ 2147483646 h 1916"/>
              <a:gd name="T38" fmla="*/ 2147483646 w 2142"/>
              <a:gd name="T39" fmla="*/ 2147483646 h 1916"/>
              <a:gd name="T40" fmla="*/ 2147483646 w 2142"/>
              <a:gd name="T41" fmla="*/ 2147483646 h 1916"/>
              <a:gd name="T42" fmla="*/ 2147483646 w 2142"/>
              <a:gd name="T43" fmla="*/ 2147483646 h 1916"/>
              <a:gd name="T44" fmla="*/ 2147483646 w 2142"/>
              <a:gd name="T45" fmla="*/ 2147483646 h 1916"/>
              <a:gd name="T46" fmla="*/ 2147483646 w 2142"/>
              <a:gd name="T47" fmla="*/ 2147483646 h 1916"/>
              <a:gd name="T48" fmla="*/ 2147483646 w 2142"/>
              <a:gd name="T49" fmla="*/ 2147483646 h 1916"/>
              <a:gd name="T50" fmla="*/ 2147483646 w 2142"/>
              <a:gd name="T51" fmla="*/ 2147483646 h 1916"/>
              <a:gd name="T52" fmla="*/ 2147483646 w 2142"/>
              <a:gd name="T53" fmla="*/ 2147483646 h 1916"/>
              <a:gd name="T54" fmla="*/ 2147483646 w 2142"/>
              <a:gd name="T55" fmla="*/ 2147483646 h 1916"/>
              <a:gd name="T56" fmla="*/ 2147483646 w 2142"/>
              <a:gd name="T57" fmla="*/ 2147483646 h 1916"/>
              <a:gd name="T58" fmla="*/ 2147483646 w 2142"/>
              <a:gd name="T59" fmla="*/ 2147483646 h 1916"/>
              <a:gd name="T60" fmla="*/ 2147483646 w 2142"/>
              <a:gd name="T61" fmla="*/ 2147483646 h 1916"/>
              <a:gd name="T62" fmla="*/ 2147483646 w 2142"/>
              <a:gd name="T63" fmla="*/ 2147483646 h 1916"/>
              <a:gd name="T64" fmla="*/ 2147483646 w 2142"/>
              <a:gd name="T65" fmla="*/ 2147483646 h 1916"/>
              <a:gd name="T66" fmla="*/ 2147483646 w 2142"/>
              <a:gd name="T67" fmla="*/ 2147483646 h 1916"/>
              <a:gd name="T68" fmla="*/ 2147483646 w 2142"/>
              <a:gd name="T69" fmla="*/ 2147483646 h 1916"/>
              <a:gd name="T70" fmla="*/ 2147483646 w 2142"/>
              <a:gd name="T71" fmla="*/ 2147483646 h 1916"/>
              <a:gd name="T72" fmla="*/ 2147483646 w 2142"/>
              <a:gd name="T73" fmla="*/ 2147483646 h 1916"/>
              <a:gd name="T74" fmla="*/ 2147483646 w 2142"/>
              <a:gd name="T75" fmla="*/ 2147483646 h 1916"/>
              <a:gd name="T76" fmla="*/ 2147483646 w 2142"/>
              <a:gd name="T77" fmla="*/ 2147483646 h 1916"/>
              <a:gd name="T78" fmla="*/ 2147483646 w 2142"/>
              <a:gd name="T79" fmla="*/ 2147483646 h 1916"/>
              <a:gd name="T80" fmla="*/ 2147483646 w 2142"/>
              <a:gd name="T81" fmla="*/ 2147483646 h 1916"/>
              <a:gd name="T82" fmla="*/ 2147483646 w 2142"/>
              <a:gd name="T83" fmla="*/ 2147483646 h 1916"/>
              <a:gd name="T84" fmla="*/ 2147483646 w 2142"/>
              <a:gd name="T85" fmla="*/ 2147483646 h 1916"/>
              <a:gd name="T86" fmla="*/ 2147483646 w 2142"/>
              <a:gd name="T87" fmla="*/ 2147483646 h 1916"/>
              <a:gd name="T88" fmla="*/ 2147483646 w 2142"/>
              <a:gd name="T89" fmla="*/ 2147483646 h 1916"/>
              <a:gd name="T90" fmla="*/ 2147483646 w 2142"/>
              <a:gd name="T91" fmla="*/ 2147483646 h 1916"/>
              <a:gd name="T92" fmla="*/ 2147483646 w 2142"/>
              <a:gd name="T93" fmla="*/ 2147483646 h 1916"/>
              <a:gd name="T94" fmla="*/ 2147483646 w 2142"/>
              <a:gd name="T95" fmla="*/ 2147483646 h 1916"/>
              <a:gd name="T96" fmla="*/ 2147483646 w 2142"/>
              <a:gd name="T97" fmla="*/ 2147483646 h 1916"/>
              <a:gd name="T98" fmla="*/ 2147483646 w 2142"/>
              <a:gd name="T99" fmla="*/ 2147483646 h 1916"/>
              <a:gd name="T100" fmla="*/ 2147483646 w 2142"/>
              <a:gd name="T101" fmla="*/ 2147483646 h 1916"/>
              <a:gd name="T102" fmla="*/ 2147483646 w 2142"/>
              <a:gd name="T103" fmla="*/ 2147483646 h 1916"/>
              <a:gd name="T104" fmla="*/ 2147483646 w 2142"/>
              <a:gd name="T105" fmla="*/ 2147483646 h 1916"/>
              <a:gd name="T106" fmla="*/ 2147483646 w 2142"/>
              <a:gd name="T107" fmla="*/ 2147483646 h 1916"/>
              <a:gd name="T108" fmla="*/ 2147483646 w 2142"/>
              <a:gd name="T109" fmla="*/ 2147483646 h 1916"/>
              <a:gd name="T110" fmla="*/ 2147483646 w 2142"/>
              <a:gd name="T111" fmla="*/ 2147483646 h 1916"/>
              <a:gd name="T112" fmla="*/ 2147483646 w 2142"/>
              <a:gd name="T113" fmla="*/ 2147483646 h 1916"/>
              <a:gd name="T114" fmla="*/ 2147483646 w 2142"/>
              <a:gd name="T115" fmla="*/ 2147483646 h 1916"/>
              <a:gd name="T116" fmla="*/ 2147483646 w 2142"/>
              <a:gd name="T117" fmla="*/ 2147483646 h 1916"/>
              <a:gd name="T118" fmla="*/ 2147483646 w 2142"/>
              <a:gd name="T119" fmla="*/ 2147483646 h 1916"/>
              <a:gd name="T120" fmla="*/ 2147483646 w 2142"/>
              <a:gd name="T121" fmla="*/ 2147483646 h 1916"/>
              <a:gd name="T122" fmla="*/ 2147483646 w 2142"/>
              <a:gd name="T123" fmla="*/ 2147483646 h 191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142"/>
              <a:gd name="T187" fmla="*/ 0 h 1916"/>
              <a:gd name="T188" fmla="*/ 2142 w 2142"/>
              <a:gd name="T189" fmla="*/ 1916 h 191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142" h="1916">
                <a:moveTo>
                  <a:pt x="2140" y="98"/>
                </a:moveTo>
                <a:lnTo>
                  <a:pt x="2140" y="98"/>
                </a:lnTo>
                <a:lnTo>
                  <a:pt x="2120" y="96"/>
                </a:lnTo>
                <a:lnTo>
                  <a:pt x="2064" y="96"/>
                </a:lnTo>
                <a:lnTo>
                  <a:pt x="2028" y="98"/>
                </a:lnTo>
                <a:lnTo>
                  <a:pt x="1988" y="102"/>
                </a:lnTo>
                <a:lnTo>
                  <a:pt x="1948" y="106"/>
                </a:lnTo>
                <a:lnTo>
                  <a:pt x="1904" y="114"/>
                </a:lnTo>
                <a:lnTo>
                  <a:pt x="1900" y="104"/>
                </a:lnTo>
                <a:lnTo>
                  <a:pt x="1892" y="94"/>
                </a:lnTo>
                <a:lnTo>
                  <a:pt x="1878" y="80"/>
                </a:lnTo>
                <a:lnTo>
                  <a:pt x="1862" y="68"/>
                </a:lnTo>
                <a:lnTo>
                  <a:pt x="1852" y="62"/>
                </a:lnTo>
                <a:lnTo>
                  <a:pt x="1840" y="58"/>
                </a:lnTo>
                <a:lnTo>
                  <a:pt x="1826" y="52"/>
                </a:lnTo>
                <a:lnTo>
                  <a:pt x="1810" y="50"/>
                </a:lnTo>
                <a:lnTo>
                  <a:pt x="1794" y="48"/>
                </a:lnTo>
                <a:lnTo>
                  <a:pt x="1776" y="46"/>
                </a:lnTo>
                <a:lnTo>
                  <a:pt x="1742" y="54"/>
                </a:lnTo>
                <a:lnTo>
                  <a:pt x="1708" y="64"/>
                </a:lnTo>
                <a:lnTo>
                  <a:pt x="1670" y="76"/>
                </a:lnTo>
                <a:lnTo>
                  <a:pt x="1630" y="90"/>
                </a:lnTo>
                <a:lnTo>
                  <a:pt x="1614" y="98"/>
                </a:lnTo>
                <a:lnTo>
                  <a:pt x="1598" y="108"/>
                </a:lnTo>
                <a:lnTo>
                  <a:pt x="1584" y="116"/>
                </a:lnTo>
                <a:lnTo>
                  <a:pt x="1574" y="126"/>
                </a:lnTo>
                <a:lnTo>
                  <a:pt x="1566" y="136"/>
                </a:lnTo>
                <a:lnTo>
                  <a:pt x="1564" y="146"/>
                </a:lnTo>
                <a:lnTo>
                  <a:pt x="1568" y="180"/>
                </a:lnTo>
                <a:lnTo>
                  <a:pt x="1512" y="180"/>
                </a:lnTo>
                <a:lnTo>
                  <a:pt x="1496" y="162"/>
                </a:lnTo>
                <a:lnTo>
                  <a:pt x="1478" y="144"/>
                </a:lnTo>
                <a:lnTo>
                  <a:pt x="1456" y="124"/>
                </a:lnTo>
                <a:lnTo>
                  <a:pt x="1432" y="104"/>
                </a:lnTo>
                <a:lnTo>
                  <a:pt x="1408" y="88"/>
                </a:lnTo>
                <a:lnTo>
                  <a:pt x="1396" y="80"/>
                </a:lnTo>
                <a:lnTo>
                  <a:pt x="1384" y="74"/>
                </a:lnTo>
                <a:lnTo>
                  <a:pt x="1372" y="72"/>
                </a:lnTo>
                <a:lnTo>
                  <a:pt x="1362" y="70"/>
                </a:lnTo>
                <a:lnTo>
                  <a:pt x="1358" y="58"/>
                </a:lnTo>
                <a:lnTo>
                  <a:pt x="1354" y="48"/>
                </a:lnTo>
                <a:lnTo>
                  <a:pt x="1346" y="34"/>
                </a:lnTo>
                <a:lnTo>
                  <a:pt x="1336" y="20"/>
                </a:lnTo>
                <a:lnTo>
                  <a:pt x="1324" y="10"/>
                </a:lnTo>
                <a:lnTo>
                  <a:pt x="1316" y="6"/>
                </a:lnTo>
                <a:lnTo>
                  <a:pt x="1308" y="2"/>
                </a:lnTo>
                <a:lnTo>
                  <a:pt x="1298" y="0"/>
                </a:lnTo>
                <a:lnTo>
                  <a:pt x="1290" y="0"/>
                </a:lnTo>
                <a:lnTo>
                  <a:pt x="1272" y="6"/>
                </a:lnTo>
                <a:lnTo>
                  <a:pt x="1232" y="24"/>
                </a:lnTo>
                <a:lnTo>
                  <a:pt x="1184" y="46"/>
                </a:lnTo>
                <a:lnTo>
                  <a:pt x="1164" y="58"/>
                </a:lnTo>
                <a:lnTo>
                  <a:pt x="1148" y="70"/>
                </a:lnTo>
                <a:lnTo>
                  <a:pt x="1098" y="62"/>
                </a:lnTo>
                <a:lnTo>
                  <a:pt x="978" y="46"/>
                </a:lnTo>
                <a:lnTo>
                  <a:pt x="912" y="38"/>
                </a:lnTo>
                <a:lnTo>
                  <a:pt x="850" y="32"/>
                </a:lnTo>
                <a:lnTo>
                  <a:pt x="822" y="32"/>
                </a:lnTo>
                <a:lnTo>
                  <a:pt x="798" y="32"/>
                </a:lnTo>
                <a:lnTo>
                  <a:pt x="778" y="34"/>
                </a:lnTo>
                <a:lnTo>
                  <a:pt x="764" y="36"/>
                </a:lnTo>
                <a:lnTo>
                  <a:pt x="698" y="52"/>
                </a:lnTo>
                <a:lnTo>
                  <a:pt x="584" y="82"/>
                </a:lnTo>
                <a:lnTo>
                  <a:pt x="560" y="80"/>
                </a:lnTo>
                <a:lnTo>
                  <a:pt x="496" y="78"/>
                </a:lnTo>
                <a:lnTo>
                  <a:pt x="454" y="78"/>
                </a:lnTo>
                <a:lnTo>
                  <a:pt x="406" y="80"/>
                </a:lnTo>
                <a:lnTo>
                  <a:pt x="356" y="82"/>
                </a:lnTo>
                <a:lnTo>
                  <a:pt x="304" y="88"/>
                </a:lnTo>
                <a:lnTo>
                  <a:pt x="250" y="96"/>
                </a:lnTo>
                <a:lnTo>
                  <a:pt x="198" y="108"/>
                </a:lnTo>
                <a:lnTo>
                  <a:pt x="172" y="116"/>
                </a:lnTo>
                <a:lnTo>
                  <a:pt x="148" y="124"/>
                </a:lnTo>
                <a:lnTo>
                  <a:pt x="126" y="134"/>
                </a:lnTo>
                <a:lnTo>
                  <a:pt x="104" y="146"/>
                </a:lnTo>
                <a:lnTo>
                  <a:pt x="84" y="158"/>
                </a:lnTo>
                <a:lnTo>
                  <a:pt x="64" y="170"/>
                </a:lnTo>
                <a:lnTo>
                  <a:pt x="48" y="186"/>
                </a:lnTo>
                <a:lnTo>
                  <a:pt x="34" y="202"/>
                </a:lnTo>
                <a:lnTo>
                  <a:pt x="22" y="220"/>
                </a:lnTo>
                <a:lnTo>
                  <a:pt x="12" y="240"/>
                </a:lnTo>
                <a:lnTo>
                  <a:pt x="4" y="260"/>
                </a:lnTo>
                <a:lnTo>
                  <a:pt x="0" y="282"/>
                </a:lnTo>
                <a:lnTo>
                  <a:pt x="6" y="314"/>
                </a:lnTo>
                <a:lnTo>
                  <a:pt x="54" y="480"/>
                </a:lnTo>
                <a:lnTo>
                  <a:pt x="104" y="656"/>
                </a:lnTo>
                <a:lnTo>
                  <a:pt x="160" y="868"/>
                </a:lnTo>
                <a:lnTo>
                  <a:pt x="220" y="1096"/>
                </a:lnTo>
                <a:lnTo>
                  <a:pt x="248" y="1208"/>
                </a:lnTo>
                <a:lnTo>
                  <a:pt x="274" y="1318"/>
                </a:lnTo>
                <a:lnTo>
                  <a:pt x="296" y="1420"/>
                </a:lnTo>
                <a:lnTo>
                  <a:pt x="316" y="1512"/>
                </a:lnTo>
                <a:lnTo>
                  <a:pt x="330" y="1594"/>
                </a:lnTo>
                <a:lnTo>
                  <a:pt x="338" y="1662"/>
                </a:lnTo>
                <a:lnTo>
                  <a:pt x="344" y="1666"/>
                </a:lnTo>
                <a:lnTo>
                  <a:pt x="362" y="1680"/>
                </a:lnTo>
                <a:lnTo>
                  <a:pt x="384" y="1700"/>
                </a:lnTo>
                <a:lnTo>
                  <a:pt x="396" y="1714"/>
                </a:lnTo>
                <a:lnTo>
                  <a:pt x="408" y="1730"/>
                </a:lnTo>
                <a:lnTo>
                  <a:pt x="418" y="1746"/>
                </a:lnTo>
                <a:lnTo>
                  <a:pt x="430" y="1764"/>
                </a:lnTo>
                <a:lnTo>
                  <a:pt x="438" y="1784"/>
                </a:lnTo>
                <a:lnTo>
                  <a:pt x="444" y="1804"/>
                </a:lnTo>
                <a:lnTo>
                  <a:pt x="448" y="1826"/>
                </a:lnTo>
                <a:lnTo>
                  <a:pt x="450" y="1850"/>
                </a:lnTo>
                <a:lnTo>
                  <a:pt x="446" y="1874"/>
                </a:lnTo>
                <a:lnTo>
                  <a:pt x="440" y="1900"/>
                </a:lnTo>
                <a:lnTo>
                  <a:pt x="444" y="1902"/>
                </a:lnTo>
                <a:lnTo>
                  <a:pt x="456" y="1908"/>
                </a:lnTo>
                <a:lnTo>
                  <a:pt x="472" y="1914"/>
                </a:lnTo>
                <a:lnTo>
                  <a:pt x="480" y="1916"/>
                </a:lnTo>
                <a:lnTo>
                  <a:pt x="490" y="1914"/>
                </a:lnTo>
                <a:lnTo>
                  <a:pt x="500" y="1912"/>
                </a:lnTo>
                <a:lnTo>
                  <a:pt x="510" y="1906"/>
                </a:lnTo>
                <a:lnTo>
                  <a:pt x="520" y="1896"/>
                </a:lnTo>
                <a:lnTo>
                  <a:pt x="530" y="1884"/>
                </a:lnTo>
                <a:lnTo>
                  <a:pt x="538" y="1866"/>
                </a:lnTo>
                <a:lnTo>
                  <a:pt x="546" y="1844"/>
                </a:lnTo>
                <a:lnTo>
                  <a:pt x="552" y="1816"/>
                </a:lnTo>
                <a:lnTo>
                  <a:pt x="558" y="1782"/>
                </a:lnTo>
                <a:lnTo>
                  <a:pt x="558" y="1780"/>
                </a:lnTo>
                <a:lnTo>
                  <a:pt x="560" y="1774"/>
                </a:lnTo>
                <a:lnTo>
                  <a:pt x="560" y="1762"/>
                </a:lnTo>
                <a:lnTo>
                  <a:pt x="554" y="1746"/>
                </a:lnTo>
                <a:lnTo>
                  <a:pt x="544" y="1722"/>
                </a:lnTo>
                <a:lnTo>
                  <a:pt x="524" y="1690"/>
                </a:lnTo>
                <a:lnTo>
                  <a:pt x="492" y="1648"/>
                </a:lnTo>
                <a:lnTo>
                  <a:pt x="448" y="1598"/>
                </a:lnTo>
                <a:lnTo>
                  <a:pt x="436" y="1560"/>
                </a:lnTo>
                <a:lnTo>
                  <a:pt x="404" y="1460"/>
                </a:lnTo>
                <a:lnTo>
                  <a:pt x="362" y="1316"/>
                </a:lnTo>
                <a:lnTo>
                  <a:pt x="340" y="1232"/>
                </a:lnTo>
                <a:lnTo>
                  <a:pt x="318" y="1144"/>
                </a:lnTo>
                <a:lnTo>
                  <a:pt x="296" y="1054"/>
                </a:lnTo>
                <a:lnTo>
                  <a:pt x="278" y="966"/>
                </a:lnTo>
                <a:lnTo>
                  <a:pt x="264" y="880"/>
                </a:lnTo>
                <a:lnTo>
                  <a:pt x="254" y="798"/>
                </a:lnTo>
                <a:lnTo>
                  <a:pt x="250" y="760"/>
                </a:lnTo>
                <a:lnTo>
                  <a:pt x="248" y="724"/>
                </a:lnTo>
                <a:lnTo>
                  <a:pt x="248" y="690"/>
                </a:lnTo>
                <a:lnTo>
                  <a:pt x="250" y="658"/>
                </a:lnTo>
                <a:lnTo>
                  <a:pt x="254" y="630"/>
                </a:lnTo>
                <a:lnTo>
                  <a:pt x="258" y="606"/>
                </a:lnTo>
                <a:lnTo>
                  <a:pt x="266" y="584"/>
                </a:lnTo>
                <a:lnTo>
                  <a:pt x="276" y="566"/>
                </a:lnTo>
                <a:lnTo>
                  <a:pt x="284" y="564"/>
                </a:lnTo>
                <a:lnTo>
                  <a:pt x="308" y="556"/>
                </a:lnTo>
                <a:lnTo>
                  <a:pt x="344" y="546"/>
                </a:lnTo>
                <a:lnTo>
                  <a:pt x="390" y="538"/>
                </a:lnTo>
                <a:lnTo>
                  <a:pt x="414" y="536"/>
                </a:lnTo>
                <a:lnTo>
                  <a:pt x="438" y="534"/>
                </a:lnTo>
                <a:lnTo>
                  <a:pt x="464" y="534"/>
                </a:lnTo>
                <a:lnTo>
                  <a:pt x="490" y="538"/>
                </a:lnTo>
                <a:lnTo>
                  <a:pt x="516" y="544"/>
                </a:lnTo>
                <a:lnTo>
                  <a:pt x="542" y="552"/>
                </a:lnTo>
                <a:lnTo>
                  <a:pt x="566" y="564"/>
                </a:lnTo>
                <a:lnTo>
                  <a:pt x="588" y="582"/>
                </a:lnTo>
                <a:lnTo>
                  <a:pt x="596" y="588"/>
                </a:lnTo>
                <a:lnTo>
                  <a:pt x="616" y="602"/>
                </a:lnTo>
                <a:lnTo>
                  <a:pt x="630" y="610"/>
                </a:lnTo>
                <a:lnTo>
                  <a:pt x="646" y="618"/>
                </a:lnTo>
                <a:lnTo>
                  <a:pt x="664" y="626"/>
                </a:lnTo>
                <a:lnTo>
                  <a:pt x="684" y="630"/>
                </a:lnTo>
                <a:lnTo>
                  <a:pt x="704" y="632"/>
                </a:lnTo>
                <a:lnTo>
                  <a:pt x="724" y="632"/>
                </a:lnTo>
                <a:lnTo>
                  <a:pt x="746" y="626"/>
                </a:lnTo>
                <a:lnTo>
                  <a:pt x="756" y="620"/>
                </a:lnTo>
                <a:lnTo>
                  <a:pt x="766" y="614"/>
                </a:lnTo>
                <a:lnTo>
                  <a:pt x="778" y="606"/>
                </a:lnTo>
                <a:lnTo>
                  <a:pt x="788" y="598"/>
                </a:lnTo>
                <a:lnTo>
                  <a:pt x="798" y="586"/>
                </a:lnTo>
                <a:lnTo>
                  <a:pt x="808" y="574"/>
                </a:lnTo>
                <a:lnTo>
                  <a:pt x="816" y="558"/>
                </a:lnTo>
                <a:lnTo>
                  <a:pt x="826" y="542"/>
                </a:lnTo>
                <a:lnTo>
                  <a:pt x="834" y="522"/>
                </a:lnTo>
                <a:lnTo>
                  <a:pt x="842" y="502"/>
                </a:lnTo>
                <a:lnTo>
                  <a:pt x="844" y="496"/>
                </a:lnTo>
                <a:lnTo>
                  <a:pt x="852" y="482"/>
                </a:lnTo>
                <a:lnTo>
                  <a:pt x="866" y="464"/>
                </a:lnTo>
                <a:lnTo>
                  <a:pt x="874" y="454"/>
                </a:lnTo>
                <a:lnTo>
                  <a:pt x="884" y="444"/>
                </a:lnTo>
                <a:lnTo>
                  <a:pt x="896" y="436"/>
                </a:lnTo>
                <a:lnTo>
                  <a:pt x="908" y="430"/>
                </a:lnTo>
                <a:lnTo>
                  <a:pt x="922" y="426"/>
                </a:lnTo>
                <a:lnTo>
                  <a:pt x="938" y="426"/>
                </a:lnTo>
                <a:lnTo>
                  <a:pt x="954" y="428"/>
                </a:lnTo>
                <a:lnTo>
                  <a:pt x="972" y="434"/>
                </a:lnTo>
                <a:lnTo>
                  <a:pt x="992" y="444"/>
                </a:lnTo>
                <a:lnTo>
                  <a:pt x="1012" y="458"/>
                </a:lnTo>
                <a:lnTo>
                  <a:pt x="1052" y="488"/>
                </a:lnTo>
                <a:lnTo>
                  <a:pt x="1092" y="514"/>
                </a:lnTo>
                <a:lnTo>
                  <a:pt x="1114" y="526"/>
                </a:lnTo>
                <a:lnTo>
                  <a:pt x="1136" y="538"/>
                </a:lnTo>
                <a:lnTo>
                  <a:pt x="1160" y="550"/>
                </a:lnTo>
                <a:lnTo>
                  <a:pt x="1182" y="558"/>
                </a:lnTo>
                <a:lnTo>
                  <a:pt x="1202" y="562"/>
                </a:lnTo>
                <a:lnTo>
                  <a:pt x="1222" y="562"/>
                </a:lnTo>
                <a:lnTo>
                  <a:pt x="1230" y="562"/>
                </a:lnTo>
                <a:lnTo>
                  <a:pt x="1238" y="558"/>
                </a:lnTo>
                <a:lnTo>
                  <a:pt x="1244" y="554"/>
                </a:lnTo>
                <a:lnTo>
                  <a:pt x="1250" y="548"/>
                </a:lnTo>
                <a:lnTo>
                  <a:pt x="1254" y="542"/>
                </a:lnTo>
                <a:lnTo>
                  <a:pt x="1258" y="532"/>
                </a:lnTo>
                <a:lnTo>
                  <a:pt x="1260" y="522"/>
                </a:lnTo>
                <a:lnTo>
                  <a:pt x="1260" y="508"/>
                </a:lnTo>
                <a:lnTo>
                  <a:pt x="1262" y="500"/>
                </a:lnTo>
                <a:lnTo>
                  <a:pt x="1266" y="480"/>
                </a:lnTo>
                <a:lnTo>
                  <a:pt x="1274" y="454"/>
                </a:lnTo>
                <a:lnTo>
                  <a:pt x="1278" y="440"/>
                </a:lnTo>
                <a:lnTo>
                  <a:pt x="1286" y="426"/>
                </a:lnTo>
                <a:lnTo>
                  <a:pt x="1294" y="414"/>
                </a:lnTo>
                <a:lnTo>
                  <a:pt x="1304" y="406"/>
                </a:lnTo>
                <a:lnTo>
                  <a:pt x="1316" y="400"/>
                </a:lnTo>
                <a:lnTo>
                  <a:pt x="1330" y="398"/>
                </a:lnTo>
                <a:lnTo>
                  <a:pt x="1344" y="400"/>
                </a:lnTo>
                <a:lnTo>
                  <a:pt x="1362" y="408"/>
                </a:lnTo>
                <a:lnTo>
                  <a:pt x="1380" y="420"/>
                </a:lnTo>
                <a:lnTo>
                  <a:pt x="1402" y="442"/>
                </a:lnTo>
                <a:lnTo>
                  <a:pt x="1410" y="456"/>
                </a:lnTo>
                <a:lnTo>
                  <a:pt x="1418" y="474"/>
                </a:lnTo>
                <a:lnTo>
                  <a:pt x="1428" y="498"/>
                </a:lnTo>
                <a:lnTo>
                  <a:pt x="1436" y="524"/>
                </a:lnTo>
                <a:lnTo>
                  <a:pt x="1444" y="556"/>
                </a:lnTo>
                <a:lnTo>
                  <a:pt x="1448" y="590"/>
                </a:lnTo>
                <a:lnTo>
                  <a:pt x="1448" y="608"/>
                </a:lnTo>
                <a:lnTo>
                  <a:pt x="1448" y="628"/>
                </a:lnTo>
                <a:lnTo>
                  <a:pt x="1448" y="636"/>
                </a:lnTo>
                <a:lnTo>
                  <a:pt x="1452" y="654"/>
                </a:lnTo>
                <a:lnTo>
                  <a:pt x="1454" y="664"/>
                </a:lnTo>
                <a:lnTo>
                  <a:pt x="1458" y="674"/>
                </a:lnTo>
                <a:lnTo>
                  <a:pt x="1464" y="684"/>
                </a:lnTo>
                <a:lnTo>
                  <a:pt x="1472" y="692"/>
                </a:lnTo>
                <a:lnTo>
                  <a:pt x="1482" y="696"/>
                </a:lnTo>
                <a:lnTo>
                  <a:pt x="1492" y="698"/>
                </a:lnTo>
                <a:lnTo>
                  <a:pt x="1506" y="694"/>
                </a:lnTo>
                <a:lnTo>
                  <a:pt x="1522" y="684"/>
                </a:lnTo>
                <a:lnTo>
                  <a:pt x="1540" y="668"/>
                </a:lnTo>
                <a:lnTo>
                  <a:pt x="1560" y="644"/>
                </a:lnTo>
                <a:lnTo>
                  <a:pt x="1584" y="612"/>
                </a:lnTo>
                <a:lnTo>
                  <a:pt x="1612" y="570"/>
                </a:lnTo>
                <a:lnTo>
                  <a:pt x="1620" y="536"/>
                </a:lnTo>
                <a:lnTo>
                  <a:pt x="1630" y="502"/>
                </a:lnTo>
                <a:lnTo>
                  <a:pt x="1644" y="464"/>
                </a:lnTo>
                <a:lnTo>
                  <a:pt x="1652" y="444"/>
                </a:lnTo>
                <a:lnTo>
                  <a:pt x="1662" y="426"/>
                </a:lnTo>
                <a:lnTo>
                  <a:pt x="1674" y="410"/>
                </a:lnTo>
                <a:lnTo>
                  <a:pt x="1686" y="394"/>
                </a:lnTo>
                <a:lnTo>
                  <a:pt x="1700" y="384"/>
                </a:lnTo>
                <a:lnTo>
                  <a:pt x="1716" y="376"/>
                </a:lnTo>
                <a:lnTo>
                  <a:pt x="1724" y="372"/>
                </a:lnTo>
                <a:lnTo>
                  <a:pt x="1732" y="372"/>
                </a:lnTo>
                <a:lnTo>
                  <a:pt x="1742" y="372"/>
                </a:lnTo>
                <a:lnTo>
                  <a:pt x="1750" y="372"/>
                </a:lnTo>
                <a:lnTo>
                  <a:pt x="1762" y="376"/>
                </a:lnTo>
                <a:lnTo>
                  <a:pt x="1772" y="382"/>
                </a:lnTo>
                <a:lnTo>
                  <a:pt x="1784" y="394"/>
                </a:lnTo>
                <a:lnTo>
                  <a:pt x="1790" y="400"/>
                </a:lnTo>
                <a:lnTo>
                  <a:pt x="1794" y="410"/>
                </a:lnTo>
                <a:lnTo>
                  <a:pt x="1798" y="420"/>
                </a:lnTo>
                <a:lnTo>
                  <a:pt x="1800" y="432"/>
                </a:lnTo>
                <a:lnTo>
                  <a:pt x="1800" y="446"/>
                </a:lnTo>
                <a:lnTo>
                  <a:pt x="1800" y="462"/>
                </a:lnTo>
                <a:lnTo>
                  <a:pt x="1796" y="480"/>
                </a:lnTo>
                <a:lnTo>
                  <a:pt x="1792" y="502"/>
                </a:lnTo>
                <a:lnTo>
                  <a:pt x="1790" y="508"/>
                </a:lnTo>
                <a:lnTo>
                  <a:pt x="1790" y="526"/>
                </a:lnTo>
                <a:lnTo>
                  <a:pt x="1790" y="536"/>
                </a:lnTo>
                <a:lnTo>
                  <a:pt x="1792" y="546"/>
                </a:lnTo>
                <a:lnTo>
                  <a:pt x="1794" y="556"/>
                </a:lnTo>
                <a:lnTo>
                  <a:pt x="1800" y="566"/>
                </a:lnTo>
                <a:lnTo>
                  <a:pt x="1808" y="574"/>
                </a:lnTo>
                <a:lnTo>
                  <a:pt x="1818" y="580"/>
                </a:lnTo>
                <a:lnTo>
                  <a:pt x="1830" y="582"/>
                </a:lnTo>
                <a:lnTo>
                  <a:pt x="1848" y="582"/>
                </a:lnTo>
                <a:lnTo>
                  <a:pt x="1868" y="576"/>
                </a:lnTo>
                <a:lnTo>
                  <a:pt x="1892" y="566"/>
                </a:lnTo>
                <a:lnTo>
                  <a:pt x="1922" y="550"/>
                </a:lnTo>
                <a:lnTo>
                  <a:pt x="1956" y="528"/>
                </a:lnTo>
                <a:lnTo>
                  <a:pt x="1982" y="518"/>
                </a:lnTo>
                <a:lnTo>
                  <a:pt x="2010" y="512"/>
                </a:lnTo>
                <a:lnTo>
                  <a:pt x="2040" y="504"/>
                </a:lnTo>
                <a:lnTo>
                  <a:pt x="2074" y="500"/>
                </a:lnTo>
                <a:lnTo>
                  <a:pt x="2088" y="500"/>
                </a:lnTo>
                <a:lnTo>
                  <a:pt x="2104" y="502"/>
                </a:lnTo>
                <a:lnTo>
                  <a:pt x="2116" y="504"/>
                </a:lnTo>
                <a:lnTo>
                  <a:pt x="2128" y="508"/>
                </a:lnTo>
                <a:lnTo>
                  <a:pt x="2136" y="516"/>
                </a:lnTo>
                <a:lnTo>
                  <a:pt x="2142" y="524"/>
                </a:lnTo>
                <a:lnTo>
                  <a:pt x="2140" y="9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33"/>
          <p:cNvSpPr>
            <a:spLocks/>
          </p:cNvSpPr>
          <p:nvPr/>
        </p:nvSpPr>
        <p:spPr bwMode="auto">
          <a:xfrm>
            <a:off x="422275" y="2339975"/>
            <a:ext cx="3873500" cy="568325"/>
          </a:xfrm>
          <a:custGeom>
            <a:avLst/>
            <a:gdLst>
              <a:gd name="T0" fmla="*/ 2147483646 w 2440"/>
              <a:gd name="T1" fmla="*/ 2147483646 h 358"/>
              <a:gd name="T2" fmla="*/ 2147483646 w 2440"/>
              <a:gd name="T3" fmla="*/ 2147483646 h 358"/>
              <a:gd name="T4" fmla="*/ 2147483646 w 2440"/>
              <a:gd name="T5" fmla="*/ 2147483646 h 358"/>
              <a:gd name="T6" fmla="*/ 2147483646 w 2440"/>
              <a:gd name="T7" fmla="*/ 2147483646 h 358"/>
              <a:gd name="T8" fmla="*/ 2147483646 w 2440"/>
              <a:gd name="T9" fmla="*/ 2147483646 h 358"/>
              <a:gd name="T10" fmla="*/ 2147483646 w 2440"/>
              <a:gd name="T11" fmla="*/ 2147483646 h 358"/>
              <a:gd name="T12" fmla="*/ 2147483646 w 2440"/>
              <a:gd name="T13" fmla="*/ 2147483646 h 358"/>
              <a:gd name="T14" fmla="*/ 2147483646 w 2440"/>
              <a:gd name="T15" fmla="*/ 2147483646 h 358"/>
              <a:gd name="T16" fmla="*/ 2147483646 w 2440"/>
              <a:gd name="T17" fmla="*/ 2147483646 h 358"/>
              <a:gd name="T18" fmla="*/ 2147483646 w 2440"/>
              <a:gd name="T19" fmla="*/ 2147483646 h 358"/>
              <a:gd name="T20" fmla="*/ 2147483646 w 2440"/>
              <a:gd name="T21" fmla="*/ 2147483646 h 358"/>
              <a:gd name="T22" fmla="*/ 2147483646 w 2440"/>
              <a:gd name="T23" fmla="*/ 2147483646 h 358"/>
              <a:gd name="T24" fmla="*/ 2147483646 w 2440"/>
              <a:gd name="T25" fmla="*/ 2147483646 h 358"/>
              <a:gd name="T26" fmla="*/ 2147483646 w 2440"/>
              <a:gd name="T27" fmla="*/ 2147483646 h 358"/>
              <a:gd name="T28" fmla="*/ 2147483646 w 2440"/>
              <a:gd name="T29" fmla="*/ 2147483646 h 358"/>
              <a:gd name="T30" fmla="*/ 2147483646 w 2440"/>
              <a:gd name="T31" fmla="*/ 2147483646 h 358"/>
              <a:gd name="T32" fmla="*/ 2147483646 w 2440"/>
              <a:gd name="T33" fmla="*/ 2147483646 h 358"/>
              <a:gd name="T34" fmla="*/ 2147483646 w 2440"/>
              <a:gd name="T35" fmla="*/ 2147483646 h 358"/>
              <a:gd name="T36" fmla="*/ 2147483646 w 2440"/>
              <a:gd name="T37" fmla="*/ 2147483646 h 358"/>
              <a:gd name="T38" fmla="*/ 2147483646 w 2440"/>
              <a:gd name="T39" fmla="*/ 2147483646 h 358"/>
              <a:gd name="T40" fmla="*/ 2147483646 w 2440"/>
              <a:gd name="T41" fmla="*/ 0 h 358"/>
              <a:gd name="T42" fmla="*/ 2147483646 w 2440"/>
              <a:gd name="T43" fmla="*/ 0 h 358"/>
              <a:gd name="T44" fmla="*/ 2147483646 w 2440"/>
              <a:gd name="T45" fmla="*/ 0 h 358"/>
              <a:gd name="T46" fmla="*/ 2147483646 w 2440"/>
              <a:gd name="T47" fmla="*/ 2147483646 h 358"/>
              <a:gd name="T48" fmla="*/ 2147483646 w 2440"/>
              <a:gd name="T49" fmla="*/ 2147483646 h 358"/>
              <a:gd name="T50" fmla="*/ 2147483646 w 2440"/>
              <a:gd name="T51" fmla="*/ 2147483646 h 358"/>
              <a:gd name="T52" fmla="*/ 2147483646 w 2440"/>
              <a:gd name="T53" fmla="*/ 2147483646 h 358"/>
              <a:gd name="T54" fmla="*/ 0 w 2440"/>
              <a:gd name="T55" fmla="*/ 2147483646 h 358"/>
              <a:gd name="T56" fmla="*/ 2147483646 w 2440"/>
              <a:gd name="T57" fmla="*/ 2147483646 h 358"/>
              <a:gd name="T58" fmla="*/ 2147483646 w 2440"/>
              <a:gd name="T59" fmla="*/ 2147483646 h 358"/>
              <a:gd name="T60" fmla="*/ 2147483646 w 2440"/>
              <a:gd name="T61" fmla="*/ 2147483646 h 358"/>
              <a:gd name="T62" fmla="*/ 2147483646 w 2440"/>
              <a:gd name="T63" fmla="*/ 2147483646 h 358"/>
              <a:gd name="T64" fmla="*/ 2147483646 w 2440"/>
              <a:gd name="T65" fmla="*/ 2147483646 h 358"/>
              <a:gd name="T66" fmla="*/ 2147483646 w 2440"/>
              <a:gd name="T67" fmla="*/ 2147483646 h 358"/>
              <a:gd name="T68" fmla="*/ 2147483646 w 2440"/>
              <a:gd name="T69" fmla="*/ 2147483646 h 358"/>
              <a:gd name="T70" fmla="*/ 2147483646 w 2440"/>
              <a:gd name="T71" fmla="*/ 2147483646 h 358"/>
              <a:gd name="T72" fmla="*/ 2147483646 w 2440"/>
              <a:gd name="T73" fmla="*/ 2147483646 h 358"/>
              <a:gd name="T74" fmla="*/ 2147483646 w 2440"/>
              <a:gd name="T75" fmla="*/ 2147483646 h 358"/>
              <a:gd name="T76" fmla="*/ 2147483646 w 2440"/>
              <a:gd name="T77" fmla="*/ 2147483646 h 358"/>
              <a:gd name="T78" fmla="*/ 2147483646 w 2440"/>
              <a:gd name="T79" fmla="*/ 2147483646 h 358"/>
              <a:gd name="T80" fmla="*/ 2147483646 w 2440"/>
              <a:gd name="T81" fmla="*/ 2147483646 h 358"/>
              <a:gd name="T82" fmla="*/ 2147483646 w 2440"/>
              <a:gd name="T83" fmla="*/ 2147483646 h 358"/>
              <a:gd name="T84" fmla="*/ 2147483646 w 2440"/>
              <a:gd name="T85" fmla="*/ 2147483646 h 358"/>
              <a:gd name="T86" fmla="*/ 2147483646 w 2440"/>
              <a:gd name="T87" fmla="*/ 2147483646 h 35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440"/>
              <a:gd name="T133" fmla="*/ 0 h 358"/>
              <a:gd name="T134" fmla="*/ 2440 w 2440"/>
              <a:gd name="T135" fmla="*/ 358 h 358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440" h="358">
                <a:moveTo>
                  <a:pt x="2356" y="190"/>
                </a:moveTo>
                <a:lnTo>
                  <a:pt x="2356" y="190"/>
                </a:lnTo>
                <a:lnTo>
                  <a:pt x="2350" y="184"/>
                </a:lnTo>
                <a:lnTo>
                  <a:pt x="2334" y="168"/>
                </a:lnTo>
                <a:lnTo>
                  <a:pt x="2320" y="158"/>
                </a:lnTo>
                <a:lnTo>
                  <a:pt x="2302" y="148"/>
                </a:lnTo>
                <a:lnTo>
                  <a:pt x="2282" y="136"/>
                </a:lnTo>
                <a:lnTo>
                  <a:pt x="2256" y="124"/>
                </a:lnTo>
                <a:lnTo>
                  <a:pt x="2226" y="112"/>
                </a:lnTo>
                <a:lnTo>
                  <a:pt x="2192" y="100"/>
                </a:lnTo>
                <a:lnTo>
                  <a:pt x="2152" y="90"/>
                </a:lnTo>
                <a:lnTo>
                  <a:pt x="2106" y="80"/>
                </a:lnTo>
                <a:lnTo>
                  <a:pt x="2054" y="74"/>
                </a:lnTo>
                <a:lnTo>
                  <a:pt x="1998" y="70"/>
                </a:lnTo>
                <a:lnTo>
                  <a:pt x="1934" y="68"/>
                </a:lnTo>
                <a:lnTo>
                  <a:pt x="1864" y="70"/>
                </a:lnTo>
                <a:lnTo>
                  <a:pt x="1822" y="50"/>
                </a:lnTo>
                <a:lnTo>
                  <a:pt x="1794" y="36"/>
                </a:lnTo>
                <a:lnTo>
                  <a:pt x="1776" y="26"/>
                </a:lnTo>
                <a:lnTo>
                  <a:pt x="1764" y="20"/>
                </a:lnTo>
                <a:lnTo>
                  <a:pt x="1748" y="18"/>
                </a:lnTo>
                <a:lnTo>
                  <a:pt x="1730" y="16"/>
                </a:lnTo>
                <a:lnTo>
                  <a:pt x="1702" y="14"/>
                </a:lnTo>
                <a:lnTo>
                  <a:pt x="1664" y="10"/>
                </a:lnTo>
                <a:lnTo>
                  <a:pt x="1610" y="6"/>
                </a:lnTo>
                <a:lnTo>
                  <a:pt x="1544" y="2"/>
                </a:lnTo>
                <a:lnTo>
                  <a:pt x="1472" y="2"/>
                </a:lnTo>
                <a:lnTo>
                  <a:pt x="1398" y="2"/>
                </a:lnTo>
                <a:lnTo>
                  <a:pt x="1360" y="6"/>
                </a:lnTo>
                <a:lnTo>
                  <a:pt x="1324" y="8"/>
                </a:lnTo>
                <a:lnTo>
                  <a:pt x="1290" y="14"/>
                </a:lnTo>
                <a:lnTo>
                  <a:pt x="1256" y="20"/>
                </a:lnTo>
                <a:lnTo>
                  <a:pt x="1226" y="28"/>
                </a:lnTo>
                <a:lnTo>
                  <a:pt x="1198" y="38"/>
                </a:lnTo>
                <a:lnTo>
                  <a:pt x="1116" y="22"/>
                </a:lnTo>
                <a:lnTo>
                  <a:pt x="1056" y="10"/>
                </a:lnTo>
                <a:lnTo>
                  <a:pt x="1008" y="4"/>
                </a:lnTo>
                <a:lnTo>
                  <a:pt x="966" y="0"/>
                </a:lnTo>
                <a:lnTo>
                  <a:pt x="924" y="0"/>
                </a:lnTo>
                <a:lnTo>
                  <a:pt x="874" y="0"/>
                </a:lnTo>
                <a:lnTo>
                  <a:pt x="808" y="0"/>
                </a:lnTo>
                <a:lnTo>
                  <a:pt x="718" y="0"/>
                </a:lnTo>
                <a:lnTo>
                  <a:pt x="620" y="6"/>
                </a:lnTo>
                <a:lnTo>
                  <a:pt x="516" y="14"/>
                </a:lnTo>
                <a:lnTo>
                  <a:pt x="396" y="26"/>
                </a:lnTo>
                <a:lnTo>
                  <a:pt x="270" y="38"/>
                </a:lnTo>
                <a:lnTo>
                  <a:pt x="152" y="54"/>
                </a:lnTo>
                <a:lnTo>
                  <a:pt x="102" y="62"/>
                </a:lnTo>
                <a:lnTo>
                  <a:pt x="58" y="70"/>
                </a:lnTo>
                <a:lnTo>
                  <a:pt x="24" y="78"/>
                </a:lnTo>
                <a:lnTo>
                  <a:pt x="0" y="86"/>
                </a:lnTo>
                <a:lnTo>
                  <a:pt x="2" y="256"/>
                </a:lnTo>
                <a:lnTo>
                  <a:pt x="96" y="250"/>
                </a:lnTo>
                <a:lnTo>
                  <a:pt x="340" y="236"/>
                </a:lnTo>
                <a:lnTo>
                  <a:pt x="504" y="226"/>
                </a:lnTo>
                <a:lnTo>
                  <a:pt x="690" y="220"/>
                </a:lnTo>
                <a:lnTo>
                  <a:pt x="888" y="212"/>
                </a:lnTo>
                <a:lnTo>
                  <a:pt x="1096" y="206"/>
                </a:lnTo>
                <a:lnTo>
                  <a:pt x="1304" y="204"/>
                </a:lnTo>
                <a:lnTo>
                  <a:pt x="1510" y="204"/>
                </a:lnTo>
                <a:lnTo>
                  <a:pt x="1608" y="206"/>
                </a:lnTo>
                <a:lnTo>
                  <a:pt x="1706" y="210"/>
                </a:lnTo>
                <a:lnTo>
                  <a:pt x="1798" y="214"/>
                </a:lnTo>
                <a:lnTo>
                  <a:pt x="1884" y="220"/>
                </a:lnTo>
                <a:lnTo>
                  <a:pt x="1966" y="226"/>
                </a:lnTo>
                <a:lnTo>
                  <a:pt x="2042" y="234"/>
                </a:lnTo>
                <a:lnTo>
                  <a:pt x="2112" y="244"/>
                </a:lnTo>
                <a:lnTo>
                  <a:pt x="2172" y="256"/>
                </a:lnTo>
                <a:lnTo>
                  <a:pt x="2226" y="270"/>
                </a:lnTo>
                <a:lnTo>
                  <a:pt x="2248" y="278"/>
                </a:lnTo>
                <a:lnTo>
                  <a:pt x="2268" y="286"/>
                </a:lnTo>
                <a:lnTo>
                  <a:pt x="2286" y="294"/>
                </a:lnTo>
                <a:lnTo>
                  <a:pt x="2302" y="302"/>
                </a:lnTo>
                <a:lnTo>
                  <a:pt x="2316" y="312"/>
                </a:lnTo>
                <a:lnTo>
                  <a:pt x="2326" y="322"/>
                </a:lnTo>
                <a:lnTo>
                  <a:pt x="2440" y="358"/>
                </a:lnTo>
                <a:lnTo>
                  <a:pt x="2430" y="336"/>
                </a:lnTo>
                <a:lnTo>
                  <a:pt x="2408" y="286"/>
                </a:lnTo>
                <a:lnTo>
                  <a:pt x="2380" y="228"/>
                </a:lnTo>
                <a:lnTo>
                  <a:pt x="2368" y="206"/>
                </a:lnTo>
                <a:lnTo>
                  <a:pt x="2356" y="190"/>
                </a:lnTo>
                <a:close/>
              </a:path>
            </a:pathLst>
          </a:custGeom>
          <a:solidFill>
            <a:srgbClr val="BF92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34"/>
          <p:cNvSpPr>
            <a:spLocks/>
          </p:cNvSpPr>
          <p:nvPr/>
        </p:nvSpPr>
        <p:spPr bwMode="auto">
          <a:xfrm>
            <a:off x="4546600" y="2352675"/>
            <a:ext cx="3397250" cy="565150"/>
          </a:xfrm>
          <a:custGeom>
            <a:avLst/>
            <a:gdLst>
              <a:gd name="T0" fmla="*/ 0 w 2150"/>
              <a:gd name="T1" fmla="*/ 2147483646 h 356"/>
              <a:gd name="T2" fmla="*/ 2147483646 w 2150"/>
              <a:gd name="T3" fmla="*/ 2147483646 h 356"/>
              <a:gd name="T4" fmla="*/ 2147483646 w 2150"/>
              <a:gd name="T5" fmla="*/ 2147483646 h 356"/>
              <a:gd name="T6" fmla="*/ 2147483646 w 2150"/>
              <a:gd name="T7" fmla="*/ 2147483646 h 356"/>
              <a:gd name="T8" fmla="*/ 2147483646 w 2150"/>
              <a:gd name="T9" fmla="*/ 2147483646 h 356"/>
              <a:gd name="T10" fmla="*/ 2147483646 w 2150"/>
              <a:gd name="T11" fmla="*/ 2147483646 h 356"/>
              <a:gd name="T12" fmla="*/ 2147483646 w 2150"/>
              <a:gd name="T13" fmla="*/ 2147483646 h 356"/>
              <a:gd name="T14" fmla="*/ 2147483646 w 2150"/>
              <a:gd name="T15" fmla="*/ 2147483646 h 356"/>
              <a:gd name="T16" fmla="*/ 2147483646 w 2150"/>
              <a:gd name="T17" fmla="*/ 2147483646 h 356"/>
              <a:gd name="T18" fmla="*/ 2147483646 w 2150"/>
              <a:gd name="T19" fmla="*/ 2147483646 h 356"/>
              <a:gd name="T20" fmla="*/ 2147483646 w 2150"/>
              <a:gd name="T21" fmla="*/ 2147483646 h 356"/>
              <a:gd name="T22" fmla="*/ 2147483646 w 2150"/>
              <a:gd name="T23" fmla="*/ 2147483646 h 356"/>
              <a:gd name="T24" fmla="*/ 2147483646 w 2150"/>
              <a:gd name="T25" fmla="*/ 2147483646 h 356"/>
              <a:gd name="T26" fmla="*/ 2147483646 w 2150"/>
              <a:gd name="T27" fmla="*/ 2147483646 h 356"/>
              <a:gd name="T28" fmla="*/ 2147483646 w 2150"/>
              <a:gd name="T29" fmla="*/ 2147483646 h 356"/>
              <a:gd name="T30" fmla="*/ 2147483646 w 2150"/>
              <a:gd name="T31" fmla="*/ 2147483646 h 356"/>
              <a:gd name="T32" fmla="*/ 2147483646 w 2150"/>
              <a:gd name="T33" fmla="*/ 2147483646 h 356"/>
              <a:gd name="T34" fmla="*/ 2147483646 w 2150"/>
              <a:gd name="T35" fmla="*/ 2147483646 h 356"/>
              <a:gd name="T36" fmla="*/ 2147483646 w 2150"/>
              <a:gd name="T37" fmla="*/ 2147483646 h 356"/>
              <a:gd name="T38" fmla="*/ 2147483646 w 2150"/>
              <a:gd name="T39" fmla="*/ 2147483646 h 356"/>
              <a:gd name="T40" fmla="*/ 2147483646 w 2150"/>
              <a:gd name="T41" fmla="*/ 2147483646 h 356"/>
              <a:gd name="T42" fmla="*/ 2147483646 w 2150"/>
              <a:gd name="T43" fmla="*/ 0 h 356"/>
              <a:gd name="T44" fmla="*/ 2147483646 w 2150"/>
              <a:gd name="T45" fmla="*/ 0 h 356"/>
              <a:gd name="T46" fmla="*/ 2147483646 w 2150"/>
              <a:gd name="T47" fmla="*/ 2147483646 h 356"/>
              <a:gd name="T48" fmla="*/ 2147483646 w 2150"/>
              <a:gd name="T49" fmla="*/ 2147483646 h 356"/>
              <a:gd name="T50" fmla="*/ 2147483646 w 2150"/>
              <a:gd name="T51" fmla="*/ 2147483646 h 356"/>
              <a:gd name="T52" fmla="*/ 2147483646 w 2150"/>
              <a:gd name="T53" fmla="*/ 2147483646 h 356"/>
              <a:gd name="T54" fmla="*/ 2147483646 w 2150"/>
              <a:gd name="T55" fmla="*/ 2147483646 h 356"/>
              <a:gd name="T56" fmla="*/ 2147483646 w 2150"/>
              <a:gd name="T57" fmla="*/ 2147483646 h 356"/>
              <a:gd name="T58" fmla="*/ 2147483646 w 2150"/>
              <a:gd name="T59" fmla="*/ 2147483646 h 356"/>
              <a:gd name="T60" fmla="*/ 2147483646 w 2150"/>
              <a:gd name="T61" fmla="*/ 2147483646 h 356"/>
              <a:gd name="T62" fmla="*/ 2147483646 w 2150"/>
              <a:gd name="T63" fmla="*/ 2147483646 h 356"/>
              <a:gd name="T64" fmla="*/ 2147483646 w 2150"/>
              <a:gd name="T65" fmla="*/ 2147483646 h 356"/>
              <a:gd name="T66" fmla="*/ 2147483646 w 2150"/>
              <a:gd name="T67" fmla="*/ 2147483646 h 356"/>
              <a:gd name="T68" fmla="*/ 2147483646 w 2150"/>
              <a:gd name="T69" fmla="*/ 2147483646 h 356"/>
              <a:gd name="T70" fmla="*/ 2147483646 w 2150"/>
              <a:gd name="T71" fmla="*/ 2147483646 h 356"/>
              <a:gd name="T72" fmla="*/ 2147483646 w 2150"/>
              <a:gd name="T73" fmla="*/ 2147483646 h 356"/>
              <a:gd name="T74" fmla="*/ 2147483646 w 2150"/>
              <a:gd name="T75" fmla="*/ 2147483646 h 356"/>
              <a:gd name="T76" fmla="*/ 2147483646 w 2150"/>
              <a:gd name="T77" fmla="*/ 2147483646 h 356"/>
              <a:gd name="T78" fmla="*/ 2147483646 w 2150"/>
              <a:gd name="T79" fmla="*/ 2147483646 h 356"/>
              <a:gd name="T80" fmla="*/ 2147483646 w 2150"/>
              <a:gd name="T81" fmla="*/ 2147483646 h 356"/>
              <a:gd name="T82" fmla="*/ 2147483646 w 2150"/>
              <a:gd name="T83" fmla="*/ 2147483646 h 356"/>
              <a:gd name="T84" fmla="*/ 2147483646 w 2150"/>
              <a:gd name="T85" fmla="*/ 2147483646 h 356"/>
              <a:gd name="T86" fmla="*/ 2147483646 w 2150"/>
              <a:gd name="T87" fmla="*/ 2147483646 h 356"/>
              <a:gd name="T88" fmla="*/ 2147483646 w 2150"/>
              <a:gd name="T89" fmla="*/ 2147483646 h 356"/>
              <a:gd name="T90" fmla="*/ 2147483646 w 2150"/>
              <a:gd name="T91" fmla="*/ 2147483646 h 356"/>
              <a:gd name="T92" fmla="*/ 2147483646 w 2150"/>
              <a:gd name="T93" fmla="*/ 2147483646 h 356"/>
              <a:gd name="T94" fmla="*/ 2147483646 w 2150"/>
              <a:gd name="T95" fmla="*/ 2147483646 h 356"/>
              <a:gd name="T96" fmla="*/ 2147483646 w 2150"/>
              <a:gd name="T97" fmla="*/ 2147483646 h 356"/>
              <a:gd name="T98" fmla="*/ 2147483646 w 2150"/>
              <a:gd name="T99" fmla="*/ 2147483646 h 356"/>
              <a:gd name="T100" fmla="*/ 2147483646 w 2150"/>
              <a:gd name="T101" fmla="*/ 2147483646 h 356"/>
              <a:gd name="T102" fmla="*/ 2147483646 w 2150"/>
              <a:gd name="T103" fmla="*/ 2147483646 h 356"/>
              <a:gd name="T104" fmla="*/ 2147483646 w 2150"/>
              <a:gd name="T105" fmla="*/ 2147483646 h 356"/>
              <a:gd name="T106" fmla="*/ 2147483646 w 2150"/>
              <a:gd name="T107" fmla="*/ 2147483646 h 356"/>
              <a:gd name="T108" fmla="*/ 2147483646 w 2150"/>
              <a:gd name="T109" fmla="*/ 2147483646 h 356"/>
              <a:gd name="T110" fmla="*/ 2147483646 w 2150"/>
              <a:gd name="T111" fmla="*/ 2147483646 h 356"/>
              <a:gd name="T112" fmla="*/ 2147483646 w 2150"/>
              <a:gd name="T113" fmla="*/ 2147483646 h 356"/>
              <a:gd name="T114" fmla="*/ 2147483646 w 2150"/>
              <a:gd name="T115" fmla="*/ 2147483646 h 356"/>
              <a:gd name="T116" fmla="*/ 2147483646 w 2150"/>
              <a:gd name="T117" fmla="*/ 2147483646 h 356"/>
              <a:gd name="T118" fmla="*/ 2147483646 w 2150"/>
              <a:gd name="T119" fmla="*/ 2147483646 h 356"/>
              <a:gd name="T120" fmla="*/ 2147483646 w 2150"/>
              <a:gd name="T121" fmla="*/ 2147483646 h 35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150"/>
              <a:gd name="T184" fmla="*/ 0 h 356"/>
              <a:gd name="T185" fmla="*/ 2150 w 2150"/>
              <a:gd name="T186" fmla="*/ 356 h 35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150" h="356">
                <a:moveTo>
                  <a:pt x="16" y="356"/>
                </a:moveTo>
                <a:lnTo>
                  <a:pt x="0" y="294"/>
                </a:lnTo>
                <a:lnTo>
                  <a:pt x="4" y="268"/>
                </a:lnTo>
                <a:lnTo>
                  <a:pt x="12" y="246"/>
                </a:lnTo>
                <a:lnTo>
                  <a:pt x="22" y="224"/>
                </a:lnTo>
                <a:lnTo>
                  <a:pt x="34" y="204"/>
                </a:lnTo>
                <a:lnTo>
                  <a:pt x="48" y="186"/>
                </a:lnTo>
                <a:lnTo>
                  <a:pt x="66" y="170"/>
                </a:lnTo>
                <a:lnTo>
                  <a:pt x="84" y="156"/>
                </a:lnTo>
                <a:lnTo>
                  <a:pt x="104" y="142"/>
                </a:lnTo>
                <a:lnTo>
                  <a:pt x="126" y="130"/>
                </a:lnTo>
                <a:lnTo>
                  <a:pt x="150" y="120"/>
                </a:lnTo>
                <a:lnTo>
                  <a:pt x="174" y="112"/>
                </a:lnTo>
                <a:lnTo>
                  <a:pt x="198" y="104"/>
                </a:lnTo>
                <a:lnTo>
                  <a:pt x="224" y="98"/>
                </a:lnTo>
                <a:lnTo>
                  <a:pt x="250" y="94"/>
                </a:lnTo>
                <a:lnTo>
                  <a:pt x="304" y="86"/>
                </a:lnTo>
                <a:lnTo>
                  <a:pt x="358" y="82"/>
                </a:lnTo>
                <a:lnTo>
                  <a:pt x="408" y="82"/>
                </a:lnTo>
                <a:lnTo>
                  <a:pt x="456" y="82"/>
                </a:lnTo>
                <a:lnTo>
                  <a:pt x="498" y="84"/>
                </a:lnTo>
                <a:lnTo>
                  <a:pt x="562" y="90"/>
                </a:lnTo>
                <a:lnTo>
                  <a:pt x="586" y="92"/>
                </a:lnTo>
                <a:lnTo>
                  <a:pt x="642" y="76"/>
                </a:lnTo>
                <a:lnTo>
                  <a:pt x="700" y="60"/>
                </a:lnTo>
                <a:lnTo>
                  <a:pt x="768" y="42"/>
                </a:lnTo>
                <a:lnTo>
                  <a:pt x="782" y="38"/>
                </a:lnTo>
                <a:lnTo>
                  <a:pt x="802" y="36"/>
                </a:lnTo>
                <a:lnTo>
                  <a:pt x="826" y="36"/>
                </a:lnTo>
                <a:lnTo>
                  <a:pt x="854" y="36"/>
                </a:lnTo>
                <a:lnTo>
                  <a:pt x="918" y="42"/>
                </a:lnTo>
                <a:lnTo>
                  <a:pt x="984" y="50"/>
                </a:lnTo>
                <a:lnTo>
                  <a:pt x="1104" y="70"/>
                </a:lnTo>
                <a:lnTo>
                  <a:pt x="1156" y="78"/>
                </a:lnTo>
                <a:lnTo>
                  <a:pt x="1172" y="66"/>
                </a:lnTo>
                <a:lnTo>
                  <a:pt x="1192" y="52"/>
                </a:lnTo>
                <a:lnTo>
                  <a:pt x="1216" y="38"/>
                </a:lnTo>
                <a:lnTo>
                  <a:pt x="1240" y="26"/>
                </a:lnTo>
                <a:lnTo>
                  <a:pt x="1280" y="8"/>
                </a:lnTo>
                <a:lnTo>
                  <a:pt x="1298" y="0"/>
                </a:lnTo>
                <a:lnTo>
                  <a:pt x="1308" y="0"/>
                </a:lnTo>
                <a:lnTo>
                  <a:pt x="1316" y="2"/>
                </a:lnTo>
                <a:lnTo>
                  <a:pt x="1326" y="6"/>
                </a:lnTo>
                <a:lnTo>
                  <a:pt x="1332" y="10"/>
                </a:lnTo>
                <a:lnTo>
                  <a:pt x="1346" y="24"/>
                </a:lnTo>
                <a:lnTo>
                  <a:pt x="1356" y="38"/>
                </a:lnTo>
                <a:lnTo>
                  <a:pt x="1362" y="52"/>
                </a:lnTo>
                <a:lnTo>
                  <a:pt x="1368" y="66"/>
                </a:lnTo>
                <a:lnTo>
                  <a:pt x="1372" y="78"/>
                </a:lnTo>
                <a:lnTo>
                  <a:pt x="1382" y="80"/>
                </a:lnTo>
                <a:lnTo>
                  <a:pt x="1392" y="84"/>
                </a:lnTo>
                <a:lnTo>
                  <a:pt x="1404" y="90"/>
                </a:lnTo>
                <a:lnTo>
                  <a:pt x="1416" y="96"/>
                </a:lnTo>
                <a:lnTo>
                  <a:pt x="1440" y="114"/>
                </a:lnTo>
                <a:lnTo>
                  <a:pt x="1464" y="134"/>
                </a:lnTo>
                <a:lnTo>
                  <a:pt x="1486" y="154"/>
                </a:lnTo>
                <a:lnTo>
                  <a:pt x="1502" y="172"/>
                </a:lnTo>
                <a:lnTo>
                  <a:pt x="1518" y="190"/>
                </a:lnTo>
                <a:lnTo>
                  <a:pt x="1558" y="188"/>
                </a:lnTo>
                <a:lnTo>
                  <a:pt x="1560" y="160"/>
                </a:lnTo>
                <a:lnTo>
                  <a:pt x="1560" y="154"/>
                </a:lnTo>
                <a:lnTo>
                  <a:pt x="1562" y="148"/>
                </a:lnTo>
                <a:lnTo>
                  <a:pt x="1570" y="136"/>
                </a:lnTo>
                <a:lnTo>
                  <a:pt x="1580" y="126"/>
                </a:lnTo>
                <a:lnTo>
                  <a:pt x="1594" y="116"/>
                </a:lnTo>
                <a:lnTo>
                  <a:pt x="1610" y="106"/>
                </a:lnTo>
                <a:lnTo>
                  <a:pt x="1630" y="96"/>
                </a:lnTo>
                <a:lnTo>
                  <a:pt x="1670" y="80"/>
                </a:lnTo>
                <a:lnTo>
                  <a:pt x="1710" y="66"/>
                </a:lnTo>
                <a:lnTo>
                  <a:pt x="1746" y="56"/>
                </a:lnTo>
                <a:lnTo>
                  <a:pt x="1780" y="46"/>
                </a:lnTo>
                <a:lnTo>
                  <a:pt x="1798" y="46"/>
                </a:lnTo>
                <a:lnTo>
                  <a:pt x="1814" y="50"/>
                </a:lnTo>
                <a:lnTo>
                  <a:pt x="1830" y="54"/>
                </a:lnTo>
                <a:lnTo>
                  <a:pt x="1844" y="58"/>
                </a:lnTo>
                <a:lnTo>
                  <a:pt x="1856" y="64"/>
                </a:lnTo>
                <a:lnTo>
                  <a:pt x="1866" y="72"/>
                </a:lnTo>
                <a:lnTo>
                  <a:pt x="1882" y="86"/>
                </a:lnTo>
                <a:lnTo>
                  <a:pt x="1894" y="100"/>
                </a:lnTo>
                <a:lnTo>
                  <a:pt x="1902" y="114"/>
                </a:lnTo>
                <a:lnTo>
                  <a:pt x="1906" y="126"/>
                </a:lnTo>
                <a:lnTo>
                  <a:pt x="1920" y="120"/>
                </a:lnTo>
                <a:lnTo>
                  <a:pt x="1936" y="116"/>
                </a:lnTo>
                <a:lnTo>
                  <a:pt x="1972" y="108"/>
                </a:lnTo>
                <a:lnTo>
                  <a:pt x="2012" y="102"/>
                </a:lnTo>
                <a:lnTo>
                  <a:pt x="2052" y="100"/>
                </a:lnTo>
                <a:lnTo>
                  <a:pt x="2120" y="100"/>
                </a:lnTo>
                <a:lnTo>
                  <a:pt x="2150" y="100"/>
                </a:lnTo>
                <a:lnTo>
                  <a:pt x="2148" y="268"/>
                </a:lnTo>
                <a:lnTo>
                  <a:pt x="2062" y="262"/>
                </a:lnTo>
                <a:lnTo>
                  <a:pt x="1836" y="246"/>
                </a:lnTo>
                <a:lnTo>
                  <a:pt x="1684" y="238"/>
                </a:lnTo>
                <a:lnTo>
                  <a:pt x="1512" y="230"/>
                </a:lnTo>
                <a:lnTo>
                  <a:pt x="1330" y="224"/>
                </a:lnTo>
                <a:lnTo>
                  <a:pt x="1138" y="218"/>
                </a:lnTo>
                <a:lnTo>
                  <a:pt x="946" y="216"/>
                </a:lnTo>
                <a:lnTo>
                  <a:pt x="756" y="218"/>
                </a:lnTo>
                <a:lnTo>
                  <a:pt x="666" y="220"/>
                </a:lnTo>
                <a:lnTo>
                  <a:pt x="578" y="224"/>
                </a:lnTo>
                <a:lnTo>
                  <a:pt x="492" y="230"/>
                </a:lnTo>
                <a:lnTo>
                  <a:pt x="412" y="236"/>
                </a:lnTo>
                <a:lnTo>
                  <a:pt x="338" y="244"/>
                </a:lnTo>
                <a:lnTo>
                  <a:pt x="268" y="254"/>
                </a:lnTo>
                <a:lnTo>
                  <a:pt x="206" y="266"/>
                </a:lnTo>
                <a:lnTo>
                  <a:pt x="150" y="280"/>
                </a:lnTo>
                <a:lnTo>
                  <a:pt x="104" y="296"/>
                </a:lnTo>
                <a:lnTo>
                  <a:pt x="82" y="304"/>
                </a:lnTo>
                <a:lnTo>
                  <a:pt x="64" y="314"/>
                </a:lnTo>
                <a:lnTo>
                  <a:pt x="48" y="324"/>
                </a:lnTo>
                <a:lnTo>
                  <a:pt x="34" y="334"/>
                </a:lnTo>
                <a:lnTo>
                  <a:pt x="24" y="344"/>
                </a:lnTo>
                <a:lnTo>
                  <a:pt x="16" y="356"/>
                </a:lnTo>
                <a:close/>
              </a:path>
            </a:pathLst>
          </a:custGeom>
          <a:solidFill>
            <a:srgbClr val="BF92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35"/>
          <p:cNvSpPr>
            <a:spLocks/>
          </p:cNvSpPr>
          <p:nvPr/>
        </p:nvSpPr>
        <p:spPr bwMode="auto">
          <a:xfrm>
            <a:off x="3432175" y="1158875"/>
            <a:ext cx="1790700" cy="4289425"/>
          </a:xfrm>
          <a:custGeom>
            <a:avLst/>
            <a:gdLst>
              <a:gd name="T0" fmla="*/ 0 w 1128"/>
              <a:gd name="T1" fmla="*/ 0 h 2702"/>
              <a:gd name="T2" fmla="*/ 2147483646 w 1128"/>
              <a:gd name="T3" fmla="*/ 2147483646 h 2702"/>
              <a:gd name="T4" fmla="*/ 2147483646 w 1128"/>
              <a:gd name="T5" fmla="*/ 2147483646 h 2702"/>
              <a:gd name="T6" fmla="*/ 2147483646 w 1128"/>
              <a:gd name="T7" fmla="*/ 2147483646 h 2702"/>
              <a:gd name="T8" fmla="*/ 2147483646 w 1128"/>
              <a:gd name="T9" fmla="*/ 2147483646 h 2702"/>
              <a:gd name="T10" fmla="*/ 2147483646 w 1128"/>
              <a:gd name="T11" fmla="*/ 2147483646 h 2702"/>
              <a:gd name="T12" fmla="*/ 2147483646 w 1128"/>
              <a:gd name="T13" fmla="*/ 2147483646 h 2702"/>
              <a:gd name="T14" fmla="*/ 2147483646 w 1128"/>
              <a:gd name="T15" fmla="*/ 2147483646 h 2702"/>
              <a:gd name="T16" fmla="*/ 2147483646 w 1128"/>
              <a:gd name="T17" fmla="*/ 2147483646 h 2702"/>
              <a:gd name="T18" fmla="*/ 2147483646 w 1128"/>
              <a:gd name="T19" fmla="*/ 2147483646 h 2702"/>
              <a:gd name="T20" fmla="*/ 2147483646 w 1128"/>
              <a:gd name="T21" fmla="*/ 2147483646 h 2702"/>
              <a:gd name="T22" fmla="*/ 2147483646 w 1128"/>
              <a:gd name="T23" fmla="*/ 2147483646 h 2702"/>
              <a:gd name="T24" fmla="*/ 2147483646 w 1128"/>
              <a:gd name="T25" fmla="*/ 2147483646 h 2702"/>
              <a:gd name="T26" fmla="*/ 2147483646 w 1128"/>
              <a:gd name="T27" fmla="*/ 2147483646 h 2702"/>
              <a:gd name="T28" fmla="*/ 2147483646 w 1128"/>
              <a:gd name="T29" fmla="*/ 2147483646 h 2702"/>
              <a:gd name="T30" fmla="*/ 2147483646 w 1128"/>
              <a:gd name="T31" fmla="*/ 2147483646 h 2702"/>
              <a:gd name="T32" fmla="*/ 2147483646 w 1128"/>
              <a:gd name="T33" fmla="*/ 2147483646 h 2702"/>
              <a:gd name="T34" fmla="*/ 2147483646 w 1128"/>
              <a:gd name="T35" fmla="*/ 2147483646 h 2702"/>
              <a:gd name="T36" fmla="*/ 2147483646 w 1128"/>
              <a:gd name="T37" fmla="*/ 2147483646 h 2702"/>
              <a:gd name="T38" fmla="*/ 2147483646 w 1128"/>
              <a:gd name="T39" fmla="*/ 2147483646 h 2702"/>
              <a:gd name="T40" fmla="*/ 2147483646 w 1128"/>
              <a:gd name="T41" fmla="*/ 2147483646 h 2702"/>
              <a:gd name="T42" fmla="*/ 2147483646 w 1128"/>
              <a:gd name="T43" fmla="*/ 2147483646 h 2702"/>
              <a:gd name="T44" fmla="*/ 2147483646 w 1128"/>
              <a:gd name="T45" fmla="*/ 2147483646 h 2702"/>
              <a:gd name="T46" fmla="*/ 2147483646 w 1128"/>
              <a:gd name="T47" fmla="*/ 2147483646 h 2702"/>
              <a:gd name="T48" fmla="*/ 2147483646 w 1128"/>
              <a:gd name="T49" fmla="*/ 2147483646 h 2702"/>
              <a:gd name="T50" fmla="*/ 2147483646 w 1128"/>
              <a:gd name="T51" fmla="*/ 2147483646 h 2702"/>
              <a:gd name="T52" fmla="*/ 2147483646 w 1128"/>
              <a:gd name="T53" fmla="*/ 2147483646 h 2702"/>
              <a:gd name="T54" fmla="*/ 2147483646 w 1128"/>
              <a:gd name="T55" fmla="*/ 2147483646 h 2702"/>
              <a:gd name="T56" fmla="*/ 2147483646 w 1128"/>
              <a:gd name="T57" fmla="*/ 2147483646 h 2702"/>
              <a:gd name="T58" fmla="*/ 2147483646 w 1128"/>
              <a:gd name="T59" fmla="*/ 2147483646 h 2702"/>
              <a:gd name="T60" fmla="*/ 2147483646 w 1128"/>
              <a:gd name="T61" fmla="*/ 2147483646 h 2702"/>
              <a:gd name="T62" fmla="*/ 2147483646 w 1128"/>
              <a:gd name="T63" fmla="*/ 2147483646 h 2702"/>
              <a:gd name="T64" fmla="*/ 2147483646 w 1128"/>
              <a:gd name="T65" fmla="*/ 2147483646 h 2702"/>
              <a:gd name="T66" fmla="*/ 2147483646 w 1128"/>
              <a:gd name="T67" fmla="*/ 2147483646 h 2702"/>
              <a:gd name="T68" fmla="*/ 2147483646 w 1128"/>
              <a:gd name="T69" fmla="*/ 2147483646 h 2702"/>
              <a:gd name="T70" fmla="*/ 2147483646 w 1128"/>
              <a:gd name="T71" fmla="*/ 2147483646 h 2702"/>
              <a:gd name="T72" fmla="*/ 2147483646 w 1128"/>
              <a:gd name="T73" fmla="*/ 2147483646 h 2702"/>
              <a:gd name="T74" fmla="*/ 2147483646 w 1128"/>
              <a:gd name="T75" fmla="*/ 2147483646 h 2702"/>
              <a:gd name="T76" fmla="*/ 2147483646 w 1128"/>
              <a:gd name="T77" fmla="*/ 2147483646 h 2702"/>
              <a:gd name="T78" fmla="*/ 2147483646 w 1128"/>
              <a:gd name="T79" fmla="*/ 2147483646 h 2702"/>
              <a:gd name="T80" fmla="*/ 2147483646 w 1128"/>
              <a:gd name="T81" fmla="*/ 2147483646 h 2702"/>
              <a:gd name="T82" fmla="*/ 2147483646 w 1128"/>
              <a:gd name="T83" fmla="*/ 2147483646 h 2702"/>
              <a:gd name="T84" fmla="*/ 2147483646 w 1128"/>
              <a:gd name="T85" fmla="*/ 2147483646 h 2702"/>
              <a:gd name="T86" fmla="*/ 2147483646 w 1128"/>
              <a:gd name="T87" fmla="*/ 2147483646 h 2702"/>
              <a:gd name="T88" fmla="*/ 2147483646 w 1128"/>
              <a:gd name="T89" fmla="*/ 2147483646 h 2702"/>
              <a:gd name="T90" fmla="*/ 2147483646 w 1128"/>
              <a:gd name="T91" fmla="*/ 2147483646 h 2702"/>
              <a:gd name="T92" fmla="*/ 2147483646 w 1128"/>
              <a:gd name="T93" fmla="*/ 2147483646 h 2702"/>
              <a:gd name="T94" fmla="*/ 2147483646 w 1128"/>
              <a:gd name="T95" fmla="*/ 2147483646 h 2702"/>
              <a:gd name="T96" fmla="*/ 2147483646 w 1128"/>
              <a:gd name="T97" fmla="*/ 2147483646 h 2702"/>
              <a:gd name="T98" fmla="*/ 2147483646 w 1128"/>
              <a:gd name="T99" fmla="*/ 2147483646 h 2702"/>
              <a:gd name="T100" fmla="*/ 0 w 1128"/>
              <a:gd name="T101" fmla="*/ 0 h 270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28"/>
              <a:gd name="T154" fmla="*/ 0 h 2702"/>
              <a:gd name="T155" fmla="*/ 1128 w 1128"/>
              <a:gd name="T156" fmla="*/ 2702 h 270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28" h="2702">
                <a:moveTo>
                  <a:pt x="0" y="0"/>
                </a:moveTo>
                <a:lnTo>
                  <a:pt x="0" y="0"/>
                </a:lnTo>
                <a:lnTo>
                  <a:pt x="6" y="4"/>
                </a:lnTo>
                <a:lnTo>
                  <a:pt x="28" y="20"/>
                </a:lnTo>
                <a:lnTo>
                  <a:pt x="60" y="48"/>
                </a:lnTo>
                <a:lnTo>
                  <a:pt x="102" y="92"/>
                </a:lnTo>
                <a:lnTo>
                  <a:pt x="128" y="120"/>
                </a:lnTo>
                <a:lnTo>
                  <a:pt x="156" y="152"/>
                </a:lnTo>
                <a:lnTo>
                  <a:pt x="186" y="188"/>
                </a:lnTo>
                <a:lnTo>
                  <a:pt x="218" y="230"/>
                </a:lnTo>
                <a:lnTo>
                  <a:pt x="250" y="276"/>
                </a:lnTo>
                <a:lnTo>
                  <a:pt x="286" y="328"/>
                </a:lnTo>
                <a:lnTo>
                  <a:pt x="322" y="386"/>
                </a:lnTo>
                <a:lnTo>
                  <a:pt x="360" y="450"/>
                </a:lnTo>
                <a:lnTo>
                  <a:pt x="398" y="520"/>
                </a:lnTo>
                <a:lnTo>
                  <a:pt x="438" y="594"/>
                </a:lnTo>
                <a:lnTo>
                  <a:pt x="480" y="678"/>
                </a:lnTo>
                <a:lnTo>
                  <a:pt x="522" y="766"/>
                </a:lnTo>
                <a:lnTo>
                  <a:pt x="564" y="862"/>
                </a:lnTo>
                <a:lnTo>
                  <a:pt x="606" y="964"/>
                </a:lnTo>
                <a:lnTo>
                  <a:pt x="648" y="1076"/>
                </a:lnTo>
                <a:lnTo>
                  <a:pt x="692" y="1194"/>
                </a:lnTo>
                <a:lnTo>
                  <a:pt x="734" y="1320"/>
                </a:lnTo>
                <a:lnTo>
                  <a:pt x="778" y="1454"/>
                </a:lnTo>
                <a:lnTo>
                  <a:pt x="820" y="1596"/>
                </a:lnTo>
                <a:lnTo>
                  <a:pt x="862" y="1748"/>
                </a:lnTo>
                <a:lnTo>
                  <a:pt x="902" y="1908"/>
                </a:lnTo>
                <a:lnTo>
                  <a:pt x="942" y="2078"/>
                </a:lnTo>
                <a:lnTo>
                  <a:pt x="982" y="2256"/>
                </a:lnTo>
                <a:lnTo>
                  <a:pt x="1020" y="2444"/>
                </a:lnTo>
                <a:lnTo>
                  <a:pt x="1044" y="2470"/>
                </a:lnTo>
                <a:lnTo>
                  <a:pt x="1068" y="2496"/>
                </a:lnTo>
                <a:lnTo>
                  <a:pt x="1094" y="2530"/>
                </a:lnTo>
                <a:lnTo>
                  <a:pt x="1104" y="2548"/>
                </a:lnTo>
                <a:lnTo>
                  <a:pt x="1114" y="2566"/>
                </a:lnTo>
                <a:lnTo>
                  <a:pt x="1122" y="2586"/>
                </a:lnTo>
                <a:lnTo>
                  <a:pt x="1126" y="2604"/>
                </a:lnTo>
                <a:lnTo>
                  <a:pt x="1128" y="2624"/>
                </a:lnTo>
                <a:lnTo>
                  <a:pt x="1126" y="2642"/>
                </a:lnTo>
                <a:lnTo>
                  <a:pt x="1122" y="2650"/>
                </a:lnTo>
                <a:lnTo>
                  <a:pt x="1118" y="2658"/>
                </a:lnTo>
                <a:lnTo>
                  <a:pt x="1114" y="2666"/>
                </a:lnTo>
                <a:lnTo>
                  <a:pt x="1106" y="2674"/>
                </a:lnTo>
                <a:lnTo>
                  <a:pt x="1090" y="2656"/>
                </a:lnTo>
                <a:lnTo>
                  <a:pt x="1074" y="2640"/>
                </a:lnTo>
                <a:lnTo>
                  <a:pt x="1054" y="2624"/>
                </a:lnTo>
                <a:lnTo>
                  <a:pt x="1044" y="2618"/>
                </a:lnTo>
                <a:lnTo>
                  <a:pt x="1034" y="2612"/>
                </a:lnTo>
                <a:lnTo>
                  <a:pt x="1024" y="2610"/>
                </a:lnTo>
                <a:lnTo>
                  <a:pt x="1012" y="2608"/>
                </a:lnTo>
                <a:lnTo>
                  <a:pt x="1004" y="2612"/>
                </a:lnTo>
                <a:lnTo>
                  <a:pt x="994" y="2618"/>
                </a:lnTo>
                <a:lnTo>
                  <a:pt x="986" y="2630"/>
                </a:lnTo>
                <a:lnTo>
                  <a:pt x="980" y="2644"/>
                </a:lnTo>
                <a:lnTo>
                  <a:pt x="974" y="2668"/>
                </a:lnTo>
                <a:lnTo>
                  <a:pt x="962" y="2682"/>
                </a:lnTo>
                <a:lnTo>
                  <a:pt x="948" y="2694"/>
                </a:lnTo>
                <a:lnTo>
                  <a:pt x="940" y="2698"/>
                </a:lnTo>
                <a:lnTo>
                  <a:pt x="932" y="2702"/>
                </a:lnTo>
                <a:lnTo>
                  <a:pt x="922" y="2702"/>
                </a:lnTo>
                <a:lnTo>
                  <a:pt x="914" y="2702"/>
                </a:lnTo>
                <a:lnTo>
                  <a:pt x="906" y="2698"/>
                </a:lnTo>
                <a:lnTo>
                  <a:pt x="898" y="2690"/>
                </a:lnTo>
                <a:lnTo>
                  <a:pt x="890" y="2678"/>
                </a:lnTo>
                <a:lnTo>
                  <a:pt x="884" y="2662"/>
                </a:lnTo>
                <a:lnTo>
                  <a:pt x="878" y="2640"/>
                </a:lnTo>
                <a:lnTo>
                  <a:pt x="874" y="2614"/>
                </a:lnTo>
                <a:lnTo>
                  <a:pt x="874" y="2606"/>
                </a:lnTo>
                <a:lnTo>
                  <a:pt x="880" y="2580"/>
                </a:lnTo>
                <a:lnTo>
                  <a:pt x="892" y="2532"/>
                </a:lnTo>
                <a:lnTo>
                  <a:pt x="916" y="2462"/>
                </a:lnTo>
                <a:lnTo>
                  <a:pt x="902" y="2382"/>
                </a:lnTo>
                <a:lnTo>
                  <a:pt x="886" y="2290"/>
                </a:lnTo>
                <a:lnTo>
                  <a:pt x="860" y="2168"/>
                </a:lnTo>
                <a:lnTo>
                  <a:pt x="828" y="2022"/>
                </a:lnTo>
                <a:lnTo>
                  <a:pt x="790" y="1854"/>
                </a:lnTo>
                <a:lnTo>
                  <a:pt x="744" y="1670"/>
                </a:lnTo>
                <a:lnTo>
                  <a:pt x="690" y="1474"/>
                </a:lnTo>
                <a:lnTo>
                  <a:pt x="662" y="1372"/>
                </a:lnTo>
                <a:lnTo>
                  <a:pt x="630" y="1270"/>
                </a:lnTo>
                <a:lnTo>
                  <a:pt x="598" y="1166"/>
                </a:lnTo>
                <a:lnTo>
                  <a:pt x="562" y="1064"/>
                </a:lnTo>
                <a:lnTo>
                  <a:pt x="526" y="960"/>
                </a:lnTo>
                <a:lnTo>
                  <a:pt x="488" y="858"/>
                </a:lnTo>
                <a:lnTo>
                  <a:pt x="446" y="756"/>
                </a:lnTo>
                <a:lnTo>
                  <a:pt x="404" y="658"/>
                </a:lnTo>
                <a:lnTo>
                  <a:pt x="360" y="560"/>
                </a:lnTo>
                <a:lnTo>
                  <a:pt x="314" y="468"/>
                </a:lnTo>
                <a:lnTo>
                  <a:pt x="266" y="378"/>
                </a:lnTo>
                <a:lnTo>
                  <a:pt x="218" y="292"/>
                </a:lnTo>
                <a:lnTo>
                  <a:pt x="166" y="210"/>
                </a:lnTo>
                <a:lnTo>
                  <a:pt x="112" y="134"/>
                </a:lnTo>
                <a:lnTo>
                  <a:pt x="84" y="98"/>
                </a:lnTo>
                <a:lnTo>
                  <a:pt x="58" y="64"/>
                </a:lnTo>
                <a:lnTo>
                  <a:pt x="28" y="30"/>
                </a:lnTo>
                <a:lnTo>
                  <a:pt x="0" y="0"/>
                </a:lnTo>
                <a:close/>
              </a:path>
            </a:pathLst>
          </a:custGeom>
          <a:solidFill>
            <a:srgbClr val="9668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36"/>
          <p:cNvSpPr>
            <a:spLocks noEditPoints="1"/>
          </p:cNvSpPr>
          <p:nvPr/>
        </p:nvSpPr>
        <p:spPr bwMode="auto">
          <a:xfrm>
            <a:off x="1000125" y="3244850"/>
            <a:ext cx="6937375" cy="3209925"/>
          </a:xfrm>
          <a:custGeom>
            <a:avLst/>
            <a:gdLst>
              <a:gd name="T0" fmla="*/ 2147483646 w 4370"/>
              <a:gd name="T1" fmla="*/ 2147483646 h 2022"/>
              <a:gd name="T2" fmla="*/ 2147483646 w 4370"/>
              <a:gd name="T3" fmla="*/ 2147483646 h 2022"/>
              <a:gd name="T4" fmla="*/ 2147483646 w 4370"/>
              <a:gd name="T5" fmla="*/ 2147483646 h 2022"/>
              <a:gd name="T6" fmla="*/ 2147483646 w 4370"/>
              <a:gd name="T7" fmla="*/ 0 h 2022"/>
              <a:gd name="T8" fmla="*/ 2147483646 w 4370"/>
              <a:gd name="T9" fmla="*/ 2147483646 h 2022"/>
              <a:gd name="T10" fmla="*/ 2147483646 w 4370"/>
              <a:gd name="T11" fmla="*/ 2147483646 h 2022"/>
              <a:gd name="T12" fmla="*/ 2147483646 w 4370"/>
              <a:gd name="T13" fmla="*/ 2147483646 h 2022"/>
              <a:gd name="T14" fmla="*/ 2147483646 w 4370"/>
              <a:gd name="T15" fmla="*/ 2147483646 h 2022"/>
              <a:gd name="T16" fmla="*/ 2147483646 w 4370"/>
              <a:gd name="T17" fmla="*/ 2147483646 h 2022"/>
              <a:gd name="T18" fmla="*/ 2147483646 w 4370"/>
              <a:gd name="T19" fmla="*/ 2147483646 h 2022"/>
              <a:gd name="T20" fmla="*/ 2147483646 w 4370"/>
              <a:gd name="T21" fmla="*/ 2147483646 h 2022"/>
              <a:gd name="T22" fmla="*/ 2147483646 w 4370"/>
              <a:gd name="T23" fmla="*/ 2147483646 h 2022"/>
              <a:gd name="T24" fmla="*/ 2147483646 w 4370"/>
              <a:gd name="T25" fmla="*/ 2147483646 h 2022"/>
              <a:gd name="T26" fmla="*/ 2147483646 w 4370"/>
              <a:gd name="T27" fmla="*/ 2147483646 h 2022"/>
              <a:gd name="T28" fmla="*/ 2147483646 w 4370"/>
              <a:gd name="T29" fmla="*/ 2147483646 h 2022"/>
              <a:gd name="T30" fmla="*/ 2147483646 w 4370"/>
              <a:gd name="T31" fmla="*/ 2147483646 h 2022"/>
              <a:gd name="T32" fmla="*/ 2147483646 w 4370"/>
              <a:gd name="T33" fmla="*/ 2147483646 h 2022"/>
              <a:gd name="T34" fmla="*/ 2147483646 w 4370"/>
              <a:gd name="T35" fmla="*/ 2147483646 h 2022"/>
              <a:gd name="T36" fmla="*/ 2147483646 w 4370"/>
              <a:gd name="T37" fmla="*/ 2147483646 h 2022"/>
              <a:gd name="T38" fmla="*/ 2147483646 w 4370"/>
              <a:gd name="T39" fmla="*/ 2147483646 h 2022"/>
              <a:gd name="T40" fmla="*/ 2147483646 w 4370"/>
              <a:gd name="T41" fmla="*/ 2147483646 h 2022"/>
              <a:gd name="T42" fmla="*/ 2147483646 w 4370"/>
              <a:gd name="T43" fmla="*/ 2147483646 h 2022"/>
              <a:gd name="T44" fmla="*/ 2147483646 w 4370"/>
              <a:gd name="T45" fmla="*/ 2147483646 h 2022"/>
              <a:gd name="T46" fmla="*/ 2147483646 w 4370"/>
              <a:gd name="T47" fmla="*/ 2147483646 h 2022"/>
              <a:gd name="T48" fmla="*/ 2147483646 w 4370"/>
              <a:gd name="T49" fmla="*/ 2147483646 h 2022"/>
              <a:gd name="T50" fmla="*/ 2147483646 w 4370"/>
              <a:gd name="T51" fmla="*/ 2147483646 h 2022"/>
              <a:gd name="T52" fmla="*/ 2147483646 w 4370"/>
              <a:gd name="T53" fmla="*/ 2147483646 h 2022"/>
              <a:gd name="T54" fmla="*/ 2147483646 w 4370"/>
              <a:gd name="T55" fmla="*/ 2147483646 h 2022"/>
              <a:gd name="T56" fmla="*/ 2147483646 w 4370"/>
              <a:gd name="T57" fmla="*/ 2147483646 h 2022"/>
              <a:gd name="T58" fmla="*/ 2147483646 w 4370"/>
              <a:gd name="T59" fmla="*/ 2147483646 h 2022"/>
              <a:gd name="T60" fmla="*/ 2147483646 w 4370"/>
              <a:gd name="T61" fmla="*/ 2147483646 h 2022"/>
              <a:gd name="T62" fmla="*/ 2147483646 w 4370"/>
              <a:gd name="T63" fmla="*/ 2147483646 h 2022"/>
              <a:gd name="T64" fmla="*/ 2147483646 w 4370"/>
              <a:gd name="T65" fmla="*/ 2147483646 h 2022"/>
              <a:gd name="T66" fmla="*/ 2147483646 w 4370"/>
              <a:gd name="T67" fmla="*/ 2147483646 h 2022"/>
              <a:gd name="T68" fmla="*/ 2147483646 w 4370"/>
              <a:gd name="T69" fmla="*/ 2147483646 h 2022"/>
              <a:gd name="T70" fmla="*/ 2147483646 w 4370"/>
              <a:gd name="T71" fmla="*/ 2147483646 h 2022"/>
              <a:gd name="T72" fmla="*/ 2147483646 w 4370"/>
              <a:gd name="T73" fmla="*/ 2147483646 h 2022"/>
              <a:gd name="T74" fmla="*/ 2147483646 w 4370"/>
              <a:gd name="T75" fmla="*/ 2147483646 h 2022"/>
              <a:gd name="T76" fmla="*/ 2147483646 w 4370"/>
              <a:gd name="T77" fmla="*/ 2147483646 h 2022"/>
              <a:gd name="T78" fmla="*/ 2147483646 w 4370"/>
              <a:gd name="T79" fmla="*/ 2147483646 h 2022"/>
              <a:gd name="T80" fmla="*/ 2147483646 w 4370"/>
              <a:gd name="T81" fmla="*/ 2147483646 h 2022"/>
              <a:gd name="T82" fmla="*/ 2147483646 w 4370"/>
              <a:gd name="T83" fmla="*/ 2147483646 h 2022"/>
              <a:gd name="T84" fmla="*/ 2147483646 w 4370"/>
              <a:gd name="T85" fmla="*/ 2147483646 h 2022"/>
              <a:gd name="T86" fmla="*/ 2147483646 w 4370"/>
              <a:gd name="T87" fmla="*/ 2147483646 h 2022"/>
              <a:gd name="T88" fmla="*/ 2147483646 w 4370"/>
              <a:gd name="T89" fmla="*/ 2147483646 h 2022"/>
              <a:gd name="T90" fmla="*/ 2147483646 w 4370"/>
              <a:gd name="T91" fmla="*/ 2147483646 h 2022"/>
              <a:gd name="T92" fmla="*/ 2147483646 w 4370"/>
              <a:gd name="T93" fmla="*/ 2147483646 h 2022"/>
              <a:gd name="T94" fmla="*/ 2147483646 w 4370"/>
              <a:gd name="T95" fmla="*/ 2147483646 h 2022"/>
              <a:gd name="T96" fmla="*/ 2147483646 w 4370"/>
              <a:gd name="T97" fmla="*/ 2147483646 h 2022"/>
              <a:gd name="T98" fmla="*/ 2147483646 w 4370"/>
              <a:gd name="T99" fmla="*/ 2147483646 h 2022"/>
              <a:gd name="T100" fmla="*/ 2147483646 w 4370"/>
              <a:gd name="T101" fmla="*/ 2147483646 h 2022"/>
              <a:gd name="T102" fmla="*/ 2147483646 w 4370"/>
              <a:gd name="T103" fmla="*/ 2147483646 h 2022"/>
              <a:gd name="T104" fmla="*/ 2147483646 w 4370"/>
              <a:gd name="T105" fmla="*/ 2147483646 h 2022"/>
              <a:gd name="T106" fmla="*/ 2147483646 w 4370"/>
              <a:gd name="T107" fmla="*/ 2147483646 h 2022"/>
              <a:gd name="T108" fmla="*/ 2147483646 w 4370"/>
              <a:gd name="T109" fmla="*/ 2147483646 h 2022"/>
              <a:gd name="T110" fmla="*/ 2147483646 w 4370"/>
              <a:gd name="T111" fmla="*/ 2147483646 h 2022"/>
              <a:gd name="T112" fmla="*/ 2147483646 w 4370"/>
              <a:gd name="T113" fmla="*/ 2147483646 h 2022"/>
              <a:gd name="T114" fmla="*/ 2147483646 w 4370"/>
              <a:gd name="T115" fmla="*/ 2147483646 h 2022"/>
              <a:gd name="T116" fmla="*/ 2147483646 w 4370"/>
              <a:gd name="T117" fmla="*/ 2147483646 h 2022"/>
              <a:gd name="T118" fmla="*/ 2147483646 w 4370"/>
              <a:gd name="T119" fmla="*/ 2147483646 h 2022"/>
              <a:gd name="T120" fmla="*/ 2147483646 w 4370"/>
              <a:gd name="T121" fmla="*/ 2147483646 h 2022"/>
              <a:gd name="T122" fmla="*/ 2147483646 w 4370"/>
              <a:gd name="T123" fmla="*/ 2147483646 h 2022"/>
              <a:gd name="T124" fmla="*/ 2147483646 w 4370"/>
              <a:gd name="T125" fmla="*/ 2147483646 h 202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370"/>
              <a:gd name="T190" fmla="*/ 0 h 2022"/>
              <a:gd name="T191" fmla="*/ 4370 w 4370"/>
              <a:gd name="T192" fmla="*/ 2022 h 202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370" h="2022">
                <a:moveTo>
                  <a:pt x="3526" y="1496"/>
                </a:moveTo>
                <a:lnTo>
                  <a:pt x="3526" y="1496"/>
                </a:lnTo>
                <a:lnTo>
                  <a:pt x="3528" y="1476"/>
                </a:lnTo>
                <a:lnTo>
                  <a:pt x="3530" y="1452"/>
                </a:lnTo>
                <a:lnTo>
                  <a:pt x="3530" y="1426"/>
                </a:lnTo>
                <a:lnTo>
                  <a:pt x="3528" y="1396"/>
                </a:lnTo>
                <a:lnTo>
                  <a:pt x="3522" y="1334"/>
                </a:lnTo>
                <a:lnTo>
                  <a:pt x="3512" y="1266"/>
                </a:lnTo>
                <a:lnTo>
                  <a:pt x="3498" y="1198"/>
                </a:lnTo>
                <a:lnTo>
                  <a:pt x="3484" y="1132"/>
                </a:lnTo>
                <a:lnTo>
                  <a:pt x="3462" y="1018"/>
                </a:lnTo>
                <a:lnTo>
                  <a:pt x="3456" y="982"/>
                </a:lnTo>
                <a:lnTo>
                  <a:pt x="3454" y="956"/>
                </a:lnTo>
                <a:lnTo>
                  <a:pt x="3454" y="934"/>
                </a:lnTo>
                <a:lnTo>
                  <a:pt x="3454" y="914"/>
                </a:lnTo>
                <a:lnTo>
                  <a:pt x="3456" y="888"/>
                </a:lnTo>
                <a:lnTo>
                  <a:pt x="3462" y="858"/>
                </a:lnTo>
                <a:lnTo>
                  <a:pt x="3470" y="826"/>
                </a:lnTo>
                <a:lnTo>
                  <a:pt x="3500" y="722"/>
                </a:lnTo>
                <a:lnTo>
                  <a:pt x="3510" y="674"/>
                </a:lnTo>
                <a:lnTo>
                  <a:pt x="3518" y="630"/>
                </a:lnTo>
                <a:lnTo>
                  <a:pt x="3524" y="588"/>
                </a:lnTo>
                <a:lnTo>
                  <a:pt x="3528" y="548"/>
                </a:lnTo>
                <a:lnTo>
                  <a:pt x="3530" y="508"/>
                </a:lnTo>
                <a:lnTo>
                  <a:pt x="3532" y="472"/>
                </a:lnTo>
                <a:lnTo>
                  <a:pt x="3530" y="436"/>
                </a:lnTo>
                <a:lnTo>
                  <a:pt x="3528" y="404"/>
                </a:lnTo>
                <a:lnTo>
                  <a:pt x="3524" y="372"/>
                </a:lnTo>
                <a:lnTo>
                  <a:pt x="3520" y="342"/>
                </a:lnTo>
                <a:lnTo>
                  <a:pt x="3514" y="314"/>
                </a:lnTo>
                <a:lnTo>
                  <a:pt x="3508" y="288"/>
                </a:lnTo>
                <a:lnTo>
                  <a:pt x="3500" y="264"/>
                </a:lnTo>
                <a:lnTo>
                  <a:pt x="3492" y="240"/>
                </a:lnTo>
                <a:lnTo>
                  <a:pt x="3474" y="200"/>
                </a:lnTo>
                <a:lnTo>
                  <a:pt x="3454" y="164"/>
                </a:lnTo>
                <a:lnTo>
                  <a:pt x="3434" y="134"/>
                </a:lnTo>
                <a:lnTo>
                  <a:pt x="3414" y="108"/>
                </a:lnTo>
                <a:lnTo>
                  <a:pt x="3396" y="90"/>
                </a:lnTo>
                <a:lnTo>
                  <a:pt x="3380" y="74"/>
                </a:lnTo>
                <a:lnTo>
                  <a:pt x="3368" y="64"/>
                </a:lnTo>
                <a:lnTo>
                  <a:pt x="3356" y="56"/>
                </a:lnTo>
                <a:lnTo>
                  <a:pt x="3336" y="38"/>
                </a:lnTo>
                <a:lnTo>
                  <a:pt x="3316" y="24"/>
                </a:lnTo>
                <a:lnTo>
                  <a:pt x="3296" y="12"/>
                </a:lnTo>
                <a:lnTo>
                  <a:pt x="3276" y="6"/>
                </a:lnTo>
                <a:lnTo>
                  <a:pt x="3256" y="0"/>
                </a:lnTo>
                <a:lnTo>
                  <a:pt x="3236" y="0"/>
                </a:lnTo>
                <a:lnTo>
                  <a:pt x="3216" y="0"/>
                </a:lnTo>
                <a:lnTo>
                  <a:pt x="3196" y="4"/>
                </a:lnTo>
                <a:lnTo>
                  <a:pt x="3176" y="10"/>
                </a:lnTo>
                <a:lnTo>
                  <a:pt x="3158" y="18"/>
                </a:lnTo>
                <a:lnTo>
                  <a:pt x="3138" y="28"/>
                </a:lnTo>
                <a:lnTo>
                  <a:pt x="3120" y="40"/>
                </a:lnTo>
                <a:lnTo>
                  <a:pt x="3100" y="52"/>
                </a:lnTo>
                <a:lnTo>
                  <a:pt x="3084" y="68"/>
                </a:lnTo>
                <a:lnTo>
                  <a:pt x="3048" y="98"/>
                </a:lnTo>
                <a:lnTo>
                  <a:pt x="3018" y="132"/>
                </a:lnTo>
                <a:lnTo>
                  <a:pt x="2988" y="168"/>
                </a:lnTo>
                <a:lnTo>
                  <a:pt x="2962" y="202"/>
                </a:lnTo>
                <a:lnTo>
                  <a:pt x="2940" y="234"/>
                </a:lnTo>
                <a:lnTo>
                  <a:pt x="2910" y="282"/>
                </a:lnTo>
                <a:lnTo>
                  <a:pt x="2898" y="302"/>
                </a:lnTo>
                <a:lnTo>
                  <a:pt x="2874" y="340"/>
                </a:lnTo>
                <a:lnTo>
                  <a:pt x="2852" y="378"/>
                </a:lnTo>
                <a:lnTo>
                  <a:pt x="2834" y="414"/>
                </a:lnTo>
                <a:lnTo>
                  <a:pt x="2820" y="450"/>
                </a:lnTo>
                <a:lnTo>
                  <a:pt x="2808" y="486"/>
                </a:lnTo>
                <a:lnTo>
                  <a:pt x="2800" y="522"/>
                </a:lnTo>
                <a:lnTo>
                  <a:pt x="2792" y="556"/>
                </a:lnTo>
                <a:lnTo>
                  <a:pt x="2788" y="588"/>
                </a:lnTo>
                <a:lnTo>
                  <a:pt x="2788" y="622"/>
                </a:lnTo>
                <a:lnTo>
                  <a:pt x="2788" y="652"/>
                </a:lnTo>
                <a:lnTo>
                  <a:pt x="2790" y="684"/>
                </a:lnTo>
                <a:lnTo>
                  <a:pt x="2794" y="712"/>
                </a:lnTo>
                <a:lnTo>
                  <a:pt x="2800" y="742"/>
                </a:lnTo>
                <a:lnTo>
                  <a:pt x="2806" y="770"/>
                </a:lnTo>
                <a:lnTo>
                  <a:pt x="2814" y="796"/>
                </a:lnTo>
                <a:lnTo>
                  <a:pt x="2824" y="820"/>
                </a:lnTo>
                <a:lnTo>
                  <a:pt x="2844" y="868"/>
                </a:lnTo>
                <a:lnTo>
                  <a:pt x="2866" y="910"/>
                </a:lnTo>
                <a:lnTo>
                  <a:pt x="2888" y="946"/>
                </a:lnTo>
                <a:lnTo>
                  <a:pt x="2910" y="976"/>
                </a:lnTo>
                <a:lnTo>
                  <a:pt x="2930" y="1000"/>
                </a:lnTo>
                <a:lnTo>
                  <a:pt x="2946" y="1018"/>
                </a:lnTo>
                <a:lnTo>
                  <a:pt x="2960" y="1032"/>
                </a:lnTo>
                <a:lnTo>
                  <a:pt x="3000" y="1078"/>
                </a:lnTo>
                <a:lnTo>
                  <a:pt x="3034" y="1122"/>
                </a:lnTo>
                <a:lnTo>
                  <a:pt x="3064" y="1166"/>
                </a:lnTo>
                <a:lnTo>
                  <a:pt x="3088" y="1206"/>
                </a:lnTo>
                <a:lnTo>
                  <a:pt x="3110" y="1246"/>
                </a:lnTo>
                <a:lnTo>
                  <a:pt x="3126" y="1284"/>
                </a:lnTo>
                <a:lnTo>
                  <a:pt x="3140" y="1318"/>
                </a:lnTo>
                <a:lnTo>
                  <a:pt x="3150" y="1352"/>
                </a:lnTo>
                <a:lnTo>
                  <a:pt x="3158" y="1384"/>
                </a:lnTo>
                <a:lnTo>
                  <a:pt x="3162" y="1412"/>
                </a:lnTo>
                <a:lnTo>
                  <a:pt x="3164" y="1438"/>
                </a:lnTo>
                <a:lnTo>
                  <a:pt x="3166" y="1462"/>
                </a:lnTo>
                <a:lnTo>
                  <a:pt x="3166" y="1484"/>
                </a:lnTo>
                <a:lnTo>
                  <a:pt x="3164" y="1502"/>
                </a:lnTo>
                <a:lnTo>
                  <a:pt x="3160" y="1530"/>
                </a:lnTo>
                <a:lnTo>
                  <a:pt x="3056" y="1548"/>
                </a:lnTo>
                <a:lnTo>
                  <a:pt x="2946" y="1572"/>
                </a:lnTo>
                <a:lnTo>
                  <a:pt x="2834" y="1598"/>
                </a:lnTo>
                <a:lnTo>
                  <a:pt x="2718" y="1630"/>
                </a:lnTo>
                <a:lnTo>
                  <a:pt x="2704" y="1632"/>
                </a:lnTo>
                <a:lnTo>
                  <a:pt x="2694" y="1590"/>
                </a:lnTo>
                <a:lnTo>
                  <a:pt x="2680" y="1542"/>
                </a:lnTo>
                <a:lnTo>
                  <a:pt x="2662" y="1490"/>
                </a:lnTo>
                <a:lnTo>
                  <a:pt x="2644" y="1440"/>
                </a:lnTo>
                <a:lnTo>
                  <a:pt x="2614" y="1360"/>
                </a:lnTo>
                <a:lnTo>
                  <a:pt x="2600" y="1326"/>
                </a:lnTo>
                <a:lnTo>
                  <a:pt x="2600" y="1320"/>
                </a:lnTo>
                <a:lnTo>
                  <a:pt x="2598" y="1314"/>
                </a:lnTo>
                <a:lnTo>
                  <a:pt x="2592" y="1310"/>
                </a:lnTo>
                <a:lnTo>
                  <a:pt x="2586" y="1304"/>
                </a:lnTo>
                <a:lnTo>
                  <a:pt x="2572" y="1300"/>
                </a:lnTo>
                <a:lnTo>
                  <a:pt x="2566" y="1296"/>
                </a:lnTo>
                <a:lnTo>
                  <a:pt x="2676" y="1636"/>
                </a:lnTo>
                <a:lnTo>
                  <a:pt x="2618" y="1642"/>
                </a:lnTo>
                <a:lnTo>
                  <a:pt x="2536" y="1650"/>
                </a:lnTo>
                <a:lnTo>
                  <a:pt x="2538" y="1568"/>
                </a:lnTo>
                <a:lnTo>
                  <a:pt x="2540" y="1488"/>
                </a:lnTo>
                <a:lnTo>
                  <a:pt x="2540" y="1414"/>
                </a:lnTo>
                <a:lnTo>
                  <a:pt x="2538" y="1382"/>
                </a:lnTo>
                <a:lnTo>
                  <a:pt x="2534" y="1354"/>
                </a:lnTo>
                <a:lnTo>
                  <a:pt x="2522" y="1308"/>
                </a:lnTo>
                <a:lnTo>
                  <a:pt x="2508" y="1330"/>
                </a:lnTo>
                <a:lnTo>
                  <a:pt x="2506" y="1354"/>
                </a:lnTo>
                <a:lnTo>
                  <a:pt x="2504" y="1472"/>
                </a:lnTo>
                <a:lnTo>
                  <a:pt x="2504" y="1570"/>
                </a:lnTo>
                <a:lnTo>
                  <a:pt x="2506" y="1652"/>
                </a:lnTo>
                <a:lnTo>
                  <a:pt x="2436" y="1654"/>
                </a:lnTo>
                <a:lnTo>
                  <a:pt x="2358" y="1656"/>
                </a:lnTo>
                <a:lnTo>
                  <a:pt x="2270" y="1656"/>
                </a:lnTo>
                <a:lnTo>
                  <a:pt x="2174" y="1654"/>
                </a:lnTo>
                <a:lnTo>
                  <a:pt x="2070" y="1650"/>
                </a:lnTo>
                <a:lnTo>
                  <a:pt x="1958" y="1642"/>
                </a:lnTo>
                <a:lnTo>
                  <a:pt x="1840" y="1632"/>
                </a:lnTo>
                <a:lnTo>
                  <a:pt x="1714" y="1616"/>
                </a:lnTo>
                <a:lnTo>
                  <a:pt x="1716" y="1572"/>
                </a:lnTo>
                <a:lnTo>
                  <a:pt x="1716" y="1526"/>
                </a:lnTo>
                <a:lnTo>
                  <a:pt x="1712" y="1480"/>
                </a:lnTo>
                <a:lnTo>
                  <a:pt x="1706" y="1434"/>
                </a:lnTo>
                <a:lnTo>
                  <a:pt x="1698" y="1386"/>
                </a:lnTo>
                <a:lnTo>
                  <a:pt x="1688" y="1340"/>
                </a:lnTo>
                <a:lnTo>
                  <a:pt x="1676" y="1292"/>
                </a:lnTo>
                <a:lnTo>
                  <a:pt x="1662" y="1246"/>
                </a:lnTo>
                <a:lnTo>
                  <a:pt x="1648" y="1200"/>
                </a:lnTo>
                <a:lnTo>
                  <a:pt x="1630" y="1154"/>
                </a:lnTo>
                <a:lnTo>
                  <a:pt x="1614" y="1108"/>
                </a:lnTo>
                <a:lnTo>
                  <a:pt x="1594" y="1064"/>
                </a:lnTo>
                <a:lnTo>
                  <a:pt x="1554" y="978"/>
                </a:lnTo>
                <a:lnTo>
                  <a:pt x="1512" y="896"/>
                </a:lnTo>
                <a:lnTo>
                  <a:pt x="1470" y="820"/>
                </a:lnTo>
                <a:lnTo>
                  <a:pt x="1430" y="750"/>
                </a:lnTo>
                <a:lnTo>
                  <a:pt x="1390" y="688"/>
                </a:lnTo>
                <a:lnTo>
                  <a:pt x="1356" y="636"/>
                </a:lnTo>
                <a:lnTo>
                  <a:pt x="1304" y="560"/>
                </a:lnTo>
                <a:lnTo>
                  <a:pt x="1282" y="534"/>
                </a:lnTo>
                <a:lnTo>
                  <a:pt x="1266" y="502"/>
                </a:lnTo>
                <a:lnTo>
                  <a:pt x="1248" y="476"/>
                </a:lnTo>
                <a:lnTo>
                  <a:pt x="1232" y="454"/>
                </a:lnTo>
                <a:lnTo>
                  <a:pt x="1214" y="438"/>
                </a:lnTo>
                <a:lnTo>
                  <a:pt x="1196" y="424"/>
                </a:lnTo>
                <a:lnTo>
                  <a:pt x="1178" y="414"/>
                </a:lnTo>
                <a:lnTo>
                  <a:pt x="1160" y="408"/>
                </a:lnTo>
                <a:lnTo>
                  <a:pt x="1142" y="406"/>
                </a:lnTo>
                <a:lnTo>
                  <a:pt x="1124" y="406"/>
                </a:lnTo>
                <a:lnTo>
                  <a:pt x="1108" y="408"/>
                </a:lnTo>
                <a:lnTo>
                  <a:pt x="1090" y="414"/>
                </a:lnTo>
                <a:lnTo>
                  <a:pt x="1072" y="422"/>
                </a:lnTo>
                <a:lnTo>
                  <a:pt x="1056" y="432"/>
                </a:lnTo>
                <a:lnTo>
                  <a:pt x="1038" y="444"/>
                </a:lnTo>
                <a:lnTo>
                  <a:pt x="1022" y="456"/>
                </a:lnTo>
                <a:lnTo>
                  <a:pt x="1008" y="472"/>
                </a:lnTo>
                <a:lnTo>
                  <a:pt x="978" y="502"/>
                </a:lnTo>
                <a:lnTo>
                  <a:pt x="950" y="536"/>
                </a:lnTo>
                <a:lnTo>
                  <a:pt x="926" y="572"/>
                </a:lnTo>
                <a:lnTo>
                  <a:pt x="906" y="604"/>
                </a:lnTo>
                <a:lnTo>
                  <a:pt x="876" y="656"/>
                </a:lnTo>
                <a:lnTo>
                  <a:pt x="864" y="676"/>
                </a:lnTo>
                <a:lnTo>
                  <a:pt x="824" y="708"/>
                </a:lnTo>
                <a:lnTo>
                  <a:pt x="790" y="742"/>
                </a:lnTo>
                <a:lnTo>
                  <a:pt x="760" y="776"/>
                </a:lnTo>
                <a:lnTo>
                  <a:pt x="734" y="810"/>
                </a:lnTo>
                <a:lnTo>
                  <a:pt x="712" y="844"/>
                </a:lnTo>
                <a:lnTo>
                  <a:pt x="694" y="876"/>
                </a:lnTo>
                <a:lnTo>
                  <a:pt x="680" y="906"/>
                </a:lnTo>
                <a:lnTo>
                  <a:pt x="668" y="936"/>
                </a:lnTo>
                <a:lnTo>
                  <a:pt x="660" y="964"/>
                </a:lnTo>
                <a:lnTo>
                  <a:pt x="654" y="988"/>
                </a:lnTo>
                <a:lnTo>
                  <a:pt x="648" y="1030"/>
                </a:lnTo>
                <a:lnTo>
                  <a:pt x="646" y="1058"/>
                </a:lnTo>
                <a:lnTo>
                  <a:pt x="646" y="1068"/>
                </a:lnTo>
                <a:lnTo>
                  <a:pt x="648" y="1086"/>
                </a:lnTo>
                <a:lnTo>
                  <a:pt x="654" y="1104"/>
                </a:lnTo>
                <a:lnTo>
                  <a:pt x="662" y="1122"/>
                </a:lnTo>
                <a:lnTo>
                  <a:pt x="670" y="1142"/>
                </a:lnTo>
                <a:lnTo>
                  <a:pt x="690" y="1180"/>
                </a:lnTo>
                <a:lnTo>
                  <a:pt x="718" y="1216"/>
                </a:lnTo>
                <a:lnTo>
                  <a:pt x="748" y="1254"/>
                </a:lnTo>
                <a:lnTo>
                  <a:pt x="782" y="1292"/>
                </a:lnTo>
                <a:lnTo>
                  <a:pt x="818" y="1326"/>
                </a:lnTo>
                <a:lnTo>
                  <a:pt x="854" y="1362"/>
                </a:lnTo>
                <a:lnTo>
                  <a:pt x="892" y="1394"/>
                </a:lnTo>
                <a:lnTo>
                  <a:pt x="930" y="1424"/>
                </a:lnTo>
                <a:lnTo>
                  <a:pt x="1000" y="1478"/>
                </a:lnTo>
                <a:lnTo>
                  <a:pt x="1058" y="1518"/>
                </a:lnTo>
                <a:lnTo>
                  <a:pt x="1094" y="1544"/>
                </a:lnTo>
                <a:lnTo>
                  <a:pt x="1048" y="1548"/>
                </a:lnTo>
                <a:lnTo>
                  <a:pt x="998" y="1556"/>
                </a:lnTo>
                <a:lnTo>
                  <a:pt x="946" y="1566"/>
                </a:lnTo>
                <a:lnTo>
                  <a:pt x="888" y="1578"/>
                </a:lnTo>
                <a:lnTo>
                  <a:pt x="846" y="1588"/>
                </a:lnTo>
                <a:lnTo>
                  <a:pt x="802" y="1602"/>
                </a:lnTo>
                <a:lnTo>
                  <a:pt x="754" y="1616"/>
                </a:lnTo>
                <a:lnTo>
                  <a:pt x="706" y="1634"/>
                </a:lnTo>
                <a:lnTo>
                  <a:pt x="656" y="1652"/>
                </a:lnTo>
                <a:lnTo>
                  <a:pt x="604" y="1674"/>
                </a:lnTo>
                <a:lnTo>
                  <a:pt x="550" y="1696"/>
                </a:lnTo>
                <a:lnTo>
                  <a:pt x="496" y="1722"/>
                </a:lnTo>
                <a:lnTo>
                  <a:pt x="438" y="1750"/>
                </a:lnTo>
                <a:lnTo>
                  <a:pt x="380" y="1780"/>
                </a:lnTo>
                <a:lnTo>
                  <a:pt x="320" y="1814"/>
                </a:lnTo>
                <a:lnTo>
                  <a:pt x="258" y="1848"/>
                </a:lnTo>
                <a:lnTo>
                  <a:pt x="196" y="1886"/>
                </a:lnTo>
                <a:lnTo>
                  <a:pt x="132" y="1928"/>
                </a:lnTo>
                <a:lnTo>
                  <a:pt x="66" y="1970"/>
                </a:lnTo>
                <a:lnTo>
                  <a:pt x="0" y="2016"/>
                </a:lnTo>
                <a:lnTo>
                  <a:pt x="70" y="2022"/>
                </a:lnTo>
                <a:lnTo>
                  <a:pt x="126" y="1982"/>
                </a:lnTo>
                <a:lnTo>
                  <a:pt x="188" y="1938"/>
                </a:lnTo>
                <a:lnTo>
                  <a:pt x="268" y="1886"/>
                </a:lnTo>
                <a:lnTo>
                  <a:pt x="358" y="1830"/>
                </a:lnTo>
                <a:lnTo>
                  <a:pt x="406" y="1804"/>
                </a:lnTo>
                <a:lnTo>
                  <a:pt x="454" y="1778"/>
                </a:lnTo>
                <a:lnTo>
                  <a:pt x="504" y="1754"/>
                </a:lnTo>
                <a:lnTo>
                  <a:pt x="554" y="1734"/>
                </a:lnTo>
                <a:lnTo>
                  <a:pt x="602" y="1716"/>
                </a:lnTo>
                <a:lnTo>
                  <a:pt x="648" y="1700"/>
                </a:lnTo>
                <a:lnTo>
                  <a:pt x="714" y="1684"/>
                </a:lnTo>
                <a:lnTo>
                  <a:pt x="756" y="1672"/>
                </a:lnTo>
                <a:lnTo>
                  <a:pt x="794" y="1660"/>
                </a:lnTo>
                <a:lnTo>
                  <a:pt x="854" y="1640"/>
                </a:lnTo>
                <a:lnTo>
                  <a:pt x="888" y="1632"/>
                </a:lnTo>
                <a:lnTo>
                  <a:pt x="928" y="1622"/>
                </a:lnTo>
                <a:lnTo>
                  <a:pt x="970" y="1612"/>
                </a:lnTo>
                <a:lnTo>
                  <a:pt x="1016" y="1606"/>
                </a:lnTo>
                <a:lnTo>
                  <a:pt x="1064" y="1598"/>
                </a:lnTo>
                <a:lnTo>
                  <a:pt x="1114" y="1594"/>
                </a:lnTo>
                <a:lnTo>
                  <a:pt x="1168" y="1590"/>
                </a:lnTo>
                <a:lnTo>
                  <a:pt x="1222" y="1590"/>
                </a:lnTo>
                <a:lnTo>
                  <a:pt x="1280" y="1592"/>
                </a:lnTo>
                <a:lnTo>
                  <a:pt x="1338" y="1596"/>
                </a:lnTo>
                <a:lnTo>
                  <a:pt x="1398" y="1606"/>
                </a:lnTo>
                <a:lnTo>
                  <a:pt x="1460" y="1616"/>
                </a:lnTo>
                <a:lnTo>
                  <a:pt x="1522" y="1634"/>
                </a:lnTo>
                <a:lnTo>
                  <a:pt x="1584" y="1654"/>
                </a:lnTo>
                <a:lnTo>
                  <a:pt x="1626" y="1686"/>
                </a:lnTo>
                <a:lnTo>
                  <a:pt x="1640" y="1704"/>
                </a:lnTo>
                <a:lnTo>
                  <a:pt x="1662" y="1734"/>
                </a:lnTo>
                <a:lnTo>
                  <a:pt x="1686" y="1760"/>
                </a:lnTo>
                <a:lnTo>
                  <a:pt x="1714" y="1784"/>
                </a:lnTo>
                <a:lnTo>
                  <a:pt x="1740" y="1806"/>
                </a:lnTo>
                <a:lnTo>
                  <a:pt x="1768" y="1824"/>
                </a:lnTo>
                <a:lnTo>
                  <a:pt x="1796" y="1842"/>
                </a:lnTo>
                <a:lnTo>
                  <a:pt x="1826" y="1856"/>
                </a:lnTo>
                <a:lnTo>
                  <a:pt x="1854" y="1870"/>
                </a:lnTo>
                <a:lnTo>
                  <a:pt x="1882" y="1882"/>
                </a:lnTo>
                <a:lnTo>
                  <a:pt x="1910" y="1892"/>
                </a:lnTo>
                <a:lnTo>
                  <a:pt x="1962" y="1906"/>
                </a:lnTo>
                <a:lnTo>
                  <a:pt x="2008" y="1916"/>
                </a:lnTo>
                <a:lnTo>
                  <a:pt x="2046" y="1922"/>
                </a:lnTo>
                <a:lnTo>
                  <a:pt x="1988" y="1938"/>
                </a:lnTo>
                <a:lnTo>
                  <a:pt x="1934" y="1954"/>
                </a:lnTo>
                <a:lnTo>
                  <a:pt x="1886" y="1970"/>
                </a:lnTo>
                <a:lnTo>
                  <a:pt x="1846" y="1986"/>
                </a:lnTo>
                <a:lnTo>
                  <a:pt x="1788" y="2008"/>
                </a:lnTo>
                <a:lnTo>
                  <a:pt x="1766" y="2018"/>
                </a:lnTo>
                <a:lnTo>
                  <a:pt x="1912" y="2020"/>
                </a:lnTo>
                <a:lnTo>
                  <a:pt x="2042" y="1978"/>
                </a:lnTo>
                <a:lnTo>
                  <a:pt x="2166" y="1942"/>
                </a:lnTo>
                <a:lnTo>
                  <a:pt x="2282" y="1910"/>
                </a:lnTo>
                <a:lnTo>
                  <a:pt x="2392" y="1884"/>
                </a:lnTo>
                <a:lnTo>
                  <a:pt x="2496" y="1862"/>
                </a:lnTo>
                <a:lnTo>
                  <a:pt x="2596" y="1844"/>
                </a:lnTo>
                <a:lnTo>
                  <a:pt x="2688" y="1830"/>
                </a:lnTo>
                <a:lnTo>
                  <a:pt x="2776" y="1820"/>
                </a:lnTo>
                <a:lnTo>
                  <a:pt x="2858" y="1814"/>
                </a:lnTo>
                <a:lnTo>
                  <a:pt x="2934" y="1810"/>
                </a:lnTo>
                <a:lnTo>
                  <a:pt x="3006" y="1810"/>
                </a:lnTo>
                <a:lnTo>
                  <a:pt x="3072" y="1812"/>
                </a:lnTo>
                <a:lnTo>
                  <a:pt x="3134" y="1816"/>
                </a:lnTo>
                <a:lnTo>
                  <a:pt x="3190" y="1824"/>
                </a:lnTo>
                <a:lnTo>
                  <a:pt x="3244" y="1832"/>
                </a:lnTo>
                <a:lnTo>
                  <a:pt x="3292" y="1842"/>
                </a:lnTo>
                <a:lnTo>
                  <a:pt x="3336" y="1854"/>
                </a:lnTo>
                <a:lnTo>
                  <a:pt x="3376" y="1868"/>
                </a:lnTo>
                <a:lnTo>
                  <a:pt x="3412" y="1880"/>
                </a:lnTo>
                <a:lnTo>
                  <a:pt x="3446" y="1896"/>
                </a:lnTo>
                <a:lnTo>
                  <a:pt x="3474" y="1910"/>
                </a:lnTo>
                <a:lnTo>
                  <a:pt x="3500" y="1924"/>
                </a:lnTo>
                <a:lnTo>
                  <a:pt x="3524" y="1940"/>
                </a:lnTo>
                <a:lnTo>
                  <a:pt x="3542" y="1954"/>
                </a:lnTo>
                <a:lnTo>
                  <a:pt x="3574" y="1980"/>
                </a:lnTo>
                <a:lnTo>
                  <a:pt x="3594" y="2002"/>
                </a:lnTo>
                <a:lnTo>
                  <a:pt x="3606" y="2016"/>
                </a:lnTo>
                <a:lnTo>
                  <a:pt x="3608" y="2020"/>
                </a:lnTo>
                <a:lnTo>
                  <a:pt x="3736" y="2020"/>
                </a:lnTo>
                <a:lnTo>
                  <a:pt x="3712" y="2004"/>
                </a:lnTo>
                <a:lnTo>
                  <a:pt x="3694" y="1982"/>
                </a:lnTo>
                <a:lnTo>
                  <a:pt x="3676" y="1960"/>
                </a:lnTo>
                <a:lnTo>
                  <a:pt x="3656" y="1942"/>
                </a:lnTo>
                <a:lnTo>
                  <a:pt x="3636" y="1924"/>
                </a:lnTo>
                <a:lnTo>
                  <a:pt x="3614" y="1906"/>
                </a:lnTo>
                <a:lnTo>
                  <a:pt x="3590" y="1890"/>
                </a:lnTo>
                <a:lnTo>
                  <a:pt x="3568" y="1876"/>
                </a:lnTo>
                <a:lnTo>
                  <a:pt x="3542" y="1862"/>
                </a:lnTo>
                <a:lnTo>
                  <a:pt x="3518" y="1850"/>
                </a:lnTo>
                <a:lnTo>
                  <a:pt x="3492" y="1838"/>
                </a:lnTo>
                <a:lnTo>
                  <a:pt x="3436" y="1818"/>
                </a:lnTo>
                <a:lnTo>
                  <a:pt x="3380" y="1802"/>
                </a:lnTo>
                <a:lnTo>
                  <a:pt x="3324" y="1788"/>
                </a:lnTo>
                <a:lnTo>
                  <a:pt x="3356" y="1758"/>
                </a:lnTo>
                <a:lnTo>
                  <a:pt x="3390" y="1722"/>
                </a:lnTo>
                <a:lnTo>
                  <a:pt x="3422" y="1684"/>
                </a:lnTo>
                <a:lnTo>
                  <a:pt x="3452" y="1646"/>
                </a:lnTo>
                <a:lnTo>
                  <a:pt x="3500" y="1578"/>
                </a:lnTo>
                <a:lnTo>
                  <a:pt x="3526" y="1540"/>
                </a:lnTo>
                <a:lnTo>
                  <a:pt x="3648" y="1540"/>
                </a:lnTo>
                <a:lnTo>
                  <a:pt x="3774" y="1544"/>
                </a:lnTo>
                <a:lnTo>
                  <a:pt x="3900" y="1552"/>
                </a:lnTo>
                <a:lnTo>
                  <a:pt x="3960" y="1558"/>
                </a:lnTo>
                <a:lnTo>
                  <a:pt x="4020" y="1566"/>
                </a:lnTo>
                <a:lnTo>
                  <a:pt x="4076" y="1574"/>
                </a:lnTo>
                <a:lnTo>
                  <a:pt x="4130" y="1584"/>
                </a:lnTo>
                <a:lnTo>
                  <a:pt x="4182" y="1594"/>
                </a:lnTo>
                <a:lnTo>
                  <a:pt x="4228" y="1606"/>
                </a:lnTo>
                <a:lnTo>
                  <a:pt x="4272" y="1620"/>
                </a:lnTo>
                <a:lnTo>
                  <a:pt x="4310" y="1634"/>
                </a:lnTo>
                <a:lnTo>
                  <a:pt x="4344" y="1650"/>
                </a:lnTo>
                <a:lnTo>
                  <a:pt x="4370" y="1666"/>
                </a:lnTo>
                <a:lnTo>
                  <a:pt x="4368" y="1606"/>
                </a:lnTo>
                <a:lnTo>
                  <a:pt x="4352" y="1602"/>
                </a:lnTo>
                <a:lnTo>
                  <a:pt x="4306" y="1588"/>
                </a:lnTo>
                <a:lnTo>
                  <a:pt x="4230" y="1568"/>
                </a:lnTo>
                <a:lnTo>
                  <a:pt x="4184" y="1556"/>
                </a:lnTo>
                <a:lnTo>
                  <a:pt x="4130" y="1544"/>
                </a:lnTo>
                <a:lnTo>
                  <a:pt x="4072" y="1534"/>
                </a:lnTo>
                <a:lnTo>
                  <a:pt x="4006" y="1524"/>
                </a:lnTo>
                <a:lnTo>
                  <a:pt x="3938" y="1514"/>
                </a:lnTo>
                <a:lnTo>
                  <a:pt x="3864" y="1506"/>
                </a:lnTo>
                <a:lnTo>
                  <a:pt x="3784" y="1500"/>
                </a:lnTo>
                <a:lnTo>
                  <a:pt x="3702" y="1496"/>
                </a:lnTo>
                <a:lnTo>
                  <a:pt x="3616" y="1496"/>
                </a:lnTo>
                <a:lnTo>
                  <a:pt x="3526" y="1496"/>
                </a:lnTo>
                <a:close/>
                <a:moveTo>
                  <a:pt x="3224" y="32"/>
                </a:moveTo>
                <a:lnTo>
                  <a:pt x="3224" y="32"/>
                </a:lnTo>
                <a:lnTo>
                  <a:pt x="3248" y="38"/>
                </a:lnTo>
                <a:lnTo>
                  <a:pt x="3270" y="46"/>
                </a:lnTo>
                <a:lnTo>
                  <a:pt x="3290" y="54"/>
                </a:lnTo>
                <a:lnTo>
                  <a:pt x="3310" y="64"/>
                </a:lnTo>
                <a:lnTo>
                  <a:pt x="3328" y="76"/>
                </a:lnTo>
                <a:lnTo>
                  <a:pt x="3344" y="88"/>
                </a:lnTo>
                <a:lnTo>
                  <a:pt x="3358" y="100"/>
                </a:lnTo>
                <a:lnTo>
                  <a:pt x="3372" y="114"/>
                </a:lnTo>
                <a:lnTo>
                  <a:pt x="3386" y="128"/>
                </a:lnTo>
                <a:lnTo>
                  <a:pt x="3398" y="144"/>
                </a:lnTo>
                <a:lnTo>
                  <a:pt x="3420" y="174"/>
                </a:lnTo>
                <a:lnTo>
                  <a:pt x="3438" y="208"/>
                </a:lnTo>
                <a:lnTo>
                  <a:pt x="3454" y="242"/>
                </a:lnTo>
                <a:lnTo>
                  <a:pt x="3428" y="222"/>
                </a:lnTo>
                <a:lnTo>
                  <a:pt x="3400" y="206"/>
                </a:lnTo>
                <a:lnTo>
                  <a:pt x="3370" y="194"/>
                </a:lnTo>
                <a:lnTo>
                  <a:pt x="3340" y="186"/>
                </a:lnTo>
                <a:lnTo>
                  <a:pt x="3308" y="180"/>
                </a:lnTo>
                <a:lnTo>
                  <a:pt x="3274" y="176"/>
                </a:lnTo>
                <a:lnTo>
                  <a:pt x="3242" y="176"/>
                </a:lnTo>
                <a:lnTo>
                  <a:pt x="3210" y="176"/>
                </a:lnTo>
                <a:lnTo>
                  <a:pt x="3178" y="178"/>
                </a:lnTo>
                <a:lnTo>
                  <a:pt x="3148" y="182"/>
                </a:lnTo>
                <a:lnTo>
                  <a:pt x="3090" y="192"/>
                </a:lnTo>
                <a:lnTo>
                  <a:pt x="3042" y="204"/>
                </a:lnTo>
                <a:lnTo>
                  <a:pt x="3008" y="214"/>
                </a:lnTo>
                <a:lnTo>
                  <a:pt x="3026" y="188"/>
                </a:lnTo>
                <a:lnTo>
                  <a:pt x="3044" y="162"/>
                </a:lnTo>
                <a:lnTo>
                  <a:pt x="3062" y="140"/>
                </a:lnTo>
                <a:lnTo>
                  <a:pt x="3082" y="120"/>
                </a:lnTo>
                <a:lnTo>
                  <a:pt x="3100" y="104"/>
                </a:lnTo>
                <a:lnTo>
                  <a:pt x="3118" y="88"/>
                </a:lnTo>
                <a:lnTo>
                  <a:pt x="3152" y="66"/>
                </a:lnTo>
                <a:lnTo>
                  <a:pt x="3180" y="50"/>
                </a:lnTo>
                <a:lnTo>
                  <a:pt x="3204" y="40"/>
                </a:lnTo>
                <a:lnTo>
                  <a:pt x="3224" y="32"/>
                </a:lnTo>
                <a:close/>
                <a:moveTo>
                  <a:pt x="2892" y="398"/>
                </a:moveTo>
                <a:lnTo>
                  <a:pt x="2892" y="398"/>
                </a:lnTo>
                <a:lnTo>
                  <a:pt x="2922" y="346"/>
                </a:lnTo>
                <a:lnTo>
                  <a:pt x="2950" y="306"/>
                </a:lnTo>
                <a:lnTo>
                  <a:pt x="2978" y="270"/>
                </a:lnTo>
                <a:lnTo>
                  <a:pt x="3024" y="252"/>
                </a:lnTo>
                <a:lnTo>
                  <a:pt x="3070" y="238"/>
                </a:lnTo>
                <a:lnTo>
                  <a:pt x="3112" y="228"/>
                </a:lnTo>
                <a:lnTo>
                  <a:pt x="3154" y="220"/>
                </a:lnTo>
                <a:lnTo>
                  <a:pt x="3192" y="216"/>
                </a:lnTo>
                <a:lnTo>
                  <a:pt x="3228" y="216"/>
                </a:lnTo>
                <a:lnTo>
                  <a:pt x="3262" y="218"/>
                </a:lnTo>
                <a:lnTo>
                  <a:pt x="3294" y="222"/>
                </a:lnTo>
                <a:lnTo>
                  <a:pt x="3324" y="228"/>
                </a:lnTo>
                <a:lnTo>
                  <a:pt x="3352" y="234"/>
                </a:lnTo>
                <a:lnTo>
                  <a:pt x="3378" y="242"/>
                </a:lnTo>
                <a:lnTo>
                  <a:pt x="3402" y="252"/>
                </a:lnTo>
                <a:lnTo>
                  <a:pt x="3422" y="262"/>
                </a:lnTo>
                <a:lnTo>
                  <a:pt x="3442" y="274"/>
                </a:lnTo>
                <a:lnTo>
                  <a:pt x="3474" y="294"/>
                </a:lnTo>
                <a:lnTo>
                  <a:pt x="3486" y="342"/>
                </a:lnTo>
                <a:lnTo>
                  <a:pt x="3494" y="388"/>
                </a:lnTo>
                <a:lnTo>
                  <a:pt x="3500" y="432"/>
                </a:lnTo>
                <a:lnTo>
                  <a:pt x="3502" y="470"/>
                </a:lnTo>
                <a:lnTo>
                  <a:pt x="3502" y="490"/>
                </a:lnTo>
                <a:lnTo>
                  <a:pt x="3500" y="508"/>
                </a:lnTo>
                <a:lnTo>
                  <a:pt x="3496" y="538"/>
                </a:lnTo>
                <a:lnTo>
                  <a:pt x="3492" y="560"/>
                </a:lnTo>
                <a:lnTo>
                  <a:pt x="3488" y="568"/>
                </a:lnTo>
                <a:lnTo>
                  <a:pt x="3472" y="612"/>
                </a:lnTo>
                <a:lnTo>
                  <a:pt x="3450" y="602"/>
                </a:lnTo>
                <a:lnTo>
                  <a:pt x="3428" y="596"/>
                </a:lnTo>
                <a:lnTo>
                  <a:pt x="3384" y="584"/>
                </a:lnTo>
                <a:lnTo>
                  <a:pt x="3338" y="578"/>
                </a:lnTo>
                <a:lnTo>
                  <a:pt x="3292" y="574"/>
                </a:lnTo>
                <a:lnTo>
                  <a:pt x="3246" y="574"/>
                </a:lnTo>
                <a:lnTo>
                  <a:pt x="3198" y="576"/>
                </a:lnTo>
                <a:lnTo>
                  <a:pt x="3152" y="582"/>
                </a:lnTo>
                <a:lnTo>
                  <a:pt x="3108" y="590"/>
                </a:lnTo>
                <a:lnTo>
                  <a:pt x="3064" y="598"/>
                </a:lnTo>
                <a:lnTo>
                  <a:pt x="3022" y="610"/>
                </a:lnTo>
                <a:lnTo>
                  <a:pt x="2982" y="622"/>
                </a:lnTo>
                <a:lnTo>
                  <a:pt x="2946" y="634"/>
                </a:lnTo>
                <a:lnTo>
                  <a:pt x="2914" y="646"/>
                </a:lnTo>
                <a:lnTo>
                  <a:pt x="2884" y="658"/>
                </a:lnTo>
                <a:lnTo>
                  <a:pt x="2860" y="670"/>
                </a:lnTo>
                <a:lnTo>
                  <a:pt x="2840" y="682"/>
                </a:lnTo>
                <a:lnTo>
                  <a:pt x="2832" y="664"/>
                </a:lnTo>
                <a:lnTo>
                  <a:pt x="2828" y="648"/>
                </a:lnTo>
                <a:lnTo>
                  <a:pt x="2824" y="630"/>
                </a:lnTo>
                <a:lnTo>
                  <a:pt x="2824" y="612"/>
                </a:lnTo>
                <a:lnTo>
                  <a:pt x="2824" y="594"/>
                </a:lnTo>
                <a:lnTo>
                  <a:pt x="2826" y="574"/>
                </a:lnTo>
                <a:lnTo>
                  <a:pt x="2828" y="556"/>
                </a:lnTo>
                <a:lnTo>
                  <a:pt x="2834" y="536"/>
                </a:lnTo>
                <a:lnTo>
                  <a:pt x="2844" y="500"/>
                </a:lnTo>
                <a:lnTo>
                  <a:pt x="2860" y="464"/>
                </a:lnTo>
                <a:lnTo>
                  <a:pt x="2876" y="430"/>
                </a:lnTo>
                <a:lnTo>
                  <a:pt x="2892" y="398"/>
                </a:lnTo>
                <a:close/>
                <a:moveTo>
                  <a:pt x="2966" y="970"/>
                </a:moveTo>
                <a:lnTo>
                  <a:pt x="2966" y="970"/>
                </a:lnTo>
                <a:lnTo>
                  <a:pt x="2950" y="952"/>
                </a:lnTo>
                <a:lnTo>
                  <a:pt x="2936" y="932"/>
                </a:lnTo>
                <a:lnTo>
                  <a:pt x="2924" y="914"/>
                </a:lnTo>
                <a:lnTo>
                  <a:pt x="2912" y="894"/>
                </a:lnTo>
                <a:lnTo>
                  <a:pt x="2892" y="856"/>
                </a:lnTo>
                <a:lnTo>
                  <a:pt x="2878" y="820"/>
                </a:lnTo>
                <a:lnTo>
                  <a:pt x="2866" y="786"/>
                </a:lnTo>
                <a:lnTo>
                  <a:pt x="2858" y="758"/>
                </a:lnTo>
                <a:lnTo>
                  <a:pt x="2848" y="716"/>
                </a:lnTo>
                <a:lnTo>
                  <a:pt x="2902" y="688"/>
                </a:lnTo>
                <a:lnTo>
                  <a:pt x="2954" y="664"/>
                </a:lnTo>
                <a:lnTo>
                  <a:pt x="3004" y="644"/>
                </a:lnTo>
                <a:lnTo>
                  <a:pt x="3054" y="630"/>
                </a:lnTo>
                <a:lnTo>
                  <a:pt x="3102" y="620"/>
                </a:lnTo>
                <a:lnTo>
                  <a:pt x="3150" y="614"/>
                </a:lnTo>
                <a:lnTo>
                  <a:pt x="3194" y="610"/>
                </a:lnTo>
                <a:lnTo>
                  <a:pt x="3236" y="610"/>
                </a:lnTo>
                <a:lnTo>
                  <a:pt x="3276" y="610"/>
                </a:lnTo>
                <a:lnTo>
                  <a:pt x="3314" y="614"/>
                </a:lnTo>
                <a:lnTo>
                  <a:pt x="3348" y="618"/>
                </a:lnTo>
                <a:lnTo>
                  <a:pt x="3378" y="624"/>
                </a:lnTo>
                <a:lnTo>
                  <a:pt x="3428" y="636"/>
                </a:lnTo>
                <a:lnTo>
                  <a:pt x="3462" y="648"/>
                </a:lnTo>
                <a:lnTo>
                  <a:pt x="3450" y="686"/>
                </a:lnTo>
                <a:lnTo>
                  <a:pt x="3442" y="722"/>
                </a:lnTo>
                <a:lnTo>
                  <a:pt x="3428" y="792"/>
                </a:lnTo>
                <a:lnTo>
                  <a:pt x="3420" y="854"/>
                </a:lnTo>
                <a:lnTo>
                  <a:pt x="3414" y="906"/>
                </a:lnTo>
                <a:lnTo>
                  <a:pt x="3414" y="950"/>
                </a:lnTo>
                <a:lnTo>
                  <a:pt x="3414" y="984"/>
                </a:lnTo>
                <a:lnTo>
                  <a:pt x="3416" y="1010"/>
                </a:lnTo>
                <a:lnTo>
                  <a:pt x="3434" y="1088"/>
                </a:lnTo>
                <a:lnTo>
                  <a:pt x="3450" y="1156"/>
                </a:lnTo>
                <a:lnTo>
                  <a:pt x="3462" y="1214"/>
                </a:lnTo>
                <a:lnTo>
                  <a:pt x="3472" y="1266"/>
                </a:lnTo>
                <a:lnTo>
                  <a:pt x="3480" y="1310"/>
                </a:lnTo>
                <a:lnTo>
                  <a:pt x="3484" y="1346"/>
                </a:lnTo>
                <a:lnTo>
                  <a:pt x="3486" y="1378"/>
                </a:lnTo>
                <a:lnTo>
                  <a:pt x="3488" y="1402"/>
                </a:lnTo>
                <a:lnTo>
                  <a:pt x="3488" y="1424"/>
                </a:lnTo>
                <a:lnTo>
                  <a:pt x="3486" y="1442"/>
                </a:lnTo>
                <a:lnTo>
                  <a:pt x="3482" y="1466"/>
                </a:lnTo>
                <a:lnTo>
                  <a:pt x="3478" y="1484"/>
                </a:lnTo>
                <a:lnTo>
                  <a:pt x="3476" y="1500"/>
                </a:lnTo>
                <a:lnTo>
                  <a:pt x="3410" y="1504"/>
                </a:lnTo>
                <a:lnTo>
                  <a:pt x="3338" y="1510"/>
                </a:lnTo>
                <a:lnTo>
                  <a:pt x="3264" y="1516"/>
                </a:lnTo>
                <a:lnTo>
                  <a:pt x="3190" y="1526"/>
                </a:lnTo>
                <a:lnTo>
                  <a:pt x="3194" y="1510"/>
                </a:lnTo>
                <a:lnTo>
                  <a:pt x="3198" y="1494"/>
                </a:lnTo>
                <a:lnTo>
                  <a:pt x="3204" y="1462"/>
                </a:lnTo>
                <a:lnTo>
                  <a:pt x="3204" y="1428"/>
                </a:lnTo>
                <a:lnTo>
                  <a:pt x="3200" y="1392"/>
                </a:lnTo>
                <a:lnTo>
                  <a:pt x="3194" y="1356"/>
                </a:lnTo>
                <a:lnTo>
                  <a:pt x="3184" y="1320"/>
                </a:lnTo>
                <a:lnTo>
                  <a:pt x="3170" y="1284"/>
                </a:lnTo>
                <a:lnTo>
                  <a:pt x="3154" y="1246"/>
                </a:lnTo>
                <a:lnTo>
                  <a:pt x="3136" y="1210"/>
                </a:lnTo>
                <a:lnTo>
                  <a:pt x="3116" y="1172"/>
                </a:lnTo>
                <a:lnTo>
                  <a:pt x="3094" y="1136"/>
                </a:lnTo>
                <a:lnTo>
                  <a:pt x="3070" y="1100"/>
                </a:lnTo>
                <a:lnTo>
                  <a:pt x="3046" y="1066"/>
                </a:lnTo>
                <a:lnTo>
                  <a:pt x="3020" y="1032"/>
                </a:lnTo>
                <a:lnTo>
                  <a:pt x="2992" y="1000"/>
                </a:lnTo>
                <a:lnTo>
                  <a:pt x="2966" y="970"/>
                </a:lnTo>
                <a:close/>
                <a:moveTo>
                  <a:pt x="956" y="596"/>
                </a:moveTo>
                <a:lnTo>
                  <a:pt x="956" y="596"/>
                </a:lnTo>
                <a:lnTo>
                  <a:pt x="974" y="562"/>
                </a:lnTo>
                <a:lnTo>
                  <a:pt x="992" y="534"/>
                </a:lnTo>
                <a:lnTo>
                  <a:pt x="1010" y="508"/>
                </a:lnTo>
                <a:lnTo>
                  <a:pt x="1028" y="488"/>
                </a:lnTo>
                <a:lnTo>
                  <a:pt x="1044" y="470"/>
                </a:lnTo>
                <a:lnTo>
                  <a:pt x="1060" y="456"/>
                </a:lnTo>
                <a:lnTo>
                  <a:pt x="1076" y="446"/>
                </a:lnTo>
                <a:lnTo>
                  <a:pt x="1092" y="438"/>
                </a:lnTo>
                <a:lnTo>
                  <a:pt x="1106" y="434"/>
                </a:lnTo>
                <a:lnTo>
                  <a:pt x="1122" y="432"/>
                </a:lnTo>
                <a:lnTo>
                  <a:pt x="1136" y="432"/>
                </a:lnTo>
                <a:lnTo>
                  <a:pt x="1150" y="434"/>
                </a:lnTo>
                <a:lnTo>
                  <a:pt x="1162" y="440"/>
                </a:lnTo>
                <a:lnTo>
                  <a:pt x="1176" y="446"/>
                </a:lnTo>
                <a:lnTo>
                  <a:pt x="1188" y="454"/>
                </a:lnTo>
                <a:lnTo>
                  <a:pt x="1198" y="462"/>
                </a:lnTo>
                <a:lnTo>
                  <a:pt x="1220" y="484"/>
                </a:lnTo>
                <a:lnTo>
                  <a:pt x="1240" y="508"/>
                </a:lnTo>
                <a:lnTo>
                  <a:pt x="1256" y="534"/>
                </a:lnTo>
                <a:lnTo>
                  <a:pt x="1270" y="558"/>
                </a:lnTo>
                <a:lnTo>
                  <a:pt x="1288" y="598"/>
                </a:lnTo>
                <a:lnTo>
                  <a:pt x="1294" y="614"/>
                </a:lnTo>
                <a:lnTo>
                  <a:pt x="1310" y="636"/>
                </a:lnTo>
                <a:lnTo>
                  <a:pt x="1322" y="658"/>
                </a:lnTo>
                <a:lnTo>
                  <a:pt x="1350" y="702"/>
                </a:lnTo>
                <a:lnTo>
                  <a:pt x="1320" y="680"/>
                </a:lnTo>
                <a:lnTo>
                  <a:pt x="1292" y="662"/>
                </a:lnTo>
                <a:lnTo>
                  <a:pt x="1262" y="650"/>
                </a:lnTo>
                <a:lnTo>
                  <a:pt x="1230" y="640"/>
                </a:lnTo>
                <a:lnTo>
                  <a:pt x="1198" y="632"/>
                </a:lnTo>
                <a:lnTo>
                  <a:pt x="1166" y="628"/>
                </a:lnTo>
                <a:lnTo>
                  <a:pt x="1134" y="628"/>
                </a:lnTo>
                <a:lnTo>
                  <a:pt x="1104" y="628"/>
                </a:lnTo>
                <a:lnTo>
                  <a:pt x="1072" y="630"/>
                </a:lnTo>
                <a:lnTo>
                  <a:pt x="1044" y="634"/>
                </a:lnTo>
                <a:lnTo>
                  <a:pt x="1014" y="640"/>
                </a:lnTo>
                <a:lnTo>
                  <a:pt x="988" y="646"/>
                </a:lnTo>
                <a:lnTo>
                  <a:pt x="940" y="660"/>
                </a:lnTo>
                <a:lnTo>
                  <a:pt x="900" y="676"/>
                </a:lnTo>
                <a:lnTo>
                  <a:pt x="922" y="648"/>
                </a:lnTo>
                <a:lnTo>
                  <a:pt x="940" y="622"/>
                </a:lnTo>
                <a:lnTo>
                  <a:pt x="956" y="596"/>
                </a:lnTo>
                <a:close/>
                <a:moveTo>
                  <a:pt x="844" y="750"/>
                </a:moveTo>
                <a:lnTo>
                  <a:pt x="844" y="750"/>
                </a:lnTo>
                <a:lnTo>
                  <a:pt x="864" y="738"/>
                </a:lnTo>
                <a:lnTo>
                  <a:pt x="888" y="726"/>
                </a:lnTo>
                <a:lnTo>
                  <a:pt x="918" y="712"/>
                </a:lnTo>
                <a:lnTo>
                  <a:pt x="954" y="698"/>
                </a:lnTo>
                <a:lnTo>
                  <a:pt x="992" y="686"/>
                </a:lnTo>
                <a:lnTo>
                  <a:pt x="1036" y="674"/>
                </a:lnTo>
                <a:lnTo>
                  <a:pt x="1080" y="668"/>
                </a:lnTo>
                <a:lnTo>
                  <a:pt x="1104" y="666"/>
                </a:lnTo>
                <a:lnTo>
                  <a:pt x="1128" y="666"/>
                </a:lnTo>
                <a:lnTo>
                  <a:pt x="1158" y="666"/>
                </a:lnTo>
                <a:lnTo>
                  <a:pt x="1188" y="670"/>
                </a:lnTo>
                <a:lnTo>
                  <a:pt x="1214" y="676"/>
                </a:lnTo>
                <a:lnTo>
                  <a:pt x="1240" y="684"/>
                </a:lnTo>
                <a:lnTo>
                  <a:pt x="1264" y="692"/>
                </a:lnTo>
                <a:lnTo>
                  <a:pt x="1286" y="702"/>
                </a:lnTo>
                <a:lnTo>
                  <a:pt x="1306" y="712"/>
                </a:lnTo>
                <a:lnTo>
                  <a:pt x="1326" y="722"/>
                </a:lnTo>
                <a:lnTo>
                  <a:pt x="1356" y="744"/>
                </a:lnTo>
                <a:lnTo>
                  <a:pt x="1380" y="762"/>
                </a:lnTo>
                <a:lnTo>
                  <a:pt x="1398" y="780"/>
                </a:lnTo>
                <a:lnTo>
                  <a:pt x="1396" y="776"/>
                </a:lnTo>
                <a:lnTo>
                  <a:pt x="1434" y="838"/>
                </a:lnTo>
                <a:lnTo>
                  <a:pt x="1468" y="898"/>
                </a:lnTo>
                <a:lnTo>
                  <a:pt x="1498" y="956"/>
                </a:lnTo>
                <a:lnTo>
                  <a:pt x="1524" y="1010"/>
                </a:lnTo>
                <a:lnTo>
                  <a:pt x="1522" y="1008"/>
                </a:lnTo>
                <a:lnTo>
                  <a:pt x="1498" y="1014"/>
                </a:lnTo>
                <a:lnTo>
                  <a:pt x="1474" y="1020"/>
                </a:lnTo>
                <a:lnTo>
                  <a:pt x="1448" y="1024"/>
                </a:lnTo>
                <a:lnTo>
                  <a:pt x="1420" y="1028"/>
                </a:lnTo>
                <a:lnTo>
                  <a:pt x="1364" y="1030"/>
                </a:lnTo>
                <a:lnTo>
                  <a:pt x="1306" y="1028"/>
                </a:lnTo>
                <a:lnTo>
                  <a:pt x="1246" y="1022"/>
                </a:lnTo>
                <a:lnTo>
                  <a:pt x="1186" y="1014"/>
                </a:lnTo>
                <a:lnTo>
                  <a:pt x="1126" y="1002"/>
                </a:lnTo>
                <a:lnTo>
                  <a:pt x="1066" y="990"/>
                </a:lnTo>
                <a:lnTo>
                  <a:pt x="1008" y="974"/>
                </a:lnTo>
                <a:lnTo>
                  <a:pt x="954" y="960"/>
                </a:lnTo>
                <a:lnTo>
                  <a:pt x="858" y="930"/>
                </a:lnTo>
                <a:lnTo>
                  <a:pt x="782" y="902"/>
                </a:lnTo>
                <a:lnTo>
                  <a:pt x="736" y="884"/>
                </a:lnTo>
                <a:lnTo>
                  <a:pt x="756" y="852"/>
                </a:lnTo>
                <a:lnTo>
                  <a:pt x="780" y="816"/>
                </a:lnTo>
                <a:lnTo>
                  <a:pt x="792" y="800"/>
                </a:lnTo>
                <a:lnTo>
                  <a:pt x="808" y="782"/>
                </a:lnTo>
                <a:lnTo>
                  <a:pt x="826" y="766"/>
                </a:lnTo>
                <a:lnTo>
                  <a:pt x="844" y="750"/>
                </a:lnTo>
                <a:close/>
                <a:moveTo>
                  <a:pt x="1328" y="1550"/>
                </a:moveTo>
                <a:lnTo>
                  <a:pt x="1328" y="1550"/>
                </a:lnTo>
                <a:lnTo>
                  <a:pt x="1318" y="1548"/>
                </a:lnTo>
                <a:lnTo>
                  <a:pt x="1286" y="1542"/>
                </a:lnTo>
                <a:lnTo>
                  <a:pt x="1232" y="1538"/>
                </a:lnTo>
                <a:lnTo>
                  <a:pt x="1196" y="1538"/>
                </a:lnTo>
                <a:lnTo>
                  <a:pt x="1158" y="1538"/>
                </a:lnTo>
                <a:lnTo>
                  <a:pt x="1142" y="1526"/>
                </a:lnTo>
                <a:lnTo>
                  <a:pt x="1126" y="1512"/>
                </a:lnTo>
                <a:lnTo>
                  <a:pt x="1092" y="1490"/>
                </a:lnTo>
                <a:lnTo>
                  <a:pt x="1056" y="1468"/>
                </a:lnTo>
                <a:lnTo>
                  <a:pt x="1040" y="1456"/>
                </a:lnTo>
                <a:lnTo>
                  <a:pt x="1024" y="1444"/>
                </a:lnTo>
                <a:lnTo>
                  <a:pt x="918" y="1360"/>
                </a:lnTo>
                <a:lnTo>
                  <a:pt x="870" y="1322"/>
                </a:lnTo>
                <a:lnTo>
                  <a:pt x="846" y="1302"/>
                </a:lnTo>
                <a:lnTo>
                  <a:pt x="822" y="1284"/>
                </a:lnTo>
                <a:lnTo>
                  <a:pt x="802" y="1266"/>
                </a:lnTo>
                <a:lnTo>
                  <a:pt x="784" y="1248"/>
                </a:lnTo>
                <a:lnTo>
                  <a:pt x="768" y="1230"/>
                </a:lnTo>
                <a:lnTo>
                  <a:pt x="754" y="1214"/>
                </a:lnTo>
                <a:lnTo>
                  <a:pt x="740" y="1196"/>
                </a:lnTo>
                <a:lnTo>
                  <a:pt x="730" y="1178"/>
                </a:lnTo>
                <a:lnTo>
                  <a:pt x="712" y="1144"/>
                </a:lnTo>
                <a:lnTo>
                  <a:pt x="700" y="1112"/>
                </a:lnTo>
                <a:lnTo>
                  <a:pt x="692" y="1082"/>
                </a:lnTo>
                <a:lnTo>
                  <a:pt x="688" y="1052"/>
                </a:lnTo>
                <a:lnTo>
                  <a:pt x="688" y="1026"/>
                </a:lnTo>
                <a:lnTo>
                  <a:pt x="690" y="1002"/>
                </a:lnTo>
                <a:lnTo>
                  <a:pt x="694" y="982"/>
                </a:lnTo>
                <a:lnTo>
                  <a:pt x="698" y="964"/>
                </a:lnTo>
                <a:lnTo>
                  <a:pt x="708" y="938"/>
                </a:lnTo>
                <a:lnTo>
                  <a:pt x="712" y="930"/>
                </a:lnTo>
                <a:lnTo>
                  <a:pt x="724" y="914"/>
                </a:lnTo>
                <a:lnTo>
                  <a:pt x="752" y="930"/>
                </a:lnTo>
                <a:lnTo>
                  <a:pt x="790" y="946"/>
                </a:lnTo>
                <a:lnTo>
                  <a:pt x="836" y="962"/>
                </a:lnTo>
                <a:lnTo>
                  <a:pt x="888" y="980"/>
                </a:lnTo>
                <a:lnTo>
                  <a:pt x="946" y="996"/>
                </a:lnTo>
                <a:lnTo>
                  <a:pt x="1006" y="1014"/>
                </a:lnTo>
                <a:lnTo>
                  <a:pt x="1134" y="1044"/>
                </a:lnTo>
                <a:lnTo>
                  <a:pt x="1168" y="1052"/>
                </a:lnTo>
                <a:lnTo>
                  <a:pt x="1200" y="1056"/>
                </a:lnTo>
                <a:lnTo>
                  <a:pt x="1234" y="1060"/>
                </a:lnTo>
                <a:lnTo>
                  <a:pt x="1266" y="1062"/>
                </a:lnTo>
                <a:lnTo>
                  <a:pt x="1328" y="1064"/>
                </a:lnTo>
                <a:lnTo>
                  <a:pt x="1386" y="1064"/>
                </a:lnTo>
                <a:lnTo>
                  <a:pt x="1436" y="1060"/>
                </a:lnTo>
                <a:lnTo>
                  <a:pt x="1480" y="1054"/>
                </a:lnTo>
                <a:lnTo>
                  <a:pt x="1540" y="1044"/>
                </a:lnTo>
                <a:lnTo>
                  <a:pt x="1564" y="1100"/>
                </a:lnTo>
                <a:lnTo>
                  <a:pt x="1586" y="1156"/>
                </a:lnTo>
                <a:lnTo>
                  <a:pt x="1604" y="1206"/>
                </a:lnTo>
                <a:lnTo>
                  <a:pt x="1618" y="1256"/>
                </a:lnTo>
                <a:lnTo>
                  <a:pt x="1630" y="1302"/>
                </a:lnTo>
                <a:lnTo>
                  <a:pt x="1640" y="1344"/>
                </a:lnTo>
                <a:lnTo>
                  <a:pt x="1648" y="1384"/>
                </a:lnTo>
                <a:lnTo>
                  <a:pt x="1654" y="1422"/>
                </a:lnTo>
                <a:lnTo>
                  <a:pt x="1658" y="1456"/>
                </a:lnTo>
                <a:lnTo>
                  <a:pt x="1660" y="1486"/>
                </a:lnTo>
                <a:lnTo>
                  <a:pt x="1662" y="1540"/>
                </a:lnTo>
                <a:lnTo>
                  <a:pt x="1660" y="1580"/>
                </a:lnTo>
                <a:lnTo>
                  <a:pt x="1656" y="1608"/>
                </a:lnTo>
                <a:lnTo>
                  <a:pt x="1578" y="1596"/>
                </a:lnTo>
                <a:lnTo>
                  <a:pt x="1496" y="1582"/>
                </a:lnTo>
                <a:lnTo>
                  <a:pt x="1414" y="1568"/>
                </a:lnTo>
                <a:lnTo>
                  <a:pt x="1328" y="1550"/>
                </a:lnTo>
                <a:close/>
                <a:moveTo>
                  <a:pt x="2176" y="1890"/>
                </a:moveTo>
                <a:lnTo>
                  <a:pt x="2176" y="1890"/>
                </a:lnTo>
                <a:lnTo>
                  <a:pt x="2106" y="1886"/>
                </a:lnTo>
                <a:lnTo>
                  <a:pt x="2042" y="1880"/>
                </a:lnTo>
                <a:lnTo>
                  <a:pt x="1986" y="1870"/>
                </a:lnTo>
                <a:lnTo>
                  <a:pt x="1938" y="1858"/>
                </a:lnTo>
                <a:lnTo>
                  <a:pt x="1894" y="1844"/>
                </a:lnTo>
                <a:lnTo>
                  <a:pt x="1858" y="1830"/>
                </a:lnTo>
                <a:lnTo>
                  <a:pt x="1826" y="1812"/>
                </a:lnTo>
                <a:lnTo>
                  <a:pt x="1798" y="1794"/>
                </a:lnTo>
                <a:lnTo>
                  <a:pt x="1776" y="1776"/>
                </a:lnTo>
                <a:lnTo>
                  <a:pt x="1758" y="1758"/>
                </a:lnTo>
                <a:lnTo>
                  <a:pt x="1742" y="1742"/>
                </a:lnTo>
                <a:lnTo>
                  <a:pt x="1728" y="1726"/>
                </a:lnTo>
                <a:lnTo>
                  <a:pt x="1710" y="1698"/>
                </a:lnTo>
                <a:lnTo>
                  <a:pt x="1696" y="1680"/>
                </a:lnTo>
                <a:lnTo>
                  <a:pt x="1772" y="1686"/>
                </a:lnTo>
                <a:lnTo>
                  <a:pt x="1858" y="1694"/>
                </a:lnTo>
                <a:lnTo>
                  <a:pt x="1956" y="1700"/>
                </a:lnTo>
                <a:lnTo>
                  <a:pt x="2060" y="1706"/>
                </a:lnTo>
                <a:lnTo>
                  <a:pt x="2168" y="1708"/>
                </a:lnTo>
                <a:lnTo>
                  <a:pt x="2280" y="1710"/>
                </a:lnTo>
                <a:lnTo>
                  <a:pt x="2392" y="1708"/>
                </a:lnTo>
                <a:lnTo>
                  <a:pt x="2504" y="1704"/>
                </a:lnTo>
                <a:lnTo>
                  <a:pt x="2494" y="1762"/>
                </a:lnTo>
                <a:lnTo>
                  <a:pt x="2488" y="1796"/>
                </a:lnTo>
                <a:lnTo>
                  <a:pt x="2482" y="1824"/>
                </a:lnTo>
                <a:lnTo>
                  <a:pt x="2402" y="1840"/>
                </a:lnTo>
                <a:lnTo>
                  <a:pt x="2324" y="1856"/>
                </a:lnTo>
                <a:lnTo>
                  <a:pt x="2176" y="1890"/>
                </a:lnTo>
                <a:close/>
                <a:moveTo>
                  <a:pt x="3262" y="1778"/>
                </a:moveTo>
                <a:lnTo>
                  <a:pt x="3262" y="1778"/>
                </a:lnTo>
                <a:lnTo>
                  <a:pt x="3206" y="1770"/>
                </a:lnTo>
                <a:lnTo>
                  <a:pt x="3150" y="1766"/>
                </a:lnTo>
                <a:lnTo>
                  <a:pt x="3094" y="1762"/>
                </a:lnTo>
                <a:lnTo>
                  <a:pt x="3040" y="1762"/>
                </a:lnTo>
                <a:lnTo>
                  <a:pt x="2988" y="1762"/>
                </a:lnTo>
                <a:lnTo>
                  <a:pt x="2936" y="1764"/>
                </a:lnTo>
                <a:lnTo>
                  <a:pt x="2844" y="1770"/>
                </a:lnTo>
                <a:lnTo>
                  <a:pt x="2764" y="1778"/>
                </a:lnTo>
                <a:lnTo>
                  <a:pt x="2704" y="1788"/>
                </a:lnTo>
                <a:lnTo>
                  <a:pt x="2650" y="1796"/>
                </a:lnTo>
                <a:lnTo>
                  <a:pt x="2526" y="1816"/>
                </a:lnTo>
                <a:lnTo>
                  <a:pt x="2532" y="1768"/>
                </a:lnTo>
                <a:lnTo>
                  <a:pt x="2538" y="1708"/>
                </a:lnTo>
                <a:lnTo>
                  <a:pt x="2582" y="1704"/>
                </a:lnTo>
                <a:lnTo>
                  <a:pt x="2620" y="1698"/>
                </a:lnTo>
                <a:lnTo>
                  <a:pt x="2654" y="1692"/>
                </a:lnTo>
                <a:lnTo>
                  <a:pt x="2688" y="1682"/>
                </a:lnTo>
                <a:lnTo>
                  <a:pt x="2750" y="1662"/>
                </a:lnTo>
                <a:lnTo>
                  <a:pt x="2820" y="1642"/>
                </a:lnTo>
                <a:lnTo>
                  <a:pt x="2880" y="1626"/>
                </a:lnTo>
                <a:lnTo>
                  <a:pt x="2946" y="1610"/>
                </a:lnTo>
                <a:lnTo>
                  <a:pt x="3032" y="1590"/>
                </a:lnTo>
                <a:lnTo>
                  <a:pt x="3130" y="1572"/>
                </a:lnTo>
                <a:lnTo>
                  <a:pt x="3182" y="1564"/>
                </a:lnTo>
                <a:lnTo>
                  <a:pt x="3238" y="1558"/>
                </a:lnTo>
                <a:lnTo>
                  <a:pt x="3292" y="1552"/>
                </a:lnTo>
                <a:lnTo>
                  <a:pt x="3348" y="1548"/>
                </a:lnTo>
                <a:lnTo>
                  <a:pt x="3404" y="1548"/>
                </a:lnTo>
                <a:lnTo>
                  <a:pt x="3458" y="1548"/>
                </a:lnTo>
                <a:lnTo>
                  <a:pt x="3436" y="1584"/>
                </a:lnTo>
                <a:lnTo>
                  <a:pt x="3410" y="1620"/>
                </a:lnTo>
                <a:lnTo>
                  <a:pt x="3380" y="1656"/>
                </a:lnTo>
                <a:lnTo>
                  <a:pt x="3350" y="1692"/>
                </a:lnTo>
                <a:lnTo>
                  <a:pt x="3320" y="1722"/>
                </a:lnTo>
                <a:lnTo>
                  <a:pt x="3294" y="1748"/>
                </a:lnTo>
                <a:lnTo>
                  <a:pt x="3274" y="1768"/>
                </a:lnTo>
                <a:lnTo>
                  <a:pt x="3262" y="1778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37"/>
          <p:cNvSpPr>
            <a:spLocks noEditPoints="1"/>
          </p:cNvSpPr>
          <p:nvPr/>
        </p:nvSpPr>
        <p:spPr bwMode="auto">
          <a:xfrm>
            <a:off x="444500" y="3705225"/>
            <a:ext cx="1123950" cy="1063625"/>
          </a:xfrm>
          <a:custGeom>
            <a:avLst/>
            <a:gdLst>
              <a:gd name="T0" fmla="*/ 0 w 708"/>
              <a:gd name="T1" fmla="*/ 2147483646 h 670"/>
              <a:gd name="T2" fmla="*/ 2147483646 w 708"/>
              <a:gd name="T3" fmla="*/ 2147483646 h 670"/>
              <a:gd name="T4" fmla="*/ 2147483646 w 708"/>
              <a:gd name="T5" fmla="*/ 2147483646 h 670"/>
              <a:gd name="T6" fmla="*/ 2147483646 w 708"/>
              <a:gd name="T7" fmla="*/ 2147483646 h 670"/>
              <a:gd name="T8" fmla="*/ 2147483646 w 708"/>
              <a:gd name="T9" fmla="*/ 2147483646 h 670"/>
              <a:gd name="T10" fmla="*/ 2147483646 w 708"/>
              <a:gd name="T11" fmla="*/ 2147483646 h 670"/>
              <a:gd name="T12" fmla="*/ 2147483646 w 708"/>
              <a:gd name="T13" fmla="*/ 2147483646 h 670"/>
              <a:gd name="T14" fmla="*/ 2147483646 w 708"/>
              <a:gd name="T15" fmla="*/ 2147483646 h 670"/>
              <a:gd name="T16" fmla="*/ 2147483646 w 708"/>
              <a:gd name="T17" fmla="*/ 2147483646 h 670"/>
              <a:gd name="T18" fmla="*/ 2147483646 w 708"/>
              <a:gd name="T19" fmla="*/ 2147483646 h 670"/>
              <a:gd name="T20" fmla="*/ 2147483646 w 708"/>
              <a:gd name="T21" fmla="*/ 2147483646 h 670"/>
              <a:gd name="T22" fmla="*/ 2147483646 w 708"/>
              <a:gd name="T23" fmla="*/ 2147483646 h 670"/>
              <a:gd name="T24" fmla="*/ 2147483646 w 708"/>
              <a:gd name="T25" fmla="*/ 2147483646 h 670"/>
              <a:gd name="T26" fmla="*/ 2147483646 w 708"/>
              <a:gd name="T27" fmla="*/ 2147483646 h 670"/>
              <a:gd name="T28" fmla="*/ 2147483646 w 708"/>
              <a:gd name="T29" fmla="*/ 2147483646 h 670"/>
              <a:gd name="T30" fmla="*/ 2147483646 w 708"/>
              <a:gd name="T31" fmla="*/ 2147483646 h 670"/>
              <a:gd name="T32" fmla="*/ 2147483646 w 708"/>
              <a:gd name="T33" fmla="*/ 2147483646 h 670"/>
              <a:gd name="T34" fmla="*/ 2147483646 w 708"/>
              <a:gd name="T35" fmla="*/ 2147483646 h 670"/>
              <a:gd name="T36" fmla="*/ 2147483646 w 708"/>
              <a:gd name="T37" fmla="*/ 2147483646 h 670"/>
              <a:gd name="T38" fmla="*/ 2147483646 w 708"/>
              <a:gd name="T39" fmla="*/ 0 h 670"/>
              <a:gd name="T40" fmla="*/ 2147483646 w 708"/>
              <a:gd name="T41" fmla="*/ 2147483646 h 670"/>
              <a:gd name="T42" fmla="*/ 2147483646 w 708"/>
              <a:gd name="T43" fmla="*/ 2147483646 h 670"/>
              <a:gd name="T44" fmla="*/ 2147483646 w 708"/>
              <a:gd name="T45" fmla="*/ 2147483646 h 670"/>
              <a:gd name="T46" fmla="*/ 2147483646 w 708"/>
              <a:gd name="T47" fmla="*/ 2147483646 h 670"/>
              <a:gd name="T48" fmla="*/ 2147483646 w 708"/>
              <a:gd name="T49" fmla="*/ 2147483646 h 670"/>
              <a:gd name="T50" fmla="*/ 2147483646 w 708"/>
              <a:gd name="T51" fmla="*/ 2147483646 h 670"/>
              <a:gd name="T52" fmla="*/ 2147483646 w 708"/>
              <a:gd name="T53" fmla="*/ 2147483646 h 670"/>
              <a:gd name="T54" fmla="*/ 2147483646 w 708"/>
              <a:gd name="T55" fmla="*/ 2147483646 h 670"/>
              <a:gd name="T56" fmla="*/ 2147483646 w 708"/>
              <a:gd name="T57" fmla="*/ 2147483646 h 670"/>
              <a:gd name="T58" fmla="*/ 2147483646 w 708"/>
              <a:gd name="T59" fmla="*/ 2147483646 h 670"/>
              <a:gd name="T60" fmla="*/ 2147483646 w 708"/>
              <a:gd name="T61" fmla="*/ 2147483646 h 670"/>
              <a:gd name="T62" fmla="*/ 2147483646 w 708"/>
              <a:gd name="T63" fmla="*/ 2147483646 h 670"/>
              <a:gd name="T64" fmla="*/ 2147483646 w 708"/>
              <a:gd name="T65" fmla="*/ 2147483646 h 670"/>
              <a:gd name="T66" fmla="*/ 2147483646 w 708"/>
              <a:gd name="T67" fmla="*/ 2147483646 h 670"/>
              <a:gd name="T68" fmla="*/ 2147483646 w 708"/>
              <a:gd name="T69" fmla="*/ 2147483646 h 670"/>
              <a:gd name="T70" fmla="*/ 2147483646 w 708"/>
              <a:gd name="T71" fmla="*/ 2147483646 h 670"/>
              <a:gd name="T72" fmla="*/ 2147483646 w 708"/>
              <a:gd name="T73" fmla="*/ 2147483646 h 670"/>
              <a:gd name="T74" fmla="*/ 2147483646 w 708"/>
              <a:gd name="T75" fmla="*/ 2147483646 h 670"/>
              <a:gd name="T76" fmla="*/ 2147483646 w 708"/>
              <a:gd name="T77" fmla="*/ 2147483646 h 670"/>
              <a:gd name="T78" fmla="*/ 2147483646 w 708"/>
              <a:gd name="T79" fmla="*/ 2147483646 h 670"/>
              <a:gd name="T80" fmla="*/ 2147483646 w 708"/>
              <a:gd name="T81" fmla="*/ 2147483646 h 670"/>
              <a:gd name="T82" fmla="*/ 2147483646 w 708"/>
              <a:gd name="T83" fmla="*/ 2147483646 h 670"/>
              <a:gd name="T84" fmla="*/ 0 w 708"/>
              <a:gd name="T85" fmla="*/ 2147483646 h 670"/>
              <a:gd name="T86" fmla="*/ 2147483646 w 708"/>
              <a:gd name="T87" fmla="*/ 2147483646 h 670"/>
              <a:gd name="T88" fmla="*/ 2147483646 w 708"/>
              <a:gd name="T89" fmla="*/ 2147483646 h 670"/>
              <a:gd name="T90" fmla="*/ 2147483646 w 708"/>
              <a:gd name="T91" fmla="*/ 2147483646 h 670"/>
              <a:gd name="T92" fmla="*/ 2147483646 w 708"/>
              <a:gd name="T93" fmla="*/ 2147483646 h 670"/>
              <a:gd name="T94" fmla="*/ 2147483646 w 708"/>
              <a:gd name="T95" fmla="*/ 2147483646 h 670"/>
              <a:gd name="T96" fmla="*/ 2147483646 w 708"/>
              <a:gd name="T97" fmla="*/ 2147483646 h 670"/>
              <a:gd name="T98" fmla="*/ 2147483646 w 708"/>
              <a:gd name="T99" fmla="*/ 2147483646 h 670"/>
              <a:gd name="T100" fmla="*/ 2147483646 w 708"/>
              <a:gd name="T101" fmla="*/ 2147483646 h 670"/>
              <a:gd name="T102" fmla="*/ 2147483646 w 708"/>
              <a:gd name="T103" fmla="*/ 2147483646 h 670"/>
              <a:gd name="T104" fmla="*/ 2147483646 w 708"/>
              <a:gd name="T105" fmla="*/ 2147483646 h 670"/>
              <a:gd name="T106" fmla="*/ 2147483646 w 708"/>
              <a:gd name="T107" fmla="*/ 2147483646 h 670"/>
              <a:gd name="T108" fmla="*/ 2147483646 w 708"/>
              <a:gd name="T109" fmla="*/ 2147483646 h 670"/>
              <a:gd name="T110" fmla="*/ 2147483646 w 708"/>
              <a:gd name="T111" fmla="*/ 2147483646 h 670"/>
              <a:gd name="T112" fmla="*/ 2147483646 w 708"/>
              <a:gd name="T113" fmla="*/ 2147483646 h 670"/>
              <a:gd name="T114" fmla="*/ 2147483646 w 708"/>
              <a:gd name="T115" fmla="*/ 2147483646 h 670"/>
              <a:gd name="T116" fmla="*/ 2147483646 w 708"/>
              <a:gd name="T117" fmla="*/ 2147483646 h 670"/>
              <a:gd name="T118" fmla="*/ 2147483646 w 708"/>
              <a:gd name="T119" fmla="*/ 2147483646 h 67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708"/>
              <a:gd name="T181" fmla="*/ 0 h 670"/>
              <a:gd name="T182" fmla="*/ 708 w 708"/>
              <a:gd name="T183" fmla="*/ 670 h 67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708" h="670">
                <a:moveTo>
                  <a:pt x="0" y="632"/>
                </a:moveTo>
                <a:lnTo>
                  <a:pt x="0" y="632"/>
                </a:lnTo>
                <a:lnTo>
                  <a:pt x="8" y="618"/>
                </a:lnTo>
                <a:lnTo>
                  <a:pt x="28" y="580"/>
                </a:lnTo>
                <a:lnTo>
                  <a:pt x="60" y="526"/>
                </a:lnTo>
                <a:lnTo>
                  <a:pt x="80" y="496"/>
                </a:lnTo>
                <a:lnTo>
                  <a:pt x="104" y="464"/>
                </a:lnTo>
                <a:lnTo>
                  <a:pt x="128" y="430"/>
                </a:lnTo>
                <a:lnTo>
                  <a:pt x="156" y="398"/>
                </a:lnTo>
                <a:lnTo>
                  <a:pt x="186" y="368"/>
                </a:lnTo>
                <a:lnTo>
                  <a:pt x="216" y="340"/>
                </a:lnTo>
                <a:lnTo>
                  <a:pt x="248" y="316"/>
                </a:lnTo>
                <a:lnTo>
                  <a:pt x="266" y="306"/>
                </a:lnTo>
                <a:lnTo>
                  <a:pt x="282" y="296"/>
                </a:lnTo>
                <a:lnTo>
                  <a:pt x="300" y="288"/>
                </a:lnTo>
                <a:lnTo>
                  <a:pt x="318" y="280"/>
                </a:lnTo>
                <a:lnTo>
                  <a:pt x="336" y="274"/>
                </a:lnTo>
                <a:lnTo>
                  <a:pt x="354" y="272"/>
                </a:lnTo>
                <a:lnTo>
                  <a:pt x="352" y="264"/>
                </a:lnTo>
                <a:lnTo>
                  <a:pt x="350" y="244"/>
                </a:lnTo>
                <a:lnTo>
                  <a:pt x="350" y="218"/>
                </a:lnTo>
                <a:lnTo>
                  <a:pt x="352" y="202"/>
                </a:lnTo>
                <a:lnTo>
                  <a:pt x="356" y="184"/>
                </a:lnTo>
                <a:lnTo>
                  <a:pt x="360" y="166"/>
                </a:lnTo>
                <a:lnTo>
                  <a:pt x="370" y="150"/>
                </a:lnTo>
                <a:lnTo>
                  <a:pt x="380" y="134"/>
                </a:lnTo>
                <a:lnTo>
                  <a:pt x="396" y="118"/>
                </a:lnTo>
                <a:lnTo>
                  <a:pt x="414" y="102"/>
                </a:lnTo>
                <a:lnTo>
                  <a:pt x="438" y="90"/>
                </a:lnTo>
                <a:lnTo>
                  <a:pt x="464" y="80"/>
                </a:lnTo>
                <a:lnTo>
                  <a:pt x="498" y="72"/>
                </a:lnTo>
                <a:lnTo>
                  <a:pt x="528" y="52"/>
                </a:lnTo>
                <a:lnTo>
                  <a:pt x="558" y="34"/>
                </a:lnTo>
                <a:lnTo>
                  <a:pt x="596" y="18"/>
                </a:lnTo>
                <a:lnTo>
                  <a:pt x="614" y="10"/>
                </a:lnTo>
                <a:lnTo>
                  <a:pt x="634" y="4"/>
                </a:lnTo>
                <a:lnTo>
                  <a:pt x="650" y="2"/>
                </a:lnTo>
                <a:lnTo>
                  <a:pt x="668" y="0"/>
                </a:lnTo>
                <a:lnTo>
                  <a:pt x="682" y="2"/>
                </a:lnTo>
                <a:lnTo>
                  <a:pt x="688" y="6"/>
                </a:lnTo>
                <a:lnTo>
                  <a:pt x="694" y="8"/>
                </a:lnTo>
                <a:lnTo>
                  <a:pt x="698" y="14"/>
                </a:lnTo>
                <a:lnTo>
                  <a:pt x="702" y="18"/>
                </a:lnTo>
                <a:lnTo>
                  <a:pt x="706" y="26"/>
                </a:lnTo>
                <a:lnTo>
                  <a:pt x="708" y="34"/>
                </a:lnTo>
                <a:lnTo>
                  <a:pt x="708" y="50"/>
                </a:lnTo>
                <a:lnTo>
                  <a:pt x="704" y="92"/>
                </a:lnTo>
                <a:lnTo>
                  <a:pt x="700" y="118"/>
                </a:lnTo>
                <a:lnTo>
                  <a:pt x="694" y="148"/>
                </a:lnTo>
                <a:lnTo>
                  <a:pt x="684" y="178"/>
                </a:lnTo>
                <a:lnTo>
                  <a:pt x="672" y="208"/>
                </a:lnTo>
                <a:lnTo>
                  <a:pt x="664" y="222"/>
                </a:lnTo>
                <a:lnTo>
                  <a:pt x="654" y="238"/>
                </a:lnTo>
                <a:lnTo>
                  <a:pt x="644" y="250"/>
                </a:lnTo>
                <a:lnTo>
                  <a:pt x="632" y="264"/>
                </a:lnTo>
                <a:lnTo>
                  <a:pt x="618" y="276"/>
                </a:lnTo>
                <a:lnTo>
                  <a:pt x="604" y="286"/>
                </a:lnTo>
                <a:lnTo>
                  <a:pt x="588" y="296"/>
                </a:lnTo>
                <a:lnTo>
                  <a:pt x="572" y="304"/>
                </a:lnTo>
                <a:lnTo>
                  <a:pt x="552" y="310"/>
                </a:lnTo>
                <a:lnTo>
                  <a:pt x="532" y="316"/>
                </a:lnTo>
                <a:lnTo>
                  <a:pt x="510" y="318"/>
                </a:lnTo>
                <a:lnTo>
                  <a:pt x="486" y="318"/>
                </a:lnTo>
                <a:lnTo>
                  <a:pt x="460" y="318"/>
                </a:lnTo>
                <a:lnTo>
                  <a:pt x="432" y="314"/>
                </a:lnTo>
                <a:lnTo>
                  <a:pt x="402" y="306"/>
                </a:lnTo>
                <a:lnTo>
                  <a:pt x="370" y="298"/>
                </a:lnTo>
                <a:lnTo>
                  <a:pt x="362" y="296"/>
                </a:lnTo>
                <a:lnTo>
                  <a:pt x="354" y="296"/>
                </a:lnTo>
                <a:lnTo>
                  <a:pt x="342" y="298"/>
                </a:lnTo>
                <a:lnTo>
                  <a:pt x="326" y="300"/>
                </a:lnTo>
                <a:lnTo>
                  <a:pt x="308" y="306"/>
                </a:lnTo>
                <a:lnTo>
                  <a:pt x="288" y="314"/>
                </a:lnTo>
                <a:lnTo>
                  <a:pt x="264" y="328"/>
                </a:lnTo>
                <a:lnTo>
                  <a:pt x="238" y="346"/>
                </a:lnTo>
                <a:lnTo>
                  <a:pt x="210" y="368"/>
                </a:lnTo>
                <a:lnTo>
                  <a:pt x="180" y="398"/>
                </a:lnTo>
                <a:lnTo>
                  <a:pt x="146" y="436"/>
                </a:lnTo>
                <a:lnTo>
                  <a:pt x="112" y="480"/>
                </a:lnTo>
                <a:lnTo>
                  <a:pt x="76" y="534"/>
                </a:lnTo>
                <a:lnTo>
                  <a:pt x="40" y="598"/>
                </a:lnTo>
                <a:lnTo>
                  <a:pt x="0" y="670"/>
                </a:lnTo>
                <a:lnTo>
                  <a:pt x="0" y="632"/>
                </a:lnTo>
                <a:close/>
                <a:moveTo>
                  <a:pt x="410" y="278"/>
                </a:moveTo>
                <a:lnTo>
                  <a:pt x="410" y="278"/>
                </a:lnTo>
                <a:lnTo>
                  <a:pt x="420" y="276"/>
                </a:lnTo>
                <a:lnTo>
                  <a:pt x="434" y="270"/>
                </a:lnTo>
                <a:lnTo>
                  <a:pt x="448" y="262"/>
                </a:lnTo>
                <a:lnTo>
                  <a:pt x="466" y="250"/>
                </a:lnTo>
                <a:lnTo>
                  <a:pt x="504" y="220"/>
                </a:lnTo>
                <a:lnTo>
                  <a:pt x="544" y="186"/>
                </a:lnTo>
                <a:lnTo>
                  <a:pt x="612" y="122"/>
                </a:lnTo>
                <a:lnTo>
                  <a:pt x="642" y="94"/>
                </a:lnTo>
                <a:lnTo>
                  <a:pt x="654" y="82"/>
                </a:lnTo>
                <a:lnTo>
                  <a:pt x="658" y="74"/>
                </a:lnTo>
                <a:lnTo>
                  <a:pt x="658" y="72"/>
                </a:lnTo>
                <a:lnTo>
                  <a:pt x="658" y="70"/>
                </a:lnTo>
                <a:lnTo>
                  <a:pt x="654" y="70"/>
                </a:lnTo>
                <a:lnTo>
                  <a:pt x="640" y="74"/>
                </a:lnTo>
                <a:lnTo>
                  <a:pt x="634" y="78"/>
                </a:lnTo>
                <a:lnTo>
                  <a:pt x="620" y="84"/>
                </a:lnTo>
                <a:lnTo>
                  <a:pt x="604" y="92"/>
                </a:lnTo>
                <a:lnTo>
                  <a:pt x="568" y="116"/>
                </a:lnTo>
                <a:lnTo>
                  <a:pt x="530" y="146"/>
                </a:lnTo>
                <a:lnTo>
                  <a:pt x="492" y="178"/>
                </a:lnTo>
                <a:lnTo>
                  <a:pt x="430" y="236"/>
                </a:lnTo>
                <a:lnTo>
                  <a:pt x="402" y="262"/>
                </a:lnTo>
                <a:lnTo>
                  <a:pt x="396" y="270"/>
                </a:lnTo>
                <a:lnTo>
                  <a:pt x="394" y="276"/>
                </a:lnTo>
                <a:lnTo>
                  <a:pt x="394" y="278"/>
                </a:lnTo>
                <a:lnTo>
                  <a:pt x="396" y="280"/>
                </a:lnTo>
                <a:lnTo>
                  <a:pt x="406" y="280"/>
                </a:lnTo>
                <a:lnTo>
                  <a:pt x="410" y="278"/>
                </a:lnTo>
                <a:close/>
              </a:path>
            </a:pathLst>
          </a:custGeom>
          <a:solidFill>
            <a:srgbClr val="645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55"/>
          <p:cNvSpPr>
            <a:spLocks noEditPoints="1"/>
          </p:cNvSpPr>
          <p:nvPr/>
        </p:nvSpPr>
        <p:spPr bwMode="auto">
          <a:xfrm>
            <a:off x="6391275" y="2667000"/>
            <a:ext cx="812800" cy="3489325"/>
          </a:xfrm>
          <a:custGeom>
            <a:avLst/>
            <a:gdLst>
              <a:gd name="T0" fmla="*/ 2147483646 w 512"/>
              <a:gd name="T1" fmla="*/ 2147483646 h 2138"/>
              <a:gd name="T2" fmla="*/ 2147483646 w 512"/>
              <a:gd name="T3" fmla="*/ 2147483646 h 2138"/>
              <a:gd name="T4" fmla="*/ 2147483646 w 512"/>
              <a:gd name="T5" fmla="*/ 2147483646 h 2138"/>
              <a:gd name="T6" fmla="*/ 2147483646 w 512"/>
              <a:gd name="T7" fmla="*/ 2147483646 h 2138"/>
              <a:gd name="T8" fmla="*/ 2147483646 w 512"/>
              <a:gd name="T9" fmla="*/ 2147483646 h 2138"/>
              <a:gd name="T10" fmla="*/ 2147483646 w 512"/>
              <a:gd name="T11" fmla="*/ 2147483646 h 2138"/>
              <a:gd name="T12" fmla="*/ 2147483646 w 512"/>
              <a:gd name="T13" fmla="*/ 2147483646 h 2138"/>
              <a:gd name="T14" fmla="*/ 2147483646 w 512"/>
              <a:gd name="T15" fmla="*/ 2147483646 h 2138"/>
              <a:gd name="T16" fmla="*/ 2147483646 w 512"/>
              <a:gd name="T17" fmla="*/ 2147483646 h 2138"/>
              <a:gd name="T18" fmla="*/ 2147483646 w 512"/>
              <a:gd name="T19" fmla="*/ 2147483646 h 2138"/>
              <a:gd name="T20" fmla="*/ 2147483646 w 512"/>
              <a:gd name="T21" fmla="*/ 2147483646 h 2138"/>
              <a:gd name="T22" fmla="*/ 2147483646 w 512"/>
              <a:gd name="T23" fmla="*/ 2147483646 h 2138"/>
              <a:gd name="T24" fmla="*/ 2147483646 w 512"/>
              <a:gd name="T25" fmla="*/ 2147483646 h 2138"/>
              <a:gd name="T26" fmla="*/ 2147483646 w 512"/>
              <a:gd name="T27" fmla="*/ 2147483646 h 2138"/>
              <a:gd name="T28" fmla="*/ 2147483646 w 512"/>
              <a:gd name="T29" fmla="*/ 2147483646 h 2138"/>
              <a:gd name="T30" fmla="*/ 2147483646 w 512"/>
              <a:gd name="T31" fmla="*/ 0 h 2138"/>
              <a:gd name="T32" fmla="*/ 2147483646 w 512"/>
              <a:gd name="T33" fmla="*/ 2147483646 h 2138"/>
              <a:gd name="T34" fmla="*/ 2147483646 w 512"/>
              <a:gd name="T35" fmla="*/ 2147483646 h 2138"/>
              <a:gd name="T36" fmla="*/ 2147483646 w 512"/>
              <a:gd name="T37" fmla="*/ 2147483646 h 2138"/>
              <a:gd name="T38" fmla="*/ 2147483646 w 512"/>
              <a:gd name="T39" fmla="*/ 2147483646 h 2138"/>
              <a:gd name="T40" fmla="*/ 2147483646 w 512"/>
              <a:gd name="T41" fmla="*/ 2147483646 h 2138"/>
              <a:gd name="T42" fmla="*/ 2147483646 w 512"/>
              <a:gd name="T43" fmla="*/ 2147483646 h 2138"/>
              <a:gd name="T44" fmla="*/ 2147483646 w 512"/>
              <a:gd name="T45" fmla="*/ 2147483646 h 2138"/>
              <a:gd name="T46" fmla="*/ 2147483646 w 512"/>
              <a:gd name="T47" fmla="*/ 2147483646 h 2138"/>
              <a:gd name="T48" fmla="*/ 2147483646 w 512"/>
              <a:gd name="T49" fmla="*/ 2147483646 h 2138"/>
              <a:gd name="T50" fmla="*/ 2147483646 w 512"/>
              <a:gd name="T51" fmla="*/ 2147483646 h 2138"/>
              <a:gd name="T52" fmla="*/ 2147483646 w 512"/>
              <a:gd name="T53" fmla="*/ 2147483646 h 2138"/>
              <a:gd name="T54" fmla="*/ 2147483646 w 512"/>
              <a:gd name="T55" fmla="*/ 2147483646 h 2138"/>
              <a:gd name="T56" fmla="*/ 2147483646 w 512"/>
              <a:gd name="T57" fmla="*/ 2147483646 h 2138"/>
              <a:gd name="T58" fmla="*/ 2147483646 w 512"/>
              <a:gd name="T59" fmla="*/ 2147483646 h 2138"/>
              <a:gd name="T60" fmla="*/ 2147483646 w 512"/>
              <a:gd name="T61" fmla="*/ 2147483646 h 2138"/>
              <a:gd name="T62" fmla="*/ 2147483646 w 512"/>
              <a:gd name="T63" fmla="*/ 2147483646 h 2138"/>
              <a:gd name="T64" fmla="*/ 2147483646 w 512"/>
              <a:gd name="T65" fmla="*/ 2147483646 h 2138"/>
              <a:gd name="T66" fmla="*/ 2147483646 w 512"/>
              <a:gd name="T67" fmla="*/ 2147483646 h 2138"/>
              <a:gd name="T68" fmla="*/ 2147483646 w 512"/>
              <a:gd name="T69" fmla="*/ 2147483646 h 2138"/>
              <a:gd name="T70" fmla="*/ 2147483646 w 512"/>
              <a:gd name="T71" fmla="*/ 2147483646 h 2138"/>
              <a:gd name="T72" fmla="*/ 2147483646 w 512"/>
              <a:gd name="T73" fmla="*/ 2147483646 h 2138"/>
              <a:gd name="T74" fmla="*/ 2147483646 w 512"/>
              <a:gd name="T75" fmla="*/ 2147483646 h 2138"/>
              <a:gd name="T76" fmla="*/ 2147483646 w 512"/>
              <a:gd name="T77" fmla="*/ 2147483646 h 2138"/>
              <a:gd name="T78" fmla="*/ 2147483646 w 512"/>
              <a:gd name="T79" fmla="*/ 2147483646 h 2138"/>
              <a:gd name="T80" fmla="*/ 2147483646 w 512"/>
              <a:gd name="T81" fmla="*/ 2147483646 h 2138"/>
              <a:gd name="T82" fmla="*/ 2147483646 w 512"/>
              <a:gd name="T83" fmla="*/ 2147483646 h 2138"/>
              <a:gd name="T84" fmla="*/ 2147483646 w 512"/>
              <a:gd name="T85" fmla="*/ 2147483646 h 2138"/>
              <a:gd name="T86" fmla="*/ 2147483646 w 512"/>
              <a:gd name="T87" fmla="*/ 2147483646 h 2138"/>
              <a:gd name="T88" fmla="*/ 2147483646 w 512"/>
              <a:gd name="T89" fmla="*/ 2147483646 h 2138"/>
              <a:gd name="T90" fmla="*/ 2147483646 w 512"/>
              <a:gd name="T91" fmla="*/ 2147483646 h 2138"/>
              <a:gd name="T92" fmla="*/ 2147483646 w 512"/>
              <a:gd name="T93" fmla="*/ 2147483646 h 2138"/>
              <a:gd name="T94" fmla="*/ 2147483646 w 512"/>
              <a:gd name="T95" fmla="*/ 2147483646 h 2138"/>
              <a:gd name="T96" fmla="*/ 2147483646 w 512"/>
              <a:gd name="T97" fmla="*/ 2147483646 h 2138"/>
              <a:gd name="T98" fmla="*/ 2147483646 w 512"/>
              <a:gd name="T99" fmla="*/ 2147483646 h 2138"/>
              <a:gd name="T100" fmla="*/ 2147483646 w 512"/>
              <a:gd name="T101" fmla="*/ 2147483646 h 2138"/>
              <a:gd name="T102" fmla="*/ 2147483646 w 512"/>
              <a:gd name="T103" fmla="*/ 2147483646 h 2138"/>
              <a:gd name="T104" fmla="*/ 2147483646 w 512"/>
              <a:gd name="T105" fmla="*/ 2147483646 h 2138"/>
              <a:gd name="T106" fmla="*/ 2147483646 w 512"/>
              <a:gd name="T107" fmla="*/ 2147483646 h 2138"/>
              <a:gd name="T108" fmla="*/ 2147483646 w 512"/>
              <a:gd name="T109" fmla="*/ 2147483646 h 2138"/>
              <a:gd name="T110" fmla="*/ 2147483646 w 512"/>
              <a:gd name="T111" fmla="*/ 2147483646 h 213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12"/>
              <a:gd name="T169" fmla="*/ 0 h 2138"/>
              <a:gd name="T170" fmla="*/ 512 w 512"/>
              <a:gd name="T171" fmla="*/ 2138 h 213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12" h="2138">
                <a:moveTo>
                  <a:pt x="494" y="1840"/>
                </a:moveTo>
                <a:lnTo>
                  <a:pt x="494" y="1840"/>
                </a:lnTo>
                <a:lnTo>
                  <a:pt x="488" y="1842"/>
                </a:lnTo>
                <a:lnTo>
                  <a:pt x="480" y="1842"/>
                </a:lnTo>
                <a:lnTo>
                  <a:pt x="468" y="1840"/>
                </a:lnTo>
                <a:lnTo>
                  <a:pt x="450" y="1832"/>
                </a:lnTo>
                <a:lnTo>
                  <a:pt x="426" y="1820"/>
                </a:lnTo>
                <a:lnTo>
                  <a:pt x="396" y="1800"/>
                </a:lnTo>
                <a:lnTo>
                  <a:pt x="360" y="1770"/>
                </a:lnTo>
                <a:lnTo>
                  <a:pt x="346" y="1768"/>
                </a:lnTo>
                <a:lnTo>
                  <a:pt x="332" y="1766"/>
                </a:lnTo>
                <a:lnTo>
                  <a:pt x="314" y="1764"/>
                </a:lnTo>
                <a:lnTo>
                  <a:pt x="296" y="1758"/>
                </a:lnTo>
                <a:lnTo>
                  <a:pt x="276" y="1750"/>
                </a:lnTo>
                <a:lnTo>
                  <a:pt x="260" y="1740"/>
                </a:lnTo>
                <a:lnTo>
                  <a:pt x="252" y="1732"/>
                </a:lnTo>
                <a:lnTo>
                  <a:pt x="246" y="1726"/>
                </a:lnTo>
                <a:lnTo>
                  <a:pt x="266" y="1728"/>
                </a:lnTo>
                <a:lnTo>
                  <a:pt x="312" y="1730"/>
                </a:lnTo>
                <a:lnTo>
                  <a:pt x="340" y="1730"/>
                </a:lnTo>
                <a:lnTo>
                  <a:pt x="366" y="1726"/>
                </a:lnTo>
                <a:lnTo>
                  <a:pt x="388" y="1720"/>
                </a:lnTo>
                <a:lnTo>
                  <a:pt x="398" y="1716"/>
                </a:lnTo>
                <a:lnTo>
                  <a:pt x="404" y="1712"/>
                </a:lnTo>
                <a:lnTo>
                  <a:pt x="412" y="1702"/>
                </a:lnTo>
                <a:lnTo>
                  <a:pt x="418" y="1692"/>
                </a:lnTo>
                <a:lnTo>
                  <a:pt x="426" y="1678"/>
                </a:lnTo>
                <a:lnTo>
                  <a:pt x="432" y="1662"/>
                </a:lnTo>
                <a:lnTo>
                  <a:pt x="436" y="1644"/>
                </a:lnTo>
                <a:lnTo>
                  <a:pt x="436" y="1626"/>
                </a:lnTo>
                <a:lnTo>
                  <a:pt x="434" y="1618"/>
                </a:lnTo>
                <a:lnTo>
                  <a:pt x="432" y="1608"/>
                </a:lnTo>
                <a:lnTo>
                  <a:pt x="434" y="1606"/>
                </a:lnTo>
                <a:lnTo>
                  <a:pt x="438" y="1600"/>
                </a:lnTo>
                <a:lnTo>
                  <a:pt x="442" y="1596"/>
                </a:lnTo>
                <a:lnTo>
                  <a:pt x="442" y="1590"/>
                </a:lnTo>
                <a:lnTo>
                  <a:pt x="442" y="1584"/>
                </a:lnTo>
                <a:lnTo>
                  <a:pt x="440" y="1578"/>
                </a:lnTo>
                <a:lnTo>
                  <a:pt x="448" y="1568"/>
                </a:lnTo>
                <a:lnTo>
                  <a:pt x="454" y="1556"/>
                </a:lnTo>
                <a:lnTo>
                  <a:pt x="458" y="1542"/>
                </a:lnTo>
                <a:lnTo>
                  <a:pt x="458" y="1532"/>
                </a:lnTo>
                <a:lnTo>
                  <a:pt x="458" y="1522"/>
                </a:lnTo>
                <a:lnTo>
                  <a:pt x="456" y="1512"/>
                </a:lnTo>
                <a:lnTo>
                  <a:pt x="454" y="1502"/>
                </a:lnTo>
                <a:lnTo>
                  <a:pt x="448" y="1492"/>
                </a:lnTo>
                <a:lnTo>
                  <a:pt x="440" y="1480"/>
                </a:lnTo>
                <a:lnTo>
                  <a:pt x="430" y="1468"/>
                </a:lnTo>
                <a:lnTo>
                  <a:pt x="416" y="1456"/>
                </a:lnTo>
                <a:lnTo>
                  <a:pt x="420" y="1438"/>
                </a:lnTo>
                <a:lnTo>
                  <a:pt x="422" y="1416"/>
                </a:lnTo>
                <a:lnTo>
                  <a:pt x="424" y="1390"/>
                </a:lnTo>
                <a:lnTo>
                  <a:pt x="424" y="1362"/>
                </a:lnTo>
                <a:lnTo>
                  <a:pt x="420" y="1334"/>
                </a:lnTo>
                <a:lnTo>
                  <a:pt x="416" y="1318"/>
                </a:lnTo>
                <a:lnTo>
                  <a:pt x="412" y="1304"/>
                </a:lnTo>
                <a:lnTo>
                  <a:pt x="406" y="1292"/>
                </a:lnTo>
                <a:lnTo>
                  <a:pt x="400" y="1280"/>
                </a:lnTo>
                <a:lnTo>
                  <a:pt x="396" y="1268"/>
                </a:lnTo>
                <a:lnTo>
                  <a:pt x="394" y="1254"/>
                </a:lnTo>
                <a:lnTo>
                  <a:pt x="392" y="1236"/>
                </a:lnTo>
                <a:lnTo>
                  <a:pt x="392" y="1216"/>
                </a:lnTo>
                <a:lnTo>
                  <a:pt x="394" y="1194"/>
                </a:lnTo>
                <a:lnTo>
                  <a:pt x="400" y="1170"/>
                </a:lnTo>
                <a:lnTo>
                  <a:pt x="406" y="1160"/>
                </a:lnTo>
                <a:lnTo>
                  <a:pt x="412" y="1150"/>
                </a:lnTo>
                <a:lnTo>
                  <a:pt x="416" y="1140"/>
                </a:lnTo>
                <a:lnTo>
                  <a:pt x="418" y="1128"/>
                </a:lnTo>
                <a:lnTo>
                  <a:pt x="420" y="1112"/>
                </a:lnTo>
                <a:lnTo>
                  <a:pt x="420" y="1092"/>
                </a:lnTo>
                <a:lnTo>
                  <a:pt x="416" y="1068"/>
                </a:lnTo>
                <a:lnTo>
                  <a:pt x="408" y="1042"/>
                </a:lnTo>
                <a:lnTo>
                  <a:pt x="400" y="1028"/>
                </a:lnTo>
                <a:lnTo>
                  <a:pt x="392" y="1014"/>
                </a:lnTo>
                <a:lnTo>
                  <a:pt x="390" y="1004"/>
                </a:lnTo>
                <a:lnTo>
                  <a:pt x="390" y="994"/>
                </a:lnTo>
                <a:lnTo>
                  <a:pt x="390" y="978"/>
                </a:lnTo>
                <a:lnTo>
                  <a:pt x="394" y="960"/>
                </a:lnTo>
                <a:lnTo>
                  <a:pt x="400" y="940"/>
                </a:lnTo>
                <a:lnTo>
                  <a:pt x="410" y="920"/>
                </a:lnTo>
                <a:lnTo>
                  <a:pt x="424" y="896"/>
                </a:lnTo>
                <a:lnTo>
                  <a:pt x="428" y="876"/>
                </a:lnTo>
                <a:lnTo>
                  <a:pt x="432" y="854"/>
                </a:lnTo>
                <a:lnTo>
                  <a:pt x="432" y="826"/>
                </a:lnTo>
                <a:lnTo>
                  <a:pt x="428" y="794"/>
                </a:lnTo>
                <a:lnTo>
                  <a:pt x="426" y="776"/>
                </a:lnTo>
                <a:lnTo>
                  <a:pt x="420" y="760"/>
                </a:lnTo>
                <a:lnTo>
                  <a:pt x="414" y="742"/>
                </a:lnTo>
                <a:lnTo>
                  <a:pt x="404" y="724"/>
                </a:lnTo>
                <a:lnTo>
                  <a:pt x="394" y="708"/>
                </a:lnTo>
                <a:lnTo>
                  <a:pt x="380" y="692"/>
                </a:lnTo>
                <a:lnTo>
                  <a:pt x="378" y="688"/>
                </a:lnTo>
                <a:lnTo>
                  <a:pt x="372" y="680"/>
                </a:lnTo>
                <a:lnTo>
                  <a:pt x="366" y="666"/>
                </a:lnTo>
                <a:lnTo>
                  <a:pt x="364" y="658"/>
                </a:lnTo>
                <a:lnTo>
                  <a:pt x="362" y="648"/>
                </a:lnTo>
                <a:lnTo>
                  <a:pt x="362" y="636"/>
                </a:lnTo>
                <a:lnTo>
                  <a:pt x="364" y="622"/>
                </a:lnTo>
                <a:lnTo>
                  <a:pt x="368" y="608"/>
                </a:lnTo>
                <a:lnTo>
                  <a:pt x="372" y="592"/>
                </a:lnTo>
                <a:lnTo>
                  <a:pt x="380" y="574"/>
                </a:lnTo>
                <a:lnTo>
                  <a:pt x="392" y="554"/>
                </a:lnTo>
                <a:lnTo>
                  <a:pt x="406" y="534"/>
                </a:lnTo>
                <a:lnTo>
                  <a:pt x="424" y="512"/>
                </a:lnTo>
                <a:lnTo>
                  <a:pt x="426" y="510"/>
                </a:lnTo>
                <a:lnTo>
                  <a:pt x="432" y="500"/>
                </a:lnTo>
                <a:lnTo>
                  <a:pt x="440" y="482"/>
                </a:lnTo>
                <a:lnTo>
                  <a:pt x="448" y="458"/>
                </a:lnTo>
                <a:lnTo>
                  <a:pt x="450" y="444"/>
                </a:lnTo>
                <a:lnTo>
                  <a:pt x="454" y="426"/>
                </a:lnTo>
                <a:lnTo>
                  <a:pt x="454" y="408"/>
                </a:lnTo>
                <a:lnTo>
                  <a:pt x="454" y="386"/>
                </a:lnTo>
                <a:lnTo>
                  <a:pt x="452" y="364"/>
                </a:lnTo>
                <a:lnTo>
                  <a:pt x="448" y="338"/>
                </a:lnTo>
                <a:lnTo>
                  <a:pt x="442" y="312"/>
                </a:lnTo>
                <a:lnTo>
                  <a:pt x="434" y="282"/>
                </a:lnTo>
                <a:lnTo>
                  <a:pt x="436" y="254"/>
                </a:lnTo>
                <a:lnTo>
                  <a:pt x="442" y="192"/>
                </a:lnTo>
                <a:lnTo>
                  <a:pt x="444" y="154"/>
                </a:lnTo>
                <a:lnTo>
                  <a:pt x="444" y="120"/>
                </a:lnTo>
                <a:lnTo>
                  <a:pt x="440" y="88"/>
                </a:lnTo>
                <a:lnTo>
                  <a:pt x="436" y="76"/>
                </a:lnTo>
                <a:lnTo>
                  <a:pt x="434" y="64"/>
                </a:lnTo>
                <a:lnTo>
                  <a:pt x="426" y="54"/>
                </a:lnTo>
                <a:lnTo>
                  <a:pt x="406" y="32"/>
                </a:lnTo>
                <a:lnTo>
                  <a:pt x="394" y="20"/>
                </a:lnTo>
                <a:lnTo>
                  <a:pt x="382" y="8"/>
                </a:lnTo>
                <a:lnTo>
                  <a:pt x="370" y="2"/>
                </a:lnTo>
                <a:lnTo>
                  <a:pt x="364" y="0"/>
                </a:lnTo>
                <a:lnTo>
                  <a:pt x="358" y="0"/>
                </a:lnTo>
                <a:lnTo>
                  <a:pt x="354" y="2"/>
                </a:lnTo>
                <a:lnTo>
                  <a:pt x="350" y="2"/>
                </a:lnTo>
                <a:lnTo>
                  <a:pt x="344" y="6"/>
                </a:lnTo>
                <a:lnTo>
                  <a:pt x="342" y="10"/>
                </a:lnTo>
                <a:lnTo>
                  <a:pt x="340" y="16"/>
                </a:lnTo>
                <a:lnTo>
                  <a:pt x="342" y="24"/>
                </a:lnTo>
                <a:lnTo>
                  <a:pt x="348" y="36"/>
                </a:lnTo>
                <a:lnTo>
                  <a:pt x="350" y="40"/>
                </a:lnTo>
                <a:lnTo>
                  <a:pt x="350" y="72"/>
                </a:lnTo>
                <a:lnTo>
                  <a:pt x="352" y="148"/>
                </a:lnTo>
                <a:lnTo>
                  <a:pt x="354" y="190"/>
                </a:lnTo>
                <a:lnTo>
                  <a:pt x="356" y="230"/>
                </a:lnTo>
                <a:lnTo>
                  <a:pt x="362" y="264"/>
                </a:lnTo>
                <a:lnTo>
                  <a:pt x="366" y="278"/>
                </a:lnTo>
                <a:lnTo>
                  <a:pt x="370" y="288"/>
                </a:lnTo>
                <a:lnTo>
                  <a:pt x="374" y="290"/>
                </a:lnTo>
                <a:lnTo>
                  <a:pt x="382" y="300"/>
                </a:lnTo>
                <a:lnTo>
                  <a:pt x="392" y="316"/>
                </a:lnTo>
                <a:lnTo>
                  <a:pt x="398" y="326"/>
                </a:lnTo>
                <a:lnTo>
                  <a:pt x="402" y="338"/>
                </a:lnTo>
                <a:lnTo>
                  <a:pt x="406" y="352"/>
                </a:lnTo>
                <a:lnTo>
                  <a:pt x="410" y="366"/>
                </a:lnTo>
                <a:lnTo>
                  <a:pt x="410" y="384"/>
                </a:lnTo>
                <a:lnTo>
                  <a:pt x="410" y="404"/>
                </a:lnTo>
                <a:lnTo>
                  <a:pt x="408" y="424"/>
                </a:lnTo>
                <a:lnTo>
                  <a:pt x="402" y="448"/>
                </a:lnTo>
                <a:lnTo>
                  <a:pt x="394" y="474"/>
                </a:lnTo>
                <a:lnTo>
                  <a:pt x="384" y="502"/>
                </a:lnTo>
                <a:lnTo>
                  <a:pt x="378" y="508"/>
                </a:lnTo>
                <a:lnTo>
                  <a:pt x="366" y="524"/>
                </a:lnTo>
                <a:lnTo>
                  <a:pt x="348" y="550"/>
                </a:lnTo>
                <a:lnTo>
                  <a:pt x="340" y="566"/>
                </a:lnTo>
                <a:lnTo>
                  <a:pt x="332" y="584"/>
                </a:lnTo>
                <a:lnTo>
                  <a:pt x="326" y="604"/>
                </a:lnTo>
                <a:lnTo>
                  <a:pt x="320" y="624"/>
                </a:lnTo>
                <a:lnTo>
                  <a:pt x="318" y="646"/>
                </a:lnTo>
                <a:lnTo>
                  <a:pt x="318" y="668"/>
                </a:lnTo>
                <a:lnTo>
                  <a:pt x="320" y="692"/>
                </a:lnTo>
                <a:lnTo>
                  <a:pt x="328" y="716"/>
                </a:lnTo>
                <a:lnTo>
                  <a:pt x="338" y="740"/>
                </a:lnTo>
                <a:lnTo>
                  <a:pt x="354" y="764"/>
                </a:lnTo>
                <a:lnTo>
                  <a:pt x="364" y="776"/>
                </a:lnTo>
                <a:lnTo>
                  <a:pt x="370" y="790"/>
                </a:lnTo>
                <a:lnTo>
                  <a:pt x="376" y="810"/>
                </a:lnTo>
                <a:lnTo>
                  <a:pt x="378" y="824"/>
                </a:lnTo>
                <a:lnTo>
                  <a:pt x="380" y="836"/>
                </a:lnTo>
                <a:lnTo>
                  <a:pt x="380" y="852"/>
                </a:lnTo>
                <a:lnTo>
                  <a:pt x="378" y="868"/>
                </a:lnTo>
                <a:lnTo>
                  <a:pt x="374" y="886"/>
                </a:lnTo>
                <a:lnTo>
                  <a:pt x="368" y="904"/>
                </a:lnTo>
                <a:lnTo>
                  <a:pt x="360" y="924"/>
                </a:lnTo>
                <a:lnTo>
                  <a:pt x="348" y="946"/>
                </a:lnTo>
                <a:lnTo>
                  <a:pt x="346" y="958"/>
                </a:lnTo>
                <a:lnTo>
                  <a:pt x="342" y="972"/>
                </a:lnTo>
                <a:lnTo>
                  <a:pt x="340" y="990"/>
                </a:lnTo>
                <a:lnTo>
                  <a:pt x="340" y="1010"/>
                </a:lnTo>
                <a:lnTo>
                  <a:pt x="344" y="1034"/>
                </a:lnTo>
                <a:lnTo>
                  <a:pt x="352" y="1058"/>
                </a:lnTo>
                <a:lnTo>
                  <a:pt x="358" y="1072"/>
                </a:lnTo>
                <a:lnTo>
                  <a:pt x="366" y="1086"/>
                </a:lnTo>
                <a:lnTo>
                  <a:pt x="370" y="1090"/>
                </a:lnTo>
                <a:lnTo>
                  <a:pt x="374" y="1096"/>
                </a:lnTo>
                <a:lnTo>
                  <a:pt x="378" y="1106"/>
                </a:lnTo>
                <a:lnTo>
                  <a:pt x="380" y="1120"/>
                </a:lnTo>
                <a:lnTo>
                  <a:pt x="378" y="1138"/>
                </a:lnTo>
                <a:lnTo>
                  <a:pt x="372" y="1160"/>
                </a:lnTo>
                <a:lnTo>
                  <a:pt x="360" y="1186"/>
                </a:lnTo>
                <a:lnTo>
                  <a:pt x="356" y="1200"/>
                </a:lnTo>
                <a:lnTo>
                  <a:pt x="354" y="1218"/>
                </a:lnTo>
                <a:lnTo>
                  <a:pt x="352" y="1238"/>
                </a:lnTo>
                <a:lnTo>
                  <a:pt x="352" y="1260"/>
                </a:lnTo>
                <a:lnTo>
                  <a:pt x="354" y="1286"/>
                </a:lnTo>
                <a:lnTo>
                  <a:pt x="358" y="1298"/>
                </a:lnTo>
                <a:lnTo>
                  <a:pt x="362" y="1310"/>
                </a:lnTo>
                <a:lnTo>
                  <a:pt x="368" y="1320"/>
                </a:lnTo>
                <a:lnTo>
                  <a:pt x="374" y="1332"/>
                </a:lnTo>
                <a:lnTo>
                  <a:pt x="378" y="1342"/>
                </a:lnTo>
                <a:lnTo>
                  <a:pt x="384" y="1352"/>
                </a:lnTo>
                <a:lnTo>
                  <a:pt x="386" y="1368"/>
                </a:lnTo>
                <a:lnTo>
                  <a:pt x="388" y="1384"/>
                </a:lnTo>
                <a:lnTo>
                  <a:pt x="386" y="1404"/>
                </a:lnTo>
                <a:lnTo>
                  <a:pt x="384" y="1414"/>
                </a:lnTo>
                <a:lnTo>
                  <a:pt x="380" y="1426"/>
                </a:lnTo>
                <a:lnTo>
                  <a:pt x="374" y="1436"/>
                </a:lnTo>
                <a:lnTo>
                  <a:pt x="366" y="1448"/>
                </a:lnTo>
                <a:lnTo>
                  <a:pt x="352" y="1450"/>
                </a:lnTo>
                <a:lnTo>
                  <a:pt x="336" y="1454"/>
                </a:lnTo>
                <a:lnTo>
                  <a:pt x="320" y="1460"/>
                </a:lnTo>
                <a:lnTo>
                  <a:pt x="302" y="1468"/>
                </a:lnTo>
                <a:lnTo>
                  <a:pt x="286" y="1476"/>
                </a:lnTo>
                <a:lnTo>
                  <a:pt x="280" y="1482"/>
                </a:lnTo>
                <a:lnTo>
                  <a:pt x="276" y="1488"/>
                </a:lnTo>
                <a:lnTo>
                  <a:pt x="274" y="1494"/>
                </a:lnTo>
                <a:lnTo>
                  <a:pt x="272" y="1500"/>
                </a:lnTo>
                <a:lnTo>
                  <a:pt x="266" y="1502"/>
                </a:lnTo>
                <a:lnTo>
                  <a:pt x="246" y="1506"/>
                </a:lnTo>
                <a:lnTo>
                  <a:pt x="220" y="1516"/>
                </a:lnTo>
                <a:lnTo>
                  <a:pt x="206" y="1524"/>
                </a:lnTo>
                <a:lnTo>
                  <a:pt x="194" y="1532"/>
                </a:lnTo>
                <a:lnTo>
                  <a:pt x="182" y="1544"/>
                </a:lnTo>
                <a:lnTo>
                  <a:pt x="174" y="1556"/>
                </a:lnTo>
                <a:lnTo>
                  <a:pt x="166" y="1572"/>
                </a:lnTo>
                <a:lnTo>
                  <a:pt x="162" y="1590"/>
                </a:lnTo>
                <a:lnTo>
                  <a:pt x="164" y="1612"/>
                </a:lnTo>
                <a:lnTo>
                  <a:pt x="168" y="1636"/>
                </a:lnTo>
                <a:lnTo>
                  <a:pt x="178" y="1664"/>
                </a:lnTo>
                <a:lnTo>
                  <a:pt x="196" y="1694"/>
                </a:lnTo>
                <a:lnTo>
                  <a:pt x="194" y="1704"/>
                </a:lnTo>
                <a:lnTo>
                  <a:pt x="194" y="1714"/>
                </a:lnTo>
                <a:lnTo>
                  <a:pt x="196" y="1726"/>
                </a:lnTo>
                <a:lnTo>
                  <a:pt x="200" y="1740"/>
                </a:lnTo>
                <a:lnTo>
                  <a:pt x="210" y="1754"/>
                </a:lnTo>
                <a:lnTo>
                  <a:pt x="222" y="1768"/>
                </a:lnTo>
                <a:lnTo>
                  <a:pt x="230" y="1774"/>
                </a:lnTo>
                <a:lnTo>
                  <a:pt x="240" y="1780"/>
                </a:lnTo>
                <a:lnTo>
                  <a:pt x="194" y="1842"/>
                </a:lnTo>
                <a:lnTo>
                  <a:pt x="124" y="1940"/>
                </a:lnTo>
                <a:lnTo>
                  <a:pt x="52" y="2046"/>
                </a:lnTo>
                <a:lnTo>
                  <a:pt x="22" y="2092"/>
                </a:lnTo>
                <a:lnTo>
                  <a:pt x="0" y="2128"/>
                </a:lnTo>
                <a:lnTo>
                  <a:pt x="36" y="2138"/>
                </a:lnTo>
                <a:lnTo>
                  <a:pt x="62" y="2090"/>
                </a:lnTo>
                <a:lnTo>
                  <a:pt x="88" y="2042"/>
                </a:lnTo>
                <a:lnTo>
                  <a:pt x="124" y="1984"/>
                </a:lnTo>
                <a:lnTo>
                  <a:pt x="162" y="1922"/>
                </a:lnTo>
                <a:lnTo>
                  <a:pt x="182" y="1894"/>
                </a:lnTo>
                <a:lnTo>
                  <a:pt x="202" y="1866"/>
                </a:lnTo>
                <a:lnTo>
                  <a:pt x="224" y="1842"/>
                </a:lnTo>
                <a:lnTo>
                  <a:pt x="244" y="1822"/>
                </a:lnTo>
                <a:lnTo>
                  <a:pt x="262" y="1806"/>
                </a:lnTo>
                <a:lnTo>
                  <a:pt x="280" y="1794"/>
                </a:lnTo>
                <a:lnTo>
                  <a:pt x="314" y="1796"/>
                </a:lnTo>
                <a:lnTo>
                  <a:pt x="348" y="1798"/>
                </a:lnTo>
                <a:lnTo>
                  <a:pt x="360" y="1810"/>
                </a:lnTo>
                <a:lnTo>
                  <a:pt x="374" y="1822"/>
                </a:lnTo>
                <a:lnTo>
                  <a:pt x="392" y="1834"/>
                </a:lnTo>
                <a:lnTo>
                  <a:pt x="414" y="1850"/>
                </a:lnTo>
                <a:lnTo>
                  <a:pt x="438" y="1862"/>
                </a:lnTo>
                <a:lnTo>
                  <a:pt x="466" y="1874"/>
                </a:lnTo>
                <a:lnTo>
                  <a:pt x="480" y="1878"/>
                </a:lnTo>
                <a:lnTo>
                  <a:pt x="494" y="1880"/>
                </a:lnTo>
                <a:lnTo>
                  <a:pt x="500" y="1878"/>
                </a:lnTo>
                <a:lnTo>
                  <a:pt x="504" y="1876"/>
                </a:lnTo>
                <a:lnTo>
                  <a:pt x="510" y="1872"/>
                </a:lnTo>
                <a:lnTo>
                  <a:pt x="512" y="1866"/>
                </a:lnTo>
                <a:lnTo>
                  <a:pt x="512" y="1860"/>
                </a:lnTo>
                <a:lnTo>
                  <a:pt x="506" y="1850"/>
                </a:lnTo>
                <a:lnTo>
                  <a:pt x="494" y="1840"/>
                </a:lnTo>
                <a:close/>
                <a:moveTo>
                  <a:pt x="372" y="102"/>
                </a:moveTo>
                <a:lnTo>
                  <a:pt x="372" y="102"/>
                </a:lnTo>
                <a:lnTo>
                  <a:pt x="382" y="100"/>
                </a:lnTo>
                <a:lnTo>
                  <a:pt x="394" y="104"/>
                </a:lnTo>
                <a:lnTo>
                  <a:pt x="402" y="108"/>
                </a:lnTo>
                <a:lnTo>
                  <a:pt x="410" y="116"/>
                </a:lnTo>
                <a:lnTo>
                  <a:pt x="420" y="128"/>
                </a:lnTo>
                <a:lnTo>
                  <a:pt x="424" y="136"/>
                </a:lnTo>
                <a:lnTo>
                  <a:pt x="416" y="132"/>
                </a:lnTo>
                <a:lnTo>
                  <a:pt x="406" y="128"/>
                </a:lnTo>
                <a:lnTo>
                  <a:pt x="388" y="116"/>
                </a:lnTo>
                <a:lnTo>
                  <a:pt x="372" y="102"/>
                </a:lnTo>
                <a:close/>
                <a:moveTo>
                  <a:pt x="422" y="92"/>
                </a:moveTo>
                <a:lnTo>
                  <a:pt x="422" y="92"/>
                </a:lnTo>
                <a:lnTo>
                  <a:pt x="412" y="88"/>
                </a:lnTo>
                <a:lnTo>
                  <a:pt x="404" y="84"/>
                </a:lnTo>
                <a:lnTo>
                  <a:pt x="386" y="72"/>
                </a:lnTo>
                <a:lnTo>
                  <a:pt x="368" y="58"/>
                </a:lnTo>
                <a:lnTo>
                  <a:pt x="380" y="58"/>
                </a:lnTo>
                <a:lnTo>
                  <a:pt x="390" y="60"/>
                </a:lnTo>
                <a:lnTo>
                  <a:pt x="400" y="66"/>
                </a:lnTo>
                <a:lnTo>
                  <a:pt x="408" y="72"/>
                </a:lnTo>
                <a:lnTo>
                  <a:pt x="418" y="86"/>
                </a:lnTo>
                <a:lnTo>
                  <a:pt x="422" y="92"/>
                </a:lnTo>
                <a:close/>
                <a:moveTo>
                  <a:pt x="418" y="184"/>
                </a:moveTo>
                <a:lnTo>
                  <a:pt x="418" y="184"/>
                </a:lnTo>
                <a:lnTo>
                  <a:pt x="410" y="180"/>
                </a:lnTo>
                <a:lnTo>
                  <a:pt x="400" y="176"/>
                </a:lnTo>
                <a:lnTo>
                  <a:pt x="382" y="164"/>
                </a:lnTo>
                <a:lnTo>
                  <a:pt x="366" y="150"/>
                </a:lnTo>
                <a:lnTo>
                  <a:pt x="376" y="150"/>
                </a:lnTo>
                <a:lnTo>
                  <a:pt x="388" y="152"/>
                </a:lnTo>
                <a:lnTo>
                  <a:pt x="396" y="158"/>
                </a:lnTo>
                <a:lnTo>
                  <a:pt x="404" y="164"/>
                </a:lnTo>
                <a:lnTo>
                  <a:pt x="414" y="178"/>
                </a:lnTo>
                <a:lnTo>
                  <a:pt x="418" y="184"/>
                </a:lnTo>
                <a:close/>
                <a:moveTo>
                  <a:pt x="422" y="230"/>
                </a:moveTo>
                <a:lnTo>
                  <a:pt x="422" y="230"/>
                </a:lnTo>
                <a:lnTo>
                  <a:pt x="412" y="226"/>
                </a:lnTo>
                <a:lnTo>
                  <a:pt x="402" y="222"/>
                </a:lnTo>
                <a:lnTo>
                  <a:pt x="386" y="210"/>
                </a:lnTo>
                <a:lnTo>
                  <a:pt x="368" y="196"/>
                </a:lnTo>
                <a:lnTo>
                  <a:pt x="380" y="194"/>
                </a:lnTo>
                <a:lnTo>
                  <a:pt x="390" y="198"/>
                </a:lnTo>
                <a:lnTo>
                  <a:pt x="400" y="202"/>
                </a:lnTo>
                <a:lnTo>
                  <a:pt x="408" y="210"/>
                </a:lnTo>
                <a:lnTo>
                  <a:pt x="418" y="222"/>
                </a:lnTo>
                <a:lnTo>
                  <a:pt x="422" y="230"/>
                </a:lnTo>
                <a:close/>
                <a:moveTo>
                  <a:pt x="366" y="238"/>
                </a:moveTo>
                <a:lnTo>
                  <a:pt x="366" y="238"/>
                </a:lnTo>
                <a:lnTo>
                  <a:pt x="378" y="238"/>
                </a:lnTo>
                <a:lnTo>
                  <a:pt x="388" y="240"/>
                </a:lnTo>
                <a:lnTo>
                  <a:pt x="398" y="246"/>
                </a:lnTo>
                <a:lnTo>
                  <a:pt x="406" y="252"/>
                </a:lnTo>
                <a:lnTo>
                  <a:pt x="416" y="266"/>
                </a:lnTo>
                <a:lnTo>
                  <a:pt x="420" y="272"/>
                </a:lnTo>
                <a:lnTo>
                  <a:pt x="410" y="270"/>
                </a:lnTo>
                <a:lnTo>
                  <a:pt x="400" y="264"/>
                </a:lnTo>
                <a:lnTo>
                  <a:pt x="384" y="254"/>
                </a:lnTo>
                <a:lnTo>
                  <a:pt x="366" y="238"/>
                </a:lnTo>
                <a:close/>
                <a:moveTo>
                  <a:pt x="426" y="1494"/>
                </a:moveTo>
                <a:lnTo>
                  <a:pt x="426" y="1494"/>
                </a:lnTo>
                <a:lnTo>
                  <a:pt x="430" y="1500"/>
                </a:lnTo>
                <a:lnTo>
                  <a:pt x="434" y="1514"/>
                </a:lnTo>
                <a:lnTo>
                  <a:pt x="436" y="1520"/>
                </a:lnTo>
                <a:lnTo>
                  <a:pt x="438" y="1528"/>
                </a:lnTo>
                <a:lnTo>
                  <a:pt x="436" y="1536"/>
                </a:lnTo>
                <a:lnTo>
                  <a:pt x="434" y="1542"/>
                </a:lnTo>
                <a:lnTo>
                  <a:pt x="428" y="1536"/>
                </a:lnTo>
                <a:lnTo>
                  <a:pt x="420" y="1524"/>
                </a:lnTo>
                <a:lnTo>
                  <a:pt x="418" y="1516"/>
                </a:lnTo>
                <a:lnTo>
                  <a:pt x="418" y="1510"/>
                </a:lnTo>
                <a:lnTo>
                  <a:pt x="420" y="1502"/>
                </a:lnTo>
                <a:lnTo>
                  <a:pt x="426" y="1494"/>
                </a:lnTo>
                <a:close/>
                <a:moveTo>
                  <a:pt x="422" y="1566"/>
                </a:moveTo>
                <a:lnTo>
                  <a:pt x="422" y="1566"/>
                </a:lnTo>
                <a:lnTo>
                  <a:pt x="412" y="1570"/>
                </a:lnTo>
                <a:lnTo>
                  <a:pt x="404" y="1570"/>
                </a:lnTo>
                <a:lnTo>
                  <a:pt x="398" y="1568"/>
                </a:lnTo>
                <a:lnTo>
                  <a:pt x="392" y="1566"/>
                </a:lnTo>
                <a:lnTo>
                  <a:pt x="384" y="1556"/>
                </a:lnTo>
                <a:lnTo>
                  <a:pt x="382" y="1552"/>
                </a:lnTo>
                <a:lnTo>
                  <a:pt x="390" y="1550"/>
                </a:lnTo>
                <a:lnTo>
                  <a:pt x="398" y="1552"/>
                </a:lnTo>
                <a:lnTo>
                  <a:pt x="404" y="1554"/>
                </a:lnTo>
                <a:lnTo>
                  <a:pt x="410" y="1556"/>
                </a:lnTo>
                <a:lnTo>
                  <a:pt x="418" y="1562"/>
                </a:lnTo>
                <a:lnTo>
                  <a:pt x="422" y="1566"/>
                </a:lnTo>
                <a:close/>
                <a:moveTo>
                  <a:pt x="338" y="1482"/>
                </a:moveTo>
                <a:lnTo>
                  <a:pt x="338" y="1482"/>
                </a:lnTo>
                <a:lnTo>
                  <a:pt x="344" y="1492"/>
                </a:lnTo>
                <a:lnTo>
                  <a:pt x="344" y="1496"/>
                </a:lnTo>
                <a:lnTo>
                  <a:pt x="342" y="1500"/>
                </a:lnTo>
                <a:lnTo>
                  <a:pt x="336" y="1502"/>
                </a:lnTo>
                <a:lnTo>
                  <a:pt x="322" y="1502"/>
                </a:lnTo>
                <a:lnTo>
                  <a:pt x="316" y="1500"/>
                </a:lnTo>
                <a:lnTo>
                  <a:pt x="316" y="1498"/>
                </a:lnTo>
                <a:lnTo>
                  <a:pt x="320" y="1494"/>
                </a:lnTo>
                <a:lnTo>
                  <a:pt x="328" y="1488"/>
                </a:lnTo>
                <a:lnTo>
                  <a:pt x="338" y="1482"/>
                </a:lnTo>
                <a:close/>
                <a:moveTo>
                  <a:pt x="280" y="1604"/>
                </a:moveTo>
                <a:lnTo>
                  <a:pt x="280" y="1604"/>
                </a:lnTo>
                <a:lnTo>
                  <a:pt x="284" y="1610"/>
                </a:lnTo>
                <a:lnTo>
                  <a:pt x="288" y="1616"/>
                </a:lnTo>
                <a:lnTo>
                  <a:pt x="298" y="1624"/>
                </a:lnTo>
                <a:lnTo>
                  <a:pt x="312" y="1632"/>
                </a:lnTo>
                <a:lnTo>
                  <a:pt x="300" y="1636"/>
                </a:lnTo>
                <a:lnTo>
                  <a:pt x="288" y="1636"/>
                </a:lnTo>
                <a:lnTo>
                  <a:pt x="280" y="1636"/>
                </a:lnTo>
                <a:lnTo>
                  <a:pt x="274" y="1634"/>
                </a:lnTo>
                <a:lnTo>
                  <a:pt x="266" y="1630"/>
                </a:lnTo>
                <a:lnTo>
                  <a:pt x="262" y="1628"/>
                </a:lnTo>
                <a:lnTo>
                  <a:pt x="256" y="1622"/>
                </a:lnTo>
                <a:lnTo>
                  <a:pt x="254" y="1614"/>
                </a:lnTo>
                <a:lnTo>
                  <a:pt x="254" y="1606"/>
                </a:lnTo>
                <a:lnTo>
                  <a:pt x="258" y="1600"/>
                </a:lnTo>
                <a:lnTo>
                  <a:pt x="268" y="1592"/>
                </a:lnTo>
                <a:lnTo>
                  <a:pt x="272" y="1588"/>
                </a:lnTo>
                <a:lnTo>
                  <a:pt x="280" y="1604"/>
                </a:lnTo>
                <a:close/>
                <a:moveTo>
                  <a:pt x="190" y="1622"/>
                </a:moveTo>
                <a:lnTo>
                  <a:pt x="190" y="1622"/>
                </a:lnTo>
                <a:lnTo>
                  <a:pt x="194" y="1608"/>
                </a:lnTo>
                <a:lnTo>
                  <a:pt x="200" y="1594"/>
                </a:lnTo>
                <a:lnTo>
                  <a:pt x="206" y="1578"/>
                </a:lnTo>
                <a:lnTo>
                  <a:pt x="216" y="1564"/>
                </a:lnTo>
                <a:lnTo>
                  <a:pt x="230" y="1550"/>
                </a:lnTo>
                <a:lnTo>
                  <a:pt x="236" y="1546"/>
                </a:lnTo>
                <a:lnTo>
                  <a:pt x="244" y="1542"/>
                </a:lnTo>
                <a:lnTo>
                  <a:pt x="252" y="1540"/>
                </a:lnTo>
                <a:lnTo>
                  <a:pt x="262" y="1540"/>
                </a:lnTo>
                <a:lnTo>
                  <a:pt x="264" y="1560"/>
                </a:lnTo>
                <a:lnTo>
                  <a:pt x="256" y="1564"/>
                </a:lnTo>
                <a:lnTo>
                  <a:pt x="250" y="1566"/>
                </a:lnTo>
                <a:lnTo>
                  <a:pt x="242" y="1572"/>
                </a:lnTo>
                <a:lnTo>
                  <a:pt x="234" y="1580"/>
                </a:lnTo>
                <a:lnTo>
                  <a:pt x="226" y="1590"/>
                </a:lnTo>
                <a:lnTo>
                  <a:pt x="222" y="1602"/>
                </a:lnTo>
                <a:lnTo>
                  <a:pt x="220" y="1618"/>
                </a:lnTo>
                <a:lnTo>
                  <a:pt x="216" y="1628"/>
                </a:lnTo>
                <a:lnTo>
                  <a:pt x="212" y="1636"/>
                </a:lnTo>
                <a:lnTo>
                  <a:pt x="208" y="1646"/>
                </a:lnTo>
                <a:lnTo>
                  <a:pt x="202" y="1650"/>
                </a:lnTo>
                <a:lnTo>
                  <a:pt x="200" y="1650"/>
                </a:lnTo>
                <a:lnTo>
                  <a:pt x="198" y="1650"/>
                </a:lnTo>
                <a:lnTo>
                  <a:pt x="196" y="1646"/>
                </a:lnTo>
                <a:lnTo>
                  <a:pt x="194" y="1640"/>
                </a:lnTo>
                <a:lnTo>
                  <a:pt x="190" y="1622"/>
                </a:lnTo>
                <a:close/>
                <a:moveTo>
                  <a:pt x="252" y="1656"/>
                </a:moveTo>
                <a:lnTo>
                  <a:pt x="252" y="1656"/>
                </a:lnTo>
                <a:lnTo>
                  <a:pt x="254" y="1658"/>
                </a:lnTo>
                <a:lnTo>
                  <a:pt x="260" y="1660"/>
                </a:lnTo>
                <a:lnTo>
                  <a:pt x="272" y="1660"/>
                </a:lnTo>
                <a:lnTo>
                  <a:pt x="286" y="1658"/>
                </a:lnTo>
                <a:lnTo>
                  <a:pt x="302" y="1656"/>
                </a:lnTo>
                <a:lnTo>
                  <a:pt x="330" y="1648"/>
                </a:lnTo>
                <a:lnTo>
                  <a:pt x="342" y="1644"/>
                </a:lnTo>
                <a:lnTo>
                  <a:pt x="392" y="1642"/>
                </a:lnTo>
                <a:lnTo>
                  <a:pt x="390" y="1654"/>
                </a:lnTo>
                <a:lnTo>
                  <a:pt x="386" y="1664"/>
                </a:lnTo>
                <a:lnTo>
                  <a:pt x="380" y="1672"/>
                </a:lnTo>
                <a:lnTo>
                  <a:pt x="372" y="1678"/>
                </a:lnTo>
                <a:lnTo>
                  <a:pt x="362" y="1684"/>
                </a:lnTo>
                <a:lnTo>
                  <a:pt x="352" y="1688"/>
                </a:lnTo>
                <a:lnTo>
                  <a:pt x="328" y="1694"/>
                </a:lnTo>
                <a:lnTo>
                  <a:pt x="306" y="1694"/>
                </a:lnTo>
                <a:lnTo>
                  <a:pt x="284" y="1694"/>
                </a:lnTo>
                <a:lnTo>
                  <a:pt x="264" y="1692"/>
                </a:lnTo>
                <a:lnTo>
                  <a:pt x="242" y="1688"/>
                </a:lnTo>
                <a:lnTo>
                  <a:pt x="234" y="1684"/>
                </a:lnTo>
                <a:lnTo>
                  <a:pt x="230" y="1682"/>
                </a:lnTo>
                <a:lnTo>
                  <a:pt x="228" y="1678"/>
                </a:lnTo>
                <a:lnTo>
                  <a:pt x="226" y="1674"/>
                </a:lnTo>
                <a:lnTo>
                  <a:pt x="228" y="1672"/>
                </a:lnTo>
                <a:lnTo>
                  <a:pt x="228" y="1668"/>
                </a:lnTo>
                <a:lnTo>
                  <a:pt x="236" y="1664"/>
                </a:lnTo>
                <a:lnTo>
                  <a:pt x="242" y="1660"/>
                </a:lnTo>
                <a:lnTo>
                  <a:pt x="252" y="1656"/>
                </a:lnTo>
                <a:close/>
              </a:path>
            </a:pathLst>
          </a:custGeom>
          <a:solidFill>
            <a:srgbClr val="2622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80" name="Group 151"/>
          <p:cNvGrpSpPr>
            <a:grpSpLocks/>
          </p:cNvGrpSpPr>
          <p:nvPr/>
        </p:nvGrpSpPr>
        <p:grpSpPr bwMode="auto">
          <a:xfrm>
            <a:off x="444500" y="5759450"/>
            <a:ext cx="7496175" cy="701675"/>
            <a:chOff x="825500" y="5378450"/>
            <a:chExt cx="7496175" cy="701675"/>
          </a:xfrm>
        </p:grpSpPr>
        <p:sp>
          <p:nvSpPr>
            <p:cNvPr id="7208" name="Freeform 38"/>
            <p:cNvSpPr>
              <a:spLocks/>
            </p:cNvSpPr>
            <p:nvPr/>
          </p:nvSpPr>
          <p:spPr bwMode="auto">
            <a:xfrm>
              <a:off x="828675" y="5378450"/>
              <a:ext cx="158750" cy="158750"/>
            </a:xfrm>
            <a:custGeom>
              <a:avLst/>
              <a:gdLst>
                <a:gd name="T0" fmla="*/ 2147483646 w 100"/>
                <a:gd name="T1" fmla="*/ 2147483646 h 100"/>
                <a:gd name="T2" fmla="*/ 2147483646 w 100"/>
                <a:gd name="T3" fmla="*/ 2147483646 h 100"/>
                <a:gd name="T4" fmla="*/ 2147483646 w 100"/>
                <a:gd name="T5" fmla="*/ 2147483646 h 100"/>
                <a:gd name="T6" fmla="*/ 2147483646 w 100"/>
                <a:gd name="T7" fmla="*/ 2147483646 h 100"/>
                <a:gd name="T8" fmla="*/ 2147483646 w 100"/>
                <a:gd name="T9" fmla="*/ 2147483646 h 100"/>
                <a:gd name="T10" fmla="*/ 2147483646 w 100"/>
                <a:gd name="T11" fmla="*/ 2147483646 h 100"/>
                <a:gd name="T12" fmla="*/ 2147483646 w 100"/>
                <a:gd name="T13" fmla="*/ 2147483646 h 100"/>
                <a:gd name="T14" fmla="*/ 2147483646 w 100"/>
                <a:gd name="T15" fmla="*/ 2147483646 h 100"/>
                <a:gd name="T16" fmla="*/ 2147483646 w 100"/>
                <a:gd name="T17" fmla="*/ 2147483646 h 100"/>
                <a:gd name="T18" fmla="*/ 2147483646 w 100"/>
                <a:gd name="T19" fmla="*/ 2147483646 h 100"/>
                <a:gd name="T20" fmla="*/ 2147483646 w 100"/>
                <a:gd name="T21" fmla="*/ 2147483646 h 100"/>
                <a:gd name="T22" fmla="*/ 2147483646 w 100"/>
                <a:gd name="T23" fmla="*/ 2147483646 h 100"/>
                <a:gd name="T24" fmla="*/ 2147483646 w 100"/>
                <a:gd name="T25" fmla="*/ 2147483646 h 100"/>
                <a:gd name="T26" fmla="*/ 2147483646 w 100"/>
                <a:gd name="T27" fmla="*/ 2147483646 h 100"/>
                <a:gd name="T28" fmla="*/ 2147483646 w 100"/>
                <a:gd name="T29" fmla="*/ 2147483646 h 100"/>
                <a:gd name="T30" fmla="*/ 2147483646 w 100"/>
                <a:gd name="T31" fmla="*/ 2147483646 h 100"/>
                <a:gd name="T32" fmla="*/ 2147483646 w 100"/>
                <a:gd name="T33" fmla="*/ 2147483646 h 100"/>
                <a:gd name="T34" fmla="*/ 0 w 100"/>
                <a:gd name="T35" fmla="*/ 2147483646 h 100"/>
                <a:gd name="T36" fmla="*/ 0 w 100"/>
                <a:gd name="T37" fmla="*/ 2147483646 h 100"/>
                <a:gd name="T38" fmla="*/ 0 w 100"/>
                <a:gd name="T39" fmla="*/ 2147483646 h 100"/>
                <a:gd name="T40" fmla="*/ 0 w 100"/>
                <a:gd name="T41" fmla="*/ 2147483646 h 100"/>
                <a:gd name="T42" fmla="*/ 2147483646 w 100"/>
                <a:gd name="T43" fmla="*/ 2147483646 h 100"/>
                <a:gd name="T44" fmla="*/ 2147483646 w 100"/>
                <a:gd name="T45" fmla="*/ 2147483646 h 100"/>
                <a:gd name="T46" fmla="*/ 2147483646 w 100"/>
                <a:gd name="T47" fmla="*/ 2147483646 h 100"/>
                <a:gd name="T48" fmla="*/ 2147483646 w 100"/>
                <a:gd name="T49" fmla="*/ 2147483646 h 100"/>
                <a:gd name="T50" fmla="*/ 2147483646 w 100"/>
                <a:gd name="T51" fmla="*/ 2147483646 h 100"/>
                <a:gd name="T52" fmla="*/ 2147483646 w 100"/>
                <a:gd name="T53" fmla="*/ 2147483646 h 100"/>
                <a:gd name="T54" fmla="*/ 2147483646 w 100"/>
                <a:gd name="T55" fmla="*/ 0 h 100"/>
                <a:gd name="T56" fmla="*/ 2147483646 w 100"/>
                <a:gd name="T57" fmla="*/ 0 h 100"/>
                <a:gd name="T58" fmla="*/ 2147483646 w 100"/>
                <a:gd name="T59" fmla="*/ 2147483646 h 100"/>
                <a:gd name="T60" fmla="*/ 2147483646 w 100"/>
                <a:gd name="T61" fmla="*/ 2147483646 h 100"/>
                <a:gd name="T62" fmla="*/ 2147483646 w 100"/>
                <a:gd name="T63" fmla="*/ 2147483646 h 100"/>
                <a:gd name="T64" fmla="*/ 2147483646 w 100"/>
                <a:gd name="T65" fmla="*/ 2147483646 h 100"/>
                <a:gd name="T66" fmla="*/ 2147483646 w 100"/>
                <a:gd name="T67" fmla="*/ 2147483646 h 100"/>
                <a:gd name="T68" fmla="*/ 2147483646 w 100"/>
                <a:gd name="T69" fmla="*/ 2147483646 h 100"/>
                <a:gd name="T70" fmla="*/ 2147483646 w 100"/>
                <a:gd name="T71" fmla="*/ 2147483646 h 100"/>
                <a:gd name="T72" fmla="*/ 2147483646 w 100"/>
                <a:gd name="T73" fmla="*/ 2147483646 h 100"/>
                <a:gd name="T74" fmla="*/ 2147483646 w 100"/>
                <a:gd name="T75" fmla="*/ 2147483646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0"/>
                <a:gd name="T115" fmla="*/ 0 h 100"/>
                <a:gd name="T116" fmla="*/ 100 w 100"/>
                <a:gd name="T117" fmla="*/ 100 h 1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0" h="100">
                  <a:moveTo>
                    <a:pt x="100" y="50"/>
                  </a:moveTo>
                  <a:lnTo>
                    <a:pt x="100" y="50"/>
                  </a:lnTo>
                  <a:lnTo>
                    <a:pt x="98" y="60"/>
                  </a:lnTo>
                  <a:lnTo>
                    <a:pt x="96" y="70"/>
                  </a:lnTo>
                  <a:lnTo>
                    <a:pt x="90" y="78"/>
                  </a:lnTo>
                  <a:lnTo>
                    <a:pt x="84" y="86"/>
                  </a:lnTo>
                  <a:lnTo>
                    <a:pt x="78" y="92"/>
                  </a:lnTo>
                  <a:lnTo>
                    <a:pt x="68" y="96"/>
                  </a:lnTo>
                  <a:lnTo>
                    <a:pt x="60" y="100"/>
                  </a:lnTo>
                  <a:lnTo>
                    <a:pt x="50" y="100"/>
                  </a:lnTo>
                  <a:lnTo>
                    <a:pt x="40" y="100"/>
                  </a:lnTo>
                  <a:lnTo>
                    <a:pt x="30" y="96"/>
                  </a:lnTo>
                  <a:lnTo>
                    <a:pt x="22" y="92"/>
                  </a:lnTo>
                  <a:lnTo>
                    <a:pt x="14" y="86"/>
                  </a:lnTo>
                  <a:lnTo>
                    <a:pt x="8" y="78"/>
                  </a:lnTo>
                  <a:lnTo>
                    <a:pt x="4" y="70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4" y="30"/>
                  </a:lnTo>
                  <a:lnTo>
                    <a:pt x="8" y="22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40" y="2"/>
                  </a:lnTo>
                  <a:lnTo>
                    <a:pt x="50" y="0"/>
                  </a:lnTo>
                  <a:lnTo>
                    <a:pt x="60" y="2"/>
                  </a:lnTo>
                  <a:lnTo>
                    <a:pt x="68" y="4"/>
                  </a:lnTo>
                  <a:lnTo>
                    <a:pt x="78" y="8"/>
                  </a:lnTo>
                  <a:lnTo>
                    <a:pt x="84" y="14"/>
                  </a:lnTo>
                  <a:lnTo>
                    <a:pt x="90" y="22"/>
                  </a:lnTo>
                  <a:lnTo>
                    <a:pt x="96" y="30"/>
                  </a:lnTo>
                  <a:lnTo>
                    <a:pt x="98" y="40"/>
                  </a:lnTo>
                  <a:lnTo>
                    <a:pt x="100" y="5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39"/>
            <p:cNvSpPr>
              <a:spLocks/>
            </p:cNvSpPr>
            <p:nvPr/>
          </p:nvSpPr>
          <p:spPr bwMode="auto">
            <a:xfrm>
              <a:off x="1098550" y="5492750"/>
              <a:ext cx="206375" cy="206375"/>
            </a:xfrm>
            <a:custGeom>
              <a:avLst/>
              <a:gdLst>
                <a:gd name="T0" fmla="*/ 2147483646 w 130"/>
                <a:gd name="T1" fmla="*/ 2147483646 h 130"/>
                <a:gd name="T2" fmla="*/ 2147483646 w 130"/>
                <a:gd name="T3" fmla="*/ 2147483646 h 130"/>
                <a:gd name="T4" fmla="*/ 2147483646 w 130"/>
                <a:gd name="T5" fmla="*/ 2147483646 h 130"/>
                <a:gd name="T6" fmla="*/ 2147483646 w 130"/>
                <a:gd name="T7" fmla="*/ 2147483646 h 130"/>
                <a:gd name="T8" fmla="*/ 2147483646 w 130"/>
                <a:gd name="T9" fmla="*/ 2147483646 h 130"/>
                <a:gd name="T10" fmla="*/ 2147483646 w 130"/>
                <a:gd name="T11" fmla="*/ 2147483646 h 130"/>
                <a:gd name="T12" fmla="*/ 2147483646 w 130"/>
                <a:gd name="T13" fmla="*/ 2147483646 h 130"/>
                <a:gd name="T14" fmla="*/ 2147483646 w 130"/>
                <a:gd name="T15" fmla="*/ 2147483646 h 130"/>
                <a:gd name="T16" fmla="*/ 2147483646 w 130"/>
                <a:gd name="T17" fmla="*/ 2147483646 h 130"/>
                <a:gd name="T18" fmla="*/ 2147483646 w 130"/>
                <a:gd name="T19" fmla="*/ 2147483646 h 130"/>
                <a:gd name="T20" fmla="*/ 2147483646 w 130"/>
                <a:gd name="T21" fmla="*/ 2147483646 h 130"/>
                <a:gd name="T22" fmla="*/ 2147483646 w 130"/>
                <a:gd name="T23" fmla="*/ 2147483646 h 130"/>
                <a:gd name="T24" fmla="*/ 2147483646 w 130"/>
                <a:gd name="T25" fmla="*/ 2147483646 h 130"/>
                <a:gd name="T26" fmla="*/ 2147483646 w 130"/>
                <a:gd name="T27" fmla="*/ 2147483646 h 130"/>
                <a:gd name="T28" fmla="*/ 2147483646 w 130"/>
                <a:gd name="T29" fmla="*/ 2147483646 h 130"/>
                <a:gd name="T30" fmla="*/ 2147483646 w 130"/>
                <a:gd name="T31" fmla="*/ 2147483646 h 130"/>
                <a:gd name="T32" fmla="*/ 2147483646 w 130"/>
                <a:gd name="T33" fmla="*/ 2147483646 h 130"/>
                <a:gd name="T34" fmla="*/ 2147483646 w 130"/>
                <a:gd name="T35" fmla="*/ 2147483646 h 130"/>
                <a:gd name="T36" fmla="*/ 0 w 130"/>
                <a:gd name="T37" fmla="*/ 2147483646 h 130"/>
                <a:gd name="T38" fmla="*/ 0 w 130"/>
                <a:gd name="T39" fmla="*/ 2147483646 h 130"/>
                <a:gd name="T40" fmla="*/ 2147483646 w 130"/>
                <a:gd name="T41" fmla="*/ 2147483646 h 130"/>
                <a:gd name="T42" fmla="*/ 2147483646 w 130"/>
                <a:gd name="T43" fmla="*/ 2147483646 h 130"/>
                <a:gd name="T44" fmla="*/ 2147483646 w 130"/>
                <a:gd name="T45" fmla="*/ 2147483646 h 130"/>
                <a:gd name="T46" fmla="*/ 2147483646 w 130"/>
                <a:gd name="T47" fmla="*/ 2147483646 h 130"/>
                <a:gd name="T48" fmla="*/ 2147483646 w 130"/>
                <a:gd name="T49" fmla="*/ 2147483646 h 130"/>
                <a:gd name="T50" fmla="*/ 2147483646 w 130"/>
                <a:gd name="T51" fmla="*/ 2147483646 h 130"/>
                <a:gd name="T52" fmla="*/ 2147483646 w 130"/>
                <a:gd name="T53" fmla="*/ 2147483646 h 130"/>
                <a:gd name="T54" fmla="*/ 2147483646 w 130"/>
                <a:gd name="T55" fmla="*/ 0 h 130"/>
                <a:gd name="T56" fmla="*/ 2147483646 w 130"/>
                <a:gd name="T57" fmla="*/ 0 h 130"/>
                <a:gd name="T58" fmla="*/ 2147483646 w 130"/>
                <a:gd name="T59" fmla="*/ 2147483646 h 130"/>
                <a:gd name="T60" fmla="*/ 2147483646 w 130"/>
                <a:gd name="T61" fmla="*/ 2147483646 h 130"/>
                <a:gd name="T62" fmla="*/ 2147483646 w 130"/>
                <a:gd name="T63" fmla="*/ 2147483646 h 130"/>
                <a:gd name="T64" fmla="*/ 2147483646 w 130"/>
                <a:gd name="T65" fmla="*/ 2147483646 h 130"/>
                <a:gd name="T66" fmla="*/ 2147483646 w 130"/>
                <a:gd name="T67" fmla="*/ 2147483646 h 130"/>
                <a:gd name="T68" fmla="*/ 2147483646 w 130"/>
                <a:gd name="T69" fmla="*/ 2147483646 h 130"/>
                <a:gd name="T70" fmla="*/ 2147483646 w 130"/>
                <a:gd name="T71" fmla="*/ 2147483646 h 130"/>
                <a:gd name="T72" fmla="*/ 2147483646 w 130"/>
                <a:gd name="T73" fmla="*/ 2147483646 h 130"/>
                <a:gd name="T74" fmla="*/ 2147483646 w 130"/>
                <a:gd name="T75" fmla="*/ 2147483646 h 13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0"/>
                <a:gd name="T115" fmla="*/ 0 h 130"/>
                <a:gd name="T116" fmla="*/ 130 w 130"/>
                <a:gd name="T117" fmla="*/ 130 h 13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0" h="130">
                  <a:moveTo>
                    <a:pt x="130" y="64"/>
                  </a:moveTo>
                  <a:lnTo>
                    <a:pt x="130" y="64"/>
                  </a:lnTo>
                  <a:lnTo>
                    <a:pt x="128" y="78"/>
                  </a:lnTo>
                  <a:lnTo>
                    <a:pt x="124" y="90"/>
                  </a:lnTo>
                  <a:lnTo>
                    <a:pt x="118" y="102"/>
                  </a:lnTo>
                  <a:lnTo>
                    <a:pt x="110" y="110"/>
                  </a:lnTo>
                  <a:lnTo>
                    <a:pt x="102" y="118"/>
                  </a:lnTo>
                  <a:lnTo>
                    <a:pt x="90" y="124"/>
                  </a:lnTo>
                  <a:lnTo>
                    <a:pt x="78" y="128"/>
                  </a:lnTo>
                  <a:lnTo>
                    <a:pt x="64" y="130"/>
                  </a:lnTo>
                  <a:lnTo>
                    <a:pt x="52" y="128"/>
                  </a:lnTo>
                  <a:lnTo>
                    <a:pt x="40" y="124"/>
                  </a:lnTo>
                  <a:lnTo>
                    <a:pt x="28" y="118"/>
                  </a:lnTo>
                  <a:lnTo>
                    <a:pt x="20" y="110"/>
                  </a:lnTo>
                  <a:lnTo>
                    <a:pt x="12" y="102"/>
                  </a:lnTo>
                  <a:lnTo>
                    <a:pt x="6" y="90"/>
                  </a:lnTo>
                  <a:lnTo>
                    <a:pt x="2" y="78"/>
                  </a:lnTo>
                  <a:lnTo>
                    <a:pt x="0" y="64"/>
                  </a:lnTo>
                  <a:lnTo>
                    <a:pt x="2" y="52"/>
                  </a:lnTo>
                  <a:lnTo>
                    <a:pt x="6" y="40"/>
                  </a:lnTo>
                  <a:lnTo>
                    <a:pt x="12" y="28"/>
                  </a:lnTo>
                  <a:lnTo>
                    <a:pt x="20" y="20"/>
                  </a:lnTo>
                  <a:lnTo>
                    <a:pt x="28" y="12"/>
                  </a:lnTo>
                  <a:lnTo>
                    <a:pt x="40" y="6"/>
                  </a:lnTo>
                  <a:lnTo>
                    <a:pt x="52" y="2"/>
                  </a:lnTo>
                  <a:lnTo>
                    <a:pt x="64" y="0"/>
                  </a:lnTo>
                  <a:lnTo>
                    <a:pt x="78" y="2"/>
                  </a:lnTo>
                  <a:lnTo>
                    <a:pt x="90" y="6"/>
                  </a:lnTo>
                  <a:lnTo>
                    <a:pt x="102" y="12"/>
                  </a:lnTo>
                  <a:lnTo>
                    <a:pt x="110" y="20"/>
                  </a:lnTo>
                  <a:lnTo>
                    <a:pt x="118" y="28"/>
                  </a:lnTo>
                  <a:lnTo>
                    <a:pt x="124" y="40"/>
                  </a:lnTo>
                  <a:lnTo>
                    <a:pt x="128" y="52"/>
                  </a:lnTo>
                  <a:lnTo>
                    <a:pt x="130" y="6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40"/>
            <p:cNvSpPr>
              <a:spLocks/>
            </p:cNvSpPr>
            <p:nvPr/>
          </p:nvSpPr>
          <p:spPr bwMode="auto">
            <a:xfrm>
              <a:off x="1019175" y="5657850"/>
              <a:ext cx="133350" cy="133350"/>
            </a:xfrm>
            <a:custGeom>
              <a:avLst/>
              <a:gdLst>
                <a:gd name="T0" fmla="*/ 2147483646 w 84"/>
                <a:gd name="T1" fmla="*/ 2147483646 h 84"/>
                <a:gd name="T2" fmla="*/ 2147483646 w 84"/>
                <a:gd name="T3" fmla="*/ 2147483646 h 84"/>
                <a:gd name="T4" fmla="*/ 2147483646 w 84"/>
                <a:gd name="T5" fmla="*/ 2147483646 h 84"/>
                <a:gd name="T6" fmla="*/ 2147483646 w 84"/>
                <a:gd name="T7" fmla="*/ 2147483646 h 84"/>
                <a:gd name="T8" fmla="*/ 2147483646 w 84"/>
                <a:gd name="T9" fmla="*/ 2147483646 h 84"/>
                <a:gd name="T10" fmla="*/ 2147483646 w 84"/>
                <a:gd name="T11" fmla="*/ 2147483646 h 84"/>
                <a:gd name="T12" fmla="*/ 2147483646 w 84"/>
                <a:gd name="T13" fmla="*/ 2147483646 h 84"/>
                <a:gd name="T14" fmla="*/ 2147483646 w 84"/>
                <a:gd name="T15" fmla="*/ 2147483646 h 84"/>
                <a:gd name="T16" fmla="*/ 2147483646 w 84"/>
                <a:gd name="T17" fmla="*/ 2147483646 h 84"/>
                <a:gd name="T18" fmla="*/ 2147483646 w 84"/>
                <a:gd name="T19" fmla="*/ 2147483646 h 84"/>
                <a:gd name="T20" fmla="*/ 2147483646 w 84"/>
                <a:gd name="T21" fmla="*/ 2147483646 h 84"/>
                <a:gd name="T22" fmla="*/ 2147483646 w 84"/>
                <a:gd name="T23" fmla="*/ 2147483646 h 84"/>
                <a:gd name="T24" fmla="*/ 2147483646 w 84"/>
                <a:gd name="T25" fmla="*/ 2147483646 h 84"/>
                <a:gd name="T26" fmla="*/ 2147483646 w 84"/>
                <a:gd name="T27" fmla="*/ 2147483646 h 84"/>
                <a:gd name="T28" fmla="*/ 2147483646 w 84"/>
                <a:gd name="T29" fmla="*/ 2147483646 h 84"/>
                <a:gd name="T30" fmla="*/ 2147483646 w 84"/>
                <a:gd name="T31" fmla="*/ 2147483646 h 84"/>
                <a:gd name="T32" fmla="*/ 2147483646 w 84"/>
                <a:gd name="T33" fmla="*/ 2147483646 h 84"/>
                <a:gd name="T34" fmla="*/ 2147483646 w 84"/>
                <a:gd name="T35" fmla="*/ 2147483646 h 84"/>
                <a:gd name="T36" fmla="*/ 0 w 84"/>
                <a:gd name="T37" fmla="*/ 2147483646 h 84"/>
                <a:gd name="T38" fmla="*/ 0 w 84"/>
                <a:gd name="T39" fmla="*/ 2147483646 h 84"/>
                <a:gd name="T40" fmla="*/ 2147483646 w 84"/>
                <a:gd name="T41" fmla="*/ 2147483646 h 84"/>
                <a:gd name="T42" fmla="*/ 2147483646 w 84"/>
                <a:gd name="T43" fmla="*/ 2147483646 h 84"/>
                <a:gd name="T44" fmla="*/ 2147483646 w 84"/>
                <a:gd name="T45" fmla="*/ 2147483646 h 84"/>
                <a:gd name="T46" fmla="*/ 2147483646 w 84"/>
                <a:gd name="T47" fmla="*/ 2147483646 h 84"/>
                <a:gd name="T48" fmla="*/ 2147483646 w 84"/>
                <a:gd name="T49" fmla="*/ 2147483646 h 84"/>
                <a:gd name="T50" fmla="*/ 2147483646 w 84"/>
                <a:gd name="T51" fmla="*/ 2147483646 h 84"/>
                <a:gd name="T52" fmla="*/ 2147483646 w 84"/>
                <a:gd name="T53" fmla="*/ 2147483646 h 84"/>
                <a:gd name="T54" fmla="*/ 2147483646 w 84"/>
                <a:gd name="T55" fmla="*/ 0 h 84"/>
                <a:gd name="T56" fmla="*/ 2147483646 w 84"/>
                <a:gd name="T57" fmla="*/ 0 h 84"/>
                <a:gd name="T58" fmla="*/ 2147483646 w 84"/>
                <a:gd name="T59" fmla="*/ 2147483646 h 84"/>
                <a:gd name="T60" fmla="*/ 2147483646 w 84"/>
                <a:gd name="T61" fmla="*/ 2147483646 h 84"/>
                <a:gd name="T62" fmla="*/ 2147483646 w 84"/>
                <a:gd name="T63" fmla="*/ 2147483646 h 84"/>
                <a:gd name="T64" fmla="*/ 2147483646 w 84"/>
                <a:gd name="T65" fmla="*/ 2147483646 h 84"/>
                <a:gd name="T66" fmla="*/ 2147483646 w 84"/>
                <a:gd name="T67" fmla="*/ 2147483646 h 84"/>
                <a:gd name="T68" fmla="*/ 2147483646 w 84"/>
                <a:gd name="T69" fmla="*/ 2147483646 h 84"/>
                <a:gd name="T70" fmla="*/ 2147483646 w 84"/>
                <a:gd name="T71" fmla="*/ 2147483646 h 84"/>
                <a:gd name="T72" fmla="*/ 2147483646 w 84"/>
                <a:gd name="T73" fmla="*/ 2147483646 h 84"/>
                <a:gd name="T74" fmla="*/ 2147483646 w 84"/>
                <a:gd name="T75" fmla="*/ 2147483646 h 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4"/>
                <a:gd name="T115" fmla="*/ 0 h 84"/>
                <a:gd name="T116" fmla="*/ 84 w 84"/>
                <a:gd name="T117" fmla="*/ 84 h 8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4" h="84">
                  <a:moveTo>
                    <a:pt x="84" y="42"/>
                  </a:moveTo>
                  <a:lnTo>
                    <a:pt x="84" y="42"/>
                  </a:lnTo>
                  <a:lnTo>
                    <a:pt x="82" y="50"/>
                  </a:lnTo>
                  <a:lnTo>
                    <a:pt x="80" y="58"/>
                  </a:lnTo>
                  <a:lnTo>
                    <a:pt x="76" y="66"/>
                  </a:lnTo>
                  <a:lnTo>
                    <a:pt x="72" y="72"/>
                  </a:lnTo>
                  <a:lnTo>
                    <a:pt x="64" y="76"/>
                  </a:lnTo>
                  <a:lnTo>
                    <a:pt x="58" y="80"/>
                  </a:lnTo>
                  <a:lnTo>
                    <a:pt x="50" y="82"/>
                  </a:lnTo>
                  <a:lnTo>
                    <a:pt x="42" y="84"/>
                  </a:lnTo>
                  <a:lnTo>
                    <a:pt x="34" y="82"/>
                  </a:lnTo>
                  <a:lnTo>
                    <a:pt x="26" y="80"/>
                  </a:lnTo>
                  <a:lnTo>
                    <a:pt x="18" y="76"/>
                  </a:lnTo>
                  <a:lnTo>
                    <a:pt x="12" y="72"/>
                  </a:lnTo>
                  <a:lnTo>
                    <a:pt x="8" y="66"/>
                  </a:lnTo>
                  <a:lnTo>
                    <a:pt x="4" y="58"/>
                  </a:lnTo>
                  <a:lnTo>
                    <a:pt x="2" y="50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6" y="4"/>
                  </a:lnTo>
                  <a:lnTo>
                    <a:pt x="34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4"/>
                  </a:lnTo>
                  <a:lnTo>
                    <a:pt x="64" y="8"/>
                  </a:lnTo>
                  <a:lnTo>
                    <a:pt x="72" y="12"/>
                  </a:lnTo>
                  <a:lnTo>
                    <a:pt x="76" y="18"/>
                  </a:lnTo>
                  <a:lnTo>
                    <a:pt x="80" y="26"/>
                  </a:lnTo>
                  <a:lnTo>
                    <a:pt x="82" y="34"/>
                  </a:lnTo>
                  <a:lnTo>
                    <a:pt x="84" y="4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41"/>
            <p:cNvSpPr>
              <a:spLocks/>
            </p:cNvSpPr>
            <p:nvPr/>
          </p:nvSpPr>
          <p:spPr bwMode="auto">
            <a:xfrm>
              <a:off x="1279525" y="5438775"/>
              <a:ext cx="120650" cy="123825"/>
            </a:xfrm>
            <a:custGeom>
              <a:avLst/>
              <a:gdLst>
                <a:gd name="T0" fmla="*/ 2147483646 w 76"/>
                <a:gd name="T1" fmla="*/ 2147483646 h 78"/>
                <a:gd name="T2" fmla="*/ 2147483646 w 76"/>
                <a:gd name="T3" fmla="*/ 2147483646 h 78"/>
                <a:gd name="T4" fmla="*/ 2147483646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0 w 76"/>
                <a:gd name="T35" fmla="*/ 2147483646 h 78"/>
                <a:gd name="T36" fmla="*/ 0 w 76"/>
                <a:gd name="T37" fmla="*/ 2147483646 h 78"/>
                <a:gd name="T38" fmla="*/ 0 w 76"/>
                <a:gd name="T39" fmla="*/ 2147483646 h 78"/>
                <a:gd name="T40" fmla="*/ 0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2147483646 w 76"/>
                <a:gd name="T71" fmla="*/ 2147483646 h 78"/>
                <a:gd name="T72" fmla="*/ 2147483646 w 76"/>
                <a:gd name="T73" fmla="*/ 2147483646 h 78"/>
                <a:gd name="T74" fmla="*/ 2147483646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76" y="38"/>
                  </a:moveTo>
                  <a:lnTo>
                    <a:pt x="76" y="38"/>
                  </a:lnTo>
                  <a:lnTo>
                    <a:pt x="74" y="46"/>
                  </a:lnTo>
                  <a:lnTo>
                    <a:pt x="72" y="54"/>
                  </a:lnTo>
                  <a:lnTo>
                    <a:pt x="70" y="60"/>
                  </a:lnTo>
                  <a:lnTo>
                    <a:pt x="64" y="66"/>
                  </a:lnTo>
                  <a:lnTo>
                    <a:pt x="58" y="70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8" y="78"/>
                  </a:lnTo>
                  <a:lnTo>
                    <a:pt x="30" y="76"/>
                  </a:lnTo>
                  <a:lnTo>
                    <a:pt x="22" y="74"/>
                  </a:lnTo>
                  <a:lnTo>
                    <a:pt x="16" y="70"/>
                  </a:lnTo>
                  <a:lnTo>
                    <a:pt x="10" y="66"/>
                  </a:lnTo>
                  <a:lnTo>
                    <a:pt x="6" y="60"/>
                  </a:lnTo>
                  <a:lnTo>
                    <a:pt x="2" y="54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6"/>
                  </a:lnTo>
                  <a:lnTo>
                    <a:pt x="64" y="12"/>
                  </a:lnTo>
                  <a:lnTo>
                    <a:pt x="70" y="18"/>
                  </a:lnTo>
                  <a:lnTo>
                    <a:pt x="72" y="24"/>
                  </a:lnTo>
                  <a:lnTo>
                    <a:pt x="74" y="32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42"/>
            <p:cNvSpPr>
              <a:spLocks/>
            </p:cNvSpPr>
            <p:nvPr/>
          </p:nvSpPr>
          <p:spPr bwMode="auto">
            <a:xfrm>
              <a:off x="1409700" y="5616575"/>
              <a:ext cx="222250" cy="222250"/>
            </a:xfrm>
            <a:custGeom>
              <a:avLst/>
              <a:gdLst>
                <a:gd name="T0" fmla="*/ 2147483646 w 140"/>
                <a:gd name="T1" fmla="*/ 2147483646 h 140"/>
                <a:gd name="T2" fmla="*/ 2147483646 w 140"/>
                <a:gd name="T3" fmla="*/ 2147483646 h 140"/>
                <a:gd name="T4" fmla="*/ 2147483646 w 140"/>
                <a:gd name="T5" fmla="*/ 2147483646 h 140"/>
                <a:gd name="T6" fmla="*/ 2147483646 w 140"/>
                <a:gd name="T7" fmla="*/ 2147483646 h 140"/>
                <a:gd name="T8" fmla="*/ 2147483646 w 140"/>
                <a:gd name="T9" fmla="*/ 2147483646 h 140"/>
                <a:gd name="T10" fmla="*/ 2147483646 w 140"/>
                <a:gd name="T11" fmla="*/ 2147483646 h 140"/>
                <a:gd name="T12" fmla="*/ 2147483646 w 140"/>
                <a:gd name="T13" fmla="*/ 2147483646 h 140"/>
                <a:gd name="T14" fmla="*/ 2147483646 w 140"/>
                <a:gd name="T15" fmla="*/ 2147483646 h 140"/>
                <a:gd name="T16" fmla="*/ 2147483646 w 140"/>
                <a:gd name="T17" fmla="*/ 2147483646 h 140"/>
                <a:gd name="T18" fmla="*/ 2147483646 w 140"/>
                <a:gd name="T19" fmla="*/ 2147483646 h 140"/>
                <a:gd name="T20" fmla="*/ 2147483646 w 140"/>
                <a:gd name="T21" fmla="*/ 2147483646 h 140"/>
                <a:gd name="T22" fmla="*/ 2147483646 w 140"/>
                <a:gd name="T23" fmla="*/ 2147483646 h 140"/>
                <a:gd name="T24" fmla="*/ 2147483646 w 140"/>
                <a:gd name="T25" fmla="*/ 2147483646 h 140"/>
                <a:gd name="T26" fmla="*/ 2147483646 w 140"/>
                <a:gd name="T27" fmla="*/ 2147483646 h 140"/>
                <a:gd name="T28" fmla="*/ 2147483646 w 140"/>
                <a:gd name="T29" fmla="*/ 2147483646 h 140"/>
                <a:gd name="T30" fmla="*/ 2147483646 w 140"/>
                <a:gd name="T31" fmla="*/ 2147483646 h 140"/>
                <a:gd name="T32" fmla="*/ 2147483646 w 140"/>
                <a:gd name="T33" fmla="*/ 2147483646 h 140"/>
                <a:gd name="T34" fmla="*/ 2147483646 w 140"/>
                <a:gd name="T35" fmla="*/ 2147483646 h 140"/>
                <a:gd name="T36" fmla="*/ 0 w 140"/>
                <a:gd name="T37" fmla="*/ 2147483646 h 140"/>
                <a:gd name="T38" fmla="*/ 0 w 140"/>
                <a:gd name="T39" fmla="*/ 2147483646 h 140"/>
                <a:gd name="T40" fmla="*/ 2147483646 w 140"/>
                <a:gd name="T41" fmla="*/ 2147483646 h 140"/>
                <a:gd name="T42" fmla="*/ 2147483646 w 140"/>
                <a:gd name="T43" fmla="*/ 2147483646 h 140"/>
                <a:gd name="T44" fmla="*/ 2147483646 w 140"/>
                <a:gd name="T45" fmla="*/ 2147483646 h 140"/>
                <a:gd name="T46" fmla="*/ 2147483646 w 140"/>
                <a:gd name="T47" fmla="*/ 2147483646 h 140"/>
                <a:gd name="T48" fmla="*/ 2147483646 w 140"/>
                <a:gd name="T49" fmla="*/ 2147483646 h 140"/>
                <a:gd name="T50" fmla="*/ 2147483646 w 140"/>
                <a:gd name="T51" fmla="*/ 2147483646 h 140"/>
                <a:gd name="T52" fmla="*/ 2147483646 w 140"/>
                <a:gd name="T53" fmla="*/ 2147483646 h 140"/>
                <a:gd name="T54" fmla="*/ 2147483646 w 140"/>
                <a:gd name="T55" fmla="*/ 0 h 140"/>
                <a:gd name="T56" fmla="*/ 2147483646 w 140"/>
                <a:gd name="T57" fmla="*/ 0 h 140"/>
                <a:gd name="T58" fmla="*/ 2147483646 w 140"/>
                <a:gd name="T59" fmla="*/ 2147483646 h 140"/>
                <a:gd name="T60" fmla="*/ 2147483646 w 140"/>
                <a:gd name="T61" fmla="*/ 2147483646 h 140"/>
                <a:gd name="T62" fmla="*/ 2147483646 w 140"/>
                <a:gd name="T63" fmla="*/ 2147483646 h 140"/>
                <a:gd name="T64" fmla="*/ 2147483646 w 140"/>
                <a:gd name="T65" fmla="*/ 2147483646 h 140"/>
                <a:gd name="T66" fmla="*/ 2147483646 w 140"/>
                <a:gd name="T67" fmla="*/ 2147483646 h 140"/>
                <a:gd name="T68" fmla="*/ 2147483646 w 140"/>
                <a:gd name="T69" fmla="*/ 2147483646 h 140"/>
                <a:gd name="T70" fmla="*/ 2147483646 w 140"/>
                <a:gd name="T71" fmla="*/ 2147483646 h 140"/>
                <a:gd name="T72" fmla="*/ 2147483646 w 140"/>
                <a:gd name="T73" fmla="*/ 2147483646 h 140"/>
                <a:gd name="T74" fmla="*/ 2147483646 w 140"/>
                <a:gd name="T75" fmla="*/ 2147483646 h 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0"/>
                <a:gd name="T115" fmla="*/ 0 h 140"/>
                <a:gd name="T116" fmla="*/ 140 w 140"/>
                <a:gd name="T117" fmla="*/ 140 h 14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0" h="140">
                  <a:moveTo>
                    <a:pt x="140" y="70"/>
                  </a:moveTo>
                  <a:lnTo>
                    <a:pt x="140" y="70"/>
                  </a:lnTo>
                  <a:lnTo>
                    <a:pt x="138" y="84"/>
                  </a:lnTo>
                  <a:lnTo>
                    <a:pt x="134" y="98"/>
                  </a:lnTo>
                  <a:lnTo>
                    <a:pt x="128" y="108"/>
                  </a:lnTo>
                  <a:lnTo>
                    <a:pt x="118" y="120"/>
                  </a:lnTo>
                  <a:lnTo>
                    <a:pt x="108" y="128"/>
                  </a:lnTo>
                  <a:lnTo>
                    <a:pt x="96" y="134"/>
                  </a:lnTo>
                  <a:lnTo>
                    <a:pt x="84" y="138"/>
                  </a:lnTo>
                  <a:lnTo>
                    <a:pt x="70" y="140"/>
                  </a:lnTo>
                  <a:lnTo>
                    <a:pt x="56" y="138"/>
                  </a:lnTo>
                  <a:lnTo>
                    <a:pt x="42" y="134"/>
                  </a:lnTo>
                  <a:lnTo>
                    <a:pt x="30" y="128"/>
                  </a:lnTo>
                  <a:lnTo>
                    <a:pt x="20" y="120"/>
                  </a:lnTo>
                  <a:lnTo>
                    <a:pt x="12" y="108"/>
                  </a:lnTo>
                  <a:lnTo>
                    <a:pt x="6" y="98"/>
                  </a:lnTo>
                  <a:lnTo>
                    <a:pt x="2" y="84"/>
                  </a:lnTo>
                  <a:lnTo>
                    <a:pt x="0" y="70"/>
                  </a:lnTo>
                  <a:lnTo>
                    <a:pt x="2" y="56"/>
                  </a:lnTo>
                  <a:lnTo>
                    <a:pt x="6" y="42"/>
                  </a:lnTo>
                  <a:lnTo>
                    <a:pt x="12" y="32"/>
                  </a:lnTo>
                  <a:lnTo>
                    <a:pt x="20" y="20"/>
                  </a:lnTo>
                  <a:lnTo>
                    <a:pt x="30" y="12"/>
                  </a:lnTo>
                  <a:lnTo>
                    <a:pt x="42" y="6"/>
                  </a:lnTo>
                  <a:lnTo>
                    <a:pt x="56" y="2"/>
                  </a:lnTo>
                  <a:lnTo>
                    <a:pt x="70" y="0"/>
                  </a:lnTo>
                  <a:lnTo>
                    <a:pt x="84" y="2"/>
                  </a:lnTo>
                  <a:lnTo>
                    <a:pt x="96" y="6"/>
                  </a:lnTo>
                  <a:lnTo>
                    <a:pt x="108" y="12"/>
                  </a:lnTo>
                  <a:lnTo>
                    <a:pt x="118" y="20"/>
                  </a:lnTo>
                  <a:lnTo>
                    <a:pt x="128" y="32"/>
                  </a:lnTo>
                  <a:lnTo>
                    <a:pt x="134" y="42"/>
                  </a:lnTo>
                  <a:lnTo>
                    <a:pt x="138" y="56"/>
                  </a:lnTo>
                  <a:lnTo>
                    <a:pt x="140" y="7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43"/>
            <p:cNvSpPr>
              <a:spLocks/>
            </p:cNvSpPr>
            <p:nvPr/>
          </p:nvSpPr>
          <p:spPr bwMode="auto">
            <a:xfrm>
              <a:off x="1409700" y="5514975"/>
              <a:ext cx="107950" cy="107950"/>
            </a:xfrm>
            <a:custGeom>
              <a:avLst/>
              <a:gdLst>
                <a:gd name="T0" fmla="*/ 2147483646 w 68"/>
                <a:gd name="T1" fmla="*/ 2147483646 h 68"/>
                <a:gd name="T2" fmla="*/ 2147483646 w 68"/>
                <a:gd name="T3" fmla="*/ 2147483646 h 68"/>
                <a:gd name="T4" fmla="*/ 2147483646 w 68"/>
                <a:gd name="T5" fmla="*/ 2147483646 h 68"/>
                <a:gd name="T6" fmla="*/ 2147483646 w 68"/>
                <a:gd name="T7" fmla="*/ 2147483646 h 68"/>
                <a:gd name="T8" fmla="*/ 2147483646 w 68"/>
                <a:gd name="T9" fmla="*/ 2147483646 h 68"/>
                <a:gd name="T10" fmla="*/ 2147483646 w 68"/>
                <a:gd name="T11" fmla="*/ 2147483646 h 68"/>
                <a:gd name="T12" fmla="*/ 2147483646 w 68"/>
                <a:gd name="T13" fmla="*/ 2147483646 h 68"/>
                <a:gd name="T14" fmla="*/ 2147483646 w 68"/>
                <a:gd name="T15" fmla="*/ 2147483646 h 68"/>
                <a:gd name="T16" fmla="*/ 2147483646 w 68"/>
                <a:gd name="T17" fmla="*/ 2147483646 h 68"/>
                <a:gd name="T18" fmla="*/ 2147483646 w 68"/>
                <a:gd name="T19" fmla="*/ 2147483646 h 68"/>
                <a:gd name="T20" fmla="*/ 2147483646 w 68"/>
                <a:gd name="T21" fmla="*/ 2147483646 h 68"/>
                <a:gd name="T22" fmla="*/ 2147483646 w 68"/>
                <a:gd name="T23" fmla="*/ 2147483646 h 68"/>
                <a:gd name="T24" fmla="*/ 2147483646 w 68"/>
                <a:gd name="T25" fmla="*/ 2147483646 h 68"/>
                <a:gd name="T26" fmla="*/ 2147483646 w 68"/>
                <a:gd name="T27" fmla="*/ 2147483646 h 68"/>
                <a:gd name="T28" fmla="*/ 2147483646 w 68"/>
                <a:gd name="T29" fmla="*/ 2147483646 h 68"/>
                <a:gd name="T30" fmla="*/ 2147483646 w 68"/>
                <a:gd name="T31" fmla="*/ 2147483646 h 68"/>
                <a:gd name="T32" fmla="*/ 2147483646 w 68"/>
                <a:gd name="T33" fmla="*/ 2147483646 h 68"/>
                <a:gd name="T34" fmla="*/ 0 w 68"/>
                <a:gd name="T35" fmla="*/ 2147483646 h 68"/>
                <a:gd name="T36" fmla="*/ 0 w 68"/>
                <a:gd name="T37" fmla="*/ 2147483646 h 68"/>
                <a:gd name="T38" fmla="*/ 0 w 68"/>
                <a:gd name="T39" fmla="*/ 2147483646 h 68"/>
                <a:gd name="T40" fmla="*/ 0 w 68"/>
                <a:gd name="T41" fmla="*/ 2147483646 h 68"/>
                <a:gd name="T42" fmla="*/ 2147483646 w 68"/>
                <a:gd name="T43" fmla="*/ 2147483646 h 68"/>
                <a:gd name="T44" fmla="*/ 2147483646 w 68"/>
                <a:gd name="T45" fmla="*/ 2147483646 h 68"/>
                <a:gd name="T46" fmla="*/ 2147483646 w 68"/>
                <a:gd name="T47" fmla="*/ 2147483646 h 68"/>
                <a:gd name="T48" fmla="*/ 2147483646 w 68"/>
                <a:gd name="T49" fmla="*/ 2147483646 h 68"/>
                <a:gd name="T50" fmla="*/ 2147483646 w 68"/>
                <a:gd name="T51" fmla="*/ 2147483646 h 68"/>
                <a:gd name="T52" fmla="*/ 2147483646 w 68"/>
                <a:gd name="T53" fmla="*/ 2147483646 h 68"/>
                <a:gd name="T54" fmla="*/ 2147483646 w 68"/>
                <a:gd name="T55" fmla="*/ 0 h 68"/>
                <a:gd name="T56" fmla="*/ 2147483646 w 68"/>
                <a:gd name="T57" fmla="*/ 0 h 68"/>
                <a:gd name="T58" fmla="*/ 2147483646 w 68"/>
                <a:gd name="T59" fmla="*/ 2147483646 h 68"/>
                <a:gd name="T60" fmla="*/ 2147483646 w 68"/>
                <a:gd name="T61" fmla="*/ 2147483646 h 68"/>
                <a:gd name="T62" fmla="*/ 2147483646 w 68"/>
                <a:gd name="T63" fmla="*/ 2147483646 h 68"/>
                <a:gd name="T64" fmla="*/ 2147483646 w 68"/>
                <a:gd name="T65" fmla="*/ 2147483646 h 68"/>
                <a:gd name="T66" fmla="*/ 2147483646 w 68"/>
                <a:gd name="T67" fmla="*/ 2147483646 h 68"/>
                <a:gd name="T68" fmla="*/ 2147483646 w 68"/>
                <a:gd name="T69" fmla="*/ 2147483646 h 68"/>
                <a:gd name="T70" fmla="*/ 2147483646 w 68"/>
                <a:gd name="T71" fmla="*/ 2147483646 h 68"/>
                <a:gd name="T72" fmla="*/ 2147483646 w 68"/>
                <a:gd name="T73" fmla="*/ 2147483646 h 68"/>
                <a:gd name="T74" fmla="*/ 2147483646 w 68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8"/>
                <a:gd name="T115" fmla="*/ 0 h 68"/>
                <a:gd name="T116" fmla="*/ 68 w 68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8" h="68">
                  <a:moveTo>
                    <a:pt x="68" y="34"/>
                  </a:moveTo>
                  <a:lnTo>
                    <a:pt x="68" y="34"/>
                  </a:lnTo>
                  <a:lnTo>
                    <a:pt x="66" y="42"/>
                  </a:lnTo>
                  <a:lnTo>
                    <a:pt x="64" y="48"/>
                  </a:lnTo>
                  <a:lnTo>
                    <a:pt x="62" y="54"/>
                  </a:lnTo>
                  <a:lnTo>
                    <a:pt x="58" y="58"/>
                  </a:lnTo>
                  <a:lnTo>
                    <a:pt x="52" y="62"/>
                  </a:lnTo>
                  <a:lnTo>
                    <a:pt x="46" y="66"/>
                  </a:lnTo>
                  <a:lnTo>
                    <a:pt x="40" y="68"/>
                  </a:lnTo>
                  <a:lnTo>
                    <a:pt x="34" y="68"/>
                  </a:lnTo>
                  <a:lnTo>
                    <a:pt x="26" y="68"/>
                  </a:lnTo>
                  <a:lnTo>
                    <a:pt x="20" y="66"/>
                  </a:lnTo>
                  <a:lnTo>
                    <a:pt x="14" y="62"/>
                  </a:lnTo>
                  <a:lnTo>
                    <a:pt x="10" y="58"/>
                  </a:lnTo>
                  <a:lnTo>
                    <a:pt x="6" y="54"/>
                  </a:lnTo>
                  <a:lnTo>
                    <a:pt x="2" y="48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40" y="2"/>
                  </a:lnTo>
                  <a:lnTo>
                    <a:pt x="46" y="4"/>
                  </a:lnTo>
                  <a:lnTo>
                    <a:pt x="52" y="6"/>
                  </a:lnTo>
                  <a:lnTo>
                    <a:pt x="58" y="10"/>
                  </a:lnTo>
                  <a:lnTo>
                    <a:pt x="62" y="16"/>
                  </a:lnTo>
                  <a:lnTo>
                    <a:pt x="64" y="22"/>
                  </a:lnTo>
                  <a:lnTo>
                    <a:pt x="66" y="28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4" name="Freeform 44"/>
            <p:cNvSpPr>
              <a:spLocks/>
            </p:cNvSpPr>
            <p:nvPr/>
          </p:nvSpPr>
          <p:spPr bwMode="auto">
            <a:xfrm>
              <a:off x="993775" y="5791200"/>
              <a:ext cx="168275" cy="168275"/>
            </a:xfrm>
            <a:custGeom>
              <a:avLst/>
              <a:gdLst>
                <a:gd name="T0" fmla="*/ 2147483646 w 106"/>
                <a:gd name="T1" fmla="*/ 2147483646 h 106"/>
                <a:gd name="T2" fmla="*/ 2147483646 w 106"/>
                <a:gd name="T3" fmla="*/ 2147483646 h 106"/>
                <a:gd name="T4" fmla="*/ 2147483646 w 106"/>
                <a:gd name="T5" fmla="*/ 2147483646 h 106"/>
                <a:gd name="T6" fmla="*/ 2147483646 w 106"/>
                <a:gd name="T7" fmla="*/ 2147483646 h 106"/>
                <a:gd name="T8" fmla="*/ 2147483646 w 106"/>
                <a:gd name="T9" fmla="*/ 2147483646 h 106"/>
                <a:gd name="T10" fmla="*/ 2147483646 w 106"/>
                <a:gd name="T11" fmla="*/ 2147483646 h 106"/>
                <a:gd name="T12" fmla="*/ 2147483646 w 106"/>
                <a:gd name="T13" fmla="*/ 2147483646 h 106"/>
                <a:gd name="T14" fmla="*/ 2147483646 w 106"/>
                <a:gd name="T15" fmla="*/ 2147483646 h 106"/>
                <a:gd name="T16" fmla="*/ 2147483646 w 106"/>
                <a:gd name="T17" fmla="*/ 2147483646 h 106"/>
                <a:gd name="T18" fmla="*/ 2147483646 w 106"/>
                <a:gd name="T19" fmla="*/ 2147483646 h 106"/>
                <a:gd name="T20" fmla="*/ 2147483646 w 106"/>
                <a:gd name="T21" fmla="*/ 2147483646 h 106"/>
                <a:gd name="T22" fmla="*/ 2147483646 w 106"/>
                <a:gd name="T23" fmla="*/ 2147483646 h 106"/>
                <a:gd name="T24" fmla="*/ 2147483646 w 106"/>
                <a:gd name="T25" fmla="*/ 2147483646 h 106"/>
                <a:gd name="T26" fmla="*/ 2147483646 w 106"/>
                <a:gd name="T27" fmla="*/ 2147483646 h 106"/>
                <a:gd name="T28" fmla="*/ 2147483646 w 106"/>
                <a:gd name="T29" fmla="*/ 2147483646 h 106"/>
                <a:gd name="T30" fmla="*/ 2147483646 w 106"/>
                <a:gd name="T31" fmla="*/ 2147483646 h 106"/>
                <a:gd name="T32" fmla="*/ 2147483646 w 106"/>
                <a:gd name="T33" fmla="*/ 2147483646 h 106"/>
                <a:gd name="T34" fmla="*/ 2147483646 w 106"/>
                <a:gd name="T35" fmla="*/ 2147483646 h 106"/>
                <a:gd name="T36" fmla="*/ 0 w 106"/>
                <a:gd name="T37" fmla="*/ 2147483646 h 106"/>
                <a:gd name="T38" fmla="*/ 0 w 106"/>
                <a:gd name="T39" fmla="*/ 2147483646 h 106"/>
                <a:gd name="T40" fmla="*/ 2147483646 w 106"/>
                <a:gd name="T41" fmla="*/ 2147483646 h 106"/>
                <a:gd name="T42" fmla="*/ 2147483646 w 106"/>
                <a:gd name="T43" fmla="*/ 2147483646 h 106"/>
                <a:gd name="T44" fmla="*/ 2147483646 w 106"/>
                <a:gd name="T45" fmla="*/ 2147483646 h 106"/>
                <a:gd name="T46" fmla="*/ 2147483646 w 106"/>
                <a:gd name="T47" fmla="*/ 2147483646 h 106"/>
                <a:gd name="T48" fmla="*/ 2147483646 w 106"/>
                <a:gd name="T49" fmla="*/ 2147483646 h 106"/>
                <a:gd name="T50" fmla="*/ 2147483646 w 106"/>
                <a:gd name="T51" fmla="*/ 2147483646 h 106"/>
                <a:gd name="T52" fmla="*/ 2147483646 w 106"/>
                <a:gd name="T53" fmla="*/ 0 h 106"/>
                <a:gd name="T54" fmla="*/ 2147483646 w 106"/>
                <a:gd name="T55" fmla="*/ 0 h 106"/>
                <a:gd name="T56" fmla="*/ 2147483646 w 106"/>
                <a:gd name="T57" fmla="*/ 0 h 106"/>
                <a:gd name="T58" fmla="*/ 2147483646 w 106"/>
                <a:gd name="T59" fmla="*/ 0 h 106"/>
                <a:gd name="T60" fmla="*/ 2147483646 w 106"/>
                <a:gd name="T61" fmla="*/ 2147483646 h 106"/>
                <a:gd name="T62" fmla="*/ 2147483646 w 106"/>
                <a:gd name="T63" fmla="*/ 2147483646 h 106"/>
                <a:gd name="T64" fmla="*/ 2147483646 w 106"/>
                <a:gd name="T65" fmla="*/ 2147483646 h 106"/>
                <a:gd name="T66" fmla="*/ 2147483646 w 106"/>
                <a:gd name="T67" fmla="*/ 2147483646 h 106"/>
                <a:gd name="T68" fmla="*/ 2147483646 w 106"/>
                <a:gd name="T69" fmla="*/ 2147483646 h 106"/>
                <a:gd name="T70" fmla="*/ 2147483646 w 106"/>
                <a:gd name="T71" fmla="*/ 2147483646 h 106"/>
                <a:gd name="T72" fmla="*/ 2147483646 w 106"/>
                <a:gd name="T73" fmla="*/ 2147483646 h 106"/>
                <a:gd name="T74" fmla="*/ 2147483646 w 106"/>
                <a:gd name="T75" fmla="*/ 2147483646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6"/>
                <a:gd name="T115" fmla="*/ 0 h 106"/>
                <a:gd name="T116" fmla="*/ 106 w 106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6" h="106">
                  <a:moveTo>
                    <a:pt x="106" y="52"/>
                  </a:moveTo>
                  <a:lnTo>
                    <a:pt x="106" y="52"/>
                  </a:lnTo>
                  <a:lnTo>
                    <a:pt x="106" y="64"/>
                  </a:lnTo>
                  <a:lnTo>
                    <a:pt x="102" y="72"/>
                  </a:lnTo>
                  <a:lnTo>
                    <a:pt x="98" y="82"/>
                  </a:lnTo>
                  <a:lnTo>
                    <a:pt x="92" y="90"/>
                  </a:lnTo>
                  <a:lnTo>
                    <a:pt x="84" y="96"/>
                  </a:lnTo>
                  <a:lnTo>
                    <a:pt x="74" y="102"/>
                  </a:lnTo>
                  <a:lnTo>
                    <a:pt x="64" y="104"/>
                  </a:lnTo>
                  <a:lnTo>
                    <a:pt x="54" y="106"/>
                  </a:lnTo>
                  <a:lnTo>
                    <a:pt x="44" y="104"/>
                  </a:lnTo>
                  <a:lnTo>
                    <a:pt x="34" y="102"/>
                  </a:lnTo>
                  <a:lnTo>
                    <a:pt x="24" y="96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4" y="72"/>
                  </a:lnTo>
                  <a:lnTo>
                    <a:pt x="2" y="64"/>
                  </a:lnTo>
                  <a:lnTo>
                    <a:pt x="0" y="52"/>
                  </a:lnTo>
                  <a:lnTo>
                    <a:pt x="2" y="42"/>
                  </a:lnTo>
                  <a:lnTo>
                    <a:pt x="4" y="32"/>
                  </a:lnTo>
                  <a:lnTo>
                    <a:pt x="10" y="22"/>
                  </a:lnTo>
                  <a:lnTo>
                    <a:pt x="16" y="14"/>
                  </a:lnTo>
                  <a:lnTo>
                    <a:pt x="24" y="8"/>
                  </a:lnTo>
                  <a:lnTo>
                    <a:pt x="34" y="4"/>
                  </a:lnTo>
                  <a:lnTo>
                    <a:pt x="44" y="0"/>
                  </a:lnTo>
                  <a:lnTo>
                    <a:pt x="54" y="0"/>
                  </a:lnTo>
                  <a:lnTo>
                    <a:pt x="64" y="0"/>
                  </a:lnTo>
                  <a:lnTo>
                    <a:pt x="74" y="4"/>
                  </a:lnTo>
                  <a:lnTo>
                    <a:pt x="84" y="8"/>
                  </a:lnTo>
                  <a:lnTo>
                    <a:pt x="92" y="14"/>
                  </a:lnTo>
                  <a:lnTo>
                    <a:pt x="98" y="22"/>
                  </a:lnTo>
                  <a:lnTo>
                    <a:pt x="102" y="32"/>
                  </a:lnTo>
                  <a:lnTo>
                    <a:pt x="106" y="42"/>
                  </a:lnTo>
                  <a:lnTo>
                    <a:pt x="106" y="5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Freeform 45"/>
            <p:cNvSpPr>
              <a:spLocks/>
            </p:cNvSpPr>
            <p:nvPr/>
          </p:nvSpPr>
          <p:spPr bwMode="auto">
            <a:xfrm>
              <a:off x="835025" y="5676900"/>
              <a:ext cx="193675" cy="193675"/>
            </a:xfrm>
            <a:custGeom>
              <a:avLst/>
              <a:gdLst>
                <a:gd name="T0" fmla="*/ 2147483646 w 122"/>
                <a:gd name="T1" fmla="*/ 2147483646 h 122"/>
                <a:gd name="T2" fmla="*/ 2147483646 w 122"/>
                <a:gd name="T3" fmla="*/ 2147483646 h 122"/>
                <a:gd name="T4" fmla="*/ 2147483646 w 122"/>
                <a:gd name="T5" fmla="*/ 2147483646 h 122"/>
                <a:gd name="T6" fmla="*/ 2147483646 w 122"/>
                <a:gd name="T7" fmla="*/ 2147483646 h 122"/>
                <a:gd name="T8" fmla="*/ 2147483646 w 122"/>
                <a:gd name="T9" fmla="*/ 2147483646 h 122"/>
                <a:gd name="T10" fmla="*/ 2147483646 w 122"/>
                <a:gd name="T11" fmla="*/ 2147483646 h 122"/>
                <a:gd name="T12" fmla="*/ 2147483646 w 122"/>
                <a:gd name="T13" fmla="*/ 2147483646 h 122"/>
                <a:gd name="T14" fmla="*/ 2147483646 w 122"/>
                <a:gd name="T15" fmla="*/ 2147483646 h 122"/>
                <a:gd name="T16" fmla="*/ 2147483646 w 122"/>
                <a:gd name="T17" fmla="*/ 2147483646 h 122"/>
                <a:gd name="T18" fmla="*/ 2147483646 w 122"/>
                <a:gd name="T19" fmla="*/ 2147483646 h 122"/>
                <a:gd name="T20" fmla="*/ 2147483646 w 122"/>
                <a:gd name="T21" fmla="*/ 2147483646 h 122"/>
                <a:gd name="T22" fmla="*/ 2147483646 w 122"/>
                <a:gd name="T23" fmla="*/ 2147483646 h 122"/>
                <a:gd name="T24" fmla="*/ 2147483646 w 122"/>
                <a:gd name="T25" fmla="*/ 2147483646 h 122"/>
                <a:gd name="T26" fmla="*/ 2147483646 w 122"/>
                <a:gd name="T27" fmla="*/ 2147483646 h 122"/>
                <a:gd name="T28" fmla="*/ 2147483646 w 122"/>
                <a:gd name="T29" fmla="*/ 2147483646 h 122"/>
                <a:gd name="T30" fmla="*/ 2147483646 w 122"/>
                <a:gd name="T31" fmla="*/ 2147483646 h 122"/>
                <a:gd name="T32" fmla="*/ 2147483646 w 122"/>
                <a:gd name="T33" fmla="*/ 2147483646 h 122"/>
                <a:gd name="T34" fmla="*/ 0 w 122"/>
                <a:gd name="T35" fmla="*/ 2147483646 h 122"/>
                <a:gd name="T36" fmla="*/ 0 w 122"/>
                <a:gd name="T37" fmla="*/ 2147483646 h 122"/>
                <a:gd name="T38" fmla="*/ 0 w 122"/>
                <a:gd name="T39" fmla="*/ 2147483646 h 122"/>
                <a:gd name="T40" fmla="*/ 0 w 122"/>
                <a:gd name="T41" fmla="*/ 2147483646 h 122"/>
                <a:gd name="T42" fmla="*/ 2147483646 w 122"/>
                <a:gd name="T43" fmla="*/ 2147483646 h 122"/>
                <a:gd name="T44" fmla="*/ 2147483646 w 122"/>
                <a:gd name="T45" fmla="*/ 2147483646 h 122"/>
                <a:gd name="T46" fmla="*/ 2147483646 w 122"/>
                <a:gd name="T47" fmla="*/ 2147483646 h 122"/>
                <a:gd name="T48" fmla="*/ 2147483646 w 122"/>
                <a:gd name="T49" fmla="*/ 2147483646 h 122"/>
                <a:gd name="T50" fmla="*/ 2147483646 w 122"/>
                <a:gd name="T51" fmla="*/ 2147483646 h 122"/>
                <a:gd name="T52" fmla="*/ 2147483646 w 122"/>
                <a:gd name="T53" fmla="*/ 0 h 122"/>
                <a:gd name="T54" fmla="*/ 2147483646 w 122"/>
                <a:gd name="T55" fmla="*/ 0 h 122"/>
                <a:gd name="T56" fmla="*/ 2147483646 w 122"/>
                <a:gd name="T57" fmla="*/ 0 h 122"/>
                <a:gd name="T58" fmla="*/ 2147483646 w 122"/>
                <a:gd name="T59" fmla="*/ 0 h 122"/>
                <a:gd name="T60" fmla="*/ 2147483646 w 122"/>
                <a:gd name="T61" fmla="*/ 2147483646 h 122"/>
                <a:gd name="T62" fmla="*/ 2147483646 w 122"/>
                <a:gd name="T63" fmla="*/ 2147483646 h 122"/>
                <a:gd name="T64" fmla="*/ 2147483646 w 122"/>
                <a:gd name="T65" fmla="*/ 2147483646 h 122"/>
                <a:gd name="T66" fmla="*/ 2147483646 w 122"/>
                <a:gd name="T67" fmla="*/ 2147483646 h 122"/>
                <a:gd name="T68" fmla="*/ 2147483646 w 122"/>
                <a:gd name="T69" fmla="*/ 2147483646 h 122"/>
                <a:gd name="T70" fmla="*/ 2147483646 w 122"/>
                <a:gd name="T71" fmla="*/ 2147483646 h 122"/>
                <a:gd name="T72" fmla="*/ 2147483646 w 122"/>
                <a:gd name="T73" fmla="*/ 2147483646 h 122"/>
                <a:gd name="T74" fmla="*/ 2147483646 w 122"/>
                <a:gd name="T75" fmla="*/ 2147483646 h 1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2"/>
                <a:gd name="T115" fmla="*/ 0 h 122"/>
                <a:gd name="T116" fmla="*/ 122 w 122"/>
                <a:gd name="T117" fmla="*/ 122 h 12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2" h="122">
                  <a:moveTo>
                    <a:pt x="122" y="60"/>
                  </a:moveTo>
                  <a:lnTo>
                    <a:pt x="122" y="60"/>
                  </a:lnTo>
                  <a:lnTo>
                    <a:pt x="122" y="74"/>
                  </a:lnTo>
                  <a:lnTo>
                    <a:pt x="118" y="84"/>
                  </a:lnTo>
                  <a:lnTo>
                    <a:pt x="112" y="96"/>
                  </a:lnTo>
                  <a:lnTo>
                    <a:pt x="104" y="104"/>
                  </a:lnTo>
                  <a:lnTo>
                    <a:pt x="96" y="112"/>
                  </a:lnTo>
                  <a:lnTo>
                    <a:pt x="86" y="118"/>
                  </a:lnTo>
                  <a:lnTo>
                    <a:pt x="74" y="122"/>
                  </a:lnTo>
                  <a:lnTo>
                    <a:pt x="62" y="122"/>
                  </a:lnTo>
                  <a:lnTo>
                    <a:pt x="48" y="122"/>
                  </a:lnTo>
                  <a:lnTo>
                    <a:pt x="38" y="118"/>
                  </a:lnTo>
                  <a:lnTo>
                    <a:pt x="26" y="112"/>
                  </a:lnTo>
                  <a:lnTo>
                    <a:pt x="18" y="104"/>
                  </a:lnTo>
                  <a:lnTo>
                    <a:pt x="10" y="96"/>
                  </a:lnTo>
                  <a:lnTo>
                    <a:pt x="4" y="84"/>
                  </a:lnTo>
                  <a:lnTo>
                    <a:pt x="0" y="74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0"/>
                  </a:lnTo>
                  <a:lnTo>
                    <a:pt x="62" y="0"/>
                  </a:lnTo>
                  <a:lnTo>
                    <a:pt x="74" y="0"/>
                  </a:lnTo>
                  <a:lnTo>
                    <a:pt x="86" y="4"/>
                  </a:lnTo>
                  <a:lnTo>
                    <a:pt x="96" y="10"/>
                  </a:lnTo>
                  <a:lnTo>
                    <a:pt x="104" y="18"/>
                  </a:lnTo>
                  <a:lnTo>
                    <a:pt x="112" y="26"/>
                  </a:lnTo>
                  <a:lnTo>
                    <a:pt x="118" y="36"/>
                  </a:lnTo>
                  <a:lnTo>
                    <a:pt x="122" y="48"/>
                  </a:lnTo>
                  <a:lnTo>
                    <a:pt x="122" y="6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6" name="Freeform 46"/>
            <p:cNvSpPr>
              <a:spLocks/>
            </p:cNvSpPr>
            <p:nvPr/>
          </p:nvSpPr>
          <p:spPr bwMode="auto">
            <a:xfrm>
              <a:off x="1149350" y="5699125"/>
              <a:ext cx="130175" cy="130175"/>
            </a:xfrm>
            <a:custGeom>
              <a:avLst/>
              <a:gdLst>
                <a:gd name="T0" fmla="*/ 2147483646 w 82"/>
                <a:gd name="T1" fmla="*/ 2147483646 h 82"/>
                <a:gd name="T2" fmla="*/ 2147483646 w 82"/>
                <a:gd name="T3" fmla="*/ 2147483646 h 82"/>
                <a:gd name="T4" fmla="*/ 2147483646 w 82"/>
                <a:gd name="T5" fmla="*/ 2147483646 h 82"/>
                <a:gd name="T6" fmla="*/ 2147483646 w 82"/>
                <a:gd name="T7" fmla="*/ 2147483646 h 82"/>
                <a:gd name="T8" fmla="*/ 2147483646 w 82"/>
                <a:gd name="T9" fmla="*/ 2147483646 h 82"/>
                <a:gd name="T10" fmla="*/ 2147483646 w 82"/>
                <a:gd name="T11" fmla="*/ 2147483646 h 82"/>
                <a:gd name="T12" fmla="*/ 2147483646 w 82"/>
                <a:gd name="T13" fmla="*/ 2147483646 h 82"/>
                <a:gd name="T14" fmla="*/ 2147483646 w 82"/>
                <a:gd name="T15" fmla="*/ 2147483646 h 82"/>
                <a:gd name="T16" fmla="*/ 2147483646 w 82"/>
                <a:gd name="T17" fmla="*/ 2147483646 h 82"/>
                <a:gd name="T18" fmla="*/ 2147483646 w 82"/>
                <a:gd name="T19" fmla="*/ 2147483646 h 82"/>
                <a:gd name="T20" fmla="*/ 2147483646 w 82"/>
                <a:gd name="T21" fmla="*/ 2147483646 h 82"/>
                <a:gd name="T22" fmla="*/ 2147483646 w 82"/>
                <a:gd name="T23" fmla="*/ 2147483646 h 82"/>
                <a:gd name="T24" fmla="*/ 2147483646 w 82"/>
                <a:gd name="T25" fmla="*/ 2147483646 h 82"/>
                <a:gd name="T26" fmla="*/ 2147483646 w 82"/>
                <a:gd name="T27" fmla="*/ 2147483646 h 82"/>
                <a:gd name="T28" fmla="*/ 2147483646 w 82"/>
                <a:gd name="T29" fmla="*/ 2147483646 h 82"/>
                <a:gd name="T30" fmla="*/ 2147483646 w 82"/>
                <a:gd name="T31" fmla="*/ 2147483646 h 82"/>
                <a:gd name="T32" fmla="*/ 2147483646 w 82"/>
                <a:gd name="T33" fmla="*/ 2147483646 h 82"/>
                <a:gd name="T34" fmla="*/ 0 w 82"/>
                <a:gd name="T35" fmla="*/ 2147483646 h 82"/>
                <a:gd name="T36" fmla="*/ 0 w 82"/>
                <a:gd name="T37" fmla="*/ 2147483646 h 82"/>
                <a:gd name="T38" fmla="*/ 0 w 82"/>
                <a:gd name="T39" fmla="*/ 2147483646 h 82"/>
                <a:gd name="T40" fmla="*/ 0 w 82"/>
                <a:gd name="T41" fmla="*/ 2147483646 h 82"/>
                <a:gd name="T42" fmla="*/ 2147483646 w 82"/>
                <a:gd name="T43" fmla="*/ 2147483646 h 82"/>
                <a:gd name="T44" fmla="*/ 2147483646 w 82"/>
                <a:gd name="T45" fmla="*/ 2147483646 h 82"/>
                <a:gd name="T46" fmla="*/ 2147483646 w 82"/>
                <a:gd name="T47" fmla="*/ 2147483646 h 82"/>
                <a:gd name="T48" fmla="*/ 2147483646 w 82"/>
                <a:gd name="T49" fmla="*/ 2147483646 h 82"/>
                <a:gd name="T50" fmla="*/ 2147483646 w 82"/>
                <a:gd name="T51" fmla="*/ 2147483646 h 82"/>
                <a:gd name="T52" fmla="*/ 2147483646 w 82"/>
                <a:gd name="T53" fmla="*/ 2147483646 h 82"/>
                <a:gd name="T54" fmla="*/ 2147483646 w 82"/>
                <a:gd name="T55" fmla="*/ 0 h 82"/>
                <a:gd name="T56" fmla="*/ 2147483646 w 82"/>
                <a:gd name="T57" fmla="*/ 0 h 82"/>
                <a:gd name="T58" fmla="*/ 2147483646 w 82"/>
                <a:gd name="T59" fmla="*/ 2147483646 h 82"/>
                <a:gd name="T60" fmla="*/ 2147483646 w 82"/>
                <a:gd name="T61" fmla="*/ 2147483646 h 82"/>
                <a:gd name="T62" fmla="*/ 2147483646 w 82"/>
                <a:gd name="T63" fmla="*/ 2147483646 h 82"/>
                <a:gd name="T64" fmla="*/ 2147483646 w 82"/>
                <a:gd name="T65" fmla="*/ 2147483646 h 82"/>
                <a:gd name="T66" fmla="*/ 2147483646 w 82"/>
                <a:gd name="T67" fmla="*/ 2147483646 h 82"/>
                <a:gd name="T68" fmla="*/ 2147483646 w 82"/>
                <a:gd name="T69" fmla="*/ 2147483646 h 82"/>
                <a:gd name="T70" fmla="*/ 2147483646 w 82"/>
                <a:gd name="T71" fmla="*/ 2147483646 h 82"/>
                <a:gd name="T72" fmla="*/ 2147483646 w 82"/>
                <a:gd name="T73" fmla="*/ 2147483646 h 82"/>
                <a:gd name="T74" fmla="*/ 2147483646 w 82"/>
                <a:gd name="T75" fmla="*/ 2147483646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2"/>
                <a:gd name="T115" fmla="*/ 0 h 82"/>
                <a:gd name="T116" fmla="*/ 82 w 82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2" h="82">
                  <a:moveTo>
                    <a:pt x="82" y="42"/>
                  </a:moveTo>
                  <a:lnTo>
                    <a:pt x="82" y="42"/>
                  </a:lnTo>
                  <a:lnTo>
                    <a:pt x="80" y="50"/>
                  </a:lnTo>
                  <a:lnTo>
                    <a:pt x="78" y="58"/>
                  </a:lnTo>
                  <a:lnTo>
                    <a:pt x="74" y="64"/>
                  </a:lnTo>
                  <a:lnTo>
                    <a:pt x="70" y="70"/>
                  </a:lnTo>
                  <a:lnTo>
                    <a:pt x="64" y="76"/>
                  </a:lnTo>
                  <a:lnTo>
                    <a:pt x="56" y="80"/>
                  </a:lnTo>
                  <a:lnTo>
                    <a:pt x="48" y="82"/>
                  </a:lnTo>
                  <a:lnTo>
                    <a:pt x="40" y="8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8" y="76"/>
                  </a:lnTo>
                  <a:lnTo>
                    <a:pt x="12" y="70"/>
                  </a:lnTo>
                  <a:lnTo>
                    <a:pt x="6" y="64"/>
                  </a:lnTo>
                  <a:lnTo>
                    <a:pt x="2" y="58"/>
                  </a:lnTo>
                  <a:lnTo>
                    <a:pt x="0" y="50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48" y="2"/>
                  </a:lnTo>
                  <a:lnTo>
                    <a:pt x="56" y="4"/>
                  </a:lnTo>
                  <a:lnTo>
                    <a:pt x="64" y="8"/>
                  </a:lnTo>
                  <a:lnTo>
                    <a:pt x="70" y="12"/>
                  </a:lnTo>
                  <a:lnTo>
                    <a:pt x="74" y="18"/>
                  </a:lnTo>
                  <a:lnTo>
                    <a:pt x="78" y="26"/>
                  </a:lnTo>
                  <a:lnTo>
                    <a:pt x="80" y="34"/>
                  </a:lnTo>
                  <a:lnTo>
                    <a:pt x="82" y="4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7" name="Freeform 47"/>
            <p:cNvSpPr>
              <a:spLocks/>
            </p:cNvSpPr>
            <p:nvPr/>
          </p:nvSpPr>
          <p:spPr bwMode="auto">
            <a:xfrm>
              <a:off x="987425" y="5381625"/>
              <a:ext cx="79375" cy="79375"/>
            </a:xfrm>
            <a:custGeom>
              <a:avLst/>
              <a:gdLst>
                <a:gd name="T0" fmla="*/ 2147483646 w 50"/>
                <a:gd name="T1" fmla="*/ 2147483646 h 50"/>
                <a:gd name="T2" fmla="*/ 2147483646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0 w 50"/>
                <a:gd name="T21" fmla="*/ 2147483646 h 50"/>
                <a:gd name="T22" fmla="*/ 0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2147483646 w 50"/>
                <a:gd name="T41" fmla="*/ 2147483646 h 50"/>
                <a:gd name="T42" fmla="*/ 2147483646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50" y="26"/>
                  </a:moveTo>
                  <a:lnTo>
                    <a:pt x="50" y="26"/>
                  </a:lnTo>
                  <a:lnTo>
                    <a:pt x="48" y="36"/>
                  </a:lnTo>
                  <a:lnTo>
                    <a:pt x="42" y="44"/>
                  </a:lnTo>
                  <a:lnTo>
                    <a:pt x="34" y="48"/>
                  </a:lnTo>
                  <a:lnTo>
                    <a:pt x="24" y="50"/>
                  </a:lnTo>
                  <a:lnTo>
                    <a:pt x="16" y="48"/>
                  </a:lnTo>
                  <a:lnTo>
                    <a:pt x="8" y="44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8" y="16"/>
                  </a:lnTo>
                  <a:lnTo>
                    <a:pt x="50" y="26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8" name="Freeform 48"/>
            <p:cNvSpPr>
              <a:spLocks/>
            </p:cNvSpPr>
            <p:nvPr/>
          </p:nvSpPr>
          <p:spPr bwMode="auto">
            <a:xfrm>
              <a:off x="2111375" y="5797550"/>
              <a:ext cx="212725" cy="215900"/>
            </a:xfrm>
            <a:custGeom>
              <a:avLst/>
              <a:gdLst>
                <a:gd name="T0" fmla="*/ 2147483646 w 134"/>
                <a:gd name="T1" fmla="*/ 2147483646 h 136"/>
                <a:gd name="T2" fmla="*/ 2147483646 w 134"/>
                <a:gd name="T3" fmla="*/ 2147483646 h 136"/>
                <a:gd name="T4" fmla="*/ 2147483646 w 134"/>
                <a:gd name="T5" fmla="*/ 2147483646 h 136"/>
                <a:gd name="T6" fmla="*/ 2147483646 w 134"/>
                <a:gd name="T7" fmla="*/ 2147483646 h 136"/>
                <a:gd name="T8" fmla="*/ 2147483646 w 134"/>
                <a:gd name="T9" fmla="*/ 2147483646 h 136"/>
                <a:gd name="T10" fmla="*/ 2147483646 w 134"/>
                <a:gd name="T11" fmla="*/ 2147483646 h 136"/>
                <a:gd name="T12" fmla="*/ 2147483646 w 134"/>
                <a:gd name="T13" fmla="*/ 2147483646 h 136"/>
                <a:gd name="T14" fmla="*/ 2147483646 w 134"/>
                <a:gd name="T15" fmla="*/ 2147483646 h 136"/>
                <a:gd name="T16" fmla="*/ 2147483646 w 134"/>
                <a:gd name="T17" fmla="*/ 2147483646 h 136"/>
                <a:gd name="T18" fmla="*/ 2147483646 w 134"/>
                <a:gd name="T19" fmla="*/ 2147483646 h 136"/>
                <a:gd name="T20" fmla="*/ 2147483646 w 134"/>
                <a:gd name="T21" fmla="*/ 2147483646 h 136"/>
                <a:gd name="T22" fmla="*/ 2147483646 w 134"/>
                <a:gd name="T23" fmla="*/ 2147483646 h 136"/>
                <a:gd name="T24" fmla="*/ 2147483646 w 134"/>
                <a:gd name="T25" fmla="*/ 2147483646 h 136"/>
                <a:gd name="T26" fmla="*/ 2147483646 w 134"/>
                <a:gd name="T27" fmla="*/ 2147483646 h 136"/>
                <a:gd name="T28" fmla="*/ 2147483646 w 134"/>
                <a:gd name="T29" fmla="*/ 2147483646 h 136"/>
                <a:gd name="T30" fmla="*/ 2147483646 w 134"/>
                <a:gd name="T31" fmla="*/ 2147483646 h 136"/>
                <a:gd name="T32" fmla="*/ 2147483646 w 134"/>
                <a:gd name="T33" fmla="*/ 2147483646 h 136"/>
                <a:gd name="T34" fmla="*/ 0 w 134"/>
                <a:gd name="T35" fmla="*/ 2147483646 h 136"/>
                <a:gd name="T36" fmla="*/ 0 w 134"/>
                <a:gd name="T37" fmla="*/ 2147483646 h 136"/>
                <a:gd name="T38" fmla="*/ 0 w 134"/>
                <a:gd name="T39" fmla="*/ 2147483646 h 136"/>
                <a:gd name="T40" fmla="*/ 0 w 134"/>
                <a:gd name="T41" fmla="*/ 2147483646 h 136"/>
                <a:gd name="T42" fmla="*/ 2147483646 w 134"/>
                <a:gd name="T43" fmla="*/ 2147483646 h 136"/>
                <a:gd name="T44" fmla="*/ 2147483646 w 134"/>
                <a:gd name="T45" fmla="*/ 2147483646 h 136"/>
                <a:gd name="T46" fmla="*/ 2147483646 w 134"/>
                <a:gd name="T47" fmla="*/ 2147483646 h 136"/>
                <a:gd name="T48" fmla="*/ 2147483646 w 134"/>
                <a:gd name="T49" fmla="*/ 2147483646 h 136"/>
                <a:gd name="T50" fmla="*/ 2147483646 w 134"/>
                <a:gd name="T51" fmla="*/ 2147483646 h 136"/>
                <a:gd name="T52" fmla="*/ 2147483646 w 134"/>
                <a:gd name="T53" fmla="*/ 2147483646 h 136"/>
                <a:gd name="T54" fmla="*/ 2147483646 w 134"/>
                <a:gd name="T55" fmla="*/ 0 h 136"/>
                <a:gd name="T56" fmla="*/ 2147483646 w 134"/>
                <a:gd name="T57" fmla="*/ 0 h 136"/>
                <a:gd name="T58" fmla="*/ 2147483646 w 134"/>
                <a:gd name="T59" fmla="*/ 2147483646 h 136"/>
                <a:gd name="T60" fmla="*/ 2147483646 w 134"/>
                <a:gd name="T61" fmla="*/ 2147483646 h 136"/>
                <a:gd name="T62" fmla="*/ 2147483646 w 134"/>
                <a:gd name="T63" fmla="*/ 2147483646 h 136"/>
                <a:gd name="T64" fmla="*/ 2147483646 w 134"/>
                <a:gd name="T65" fmla="*/ 2147483646 h 136"/>
                <a:gd name="T66" fmla="*/ 2147483646 w 134"/>
                <a:gd name="T67" fmla="*/ 2147483646 h 136"/>
                <a:gd name="T68" fmla="*/ 2147483646 w 134"/>
                <a:gd name="T69" fmla="*/ 2147483646 h 136"/>
                <a:gd name="T70" fmla="*/ 2147483646 w 134"/>
                <a:gd name="T71" fmla="*/ 2147483646 h 136"/>
                <a:gd name="T72" fmla="*/ 2147483646 w 134"/>
                <a:gd name="T73" fmla="*/ 2147483646 h 136"/>
                <a:gd name="T74" fmla="*/ 2147483646 w 134"/>
                <a:gd name="T75" fmla="*/ 2147483646 h 1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4"/>
                <a:gd name="T115" fmla="*/ 0 h 136"/>
                <a:gd name="T116" fmla="*/ 134 w 134"/>
                <a:gd name="T117" fmla="*/ 136 h 1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4" h="136">
                  <a:moveTo>
                    <a:pt x="134" y="68"/>
                  </a:moveTo>
                  <a:lnTo>
                    <a:pt x="134" y="68"/>
                  </a:lnTo>
                  <a:lnTo>
                    <a:pt x="134" y="82"/>
                  </a:lnTo>
                  <a:lnTo>
                    <a:pt x="130" y="94"/>
                  </a:lnTo>
                  <a:lnTo>
                    <a:pt x="124" y="106"/>
                  </a:lnTo>
                  <a:lnTo>
                    <a:pt x="114" y="116"/>
                  </a:lnTo>
                  <a:lnTo>
                    <a:pt x="104" y="124"/>
                  </a:lnTo>
                  <a:lnTo>
                    <a:pt x="94" y="130"/>
                  </a:lnTo>
                  <a:lnTo>
                    <a:pt x="80" y="134"/>
                  </a:lnTo>
                  <a:lnTo>
                    <a:pt x="66" y="136"/>
                  </a:lnTo>
                  <a:lnTo>
                    <a:pt x="54" y="134"/>
                  </a:lnTo>
                  <a:lnTo>
                    <a:pt x="40" y="130"/>
                  </a:lnTo>
                  <a:lnTo>
                    <a:pt x="28" y="124"/>
                  </a:lnTo>
                  <a:lnTo>
                    <a:pt x="18" y="116"/>
                  </a:lnTo>
                  <a:lnTo>
                    <a:pt x="10" y="106"/>
                  </a:lnTo>
                  <a:lnTo>
                    <a:pt x="4" y="94"/>
                  </a:lnTo>
                  <a:lnTo>
                    <a:pt x="0" y="82"/>
                  </a:lnTo>
                  <a:lnTo>
                    <a:pt x="0" y="68"/>
                  </a:lnTo>
                  <a:lnTo>
                    <a:pt x="0" y="54"/>
                  </a:lnTo>
                  <a:lnTo>
                    <a:pt x="4" y="42"/>
                  </a:lnTo>
                  <a:lnTo>
                    <a:pt x="10" y="30"/>
                  </a:lnTo>
                  <a:lnTo>
                    <a:pt x="18" y="20"/>
                  </a:lnTo>
                  <a:lnTo>
                    <a:pt x="28" y="12"/>
                  </a:lnTo>
                  <a:lnTo>
                    <a:pt x="40" y="6"/>
                  </a:lnTo>
                  <a:lnTo>
                    <a:pt x="54" y="2"/>
                  </a:lnTo>
                  <a:lnTo>
                    <a:pt x="66" y="0"/>
                  </a:lnTo>
                  <a:lnTo>
                    <a:pt x="80" y="2"/>
                  </a:lnTo>
                  <a:lnTo>
                    <a:pt x="94" y="6"/>
                  </a:lnTo>
                  <a:lnTo>
                    <a:pt x="104" y="12"/>
                  </a:lnTo>
                  <a:lnTo>
                    <a:pt x="114" y="20"/>
                  </a:lnTo>
                  <a:lnTo>
                    <a:pt x="124" y="30"/>
                  </a:lnTo>
                  <a:lnTo>
                    <a:pt x="130" y="42"/>
                  </a:lnTo>
                  <a:lnTo>
                    <a:pt x="134" y="54"/>
                  </a:lnTo>
                  <a:lnTo>
                    <a:pt x="134" y="6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Freeform 49"/>
            <p:cNvSpPr>
              <a:spLocks/>
            </p:cNvSpPr>
            <p:nvPr/>
          </p:nvSpPr>
          <p:spPr bwMode="auto">
            <a:xfrm>
              <a:off x="2378075" y="5699125"/>
              <a:ext cx="184150" cy="180975"/>
            </a:xfrm>
            <a:custGeom>
              <a:avLst/>
              <a:gdLst>
                <a:gd name="T0" fmla="*/ 2147483646 w 116"/>
                <a:gd name="T1" fmla="*/ 2147483646 h 114"/>
                <a:gd name="T2" fmla="*/ 2147483646 w 116"/>
                <a:gd name="T3" fmla="*/ 2147483646 h 114"/>
                <a:gd name="T4" fmla="*/ 2147483646 w 116"/>
                <a:gd name="T5" fmla="*/ 2147483646 h 114"/>
                <a:gd name="T6" fmla="*/ 2147483646 w 116"/>
                <a:gd name="T7" fmla="*/ 2147483646 h 114"/>
                <a:gd name="T8" fmla="*/ 2147483646 w 116"/>
                <a:gd name="T9" fmla="*/ 2147483646 h 114"/>
                <a:gd name="T10" fmla="*/ 2147483646 w 116"/>
                <a:gd name="T11" fmla="*/ 2147483646 h 114"/>
                <a:gd name="T12" fmla="*/ 2147483646 w 116"/>
                <a:gd name="T13" fmla="*/ 2147483646 h 114"/>
                <a:gd name="T14" fmla="*/ 2147483646 w 116"/>
                <a:gd name="T15" fmla="*/ 2147483646 h 114"/>
                <a:gd name="T16" fmla="*/ 2147483646 w 116"/>
                <a:gd name="T17" fmla="*/ 2147483646 h 114"/>
                <a:gd name="T18" fmla="*/ 2147483646 w 116"/>
                <a:gd name="T19" fmla="*/ 2147483646 h 114"/>
                <a:gd name="T20" fmla="*/ 2147483646 w 116"/>
                <a:gd name="T21" fmla="*/ 2147483646 h 114"/>
                <a:gd name="T22" fmla="*/ 2147483646 w 116"/>
                <a:gd name="T23" fmla="*/ 2147483646 h 114"/>
                <a:gd name="T24" fmla="*/ 2147483646 w 116"/>
                <a:gd name="T25" fmla="*/ 2147483646 h 114"/>
                <a:gd name="T26" fmla="*/ 2147483646 w 116"/>
                <a:gd name="T27" fmla="*/ 2147483646 h 114"/>
                <a:gd name="T28" fmla="*/ 2147483646 w 116"/>
                <a:gd name="T29" fmla="*/ 2147483646 h 114"/>
                <a:gd name="T30" fmla="*/ 2147483646 w 116"/>
                <a:gd name="T31" fmla="*/ 2147483646 h 114"/>
                <a:gd name="T32" fmla="*/ 2147483646 w 116"/>
                <a:gd name="T33" fmla="*/ 2147483646 h 114"/>
                <a:gd name="T34" fmla="*/ 2147483646 w 116"/>
                <a:gd name="T35" fmla="*/ 2147483646 h 114"/>
                <a:gd name="T36" fmla="*/ 0 w 116"/>
                <a:gd name="T37" fmla="*/ 2147483646 h 114"/>
                <a:gd name="T38" fmla="*/ 0 w 116"/>
                <a:gd name="T39" fmla="*/ 2147483646 h 114"/>
                <a:gd name="T40" fmla="*/ 2147483646 w 116"/>
                <a:gd name="T41" fmla="*/ 2147483646 h 114"/>
                <a:gd name="T42" fmla="*/ 2147483646 w 116"/>
                <a:gd name="T43" fmla="*/ 2147483646 h 114"/>
                <a:gd name="T44" fmla="*/ 2147483646 w 116"/>
                <a:gd name="T45" fmla="*/ 2147483646 h 114"/>
                <a:gd name="T46" fmla="*/ 2147483646 w 116"/>
                <a:gd name="T47" fmla="*/ 2147483646 h 114"/>
                <a:gd name="T48" fmla="*/ 2147483646 w 116"/>
                <a:gd name="T49" fmla="*/ 2147483646 h 114"/>
                <a:gd name="T50" fmla="*/ 2147483646 w 116"/>
                <a:gd name="T51" fmla="*/ 2147483646 h 114"/>
                <a:gd name="T52" fmla="*/ 2147483646 w 116"/>
                <a:gd name="T53" fmla="*/ 0 h 114"/>
                <a:gd name="T54" fmla="*/ 2147483646 w 116"/>
                <a:gd name="T55" fmla="*/ 0 h 114"/>
                <a:gd name="T56" fmla="*/ 2147483646 w 116"/>
                <a:gd name="T57" fmla="*/ 0 h 114"/>
                <a:gd name="T58" fmla="*/ 2147483646 w 116"/>
                <a:gd name="T59" fmla="*/ 0 h 114"/>
                <a:gd name="T60" fmla="*/ 2147483646 w 116"/>
                <a:gd name="T61" fmla="*/ 2147483646 h 114"/>
                <a:gd name="T62" fmla="*/ 2147483646 w 116"/>
                <a:gd name="T63" fmla="*/ 2147483646 h 114"/>
                <a:gd name="T64" fmla="*/ 2147483646 w 116"/>
                <a:gd name="T65" fmla="*/ 2147483646 h 114"/>
                <a:gd name="T66" fmla="*/ 2147483646 w 116"/>
                <a:gd name="T67" fmla="*/ 2147483646 h 114"/>
                <a:gd name="T68" fmla="*/ 2147483646 w 116"/>
                <a:gd name="T69" fmla="*/ 2147483646 h 114"/>
                <a:gd name="T70" fmla="*/ 2147483646 w 116"/>
                <a:gd name="T71" fmla="*/ 2147483646 h 114"/>
                <a:gd name="T72" fmla="*/ 2147483646 w 116"/>
                <a:gd name="T73" fmla="*/ 2147483646 h 114"/>
                <a:gd name="T74" fmla="*/ 2147483646 w 116"/>
                <a:gd name="T75" fmla="*/ 2147483646 h 1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6"/>
                <a:gd name="T115" fmla="*/ 0 h 114"/>
                <a:gd name="T116" fmla="*/ 116 w 116"/>
                <a:gd name="T117" fmla="*/ 114 h 11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6" h="114">
                  <a:moveTo>
                    <a:pt x="116" y="56"/>
                  </a:moveTo>
                  <a:lnTo>
                    <a:pt x="116" y="56"/>
                  </a:lnTo>
                  <a:lnTo>
                    <a:pt x="114" y="68"/>
                  </a:lnTo>
                  <a:lnTo>
                    <a:pt x="112" y="80"/>
                  </a:lnTo>
                  <a:lnTo>
                    <a:pt x="106" y="88"/>
                  </a:lnTo>
                  <a:lnTo>
                    <a:pt x="98" y="98"/>
                  </a:lnTo>
                  <a:lnTo>
                    <a:pt x="90" y="104"/>
                  </a:lnTo>
                  <a:lnTo>
                    <a:pt x="80" y="110"/>
                  </a:lnTo>
                  <a:lnTo>
                    <a:pt x="70" y="114"/>
                  </a:lnTo>
                  <a:lnTo>
                    <a:pt x="58" y="114"/>
                  </a:lnTo>
                  <a:lnTo>
                    <a:pt x="46" y="114"/>
                  </a:lnTo>
                  <a:lnTo>
                    <a:pt x="36" y="110"/>
                  </a:lnTo>
                  <a:lnTo>
                    <a:pt x="26" y="104"/>
                  </a:lnTo>
                  <a:lnTo>
                    <a:pt x="18" y="98"/>
                  </a:lnTo>
                  <a:lnTo>
                    <a:pt x="10" y="88"/>
                  </a:lnTo>
                  <a:lnTo>
                    <a:pt x="6" y="80"/>
                  </a:lnTo>
                  <a:lnTo>
                    <a:pt x="2" y="68"/>
                  </a:lnTo>
                  <a:lnTo>
                    <a:pt x="0" y="56"/>
                  </a:lnTo>
                  <a:lnTo>
                    <a:pt x="2" y="46"/>
                  </a:lnTo>
                  <a:lnTo>
                    <a:pt x="6" y="34"/>
                  </a:lnTo>
                  <a:lnTo>
                    <a:pt x="10" y="24"/>
                  </a:lnTo>
                  <a:lnTo>
                    <a:pt x="18" y="16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70" y="0"/>
                  </a:lnTo>
                  <a:lnTo>
                    <a:pt x="80" y="4"/>
                  </a:lnTo>
                  <a:lnTo>
                    <a:pt x="90" y="10"/>
                  </a:lnTo>
                  <a:lnTo>
                    <a:pt x="98" y="16"/>
                  </a:lnTo>
                  <a:lnTo>
                    <a:pt x="106" y="24"/>
                  </a:lnTo>
                  <a:lnTo>
                    <a:pt x="112" y="34"/>
                  </a:lnTo>
                  <a:lnTo>
                    <a:pt x="114" y="46"/>
                  </a:lnTo>
                  <a:lnTo>
                    <a:pt x="116" y="5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0" name="Freeform 50"/>
            <p:cNvSpPr>
              <a:spLocks/>
            </p:cNvSpPr>
            <p:nvPr/>
          </p:nvSpPr>
          <p:spPr bwMode="auto">
            <a:xfrm>
              <a:off x="2527300" y="5632450"/>
              <a:ext cx="120650" cy="120650"/>
            </a:xfrm>
            <a:custGeom>
              <a:avLst/>
              <a:gdLst>
                <a:gd name="T0" fmla="*/ 2147483646 w 76"/>
                <a:gd name="T1" fmla="*/ 2147483646 h 76"/>
                <a:gd name="T2" fmla="*/ 2147483646 w 76"/>
                <a:gd name="T3" fmla="*/ 2147483646 h 76"/>
                <a:gd name="T4" fmla="*/ 2147483646 w 76"/>
                <a:gd name="T5" fmla="*/ 2147483646 h 76"/>
                <a:gd name="T6" fmla="*/ 2147483646 w 76"/>
                <a:gd name="T7" fmla="*/ 2147483646 h 76"/>
                <a:gd name="T8" fmla="*/ 2147483646 w 76"/>
                <a:gd name="T9" fmla="*/ 2147483646 h 76"/>
                <a:gd name="T10" fmla="*/ 2147483646 w 76"/>
                <a:gd name="T11" fmla="*/ 2147483646 h 76"/>
                <a:gd name="T12" fmla="*/ 2147483646 w 76"/>
                <a:gd name="T13" fmla="*/ 2147483646 h 76"/>
                <a:gd name="T14" fmla="*/ 2147483646 w 76"/>
                <a:gd name="T15" fmla="*/ 2147483646 h 76"/>
                <a:gd name="T16" fmla="*/ 2147483646 w 76"/>
                <a:gd name="T17" fmla="*/ 2147483646 h 76"/>
                <a:gd name="T18" fmla="*/ 2147483646 w 76"/>
                <a:gd name="T19" fmla="*/ 2147483646 h 76"/>
                <a:gd name="T20" fmla="*/ 2147483646 w 76"/>
                <a:gd name="T21" fmla="*/ 2147483646 h 76"/>
                <a:gd name="T22" fmla="*/ 2147483646 w 76"/>
                <a:gd name="T23" fmla="*/ 2147483646 h 76"/>
                <a:gd name="T24" fmla="*/ 2147483646 w 76"/>
                <a:gd name="T25" fmla="*/ 2147483646 h 76"/>
                <a:gd name="T26" fmla="*/ 2147483646 w 76"/>
                <a:gd name="T27" fmla="*/ 2147483646 h 76"/>
                <a:gd name="T28" fmla="*/ 2147483646 w 76"/>
                <a:gd name="T29" fmla="*/ 2147483646 h 76"/>
                <a:gd name="T30" fmla="*/ 2147483646 w 76"/>
                <a:gd name="T31" fmla="*/ 2147483646 h 76"/>
                <a:gd name="T32" fmla="*/ 2147483646 w 76"/>
                <a:gd name="T33" fmla="*/ 2147483646 h 76"/>
                <a:gd name="T34" fmla="*/ 0 w 76"/>
                <a:gd name="T35" fmla="*/ 2147483646 h 76"/>
                <a:gd name="T36" fmla="*/ 0 w 76"/>
                <a:gd name="T37" fmla="*/ 2147483646 h 76"/>
                <a:gd name="T38" fmla="*/ 0 w 76"/>
                <a:gd name="T39" fmla="*/ 2147483646 h 76"/>
                <a:gd name="T40" fmla="*/ 0 w 76"/>
                <a:gd name="T41" fmla="*/ 2147483646 h 76"/>
                <a:gd name="T42" fmla="*/ 2147483646 w 76"/>
                <a:gd name="T43" fmla="*/ 2147483646 h 76"/>
                <a:gd name="T44" fmla="*/ 2147483646 w 76"/>
                <a:gd name="T45" fmla="*/ 2147483646 h 76"/>
                <a:gd name="T46" fmla="*/ 2147483646 w 76"/>
                <a:gd name="T47" fmla="*/ 2147483646 h 76"/>
                <a:gd name="T48" fmla="*/ 2147483646 w 76"/>
                <a:gd name="T49" fmla="*/ 2147483646 h 76"/>
                <a:gd name="T50" fmla="*/ 2147483646 w 76"/>
                <a:gd name="T51" fmla="*/ 2147483646 h 76"/>
                <a:gd name="T52" fmla="*/ 2147483646 w 76"/>
                <a:gd name="T53" fmla="*/ 2147483646 h 76"/>
                <a:gd name="T54" fmla="*/ 2147483646 w 76"/>
                <a:gd name="T55" fmla="*/ 0 h 76"/>
                <a:gd name="T56" fmla="*/ 2147483646 w 76"/>
                <a:gd name="T57" fmla="*/ 0 h 76"/>
                <a:gd name="T58" fmla="*/ 2147483646 w 76"/>
                <a:gd name="T59" fmla="*/ 2147483646 h 76"/>
                <a:gd name="T60" fmla="*/ 2147483646 w 76"/>
                <a:gd name="T61" fmla="*/ 2147483646 h 76"/>
                <a:gd name="T62" fmla="*/ 2147483646 w 76"/>
                <a:gd name="T63" fmla="*/ 2147483646 h 76"/>
                <a:gd name="T64" fmla="*/ 2147483646 w 76"/>
                <a:gd name="T65" fmla="*/ 2147483646 h 76"/>
                <a:gd name="T66" fmla="*/ 2147483646 w 76"/>
                <a:gd name="T67" fmla="*/ 2147483646 h 76"/>
                <a:gd name="T68" fmla="*/ 2147483646 w 76"/>
                <a:gd name="T69" fmla="*/ 2147483646 h 76"/>
                <a:gd name="T70" fmla="*/ 2147483646 w 76"/>
                <a:gd name="T71" fmla="*/ 2147483646 h 76"/>
                <a:gd name="T72" fmla="*/ 2147483646 w 76"/>
                <a:gd name="T73" fmla="*/ 2147483646 h 76"/>
                <a:gd name="T74" fmla="*/ 2147483646 w 76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6"/>
                <a:gd name="T116" fmla="*/ 76 w 76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6">
                  <a:moveTo>
                    <a:pt x="76" y="38"/>
                  </a:moveTo>
                  <a:lnTo>
                    <a:pt x="76" y="38"/>
                  </a:lnTo>
                  <a:lnTo>
                    <a:pt x="76" y="46"/>
                  </a:lnTo>
                  <a:lnTo>
                    <a:pt x="74" y="54"/>
                  </a:lnTo>
                  <a:lnTo>
                    <a:pt x="70" y="60"/>
                  </a:lnTo>
                  <a:lnTo>
                    <a:pt x="66" y="66"/>
                  </a:lnTo>
                  <a:lnTo>
                    <a:pt x="60" y="70"/>
                  </a:lnTo>
                  <a:lnTo>
                    <a:pt x="54" y="74"/>
                  </a:lnTo>
                  <a:lnTo>
                    <a:pt x="46" y="76"/>
                  </a:lnTo>
                  <a:lnTo>
                    <a:pt x="38" y="76"/>
                  </a:lnTo>
                  <a:lnTo>
                    <a:pt x="30" y="76"/>
                  </a:lnTo>
                  <a:lnTo>
                    <a:pt x="24" y="74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4" y="54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4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6" y="6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4" y="4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70" y="18"/>
                  </a:lnTo>
                  <a:lnTo>
                    <a:pt x="74" y="24"/>
                  </a:lnTo>
                  <a:lnTo>
                    <a:pt x="76" y="30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1" name="Freeform 51"/>
            <p:cNvSpPr>
              <a:spLocks/>
            </p:cNvSpPr>
            <p:nvPr/>
          </p:nvSpPr>
          <p:spPr bwMode="auto">
            <a:xfrm>
              <a:off x="1616075" y="5565775"/>
              <a:ext cx="139700" cy="139700"/>
            </a:xfrm>
            <a:custGeom>
              <a:avLst/>
              <a:gdLst>
                <a:gd name="T0" fmla="*/ 2147483646 w 88"/>
                <a:gd name="T1" fmla="*/ 2147483646 h 88"/>
                <a:gd name="T2" fmla="*/ 2147483646 w 88"/>
                <a:gd name="T3" fmla="*/ 2147483646 h 88"/>
                <a:gd name="T4" fmla="*/ 2147483646 w 88"/>
                <a:gd name="T5" fmla="*/ 2147483646 h 88"/>
                <a:gd name="T6" fmla="*/ 2147483646 w 88"/>
                <a:gd name="T7" fmla="*/ 2147483646 h 88"/>
                <a:gd name="T8" fmla="*/ 2147483646 w 88"/>
                <a:gd name="T9" fmla="*/ 2147483646 h 88"/>
                <a:gd name="T10" fmla="*/ 2147483646 w 88"/>
                <a:gd name="T11" fmla="*/ 2147483646 h 88"/>
                <a:gd name="T12" fmla="*/ 2147483646 w 88"/>
                <a:gd name="T13" fmla="*/ 2147483646 h 88"/>
                <a:gd name="T14" fmla="*/ 2147483646 w 88"/>
                <a:gd name="T15" fmla="*/ 2147483646 h 88"/>
                <a:gd name="T16" fmla="*/ 2147483646 w 88"/>
                <a:gd name="T17" fmla="*/ 2147483646 h 88"/>
                <a:gd name="T18" fmla="*/ 2147483646 w 88"/>
                <a:gd name="T19" fmla="*/ 2147483646 h 88"/>
                <a:gd name="T20" fmla="*/ 2147483646 w 88"/>
                <a:gd name="T21" fmla="*/ 2147483646 h 88"/>
                <a:gd name="T22" fmla="*/ 2147483646 w 88"/>
                <a:gd name="T23" fmla="*/ 2147483646 h 88"/>
                <a:gd name="T24" fmla="*/ 2147483646 w 88"/>
                <a:gd name="T25" fmla="*/ 2147483646 h 88"/>
                <a:gd name="T26" fmla="*/ 2147483646 w 88"/>
                <a:gd name="T27" fmla="*/ 2147483646 h 88"/>
                <a:gd name="T28" fmla="*/ 2147483646 w 88"/>
                <a:gd name="T29" fmla="*/ 2147483646 h 88"/>
                <a:gd name="T30" fmla="*/ 2147483646 w 88"/>
                <a:gd name="T31" fmla="*/ 2147483646 h 88"/>
                <a:gd name="T32" fmla="*/ 2147483646 w 88"/>
                <a:gd name="T33" fmla="*/ 2147483646 h 88"/>
                <a:gd name="T34" fmla="*/ 2147483646 w 88"/>
                <a:gd name="T35" fmla="*/ 2147483646 h 88"/>
                <a:gd name="T36" fmla="*/ 0 w 88"/>
                <a:gd name="T37" fmla="*/ 2147483646 h 88"/>
                <a:gd name="T38" fmla="*/ 0 w 88"/>
                <a:gd name="T39" fmla="*/ 2147483646 h 88"/>
                <a:gd name="T40" fmla="*/ 2147483646 w 88"/>
                <a:gd name="T41" fmla="*/ 2147483646 h 88"/>
                <a:gd name="T42" fmla="*/ 2147483646 w 88"/>
                <a:gd name="T43" fmla="*/ 2147483646 h 88"/>
                <a:gd name="T44" fmla="*/ 2147483646 w 88"/>
                <a:gd name="T45" fmla="*/ 2147483646 h 88"/>
                <a:gd name="T46" fmla="*/ 2147483646 w 88"/>
                <a:gd name="T47" fmla="*/ 2147483646 h 88"/>
                <a:gd name="T48" fmla="*/ 2147483646 w 88"/>
                <a:gd name="T49" fmla="*/ 2147483646 h 88"/>
                <a:gd name="T50" fmla="*/ 2147483646 w 88"/>
                <a:gd name="T51" fmla="*/ 2147483646 h 88"/>
                <a:gd name="T52" fmla="*/ 2147483646 w 88"/>
                <a:gd name="T53" fmla="*/ 2147483646 h 88"/>
                <a:gd name="T54" fmla="*/ 2147483646 w 88"/>
                <a:gd name="T55" fmla="*/ 0 h 88"/>
                <a:gd name="T56" fmla="*/ 2147483646 w 88"/>
                <a:gd name="T57" fmla="*/ 0 h 88"/>
                <a:gd name="T58" fmla="*/ 2147483646 w 88"/>
                <a:gd name="T59" fmla="*/ 2147483646 h 88"/>
                <a:gd name="T60" fmla="*/ 2147483646 w 88"/>
                <a:gd name="T61" fmla="*/ 2147483646 h 88"/>
                <a:gd name="T62" fmla="*/ 2147483646 w 88"/>
                <a:gd name="T63" fmla="*/ 2147483646 h 88"/>
                <a:gd name="T64" fmla="*/ 2147483646 w 88"/>
                <a:gd name="T65" fmla="*/ 2147483646 h 88"/>
                <a:gd name="T66" fmla="*/ 2147483646 w 88"/>
                <a:gd name="T67" fmla="*/ 2147483646 h 88"/>
                <a:gd name="T68" fmla="*/ 2147483646 w 88"/>
                <a:gd name="T69" fmla="*/ 2147483646 h 88"/>
                <a:gd name="T70" fmla="*/ 2147483646 w 88"/>
                <a:gd name="T71" fmla="*/ 2147483646 h 88"/>
                <a:gd name="T72" fmla="*/ 2147483646 w 88"/>
                <a:gd name="T73" fmla="*/ 2147483646 h 88"/>
                <a:gd name="T74" fmla="*/ 2147483646 w 88"/>
                <a:gd name="T75" fmla="*/ 2147483646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88" y="44"/>
                  </a:moveTo>
                  <a:lnTo>
                    <a:pt x="88" y="44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88"/>
                  </a:lnTo>
                  <a:lnTo>
                    <a:pt x="44" y="88"/>
                  </a:lnTo>
                  <a:lnTo>
                    <a:pt x="36" y="88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2" y="54"/>
                  </a:lnTo>
                  <a:lnTo>
                    <a:pt x="0" y="44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4" y="0"/>
                  </a:lnTo>
                  <a:lnTo>
                    <a:pt x="54" y="2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4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88" y="4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Freeform 52"/>
            <p:cNvSpPr>
              <a:spLocks/>
            </p:cNvSpPr>
            <p:nvPr/>
          </p:nvSpPr>
          <p:spPr bwMode="auto">
            <a:xfrm>
              <a:off x="2673350" y="5632450"/>
              <a:ext cx="184150" cy="184150"/>
            </a:xfrm>
            <a:custGeom>
              <a:avLst/>
              <a:gdLst>
                <a:gd name="T0" fmla="*/ 2147483646 w 116"/>
                <a:gd name="T1" fmla="*/ 2147483646 h 116"/>
                <a:gd name="T2" fmla="*/ 2147483646 w 116"/>
                <a:gd name="T3" fmla="*/ 2147483646 h 116"/>
                <a:gd name="T4" fmla="*/ 2147483646 w 116"/>
                <a:gd name="T5" fmla="*/ 2147483646 h 116"/>
                <a:gd name="T6" fmla="*/ 2147483646 w 116"/>
                <a:gd name="T7" fmla="*/ 2147483646 h 116"/>
                <a:gd name="T8" fmla="*/ 2147483646 w 116"/>
                <a:gd name="T9" fmla="*/ 2147483646 h 116"/>
                <a:gd name="T10" fmla="*/ 2147483646 w 116"/>
                <a:gd name="T11" fmla="*/ 2147483646 h 116"/>
                <a:gd name="T12" fmla="*/ 2147483646 w 116"/>
                <a:gd name="T13" fmla="*/ 2147483646 h 116"/>
                <a:gd name="T14" fmla="*/ 2147483646 w 116"/>
                <a:gd name="T15" fmla="*/ 2147483646 h 116"/>
                <a:gd name="T16" fmla="*/ 2147483646 w 116"/>
                <a:gd name="T17" fmla="*/ 2147483646 h 116"/>
                <a:gd name="T18" fmla="*/ 2147483646 w 116"/>
                <a:gd name="T19" fmla="*/ 2147483646 h 116"/>
                <a:gd name="T20" fmla="*/ 2147483646 w 116"/>
                <a:gd name="T21" fmla="*/ 2147483646 h 116"/>
                <a:gd name="T22" fmla="*/ 2147483646 w 116"/>
                <a:gd name="T23" fmla="*/ 2147483646 h 116"/>
                <a:gd name="T24" fmla="*/ 2147483646 w 116"/>
                <a:gd name="T25" fmla="*/ 2147483646 h 116"/>
                <a:gd name="T26" fmla="*/ 2147483646 w 116"/>
                <a:gd name="T27" fmla="*/ 2147483646 h 116"/>
                <a:gd name="T28" fmla="*/ 2147483646 w 116"/>
                <a:gd name="T29" fmla="*/ 2147483646 h 116"/>
                <a:gd name="T30" fmla="*/ 2147483646 w 116"/>
                <a:gd name="T31" fmla="*/ 2147483646 h 116"/>
                <a:gd name="T32" fmla="*/ 2147483646 w 116"/>
                <a:gd name="T33" fmla="*/ 2147483646 h 116"/>
                <a:gd name="T34" fmla="*/ 2147483646 w 116"/>
                <a:gd name="T35" fmla="*/ 2147483646 h 116"/>
                <a:gd name="T36" fmla="*/ 0 w 116"/>
                <a:gd name="T37" fmla="*/ 2147483646 h 116"/>
                <a:gd name="T38" fmla="*/ 0 w 116"/>
                <a:gd name="T39" fmla="*/ 2147483646 h 116"/>
                <a:gd name="T40" fmla="*/ 2147483646 w 116"/>
                <a:gd name="T41" fmla="*/ 2147483646 h 116"/>
                <a:gd name="T42" fmla="*/ 2147483646 w 116"/>
                <a:gd name="T43" fmla="*/ 2147483646 h 116"/>
                <a:gd name="T44" fmla="*/ 2147483646 w 116"/>
                <a:gd name="T45" fmla="*/ 2147483646 h 116"/>
                <a:gd name="T46" fmla="*/ 2147483646 w 116"/>
                <a:gd name="T47" fmla="*/ 2147483646 h 116"/>
                <a:gd name="T48" fmla="*/ 2147483646 w 116"/>
                <a:gd name="T49" fmla="*/ 2147483646 h 116"/>
                <a:gd name="T50" fmla="*/ 2147483646 w 116"/>
                <a:gd name="T51" fmla="*/ 2147483646 h 116"/>
                <a:gd name="T52" fmla="*/ 2147483646 w 116"/>
                <a:gd name="T53" fmla="*/ 2147483646 h 116"/>
                <a:gd name="T54" fmla="*/ 2147483646 w 116"/>
                <a:gd name="T55" fmla="*/ 0 h 116"/>
                <a:gd name="T56" fmla="*/ 2147483646 w 116"/>
                <a:gd name="T57" fmla="*/ 0 h 116"/>
                <a:gd name="T58" fmla="*/ 2147483646 w 116"/>
                <a:gd name="T59" fmla="*/ 2147483646 h 116"/>
                <a:gd name="T60" fmla="*/ 2147483646 w 116"/>
                <a:gd name="T61" fmla="*/ 2147483646 h 116"/>
                <a:gd name="T62" fmla="*/ 2147483646 w 116"/>
                <a:gd name="T63" fmla="*/ 2147483646 h 116"/>
                <a:gd name="T64" fmla="*/ 2147483646 w 116"/>
                <a:gd name="T65" fmla="*/ 2147483646 h 116"/>
                <a:gd name="T66" fmla="*/ 2147483646 w 116"/>
                <a:gd name="T67" fmla="*/ 2147483646 h 116"/>
                <a:gd name="T68" fmla="*/ 2147483646 w 116"/>
                <a:gd name="T69" fmla="*/ 2147483646 h 116"/>
                <a:gd name="T70" fmla="*/ 2147483646 w 116"/>
                <a:gd name="T71" fmla="*/ 2147483646 h 116"/>
                <a:gd name="T72" fmla="*/ 2147483646 w 116"/>
                <a:gd name="T73" fmla="*/ 2147483646 h 116"/>
                <a:gd name="T74" fmla="*/ 2147483646 w 116"/>
                <a:gd name="T75" fmla="*/ 2147483646 h 1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6"/>
                <a:gd name="T115" fmla="*/ 0 h 116"/>
                <a:gd name="T116" fmla="*/ 116 w 116"/>
                <a:gd name="T117" fmla="*/ 116 h 11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6" h="116">
                  <a:moveTo>
                    <a:pt x="116" y="58"/>
                  </a:moveTo>
                  <a:lnTo>
                    <a:pt x="116" y="58"/>
                  </a:lnTo>
                  <a:lnTo>
                    <a:pt x="114" y="70"/>
                  </a:lnTo>
                  <a:lnTo>
                    <a:pt x="110" y="80"/>
                  </a:lnTo>
                  <a:lnTo>
                    <a:pt x="106" y="90"/>
                  </a:lnTo>
                  <a:lnTo>
                    <a:pt x="98" y="98"/>
                  </a:lnTo>
                  <a:lnTo>
                    <a:pt x="90" y="106"/>
                  </a:lnTo>
                  <a:lnTo>
                    <a:pt x="80" y="112"/>
                  </a:lnTo>
                  <a:lnTo>
                    <a:pt x="70" y="114"/>
                  </a:lnTo>
                  <a:lnTo>
                    <a:pt x="58" y="116"/>
                  </a:lnTo>
                  <a:lnTo>
                    <a:pt x="46" y="114"/>
                  </a:lnTo>
                  <a:lnTo>
                    <a:pt x="36" y="112"/>
                  </a:lnTo>
                  <a:lnTo>
                    <a:pt x="26" y="106"/>
                  </a:lnTo>
                  <a:lnTo>
                    <a:pt x="18" y="98"/>
                  </a:lnTo>
                  <a:lnTo>
                    <a:pt x="10" y="90"/>
                  </a:lnTo>
                  <a:lnTo>
                    <a:pt x="4" y="80"/>
                  </a:lnTo>
                  <a:lnTo>
                    <a:pt x="2" y="70"/>
                  </a:lnTo>
                  <a:lnTo>
                    <a:pt x="0" y="58"/>
                  </a:lnTo>
                  <a:lnTo>
                    <a:pt x="2" y="46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6"/>
                  </a:lnTo>
                  <a:lnTo>
                    <a:pt x="46" y="2"/>
                  </a:lnTo>
                  <a:lnTo>
                    <a:pt x="58" y="0"/>
                  </a:lnTo>
                  <a:lnTo>
                    <a:pt x="70" y="2"/>
                  </a:lnTo>
                  <a:lnTo>
                    <a:pt x="80" y="6"/>
                  </a:lnTo>
                  <a:lnTo>
                    <a:pt x="90" y="10"/>
                  </a:lnTo>
                  <a:lnTo>
                    <a:pt x="98" y="18"/>
                  </a:lnTo>
                  <a:lnTo>
                    <a:pt x="106" y="26"/>
                  </a:lnTo>
                  <a:lnTo>
                    <a:pt x="110" y="36"/>
                  </a:lnTo>
                  <a:lnTo>
                    <a:pt x="114" y="46"/>
                  </a:lnTo>
                  <a:lnTo>
                    <a:pt x="116" y="5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Freeform 53"/>
            <p:cNvSpPr>
              <a:spLocks/>
            </p:cNvSpPr>
            <p:nvPr/>
          </p:nvSpPr>
          <p:spPr bwMode="auto">
            <a:xfrm>
              <a:off x="1308100" y="5749925"/>
              <a:ext cx="120650" cy="123825"/>
            </a:xfrm>
            <a:custGeom>
              <a:avLst/>
              <a:gdLst>
                <a:gd name="T0" fmla="*/ 2147483646 w 76"/>
                <a:gd name="T1" fmla="*/ 2147483646 h 78"/>
                <a:gd name="T2" fmla="*/ 2147483646 w 76"/>
                <a:gd name="T3" fmla="*/ 2147483646 h 78"/>
                <a:gd name="T4" fmla="*/ 2147483646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0 w 76"/>
                <a:gd name="T35" fmla="*/ 2147483646 h 78"/>
                <a:gd name="T36" fmla="*/ 0 w 76"/>
                <a:gd name="T37" fmla="*/ 2147483646 h 78"/>
                <a:gd name="T38" fmla="*/ 0 w 76"/>
                <a:gd name="T39" fmla="*/ 2147483646 h 78"/>
                <a:gd name="T40" fmla="*/ 0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2147483646 w 76"/>
                <a:gd name="T71" fmla="*/ 2147483646 h 78"/>
                <a:gd name="T72" fmla="*/ 2147483646 w 76"/>
                <a:gd name="T73" fmla="*/ 2147483646 h 78"/>
                <a:gd name="T74" fmla="*/ 2147483646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76" y="40"/>
                  </a:moveTo>
                  <a:lnTo>
                    <a:pt x="76" y="40"/>
                  </a:lnTo>
                  <a:lnTo>
                    <a:pt x="76" y="48"/>
                  </a:lnTo>
                  <a:lnTo>
                    <a:pt x="74" y="54"/>
                  </a:lnTo>
                  <a:lnTo>
                    <a:pt x="70" y="60"/>
                  </a:lnTo>
                  <a:lnTo>
                    <a:pt x="66" y="66"/>
                  </a:lnTo>
                  <a:lnTo>
                    <a:pt x="60" y="72"/>
                  </a:lnTo>
                  <a:lnTo>
                    <a:pt x="54" y="76"/>
                  </a:lnTo>
                  <a:lnTo>
                    <a:pt x="46" y="78"/>
                  </a:lnTo>
                  <a:lnTo>
                    <a:pt x="38" y="78"/>
                  </a:lnTo>
                  <a:lnTo>
                    <a:pt x="30" y="78"/>
                  </a:lnTo>
                  <a:lnTo>
                    <a:pt x="22" y="76"/>
                  </a:lnTo>
                  <a:lnTo>
                    <a:pt x="16" y="72"/>
                  </a:lnTo>
                  <a:lnTo>
                    <a:pt x="10" y="66"/>
                  </a:lnTo>
                  <a:lnTo>
                    <a:pt x="6" y="60"/>
                  </a:lnTo>
                  <a:lnTo>
                    <a:pt x="2" y="54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4" y="4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70" y="18"/>
                  </a:lnTo>
                  <a:lnTo>
                    <a:pt x="74" y="24"/>
                  </a:lnTo>
                  <a:lnTo>
                    <a:pt x="76" y="32"/>
                  </a:lnTo>
                  <a:lnTo>
                    <a:pt x="76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Freeform 54"/>
            <p:cNvSpPr>
              <a:spLocks/>
            </p:cNvSpPr>
            <p:nvPr/>
          </p:nvSpPr>
          <p:spPr bwMode="auto">
            <a:xfrm>
              <a:off x="2686050" y="5816600"/>
              <a:ext cx="149225" cy="146050"/>
            </a:xfrm>
            <a:custGeom>
              <a:avLst/>
              <a:gdLst>
                <a:gd name="T0" fmla="*/ 2147483646 w 94"/>
                <a:gd name="T1" fmla="*/ 2147483646 h 92"/>
                <a:gd name="T2" fmla="*/ 2147483646 w 94"/>
                <a:gd name="T3" fmla="*/ 2147483646 h 92"/>
                <a:gd name="T4" fmla="*/ 2147483646 w 94"/>
                <a:gd name="T5" fmla="*/ 2147483646 h 92"/>
                <a:gd name="T6" fmla="*/ 2147483646 w 94"/>
                <a:gd name="T7" fmla="*/ 2147483646 h 92"/>
                <a:gd name="T8" fmla="*/ 2147483646 w 94"/>
                <a:gd name="T9" fmla="*/ 2147483646 h 92"/>
                <a:gd name="T10" fmla="*/ 2147483646 w 94"/>
                <a:gd name="T11" fmla="*/ 2147483646 h 92"/>
                <a:gd name="T12" fmla="*/ 2147483646 w 94"/>
                <a:gd name="T13" fmla="*/ 2147483646 h 92"/>
                <a:gd name="T14" fmla="*/ 2147483646 w 94"/>
                <a:gd name="T15" fmla="*/ 2147483646 h 92"/>
                <a:gd name="T16" fmla="*/ 2147483646 w 94"/>
                <a:gd name="T17" fmla="*/ 2147483646 h 92"/>
                <a:gd name="T18" fmla="*/ 2147483646 w 94"/>
                <a:gd name="T19" fmla="*/ 2147483646 h 92"/>
                <a:gd name="T20" fmla="*/ 2147483646 w 94"/>
                <a:gd name="T21" fmla="*/ 2147483646 h 92"/>
                <a:gd name="T22" fmla="*/ 2147483646 w 94"/>
                <a:gd name="T23" fmla="*/ 2147483646 h 92"/>
                <a:gd name="T24" fmla="*/ 2147483646 w 94"/>
                <a:gd name="T25" fmla="*/ 2147483646 h 92"/>
                <a:gd name="T26" fmla="*/ 2147483646 w 94"/>
                <a:gd name="T27" fmla="*/ 2147483646 h 92"/>
                <a:gd name="T28" fmla="*/ 2147483646 w 94"/>
                <a:gd name="T29" fmla="*/ 2147483646 h 92"/>
                <a:gd name="T30" fmla="*/ 2147483646 w 94"/>
                <a:gd name="T31" fmla="*/ 2147483646 h 92"/>
                <a:gd name="T32" fmla="*/ 2147483646 w 94"/>
                <a:gd name="T33" fmla="*/ 2147483646 h 92"/>
                <a:gd name="T34" fmla="*/ 2147483646 w 94"/>
                <a:gd name="T35" fmla="*/ 2147483646 h 92"/>
                <a:gd name="T36" fmla="*/ 0 w 94"/>
                <a:gd name="T37" fmla="*/ 2147483646 h 92"/>
                <a:gd name="T38" fmla="*/ 0 w 94"/>
                <a:gd name="T39" fmla="*/ 2147483646 h 92"/>
                <a:gd name="T40" fmla="*/ 2147483646 w 94"/>
                <a:gd name="T41" fmla="*/ 2147483646 h 92"/>
                <a:gd name="T42" fmla="*/ 2147483646 w 94"/>
                <a:gd name="T43" fmla="*/ 2147483646 h 92"/>
                <a:gd name="T44" fmla="*/ 2147483646 w 94"/>
                <a:gd name="T45" fmla="*/ 2147483646 h 92"/>
                <a:gd name="T46" fmla="*/ 2147483646 w 94"/>
                <a:gd name="T47" fmla="*/ 2147483646 h 92"/>
                <a:gd name="T48" fmla="*/ 2147483646 w 94"/>
                <a:gd name="T49" fmla="*/ 2147483646 h 92"/>
                <a:gd name="T50" fmla="*/ 2147483646 w 94"/>
                <a:gd name="T51" fmla="*/ 2147483646 h 92"/>
                <a:gd name="T52" fmla="*/ 2147483646 w 94"/>
                <a:gd name="T53" fmla="*/ 0 h 92"/>
                <a:gd name="T54" fmla="*/ 2147483646 w 94"/>
                <a:gd name="T55" fmla="*/ 0 h 92"/>
                <a:gd name="T56" fmla="*/ 2147483646 w 94"/>
                <a:gd name="T57" fmla="*/ 0 h 92"/>
                <a:gd name="T58" fmla="*/ 2147483646 w 94"/>
                <a:gd name="T59" fmla="*/ 0 h 92"/>
                <a:gd name="T60" fmla="*/ 2147483646 w 94"/>
                <a:gd name="T61" fmla="*/ 2147483646 h 92"/>
                <a:gd name="T62" fmla="*/ 2147483646 w 94"/>
                <a:gd name="T63" fmla="*/ 2147483646 h 92"/>
                <a:gd name="T64" fmla="*/ 2147483646 w 94"/>
                <a:gd name="T65" fmla="*/ 2147483646 h 92"/>
                <a:gd name="T66" fmla="*/ 2147483646 w 94"/>
                <a:gd name="T67" fmla="*/ 2147483646 h 92"/>
                <a:gd name="T68" fmla="*/ 2147483646 w 94"/>
                <a:gd name="T69" fmla="*/ 2147483646 h 92"/>
                <a:gd name="T70" fmla="*/ 2147483646 w 94"/>
                <a:gd name="T71" fmla="*/ 2147483646 h 92"/>
                <a:gd name="T72" fmla="*/ 2147483646 w 94"/>
                <a:gd name="T73" fmla="*/ 2147483646 h 92"/>
                <a:gd name="T74" fmla="*/ 2147483646 w 94"/>
                <a:gd name="T75" fmla="*/ 2147483646 h 9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4"/>
                <a:gd name="T115" fmla="*/ 0 h 92"/>
                <a:gd name="T116" fmla="*/ 94 w 94"/>
                <a:gd name="T117" fmla="*/ 92 h 9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4" h="92">
                  <a:moveTo>
                    <a:pt x="94" y="46"/>
                  </a:moveTo>
                  <a:lnTo>
                    <a:pt x="94" y="46"/>
                  </a:lnTo>
                  <a:lnTo>
                    <a:pt x="92" y="56"/>
                  </a:lnTo>
                  <a:lnTo>
                    <a:pt x="90" y="64"/>
                  </a:lnTo>
                  <a:lnTo>
                    <a:pt x="86" y="72"/>
                  </a:lnTo>
                  <a:lnTo>
                    <a:pt x="80" y="78"/>
                  </a:lnTo>
                  <a:lnTo>
                    <a:pt x="72" y="84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8" y="92"/>
                  </a:lnTo>
                  <a:lnTo>
                    <a:pt x="28" y="88"/>
                  </a:lnTo>
                  <a:lnTo>
                    <a:pt x="20" y="84"/>
                  </a:lnTo>
                  <a:lnTo>
                    <a:pt x="14" y="78"/>
                  </a:lnTo>
                  <a:lnTo>
                    <a:pt x="8" y="72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2"/>
                  </a:lnTo>
                  <a:lnTo>
                    <a:pt x="20" y="8"/>
                  </a:lnTo>
                  <a:lnTo>
                    <a:pt x="28" y="2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64" y="2"/>
                  </a:lnTo>
                  <a:lnTo>
                    <a:pt x="72" y="8"/>
                  </a:lnTo>
                  <a:lnTo>
                    <a:pt x="80" y="12"/>
                  </a:lnTo>
                  <a:lnTo>
                    <a:pt x="86" y="20"/>
                  </a:lnTo>
                  <a:lnTo>
                    <a:pt x="90" y="28"/>
                  </a:lnTo>
                  <a:lnTo>
                    <a:pt x="92" y="36"/>
                  </a:lnTo>
                  <a:lnTo>
                    <a:pt x="94" y="4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55"/>
            <p:cNvSpPr>
              <a:spLocks/>
            </p:cNvSpPr>
            <p:nvPr/>
          </p:nvSpPr>
          <p:spPr bwMode="auto">
            <a:xfrm>
              <a:off x="2552700" y="5781675"/>
              <a:ext cx="139700" cy="139700"/>
            </a:xfrm>
            <a:custGeom>
              <a:avLst/>
              <a:gdLst>
                <a:gd name="T0" fmla="*/ 2147483646 w 88"/>
                <a:gd name="T1" fmla="*/ 2147483646 h 88"/>
                <a:gd name="T2" fmla="*/ 2147483646 w 88"/>
                <a:gd name="T3" fmla="*/ 2147483646 h 88"/>
                <a:gd name="T4" fmla="*/ 2147483646 w 88"/>
                <a:gd name="T5" fmla="*/ 2147483646 h 88"/>
                <a:gd name="T6" fmla="*/ 2147483646 w 88"/>
                <a:gd name="T7" fmla="*/ 2147483646 h 88"/>
                <a:gd name="T8" fmla="*/ 2147483646 w 88"/>
                <a:gd name="T9" fmla="*/ 2147483646 h 88"/>
                <a:gd name="T10" fmla="*/ 2147483646 w 88"/>
                <a:gd name="T11" fmla="*/ 2147483646 h 88"/>
                <a:gd name="T12" fmla="*/ 2147483646 w 88"/>
                <a:gd name="T13" fmla="*/ 2147483646 h 88"/>
                <a:gd name="T14" fmla="*/ 2147483646 w 88"/>
                <a:gd name="T15" fmla="*/ 2147483646 h 88"/>
                <a:gd name="T16" fmla="*/ 2147483646 w 88"/>
                <a:gd name="T17" fmla="*/ 2147483646 h 88"/>
                <a:gd name="T18" fmla="*/ 2147483646 w 88"/>
                <a:gd name="T19" fmla="*/ 2147483646 h 88"/>
                <a:gd name="T20" fmla="*/ 2147483646 w 88"/>
                <a:gd name="T21" fmla="*/ 2147483646 h 88"/>
                <a:gd name="T22" fmla="*/ 2147483646 w 88"/>
                <a:gd name="T23" fmla="*/ 2147483646 h 88"/>
                <a:gd name="T24" fmla="*/ 2147483646 w 88"/>
                <a:gd name="T25" fmla="*/ 2147483646 h 88"/>
                <a:gd name="T26" fmla="*/ 2147483646 w 88"/>
                <a:gd name="T27" fmla="*/ 2147483646 h 88"/>
                <a:gd name="T28" fmla="*/ 2147483646 w 88"/>
                <a:gd name="T29" fmla="*/ 2147483646 h 88"/>
                <a:gd name="T30" fmla="*/ 2147483646 w 88"/>
                <a:gd name="T31" fmla="*/ 2147483646 h 88"/>
                <a:gd name="T32" fmla="*/ 2147483646 w 88"/>
                <a:gd name="T33" fmla="*/ 2147483646 h 88"/>
                <a:gd name="T34" fmla="*/ 0 w 88"/>
                <a:gd name="T35" fmla="*/ 2147483646 h 88"/>
                <a:gd name="T36" fmla="*/ 0 w 88"/>
                <a:gd name="T37" fmla="*/ 2147483646 h 88"/>
                <a:gd name="T38" fmla="*/ 0 w 88"/>
                <a:gd name="T39" fmla="*/ 2147483646 h 88"/>
                <a:gd name="T40" fmla="*/ 0 w 88"/>
                <a:gd name="T41" fmla="*/ 2147483646 h 88"/>
                <a:gd name="T42" fmla="*/ 2147483646 w 88"/>
                <a:gd name="T43" fmla="*/ 2147483646 h 88"/>
                <a:gd name="T44" fmla="*/ 2147483646 w 88"/>
                <a:gd name="T45" fmla="*/ 2147483646 h 88"/>
                <a:gd name="T46" fmla="*/ 2147483646 w 88"/>
                <a:gd name="T47" fmla="*/ 2147483646 h 88"/>
                <a:gd name="T48" fmla="*/ 2147483646 w 88"/>
                <a:gd name="T49" fmla="*/ 2147483646 h 88"/>
                <a:gd name="T50" fmla="*/ 2147483646 w 88"/>
                <a:gd name="T51" fmla="*/ 2147483646 h 88"/>
                <a:gd name="T52" fmla="*/ 2147483646 w 88"/>
                <a:gd name="T53" fmla="*/ 2147483646 h 88"/>
                <a:gd name="T54" fmla="*/ 2147483646 w 88"/>
                <a:gd name="T55" fmla="*/ 0 h 88"/>
                <a:gd name="T56" fmla="*/ 2147483646 w 88"/>
                <a:gd name="T57" fmla="*/ 0 h 88"/>
                <a:gd name="T58" fmla="*/ 2147483646 w 88"/>
                <a:gd name="T59" fmla="*/ 2147483646 h 88"/>
                <a:gd name="T60" fmla="*/ 2147483646 w 88"/>
                <a:gd name="T61" fmla="*/ 2147483646 h 88"/>
                <a:gd name="T62" fmla="*/ 2147483646 w 88"/>
                <a:gd name="T63" fmla="*/ 2147483646 h 88"/>
                <a:gd name="T64" fmla="*/ 2147483646 w 88"/>
                <a:gd name="T65" fmla="*/ 2147483646 h 88"/>
                <a:gd name="T66" fmla="*/ 2147483646 w 88"/>
                <a:gd name="T67" fmla="*/ 2147483646 h 88"/>
                <a:gd name="T68" fmla="*/ 2147483646 w 88"/>
                <a:gd name="T69" fmla="*/ 2147483646 h 88"/>
                <a:gd name="T70" fmla="*/ 2147483646 w 88"/>
                <a:gd name="T71" fmla="*/ 2147483646 h 88"/>
                <a:gd name="T72" fmla="*/ 2147483646 w 88"/>
                <a:gd name="T73" fmla="*/ 2147483646 h 88"/>
                <a:gd name="T74" fmla="*/ 2147483646 w 88"/>
                <a:gd name="T75" fmla="*/ 2147483646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88" y="44"/>
                  </a:moveTo>
                  <a:lnTo>
                    <a:pt x="88" y="44"/>
                  </a:lnTo>
                  <a:lnTo>
                    <a:pt x="88" y="54"/>
                  </a:lnTo>
                  <a:lnTo>
                    <a:pt x="84" y="62"/>
                  </a:lnTo>
                  <a:lnTo>
                    <a:pt x="80" y="70"/>
                  </a:lnTo>
                  <a:lnTo>
                    <a:pt x="76" y="76"/>
                  </a:lnTo>
                  <a:lnTo>
                    <a:pt x="68" y="82"/>
                  </a:lnTo>
                  <a:lnTo>
                    <a:pt x="62" y="86"/>
                  </a:lnTo>
                  <a:lnTo>
                    <a:pt x="52" y="88"/>
                  </a:lnTo>
                  <a:lnTo>
                    <a:pt x="44" y="88"/>
                  </a:lnTo>
                  <a:lnTo>
                    <a:pt x="36" y="88"/>
                  </a:lnTo>
                  <a:lnTo>
                    <a:pt x="26" y="86"/>
                  </a:lnTo>
                  <a:lnTo>
                    <a:pt x="20" y="82"/>
                  </a:lnTo>
                  <a:lnTo>
                    <a:pt x="12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2" y="14"/>
                  </a:lnTo>
                  <a:lnTo>
                    <a:pt x="20" y="8"/>
                  </a:lnTo>
                  <a:lnTo>
                    <a:pt x="26" y="4"/>
                  </a:lnTo>
                  <a:lnTo>
                    <a:pt x="36" y="2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62" y="4"/>
                  </a:lnTo>
                  <a:lnTo>
                    <a:pt x="68" y="8"/>
                  </a:lnTo>
                  <a:lnTo>
                    <a:pt x="76" y="14"/>
                  </a:lnTo>
                  <a:lnTo>
                    <a:pt x="80" y="20"/>
                  </a:lnTo>
                  <a:lnTo>
                    <a:pt x="84" y="28"/>
                  </a:lnTo>
                  <a:lnTo>
                    <a:pt x="88" y="36"/>
                  </a:lnTo>
                  <a:lnTo>
                    <a:pt x="88" y="4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6" name="Freeform 56"/>
            <p:cNvSpPr>
              <a:spLocks/>
            </p:cNvSpPr>
            <p:nvPr/>
          </p:nvSpPr>
          <p:spPr bwMode="auto">
            <a:xfrm>
              <a:off x="1155700" y="5832475"/>
              <a:ext cx="187325" cy="184150"/>
            </a:xfrm>
            <a:custGeom>
              <a:avLst/>
              <a:gdLst>
                <a:gd name="T0" fmla="*/ 2147483646 w 118"/>
                <a:gd name="T1" fmla="*/ 2147483646 h 116"/>
                <a:gd name="T2" fmla="*/ 2147483646 w 118"/>
                <a:gd name="T3" fmla="*/ 2147483646 h 116"/>
                <a:gd name="T4" fmla="*/ 2147483646 w 118"/>
                <a:gd name="T5" fmla="*/ 2147483646 h 116"/>
                <a:gd name="T6" fmla="*/ 2147483646 w 118"/>
                <a:gd name="T7" fmla="*/ 2147483646 h 116"/>
                <a:gd name="T8" fmla="*/ 2147483646 w 118"/>
                <a:gd name="T9" fmla="*/ 2147483646 h 116"/>
                <a:gd name="T10" fmla="*/ 2147483646 w 118"/>
                <a:gd name="T11" fmla="*/ 2147483646 h 116"/>
                <a:gd name="T12" fmla="*/ 2147483646 w 118"/>
                <a:gd name="T13" fmla="*/ 2147483646 h 116"/>
                <a:gd name="T14" fmla="*/ 2147483646 w 118"/>
                <a:gd name="T15" fmla="*/ 2147483646 h 116"/>
                <a:gd name="T16" fmla="*/ 2147483646 w 118"/>
                <a:gd name="T17" fmla="*/ 2147483646 h 116"/>
                <a:gd name="T18" fmla="*/ 2147483646 w 118"/>
                <a:gd name="T19" fmla="*/ 2147483646 h 116"/>
                <a:gd name="T20" fmla="*/ 2147483646 w 118"/>
                <a:gd name="T21" fmla="*/ 2147483646 h 116"/>
                <a:gd name="T22" fmla="*/ 2147483646 w 118"/>
                <a:gd name="T23" fmla="*/ 2147483646 h 116"/>
                <a:gd name="T24" fmla="*/ 2147483646 w 118"/>
                <a:gd name="T25" fmla="*/ 2147483646 h 116"/>
                <a:gd name="T26" fmla="*/ 2147483646 w 118"/>
                <a:gd name="T27" fmla="*/ 2147483646 h 116"/>
                <a:gd name="T28" fmla="*/ 2147483646 w 118"/>
                <a:gd name="T29" fmla="*/ 2147483646 h 116"/>
                <a:gd name="T30" fmla="*/ 2147483646 w 118"/>
                <a:gd name="T31" fmla="*/ 2147483646 h 116"/>
                <a:gd name="T32" fmla="*/ 2147483646 w 118"/>
                <a:gd name="T33" fmla="*/ 2147483646 h 116"/>
                <a:gd name="T34" fmla="*/ 2147483646 w 118"/>
                <a:gd name="T35" fmla="*/ 2147483646 h 116"/>
                <a:gd name="T36" fmla="*/ 0 w 118"/>
                <a:gd name="T37" fmla="*/ 2147483646 h 116"/>
                <a:gd name="T38" fmla="*/ 0 w 118"/>
                <a:gd name="T39" fmla="*/ 2147483646 h 116"/>
                <a:gd name="T40" fmla="*/ 2147483646 w 118"/>
                <a:gd name="T41" fmla="*/ 2147483646 h 116"/>
                <a:gd name="T42" fmla="*/ 2147483646 w 118"/>
                <a:gd name="T43" fmla="*/ 2147483646 h 116"/>
                <a:gd name="T44" fmla="*/ 2147483646 w 118"/>
                <a:gd name="T45" fmla="*/ 2147483646 h 116"/>
                <a:gd name="T46" fmla="*/ 2147483646 w 118"/>
                <a:gd name="T47" fmla="*/ 2147483646 h 116"/>
                <a:gd name="T48" fmla="*/ 2147483646 w 118"/>
                <a:gd name="T49" fmla="*/ 2147483646 h 116"/>
                <a:gd name="T50" fmla="*/ 2147483646 w 118"/>
                <a:gd name="T51" fmla="*/ 2147483646 h 116"/>
                <a:gd name="T52" fmla="*/ 2147483646 w 118"/>
                <a:gd name="T53" fmla="*/ 0 h 116"/>
                <a:gd name="T54" fmla="*/ 2147483646 w 118"/>
                <a:gd name="T55" fmla="*/ 0 h 116"/>
                <a:gd name="T56" fmla="*/ 2147483646 w 118"/>
                <a:gd name="T57" fmla="*/ 0 h 116"/>
                <a:gd name="T58" fmla="*/ 2147483646 w 118"/>
                <a:gd name="T59" fmla="*/ 0 h 116"/>
                <a:gd name="T60" fmla="*/ 2147483646 w 118"/>
                <a:gd name="T61" fmla="*/ 2147483646 h 116"/>
                <a:gd name="T62" fmla="*/ 2147483646 w 118"/>
                <a:gd name="T63" fmla="*/ 2147483646 h 116"/>
                <a:gd name="T64" fmla="*/ 2147483646 w 118"/>
                <a:gd name="T65" fmla="*/ 2147483646 h 116"/>
                <a:gd name="T66" fmla="*/ 2147483646 w 118"/>
                <a:gd name="T67" fmla="*/ 2147483646 h 116"/>
                <a:gd name="T68" fmla="*/ 2147483646 w 118"/>
                <a:gd name="T69" fmla="*/ 2147483646 h 116"/>
                <a:gd name="T70" fmla="*/ 2147483646 w 118"/>
                <a:gd name="T71" fmla="*/ 2147483646 h 116"/>
                <a:gd name="T72" fmla="*/ 2147483646 w 118"/>
                <a:gd name="T73" fmla="*/ 2147483646 h 116"/>
                <a:gd name="T74" fmla="*/ 2147483646 w 118"/>
                <a:gd name="T75" fmla="*/ 2147483646 h 1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8"/>
                <a:gd name="T115" fmla="*/ 0 h 116"/>
                <a:gd name="T116" fmla="*/ 118 w 118"/>
                <a:gd name="T117" fmla="*/ 116 h 11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8" h="116">
                  <a:moveTo>
                    <a:pt x="118" y="58"/>
                  </a:moveTo>
                  <a:lnTo>
                    <a:pt x="118" y="58"/>
                  </a:lnTo>
                  <a:lnTo>
                    <a:pt x="118" y="70"/>
                  </a:lnTo>
                  <a:lnTo>
                    <a:pt x="114" y="80"/>
                  </a:lnTo>
                  <a:lnTo>
                    <a:pt x="108" y="90"/>
                  </a:lnTo>
                  <a:lnTo>
                    <a:pt x="100" y="100"/>
                  </a:lnTo>
                  <a:lnTo>
                    <a:pt x="92" y="106"/>
                  </a:lnTo>
                  <a:lnTo>
                    <a:pt x="82" y="112"/>
                  </a:lnTo>
                  <a:lnTo>
                    <a:pt x="72" y="116"/>
                  </a:lnTo>
                  <a:lnTo>
                    <a:pt x="60" y="116"/>
                  </a:lnTo>
                  <a:lnTo>
                    <a:pt x="48" y="116"/>
                  </a:lnTo>
                  <a:lnTo>
                    <a:pt x="36" y="112"/>
                  </a:lnTo>
                  <a:lnTo>
                    <a:pt x="26" y="106"/>
                  </a:lnTo>
                  <a:lnTo>
                    <a:pt x="18" y="100"/>
                  </a:lnTo>
                  <a:lnTo>
                    <a:pt x="10" y="90"/>
                  </a:lnTo>
                  <a:lnTo>
                    <a:pt x="4" y="80"/>
                  </a:lnTo>
                  <a:lnTo>
                    <a:pt x="2" y="70"/>
                  </a:lnTo>
                  <a:lnTo>
                    <a:pt x="0" y="58"/>
                  </a:lnTo>
                  <a:lnTo>
                    <a:pt x="2" y="46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6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0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0" y="16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6"/>
                  </a:lnTo>
                  <a:lnTo>
                    <a:pt x="118" y="5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57"/>
            <p:cNvSpPr>
              <a:spLocks/>
            </p:cNvSpPr>
            <p:nvPr/>
          </p:nvSpPr>
          <p:spPr bwMode="auto">
            <a:xfrm>
              <a:off x="844550" y="5543550"/>
              <a:ext cx="123825" cy="127000"/>
            </a:xfrm>
            <a:custGeom>
              <a:avLst/>
              <a:gdLst>
                <a:gd name="T0" fmla="*/ 2147483646 w 78"/>
                <a:gd name="T1" fmla="*/ 2147483646 h 80"/>
                <a:gd name="T2" fmla="*/ 2147483646 w 78"/>
                <a:gd name="T3" fmla="*/ 2147483646 h 80"/>
                <a:gd name="T4" fmla="*/ 2147483646 w 78"/>
                <a:gd name="T5" fmla="*/ 2147483646 h 80"/>
                <a:gd name="T6" fmla="*/ 2147483646 w 78"/>
                <a:gd name="T7" fmla="*/ 2147483646 h 80"/>
                <a:gd name="T8" fmla="*/ 2147483646 w 78"/>
                <a:gd name="T9" fmla="*/ 2147483646 h 80"/>
                <a:gd name="T10" fmla="*/ 2147483646 w 78"/>
                <a:gd name="T11" fmla="*/ 2147483646 h 80"/>
                <a:gd name="T12" fmla="*/ 2147483646 w 78"/>
                <a:gd name="T13" fmla="*/ 2147483646 h 80"/>
                <a:gd name="T14" fmla="*/ 2147483646 w 78"/>
                <a:gd name="T15" fmla="*/ 2147483646 h 80"/>
                <a:gd name="T16" fmla="*/ 2147483646 w 78"/>
                <a:gd name="T17" fmla="*/ 2147483646 h 80"/>
                <a:gd name="T18" fmla="*/ 2147483646 w 78"/>
                <a:gd name="T19" fmla="*/ 2147483646 h 80"/>
                <a:gd name="T20" fmla="*/ 2147483646 w 78"/>
                <a:gd name="T21" fmla="*/ 2147483646 h 80"/>
                <a:gd name="T22" fmla="*/ 2147483646 w 78"/>
                <a:gd name="T23" fmla="*/ 2147483646 h 80"/>
                <a:gd name="T24" fmla="*/ 2147483646 w 78"/>
                <a:gd name="T25" fmla="*/ 2147483646 h 80"/>
                <a:gd name="T26" fmla="*/ 2147483646 w 78"/>
                <a:gd name="T27" fmla="*/ 2147483646 h 80"/>
                <a:gd name="T28" fmla="*/ 2147483646 w 78"/>
                <a:gd name="T29" fmla="*/ 2147483646 h 80"/>
                <a:gd name="T30" fmla="*/ 2147483646 w 78"/>
                <a:gd name="T31" fmla="*/ 2147483646 h 80"/>
                <a:gd name="T32" fmla="*/ 2147483646 w 78"/>
                <a:gd name="T33" fmla="*/ 2147483646 h 80"/>
                <a:gd name="T34" fmla="*/ 0 w 78"/>
                <a:gd name="T35" fmla="*/ 2147483646 h 80"/>
                <a:gd name="T36" fmla="*/ 0 w 78"/>
                <a:gd name="T37" fmla="*/ 2147483646 h 80"/>
                <a:gd name="T38" fmla="*/ 0 w 78"/>
                <a:gd name="T39" fmla="*/ 2147483646 h 80"/>
                <a:gd name="T40" fmla="*/ 0 w 78"/>
                <a:gd name="T41" fmla="*/ 2147483646 h 80"/>
                <a:gd name="T42" fmla="*/ 2147483646 w 78"/>
                <a:gd name="T43" fmla="*/ 2147483646 h 80"/>
                <a:gd name="T44" fmla="*/ 2147483646 w 78"/>
                <a:gd name="T45" fmla="*/ 2147483646 h 80"/>
                <a:gd name="T46" fmla="*/ 2147483646 w 78"/>
                <a:gd name="T47" fmla="*/ 2147483646 h 80"/>
                <a:gd name="T48" fmla="*/ 2147483646 w 78"/>
                <a:gd name="T49" fmla="*/ 2147483646 h 80"/>
                <a:gd name="T50" fmla="*/ 2147483646 w 78"/>
                <a:gd name="T51" fmla="*/ 2147483646 h 80"/>
                <a:gd name="T52" fmla="*/ 2147483646 w 78"/>
                <a:gd name="T53" fmla="*/ 2147483646 h 80"/>
                <a:gd name="T54" fmla="*/ 2147483646 w 78"/>
                <a:gd name="T55" fmla="*/ 0 h 80"/>
                <a:gd name="T56" fmla="*/ 2147483646 w 78"/>
                <a:gd name="T57" fmla="*/ 0 h 80"/>
                <a:gd name="T58" fmla="*/ 2147483646 w 78"/>
                <a:gd name="T59" fmla="*/ 2147483646 h 80"/>
                <a:gd name="T60" fmla="*/ 2147483646 w 78"/>
                <a:gd name="T61" fmla="*/ 2147483646 h 80"/>
                <a:gd name="T62" fmla="*/ 2147483646 w 78"/>
                <a:gd name="T63" fmla="*/ 2147483646 h 80"/>
                <a:gd name="T64" fmla="*/ 2147483646 w 78"/>
                <a:gd name="T65" fmla="*/ 2147483646 h 80"/>
                <a:gd name="T66" fmla="*/ 2147483646 w 78"/>
                <a:gd name="T67" fmla="*/ 2147483646 h 80"/>
                <a:gd name="T68" fmla="*/ 2147483646 w 78"/>
                <a:gd name="T69" fmla="*/ 2147483646 h 80"/>
                <a:gd name="T70" fmla="*/ 2147483646 w 78"/>
                <a:gd name="T71" fmla="*/ 2147483646 h 80"/>
                <a:gd name="T72" fmla="*/ 2147483646 w 78"/>
                <a:gd name="T73" fmla="*/ 2147483646 h 80"/>
                <a:gd name="T74" fmla="*/ 2147483646 w 78"/>
                <a:gd name="T75" fmla="*/ 2147483646 h 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8"/>
                <a:gd name="T115" fmla="*/ 0 h 80"/>
                <a:gd name="T116" fmla="*/ 78 w 78"/>
                <a:gd name="T117" fmla="*/ 80 h 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8" h="80">
                  <a:moveTo>
                    <a:pt x="78" y="40"/>
                  </a:moveTo>
                  <a:lnTo>
                    <a:pt x="78" y="40"/>
                  </a:lnTo>
                  <a:lnTo>
                    <a:pt x="78" y="48"/>
                  </a:lnTo>
                  <a:lnTo>
                    <a:pt x="76" y="56"/>
                  </a:lnTo>
                  <a:lnTo>
                    <a:pt x="72" y="62"/>
                  </a:lnTo>
                  <a:lnTo>
                    <a:pt x="68" y="68"/>
                  </a:lnTo>
                  <a:lnTo>
                    <a:pt x="62" y="74"/>
                  </a:lnTo>
                  <a:lnTo>
                    <a:pt x="54" y="78"/>
                  </a:lnTo>
                  <a:lnTo>
                    <a:pt x="48" y="80"/>
                  </a:lnTo>
                  <a:lnTo>
                    <a:pt x="40" y="80"/>
                  </a:lnTo>
                  <a:lnTo>
                    <a:pt x="32" y="80"/>
                  </a:lnTo>
                  <a:lnTo>
                    <a:pt x="24" y="78"/>
                  </a:lnTo>
                  <a:lnTo>
                    <a:pt x="16" y="74"/>
                  </a:lnTo>
                  <a:lnTo>
                    <a:pt x="10" y="68"/>
                  </a:lnTo>
                  <a:lnTo>
                    <a:pt x="6" y="62"/>
                  </a:lnTo>
                  <a:lnTo>
                    <a:pt x="2" y="56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2" y="26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8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48" y="2"/>
                  </a:lnTo>
                  <a:lnTo>
                    <a:pt x="54" y="4"/>
                  </a:lnTo>
                  <a:lnTo>
                    <a:pt x="62" y="8"/>
                  </a:lnTo>
                  <a:lnTo>
                    <a:pt x="68" y="12"/>
                  </a:lnTo>
                  <a:lnTo>
                    <a:pt x="72" y="18"/>
                  </a:lnTo>
                  <a:lnTo>
                    <a:pt x="76" y="26"/>
                  </a:lnTo>
                  <a:lnTo>
                    <a:pt x="78" y="32"/>
                  </a:lnTo>
                  <a:lnTo>
                    <a:pt x="78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8" name="Freeform 58"/>
            <p:cNvSpPr>
              <a:spLocks/>
            </p:cNvSpPr>
            <p:nvPr/>
          </p:nvSpPr>
          <p:spPr bwMode="auto">
            <a:xfrm>
              <a:off x="958850" y="5610225"/>
              <a:ext cx="85725" cy="85725"/>
            </a:xfrm>
            <a:custGeom>
              <a:avLst/>
              <a:gdLst>
                <a:gd name="T0" fmla="*/ 2147483646 w 54"/>
                <a:gd name="T1" fmla="*/ 2147483646 h 54"/>
                <a:gd name="T2" fmla="*/ 2147483646 w 54"/>
                <a:gd name="T3" fmla="*/ 2147483646 h 54"/>
                <a:gd name="T4" fmla="*/ 2147483646 w 54"/>
                <a:gd name="T5" fmla="*/ 2147483646 h 54"/>
                <a:gd name="T6" fmla="*/ 2147483646 w 54"/>
                <a:gd name="T7" fmla="*/ 2147483646 h 54"/>
                <a:gd name="T8" fmla="*/ 2147483646 w 54"/>
                <a:gd name="T9" fmla="*/ 2147483646 h 54"/>
                <a:gd name="T10" fmla="*/ 2147483646 w 54"/>
                <a:gd name="T11" fmla="*/ 2147483646 h 54"/>
                <a:gd name="T12" fmla="*/ 2147483646 w 54"/>
                <a:gd name="T13" fmla="*/ 2147483646 h 54"/>
                <a:gd name="T14" fmla="*/ 2147483646 w 54"/>
                <a:gd name="T15" fmla="*/ 2147483646 h 54"/>
                <a:gd name="T16" fmla="*/ 2147483646 w 54"/>
                <a:gd name="T17" fmla="*/ 2147483646 h 54"/>
                <a:gd name="T18" fmla="*/ 2147483646 w 54"/>
                <a:gd name="T19" fmla="*/ 2147483646 h 54"/>
                <a:gd name="T20" fmla="*/ 0 w 54"/>
                <a:gd name="T21" fmla="*/ 2147483646 h 54"/>
                <a:gd name="T22" fmla="*/ 0 w 54"/>
                <a:gd name="T23" fmla="*/ 2147483646 h 54"/>
                <a:gd name="T24" fmla="*/ 2147483646 w 54"/>
                <a:gd name="T25" fmla="*/ 2147483646 h 54"/>
                <a:gd name="T26" fmla="*/ 2147483646 w 54"/>
                <a:gd name="T27" fmla="*/ 2147483646 h 54"/>
                <a:gd name="T28" fmla="*/ 2147483646 w 54"/>
                <a:gd name="T29" fmla="*/ 2147483646 h 54"/>
                <a:gd name="T30" fmla="*/ 2147483646 w 54"/>
                <a:gd name="T31" fmla="*/ 0 h 54"/>
                <a:gd name="T32" fmla="*/ 2147483646 w 54"/>
                <a:gd name="T33" fmla="*/ 0 h 54"/>
                <a:gd name="T34" fmla="*/ 2147483646 w 54"/>
                <a:gd name="T35" fmla="*/ 2147483646 h 54"/>
                <a:gd name="T36" fmla="*/ 2147483646 w 54"/>
                <a:gd name="T37" fmla="*/ 2147483646 h 54"/>
                <a:gd name="T38" fmla="*/ 2147483646 w 54"/>
                <a:gd name="T39" fmla="*/ 2147483646 h 54"/>
                <a:gd name="T40" fmla="*/ 2147483646 w 54"/>
                <a:gd name="T41" fmla="*/ 2147483646 h 54"/>
                <a:gd name="T42" fmla="*/ 2147483646 w 54"/>
                <a:gd name="T43" fmla="*/ 2147483646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4"/>
                <a:gd name="T67" fmla="*/ 0 h 54"/>
                <a:gd name="T68" fmla="*/ 54 w 54"/>
                <a:gd name="T69" fmla="*/ 54 h 5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4" h="54">
                  <a:moveTo>
                    <a:pt x="54" y="28"/>
                  </a:moveTo>
                  <a:lnTo>
                    <a:pt x="54" y="28"/>
                  </a:lnTo>
                  <a:lnTo>
                    <a:pt x="52" y="38"/>
                  </a:lnTo>
                  <a:lnTo>
                    <a:pt x="46" y="46"/>
                  </a:lnTo>
                  <a:lnTo>
                    <a:pt x="38" y="52"/>
                  </a:lnTo>
                  <a:lnTo>
                    <a:pt x="28" y="54"/>
                  </a:lnTo>
                  <a:lnTo>
                    <a:pt x="16" y="52"/>
                  </a:lnTo>
                  <a:lnTo>
                    <a:pt x="8" y="46"/>
                  </a:lnTo>
                  <a:lnTo>
                    <a:pt x="2" y="38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38" y="2"/>
                  </a:lnTo>
                  <a:lnTo>
                    <a:pt x="46" y="8"/>
                  </a:lnTo>
                  <a:lnTo>
                    <a:pt x="52" y="18"/>
                  </a:lnTo>
                  <a:lnTo>
                    <a:pt x="54" y="2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59"/>
            <p:cNvSpPr>
              <a:spLocks/>
            </p:cNvSpPr>
            <p:nvPr/>
          </p:nvSpPr>
          <p:spPr bwMode="auto">
            <a:xfrm>
              <a:off x="825500" y="5867400"/>
              <a:ext cx="168275" cy="168275"/>
            </a:xfrm>
            <a:custGeom>
              <a:avLst/>
              <a:gdLst>
                <a:gd name="T0" fmla="*/ 2147483646 w 106"/>
                <a:gd name="T1" fmla="*/ 2147483646 h 106"/>
                <a:gd name="T2" fmla="*/ 2147483646 w 106"/>
                <a:gd name="T3" fmla="*/ 2147483646 h 106"/>
                <a:gd name="T4" fmla="*/ 2147483646 w 106"/>
                <a:gd name="T5" fmla="*/ 2147483646 h 106"/>
                <a:gd name="T6" fmla="*/ 2147483646 w 106"/>
                <a:gd name="T7" fmla="*/ 2147483646 h 106"/>
                <a:gd name="T8" fmla="*/ 2147483646 w 106"/>
                <a:gd name="T9" fmla="*/ 2147483646 h 106"/>
                <a:gd name="T10" fmla="*/ 2147483646 w 106"/>
                <a:gd name="T11" fmla="*/ 2147483646 h 106"/>
                <a:gd name="T12" fmla="*/ 2147483646 w 106"/>
                <a:gd name="T13" fmla="*/ 2147483646 h 106"/>
                <a:gd name="T14" fmla="*/ 2147483646 w 106"/>
                <a:gd name="T15" fmla="*/ 2147483646 h 106"/>
                <a:gd name="T16" fmla="*/ 2147483646 w 106"/>
                <a:gd name="T17" fmla="*/ 2147483646 h 106"/>
                <a:gd name="T18" fmla="*/ 2147483646 w 106"/>
                <a:gd name="T19" fmla="*/ 2147483646 h 106"/>
                <a:gd name="T20" fmla="*/ 2147483646 w 106"/>
                <a:gd name="T21" fmla="*/ 2147483646 h 106"/>
                <a:gd name="T22" fmla="*/ 2147483646 w 106"/>
                <a:gd name="T23" fmla="*/ 2147483646 h 106"/>
                <a:gd name="T24" fmla="*/ 2147483646 w 106"/>
                <a:gd name="T25" fmla="*/ 2147483646 h 106"/>
                <a:gd name="T26" fmla="*/ 2147483646 w 106"/>
                <a:gd name="T27" fmla="*/ 2147483646 h 106"/>
                <a:gd name="T28" fmla="*/ 2147483646 w 106"/>
                <a:gd name="T29" fmla="*/ 2147483646 h 106"/>
                <a:gd name="T30" fmla="*/ 2147483646 w 106"/>
                <a:gd name="T31" fmla="*/ 2147483646 h 106"/>
                <a:gd name="T32" fmla="*/ 2147483646 w 106"/>
                <a:gd name="T33" fmla="*/ 2147483646 h 106"/>
                <a:gd name="T34" fmla="*/ 2147483646 w 106"/>
                <a:gd name="T35" fmla="*/ 2147483646 h 106"/>
                <a:gd name="T36" fmla="*/ 0 w 106"/>
                <a:gd name="T37" fmla="*/ 2147483646 h 106"/>
                <a:gd name="T38" fmla="*/ 0 w 106"/>
                <a:gd name="T39" fmla="*/ 2147483646 h 106"/>
                <a:gd name="T40" fmla="*/ 2147483646 w 106"/>
                <a:gd name="T41" fmla="*/ 2147483646 h 106"/>
                <a:gd name="T42" fmla="*/ 2147483646 w 106"/>
                <a:gd name="T43" fmla="*/ 2147483646 h 106"/>
                <a:gd name="T44" fmla="*/ 2147483646 w 106"/>
                <a:gd name="T45" fmla="*/ 2147483646 h 106"/>
                <a:gd name="T46" fmla="*/ 2147483646 w 106"/>
                <a:gd name="T47" fmla="*/ 2147483646 h 106"/>
                <a:gd name="T48" fmla="*/ 2147483646 w 106"/>
                <a:gd name="T49" fmla="*/ 2147483646 h 106"/>
                <a:gd name="T50" fmla="*/ 2147483646 w 106"/>
                <a:gd name="T51" fmla="*/ 2147483646 h 106"/>
                <a:gd name="T52" fmla="*/ 2147483646 w 106"/>
                <a:gd name="T53" fmla="*/ 0 h 106"/>
                <a:gd name="T54" fmla="*/ 2147483646 w 106"/>
                <a:gd name="T55" fmla="*/ 0 h 106"/>
                <a:gd name="T56" fmla="*/ 2147483646 w 106"/>
                <a:gd name="T57" fmla="*/ 0 h 106"/>
                <a:gd name="T58" fmla="*/ 2147483646 w 106"/>
                <a:gd name="T59" fmla="*/ 0 h 106"/>
                <a:gd name="T60" fmla="*/ 2147483646 w 106"/>
                <a:gd name="T61" fmla="*/ 2147483646 h 106"/>
                <a:gd name="T62" fmla="*/ 2147483646 w 106"/>
                <a:gd name="T63" fmla="*/ 2147483646 h 106"/>
                <a:gd name="T64" fmla="*/ 2147483646 w 106"/>
                <a:gd name="T65" fmla="*/ 2147483646 h 106"/>
                <a:gd name="T66" fmla="*/ 2147483646 w 106"/>
                <a:gd name="T67" fmla="*/ 2147483646 h 106"/>
                <a:gd name="T68" fmla="*/ 2147483646 w 106"/>
                <a:gd name="T69" fmla="*/ 2147483646 h 106"/>
                <a:gd name="T70" fmla="*/ 2147483646 w 106"/>
                <a:gd name="T71" fmla="*/ 2147483646 h 106"/>
                <a:gd name="T72" fmla="*/ 2147483646 w 106"/>
                <a:gd name="T73" fmla="*/ 2147483646 h 106"/>
                <a:gd name="T74" fmla="*/ 2147483646 w 106"/>
                <a:gd name="T75" fmla="*/ 2147483646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6"/>
                <a:gd name="T115" fmla="*/ 0 h 106"/>
                <a:gd name="T116" fmla="*/ 106 w 106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6" h="106">
                  <a:moveTo>
                    <a:pt x="106" y="52"/>
                  </a:moveTo>
                  <a:lnTo>
                    <a:pt x="106" y="52"/>
                  </a:lnTo>
                  <a:lnTo>
                    <a:pt x="106" y="64"/>
                  </a:lnTo>
                  <a:lnTo>
                    <a:pt x="102" y="74"/>
                  </a:lnTo>
                  <a:lnTo>
                    <a:pt x="98" y="82"/>
                  </a:lnTo>
                  <a:lnTo>
                    <a:pt x="92" y="90"/>
                  </a:lnTo>
                  <a:lnTo>
                    <a:pt x="84" y="96"/>
                  </a:lnTo>
                  <a:lnTo>
                    <a:pt x="74" y="102"/>
                  </a:lnTo>
                  <a:lnTo>
                    <a:pt x="64" y="104"/>
                  </a:lnTo>
                  <a:lnTo>
                    <a:pt x="54" y="106"/>
                  </a:lnTo>
                  <a:lnTo>
                    <a:pt x="44" y="104"/>
                  </a:lnTo>
                  <a:lnTo>
                    <a:pt x="34" y="102"/>
                  </a:lnTo>
                  <a:lnTo>
                    <a:pt x="24" y="96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4" y="74"/>
                  </a:lnTo>
                  <a:lnTo>
                    <a:pt x="2" y="64"/>
                  </a:lnTo>
                  <a:lnTo>
                    <a:pt x="0" y="52"/>
                  </a:lnTo>
                  <a:lnTo>
                    <a:pt x="2" y="42"/>
                  </a:lnTo>
                  <a:lnTo>
                    <a:pt x="4" y="32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8"/>
                  </a:lnTo>
                  <a:lnTo>
                    <a:pt x="34" y="4"/>
                  </a:lnTo>
                  <a:lnTo>
                    <a:pt x="44" y="0"/>
                  </a:lnTo>
                  <a:lnTo>
                    <a:pt x="54" y="0"/>
                  </a:lnTo>
                  <a:lnTo>
                    <a:pt x="64" y="0"/>
                  </a:lnTo>
                  <a:lnTo>
                    <a:pt x="74" y="4"/>
                  </a:lnTo>
                  <a:lnTo>
                    <a:pt x="84" y="8"/>
                  </a:lnTo>
                  <a:lnTo>
                    <a:pt x="92" y="16"/>
                  </a:lnTo>
                  <a:lnTo>
                    <a:pt x="98" y="24"/>
                  </a:lnTo>
                  <a:lnTo>
                    <a:pt x="102" y="32"/>
                  </a:lnTo>
                  <a:lnTo>
                    <a:pt x="106" y="42"/>
                  </a:lnTo>
                  <a:lnTo>
                    <a:pt x="106" y="5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Freeform 60"/>
            <p:cNvSpPr>
              <a:spLocks/>
            </p:cNvSpPr>
            <p:nvPr/>
          </p:nvSpPr>
          <p:spPr bwMode="auto">
            <a:xfrm>
              <a:off x="981075" y="5953125"/>
              <a:ext cx="123825" cy="127000"/>
            </a:xfrm>
            <a:custGeom>
              <a:avLst/>
              <a:gdLst>
                <a:gd name="T0" fmla="*/ 2147483646 w 78"/>
                <a:gd name="T1" fmla="*/ 2147483646 h 80"/>
                <a:gd name="T2" fmla="*/ 2147483646 w 78"/>
                <a:gd name="T3" fmla="*/ 2147483646 h 80"/>
                <a:gd name="T4" fmla="*/ 2147483646 w 78"/>
                <a:gd name="T5" fmla="*/ 2147483646 h 80"/>
                <a:gd name="T6" fmla="*/ 2147483646 w 78"/>
                <a:gd name="T7" fmla="*/ 2147483646 h 80"/>
                <a:gd name="T8" fmla="*/ 2147483646 w 78"/>
                <a:gd name="T9" fmla="*/ 2147483646 h 80"/>
                <a:gd name="T10" fmla="*/ 2147483646 w 78"/>
                <a:gd name="T11" fmla="*/ 2147483646 h 80"/>
                <a:gd name="T12" fmla="*/ 2147483646 w 78"/>
                <a:gd name="T13" fmla="*/ 2147483646 h 80"/>
                <a:gd name="T14" fmla="*/ 2147483646 w 78"/>
                <a:gd name="T15" fmla="*/ 2147483646 h 80"/>
                <a:gd name="T16" fmla="*/ 2147483646 w 78"/>
                <a:gd name="T17" fmla="*/ 2147483646 h 80"/>
                <a:gd name="T18" fmla="*/ 2147483646 w 78"/>
                <a:gd name="T19" fmla="*/ 2147483646 h 80"/>
                <a:gd name="T20" fmla="*/ 2147483646 w 78"/>
                <a:gd name="T21" fmla="*/ 2147483646 h 80"/>
                <a:gd name="T22" fmla="*/ 2147483646 w 78"/>
                <a:gd name="T23" fmla="*/ 2147483646 h 80"/>
                <a:gd name="T24" fmla="*/ 2147483646 w 78"/>
                <a:gd name="T25" fmla="*/ 2147483646 h 80"/>
                <a:gd name="T26" fmla="*/ 2147483646 w 78"/>
                <a:gd name="T27" fmla="*/ 2147483646 h 80"/>
                <a:gd name="T28" fmla="*/ 2147483646 w 78"/>
                <a:gd name="T29" fmla="*/ 2147483646 h 80"/>
                <a:gd name="T30" fmla="*/ 2147483646 w 78"/>
                <a:gd name="T31" fmla="*/ 2147483646 h 80"/>
                <a:gd name="T32" fmla="*/ 2147483646 w 78"/>
                <a:gd name="T33" fmla="*/ 2147483646 h 80"/>
                <a:gd name="T34" fmla="*/ 0 w 78"/>
                <a:gd name="T35" fmla="*/ 2147483646 h 80"/>
                <a:gd name="T36" fmla="*/ 0 w 78"/>
                <a:gd name="T37" fmla="*/ 2147483646 h 80"/>
                <a:gd name="T38" fmla="*/ 0 w 78"/>
                <a:gd name="T39" fmla="*/ 2147483646 h 80"/>
                <a:gd name="T40" fmla="*/ 0 w 78"/>
                <a:gd name="T41" fmla="*/ 2147483646 h 80"/>
                <a:gd name="T42" fmla="*/ 2147483646 w 78"/>
                <a:gd name="T43" fmla="*/ 2147483646 h 80"/>
                <a:gd name="T44" fmla="*/ 2147483646 w 78"/>
                <a:gd name="T45" fmla="*/ 2147483646 h 80"/>
                <a:gd name="T46" fmla="*/ 2147483646 w 78"/>
                <a:gd name="T47" fmla="*/ 2147483646 h 80"/>
                <a:gd name="T48" fmla="*/ 2147483646 w 78"/>
                <a:gd name="T49" fmla="*/ 2147483646 h 80"/>
                <a:gd name="T50" fmla="*/ 2147483646 w 78"/>
                <a:gd name="T51" fmla="*/ 2147483646 h 80"/>
                <a:gd name="T52" fmla="*/ 2147483646 w 78"/>
                <a:gd name="T53" fmla="*/ 2147483646 h 80"/>
                <a:gd name="T54" fmla="*/ 2147483646 w 78"/>
                <a:gd name="T55" fmla="*/ 0 h 80"/>
                <a:gd name="T56" fmla="*/ 2147483646 w 78"/>
                <a:gd name="T57" fmla="*/ 0 h 80"/>
                <a:gd name="T58" fmla="*/ 2147483646 w 78"/>
                <a:gd name="T59" fmla="*/ 2147483646 h 80"/>
                <a:gd name="T60" fmla="*/ 2147483646 w 78"/>
                <a:gd name="T61" fmla="*/ 2147483646 h 80"/>
                <a:gd name="T62" fmla="*/ 2147483646 w 78"/>
                <a:gd name="T63" fmla="*/ 2147483646 h 80"/>
                <a:gd name="T64" fmla="*/ 2147483646 w 78"/>
                <a:gd name="T65" fmla="*/ 2147483646 h 80"/>
                <a:gd name="T66" fmla="*/ 2147483646 w 78"/>
                <a:gd name="T67" fmla="*/ 2147483646 h 80"/>
                <a:gd name="T68" fmla="*/ 2147483646 w 78"/>
                <a:gd name="T69" fmla="*/ 2147483646 h 80"/>
                <a:gd name="T70" fmla="*/ 2147483646 w 78"/>
                <a:gd name="T71" fmla="*/ 2147483646 h 80"/>
                <a:gd name="T72" fmla="*/ 2147483646 w 78"/>
                <a:gd name="T73" fmla="*/ 2147483646 h 80"/>
                <a:gd name="T74" fmla="*/ 2147483646 w 78"/>
                <a:gd name="T75" fmla="*/ 2147483646 h 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8"/>
                <a:gd name="T115" fmla="*/ 0 h 80"/>
                <a:gd name="T116" fmla="*/ 78 w 78"/>
                <a:gd name="T117" fmla="*/ 80 h 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8" h="80">
                  <a:moveTo>
                    <a:pt x="78" y="40"/>
                  </a:moveTo>
                  <a:lnTo>
                    <a:pt x="78" y="40"/>
                  </a:lnTo>
                  <a:lnTo>
                    <a:pt x="78" y="48"/>
                  </a:lnTo>
                  <a:lnTo>
                    <a:pt x="76" y="56"/>
                  </a:lnTo>
                  <a:lnTo>
                    <a:pt x="72" y="64"/>
                  </a:lnTo>
                  <a:lnTo>
                    <a:pt x="68" y="68"/>
                  </a:lnTo>
                  <a:lnTo>
                    <a:pt x="62" y="74"/>
                  </a:lnTo>
                  <a:lnTo>
                    <a:pt x="54" y="78"/>
                  </a:lnTo>
                  <a:lnTo>
                    <a:pt x="48" y="80"/>
                  </a:lnTo>
                  <a:lnTo>
                    <a:pt x="40" y="80"/>
                  </a:lnTo>
                  <a:lnTo>
                    <a:pt x="32" y="80"/>
                  </a:lnTo>
                  <a:lnTo>
                    <a:pt x="24" y="78"/>
                  </a:lnTo>
                  <a:lnTo>
                    <a:pt x="16" y="74"/>
                  </a:lnTo>
                  <a:lnTo>
                    <a:pt x="12" y="68"/>
                  </a:lnTo>
                  <a:lnTo>
                    <a:pt x="6" y="64"/>
                  </a:lnTo>
                  <a:lnTo>
                    <a:pt x="2" y="56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2" y="26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6" y="8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48" y="2"/>
                  </a:lnTo>
                  <a:lnTo>
                    <a:pt x="54" y="4"/>
                  </a:lnTo>
                  <a:lnTo>
                    <a:pt x="62" y="8"/>
                  </a:lnTo>
                  <a:lnTo>
                    <a:pt x="68" y="12"/>
                  </a:lnTo>
                  <a:lnTo>
                    <a:pt x="72" y="18"/>
                  </a:lnTo>
                  <a:lnTo>
                    <a:pt x="76" y="26"/>
                  </a:lnTo>
                  <a:lnTo>
                    <a:pt x="78" y="32"/>
                  </a:lnTo>
                  <a:lnTo>
                    <a:pt x="78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61"/>
            <p:cNvSpPr>
              <a:spLocks/>
            </p:cNvSpPr>
            <p:nvPr/>
          </p:nvSpPr>
          <p:spPr bwMode="auto">
            <a:xfrm>
              <a:off x="3282950" y="5794375"/>
              <a:ext cx="127000" cy="127000"/>
            </a:xfrm>
            <a:custGeom>
              <a:avLst/>
              <a:gdLst>
                <a:gd name="T0" fmla="*/ 2147483646 w 80"/>
                <a:gd name="T1" fmla="*/ 2147483646 h 80"/>
                <a:gd name="T2" fmla="*/ 2147483646 w 80"/>
                <a:gd name="T3" fmla="*/ 2147483646 h 80"/>
                <a:gd name="T4" fmla="*/ 2147483646 w 80"/>
                <a:gd name="T5" fmla="*/ 2147483646 h 80"/>
                <a:gd name="T6" fmla="*/ 2147483646 w 80"/>
                <a:gd name="T7" fmla="*/ 2147483646 h 80"/>
                <a:gd name="T8" fmla="*/ 2147483646 w 80"/>
                <a:gd name="T9" fmla="*/ 2147483646 h 80"/>
                <a:gd name="T10" fmla="*/ 2147483646 w 80"/>
                <a:gd name="T11" fmla="*/ 2147483646 h 80"/>
                <a:gd name="T12" fmla="*/ 2147483646 w 80"/>
                <a:gd name="T13" fmla="*/ 2147483646 h 80"/>
                <a:gd name="T14" fmla="*/ 2147483646 w 80"/>
                <a:gd name="T15" fmla="*/ 2147483646 h 80"/>
                <a:gd name="T16" fmla="*/ 2147483646 w 80"/>
                <a:gd name="T17" fmla="*/ 2147483646 h 80"/>
                <a:gd name="T18" fmla="*/ 2147483646 w 80"/>
                <a:gd name="T19" fmla="*/ 2147483646 h 80"/>
                <a:gd name="T20" fmla="*/ 2147483646 w 80"/>
                <a:gd name="T21" fmla="*/ 2147483646 h 80"/>
                <a:gd name="T22" fmla="*/ 2147483646 w 80"/>
                <a:gd name="T23" fmla="*/ 2147483646 h 80"/>
                <a:gd name="T24" fmla="*/ 2147483646 w 80"/>
                <a:gd name="T25" fmla="*/ 2147483646 h 80"/>
                <a:gd name="T26" fmla="*/ 2147483646 w 80"/>
                <a:gd name="T27" fmla="*/ 2147483646 h 80"/>
                <a:gd name="T28" fmla="*/ 2147483646 w 80"/>
                <a:gd name="T29" fmla="*/ 2147483646 h 80"/>
                <a:gd name="T30" fmla="*/ 2147483646 w 80"/>
                <a:gd name="T31" fmla="*/ 2147483646 h 80"/>
                <a:gd name="T32" fmla="*/ 2147483646 w 80"/>
                <a:gd name="T33" fmla="*/ 2147483646 h 80"/>
                <a:gd name="T34" fmla="*/ 0 w 80"/>
                <a:gd name="T35" fmla="*/ 2147483646 h 80"/>
                <a:gd name="T36" fmla="*/ 0 w 80"/>
                <a:gd name="T37" fmla="*/ 2147483646 h 80"/>
                <a:gd name="T38" fmla="*/ 0 w 80"/>
                <a:gd name="T39" fmla="*/ 2147483646 h 80"/>
                <a:gd name="T40" fmla="*/ 0 w 80"/>
                <a:gd name="T41" fmla="*/ 2147483646 h 80"/>
                <a:gd name="T42" fmla="*/ 2147483646 w 80"/>
                <a:gd name="T43" fmla="*/ 2147483646 h 80"/>
                <a:gd name="T44" fmla="*/ 2147483646 w 80"/>
                <a:gd name="T45" fmla="*/ 2147483646 h 80"/>
                <a:gd name="T46" fmla="*/ 2147483646 w 80"/>
                <a:gd name="T47" fmla="*/ 2147483646 h 80"/>
                <a:gd name="T48" fmla="*/ 2147483646 w 80"/>
                <a:gd name="T49" fmla="*/ 2147483646 h 80"/>
                <a:gd name="T50" fmla="*/ 2147483646 w 80"/>
                <a:gd name="T51" fmla="*/ 2147483646 h 80"/>
                <a:gd name="T52" fmla="*/ 2147483646 w 80"/>
                <a:gd name="T53" fmla="*/ 0 h 80"/>
                <a:gd name="T54" fmla="*/ 2147483646 w 80"/>
                <a:gd name="T55" fmla="*/ 0 h 80"/>
                <a:gd name="T56" fmla="*/ 2147483646 w 80"/>
                <a:gd name="T57" fmla="*/ 0 h 80"/>
                <a:gd name="T58" fmla="*/ 2147483646 w 80"/>
                <a:gd name="T59" fmla="*/ 0 h 80"/>
                <a:gd name="T60" fmla="*/ 2147483646 w 80"/>
                <a:gd name="T61" fmla="*/ 2147483646 h 80"/>
                <a:gd name="T62" fmla="*/ 2147483646 w 80"/>
                <a:gd name="T63" fmla="*/ 2147483646 h 80"/>
                <a:gd name="T64" fmla="*/ 2147483646 w 80"/>
                <a:gd name="T65" fmla="*/ 2147483646 h 80"/>
                <a:gd name="T66" fmla="*/ 2147483646 w 80"/>
                <a:gd name="T67" fmla="*/ 2147483646 h 80"/>
                <a:gd name="T68" fmla="*/ 2147483646 w 80"/>
                <a:gd name="T69" fmla="*/ 2147483646 h 80"/>
                <a:gd name="T70" fmla="*/ 2147483646 w 80"/>
                <a:gd name="T71" fmla="*/ 2147483646 h 80"/>
                <a:gd name="T72" fmla="*/ 2147483646 w 80"/>
                <a:gd name="T73" fmla="*/ 2147483646 h 80"/>
                <a:gd name="T74" fmla="*/ 2147483646 w 80"/>
                <a:gd name="T75" fmla="*/ 2147483646 h 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80"/>
                <a:gd name="T116" fmla="*/ 80 w 80"/>
                <a:gd name="T117" fmla="*/ 80 h 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80">
                  <a:moveTo>
                    <a:pt x="80" y="40"/>
                  </a:moveTo>
                  <a:lnTo>
                    <a:pt x="80" y="40"/>
                  </a:lnTo>
                  <a:lnTo>
                    <a:pt x="78" y="48"/>
                  </a:lnTo>
                  <a:lnTo>
                    <a:pt x="76" y="56"/>
                  </a:lnTo>
                  <a:lnTo>
                    <a:pt x="72" y="62"/>
                  </a:lnTo>
                  <a:lnTo>
                    <a:pt x="68" y="68"/>
                  </a:lnTo>
                  <a:lnTo>
                    <a:pt x="62" y="72"/>
                  </a:lnTo>
                  <a:lnTo>
                    <a:pt x="56" y="76"/>
                  </a:lnTo>
                  <a:lnTo>
                    <a:pt x="48" y="78"/>
                  </a:lnTo>
                  <a:lnTo>
                    <a:pt x="40" y="80"/>
                  </a:lnTo>
                  <a:lnTo>
                    <a:pt x="32" y="78"/>
                  </a:lnTo>
                  <a:lnTo>
                    <a:pt x="24" y="76"/>
                  </a:lnTo>
                  <a:lnTo>
                    <a:pt x="18" y="72"/>
                  </a:lnTo>
                  <a:lnTo>
                    <a:pt x="12" y="68"/>
                  </a:lnTo>
                  <a:lnTo>
                    <a:pt x="6" y="62"/>
                  </a:lnTo>
                  <a:lnTo>
                    <a:pt x="4" y="56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2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2"/>
                  </a:lnTo>
                  <a:lnTo>
                    <a:pt x="62" y="6"/>
                  </a:lnTo>
                  <a:lnTo>
                    <a:pt x="68" y="12"/>
                  </a:lnTo>
                  <a:lnTo>
                    <a:pt x="72" y="18"/>
                  </a:lnTo>
                  <a:lnTo>
                    <a:pt x="76" y="24"/>
                  </a:lnTo>
                  <a:lnTo>
                    <a:pt x="78" y="32"/>
                  </a:lnTo>
                  <a:lnTo>
                    <a:pt x="80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62"/>
            <p:cNvSpPr>
              <a:spLocks/>
            </p:cNvSpPr>
            <p:nvPr/>
          </p:nvSpPr>
          <p:spPr bwMode="auto">
            <a:xfrm>
              <a:off x="3533775" y="5689600"/>
              <a:ext cx="120650" cy="123825"/>
            </a:xfrm>
            <a:custGeom>
              <a:avLst/>
              <a:gdLst>
                <a:gd name="T0" fmla="*/ 2147483646 w 76"/>
                <a:gd name="T1" fmla="*/ 2147483646 h 78"/>
                <a:gd name="T2" fmla="*/ 2147483646 w 76"/>
                <a:gd name="T3" fmla="*/ 2147483646 h 78"/>
                <a:gd name="T4" fmla="*/ 2147483646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0 w 76"/>
                <a:gd name="T35" fmla="*/ 2147483646 h 78"/>
                <a:gd name="T36" fmla="*/ 0 w 76"/>
                <a:gd name="T37" fmla="*/ 2147483646 h 78"/>
                <a:gd name="T38" fmla="*/ 0 w 76"/>
                <a:gd name="T39" fmla="*/ 2147483646 h 78"/>
                <a:gd name="T40" fmla="*/ 0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2147483646 w 76"/>
                <a:gd name="T71" fmla="*/ 2147483646 h 78"/>
                <a:gd name="T72" fmla="*/ 2147483646 w 76"/>
                <a:gd name="T73" fmla="*/ 2147483646 h 78"/>
                <a:gd name="T74" fmla="*/ 2147483646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76" y="40"/>
                  </a:moveTo>
                  <a:lnTo>
                    <a:pt x="76" y="40"/>
                  </a:lnTo>
                  <a:lnTo>
                    <a:pt x="76" y="46"/>
                  </a:lnTo>
                  <a:lnTo>
                    <a:pt x="74" y="54"/>
                  </a:lnTo>
                  <a:lnTo>
                    <a:pt x="70" y="60"/>
                  </a:lnTo>
                  <a:lnTo>
                    <a:pt x="64" y="66"/>
                  </a:lnTo>
                  <a:lnTo>
                    <a:pt x="60" y="70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8" y="78"/>
                  </a:lnTo>
                  <a:lnTo>
                    <a:pt x="30" y="76"/>
                  </a:lnTo>
                  <a:lnTo>
                    <a:pt x="22" y="74"/>
                  </a:lnTo>
                  <a:lnTo>
                    <a:pt x="16" y="70"/>
                  </a:lnTo>
                  <a:lnTo>
                    <a:pt x="10" y="66"/>
                  </a:lnTo>
                  <a:lnTo>
                    <a:pt x="6" y="60"/>
                  </a:lnTo>
                  <a:lnTo>
                    <a:pt x="2" y="54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8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70" y="18"/>
                  </a:lnTo>
                  <a:lnTo>
                    <a:pt x="74" y="24"/>
                  </a:lnTo>
                  <a:lnTo>
                    <a:pt x="76" y="32"/>
                  </a:lnTo>
                  <a:lnTo>
                    <a:pt x="76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63"/>
            <p:cNvSpPr>
              <a:spLocks/>
            </p:cNvSpPr>
            <p:nvPr/>
          </p:nvSpPr>
          <p:spPr bwMode="auto">
            <a:xfrm>
              <a:off x="962025" y="5470525"/>
              <a:ext cx="142875" cy="142875"/>
            </a:xfrm>
            <a:custGeom>
              <a:avLst/>
              <a:gdLst>
                <a:gd name="T0" fmla="*/ 2147483646 w 90"/>
                <a:gd name="T1" fmla="*/ 2147483646 h 90"/>
                <a:gd name="T2" fmla="*/ 2147483646 w 90"/>
                <a:gd name="T3" fmla="*/ 2147483646 h 90"/>
                <a:gd name="T4" fmla="*/ 2147483646 w 90"/>
                <a:gd name="T5" fmla="*/ 2147483646 h 90"/>
                <a:gd name="T6" fmla="*/ 2147483646 w 90"/>
                <a:gd name="T7" fmla="*/ 2147483646 h 90"/>
                <a:gd name="T8" fmla="*/ 2147483646 w 90"/>
                <a:gd name="T9" fmla="*/ 2147483646 h 90"/>
                <a:gd name="T10" fmla="*/ 2147483646 w 90"/>
                <a:gd name="T11" fmla="*/ 2147483646 h 90"/>
                <a:gd name="T12" fmla="*/ 2147483646 w 90"/>
                <a:gd name="T13" fmla="*/ 2147483646 h 90"/>
                <a:gd name="T14" fmla="*/ 2147483646 w 90"/>
                <a:gd name="T15" fmla="*/ 2147483646 h 90"/>
                <a:gd name="T16" fmla="*/ 2147483646 w 90"/>
                <a:gd name="T17" fmla="*/ 2147483646 h 90"/>
                <a:gd name="T18" fmla="*/ 2147483646 w 90"/>
                <a:gd name="T19" fmla="*/ 2147483646 h 90"/>
                <a:gd name="T20" fmla="*/ 2147483646 w 90"/>
                <a:gd name="T21" fmla="*/ 2147483646 h 90"/>
                <a:gd name="T22" fmla="*/ 2147483646 w 90"/>
                <a:gd name="T23" fmla="*/ 2147483646 h 90"/>
                <a:gd name="T24" fmla="*/ 2147483646 w 90"/>
                <a:gd name="T25" fmla="*/ 2147483646 h 90"/>
                <a:gd name="T26" fmla="*/ 2147483646 w 90"/>
                <a:gd name="T27" fmla="*/ 2147483646 h 90"/>
                <a:gd name="T28" fmla="*/ 2147483646 w 90"/>
                <a:gd name="T29" fmla="*/ 2147483646 h 90"/>
                <a:gd name="T30" fmla="*/ 2147483646 w 90"/>
                <a:gd name="T31" fmla="*/ 2147483646 h 90"/>
                <a:gd name="T32" fmla="*/ 2147483646 w 90"/>
                <a:gd name="T33" fmla="*/ 2147483646 h 90"/>
                <a:gd name="T34" fmla="*/ 2147483646 w 90"/>
                <a:gd name="T35" fmla="*/ 2147483646 h 90"/>
                <a:gd name="T36" fmla="*/ 0 w 90"/>
                <a:gd name="T37" fmla="*/ 2147483646 h 90"/>
                <a:gd name="T38" fmla="*/ 0 w 90"/>
                <a:gd name="T39" fmla="*/ 2147483646 h 90"/>
                <a:gd name="T40" fmla="*/ 2147483646 w 90"/>
                <a:gd name="T41" fmla="*/ 2147483646 h 90"/>
                <a:gd name="T42" fmla="*/ 2147483646 w 90"/>
                <a:gd name="T43" fmla="*/ 2147483646 h 90"/>
                <a:gd name="T44" fmla="*/ 2147483646 w 90"/>
                <a:gd name="T45" fmla="*/ 2147483646 h 90"/>
                <a:gd name="T46" fmla="*/ 2147483646 w 90"/>
                <a:gd name="T47" fmla="*/ 2147483646 h 90"/>
                <a:gd name="T48" fmla="*/ 2147483646 w 90"/>
                <a:gd name="T49" fmla="*/ 2147483646 h 90"/>
                <a:gd name="T50" fmla="*/ 2147483646 w 90"/>
                <a:gd name="T51" fmla="*/ 2147483646 h 90"/>
                <a:gd name="T52" fmla="*/ 2147483646 w 90"/>
                <a:gd name="T53" fmla="*/ 2147483646 h 90"/>
                <a:gd name="T54" fmla="*/ 2147483646 w 90"/>
                <a:gd name="T55" fmla="*/ 0 h 90"/>
                <a:gd name="T56" fmla="*/ 2147483646 w 90"/>
                <a:gd name="T57" fmla="*/ 0 h 90"/>
                <a:gd name="T58" fmla="*/ 2147483646 w 90"/>
                <a:gd name="T59" fmla="*/ 2147483646 h 90"/>
                <a:gd name="T60" fmla="*/ 2147483646 w 90"/>
                <a:gd name="T61" fmla="*/ 2147483646 h 90"/>
                <a:gd name="T62" fmla="*/ 2147483646 w 90"/>
                <a:gd name="T63" fmla="*/ 2147483646 h 90"/>
                <a:gd name="T64" fmla="*/ 2147483646 w 90"/>
                <a:gd name="T65" fmla="*/ 2147483646 h 90"/>
                <a:gd name="T66" fmla="*/ 2147483646 w 90"/>
                <a:gd name="T67" fmla="*/ 2147483646 h 90"/>
                <a:gd name="T68" fmla="*/ 2147483646 w 90"/>
                <a:gd name="T69" fmla="*/ 2147483646 h 90"/>
                <a:gd name="T70" fmla="*/ 2147483646 w 90"/>
                <a:gd name="T71" fmla="*/ 2147483646 h 90"/>
                <a:gd name="T72" fmla="*/ 2147483646 w 90"/>
                <a:gd name="T73" fmla="*/ 2147483646 h 90"/>
                <a:gd name="T74" fmla="*/ 2147483646 w 90"/>
                <a:gd name="T75" fmla="*/ 2147483646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90"/>
                <a:gd name="T116" fmla="*/ 90 w 90"/>
                <a:gd name="T117" fmla="*/ 90 h 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90">
                  <a:moveTo>
                    <a:pt x="90" y="46"/>
                  </a:moveTo>
                  <a:lnTo>
                    <a:pt x="90" y="46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88"/>
                  </a:lnTo>
                  <a:lnTo>
                    <a:pt x="44" y="90"/>
                  </a:lnTo>
                  <a:lnTo>
                    <a:pt x="36" y="88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2" y="54"/>
                  </a:lnTo>
                  <a:lnTo>
                    <a:pt x="0" y="46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4" y="0"/>
                  </a:lnTo>
                  <a:lnTo>
                    <a:pt x="54" y="2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4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Freeform 64"/>
            <p:cNvSpPr>
              <a:spLocks/>
            </p:cNvSpPr>
            <p:nvPr/>
          </p:nvSpPr>
          <p:spPr bwMode="auto">
            <a:xfrm>
              <a:off x="1403350" y="5413375"/>
              <a:ext cx="98425" cy="98425"/>
            </a:xfrm>
            <a:custGeom>
              <a:avLst/>
              <a:gdLst>
                <a:gd name="T0" fmla="*/ 2147483646 w 62"/>
                <a:gd name="T1" fmla="*/ 2147483646 h 62"/>
                <a:gd name="T2" fmla="*/ 2147483646 w 62"/>
                <a:gd name="T3" fmla="*/ 2147483646 h 62"/>
                <a:gd name="T4" fmla="*/ 2147483646 w 62"/>
                <a:gd name="T5" fmla="*/ 2147483646 h 62"/>
                <a:gd name="T6" fmla="*/ 2147483646 w 62"/>
                <a:gd name="T7" fmla="*/ 2147483646 h 62"/>
                <a:gd name="T8" fmla="*/ 2147483646 w 62"/>
                <a:gd name="T9" fmla="*/ 2147483646 h 62"/>
                <a:gd name="T10" fmla="*/ 2147483646 w 62"/>
                <a:gd name="T11" fmla="*/ 2147483646 h 62"/>
                <a:gd name="T12" fmla="*/ 2147483646 w 62"/>
                <a:gd name="T13" fmla="*/ 2147483646 h 62"/>
                <a:gd name="T14" fmla="*/ 2147483646 w 62"/>
                <a:gd name="T15" fmla="*/ 2147483646 h 62"/>
                <a:gd name="T16" fmla="*/ 2147483646 w 62"/>
                <a:gd name="T17" fmla="*/ 2147483646 h 62"/>
                <a:gd name="T18" fmla="*/ 2147483646 w 62"/>
                <a:gd name="T19" fmla="*/ 2147483646 h 62"/>
                <a:gd name="T20" fmla="*/ 2147483646 w 62"/>
                <a:gd name="T21" fmla="*/ 2147483646 h 62"/>
                <a:gd name="T22" fmla="*/ 2147483646 w 62"/>
                <a:gd name="T23" fmla="*/ 2147483646 h 62"/>
                <a:gd name="T24" fmla="*/ 2147483646 w 62"/>
                <a:gd name="T25" fmla="*/ 2147483646 h 62"/>
                <a:gd name="T26" fmla="*/ 0 w 62"/>
                <a:gd name="T27" fmla="*/ 2147483646 h 62"/>
                <a:gd name="T28" fmla="*/ 0 w 62"/>
                <a:gd name="T29" fmla="*/ 2147483646 h 62"/>
                <a:gd name="T30" fmla="*/ 0 w 62"/>
                <a:gd name="T31" fmla="*/ 2147483646 h 62"/>
                <a:gd name="T32" fmla="*/ 0 w 62"/>
                <a:gd name="T33" fmla="*/ 2147483646 h 62"/>
                <a:gd name="T34" fmla="*/ 2147483646 w 62"/>
                <a:gd name="T35" fmla="*/ 2147483646 h 62"/>
                <a:gd name="T36" fmla="*/ 2147483646 w 62"/>
                <a:gd name="T37" fmla="*/ 2147483646 h 62"/>
                <a:gd name="T38" fmla="*/ 2147483646 w 62"/>
                <a:gd name="T39" fmla="*/ 2147483646 h 62"/>
                <a:gd name="T40" fmla="*/ 2147483646 w 62"/>
                <a:gd name="T41" fmla="*/ 2147483646 h 62"/>
                <a:gd name="T42" fmla="*/ 2147483646 w 62"/>
                <a:gd name="T43" fmla="*/ 0 h 62"/>
                <a:gd name="T44" fmla="*/ 2147483646 w 62"/>
                <a:gd name="T45" fmla="*/ 0 h 62"/>
                <a:gd name="T46" fmla="*/ 2147483646 w 62"/>
                <a:gd name="T47" fmla="*/ 2147483646 h 62"/>
                <a:gd name="T48" fmla="*/ 2147483646 w 62"/>
                <a:gd name="T49" fmla="*/ 2147483646 h 62"/>
                <a:gd name="T50" fmla="*/ 2147483646 w 62"/>
                <a:gd name="T51" fmla="*/ 2147483646 h 62"/>
                <a:gd name="T52" fmla="*/ 2147483646 w 62"/>
                <a:gd name="T53" fmla="*/ 2147483646 h 62"/>
                <a:gd name="T54" fmla="*/ 2147483646 w 62"/>
                <a:gd name="T55" fmla="*/ 2147483646 h 62"/>
                <a:gd name="T56" fmla="*/ 2147483646 w 62"/>
                <a:gd name="T57" fmla="*/ 2147483646 h 62"/>
                <a:gd name="T58" fmla="*/ 2147483646 w 62"/>
                <a:gd name="T59" fmla="*/ 2147483646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"/>
                <a:gd name="T91" fmla="*/ 0 h 62"/>
                <a:gd name="T92" fmla="*/ 62 w 62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" h="62">
                  <a:moveTo>
                    <a:pt x="62" y="32"/>
                  </a:moveTo>
                  <a:lnTo>
                    <a:pt x="62" y="32"/>
                  </a:lnTo>
                  <a:lnTo>
                    <a:pt x="62" y="38"/>
                  </a:lnTo>
                  <a:lnTo>
                    <a:pt x="60" y="44"/>
                  </a:lnTo>
                  <a:lnTo>
                    <a:pt x="52" y="54"/>
                  </a:lnTo>
                  <a:lnTo>
                    <a:pt x="42" y="60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4" y="62"/>
                  </a:lnTo>
                  <a:lnTo>
                    <a:pt x="18" y="60"/>
                  </a:lnTo>
                  <a:lnTo>
                    <a:pt x="8" y="54"/>
                  </a:lnTo>
                  <a:lnTo>
                    <a:pt x="2" y="44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8" y="10"/>
                  </a:lnTo>
                  <a:lnTo>
                    <a:pt x="18" y="4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8" y="2"/>
                  </a:lnTo>
                  <a:lnTo>
                    <a:pt x="42" y="4"/>
                  </a:lnTo>
                  <a:lnTo>
                    <a:pt x="52" y="10"/>
                  </a:lnTo>
                  <a:lnTo>
                    <a:pt x="60" y="20"/>
                  </a:lnTo>
                  <a:lnTo>
                    <a:pt x="62" y="26"/>
                  </a:lnTo>
                  <a:lnTo>
                    <a:pt x="62" y="32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65"/>
            <p:cNvSpPr>
              <a:spLocks/>
            </p:cNvSpPr>
            <p:nvPr/>
          </p:nvSpPr>
          <p:spPr bwMode="auto">
            <a:xfrm>
              <a:off x="1520825" y="5527675"/>
              <a:ext cx="107950" cy="107950"/>
            </a:xfrm>
            <a:custGeom>
              <a:avLst/>
              <a:gdLst>
                <a:gd name="T0" fmla="*/ 2147483646 w 68"/>
                <a:gd name="T1" fmla="*/ 2147483646 h 68"/>
                <a:gd name="T2" fmla="*/ 2147483646 w 68"/>
                <a:gd name="T3" fmla="*/ 2147483646 h 68"/>
                <a:gd name="T4" fmla="*/ 2147483646 w 68"/>
                <a:gd name="T5" fmla="*/ 2147483646 h 68"/>
                <a:gd name="T6" fmla="*/ 2147483646 w 68"/>
                <a:gd name="T7" fmla="*/ 2147483646 h 68"/>
                <a:gd name="T8" fmla="*/ 2147483646 w 68"/>
                <a:gd name="T9" fmla="*/ 2147483646 h 68"/>
                <a:gd name="T10" fmla="*/ 2147483646 w 68"/>
                <a:gd name="T11" fmla="*/ 2147483646 h 68"/>
                <a:gd name="T12" fmla="*/ 2147483646 w 68"/>
                <a:gd name="T13" fmla="*/ 2147483646 h 68"/>
                <a:gd name="T14" fmla="*/ 2147483646 w 68"/>
                <a:gd name="T15" fmla="*/ 2147483646 h 68"/>
                <a:gd name="T16" fmla="*/ 2147483646 w 68"/>
                <a:gd name="T17" fmla="*/ 2147483646 h 68"/>
                <a:gd name="T18" fmla="*/ 2147483646 w 68"/>
                <a:gd name="T19" fmla="*/ 2147483646 h 68"/>
                <a:gd name="T20" fmla="*/ 2147483646 w 68"/>
                <a:gd name="T21" fmla="*/ 2147483646 h 68"/>
                <a:gd name="T22" fmla="*/ 2147483646 w 68"/>
                <a:gd name="T23" fmla="*/ 2147483646 h 68"/>
                <a:gd name="T24" fmla="*/ 2147483646 w 68"/>
                <a:gd name="T25" fmla="*/ 2147483646 h 68"/>
                <a:gd name="T26" fmla="*/ 2147483646 w 68"/>
                <a:gd name="T27" fmla="*/ 2147483646 h 68"/>
                <a:gd name="T28" fmla="*/ 2147483646 w 68"/>
                <a:gd name="T29" fmla="*/ 2147483646 h 68"/>
                <a:gd name="T30" fmla="*/ 2147483646 w 68"/>
                <a:gd name="T31" fmla="*/ 2147483646 h 68"/>
                <a:gd name="T32" fmla="*/ 2147483646 w 68"/>
                <a:gd name="T33" fmla="*/ 2147483646 h 68"/>
                <a:gd name="T34" fmla="*/ 2147483646 w 68"/>
                <a:gd name="T35" fmla="*/ 2147483646 h 68"/>
                <a:gd name="T36" fmla="*/ 0 w 68"/>
                <a:gd name="T37" fmla="*/ 2147483646 h 68"/>
                <a:gd name="T38" fmla="*/ 0 w 68"/>
                <a:gd name="T39" fmla="*/ 2147483646 h 68"/>
                <a:gd name="T40" fmla="*/ 2147483646 w 68"/>
                <a:gd name="T41" fmla="*/ 2147483646 h 68"/>
                <a:gd name="T42" fmla="*/ 2147483646 w 68"/>
                <a:gd name="T43" fmla="*/ 2147483646 h 68"/>
                <a:gd name="T44" fmla="*/ 2147483646 w 68"/>
                <a:gd name="T45" fmla="*/ 2147483646 h 68"/>
                <a:gd name="T46" fmla="*/ 2147483646 w 68"/>
                <a:gd name="T47" fmla="*/ 2147483646 h 68"/>
                <a:gd name="T48" fmla="*/ 2147483646 w 68"/>
                <a:gd name="T49" fmla="*/ 2147483646 h 68"/>
                <a:gd name="T50" fmla="*/ 2147483646 w 68"/>
                <a:gd name="T51" fmla="*/ 2147483646 h 68"/>
                <a:gd name="T52" fmla="*/ 2147483646 w 68"/>
                <a:gd name="T53" fmla="*/ 0 h 68"/>
                <a:gd name="T54" fmla="*/ 2147483646 w 68"/>
                <a:gd name="T55" fmla="*/ 0 h 68"/>
                <a:gd name="T56" fmla="*/ 2147483646 w 68"/>
                <a:gd name="T57" fmla="*/ 0 h 68"/>
                <a:gd name="T58" fmla="*/ 2147483646 w 68"/>
                <a:gd name="T59" fmla="*/ 0 h 68"/>
                <a:gd name="T60" fmla="*/ 2147483646 w 68"/>
                <a:gd name="T61" fmla="*/ 2147483646 h 68"/>
                <a:gd name="T62" fmla="*/ 2147483646 w 68"/>
                <a:gd name="T63" fmla="*/ 2147483646 h 68"/>
                <a:gd name="T64" fmla="*/ 2147483646 w 68"/>
                <a:gd name="T65" fmla="*/ 2147483646 h 68"/>
                <a:gd name="T66" fmla="*/ 2147483646 w 68"/>
                <a:gd name="T67" fmla="*/ 2147483646 h 68"/>
                <a:gd name="T68" fmla="*/ 2147483646 w 68"/>
                <a:gd name="T69" fmla="*/ 2147483646 h 68"/>
                <a:gd name="T70" fmla="*/ 2147483646 w 68"/>
                <a:gd name="T71" fmla="*/ 2147483646 h 68"/>
                <a:gd name="T72" fmla="*/ 2147483646 w 68"/>
                <a:gd name="T73" fmla="*/ 2147483646 h 68"/>
                <a:gd name="T74" fmla="*/ 2147483646 w 68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8"/>
                <a:gd name="T115" fmla="*/ 0 h 68"/>
                <a:gd name="T116" fmla="*/ 68 w 68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8" h="68">
                  <a:moveTo>
                    <a:pt x="68" y="34"/>
                  </a:moveTo>
                  <a:lnTo>
                    <a:pt x="68" y="34"/>
                  </a:lnTo>
                  <a:lnTo>
                    <a:pt x="68" y="40"/>
                  </a:lnTo>
                  <a:lnTo>
                    <a:pt x="66" y="46"/>
                  </a:lnTo>
                  <a:lnTo>
                    <a:pt x="62" y="52"/>
                  </a:lnTo>
                  <a:lnTo>
                    <a:pt x="58" y="58"/>
                  </a:lnTo>
                  <a:lnTo>
                    <a:pt x="54" y="62"/>
                  </a:lnTo>
                  <a:lnTo>
                    <a:pt x="48" y="64"/>
                  </a:lnTo>
                  <a:lnTo>
                    <a:pt x="42" y="66"/>
                  </a:lnTo>
                  <a:lnTo>
                    <a:pt x="34" y="68"/>
                  </a:lnTo>
                  <a:lnTo>
                    <a:pt x="28" y="66"/>
                  </a:lnTo>
                  <a:lnTo>
                    <a:pt x="22" y="64"/>
                  </a:lnTo>
                  <a:lnTo>
                    <a:pt x="16" y="62"/>
                  </a:lnTo>
                  <a:lnTo>
                    <a:pt x="10" y="58"/>
                  </a:lnTo>
                  <a:lnTo>
                    <a:pt x="6" y="52"/>
                  </a:lnTo>
                  <a:lnTo>
                    <a:pt x="4" y="46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42" y="0"/>
                  </a:lnTo>
                  <a:lnTo>
                    <a:pt x="48" y="2"/>
                  </a:lnTo>
                  <a:lnTo>
                    <a:pt x="54" y="6"/>
                  </a:lnTo>
                  <a:lnTo>
                    <a:pt x="58" y="10"/>
                  </a:lnTo>
                  <a:lnTo>
                    <a:pt x="62" y="14"/>
                  </a:lnTo>
                  <a:lnTo>
                    <a:pt x="66" y="20"/>
                  </a:lnTo>
                  <a:lnTo>
                    <a:pt x="68" y="26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Freeform 66"/>
            <p:cNvSpPr>
              <a:spLocks/>
            </p:cNvSpPr>
            <p:nvPr/>
          </p:nvSpPr>
          <p:spPr bwMode="auto">
            <a:xfrm>
              <a:off x="2324100" y="5867400"/>
              <a:ext cx="158750" cy="158750"/>
            </a:xfrm>
            <a:custGeom>
              <a:avLst/>
              <a:gdLst>
                <a:gd name="T0" fmla="*/ 2147483646 w 100"/>
                <a:gd name="T1" fmla="*/ 2147483646 h 100"/>
                <a:gd name="T2" fmla="*/ 2147483646 w 100"/>
                <a:gd name="T3" fmla="*/ 2147483646 h 100"/>
                <a:gd name="T4" fmla="*/ 2147483646 w 100"/>
                <a:gd name="T5" fmla="*/ 2147483646 h 100"/>
                <a:gd name="T6" fmla="*/ 2147483646 w 100"/>
                <a:gd name="T7" fmla="*/ 2147483646 h 100"/>
                <a:gd name="T8" fmla="*/ 2147483646 w 100"/>
                <a:gd name="T9" fmla="*/ 2147483646 h 100"/>
                <a:gd name="T10" fmla="*/ 2147483646 w 100"/>
                <a:gd name="T11" fmla="*/ 2147483646 h 100"/>
                <a:gd name="T12" fmla="*/ 2147483646 w 100"/>
                <a:gd name="T13" fmla="*/ 2147483646 h 100"/>
                <a:gd name="T14" fmla="*/ 2147483646 w 100"/>
                <a:gd name="T15" fmla="*/ 2147483646 h 100"/>
                <a:gd name="T16" fmla="*/ 2147483646 w 100"/>
                <a:gd name="T17" fmla="*/ 2147483646 h 100"/>
                <a:gd name="T18" fmla="*/ 2147483646 w 100"/>
                <a:gd name="T19" fmla="*/ 2147483646 h 100"/>
                <a:gd name="T20" fmla="*/ 2147483646 w 100"/>
                <a:gd name="T21" fmla="*/ 2147483646 h 100"/>
                <a:gd name="T22" fmla="*/ 2147483646 w 100"/>
                <a:gd name="T23" fmla="*/ 2147483646 h 100"/>
                <a:gd name="T24" fmla="*/ 2147483646 w 100"/>
                <a:gd name="T25" fmla="*/ 2147483646 h 100"/>
                <a:gd name="T26" fmla="*/ 2147483646 w 100"/>
                <a:gd name="T27" fmla="*/ 2147483646 h 100"/>
                <a:gd name="T28" fmla="*/ 2147483646 w 100"/>
                <a:gd name="T29" fmla="*/ 2147483646 h 100"/>
                <a:gd name="T30" fmla="*/ 2147483646 w 100"/>
                <a:gd name="T31" fmla="*/ 2147483646 h 100"/>
                <a:gd name="T32" fmla="*/ 2147483646 w 100"/>
                <a:gd name="T33" fmla="*/ 2147483646 h 100"/>
                <a:gd name="T34" fmla="*/ 0 w 100"/>
                <a:gd name="T35" fmla="*/ 2147483646 h 100"/>
                <a:gd name="T36" fmla="*/ 0 w 100"/>
                <a:gd name="T37" fmla="*/ 2147483646 h 100"/>
                <a:gd name="T38" fmla="*/ 0 w 100"/>
                <a:gd name="T39" fmla="*/ 2147483646 h 100"/>
                <a:gd name="T40" fmla="*/ 0 w 100"/>
                <a:gd name="T41" fmla="*/ 2147483646 h 100"/>
                <a:gd name="T42" fmla="*/ 2147483646 w 100"/>
                <a:gd name="T43" fmla="*/ 2147483646 h 100"/>
                <a:gd name="T44" fmla="*/ 2147483646 w 100"/>
                <a:gd name="T45" fmla="*/ 2147483646 h 100"/>
                <a:gd name="T46" fmla="*/ 2147483646 w 100"/>
                <a:gd name="T47" fmla="*/ 2147483646 h 100"/>
                <a:gd name="T48" fmla="*/ 2147483646 w 100"/>
                <a:gd name="T49" fmla="*/ 2147483646 h 100"/>
                <a:gd name="T50" fmla="*/ 2147483646 w 100"/>
                <a:gd name="T51" fmla="*/ 2147483646 h 100"/>
                <a:gd name="T52" fmla="*/ 2147483646 w 100"/>
                <a:gd name="T53" fmla="*/ 2147483646 h 100"/>
                <a:gd name="T54" fmla="*/ 2147483646 w 100"/>
                <a:gd name="T55" fmla="*/ 0 h 100"/>
                <a:gd name="T56" fmla="*/ 2147483646 w 100"/>
                <a:gd name="T57" fmla="*/ 0 h 100"/>
                <a:gd name="T58" fmla="*/ 2147483646 w 100"/>
                <a:gd name="T59" fmla="*/ 2147483646 h 100"/>
                <a:gd name="T60" fmla="*/ 2147483646 w 100"/>
                <a:gd name="T61" fmla="*/ 2147483646 h 100"/>
                <a:gd name="T62" fmla="*/ 2147483646 w 100"/>
                <a:gd name="T63" fmla="*/ 2147483646 h 100"/>
                <a:gd name="T64" fmla="*/ 2147483646 w 100"/>
                <a:gd name="T65" fmla="*/ 2147483646 h 100"/>
                <a:gd name="T66" fmla="*/ 2147483646 w 100"/>
                <a:gd name="T67" fmla="*/ 2147483646 h 100"/>
                <a:gd name="T68" fmla="*/ 2147483646 w 100"/>
                <a:gd name="T69" fmla="*/ 2147483646 h 100"/>
                <a:gd name="T70" fmla="*/ 2147483646 w 100"/>
                <a:gd name="T71" fmla="*/ 2147483646 h 100"/>
                <a:gd name="T72" fmla="*/ 2147483646 w 100"/>
                <a:gd name="T73" fmla="*/ 2147483646 h 100"/>
                <a:gd name="T74" fmla="*/ 2147483646 w 100"/>
                <a:gd name="T75" fmla="*/ 2147483646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0"/>
                <a:gd name="T115" fmla="*/ 0 h 100"/>
                <a:gd name="T116" fmla="*/ 100 w 100"/>
                <a:gd name="T117" fmla="*/ 100 h 1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0" h="100">
                  <a:moveTo>
                    <a:pt x="100" y="50"/>
                  </a:moveTo>
                  <a:lnTo>
                    <a:pt x="100" y="50"/>
                  </a:lnTo>
                  <a:lnTo>
                    <a:pt x="98" y="60"/>
                  </a:lnTo>
                  <a:lnTo>
                    <a:pt x="96" y="70"/>
                  </a:lnTo>
                  <a:lnTo>
                    <a:pt x="90" y="78"/>
                  </a:lnTo>
                  <a:lnTo>
                    <a:pt x="84" y="86"/>
                  </a:lnTo>
                  <a:lnTo>
                    <a:pt x="78" y="92"/>
                  </a:lnTo>
                  <a:lnTo>
                    <a:pt x="68" y="96"/>
                  </a:lnTo>
                  <a:lnTo>
                    <a:pt x="60" y="100"/>
                  </a:lnTo>
                  <a:lnTo>
                    <a:pt x="50" y="100"/>
                  </a:lnTo>
                  <a:lnTo>
                    <a:pt x="40" y="100"/>
                  </a:lnTo>
                  <a:lnTo>
                    <a:pt x="30" y="96"/>
                  </a:lnTo>
                  <a:lnTo>
                    <a:pt x="22" y="92"/>
                  </a:lnTo>
                  <a:lnTo>
                    <a:pt x="14" y="86"/>
                  </a:lnTo>
                  <a:lnTo>
                    <a:pt x="8" y="78"/>
                  </a:lnTo>
                  <a:lnTo>
                    <a:pt x="2" y="70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8" y="22"/>
                  </a:lnTo>
                  <a:lnTo>
                    <a:pt x="14" y="16"/>
                  </a:lnTo>
                  <a:lnTo>
                    <a:pt x="22" y="10"/>
                  </a:lnTo>
                  <a:lnTo>
                    <a:pt x="30" y="4"/>
                  </a:lnTo>
                  <a:lnTo>
                    <a:pt x="40" y="2"/>
                  </a:lnTo>
                  <a:lnTo>
                    <a:pt x="50" y="0"/>
                  </a:lnTo>
                  <a:lnTo>
                    <a:pt x="60" y="2"/>
                  </a:lnTo>
                  <a:lnTo>
                    <a:pt x="68" y="4"/>
                  </a:lnTo>
                  <a:lnTo>
                    <a:pt x="78" y="10"/>
                  </a:lnTo>
                  <a:lnTo>
                    <a:pt x="84" y="16"/>
                  </a:lnTo>
                  <a:lnTo>
                    <a:pt x="90" y="22"/>
                  </a:lnTo>
                  <a:lnTo>
                    <a:pt x="96" y="32"/>
                  </a:lnTo>
                  <a:lnTo>
                    <a:pt x="98" y="40"/>
                  </a:lnTo>
                  <a:lnTo>
                    <a:pt x="100" y="5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67"/>
            <p:cNvSpPr>
              <a:spLocks/>
            </p:cNvSpPr>
            <p:nvPr/>
          </p:nvSpPr>
          <p:spPr bwMode="auto">
            <a:xfrm>
              <a:off x="1987550" y="5797550"/>
              <a:ext cx="120650" cy="120650"/>
            </a:xfrm>
            <a:custGeom>
              <a:avLst/>
              <a:gdLst>
                <a:gd name="T0" fmla="*/ 2147483646 w 76"/>
                <a:gd name="T1" fmla="*/ 2147483646 h 76"/>
                <a:gd name="T2" fmla="*/ 2147483646 w 76"/>
                <a:gd name="T3" fmla="*/ 2147483646 h 76"/>
                <a:gd name="T4" fmla="*/ 2147483646 w 76"/>
                <a:gd name="T5" fmla="*/ 2147483646 h 76"/>
                <a:gd name="T6" fmla="*/ 2147483646 w 76"/>
                <a:gd name="T7" fmla="*/ 2147483646 h 76"/>
                <a:gd name="T8" fmla="*/ 2147483646 w 76"/>
                <a:gd name="T9" fmla="*/ 2147483646 h 76"/>
                <a:gd name="T10" fmla="*/ 2147483646 w 76"/>
                <a:gd name="T11" fmla="*/ 2147483646 h 76"/>
                <a:gd name="T12" fmla="*/ 2147483646 w 76"/>
                <a:gd name="T13" fmla="*/ 2147483646 h 76"/>
                <a:gd name="T14" fmla="*/ 2147483646 w 76"/>
                <a:gd name="T15" fmla="*/ 2147483646 h 76"/>
                <a:gd name="T16" fmla="*/ 2147483646 w 76"/>
                <a:gd name="T17" fmla="*/ 2147483646 h 76"/>
                <a:gd name="T18" fmla="*/ 2147483646 w 76"/>
                <a:gd name="T19" fmla="*/ 2147483646 h 76"/>
                <a:gd name="T20" fmla="*/ 2147483646 w 76"/>
                <a:gd name="T21" fmla="*/ 2147483646 h 76"/>
                <a:gd name="T22" fmla="*/ 2147483646 w 76"/>
                <a:gd name="T23" fmla="*/ 2147483646 h 76"/>
                <a:gd name="T24" fmla="*/ 2147483646 w 76"/>
                <a:gd name="T25" fmla="*/ 2147483646 h 76"/>
                <a:gd name="T26" fmla="*/ 2147483646 w 76"/>
                <a:gd name="T27" fmla="*/ 2147483646 h 76"/>
                <a:gd name="T28" fmla="*/ 2147483646 w 76"/>
                <a:gd name="T29" fmla="*/ 2147483646 h 76"/>
                <a:gd name="T30" fmla="*/ 2147483646 w 76"/>
                <a:gd name="T31" fmla="*/ 2147483646 h 76"/>
                <a:gd name="T32" fmla="*/ 2147483646 w 76"/>
                <a:gd name="T33" fmla="*/ 2147483646 h 76"/>
                <a:gd name="T34" fmla="*/ 2147483646 w 76"/>
                <a:gd name="T35" fmla="*/ 2147483646 h 76"/>
                <a:gd name="T36" fmla="*/ 0 w 76"/>
                <a:gd name="T37" fmla="*/ 2147483646 h 76"/>
                <a:gd name="T38" fmla="*/ 0 w 76"/>
                <a:gd name="T39" fmla="*/ 2147483646 h 76"/>
                <a:gd name="T40" fmla="*/ 2147483646 w 76"/>
                <a:gd name="T41" fmla="*/ 2147483646 h 76"/>
                <a:gd name="T42" fmla="*/ 2147483646 w 76"/>
                <a:gd name="T43" fmla="*/ 2147483646 h 76"/>
                <a:gd name="T44" fmla="*/ 2147483646 w 76"/>
                <a:gd name="T45" fmla="*/ 2147483646 h 76"/>
                <a:gd name="T46" fmla="*/ 2147483646 w 76"/>
                <a:gd name="T47" fmla="*/ 2147483646 h 76"/>
                <a:gd name="T48" fmla="*/ 2147483646 w 76"/>
                <a:gd name="T49" fmla="*/ 2147483646 h 76"/>
                <a:gd name="T50" fmla="*/ 2147483646 w 76"/>
                <a:gd name="T51" fmla="*/ 2147483646 h 76"/>
                <a:gd name="T52" fmla="*/ 2147483646 w 76"/>
                <a:gd name="T53" fmla="*/ 0 h 76"/>
                <a:gd name="T54" fmla="*/ 2147483646 w 76"/>
                <a:gd name="T55" fmla="*/ 0 h 76"/>
                <a:gd name="T56" fmla="*/ 2147483646 w 76"/>
                <a:gd name="T57" fmla="*/ 0 h 76"/>
                <a:gd name="T58" fmla="*/ 2147483646 w 76"/>
                <a:gd name="T59" fmla="*/ 0 h 76"/>
                <a:gd name="T60" fmla="*/ 2147483646 w 76"/>
                <a:gd name="T61" fmla="*/ 2147483646 h 76"/>
                <a:gd name="T62" fmla="*/ 2147483646 w 76"/>
                <a:gd name="T63" fmla="*/ 2147483646 h 76"/>
                <a:gd name="T64" fmla="*/ 2147483646 w 76"/>
                <a:gd name="T65" fmla="*/ 2147483646 h 76"/>
                <a:gd name="T66" fmla="*/ 2147483646 w 76"/>
                <a:gd name="T67" fmla="*/ 2147483646 h 76"/>
                <a:gd name="T68" fmla="*/ 2147483646 w 76"/>
                <a:gd name="T69" fmla="*/ 2147483646 h 76"/>
                <a:gd name="T70" fmla="*/ 2147483646 w 76"/>
                <a:gd name="T71" fmla="*/ 2147483646 h 76"/>
                <a:gd name="T72" fmla="*/ 2147483646 w 76"/>
                <a:gd name="T73" fmla="*/ 2147483646 h 76"/>
                <a:gd name="T74" fmla="*/ 2147483646 w 76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6"/>
                <a:gd name="T116" fmla="*/ 76 w 76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6">
                  <a:moveTo>
                    <a:pt x="76" y="38"/>
                  </a:moveTo>
                  <a:lnTo>
                    <a:pt x="76" y="38"/>
                  </a:lnTo>
                  <a:lnTo>
                    <a:pt x="76" y="46"/>
                  </a:lnTo>
                  <a:lnTo>
                    <a:pt x="74" y="52"/>
                  </a:lnTo>
                  <a:lnTo>
                    <a:pt x="70" y="60"/>
                  </a:lnTo>
                  <a:lnTo>
                    <a:pt x="66" y="66"/>
                  </a:lnTo>
                  <a:lnTo>
                    <a:pt x="60" y="70"/>
                  </a:lnTo>
                  <a:lnTo>
                    <a:pt x="54" y="74"/>
                  </a:lnTo>
                  <a:lnTo>
                    <a:pt x="46" y="76"/>
                  </a:lnTo>
                  <a:lnTo>
                    <a:pt x="38" y="76"/>
                  </a:lnTo>
                  <a:lnTo>
                    <a:pt x="30" y="76"/>
                  </a:lnTo>
                  <a:lnTo>
                    <a:pt x="24" y="74"/>
                  </a:lnTo>
                  <a:lnTo>
                    <a:pt x="18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4" y="52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0"/>
                  </a:lnTo>
                  <a:lnTo>
                    <a:pt x="4" y="24"/>
                  </a:lnTo>
                  <a:lnTo>
                    <a:pt x="6" y="16"/>
                  </a:lnTo>
                  <a:lnTo>
                    <a:pt x="12" y="10"/>
                  </a:lnTo>
                  <a:lnTo>
                    <a:pt x="18" y="6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0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4" y="24"/>
                  </a:lnTo>
                  <a:lnTo>
                    <a:pt x="76" y="30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Freeform 68"/>
            <p:cNvSpPr>
              <a:spLocks/>
            </p:cNvSpPr>
            <p:nvPr/>
          </p:nvSpPr>
          <p:spPr bwMode="auto">
            <a:xfrm>
              <a:off x="2482850" y="5883275"/>
              <a:ext cx="101600" cy="101600"/>
            </a:xfrm>
            <a:custGeom>
              <a:avLst/>
              <a:gdLst>
                <a:gd name="T0" fmla="*/ 2147483646 w 64"/>
                <a:gd name="T1" fmla="*/ 2147483646 h 64"/>
                <a:gd name="T2" fmla="*/ 2147483646 w 64"/>
                <a:gd name="T3" fmla="*/ 2147483646 h 64"/>
                <a:gd name="T4" fmla="*/ 2147483646 w 64"/>
                <a:gd name="T5" fmla="*/ 2147483646 h 64"/>
                <a:gd name="T6" fmla="*/ 2147483646 w 64"/>
                <a:gd name="T7" fmla="*/ 2147483646 h 64"/>
                <a:gd name="T8" fmla="*/ 2147483646 w 64"/>
                <a:gd name="T9" fmla="*/ 2147483646 h 64"/>
                <a:gd name="T10" fmla="*/ 2147483646 w 64"/>
                <a:gd name="T11" fmla="*/ 2147483646 h 64"/>
                <a:gd name="T12" fmla="*/ 2147483646 w 64"/>
                <a:gd name="T13" fmla="*/ 2147483646 h 64"/>
                <a:gd name="T14" fmla="*/ 2147483646 w 64"/>
                <a:gd name="T15" fmla="*/ 2147483646 h 64"/>
                <a:gd name="T16" fmla="*/ 2147483646 w 64"/>
                <a:gd name="T17" fmla="*/ 2147483646 h 64"/>
                <a:gd name="T18" fmla="*/ 2147483646 w 64"/>
                <a:gd name="T19" fmla="*/ 2147483646 h 64"/>
                <a:gd name="T20" fmla="*/ 2147483646 w 64"/>
                <a:gd name="T21" fmla="*/ 2147483646 h 64"/>
                <a:gd name="T22" fmla="*/ 2147483646 w 64"/>
                <a:gd name="T23" fmla="*/ 2147483646 h 64"/>
                <a:gd name="T24" fmla="*/ 2147483646 w 64"/>
                <a:gd name="T25" fmla="*/ 2147483646 h 64"/>
                <a:gd name="T26" fmla="*/ 2147483646 w 64"/>
                <a:gd name="T27" fmla="*/ 2147483646 h 64"/>
                <a:gd name="T28" fmla="*/ 2147483646 w 64"/>
                <a:gd name="T29" fmla="*/ 2147483646 h 64"/>
                <a:gd name="T30" fmla="*/ 2147483646 w 64"/>
                <a:gd name="T31" fmla="*/ 2147483646 h 64"/>
                <a:gd name="T32" fmla="*/ 2147483646 w 64"/>
                <a:gd name="T33" fmla="*/ 2147483646 h 64"/>
                <a:gd name="T34" fmla="*/ 0 w 64"/>
                <a:gd name="T35" fmla="*/ 2147483646 h 64"/>
                <a:gd name="T36" fmla="*/ 0 w 64"/>
                <a:gd name="T37" fmla="*/ 2147483646 h 64"/>
                <a:gd name="T38" fmla="*/ 0 w 64"/>
                <a:gd name="T39" fmla="*/ 2147483646 h 64"/>
                <a:gd name="T40" fmla="*/ 0 w 64"/>
                <a:gd name="T41" fmla="*/ 2147483646 h 64"/>
                <a:gd name="T42" fmla="*/ 2147483646 w 64"/>
                <a:gd name="T43" fmla="*/ 2147483646 h 64"/>
                <a:gd name="T44" fmla="*/ 2147483646 w 64"/>
                <a:gd name="T45" fmla="*/ 2147483646 h 64"/>
                <a:gd name="T46" fmla="*/ 2147483646 w 64"/>
                <a:gd name="T47" fmla="*/ 2147483646 h 64"/>
                <a:gd name="T48" fmla="*/ 2147483646 w 64"/>
                <a:gd name="T49" fmla="*/ 2147483646 h 64"/>
                <a:gd name="T50" fmla="*/ 2147483646 w 64"/>
                <a:gd name="T51" fmla="*/ 2147483646 h 64"/>
                <a:gd name="T52" fmla="*/ 2147483646 w 64"/>
                <a:gd name="T53" fmla="*/ 0 h 64"/>
                <a:gd name="T54" fmla="*/ 2147483646 w 64"/>
                <a:gd name="T55" fmla="*/ 0 h 64"/>
                <a:gd name="T56" fmla="*/ 2147483646 w 64"/>
                <a:gd name="T57" fmla="*/ 0 h 64"/>
                <a:gd name="T58" fmla="*/ 2147483646 w 64"/>
                <a:gd name="T59" fmla="*/ 0 h 64"/>
                <a:gd name="T60" fmla="*/ 2147483646 w 64"/>
                <a:gd name="T61" fmla="*/ 2147483646 h 64"/>
                <a:gd name="T62" fmla="*/ 2147483646 w 64"/>
                <a:gd name="T63" fmla="*/ 2147483646 h 64"/>
                <a:gd name="T64" fmla="*/ 2147483646 w 64"/>
                <a:gd name="T65" fmla="*/ 2147483646 h 64"/>
                <a:gd name="T66" fmla="*/ 2147483646 w 64"/>
                <a:gd name="T67" fmla="*/ 2147483646 h 64"/>
                <a:gd name="T68" fmla="*/ 2147483646 w 64"/>
                <a:gd name="T69" fmla="*/ 2147483646 h 64"/>
                <a:gd name="T70" fmla="*/ 2147483646 w 64"/>
                <a:gd name="T71" fmla="*/ 2147483646 h 64"/>
                <a:gd name="T72" fmla="*/ 2147483646 w 64"/>
                <a:gd name="T73" fmla="*/ 2147483646 h 64"/>
                <a:gd name="T74" fmla="*/ 2147483646 w 64"/>
                <a:gd name="T75" fmla="*/ 2147483646 h 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4"/>
                <a:gd name="T115" fmla="*/ 0 h 64"/>
                <a:gd name="T116" fmla="*/ 64 w 64"/>
                <a:gd name="T117" fmla="*/ 64 h 6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4" h="64">
                  <a:moveTo>
                    <a:pt x="64" y="32"/>
                  </a:moveTo>
                  <a:lnTo>
                    <a:pt x="64" y="32"/>
                  </a:lnTo>
                  <a:lnTo>
                    <a:pt x="64" y="40"/>
                  </a:lnTo>
                  <a:lnTo>
                    <a:pt x="62" y="46"/>
                  </a:lnTo>
                  <a:lnTo>
                    <a:pt x="58" y="50"/>
                  </a:lnTo>
                  <a:lnTo>
                    <a:pt x="54" y="56"/>
                  </a:lnTo>
                  <a:lnTo>
                    <a:pt x="50" y="60"/>
                  </a:lnTo>
                  <a:lnTo>
                    <a:pt x="44" y="62"/>
                  </a:lnTo>
                  <a:lnTo>
                    <a:pt x="38" y="64"/>
                  </a:lnTo>
                  <a:lnTo>
                    <a:pt x="32" y="64"/>
                  </a:lnTo>
                  <a:lnTo>
                    <a:pt x="26" y="64"/>
                  </a:lnTo>
                  <a:lnTo>
                    <a:pt x="20" y="62"/>
                  </a:lnTo>
                  <a:lnTo>
                    <a:pt x="14" y="60"/>
                  </a:lnTo>
                  <a:lnTo>
                    <a:pt x="10" y="56"/>
                  </a:lnTo>
                  <a:lnTo>
                    <a:pt x="6" y="50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4" y="6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0" y="6"/>
                  </a:lnTo>
                  <a:lnTo>
                    <a:pt x="54" y="10"/>
                  </a:lnTo>
                  <a:lnTo>
                    <a:pt x="58" y="14"/>
                  </a:lnTo>
                  <a:lnTo>
                    <a:pt x="62" y="20"/>
                  </a:lnTo>
                  <a:lnTo>
                    <a:pt x="64" y="26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Freeform 69"/>
            <p:cNvSpPr>
              <a:spLocks/>
            </p:cNvSpPr>
            <p:nvPr/>
          </p:nvSpPr>
          <p:spPr bwMode="auto">
            <a:xfrm>
              <a:off x="3241675" y="5915025"/>
              <a:ext cx="88900" cy="88900"/>
            </a:xfrm>
            <a:custGeom>
              <a:avLst/>
              <a:gdLst>
                <a:gd name="T0" fmla="*/ 2147483646 w 56"/>
                <a:gd name="T1" fmla="*/ 2147483646 h 56"/>
                <a:gd name="T2" fmla="*/ 2147483646 w 56"/>
                <a:gd name="T3" fmla="*/ 2147483646 h 56"/>
                <a:gd name="T4" fmla="*/ 2147483646 w 56"/>
                <a:gd name="T5" fmla="*/ 2147483646 h 56"/>
                <a:gd name="T6" fmla="*/ 2147483646 w 56"/>
                <a:gd name="T7" fmla="*/ 2147483646 h 56"/>
                <a:gd name="T8" fmla="*/ 2147483646 w 56"/>
                <a:gd name="T9" fmla="*/ 2147483646 h 56"/>
                <a:gd name="T10" fmla="*/ 2147483646 w 56"/>
                <a:gd name="T11" fmla="*/ 2147483646 h 56"/>
                <a:gd name="T12" fmla="*/ 2147483646 w 56"/>
                <a:gd name="T13" fmla="*/ 2147483646 h 56"/>
                <a:gd name="T14" fmla="*/ 2147483646 w 56"/>
                <a:gd name="T15" fmla="*/ 2147483646 h 56"/>
                <a:gd name="T16" fmla="*/ 2147483646 w 56"/>
                <a:gd name="T17" fmla="*/ 2147483646 h 56"/>
                <a:gd name="T18" fmla="*/ 2147483646 w 56"/>
                <a:gd name="T19" fmla="*/ 2147483646 h 56"/>
                <a:gd name="T20" fmla="*/ 0 w 56"/>
                <a:gd name="T21" fmla="*/ 2147483646 h 56"/>
                <a:gd name="T22" fmla="*/ 0 w 56"/>
                <a:gd name="T23" fmla="*/ 2147483646 h 56"/>
                <a:gd name="T24" fmla="*/ 2147483646 w 56"/>
                <a:gd name="T25" fmla="*/ 2147483646 h 56"/>
                <a:gd name="T26" fmla="*/ 2147483646 w 56"/>
                <a:gd name="T27" fmla="*/ 2147483646 h 56"/>
                <a:gd name="T28" fmla="*/ 2147483646 w 56"/>
                <a:gd name="T29" fmla="*/ 2147483646 h 56"/>
                <a:gd name="T30" fmla="*/ 2147483646 w 56"/>
                <a:gd name="T31" fmla="*/ 0 h 56"/>
                <a:gd name="T32" fmla="*/ 2147483646 w 56"/>
                <a:gd name="T33" fmla="*/ 0 h 56"/>
                <a:gd name="T34" fmla="*/ 2147483646 w 56"/>
                <a:gd name="T35" fmla="*/ 2147483646 h 56"/>
                <a:gd name="T36" fmla="*/ 2147483646 w 56"/>
                <a:gd name="T37" fmla="*/ 2147483646 h 56"/>
                <a:gd name="T38" fmla="*/ 2147483646 w 56"/>
                <a:gd name="T39" fmla="*/ 2147483646 h 56"/>
                <a:gd name="T40" fmla="*/ 2147483646 w 56"/>
                <a:gd name="T41" fmla="*/ 2147483646 h 56"/>
                <a:gd name="T42" fmla="*/ 2147483646 w 56"/>
                <a:gd name="T43" fmla="*/ 2147483646 h 5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6"/>
                <a:gd name="T67" fmla="*/ 0 h 56"/>
                <a:gd name="T68" fmla="*/ 56 w 56"/>
                <a:gd name="T69" fmla="*/ 56 h 5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6" h="56">
                  <a:moveTo>
                    <a:pt x="56" y="28"/>
                  </a:moveTo>
                  <a:lnTo>
                    <a:pt x="56" y="28"/>
                  </a:lnTo>
                  <a:lnTo>
                    <a:pt x="54" y="40"/>
                  </a:lnTo>
                  <a:lnTo>
                    <a:pt x="48" y="48"/>
                  </a:lnTo>
                  <a:lnTo>
                    <a:pt x="38" y="54"/>
                  </a:lnTo>
                  <a:lnTo>
                    <a:pt x="28" y="56"/>
                  </a:lnTo>
                  <a:lnTo>
                    <a:pt x="18" y="54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8" y="2"/>
                  </a:lnTo>
                  <a:lnTo>
                    <a:pt x="28" y="0"/>
                  </a:lnTo>
                  <a:lnTo>
                    <a:pt x="38" y="2"/>
                  </a:lnTo>
                  <a:lnTo>
                    <a:pt x="48" y="8"/>
                  </a:lnTo>
                  <a:lnTo>
                    <a:pt x="54" y="18"/>
                  </a:lnTo>
                  <a:lnTo>
                    <a:pt x="56" y="2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Freeform 70"/>
            <p:cNvSpPr>
              <a:spLocks/>
            </p:cNvSpPr>
            <p:nvPr/>
          </p:nvSpPr>
          <p:spPr bwMode="auto">
            <a:xfrm>
              <a:off x="1663700" y="5940425"/>
              <a:ext cx="120650" cy="130175"/>
            </a:xfrm>
            <a:custGeom>
              <a:avLst/>
              <a:gdLst>
                <a:gd name="T0" fmla="*/ 2147483646 w 76"/>
                <a:gd name="T1" fmla="*/ 2147483646 h 82"/>
                <a:gd name="T2" fmla="*/ 2147483646 w 76"/>
                <a:gd name="T3" fmla="*/ 2147483646 h 82"/>
                <a:gd name="T4" fmla="*/ 2147483646 w 76"/>
                <a:gd name="T5" fmla="*/ 2147483646 h 82"/>
                <a:gd name="T6" fmla="*/ 2147483646 w 76"/>
                <a:gd name="T7" fmla="*/ 2147483646 h 82"/>
                <a:gd name="T8" fmla="*/ 2147483646 w 76"/>
                <a:gd name="T9" fmla="*/ 2147483646 h 82"/>
                <a:gd name="T10" fmla="*/ 2147483646 w 76"/>
                <a:gd name="T11" fmla="*/ 2147483646 h 82"/>
                <a:gd name="T12" fmla="*/ 2147483646 w 76"/>
                <a:gd name="T13" fmla="*/ 2147483646 h 82"/>
                <a:gd name="T14" fmla="*/ 2147483646 w 76"/>
                <a:gd name="T15" fmla="*/ 2147483646 h 82"/>
                <a:gd name="T16" fmla="*/ 2147483646 w 76"/>
                <a:gd name="T17" fmla="*/ 2147483646 h 82"/>
                <a:gd name="T18" fmla="*/ 2147483646 w 76"/>
                <a:gd name="T19" fmla="*/ 2147483646 h 82"/>
                <a:gd name="T20" fmla="*/ 2147483646 w 76"/>
                <a:gd name="T21" fmla="*/ 2147483646 h 82"/>
                <a:gd name="T22" fmla="*/ 2147483646 w 76"/>
                <a:gd name="T23" fmla="*/ 2147483646 h 82"/>
                <a:gd name="T24" fmla="*/ 2147483646 w 76"/>
                <a:gd name="T25" fmla="*/ 2147483646 h 82"/>
                <a:gd name="T26" fmla="*/ 2147483646 w 76"/>
                <a:gd name="T27" fmla="*/ 2147483646 h 82"/>
                <a:gd name="T28" fmla="*/ 2147483646 w 76"/>
                <a:gd name="T29" fmla="*/ 2147483646 h 82"/>
                <a:gd name="T30" fmla="*/ 2147483646 w 76"/>
                <a:gd name="T31" fmla="*/ 2147483646 h 82"/>
                <a:gd name="T32" fmla="*/ 2147483646 w 76"/>
                <a:gd name="T33" fmla="*/ 2147483646 h 82"/>
                <a:gd name="T34" fmla="*/ 0 w 76"/>
                <a:gd name="T35" fmla="*/ 2147483646 h 82"/>
                <a:gd name="T36" fmla="*/ 0 w 76"/>
                <a:gd name="T37" fmla="*/ 2147483646 h 82"/>
                <a:gd name="T38" fmla="*/ 0 w 76"/>
                <a:gd name="T39" fmla="*/ 2147483646 h 82"/>
                <a:gd name="T40" fmla="*/ 0 w 76"/>
                <a:gd name="T41" fmla="*/ 2147483646 h 82"/>
                <a:gd name="T42" fmla="*/ 2147483646 w 76"/>
                <a:gd name="T43" fmla="*/ 2147483646 h 82"/>
                <a:gd name="T44" fmla="*/ 2147483646 w 76"/>
                <a:gd name="T45" fmla="*/ 2147483646 h 82"/>
                <a:gd name="T46" fmla="*/ 2147483646 w 76"/>
                <a:gd name="T47" fmla="*/ 2147483646 h 82"/>
                <a:gd name="T48" fmla="*/ 2147483646 w 76"/>
                <a:gd name="T49" fmla="*/ 2147483646 h 82"/>
                <a:gd name="T50" fmla="*/ 2147483646 w 76"/>
                <a:gd name="T51" fmla="*/ 2147483646 h 82"/>
                <a:gd name="T52" fmla="*/ 2147483646 w 76"/>
                <a:gd name="T53" fmla="*/ 2147483646 h 82"/>
                <a:gd name="T54" fmla="*/ 2147483646 w 76"/>
                <a:gd name="T55" fmla="*/ 0 h 82"/>
                <a:gd name="T56" fmla="*/ 2147483646 w 76"/>
                <a:gd name="T57" fmla="*/ 0 h 82"/>
                <a:gd name="T58" fmla="*/ 2147483646 w 76"/>
                <a:gd name="T59" fmla="*/ 2147483646 h 82"/>
                <a:gd name="T60" fmla="*/ 2147483646 w 76"/>
                <a:gd name="T61" fmla="*/ 2147483646 h 82"/>
                <a:gd name="T62" fmla="*/ 2147483646 w 76"/>
                <a:gd name="T63" fmla="*/ 2147483646 h 82"/>
                <a:gd name="T64" fmla="*/ 2147483646 w 76"/>
                <a:gd name="T65" fmla="*/ 2147483646 h 82"/>
                <a:gd name="T66" fmla="*/ 2147483646 w 76"/>
                <a:gd name="T67" fmla="*/ 2147483646 h 82"/>
                <a:gd name="T68" fmla="*/ 2147483646 w 76"/>
                <a:gd name="T69" fmla="*/ 2147483646 h 82"/>
                <a:gd name="T70" fmla="*/ 2147483646 w 76"/>
                <a:gd name="T71" fmla="*/ 2147483646 h 82"/>
                <a:gd name="T72" fmla="*/ 2147483646 w 76"/>
                <a:gd name="T73" fmla="*/ 2147483646 h 82"/>
                <a:gd name="T74" fmla="*/ 2147483646 w 76"/>
                <a:gd name="T75" fmla="*/ 2147483646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82"/>
                <a:gd name="T116" fmla="*/ 76 w 76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82">
                  <a:moveTo>
                    <a:pt x="76" y="42"/>
                  </a:moveTo>
                  <a:lnTo>
                    <a:pt x="76" y="42"/>
                  </a:lnTo>
                  <a:lnTo>
                    <a:pt x="74" y="50"/>
                  </a:lnTo>
                  <a:lnTo>
                    <a:pt x="72" y="58"/>
                  </a:lnTo>
                  <a:lnTo>
                    <a:pt x="70" y="64"/>
                  </a:lnTo>
                  <a:lnTo>
                    <a:pt x="64" y="70"/>
                  </a:lnTo>
                  <a:lnTo>
                    <a:pt x="58" y="76"/>
                  </a:lnTo>
                  <a:lnTo>
                    <a:pt x="52" y="80"/>
                  </a:lnTo>
                  <a:lnTo>
                    <a:pt x="46" y="82"/>
                  </a:lnTo>
                  <a:lnTo>
                    <a:pt x="38" y="82"/>
                  </a:lnTo>
                  <a:lnTo>
                    <a:pt x="30" y="82"/>
                  </a:lnTo>
                  <a:lnTo>
                    <a:pt x="22" y="80"/>
                  </a:lnTo>
                  <a:lnTo>
                    <a:pt x="16" y="76"/>
                  </a:lnTo>
                  <a:lnTo>
                    <a:pt x="10" y="70"/>
                  </a:lnTo>
                  <a:lnTo>
                    <a:pt x="6" y="64"/>
                  </a:lnTo>
                  <a:lnTo>
                    <a:pt x="2" y="58"/>
                  </a:lnTo>
                  <a:lnTo>
                    <a:pt x="0" y="50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8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8"/>
                  </a:lnTo>
                  <a:lnTo>
                    <a:pt x="64" y="12"/>
                  </a:lnTo>
                  <a:lnTo>
                    <a:pt x="70" y="18"/>
                  </a:lnTo>
                  <a:lnTo>
                    <a:pt x="72" y="26"/>
                  </a:lnTo>
                  <a:lnTo>
                    <a:pt x="74" y="34"/>
                  </a:lnTo>
                  <a:lnTo>
                    <a:pt x="76" y="42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Freeform 71"/>
            <p:cNvSpPr>
              <a:spLocks/>
            </p:cNvSpPr>
            <p:nvPr/>
          </p:nvSpPr>
          <p:spPr bwMode="auto">
            <a:xfrm>
              <a:off x="1301750" y="5565775"/>
              <a:ext cx="111125" cy="114300"/>
            </a:xfrm>
            <a:custGeom>
              <a:avLst/>
              <a:gdLst>
                <a:gd name="T0" fmla="*/ 2147483646 w 70"/>
                <a:gd name="T1" fmla="*/ 2147483646 h 72"/>
                <a:gd name="T2" fmla="*/ 2147483646 w 70"/>
                <a:gd name="T3" fmla="*/ 2147483646 h 72"/>
                <a:gd name="T4" fmla="*/ 2147483646 w 70"/>
                <a:gd name="T5" fmla="*/ 2147483646 h 72"/>
                <a:gd name="T6" fmla="*/ 2147483646 w 70"/>
                <a:gd name="T7" fmla="*/ 2147483646 h 72"/>
                <a:gd name="T8" fmla="*/ 2147483646 w 70"/>
                <a:gd name="T9" fmla="*/ 2147483646 h 72"/>
                <a:gd name="T10" fmla="*/ 2147483646 w 70"/>
                <a:gd name="T11" fmla="*/ 2147483646 h 72"/>
                <a:gd name="T12" fmla="*/ 2147483646 w 70"/>
                <a:gd name="T13" fmla="*/ 2147483646 h 72"/>
                <a:gd name="T14" fmla="*/ 2147483646 w 70"/>
                <a:gd name="T15" fmla="*/ 2147483646 h 72"/>
                <a:gd name="T16" fmla="*/ 2147483646 w 70"/>
                <a:gd name="T17" fmla="*/ 2147483646 h 72"/>
                <a:gd name="T18" fmla="*/ 2147483646 w 70"/>
                <a:gd name="T19" fmla="*/ 2147483646 h 72"/>
                <a:gd name="T20" fmla="*/ 2147483646 w 70"/>
                <a:gd name="T21" fmla="*/ 2147483646 h 72"/>
                <a:gd name="T22" fmla="*/ 2147483646 w 70"/>
                <a:gd name="T23" fmla="*/ 2147483646 h 72"/>
                <a:gd name="T24" fmla="*/ 2147483646 w 70"/>
                <a:gd name="T25" fmla="*/ 2147483646 h 72"/>
                <a:gd name="T26" fmla="*/ 2147483646 w 70"/>
                <a:gd name="T27" fmla="*/ 2147483646 h 72"/>
                <a:gd name="T28" fmla="*/ 2147483646 w 70"/>
                <a:gd name="T29" fmla="*/ 2147483646 h 72"/>
                <a:gd name="T30" fmla="*/ 2147483646 w 70"/>
                <a:gd name="T31" fmla="*/ 2147483646 h 72"/>
                <a:gd name="T32" fmla="*/ 2147483646 w 70"/>
                <a:gd name="T33" fmla="*/ 2147483646 h 72"/>
                <a:gd name="T34" fmla="*/ 0 w 70"/>
                <a:gd name="T35" fmla="*/ 2147483646 h 72"/>
                <a:gd name="T36" fmla="*/ 0 w 70"/>
                <a:gd name="T37" fmla="*/ 2147483646 h 72"/>
                <a:gd name="T38" fmla="*/ 0 w 70"/>
                <a:gd name="T39" fmla="*/ 2147483646 h 72"/>
                <a:gd name="T40" fmla="*/ 0 w 70"/>
                <a:gd name="T41" fmla="*/ 2147483646 h 72"/>
                <a:gd name="T42" fmla="*/ 2147483646 w 70"/>
                <a:gd name="T43" fmla="*/ 2147483646 h 72"/>
                <a:gd name="T44" fmla="*/ 2147483646 w 70"/>
                <a:gd name="T45" fmla="*/ 2147483646 h 72"/>
                <a:gd name="T46" fmla="*/ 2147483646 w 70"/>
                <a:gd name="T47" fmla="*/ 2147483646 h 72"/>
                <a:gd name="T48" fmla="*/ 2147483646 w 70"/>
                <a:gd name="T49" fmla="*/ 2147483646 h 72"/>
                <a:gd name="T50" fmla="*/ 2147483646 w 70"/>
                <a:gd name="T51" fmla="*/ 2147483646 h 72"/>
                <a:gd name="T52" fmla="*/ 2147483646 w 70"/>
                <a:gd name="T53" fmla="*/ 2147483646 h 72"/>
                <a:gd name="T54" fmla="*/ 2147483646 w 70"/>
                <a:gd name="T55" fmla="*/ 0 h 72"/>
                <a:gd name="T56" fmla="*/ 2147483646 w 70"/>
                <a:gd name="T57" fmla="*/ 0 h 72"/>
                <a:gd name="T58" fmla="*/ 2147483646 w 70"/>
                <a:gd name="T59" fmla="*/ 2147483646 h 72"/>
                <a:gd name="T60" fmla="*/ 2147483646 w 70"/>
                <a:gd name="T61" fmla="*/ 2147483646 h 72"/>
                <a:gd name="T62" fmla="*/ 2147483646 w 70"/>
                <a:gd name="T63" fmla="*/ 2147483646 h 72"/>
                <a:gd name="T64" fmla="*/ 2147483646 w 70"/>
                <a:gd name="T65" fmla="*/ 2147483646 h 72"/>
                <a:gd name="T66" fmla="*/ 2147483646 w 70"/>
                <a:gd name="T67" fmla="*/ 2147483646 h 72"/>
                <a:gd name="T68" fmla="*/ 2147483646 w 70"/>
                <a:gd name="T69" fmla="*/ 2147483646 h 72"/>
                <a:gd name="T70" fmla="*/ 2147483646 w 70"/>
                <a:gd name="T71" fmla="*/ 2147483646 h 72"/>
                <a:gd name="T72" fmla="*/ 2147483646 w 70"/>
                <a:gd name="T73" fmla="*/ 2147483646 h 72"/>
                <a:gd name="T74" fmla="*/ 2147483646 w 70"/>
                <a:gd name="T75" fmla="*/ 2147483646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72"/>
                <a:gd name="T116" fmla="*/ 70 w 70"/>
                <a:gd name="T117" fmla="*/ 72 h 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72">
                  <a:moveTo>
                    <a:pt x="70" y="36"/>
                  </a:moveTo>
                  <a:lnTo>
                    <a:pt x="70" y="36"/>
                  </a:lnTo>
                  <a:lnTo>
                    <a:pt x="70" y="44"/>
                  </a:lnTo>
                  <a:lnTo>
                    <a:pt x="68" y="50"/>
                  </a:lnTo>
                  <a:lnTo>
                    <a:pt x="64" y="56"/>
                  </a:lnTo>
                  <a:lnTo>
                    <a:pt x="60" y="62"/>
                  </a:lnTo>
                  <a:lnTo>
                    <a:pt x="54" y="66"/>
                  </a:lnTo>
                  <a:lnTo>
                    <a:pt x="48" y="68"/>
                  </a:lnTo>
                  <a:lnTo>
                    <a:pt x="42" y="70"/>
                  </a:lnTo>
                  <a:lnTo>
                    <a:pt x="36" y="72"/>
                  </a:lnTo>
                  <a:lnTo>
                    <a:pt x="28" y="70"/>
                  </a:lnTo>
                  <a:lnTo>
                    <a:pt x="22" y="68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6" y="56"/>
                  </a:lnTo>
                  <a:lnTo>
                    <a:pt x="2" y="50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54" y="6"/>
                  </a:lnTo>
                  <a:lnTo>
                    <a:pt x="60" y="12"/>
                  </a:lnTo>
                  <a:lnTo>
                    <a:pt x="64" y="16"/>
                  </a:lnTo>
                  <a:lnTo>
                    <a:pt x="68" y="22"/>
                  </a:lnTo>
                  <a:lnTo>
                    <a:pt x="70" y="30"/>
                  </a:lnTo>
                  <a:lnTo>
                    <a:pt x="70" y="3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Freeform 72"/>
            <p:cNvSpPr>
              <a:spLocks/>
            </p:cNvSpPr>
            <p:nvPr/>
          </p:nvSpPr>
          <p:spPr bwMode="auto">
            <a:xfrm>
              <a:off x="1339850" y="5680075"/>
              <a:ext cx="66675" cy="66675"/>
            </a:xfrm>
            <a:custGeom>
              <a:avLst/>
              <a:gdLst>
                <a:gd name="T0" fmla="*/ 2147483646 w 42"/>
                <a:gd name="T1" fmla="*/ 2147483646 h 42"/>
                <a:gd name="T2" fmla="*/ 2147483646 w 42"/>
                <a:gd name="T3" fmla="*/ 2147483646 h 42"/>
                <a:gd name="T4" fmla="*/ 2147483646 w 42"/>
                <a:gd name="T5" fmla="*/ 2147483646 h 42"/>
                <a:gd name="T6" fmla="*/ 2147483646 w 42"/>
                <a:gd name="T7" fmla="*/ 2147483646 h 42"/>
                <a:gd name="T8" fmla="*/ 2147483646 w 42"/>
                <a:gd name="T9" fmla="*/ 2147483646 h 42"/>
                <a:gd name="T10" fmla="*/ 2147483646 w 42"/>
                <a:gd name="T11" fmla="*/ 2147483646 h 42"/>
                <a:gd name="T12" fmla="*/ 2147483646 w 42"/>
                <a:gd name="T13" fmla="*/ 2147483646 h 42"/>
                <a:gd name="T14" fmla="*/ 2147483646 w 42"/>
                <a:gd name="T15" fmla="*/ 2147483646 h 42"/>
                <a:gd name="T16" fmla="*/ 2147483646 w 42"/>
                <a:gd name="T17" fmla="*/ 2147483646 h 42"/>
                <a:gd name="T18" fmla="*/ 2147483646 w 42"/>
                <a:gd name="T19" fmla="*/ 2147483646 h 42"/>
                <a:gd name="T20" fmla="*/ 0 w 42"/>
                <a:gd name="T21" fmla="*/ 2147483646 h 42"/>
                <a:gd name="T22" fmla="*/ 0 w 42"/>
                <a:gd name="T23" fmla="*/ 2147483646 h 42"/>
                <a:gd name="T24" fmla="*/ 2147483646 w 42"/>
                <a:gd name="T25" fmla="*/ 2147483646 h 42"/>
                <a:gd name="T26" fmla="*/ 2147483646 w 42"/>
                <a:gd name="T27" fmla="*/ 2147483646 h 42"/>
                <a:gd name="T28" fmla="*/ 2147483646 w 42"/>
                <a:gd name="T29" fmla="*/ 2147483646 h 42"/>
                <a:gd name="T30" fmla="*/ 2147483646 w 42"/>
                <a:gd name="T31" fmla="*/ 0 h 42"/>
                <a:gd name="T32" fmla="*/ 2147483646 w 42"/>
                <a:gd name="T33" fmla="*/ 0 h 42"/>
                <a:gd name="T34" fmla="*/ 2147483646 w 42"/>
                <a:gd name="T35" fmla="*/ 2147483646 h 42"/>
                <a:gd name="T36" fmla="*/ 2147483646 w 42"/>
                <a:gd name="T37" fmla="*/ 2147483646 h 42"/>
                <a:gd name="T38" fmla="*/ 2147483646 w 42"/>
                <a:gd name="T39" fmla="*/ 2147483646 h 42"/>
                <a:gd name="T40" fmla="*/ 2147483646 w 42"/>
                <a:gd name="T41" fmla="*/ 2147483646 h 42"/>
                <a:gd name="T42" fmla="*/ 2147483646 w 42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2"/>
                <a:gd name="T67" fmla="*/ 0 h 42"/>
                <a:gd name="T68" fmla="*/ 42 w 42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2" h="42">
                  <a:moveTo>
                    <a:pt x="42" y="20"/>
                  </a:moveTo>
                  <a:lnTo>
                    <a:pt x="42" y="20"/>
                  </a:lnTo>
                  <a:lnTo>
                    <a:pt x="40" y="28"/>
                  </a:lnTo>
                  <a:lnTo>
                    <a:pt x="36" y="36"/>
                  </a:lnTo>
                  <a:lnTo>
                    <a:pt x="30" y="40"/>
                  </a:lnTo>
                  <a:lnTo>
                    <a:pt x="22" y="42"/>
                  </a:lnTo>
                  <a:lnTo>
                    <a:pt x="14" y="40"/>
                  </a:lnTo>
                  <a:lnTo>
                    <a:pt x="6" y="36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2"/>
                  </a:lnTo>
                  <a:lnTo>
                    <a:pt x="42" y="2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73"/>
            <p:cNvSpPr>
              <a:spLocks/>
            </p:cNvSpPr>
            <p:nvPr/>
          </p:nvSpPr>
          <p:spPr bwMode="auto">
            <a:xfrm>
              <a:off x="1104900" y="5978525"/>
              <a:ext cx="76200" cy="79375"/>
            </a:xfrm>
            <a:custGeom>
              <a:avLst/>
              <a:gdLst>
                <a:gd name="T0" fmla="*/ 2147483646 w 48"/>
                <a:gd name="T1" fmla="*/ 2147483646 h 50"/>
                <a:gd name="T2" fmla="*/ 2147483646 w 48"/>
                <a:gd name="T3" fmla="*/ 2147483646 h 50"/>
                <a:gd name="T4" fmla="*/ 2147483646 w 48"/>
                <a:gd name="T5" fmla="*/ 2147483646 h 50"/>
                <a:gd name="T6" fmla="*/ 2147483646 w 48"/>
                <a:gd name="T7" fmla="*/ 2147483646 h 50"/>
                <a:gd name="T8" fmla="*/ 2147483646 w 48"/>
                <a:gd name="T9" fmla="*/ 2147483646 h 50"/>
                <a:gd name="T10" fmla="*/ 2147483646 w 48"/>
                <a:gd name="T11" fmla="*/ 2147483646 h 50"/>
                <a:gd name="T12" fmla="*/ 2147483646 w 48"/>
                <a:gd name="T13" fmla="*/ 2147483646 h 50"/>
                <a:gd name="T14" fmla="*/ 2147483646 w 48"/>
                <a:gd name="T15" fmla="*/ 2147483646 h 50"/>
                <a:gd name="T16" fmla="*/ 2147483646 w 48"/>
                <a:gd name="T17" fmla="*/ 2147483646 h 50"/>
                <a:gd name="T18" fmla="*/ 2147483646 w 48"/>
                <a:gd name="T19" fmla="*/ 2147483646 h 50"/>
                <a:gd name="T20" fmla="*/ 0 w 48"/>
                <a:gd name="T21" fmla="*/ 2147483646 h 50"/>
                <a:gd name="T22" fmla="*/ 0 w 48"/>
                <a:gd name="T23" fmla="*/ 2147483646 h 50"/>
                <a:gd name="T24" fmla="*/ 2147483646 w 48"/>
                <a:gd name="T25" fmla="*/ 2147483646 h 50"/>
                <a:gd name="T26" fmla="*/ 2147483646 w 48"/>
                <a:gd name="T27" fmla="*/ 2147483646 h 50"/>
                <a:gd name="T28" fmla="*/ 2147483646 w 48"/>
                <a:gd name="T29" fmla="*/ 2147483646 h 50"/>
                <a:gd name="T30" fmla="*/ 2147483646 w 48"/>
                <a:gd name="T31" fmla="*/ 0 h 50"/>
                <a:gd name="T32" fmla="*/ 2147483646 w 48"/>
                <a:gd name="T33" fmla="*/ 0 h 50"/>
                <a:gd name="T34" fmla="*/ 2147483646 w 48"/>
                <a:gd name="T35" fmla="*/ 2147483646 h 50"/>
                <a:gd name="T36" fmla="*/ 2147483646 w 48"/>
                <a:gd name="T37" fmla="*/ 2147483646 h 50"/>
                <a:gd name="T38" fmla="*/ 2147483646 w 48"/>
                <a:gd name="T39" fmla="*/ 2147483646 h 50"/>
                <a:gd name="T40" fmla="*/ 2147483646 w 48"/>
                <a:gd name="T41" fmla="*/ 2147483646 h 50"/>
                <a:gd name="T42" fmla="*/ 2147483646 w 48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50"/>
                <a:gd name="T68" fmla="*/ 48 w 48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50">
                  <a:moveTo>
                    <a:pt x="48" y="26"/>
                  </a:moveTo>
                  <a:lnTo>
                    <a:pt x="48" y="26"/>
                  </a:lnTo>
                  <a:lnTo>
                    <a:pt x="46" y="36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4" y="50"/>
                  </a:lnTo>
                  <a:lnTo>
                    <a:pt x="14" y="48"/>
                  </a:lnTo>
                  <a:lnTo>
                    <a:pt x="6" y="42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6" y="16"/>
                  </a:lnTo>
                  <a:lnTo>
                    <a:pt x="48" y="26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Freeform 74"/>
            <p:cNvSpPr>
              <a:spLocks/>
            </p:cNvSpPr>
            <p:nvPr/>
          </p:nvSpPr>
          <p:spPr bwMode="auto">
            <a:xfrm>
              <a:off x="3330575" y="5921375"/>
              <a:ext cx="79375" cy="76200"/>
            </a:xfrm>
            <a:custGeom>
              <a:avLst/>
              <a:gdLst>
                <a:gd name="T0" fmla="*/ 2147483646 w 50"/>
                <a:gd name="T1" fmla="*/ 2147483646 h 48"/>
                <a:gd name="T2" fmla="*/ 2147483646 w 50"/>
                <a:gd name="T3" fmla="*/ 2147483646 h 48"/>
                <a:gd name="T4" fmla="*/ 2147483646 w 50"/>
                <a:gd name="T5" fmla="*/ 2147483646 h 48"/>
                <a:gd name="T6" fmla="*/ 2147483646 w 50"/>
                <a:gd name="T7" fmla="*/ 2147483646 h 48"/>
                <a:gd name="T8" fmla="*/ 2147483646 w 50"/>
                <a:gd name="T9" fmla="*/ 2147483646 h 48"/>
                <a:gd name="T10" fmla="*/ 2147483646 w 50"/>
                <a:gd name="T11" fmla="*/ 2147483646 h 48"/>
                <a:gd name="T12" fmla="*/ 2147483646 w 50"/>
                <a:gd name="T13" fmla="*/ 2147483646 h 48"/>
                <a:gd name="T14" fmla="*/ 2147483646 w 50"/>
                <a:gd name="T15" fmla="*/ 2147483646 h 48"/>
                <a:gd name="T16" fmla="*/ 2147483646 w 50"/>
                <a:gd name="T17" fmla="*/ 2147483646 h 48"/>
                <a:gd name="T18" fmla="*/ 2147483646 w 50"/>
                <a:gd name="T19" fmla="*/ 2147483646 h 48"/>
                <a:gd name="T20" fmla="*/ 0 w 50"/>
                <a:gd name="T21" fmla="*/ 2147483646 h 48"/>
                <a:gd name="T22" fmla="*/ 0 w 50"/>
                <a:gd name="T23" fmla="*/ 2147483646 h 48"/>
                <a:gd name="T24" fmla="*/ 2147483646 w 50"/>
                <a:gd name="T25" fmla="*/ 2147483646 h 48"/>
                <a:gd name="T26" fmla="*/ 2147483646 w 50"/>
                <a:gd name="T27" fmla="*/ 2147483646 h 48"/>
                <a:gd name="T28" fmla="*/ 2147483646 w 50"/>
                <a:gd name="T29" fmla="*/ 0 h 48"/>
                <a:gd name="T30" fmla="*/ 2147483646 w 50"/>
                <a:gd name="T31" fmla="*/ 0 h 48"/>
                <a:gd name="T32" fmla="*/ 2147483646 w 50"/>
                <a:gd name="T33" fmla="*/ 0 h 48"/>
                <a:gd name="T34" fmla="*/ 2147483646 w 50"/>
                <a:gd name="T35" fmla="*/ 0 h 48"/>
                <a:gd name="T36" fmla="*/ 2147483646 w 50"/>
                <a:gd name="T37" fmla="*/ 2147483646 h 48"/>
                <a:gd name="T38" fmla="*/ 2147483646 w 50"/>
                <a:gd name="T39" fmla="*/ 2147483646 h 48"/>
                <a:gd name="T40" fmla="*/ 2147483646 w 50"/>
                <a:gd name="T41" fmla="*/ 2147483646 h 48"/>
                <a:gd name="T42" fmla="*/ 2147483646 w 50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48"/>
                <a:gd name="T68" fmla="*/ 50 w 50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48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2" y="42"/>
                  </a:lnTo>
                  <a:lnTo>
                    <a:pt x="34" y="46"/>
                  </a:lnTo>
                  <a:lnTo>
                    <a:pt x="26" y="48"/>
                  </a:lnTo>
                  <a:lnTo>
                    <a:pt x="16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6" y="0"/>
                  </a:lnTo>
                  <a:lnTo>
                    <a:pt x="26" y="0"/>
                  </a:lnTo>
                  <a:lnTo>
                    <a:pt x="34" y="0"/>
                  </a:lnTo>
                  <a:lnTo>
                    <a:pt x="42" y="6"/>
                  </a:lnTo>
                  <a:lnTo>
                    <a:pt x="48" y="1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Freeform 75"/>
            <p:cNvSpPr>
              <a:spLocks/>
            </p:cNvSpPr>
            <p:nvPr/>
          </p:nvSpPr>
          <p:spPr bwMode="auto">
            <a:xfrm>
              <a:off x="1416050" y="5829300"/>
              <a:ext cx="95250" cy="95250"/>
            </a:xfrm>
            <a:custGeom>
              <a:avLst/>
              <a:gdLst>
                <a:gd name="T0" fmla="*/ 2147483646 w 60"/>
                <a:gd name="T1" fmla="*/ 2147483646 h 60"/>
                <a:gd name="T2" fmla="*/ 2147483646 w 60"/>
                <a:gd name="T3" fmla="*/ 2147483646 h 60"/>
                <a:gd name="T4" fmla="*/ 2147483646 w 60"/>
                <a:gd name="T5" fmla="*/ 2147483646 h 60"/>
                <a:gd name="T6" fmla="*/ 2147483646 w 60"/>
                <a:gd name="T7" fmla="*/ 2147483646 h 60"/>
                <a:gd name="T8" fmla="*/ 2147483646 w 60"/>
                <a:gd name="T9" fmla="*/ 2147483646 h 60"/>
                <a:gd name="T10" fmla="*/ 2147483646 w 60"/>
                <a:gd name="T11" fmla="*/ 2147483646 h 60"/>
                <a:gd name="T12" fmla="*/ 2147483646 w 60"/>
                <a:gd name="T13" fmla="*/ 2147483646 h 60"/>
                <a:gd name="T14" fmla="*/ 2147483646 w 60"/>
                <a:gd name="T15" fmla="*/ 2147483646 h 60"/>
                <a:gd name="T16" fmla="*/ 2147483646 w 60"/>
                <a:gd name="T17" fmla="*/ 2147483646 h 60"/>
                <a:gd name="T18" fmla="*/ 2147483646 w 60"/>
                <a:gd name="T19" fmla="*/ 2147483646 h 60"/>
                <a:gd name="T20" fmla="*/ 2147483646 w 60"/>
                <a:gd name="T21" fmla="*/ 2147483646 h 60"/>
                <a:gd name="T22" fmla="*/ 2147483646 w 60"/>
                <a:gd name="T23" fmla="*/ 2147483646 h 60"/>
                <a:gd name="T24" fmla="*/ 2147483646 w 60"/>
                <a:gd name="T25" fmla="*/ 2147483646 h 60"/>
                <a:gd name="T26" fmla="*/ 0 w 60"/>
                <a:gd name="T27" fmla="*/ 2147483646 h 60"/>
                <a:gd name="T28" fmla="*/ 0 w 60"/>
                <a:gd name="T29" fmla="*/ 2147483646 h 60"/>
                <a:gd name="T30" fmla="*/ 0 w 60"/>
                <a:gd name="T31" fmla="*/ 2147483646 h 60"/>
                <a:gd name="T32" fmla="*/ 0 w 60"/>
                <a:gd name="T33" fmla="*/ 2147483646 h 60"/>
                <a:gd name="T34" fmla="*/ 2147483646 w 60"/>
                <a:gd name="T35" fmla="*/ 2147483646 h 60"/>
                <a:gd name="T36" fmla="*/ 2147483646 w 60"/>
                <a:gd name="T37" fmla="*/ 2147483646 h 60"/>
                <a:gd name="T38" fmla="*/ 2147483646 w 60"/>
                <a:gd name="T39" fmla="*/ 2147483646 h 60"/>
                <a:gd name="T40" fmla="*/ 2147483646 w 60"/>
                <a:gd name="T41" fmla="*/ 0 h 60"/>
                <a:gd name="T42" fmla="*/ 2147483646 w 60"/>
                <a:gd name="T43" fmla="*/ 0 h 60"/>
                <a:gd name="T44" fmla="*/ 2147483646 w 60"/>
                <a:gd name="T45" fmla="*/ 0 h 60"/>
                <a:gd name="T46" fmla="*/ 2147483646 w 60"/>
                <a:gd name="T47" fmla="*/ 0 h 60"/>
                <a:gd name="T48" fmla="*/ 2147483646 w 60"/>
                <a:gd name="T49" fmla="*/ 2147483646 h 60"/>
                <a:gd name="T50" fmla="*/ 2147483646 w 60"/>
                <a:gd name="T51" fmla="*/ 2147483646 h 60"/>
                <a:gd name="T52" fmla="*/ 2147483646 w 60"/>
                <a:gd name="T53" fmla="*/ 2147483646 h 60"/>
                <a:gd name="T54" fmla="*/ 2147483646 w 60"/>
                <a:gd name="T55" fmla="*/ 2147483646 h 60"/>
                <a:gd name="T56" fmla="*/ 2147483646 w 60"/>
                <a:gd name="T57" fmla="*/ 2147483646 h 60"/>
                <a:gd name="T58" fmla="*/ 2147483646 w 60"/>
                <a:gd name="T59" fmla="*/ 2147483646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0"/>
                <a:gd name="T91" fmla="*/ 0 h 60"/>
                <a:gd name="T92" fmla="*/ 60 w 60"/>
                <a:gd name="T93" fmla="*/ 60 h 6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0" h="60">
                  <a:moveTo>
                    <a:pt x="60" y="30"/>
                  </a:moveTo>
                  <a:lnTo>
                    <a:pt x="60" y="30"/>
                  </a:lnTo>
                  <a:lnTo>
                    <a:pt x="60" y="36"/>
                  </a:lnTo>
                  <a:lnTo>
                    <a:pt x="58" y="42"/>
                  </a:lnTo>
                  <a:lnTo>
                    <a:pt x="50" y="50"/>
                  </a:lnTo>
                  <a:lnTo>
                    <a:pt x="42" y="58"/>
                  </a:lnTo>
                  <a:lnTo>
                    <a:pt x="36" y="58"/>
                  </a:lnTo>
                  <a:lnTo>
                    <a:pt x="30" y="60"/>
                  </a:lnTo>
                  <a:lnTo>
                    <a:pt x="24" y="58"/>
                  </a:lnTo>
                  <a:lnTo>
                    <a:pt x="18" y="58"/>
                  </a:lnTo>
                  <a:lnTo>
                    <a:pt x="10" y="50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10" y="8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50" y="8"/>
                  </a:lnTo>
                  <a:lnTo>
                    <a:pt x="58" y="18"/>
                  </a:lnTo>
                  <a:lnTo>
                    <a:pt x="60" y="24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Freeform 76"/>
            <p:cNvSpPr>
              <a:spLocks/>
            </p:cNvSpPr>
            <p:nvPr/>
          </p:nvSpPr>
          <p:spPr bwMode="auto">
            <a:xfrm>
              <a:off x="1784350" y="5848350"/>
              <a:ext cx="215900" cy="219075"/>
            </a:xfrm>
            <a:custGeom>
              <a:avLst/>
              <a:gdLst>
                <a:gd name="T0" fmla="*/ 2147483646 w 136"/>
                <a:gd name="T1" fmla="*/ 2147483646 h 138"/>
                <a:gd name="T2" fmla="*/ 2147483646 w 136"/>
                <a:gd name="T3" fmla="*/ 2147483646 h 138"/>
                <a:gd name="T4" fmla="*/ 2147483646 w 136"/>
                <a:gd name="T5" fmla="*/ 2147483646 h 138"/>
                <a:gd name="T6" fmla="*/ 2147483646 w 136"/>
                <a:gd name="T7" fmla="*/ 2147483646 h 138"/>
                <a:gd name="T8" fmla="*/ 2147483646 w 136"/>
                <a:gd name="T9" fmla="*/ 2147483646 h 138"/>
                <a:gd name="T10" fmla="*/ 2147483646 w 136"/>
                <a:gd name="T11" fmla="*/ 2147483646 h 138"/>
                <a:gd name="T12" fmla="*/ 2147483646 w 136"/>
                <a:gd name="T13" fmla="*/ 2147483646 h 138"/>
                <a:gd name="T14" fmla="*/ 2147483646 w 136"/>
                <a:gd name="T15" fmla="*/ 2147483646 h 138"/>
                <a:gd name="T16" fmla="*/ 2147483646 w 136"/>
                <a:gd name="T17" fmla="*/ 2147483646 h 138"/>
                <a:gd name="T18" fmla="*/ 2147483646 w 136"/>
                <a:gd name="T19" fmla="*/ 2147483646 h 138"/>
                <a:gd name="T20" fmla="*/ 2147483646 w 136"/>
                <a:gd name="T21" fmla="*/ 2147483646 h 138"/>
                <a:gd name="T22" fmla="*/ 2147483646 w 136"/>
                <a:gd name="T23" fmla="*/ 2147483646 h 138"/>
                <a:gd name="T24" fmla="*/ 2147483646 w 136"/>
                <a:gd name="T25" fmla="*/ 2147483646 h 138"/>
                <a:gd name="T26" fmla="*/ 2147483646 w 136"/>
                <a:gd name="T27" fmla="*/ 2147483646 h 138"/>
                <a:gd name="T28" fmla="*/ 2147483646 w 136"/>
                <a:gd name="T29" fmla="*/ 2147483646 h 138"/>
                <a:gd name="T30" fmla="*/ 2147483646 w 136"/>
                <a:gd name="T31" fmla="*/ 2147483646 h 138"/>
                <a:gd name="T32" fmla="*/ 2147483646 w 136"/>
                <a:gd name="T33" fmla="*/ 2147483646 h 138"/>
                <a:gd name="T34" fmla="*/ 2147483646 w 136"/>
                <a:gd name="T35" fmla="*/ 2147483646 h 138"/>
                <a:gd name="T36" fmla="*/ 0 w 136"/>
                <a:gd name="T37" fmla="*/ 2147483646 h 138"/>
                <a:gd name="T38" fmla="*/ 0 w 136"/>
                <a:gd name="T39" fmla="*/ 2147483646 h 138"/>
                <a:gd name="T40" fmla="*/ 2147483646 w 136"/>
                <a:gd name="T41" fmla="*/ 2147483646 h 138"/>
                <a:gd name="T42" fmla="*/ 2147483646 w 136"/>
                <a:gd name="T43" fmla="*/ 2147483646 h 138"/>
                <a:gd name="T44" fmla="*/ 2147483646 w 136"/>
                <a:gd name="T45" fmla="*/ 2147483646 h 138"/>
                <a:gd name="T46" fmla="*/ 2147483646 w 136"/>
                <a:gd name="T47" fmla="*/ 2147483646 h 138"/>
                <a:gd name="T48" fmla="*/ 2147483646 w 136"/>
                <a:gd name="T49" fmla="*/ 2147483646 h 138"/>
                <a:gd name="T50" fmla="*/ 2147483646 w 136"/>
                <a:gd name="T51" fmla="*/ 2147483646 h 138"/>
                <a:gd name="T52" fmla="*/ 2147483646 w 136"/>
                <a:gd name="T53" fmla="*/ 2147483646 h 138"/>
                <a:gd name="T54" fmla="*/ 2147483646 w 136"/>
                <a:gd name="T55" fmla="*/ 0 h 138"/>
                <a:gd name="T56" fmla="*/ 2147483646 w 136"/>
                <a:gd name="T57" fmla="*/ 0 h 138"/>
                <a:gd name="T58" fmla="*/ 2147483646 w 136"/>
                <a:gd name="T59" fmla="*/ 2147483646 h 138"/>
                <a:gd name="T60" fmla="*/ 2147483646 w 136"/>
                <a:gd name="T61" fmla="*/ 2147483646 h 138"/>
                <a:gd name="T62" fmla="*/ 2147483646 w 136"/>
                <a:gd name="T63" fmla="*/ 2147483646 h 138"/>
                <a:gd name="T64" fmla="*/ 2147483646 w 136"/>
                <a:gd name="T65" fmla="*/ 2147483646 h 138"/>
                <a:gd name="T66" fmla="*/ 2147483646 w 136"/>
                <a:gd name="T67" fmla="*/ 2147483646 h 138"/>
                <a:gd name="T68" fmla="*/ 2147483646 w 136"/>
                <a:gd name="T69" fmla="*/ 2147483646 h 138"/>
                <a:gd name="T70" fmla="*/ 2147483646 w 136"/>
                <a:gd name="T71" fmla="*/ 2147483646 h 138"/>
                <a:gd name="T72" fmla="*/ 2147483646 w 136"/>
                <a:gd name="T73" fmla="*/ 2147483646 h 138"/>
                <a:gd name="T74" fmla="*/ 2147483646 w 136"/>
                <a:gd name="T75" fmla="*/ 2147483646 h 13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6"/>
                <a:gd name="T115" fmla="*/ 0 h 138"/>
                <a:gd name="T116" fmla="*/ 136 w 136"/>
                <a:gd name="T117" fmla="*/ 138 h 13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6" h="138">
                  <a:moveTo>
                    <a:pt x="136" y="68"/>
                  </a:moveTo>
                  <a:lnTo>
                    <a:pt x="136" y="68"/>
                  </a:lnTo>
                  <a:lnTo>
                    <a:pt x="136" y="82"/>
                  </a:lnTo>
                  <a:lnTo>
                    <a:pt x="132" y="96"/>
                  </a:lnTo>
                  <a:lnTo>
                    <a:pt x="126" y="108"/>
                  </a:lnTo>
                  <a:lnTo>
                    <a:pt x="116" y="118"/>
                  </a:lnTo>
                  <a:lnTo>
                    <a:pt x="106" y="126"/>
                  </a:lnTo>
                  <a:lnTo>
                    <a:pt x="96" y="132"/>
                  </a:lnTo>
                  <a:lnTo>
                    <a:pt x="82" y="136"/>
                  </a:lnTo>
                  <a:lnTo>
                    <a:pt x="68" y="138"/>
                  </a:lnTo>
                  <a:lnTo>
                    <a:pt x="54" y="136"/>
                  </a:lnTo>
                  <a:lnTo>
                    <a:pt x="42" y="132"/>
                  </a:lnTo>
                  <a:lnTo>
                    <a:pt x="30" y="126"/>
                  </a:lnTo>
                  <a:lnTo>
                    <a:pt x="20" y="118"/>
                  </a:lnTo>
                  <a:lnTo>
                    <a:pt x="12" y="108"/>
                  </a:lnTo>
                  <a:lnTo>
                    <a:pt x="6" y="96"/>
                  </a:lnTo>
                  <a:lnTo>
                    <a:pt x="2" y="82"/>
                  </a:lnTo>
                  <a:lnTo>
                    <a:pt x="0" y="68"/>
                  </a:lnTo>
                  <a:lnTo>
                    <a:pt x="2" y="56"/>
                  </a:lnTo>
                  <a:lnTo>
                    <a:pt x="6" y="42"/>
                  </a:lnTo>
                  <a:lnTo>
                    <a:pt x="12" y="30"/>
                  </a:lnTo>
                  <a:lnTo>
                    <a:pt x="20" y="20"/>
                  </a:lnTo>
                  <a:lnTo>
                    <a:pt x="30" y="12"/>
                  </a:lnTo>
                  <a:lnTo>
                    <a:pt x="42" y="6"/>
                  </a:lnTo>
                  <a:lnTo>
                    <a:pt x="54" y="2"/>
                  </a:lnTo>
                  <a:lnTo>
                    <a:pt x="68" y="0"/>
                  </a:lnTo>
                  <a:lnTo>
                    <a:pt x="82" y="2"/>
                  </a:lnTo>
                  <a:lnTo>
                    <a:pt x="96" y="6"/>
                  </a:lnTo>
                  <a:lnTo>
                    <a:pt x="106" y="12"/>
                  </a:lnTo>
                  <a:lnTo>
                    <a:pt x="116" y="20"/>
                  </a:lnTo>
                  <a:lnTo>
                    <a:pt x="126" y="30"/>
                  </a:lnTo>
                  <a:lnTo>
                    <a:pt x="132" y="42"/>
                  </a:lnTo>
                  <a:lnTo>
                    <a:pt x="136" y="56"/>
                  </a:lnTo>
                  <a:lnTo>
                    <a:pt x="136" y="6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Freeform 77"/>
            <p:cNvSpPr>
              <a:spLocks/>
            </p:cNvSpPr>
            <p:nvPr/>
          </p:nvSpPr>
          <p:spPr bwMode="auto">
            <a:xfrm>
              <a:off x="1339850" y="5908675"/>
              <a:ext cx="73025" cy="76200"/>
            </a:xfrm>
            <a:custGeom>
              <a:avLst/>
              <a:gdLst>
                <a:gd name="T0" fmla="*/ 2147483646 w 46"/>
                <a:gd name="T1" fmla="*/ 2147483646 h 48"/>
                <a:gd name="T2" fmla="*/ 2147483646 w 46"/>
                <a:gd name="T3" fmla="*/ 2147483646 h 48"/>
                <a:gd name="T4" fmla="*/ 2147483646 w 46"/>
                <a:gd name="T5" fmla="*/ 2147483646 h 48"/>
                <a:gd name="T6" fmla="*/ 2147483646 w 46"/>
                <a:gd name="T7" fmla="*/ 2147483646 h 48"/>
                <a:gd name="T8" fmla="*/ 2147483646 w 46"/>
                <a:gd name="T9" fmla="*/ 2147483646 h 48"/>
                <a:gd name="T10" fmla="*/ 2147483646 w 46"/>
                <a:gd name="T11" fmla="*/ 2147483646 h 48"/>
                <a:gd name="T12" fmla="*/ 2147483646 w 46"/>
                <a:gd name="T13" fmla="*/ 2147483646 h 48"/>
                <a:gd name="T14" fmla="*/ 2147483646 w 46"/>
                <a:gd name="T15" fmla="*/ 2147483646 h 48"/>
                <a:gd name="T16" fmla="*/ 2147483646 w 46"/>
                <a:gd name="T17" fmla="*/ 2147483646 h 48"/>
                <a:gd name="T18" fmla="*/ 2147483646 w 46"/>
                <a:gd name="T19" fmla="*/ 2147483646 h 48"/>
                <a:gd name="T20" fmla="*/ 0 w 46"/>
                <a:gd name="T21" fmla="*/ 2147483646 h 48"/>
                <a:gd name="T22" fmla="*/ 0 w 46"/>
                <a:gd name="T23" fmla="*/ 2147483646 h 48"/>
                <a:gd name="T24" fmla="*/ 2147483646 w 46"/>
                <a:gd name="T25" fmla="*/ 2147483646 h 48"/>
                <a:gd name="T26" fmla="*/ 2147483646 w 46"/>
                <a:gd name="T27" fmla="*/ 2147483646 h 48"/>
                <a:gd name="T28" fmla="*/ 2147483646 w 46"/>
                <a:gd name="T29" fmla="*/ 2147483646 h 48"/>
                <a:gd name="T30" fmla="*/ 2147483646 w 46"/>
                <a:gd name="T31" fmla="*/ 0 h 48"/>
                <a:gd name="T32" fmla="*/ 2147483646 w 46"/>
                <a:gd name="T33" fmla="*/ 0 h 48"/>
                <a:gd name="T34" fmla="*/ 2147483646 w 46"/>
                <a:gd name="T35" fmla="*/ 2147483646 h 48"/>
                <a:gd name="T36" fmla="*/ 2147483646 w 46"/>
                <a:gd name="T37" fmla="*/ 2147483646 h 48"/>
                <a:gd name="T38" fmla="*/ 2147483646 w 46"/>
                <a:gd name="T39" fmla="*/ 2147483646 h 48"/>
                <a:gd name="T40" fmla="*/ 2147483646 w 46"/>
                <a:gd name="T41" fmla="*/ 2147483646 h 48"/>
                <a:gd name="T42" fmla="*/ 2147483646 w 46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8"/>
                <a:gd name="T68" fmla="*/ 46 w 46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8">
                  <a:moveTo>
                    <a:pt x="46" y="24"/>
                  </a:moveTo>
                  <a:lnTo>
                    <a:pt x="46" y="24"/>
                  </a:lnTo>
                  <a:lnTo>
                    <a:pt x="46" y="34"/>
                  </a:lnTo>
                  <a:lnTo>
                    <a:pt x="40" y="42"/>
                  </a:lnTo>
                  <a:lnTo>
                    <a:pt x="32" y="46"/>
                  </a:lnTo>
                  <a:lnTo>
                    <a:pt x="24" y="48"/>
                  </a:lnTo>
                  <a:lnTo>
                    <a:pt x="14" y="46"/>
                  </a:lnTo>
                  <a:lnTo>
                    <a:pt x="6" y="42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6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Freeform 78"/>
            <p:cNvSpPr>
              <a:spLocks/>
            </p:cNvSpPr>
            <p:nvPr/>
          </p:nvSpPr>
          <p:spPr bwMode="auto">
            <a:xfrm>
              <a:off x="3168650" y="5800725"/>
              <a:ext cx="79375" cy="79375"/>
            </a:xfrm>
            <a:custGeom>
              <a:avLst/>
              <a:gdLst>
                <a:gd name="T0" fmla="*/ 2147483646 w 50"/>
                <a:gd name="T1" fmla="*/ 2147483646 h 50"/>
                <a:gd name="T2" fmla="*/ 2147483646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0 w 50"/>
                <a:gd name="T21" fmla="*/ 2147483646 h 50"/>
                <a:gd name="T22" fmla="*/ 0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2147483646 w 50"/>
                <a:gd name="T41" fmla="*/ 2147483646 h 50"/>
                <a:gd name="T42" fmla="*/ 2147483646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6" y="50"/>
                  </a:lnTo>
                  <a:lnTo>
                    <a:pt x="16" y="48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8" y="16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9" name="Freeform 79"/>
            <p:cNvSpPr>
              <a:spLocks/>
            </p:cNvSpPr>
            <p:nvPr/>
          </p:nvSpPr>
          <p:spPr bwMode="auto">
            <a:xfrm>
              <a:off x="2863850" y="5724525"/>
              <a:ext cx="120650" cy="111125"/>
            </a:xfrm>
            <a:custGeom>
              <a:avLst/>
              <a:gdLst>
                <a:gd name="T0" fmla="*/ 2147483646 w 76"/>
                <a:gd name="T1" fmla="*/ 2147483646 h 70"/>
                <a:gd name="T2" fmla="*/ 2147483646 w 76"/>
                <a:gd name="T3" fmla="*/ 2147483646 h 70"/>
                <a:gd name="T4" fmla="*/ 2147483646 w 76"/>
                <a:gd name="T5" fmla="*/ 2147483646 h 70"/>
                <a:gd name="T6" fmla="*/ 2147483646 w 76"/>
                <a:gd name="T7" fmla="*/ 2147483646 h 70"/>
                <a:gd name="T8" fmla="*/ 2147483646 w 76"/>
                <a:gd name="T9" fmla="*/ 2147483646 h 70"/>
                <a:gd name="T10" fmla="*/ 2147483646 w 76"/>
                <a:gd name="T11" fmla="*/ 2147483646 h 70"/>
                <a:gd name="T12" fmla="*/ 2147483646 w 76"/>
                <a:gd name="T13" fmla="*/ 2147483646 h 70"/>
                <a:gd name="T14" fmla="*/ 2147483646 w 76"/>
                <a:gd name="T15" fmla="*/ 2147483646 h 70"/>
                <a:gd name="T16" fmla="*/ 2147483646 w 76"/>
                <a:gd name="T17" fmla="*/ 2147483646 h 70"/>
                <a:gd name="T18" fmla="*/ 2147483646 w 76"/>
                <a:gd name="T19" fmla="*/ 2147483646 h 70"/>
                <a:gd name="T20" fmla="*/ 2147483646 w 76"/>
                <a:gd name="T21" fmla="*/ 2147483646 h 70"/>
                <a:gd name="T22" fmla="*/ 2147483646 w 76"/>
                <a:gd name="T23" fmla="*/ 2147483646 h 70"/>
                <a:gd name="T24" fmla="*/ 2147483646 w 76"/>
                <a:gd name="T25" fmla="*/ 2147483646 h 70"/>
                <a:gd name="T26" fmla="*/ 2147483646 w 76"/>
                <a:gd name="T27" fmla="*/ 2147483646 h 70"/>
                <a:gd name="T28" fmla="*/ 2147483646 w 76"/>
                <a:gd name="T29" fmla="*/ 2147483646 h 70"/>
                <a:gd name="T30" fmla="*/ 2147483646 w 76"/>
                <a:gd name="T31" fmla="*/ 2147483646 h 70"/>
                <a:gd name="T32" fmla="*/ 2147483646 w 76"/>
                <a:gd name="T33" fmla="*/ 2147483646 h 70"/>
                <a:gd name="T34" fmla="*/ 2147483646 w 76"/>
                <a:gd name="T35" fmla="*/ 2147483646 h 70"/>
                <a:gd name="T36" fmla="*/ 0 w 76"/>
                <a:gd name="T37" fmla="*/ 2147483646 h 70"/>
                <a:gd name="T38" fmla="*/ 0 w 76"/>
                <a:gd name="T39" fmla="*/ 2147483646 h 70"/>
                <a:gd name="T40" fmla="*/ 2147483646 w 76"/>
                <a:gd name="T41" fmla="*/ 2147483646 h 70"/>
                <a:gd name="T42" fmla="*/ 2147483646 w 76"/>
                <a:gd name="T43" fmla="*/ 2147483646 h 70"/>
                <a:gd name="T44" fmla="*/ 2147483646 w 76"/>
                <a:gd name="T45" fmla="*/ 2147483646 h 70"/>
                <a:gd name="T46" fmla="*/ 2147483646 w 76"/>
                <a:gd name="T47" fmla="*/ 2147483646 h 70"/>
                <a:gd name="T48" fmla="*/ 2147483646 w 76"/>
                <a:gd name="T49" fmla="*/ 2147483646 h 70"/>
                <a:gd name="T50" fmla="*/ 2147483646 w 76"/>
                <a:gd name="T51" fmla="*/ 2147483646 h 70"/>
                <a:gd name="T52" fmla="*/ 2147483646 w 76"/>
                <a:gd name="T53" fmla="*/ 2147483646 h 70"/>
                <a:gd name="T54" fmla="*/ 2147483646 w 76"/>
                <a:gd name="T55" fmla="*/ 0 h 70"/>
                <a:gd name="T56" fmla="*/ 2147483646 w 76"/>
                <a:gd name="T57" fmla="*/ 0 h 70"/>
                <a:gd name="T58" fmla="*/ 2147483646 w 76"/>
                <a:gd name="T59" fmla="*/ 2147483646 h 70"/>
                <a:gd name="T60" fmla="*/ 2147483646 w 76"/>
                <a:gd name="T61" fmla="*/ 2147483646 h 70"/>
                <a:gd name="T62" fmla="*/ 2147483646 w 76"/>
                <a:gd name="T63" fmla="*/ 2147483646 h 70"/>
                <a:gd name="T64" fmla="*/ 2147483646 w 76"/>
                <a:gd name="T65" fmla="*/ 2147483646 h 70"/>
                <a:gd name="T66" fmla="*/ 2147483646 w 76"/>
                <a:gd name="T67" fmla="*/ 2147483646 h 70"/>
                <a:gd name="T68" fmla="*/ 2147483646 w 76"/>
                <a:gd name="T69" fmla="*/ 2147483646 h 70"/>
                <a:gd name="T70" fmla="*/ 2147483646 w 76"/>
                <a:gd name="T71" fmla="*/ 2147483646 h 70"/>
                <a:gd name="T72" fmla="*/ 2147483646 w 76"/>
                <a:gd name="T73" fmla="*/ 2147483646 h 70"/>
                <a:gd name="T74" fmla="*/ 2147483646 w 76"/>
                <a:gd name="T75" fmla="*/ 2147483646 h 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0"/>
                <a:gd name="T116" fmla="*/ 76 w 76"/>
                <a:gd name="T117" fmla="*/ 70 h 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0">
                  <a:moveTo>
                    <a:pt x="76" y="34"/>
                  </a:moveTo>
                  <a:lnTo>
                    <a:pt x="76" y="34"/>
                  </a:lnTo>
                  <a:lnTo>
                    <a:pt x="74" y="42"/>
                  </a:lnTo>
                  <a:lnTo>
                    <a:pt x="72" y="48"/>
                  </a:lnTo>
                  <a:lnTo>
                    <a:pt x="68" y="54"/>
                  </a:lnTo>
                  <a:lnTo>
                    <a:pt x="64" y="60"/>
                  </a:lnTo>
                  <a:lnTo>
                    <a:pt x="58" y="64"/>
                  </a:lnTo>
                  <a:lnTo>
                    <a:pt x="52" y="66"/>
                  </a:lnTo>
                  <a:lnTo>
                    <a:pt x="46" y="68"/>
                  </a:lnTo>
                  <a:lnTo>
                    <a:pt x="38" y="70"/>
                  </a:lnTo>
                  <a:lnTo>
                    <a:pt x="30" y="68"/>
                  </a:lnTo>
                  <a:lnTo>
                    <a:pt x="24" y="66"/>
                  </a:lnTo>
                  <a:lnTo>
                    <a:pt x="18" y="64"/>
                  </a:lnTo>
                  <a:lnTo>
                    <a:pt x="12" y="60"/>
                  </a:lnTo>
                  <a:lnTo>
                    <a:pt x="8" y="54"/>
                  </a:lnTo>
                  <a:lnTo>
                    <a:pt x="4" y="48"/>
                  </a:lnTo>
                  <a:lnTo>
                    <a:pt x="2" y="42"/>
                  </a:lnTo>
                  <a:lnTo>
                    <a:pt x="0" y="34"/>
                  </a:lnTo>
                  <a:lnTo>
                    <a:pt x="2" y="28"/>
                  </a:lnTo>
                  <a:lnTo>
                    <a:pt x="4" y="22"/>
                  </a:lnTo>
                  <a:lnTo>
                    <a:pt x="8" y="16"/>
                  </a:lnTo>
                  <a:lnTo>
                    <a:pt x="12" y="10"/>
                  </a:lnTo>
                  <a:lnTo>
                    <a:pt x="18" y="6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6"/>
                  </a:lnTo>
                  <a:lnTo>
                    <a:pt x="72" y="22"/>
                  </a:lnTo>
                  <a:lnTo>
                    <a:pt x="74" y="28"/>
                  </a:lnTo>
                  <a:lnTo>
                    <a:pt x="76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0" name="Freeform 80"/>
            <p:cNvSpPr>
              <a:spLocks/>
            </p:cNvSpPr>
            <p:nvPr/>
          </p:nvSpPr>
          <p:spPr bwMode="auto">
            <a:xfrm>
              <a:off x="2244725" y="5692775"/>
              <a:ext cx="120650" cy="120650"/>
            </a:xfrm>
            <a:custGeom>
              <a:avLst/>
              <a:gdLst>
                <a:gd name="T0" fmla="*/ 2147483646 w 76"/>
                <a:gd name="T1" fmla="*/ 2147483646 h 76"/>
                <a:gd name="T2" fmla="*/ 2147483646 w 76"/>
                <a:gd name="T3" fmla="*/ 2147483646 h 76"/>
                <a:gd name="T4" fmla="*/ 2147483646 w 76"/>
                <a:gd name="T5" fmla="*/ 2147483646 h 76"/>
                <a:gd name="T6" fmla="*/ 2147483646 w 76"/>
                <a:gd name="T7" fmla="*/ 2147483646 h 76"/>
                <a:gd name="T8" fmla="*/ 2147483646 w 76"/>
                <a:gd name="T9" fmla="*/ 2147483646 h 76"/>
                <a:gd name="T10" fmla="*/ 2147483646 w 76"/>
                <a:gd name="T11" fmla="*/ 2147483646 h 76"/>
                <a:gd name="T12" fmla="*/ 2147483646 w 76"/>
                <a:gd name="T13" fmla="*/ 2147483646 h 76"/>
                <a:gd name="T14" fmla="*/ 2147483646 w 76"/>
                <a:gd name="T15" fmla="*/ 2147483646 h 76"/>
                <a:gd name="T16" fmla="*/ 2147483646 w 76"/>
                <a:gd name="T17" fmla="*/ 2147483646 h 76"/>
                <a:gd name="T18" fmla="*/ 2147483646 w 76"/>
                <a:gd name="T19" fmla="*/ 2147483646 h 76"/>
                <a:gd name="T20" fmla="*/ 2147483646 w 76"/>
                <a:gd name="T21" fmla="*/ 2147483646 h 76"/>
                <a:gd name="T22" fmla="*/ 2147483646 w 76"/>
                <a:gd name="T23" fmla="*/ 2147483646 h 76"/>
                <a:gd name="T24" fmla="*/ 2147483646 w 76"/>
                <a:gd name="T25" fmla="*/ 2147483646 h 76"/>
                <a:gd name="T26" fmla="*/ 2147483646 w 76"/>
                <a:gd name="T27" fmla="*/ 2147483646 h 76"/>
                <a:gd name="T28" fmla="*/ 2147483646 w 76"/>
                <a:gd name="T29" fmla="*/ 2147483646 h 76"/>
                <a:gd name="T30" fmla="*/ 2147483646 w 76"/>
                <a:gd name="T31" fmla="*/ 2147483646 h 76"/>
                <a:gd name="T32" fmla="*/ 2147483646 w 76"/>
                <a:gd name="T33" fmla="*/ 2147483646 h 76"/>
                <a:gd name="T34" fmla="*/ 0 w 76"/>
                <a:gd name="T35" fmla="*/ 2147483646 h 76"/>
                <a:gd name="T36" fmla="*/ 0 w 76"/>
                <a:gd name="T37" fmla="*/ 2147483646 h 76"/>
                <a:gd name="T38" fmla="*/ 0 w 76"/>
                <a:gd name="T39" fmla="*/ 2147483646 h 76"/>
                <a:gd name="T40" fmla="*/ 0 w 76"/>
                <a:gd name="T41" fmla="*/ 2147483646 h 76"/>
                <a:gd name="T42" fmla="*/ 2147483646 w 76"/>
                <a:gd name="T43" fmla="*/ 2147483646 h 76"/>
                <a:gd name="T44" fmla="*/ 2147483646 w 76"/>
                <a:gd name="T45" fmla="*/ 2147483646 h 76"/>
                <a:gd name="T46" fmla="*/ 2147483646 w 76"/>
                <a:gd name="T47" fmla="*/ 2147483646 h 76"/>
                <a:gd name="T48" fmla="*/ 2147483646 w 76"/>
                <a:gd name="T49" fmla="*/ 2147483646 h 76"/>
                <a:gd name="T50" fmla="*/ 2147483646 w 76"/>
                <a:gd name="T51" fmla="*/ 2147483646 h 76"/>
                <a:gd name="T52" fmla="*/ 2147483646 w 76"/>
                <a:gd name="T53" fmla="*/ 2147483646 h 76"/>
                <a:gd name="T54" fmla="*/ 2147483646 w 76"/>
                <a:gd name="T55" fmla="*/ 0 h 76"/>
                <a:gd name="T56" fmla="*/ 2147483646 w 76"/>
                <a:gd name="T57" fmla="*/ 0 h 76"/>
                <a:gd name="T58" fmla="*/ 2147483646 w 76"/>
                <a:gd name="T59" fmla="*/ 2147483646 h 76"/>
                <a:gd name="T60" fmla="*/ 2147483646 w 76"/>
                <a:gd name="T61" fmla="*/ 2147483646 h 76"/>
                <a:gd name="T62" fmla="*/ 2147483646 w 76"/>
                <a:gd name="T63" fmla="*/ 2147483646 h 76"/>
                <a:gd name="T64" fmla="*/ 2147483646 w 76"/>
                <a:gd name="T65" fmla="*/ 2147483646 h 76"/>
                <a:gd name="T66" fmla="*/ 2147483646 w 76"/>
                <a:gd name="T67" fmla="*/ 2147483646 h 76"/>
                <a:gd name="T68" fmla="*/ 2147483646 w 76"/>
                <a:gd name="T69" fmla="*/ 2147483646 h 76"/>
                <a:gd name="T70" fmla="*/ 2147483646 w 76"/>
                <a:gd name="T71" fmla="*/ 2147483646 h 76"/>
                <a:gd name="T72" fmla="*/ 2147483646 w 76"/>
                <a:gd name="T73" fmla="*/ 2147483646 h 76"/>
                <a:gd name="T74" fmla="*/ 2147483646 w 76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6"/>
                <a:gd name="T116" fmla="*/ 76 w 76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6">
                  <a:moveTo>
                    <a:pt x="76" y="38"/>
                  </a:moveTo>
                  <a:lnTo>
                    <a:pt x="76" y="38"/>
                  </a:lnTo>
                  <a:lnTo>
                    <a:pt x="74" y="46"/>
                  </a:lnTo>
                  <a:lnTo>
                    <a:pt x="72" y="54"/>
                  </a:lnTo>
                  <a:lnTo>
                    <a:pt x="70" y="60"/>
                  </a:lnTo>
                  <a:lnTo>
                    <a:pt x="64" y="66"/>
                  </a:lnTo>
                  <a:lnTo>
                    <a:pt x="58" y="70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8" y="76"/>
                  </a:lnTo>
                  <a:lnTo>
                    <a:pt x="30" y="76"/>
                  </a:lnTo>
                  <a:lnTo>
                    <a:pt x="22" y="74"/>
                  </a:lnTo>
                  <a:lnTo>
                    <a:pt x="16" y="70"/>
                  </a:lnTo>
                  <a:lnTo>
                    <a:pt x="10" y="66"/>
                  </a:lnTo>
                  <a:lnTo>
                    <a:pt x="6" y="60"/>
                  </a:lnTo>
                  <a:lnTo>
                    <a:pt x="2" y="54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6"/>
                  </a:lnTo>
                  <a:lnTo>
                    <a:pt x="64" y="12"/>
                  </a:lnTo>
                  <a:lnTo>
                    <a:pt x="70" y="18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1" name="Freeform 81"/>
            <p:cNvSpPr>
              <a:spLocks/>
            </p:cNvSpPr>
            <p:nvPr/>
          </p:nvSpPr>
          <p:spPr bwMode="auto">
            <a:xfrm>
              <a:off x="2832100" y="5861050"/>
              <a:ext cx="123825" cy="120650"/>
            </a:xfrm>
            <a:custGeom>
              <a:avLst/>
              <a:gdLst>
                <a:gd name="T0" fmla="*/ 2147483646 w 78"/>
                <a:gd name="T1" fmla="*/ 2147483646 h 76"/>
                <a:gd name="T2" fmla="*/ 2147483646 w 78"/>
                <a:gd name="T3" fmla="*/ 2147483646 h 76"/>
                <a:gd name="T4" fmla="*/ 2147483646 w 78"/>
                <a:gd name="T5" fmla="*/ 2147483646 h 76"/>
                <a:gd name="T6" fmla="*/ 2147483646 w 78"/>
                <a:gd name="T7" fmla="*/ 2147483646 h 76"/>
                <a:gd name="T8" fmla="*/ 2147483646 w 78"/>
                <a:gd name="T9" fmla="*/ 2147483646 h 76"/>
                <a:gd name="T10" fmla="*/ 2147483646 w 78"/>
                <a:gd name="T11" fmla="*/ 2147483646 h 76"/>
                <a:gd name="T12" fmla="*/ 2147483646 w 78"/>
                <a:gd name="T13" fmla="*/ 2147483646 h 76"/>
                <a:gd name="T14" fmla="*/ 2147483646 w 78"/>
                <a:gd name="T15" fmla="*/ 2147483646 h 76"/>
                <a:gd name="T16" fmla="*/ 2147483646 w 78"/>
                <a:gd name="T17" fmla="*/ 2147483646 h 76"/>
                <a:gd name="T18" fmla="*/ 2147483646 w 78"/>
                <a:gd name="T19" fmla="*/ 2147483646 h 76"/>
                <a:gd name="T20" fmla="*/ 2147483646 w 78"/>
                <a:gd name="T21" fmla="*/ 2147483646 h 76"/>
                <a:gd name="T22" fmla="*/ 2147483646 w 78"/>
                <a:gd name="T23" fmla="*/ 2147483646 h 76"/>
                <a:gd name="T24" fmla="*/ 2147483646 w 78"/>
                <a:gd name="T25" fmla="*/ 2147483646 h 76"/>
                <a:gd name="T26" fmla="*/ 2147483646 w 78"/>
                <a:gd name="T27" fmla="*/ 2147483646 h 76"/>
                <a:gd name="T28" fmla="*/ 2147483646 w 78"/>
                <a:gd name="T29" fmla="*/ 2147483646 h 76"/>
                <a:gd name="T30" fmla="*/ 2147483646 w 78"/>
                <a:gd name="T31" fmla="*/ 2147483646 h 76"/>
                <a:gd name="T32" fmla="*/ 2147483646 w 78"/>
                <a:gd name="T33" fmla="*/ 2147483646 h 76"/>
                <a:gd name="T34" fmla="*/ 2147483646 w 78"/>
                <a:gd name="T35" fmla="*/ 2147483646 h 76"/>
                <a:gd name="T36" fmla="*/ 0 w 78"/>
                <a:gd name="T37" fmla="*/ 2147483646 h 76"/>
                <a:gd name="T38" fmla="*/ 0 w 78"/>
                <a:gd name="T39" fmla="*/ 2147483646 h 76"/>
                <a:gd name="T40" fmla="*/ 2147483646 w 78"/>
                <a:gd name="T41" fmla="*/ 2147483646 h 76"/>
                <a:gd name="T42" fmla="*/ 2147483646 w 78"/>
                <a:gd name="T43" fmla="*/ 2147483646 h 76"/>
                <a:gd name="T44" fmla="*/ 2147483646 w 78"/>
                <a:gd name="T45" fmla="*/ 2147483646 h 76"/>
                <a:gd name="T46" fmla="*/ 2147483646 w 78"/>
                <a:gd name="T47" fmla="*/ 2147483646 h 76"/>
                <a:gd name="T48" fmla="*/ 2147483646 w 78"/>
                <a:gd name="T49" fmla="*/ 2147483646 h 76"/>
                <a:gd name="T50" fmla="*/ 2147483646 w 78"/>
                <a:gd name="T51" fmla="*/ 2147483646 h 76"/>
                <a:gd name="T52" fmla="*/ 2147483646 w 78"/>
                <a:gd name="T53" fmla="*/ 0 h 76"/>
                <a:gd name="T54" fmla="*/ 2147483646 w 78"/>
                <a:gd name="T55" fmla="*/ 0 h 76"/>
                <a:gd name="T56" fmla="*/ 2147483646 w 78"/>
                <a:gd name="T57" fmla="*/ 0 h 76"/>
                <a:gd name="T58" fmla="*/ 2147483646 w 78"/>
                <a:gd name="T59" fmla="*/ 0 h 76"/>
                <a:gd name="T60" fmla="*/ 2147483646 w 78"/>
                <a:gd name="T61" fmla="*/ 2147483646 h 76"/>
                <a:gd name="T62" fmla="*/ 2147483646 w 78"/>
                <a:gd name="T63" fmla="*/ 2147483646 h 76"/>
                <a:gd name="T64" fmla="*/ 2147483646 w 78"/>
                <a:gd name="T65" fmla="*/ 2147483646 h 76"/>
                <a:gd name="T66" fmla="*/ 2147483646 w 78"/>
                <a:gd name="T67" fmla="*/ 2147483646 h 76"/>
                <a:gd name="T68" fmla="*/ 2147483646 w 78"/>
                <a:gd name="T69" fmla="*/ 2147483646 h 76"/>
                <a:gd name="T70" fmla="*/ 2147483646 w 78"/>
                <a:gd name="T71" fmla="*/ 2147483646 h 76"/>
                <a:gd name="T72" fmla="*/ 2147483646 w 78"/>
                <a:gd name="T73" fmla="*/ 2147483646 h 76"/>
                <a:gd name="T74" fmla="*/ 2147483646 w 78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8"/>
                <a:gd name="T115" fmla="*/ 0 h 76"/>
                <a:gd name="T116" fmla="*/ 78 w 78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8" h="76">
                  <a:moveTo>
                    <a:pt x="78" y="38"/>
                  </a:moveTo>
                  <a:lnTo>
                    <a:pt x="78" y="38"/>
                  </a:lnTo>
                  <a:lnTo>
                    <a:pt x="76" y="46"/>
                  </a:lnTo>
                  <a:lnTo>
                    <a:pt x="74" y="54"/>
                  </a:lnTo>
                  <a:lnTo>
                    <a:pt x="70" y="60"/>
                  </a:lnTo>
                  <a:lnTo>
                    <a:pt x="66" y="66"/>
                  </a:lnTo>
                  <a:lnTo>
                    <a:pt x="60" y="70"/>
                  </a:lnTo>
                  <a:lnTo>
                    <a:pt x="54" y="74"/>
                  </a:lnTo>
                  <a:lnTo>
                    <a:pt x="46" y="76"/>
                  </a:lnTo>
                  <a:lnTo>
                    <a:pt x="40" y="76"/>
                  </a:lnTo>
                  <a:lnTo>
                    <a:pt x="32" y="76"/>
                  </a:lnTo>
                  <a:lnTo>
                    <a:pt x="24" y="74"/>
                  </a:lnTo>
                  <a:lnTo>
                    <a:pt x="18" y="70"/>
                  </a:lnTo>
                  <a:lnTo>
                    <a:pt x="12" y="66"/>
                  </a:lnTo>
                  <a:lnTo>
                    <a:pt x="8" y="60"/>
                  </a:lnTo>
                  <a:lnTo>
                    <a:pt x="4" y="54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0"/>
                  </a:lnTo>
                  <a:lnTo>
                    <a:pt x="4" y="24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4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6" y="0"/>
                  </a:lnTo>
                  <a:lnTo>
                    <a:pt x="54" y="4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70" y="16"/>
                  </a:lnTo>
                  <a:lnTo>
                    <a:pt x="74" y="24"/>
                  </a:lnTo>
                  <a:lnTo>
                    <a:pt x="76" y="30"/>
                  </a:lnTo>
                  <a:lnTo>
                    <a:pt x="78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2" name="Freeform 82"/>
            <p:cNvSpPr>
              <a:spLocks/>
            </p:cNvSpPr>
            <p:nvPr/>
          </p:nvSpPr>
          <p:spPr bwMode="auto">
            <a:xfrm>
              <a:off x="2600325" y="5930900"/>
              <a:ext cx="98425" cy="98425"/>
            </a:xfrm>
            <a:custGeom>
              <a:avLst/>
              <a:gdLst>
                <a:gd name="T0" fmla="*/ 2147483646 w 62"/>
                <a:gd name="T1" fmla="*/ 2147483646 h 62"/>
                <a:gd name="T2" fmla="*/ 2147483646 w 62"/>
                <a:gd name="T3" fmla="*/ 2147483646 h 62"/>
                <a:gd name="T4" fmla="*/ 2147483646 w 62"/>
                <a:gd name="T5" fmla="*/ 2147483646 h 62"/>
                <a:gd name="T6" fmla="*/ 2147483646 w 62"/>
                <a:gd name="T7" fmla="*/ 2147483646 h 62"/>
                <a:gd name="T8" fmla="*/ 2147483646 w 62"/>
                <a:gd name="T9" fmla="*/ 2147483646 h 62"/>
                <a:gd name="T10" fmla="*/ 2147483646 w 62"/>
                <a:gd name="T11" fmla="*/ 2147483646 h 62"/>
                <a:gd name="T12" fmla="*/ 2147483646 w 62"/>
                <a:gd name="T13" fmla="*/ 2147483646 h 62"/>
                <a:gd name="T14" fmla="*/ 2147483646 w 62"/>
                <a:gd name="T15" fmla="*/ 2147483646 h 62"/>
                <a:gd name="T16" fmla="*/ 2147483646 w 62"/>
                <a:gd name="T17" fmla="*/ 2147483646 h 62"/>
                <a:gd name="T18" fmla="*/ 2147483646 w 62"/>
                <a:gd name="T19" fmla="*/ 2147483646 h 62"/>
                <a:gd name="T20" fmla="*/ 2147483646 w 62"/>
                <a:gd name="T21" fmla="*/ 2147483646 h 62"/>
                <a:gd name="T22" fmla="*/ 2147483646 w 62"/>
                <a:gd name="T23" fmla="*/ 2147483646 h 62"/>
                <a:gd name="T24" fmla="*/ 2147483646 w 62"/>
                <a:gd name="T25" fmla="*/ 2147483646 h 62"/>
                <a:gd name="T26" fmla="*/ 0 w 62"/>
                <a:gd name="T27" fmla="*/ 2147483646 h 62"/>
                <a:gd name="T28" fmla="*/ 0 w 62"/>
                <a:gd name="T29" fmla="*/ 2147483646 h 62"/>
                <a:gd name="T30" fmla="*/ 0 w 62"/>
                <a:gd name="T31" fmla="*/ 2147483646 h 62"/>
                <a:gd name="T32" fmla="*/ 0 w 62"/>
                <a:gd name="T33" fmla="*/ 2147483646 h 62"/>
                <a:gd name="T34" fmla="*/ 2147483646 w 62"/>
                <a:gd name="T35" fmla="*/ 2147483646 h 62"/>
                <a:gd name="T36" fmla="*/ 2147483646 w 62"/>
                <a:gd name="T37" fmla="*/ 2147483646 h 62"/>
                <a:gd name="T38" fmla="*/ 2147483646 w 62"/>
                <a:gd name="T39" fmla="*/ 2147483646 h 62"/>
                <a:gd name="T40" fmla="*/ 2147483646 w 62"/>
                <a:gd name="T41" fmla="*/ 0 h 62"/>
                <a:gd name="T42" fmla="*/ 2147483646 w 62"/>
                <a:gd name="T43" fmla="*/ 0 h 62"/>
                <a:gd name="T44" fmla="*/ 2147483646 w 62"/>
                <a:gd name="T45" fmla="*/ 0 h 62"/>
                <a:gd name="T46" fmla="*/ 2147483646 w 62"/>
                <a:gd name="T47" fmla="*/ 0 h 62"/>
                <a:gd name="T48" fmla="*/ 2147483646 w 62"/>
                <a:gd name="T49" fmla="*/ 2147483646 h 62"/>
                <a:gd name="T50" fmla="*/ 2147483646 w 62"/>
                <a:gd name="T51" fmla="*/ 2147483646 h 62"/>
                <a:gd name="T52" fmla="*/ 2147483646 w 62"/>
                <a:gd name="T53" fmla="*/ 2147483646 h 62"/>
                <a:gd name="T54" fmla="*/ 2147483646 w 62"/>
                <a:gd name="T55" fmla="*/ 2147483646 h 62"/>
                <a:gd name="T56" fmla="*/ 2147483646 w 62"/>
                <a:gd name="T57" fmla="*/ 2147483646 h 62"/>
                <a:gd name="T58" fmla="*/ 2147483646 w 62"/>
                <a:gd name="T59" fmla="*/ 2147483646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"/>
                <a:gd name="T91" fmla="*/ 0 h 62"/>
                <a:gd name="T92" fmla="*/ 62 w 62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" h="62">
                  <a:moveTo>
                    <a:pt x="62" y="30"/>
                  </a:moveTo>
                  <a:lnTo>
                    <a:pt x="62" y="30"/>
                  </a:lnTo>
                  <a:lnTo>
                    <a:pt x="62" y="36"/>
                  </a:lnTo>
                  <a:lnTo>
                    <a:pt x="60" y="42"/>
                  </a:lnTo>
                  <a:lnTo>
                    <a:pt x="52" y="52"/>
                  </a:lnTo>
                  <a:lnTo>
                    <a:pt x="42" y="60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4" y="62"/>
                  </a:lnTo>
                  <a:lnTo>
                    <a:pt x="18" y="60"/>
                  </a:lnTo>
                  <a:lnTo>
                    <a:pt x="8" y="52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60" y="18"/>
                  </a:lnTo>
                  <a:lnTo>
                    <a:pt x="62" y="24"/>
                  </a:lnTo>
                  <a:lnTo>
                    <a:pt x="62" y="3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Freeform 83"/>
            <p:cNvSpPr>
              <a:spLocks/>
            </p:cNvSpPr>
            <p:nvPr/>
          </p:nvSpPr>
          <p:spPr bwMode="auto">
            <a:xfrm>
              <a:off x="2949575" y="5788025"/>
              <a:ext cx="161925" cy="158750"/>
            </a:xfrm>
            <a:custGeom>
              <a:avLst/>
              <a:gdLst>
                <a:gd name="T0" fmla="*/ 2147483646 w 102"/>
                <a:gd name="T1" fmla="*/ 2147483646 h 100"/>
                <a:gd name="T2" fmla="*/ 2147483646 w 102"/>
                <a:gd name="T3" fmla="*/ 2147483646 h 100"/>
                <a:gd name="T4" fmla="*/ 2147483646 w 102"/>
                <a:gd name="T5" fmla="*/ 2147483646 h 100"/>
                <a:gd name="T6" fmla="*/ 2147483646 w 102"/>
                <a:gd name="T7" fmla="*/ 2147483646 h 100"/>
                <a:gd name="T8" fmla="*/ 2147483646 w 102"/>
                <a:gd name="T9" fmla="*/ 2147483646 h 100"/>
                <a:gd name="T10" fmla="*/ 2147483646 w 102"/>
                <a:gd name="T11" fmla="*/ 2147483646 h 100"/>
                <a:gd name="T12" fmla="*/ 2147483646 w 102"/>
                <a:gd name="T13" fmla="*/ 2147483646 h 100"/>
                <a:gd name="T14" fmla="*/ 2147483646 w 102"/>
                <a:gd name="T15" fmla="*/ 2147483646 h 100"/>
                <a:gd name="T16" fmla="*/ 2147483646 w 102"/>
                <a:gd name="T17" fmla="*/ 2147483646 h 100"/>
                <a:gd name="T18" fmla="*/ 2147483646 w 102"/>
                <a:gd name="T19" fmla="*/ 2147483646 h 100"/>
                <a:gd name="T20" fmla="*/ 2147483646 w 102"/>
                <a:gd name="T21" fmla="*/ 2147483646 h 100"/>
                <a:gd name="T22" fmla="*/ 2147483646 w 102"/>
                <a:gd name="T23" fmla="*/ 2147483646 h 100"/>
                <a:gd name="T24" fmla="*/ 2147483646 w 102"/>
                <a:gd name="T25" fmla="*/ 2147483646 h 100"/>
                <a:gd name="T26" fmla="*/ 2147483646 w 102"/>
                <a:gd name="T27" fmla="*/ 2147483646 h 100"/>
                <a:gd name="T28" fmla="*/ 2147483646 w 102"/>
                <a:gd name="T29" fmla="*/ 2147483646 h 100"/>
                <a:gd name="T30" fmla="*/ 2147483646 w 102"/>
                <a:gd name="T31" fmla="*/ 2147483646 h 100"/>
                <a:gd name="T32" fmla="*/ 2147483646 w 102"/>
                <a:gd name="T33" fmla="*/ 2147483646 h 100"/>
                <a:gd name="T34" fmla="*/ 2147483646 w 102"/>
                <a:gd name="T35" fmla="*/ 2147483646 h 100"/>
                <a:gd name="T36" fmla="*/ 0 w 102"/>
                <a:gd name="T37" fmla="*/ 2147483646 h 100"/>
                <a:gd name="T38" fmla="*/ 0 w 102"/>
                <a:gd name="T39" fmla="*/ 2147483646 h 100"/>
                <a:gd name="T40" fmla="*/ 2147483646 w 102"/>
                <a:gd name="T41" fmla="*/ 2147483646 h 100"/>
                <a:gd name="T42" fmla="*/ 2147483646 w 102"/>
                <a:gd name="T43" fmla="*/ 2147483646 h 100"/>
                <a:gd name="T44" fmla="*/ 2147483646 w 102"/>
                <a:gd name="T45" fmla="*/ 2147483646 h 100"/>
                <a:gd name="T46" fmla="*/ 2147483646 w 102"/>
                <a:gd name="T47" fmla="*/ 2147483646 h 100"/>
                <a:gd name="T48" fmla="*/ 2147483646 w 102"/>
                <a:gd name="T49" fmla="*/ 2147483646 h 100"/>
                <a:gd name="T50" fmla="*/ 2147483646 w 102"/>
                <a:gd name="T51" fmla="*/ 2147483646 h 100"/>
                <a:gd name="T52" fmla="*/ 2147483646 w 102"/>
                <a:gd name="T53" fmla="*/ 2147483646 h 100"/>
                <a:gd name="T54" fmla="*/ 2147483646 w 102"/>
                <a:gd name="T55" fmla="*/ 0 h 100"/>
                <a:gd name="T56" fmla="*/ 2147483646 w 102"/>
                <a:gd name="T57" fmla="*/ 0 h 100"/>
                <a:gd name="T58" fmla="*/ 2147483646 w 102"/>
                <a:gd name="T59" fmla="*/ 2147483646 h 100"/>
                <a:gd name="T60" fmla="*/ 2147483646 w 102"/>
                <a:gd name="T61" fmla="*/ 2147483646 h 100"/>
                <a:gd name="T62" fmla="*/ 2147483646 w 102"/>
                <a:gd name="T63" fmla="*/ 2147483646 h 100"/>
                <a:gd name="T64" fmla="*/ 2147483646 w 102"/>
                <a:gd name="T65" fmla="*/ 2147483646 h 100"/>
                <a:gd name="T66" fmla="*/ 2147483646 w 102"/>
                <a:gd name="T67" fmla="*/ 2147483646 h 100"/>
                <a:gd name="T68" fmla="*/ 2147483646 w 102"/>
                <a:gd name="T69" fmla="*/ 2147483646 h 100"/>
                <a:gd name="T70" fmla="*/ 2147483646 w 102"/>
                <a:gd name="T71" fmla="*/ 2147483646 h 100"/>
                <a:gd name="T72" fmla="*/ 2147483646 w 102"/>
                <a:gd name="T73" fmla="*/ 2147483646 h 100"/>
                <a:gd name="T74" fmla="*/ 2147483646 w 102"/>
                <a:gd name="T75" fmla="*/ 2147483646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2"/>
                <a:gd name="T115" fmla="*/ 0 h 100"/>
                <a:gd name="T116" fmla="*/ 102 w 102"/>
                <a:gd name="T117" fmla="*/ 100 h 1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2" h="100">
                  <a:moveTo>
                    <a:pt x="102" y="50"/>
                  </a:moveTo>
                  <a:lnTo>
                    <a:pt x="102" y="50"/>
                  </a:lnTo>
                  <a:lnTo>
                    <a:pt x="100" y="60"/>
                  </a:lnTo>
                  <a:lnTo>
                    <a:pt x="98" y="70"/>
                  </a:lnTo>
                  <a:lnTo>
                    <a:pt x="92" y="78"/>
                  </a:lnTo>
                  <a:lnTo>
                    <a:pt x="86" y="86"/>
                  </a:lnTo>
                  <a:lnTo>
                    <a:pt x="80" y="92"/>
                  </a:lnTo>
                  <a:lnTo>
                    <a:pt x="70" y="96"/>
                  </a:lnTo>
                  <a:lnTo>
                    <a:pt x="62" y="100"/>
                  </a:lnTo>
                  <a:lnTo>
                    <a:pt x="52" y="100"/>
                  </a:lnTo>
                  <a:lnTo>
                    <a:pt x="42" y="100"/>
                  </a:lnTo>
                  <a:lnTo>
                    <a:pt x="32" y="96"/>
                  </a:lnTo>
                  <a:lnTo>
                    <a:pt x="24" y="92"/>
                  </a:lnTo>
                  <a:lnTo>
                    <a:pt x="16" y="86"/>
                  </a:lnTo>
                  <a:lnTo>
                    <a:pt x="10" y="78"/>
                  </a:lnTo>
                  <a:lnTo>
                    <a:pt x="4" y="70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2" y="40"/>
                  </a:lnTo>
                  <a:lnTo>
                    <a:pt x="4" y="30"/>
                  </a:lnTo>
                  <a:lnTo>
                    <a:pt x="10" y="22"/>
                  </a:lnTo>
                  <a:lnTo>
                    <a:pt x="16" y="14"/>
                  </a:lnTo>
                  <a:lnTo>
                    <a:pt x="24" y="8"/>
                  </a:lnTo>
                  <a:lnTo>
                    <a:pt x="32" y="4"/>
                  </a:lnTo>
                  <a:lnTo>
                    <a:pt x="42" y="2"/>
                  </a:lnTo>
                  <a:lnTo>
                    <a:pt x="52" y="0"/>
                  </a:lnTo>
                  <a:lnTo>
                    <a:pt x="62" y="2"/>
                  </a:lnTo>
                  <a:lnTo>
                    <a:pt x="70" y="4"/>
                  </a:lnTo>
                  <a:lnTo>
                    <a:pt x="80" y="8"/>
                  </a:lnTo>
                  <a:lnTo>
                    <a:pt x="86" y="14"/>
                  </a:lnTo>
                  <a:lnTo>
                    <a:pt x="92" y="22"/>
                  </a:lnTo>
                  <a:lnTo>
                    <a:pt x="98" y="30"/>
                  </a:lnTo>
                  <a:lnTo>
                    <a:pt x="100" y="40"/>
                  </a:lnTo>
                  <a:lnTo>
                    <a:pt x="102" y="5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Freeform 84"/>
            <p:cNvSpPr>
              <a:spLocks/>
            </p:cNvSpPr>
            <p:nvPr/>
          </p:nvSpPr>
          <p:spPr bwMode="auto">
            <a:xfrm>
              <a:off x="3089275" y="5883275"/>
              <a:ext cx="120650" cy="123825"/>
            </a:xfrm>
            <a:custGeom>
              <a:avLst/>
              <a:gdLst>
                <a:gd name="T0" fmla="*/ 2147483646 w 76"/>
                <a:gd name="T1" fmla="*/ 2147483646 h 78"/>
                <a:gd name="T2" fmla="*/ 2147483646 w 76"/>
                <a:gd name="T3" fmla="*/ 2147483646 h 78"/>
                <a:gd name="T4" fmla="*/ 2147483646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0 w 76"/>
                <a:gd name="T35" fmla="*/ 2147483646 h 78"/>
                <a:gd name="T36" fmla="*/ 0 w 76"/>
                <a:gd name="T37" fmla="*/ 2147483646 h 78"/>
                <a:gd name="T38" fmla="*/ 0 w 76"/>
                <a:gd name="T39" fmla="*/ 2147483646 h 78"/>
                <a:gd name="T40" fmla="*/ 0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2147483646 w 76"/>
                <a:gd name="T71" fmla="*/ 2147483646 h 78"/>
                <a:gd name="T72" fmla="*/ 2147483646 w 76"/>
                <a:gd name="T73" fmla="*/ 2147483646 h 78"/>
                <a:gd name="T74" fmla="*/ 2147483646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76" y="38"/>
                  </a:moveTo>
                  <a:lnTo>
                    <a:pt x="76" y="38"/>
                  </a:lnTo>
                  <a:lnTo>
                    <a:pt x="76" y="46"/>
                  </a:lnTo>
                  <a:lnTo>
                    <a:pt x="74" y="54"/>
                  </a:lnTo>
                  <a:lnTo>
                    <a:pt x="70" y="60"/>
                  </a:lnTo>
                  <a:lnTo>
                    <a:pt x="66" y="66"/>
                  </a:lnTo>
                  <a:lnTo>
                    <a:pt x="60" y="70"/>
                  </a:lnTo>
                  <a:lnTo>
                    <a:pt x="54" y="74"/>
                  </a:lnTo>
                  <a:lnTo>
                    <a:pt x="46" y="76"/>
                  </a:lnTo>
                  <a:lnTo>
                    <a:pt x="38" y="78"/>
                  </a:lnTo>
                  <a:lnTo>
                    <a:pt x="30" y="76"/>
                  </a:lnTo>
                  <a:lnTo>
                    <a:pt x="24" y="74"/>
                  </a:lnTo>
                  <a:lnTo>
                    <a:pt x="18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4" y="54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4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4" y="4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70" y="18"/>
                  </a:lnTo>
                  <a:lnTo>
                    <a:pt x="74" y="24"/>
                  </a:lnTo>
                  <a:lnTo>
                    <a:pt x="76" y="32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Freeform 85"/>
            <p:cNvSpPr>
              <a:spLocks/>
            </p:cNvSpPr>
            <p:nvPr/>
          </p:nvSpPr>
          <p:spPr bwMode="auto">
            <a:xfrm>
              <a:off x="2774950" y="5949950"/>
              <a:ext cx="79375" cy="79375"/>
            </a:xfrm>
            <a:custGeom>
              <a:avLst/>
              <a:gdLst>
                <a:gd name="T0" fmla="*/ 2147483646 w 50"/>
                <a:gd name="T1" fmla="*/ 2147483646 h 50"/>
                <a:gd name="T2" fmla="*/ 2147483646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0 w 50"/>
                <a:gd name="T21" fmla="*/ 2147483646 h 50"/>
                <a:gd name="T22" fmla="*/ 0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2147483646 w 50"/>
                <a:gd name="T41" fmla="*/ 2147483646 h 50"/>
                <a:gd name="T42" fmla="*/ 2147483646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4" y="50"/>
                  </a:lnTo>
                  <a:lnTo>
                    <a:pt x="14" y="48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8" y="1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Freeform 86"/>
            <p:cNvSpPr>
              <a:spLocks/>
            </p:cNvSpPr>
            <p:nvPr/>
          </p:nvSpPr>
          <p:spPr bwMode="auto">
            <a:xfrm>
              <a:off x="2936875" y="5943600"/>
              <a:ext cx="79375" cy="79375"/>
            </a:xfrm>
            <a:custGeom>
              <a:avLst/>
              <a:gdLst>
                <a:gd name="T0" fmla="*/ 2147483646 w 50"/>
                <a:gd name="T1" fmla="*/ 2147483646 h 50"/>
                <a:gd name="T2" fmla="*/ 2147483646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0 w 50"/>
                <a:gd name="T21" fmla="*/ 2147483646 h 50"/>
                <a:gd name="T22" fmla="*/ 0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2147483646 w 50"/>
                <a:gd name="T41" fmla="*/ 2147483646 h 50"/>
                <a:gd name="T42" fmla="*/ 2147483646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4" y="50"/>
                  </a:lnTo>
                  <a:lnTo>
                    <a:pt x="14" y="48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8" y="1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Freeform 87"/>
            <p:cNvSpPr>
              <a:spLocks/>
            </p:cNvSpPr>
            <p:nvPr/>
          </p:nvSpPr>
          <p:spPr bwMode="auto">
            <a:xfrm>
              <a:off x="2006600" y="5959475"/>
              <a:ext cx="79375" cy="76200"/>
            </a:xfrm>
            <a:custGeom>
              <a:avLst/>
              <a:gdLst>
                <a:gd name="T0" fmla="*/ 2147483646 w 50"/>
                <a:gd name="T1" fmla="*/ 2147483646 h 48"/>
                <a:gd name="T2" fmla="*/ 2147483646 w 50"/>
                <a:gd name="T3" fmla="*/ 2147483646 h 48"/>
                <a:gd name="T4" fmla="*/ 2147483646 w 50"/>
                <a:gd name="T5" fmla="*/ 2147483646 h 48"/>
                <a:gd name="T6" fmla="*/ 2147483646 w 50"/>
                <a:gd name="T7" fmla="*/ 2147483646 h 48"/>
                <a:gd name="T8" fmla="*/ 2147483646 w 50"/>
                <a:gd name="T9" fmla="*/ 2147483646 h 48"/>
                <a:gd name="T10" fmla="*/ 2147483646 w 50"/>
                <a:gd name="T11" fmla="*/ 2147483646 h 48"/>
                <a:gd name="T12" fmla="*/ 2147483646 w 50"/>
                <a:gd name="T13" fmla="*/ 2147483646 h 48"/>
                <a:gd name="T14" fmla="*/ 2147483646 w 50"/>
                <a:gd name="T15" fmla="*/ 2147483646 h 48"/>
                <a:gd name="T16" fmla="*/ 2147483646 w 50"/>
                <a:gd name="T17" fmla="*/ 2147483646 h 48"/>
                <a:gd name="T18" fmla="*/ 2147483646 w 50"/>
                <a:gd name="T19" fmla="*/ 2147483646 h 48"/>
                <a:gd name="T20" fmla="*/ 0 w 50"/>
                <a:gd name="T21" fmla="*/ 2147483646 h 48"/>
                <a:gd name="T22" fmla="*/ 0 w 50"/>
                <a:gd name="T23" fmla="*/ 2147483646 h 48"/>
                <a:gd name="T24" fmla="*/ 2147483646 w 50"/>
                <a:gd name="T25" fmla="*/ 2147483646 h 48"/>
                <a:gd name="T26" fmla="*/ 2147483646 w 50"/>
                <a:gd name="T27" fmla="*/ 2147483646 h 48"/>
                <a:gd name="T28" fmla="*/ 2147483646 w 50"/>
                <a:gd name="T29" fmla="*/ 2147483646 h 48"/>
                <a:gd name="T30" fmla="*/ 2147483646 w 50"/>
                <a:gd name="T31" fmla="*/ 0 h 48"/>
                <a:gd name="T32" fmla="*/ 2147483646 w 50"/>
                <a:gd name="T33" fmla="*/ 0 h 48"/>
                <a:gd name="T34" fmla="*/ 2147483646 w 50"/>
                <a:gd name="T35" fmla="*/ 2147483646 h 48"/>
                <a:gd name="T36" fmla="*/ 2147483646 w 50"/>
                <a:gd name="T37" fmla="*/ 2147483646 h 48"/>
                <a:gd name="T38" fmla="*/ 2147483646 w 50"/>
                <a:gd name="T39" fmla="*/ 2147483646 h 48"/>
                <a:gd name="T40" fmla="*/ 2147483646 w 50"/>
                <a:gd name="T41" fmla="*/ 2147483646 h 48"/>
                <a:gd name="T42" fmla="*/ 2147483646 w 50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48"/>
                <a:gd name="T68" fmla="*/ 50 w 50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48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2" y="42"/>
                  </a:lnTo>
                  <a:lnTo>
                    <a:pt x="34" y="46"/>
                  </a:lnTo>
                  <a:lnTo>
                    <a:pt x="24" y="48"/>
                  </a:lnTo>
                  <a:lnTo>
                    <a:pt x="16" y="46"/>
                  </a:lnTo>
                  <a:lnTo>
                    <a:pt x="8" y="42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8" y="1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Freeform 88"/>
            <p:cNvSpPr>
              <a:spLocks/>
            </p:cNvSpPr>
            <p:nvPr/>
          </p:nvSpPr>
          <p:spPr bwMode="auto">
            <a:xfrm>
              <a:off x="7486650" y="5454650"/>
              <a:ext cx="158750" cy="158750"/>
            </a:xfrm>
            <a:custGeom>
              <a:avLst/>
              <a:gdLst>
                <a:gd name="T0" fmla="*/ 0 w 100"/>
                <a:gd name="T1" fmla="*/ 2147483646 h 100"/>
                <a:gd name="T2" fmla="*/ 0 w 100"/>
                <a:gd name="T3" fmla="*/ 2147483646 h 100"/>
                <a:gd name="T4" fmla="*/ 2147483646 w 100"/>
                <a:gd name="T5" fmla="*/ 2147483646 h 100"/>
                <a:gd name="T6" fmla="*/ 2147483646 w 100"/>
                <a:gd name="T7" fmla="*/ 2147483646 h 100"/>
                <a:gd name="T8" fmla="*/ 2147483646 w 100"/>
                <a:gd name="T9" fmla="*/ 2147483646 h 100"/>
                <a:gd name="T10" fmla="*/ 2147483646 w 100"/>
                <a:gd name="T11" fmla="*/ 2147483646 h 100"/>
                <a:gd name="T12" fmla="*/ 2147483646 w 100"/>
                <a:gd name="T13" fmla="*/ 2147483646 h 100"/>
                <a:gd name="T14" fmla="*/ 2147483646 w 100"/>
                <a:gd name="T15" fmla="*/ 2147483646 h 100"/>
                <a:gd name="T16" fmla="*/ 2147483646 w 100"/>
                <a:gd name="T17" fmla="*/ 2147483646 h 100"/>
                <a:gd name="T18" fmla="*/ 2147483646 w 100"/>
                <a:gd name="T19" fmla="*/ 2147483646 h 100"/>
                <a:gd name="T20" fmla="*/ 2147483646 w 100"/>
                <a:gd name="T21" fmla="*/ 2147483646 h 100"/>
                <a:gd name="T22" fmla="*/ 2147483646 w 100"/>
                <a:gd name="T23" fmla="*/ 2147483646 h 100"/>
                <a:gd name="T24" fmla="*/ 2147483646 w 100"/>
                <a:gd name="T25" fmla="*/ 2147483646 h 100"/>
                <a:gd name="T26" fmla="*/ 2147483646 w 100"/>
                <a:gd name="T27" fmla="*/ 2147483646 h 100"/>
                <a:gd name="T28" fmla="*/ 2147483646 w 100"/>
                <a:gd name="T29" fmla="*/ 2147483646 h 100"/>
                <a:gd name="T30" fmla="*/ 2147483646 w 100"/>
                <a:gd name="T31" fmla="*/ 2147483646 h 100"/>
                <a:gd name="T32" fmla="*/ 2147483646 w 100"/>
                <a:gd name="T33" fmla="*/ 2147483646 h 100"/>
                <a:gd name="T34" fmla="*/ 2147483646 w 100"/>
                <a:gd name="T35" fmla="*/ 2147483646 h 100"/>
                <a:gd name="T36" fmla="*/ 2147483646 w 100"/>
                <a:gd name="T37" fmla="*/ 2147483646 h 100"/>
                <a:gd name="T38" fmla="*/ 2147483646 w 100"/>
                <a:gd name="T39" fmla="*/ 2147483646 h 100"/>
                <a:gd name="T40" fmla="*/ 2147483646 w 100"/>
                <a:gd name="T41" fmla="*/ 2147483646 h 100"/>
                <a:gd name="T42" fmla="*/ 2147483646 w 100"/>
                <a:gd name="T43" fmla="*/ 2147483646 h 100"/>
                <a:gd name="T44" fmla="*/ 2147483646 w 100"/>
                <a:gd name="T45" fmla="*/ 2147483646 h 100"/>
                <a:gd name="T46" fmla="*/ 2147483646 w 100"/>
                <a:gd name="T47" fmla="*/ 2147483646 h 100"/>
                <a:gd name="T48" fmla="*/ 2147483646 w 100"/>
                <a:gd name="T49" fmla="*/ 2147483646 h 100"/>
                <a:gd name="T50" fmla="*/ 2147483646 w 100"/>
                <a:gd name="T51" fmla="*/ 2147483646 h 100"/>
                <a:gd name="T52" fmla="*/ 2147483646 w 100"/>
                <a:gd name="T53" fmla="*/ 0 h 100"/>
                <a:gd name="T54" fmla="*/ 2147483646 w 100"/>
                <a:gd name="T55" fmla="*/ 0 h 100"/>
                <a:gd name="T56" fmla="*/ 2147483646 w 100"/>
                <a:gd name="T57" fmla="*/ 0 h 100"/>
                <a:gd name="T58" fmla="*/ 2147483646 w 100"/>
                <a:gd name="T59" fmla="*/ 0 h 100"/>
                <a:gd name="T60" fmla="*/ 2147483646 w 100"/>
                <a:gd name="T61" fmla="*/ 2147483646 h 100"/>
                <a:gd name="T62" fmla="*/ 2147483646 w 100"/>
                <a:gd name="T63" fmla="*/ 2147483646 h 100"/>
                <a:gd name="T64" fmla="*/ 2147483646 w 100"/>
                <a:gd name="T65" fmla="*/ 2147483646 h 100"/>
                <a:gd name="T66" fmla="*/ 2147483646 w 100"/>
                <a:gd name="T67" fmla="*/ 2147483646 h 100"/>
                <a:gd name="T68" fmla="*/ 2147483646 w 100"/>
                <a:gd name="T69" fmla="*/ 2147483646 h 100"/>
                <a:gd name="T70" fmla="*/ 2147483646 w 100"/>
                <a:gd name="T71" fmla="*/ 2147483646 h 100"/>
                <a:gd name="T72" fmla="*/ 0 w 100"/>
                <a:gd name="T73" fmla="*/ 2147483646 h 100"/>
                <a:gd name="T74" fmla="*/ 0 w 100"/>
                <a:gd name="T75" fmla="*/ 2147483646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0"/>
                <a:gd name="T115" fmla="*/ 0 h 100"/>
                <a:gd name="T116" fmla="*/ 100 w 100"/>
                <a:gd name="T117" fmla="*/ 100 h 1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0" h="100">
                  <a:moveTo>
                    <a:pt x="0" y="50"/>
                  </a:moveTo>
                  <a:lnTo>
                    <a:pt x="0" y="50"/>
                  </a:lnTo>
                  <a:lnTo>
                    <a:pt x="2" y="60"/>
                  </a:lnTo>
                  <a:lnTo>
                    <a:pt x="4" y="68"/>
                  </a:lnTo>
                  <a:lnTo>
                    <a:pt x="8" y="78"/>
                  </a:lnTo>
                  <a:lnTo>
                    <a:pt x="14" y="84"/>
                  </a:lnTo>
                  <a:lnTo>
                    <a:pt x="22" y="90"/>
                  </a:lnTo>
                  <a:lnTo>
                    <a:pt x="30" y="96"/>
                  </a:lnTo>
                  <a:lnTo>
                    <a:pt x="40" y="98"/>
                  </a:lnTo>
                  <a:lnTo>
                    <a:pt x="50" y="100"/>
                  </a:lnTo>
                  <a:lnTo>
                    <a:pt x="60" y="98"/>
                  </a:lnTo>
                  <a:lnTo>
                    <a:pt x="70" y="96"/>
                  </a:lnTo>
                  <a:lnTo>
                    <a:pt x="78" y="90"/>
                  </a:lnTo>
                  <a:lnTo>
                    <a:pt x="86" y="84"/>
                  </a:lnTo>
                  <a:lnTo>
                    <a:pt x="92" y="78"/>
                  </a:lnTo>
                  <a:lnTo>
                    <a:pt x="96" y="68"/>
                  </a:lnTo>
                  <a:lnTo>
                    <a:pt x="100" y="60"/>
                  </a:lnTo>
                  <a:lnTo>
                    <a:pt x="100" y="50"/>
                  </a:lnTo>
                  <a:lnTo>
                    <a:pt x="100" y="40"/>
                  </a:lnTo>
                  <a:lnTo>
                    <a:pt x="96" y="30"/>
                  </a:lnTo>
                  <a:lnTo>
                    <a:pt x="92" y="22"/>
                  </a:lnTo>
                  <a:lnTo>
                    <a:pt x="86" y="14"/>
                  </a:lnTo>
                  <a:lnTo>
                    <a:pt x="78" y="8"/>
                  </a:lnTo>
                  <a:lnTo>
                    <a:pt x="70" y="4"/>
                  </a:lnTo>
                  <a:lnTo>
                    <a:pt x="60" y="0"/>
                  </a:lnTo>
                  <a:lnTo>
                    <a:pt x="50" y="0"/>
                  </a:lnTo>
                  <a:lnTo>
                    <a:pt x="40" y="0"/>
                  </a:lnTo>
                  <a:lnTo>
                    <a:pt x="30" y="4"/>
                  </a:lnTo>
                  <a:lnTo>
                    <a:pt x="22" y="8"/>
                  </a:lnTo>
                  <a:lnTo>
                    <a:pt x="14" y="14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2" y="4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9" name="Freeform 89"/>
            <p:cNvSpPr>
              <a:spLocks/>
            </p:cNvSpPr>
            <p:nvPr/>
          </p:nvSpPr>
          <p:spPr bwMode="auto">
            <a:xfrm>
              <a:off x="7169150" y="5568950"/>
              <a:ext cx="206375" cy="203200"/>
            </a:xfrm>
            <a:custGeom>
              <a:avLst/>
              <a:gdLst>
                <a:gd name="T0" fmla="*/ 0 w 130"/>
                <a:gd name="T1" fmla="*/ 2147483646 h 128"/>
                <a:gd name="T2" fmla="*/ 0 w 130"/>
                <a:gd name="T3" fmla="*/ 2147483646 h 128"/>
                <a:gd name="T4" fmla="*/ 2147483646 w 130"/>
                <a:gd name="T5" fmla="*/ 2147483646 h 128"/>
                <a:gd name="T6" fmla="*/ 2147483646 w 130"/>
                <a:gd name="T7" fmla="*/ 2147483646 h 128"/>
                <a:gd name="T8" fmla="*/ 2147483646 w 130"/>
                <a:gd name="T9" fmla="*/ 2147483646 h 128"/>
                <a:gd name="T10" fmla="*/ 2147483646 w 130"/>
                <a:gd name="T11" fmla="*/ 2147483646 h 128"/>
                <a:gd name="T12" fmla="*/ 2147483646 w 130"/>
                <a:gd name="T13" fmla="*/ 2147483646 h 128"/>
                <a:gd name="T14" fmla="*/ 2147483646 w 130"/>
                <a:gd name="T15" fmla="*/ 2147483646 h 128"/>
                <a:gd name="T16" fmla="*/ 2147483646 w 130"/>
                <a:gd name="T17" fmla="*/ 2147483646 h 128"/>
                <a:gd name="T18" fmla="*/ 2147483646 w 130"/>
                <a:gd name="T19" fmla="*/ 2147483646 h 128"/>
                <a:gd name="T20" fmla="*/ 2147483646 w 130"/>
                <a:gd name="T21" fmla="*/ 2147483646 h 128"/>
                <a:gd name="T22" fmla="*/ 2147483646 w 130"/>
                <a:gd name="T23" fmla="*/ 2147483646 h 128"/>
                <a:gd name="T24" fmla="*/ 2147483646 w 130"/>
                <a:gd name="T25" fmla="*/ 2147483646 h 128"/>
                <a:gd name="T26" fmla="*/ 2147483646 w 130"/>
                <a:gd name="T27" fmla="*/ 2147483646 h 128"/>
                <a:gd name="T28" fmla="*/ 2147483646 w 130"/>
                <a:gd name="T29" fmla="*/ 2147483646 h 128"/>
                <a:gd name="T30" fmla="*/ 2147483646 w 130"/>
                <a:gd name="T31" fmla="*/ 2147483646 h 128"/>
                <a:gd name="T32" fmla="*/ 2147483646 w 130"/>
                <a:gd name="T33" fmla="*/ 2147483646 h 128"/>
                <a:gd name="T34" fmla="*/ 2147483646 w 130"/>
                <a:gd name="T35" fmla="*/ 2147483646 h 128"/>
                <a:gd name="T36" fmla="*/ 2147483646 w 130"/>
                <a:gd name="T37" fmla="*/ 2147483646 h 128"/>
                <a:gd name="T38" fmla="*/ 2147483646 w 130"/>
                <a:gd name="T39" fmla="*/ 2147483646 h 128"/>
                <a:gd name="T40" fmla="*/ 2147483646 w 130"/>
                <a:gd name="T41" fmla="*/ 2147483646 h 128"/>
                <a:gd name="T42" fmla="*/ 2147483646 w 130"/>
                <a:gd name="T43" fmla="*/ 2147483646 h 128"/>
                <a:gd name="T44" fmla="*/ 2147483646 w 130"/>
                <a:gd name="T45" fmla="*/ 2147483646 h 128"/>
                <a:gd name="T46" fmla="*/ 2147483646 w 130"/>
                <a:gd name="T47" fmla="*/ 2147483646 h 128"/>
                <a:gd name="T48" fmla="*/ 2147483646 w 130"/>
                <a:gd name="T49" fmla="*/ 2147483646 h 128"/>
                <a:gd name="T50" fmla="*/ 2147483646 w 130"/>
                <a:gd name="T51" fmla="*/ 2147483646 h 128"/>
                <a:gd name="T52" fmla="*/ 2147483646 w 130"/>
                <a:gd name="T53" fmla="*/ 0 h 128"/>
                <a:gd name="T54" fmla="*/ 2147483646 w 130"/>
                <a:gd name="T55" fmla="*/ 0 h 128"/>
                <a:gd name="T56" fmla="*/ 2147483646 w 130"/>
                <a:gd name="T57" fmla="*/ 0 h 128"/>
                <a:gd name="T58" fmla="*/ 2147483646 w 130"/>
                <a:gd name="T59" fmla="*/ 0 h 128"/>
                <a:gd name="T60" fmla="*/ 2147483646 w 130"/>
                <a:gd name="T61" fmla="*/ 2147483646 h 128"/>
                <a:gd name="T62" fmla="*/ 2147483646 w 130"/>
                <a:gd name="T63" fmla="*/ 2147483646 h 128"/>
                <a:gd name="T64" fmla="*/ 2147483646 w 130"/>
                <a:gd name="T65" fmla="*/ 2147483646 h 128"/>
                <a:gd name="T66" fmla="*/ 2147483646 w 130"/>
                <a:gd name="T67" fmla="*/ 2147483646 h 128"/>
                <a:gd name="T68" fmla="*/ 2147483646 w 130"/>
                <a:gd name="T69" fmla="*/ 2147483646 h 128"/>
                <a:gd name="T70" fmla="*/ 2147483646 w 130"/>
                <a:gd name="T71" fmla="*/ 2147483646 h 128"/>
                <a:gd name="T72" fmla="*/ 0 w 130"/>
                <a:gd name="T73" fmla="*/ 2147483646 h 128"/>
                <a:gd name="T74" fmla="*/ 0 w 130"/>
                <a:gd name="T75" fmla="*/ 2147483646 h 12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0"/>
                <a:gd name="T115" fmla="*/ 0 h 128"/>
                <a:gd name="T116" fmla="*/ 130 w 130"/>
                <a:gd name="T117" fmla="*/ 128 h 12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0" h="128">
                  <a:moveTo>
                    <a:pt x="0" y="64"/>
                  </a:moveTo>
                  <a:lnTo>
                    <a:pt x="0" y="64"/>
                  </a:lnTo>
                  <a:lnTo>
                    <a:pt x="2" y="78"/>
                  </a:lnTo>
                  <a:lnTo>
                    <a:pt x="6" y="90"/>
                  </a:lnTo>
                  <a:lnTo>
                    <a:pt x="12" y="100"/>
                  </a:lnTo>
                  <a:lnTo>
                    <a:pt x="18" y="110"/>
                  </a:lnTo>
                  <a:lnTo>
                    <a:pt x="28" y="118"/>
                  </a:lnTo>
                  <a:lnTo>
                    <a:pt x="40" y="124"/>
                  </a:lnTo>
                  <a:lnTo>
                    <a:pt x="52" y="128"/>
                  </a:lnTo>
                  <a:lnTo>
                    <a:pt x="64" y="128"/>
                  </a:lnTo>
                  <a:lnTo>
                    <a:pt x="78" y="128"/>
                  </a:lnTo>
                  <a:lnTo>
                    <a:pt x="90" y="124"/>
                  </a:lnTo>
                  <a:lnTo>
                    <a:pt x="102" y="118"/>
                  </a:lnTo>
                  <a:lnTo>
                    <a:pt x="110" y="110"/>
                  </a:lnTo>
                  <a:lnTo>
                    <a:pt x="118" y="100"/>
                  </a:lnTo>
                  <a:lnTo>
                    <a:pt x="124" y="90"/>
                  </a:lnTo>
                  <a:lnTo>
                    <a:pt x="128" y="78"/>
                  </a:lnTo>
                  <a:lnTo>
                    <a:pt x="130" y="64"/>
                  </a:lnTo>
                  <a:lnTo>
                    <a:pt x="128" y="50"/>
                  </a:lnTo>
                  <a:lnTo>
                    <a:pt x="124" y="38"/>
                  </a:lnTo>
                  <a:lnTo>
                    <a:pt x="118" y="28"/>
                  </a:lnTo>
                  <a:lnTo>
                    <a:pt x="110" y="18"/>
                  </a:lnTo>
                  <a:lnTo>
                    <a:pt x="102" y="10"/>
                  </a:lnTo>
                  <a:lnTo>
                    <a:pt x="90" y="4"/>
                  </a:lnTo>
                  <a:lnTo>
                    <a:pt x="78" y="0"/>
                  </a:lnTo>
                  <a:lnTo>
                    <a:pt x="64" y="0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28" y="10"/>
                  </a:lnTo>
                  <a:lnTo>
                    <a:pt x="18" y="18"/>
                  </a:lnTo>
                  <a:lnTo>
                    <a:pt x="12" y="28"/>
                  </a:lnTo>
                  <a:lnTo>
                    <a:pt x="6" y="38"/>
                  </a:lnTo>
                  <a:lnTo>
                    <a:pt x="2" y="5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Freeform 90"/>
            <p:cNvSpPr>
              <a:spLocks/>
            </p:cNvSpPr>
            <p:nvPr/>
          </p:nvSpPr>
          <p:spPr bwMode="auto">
            <a:xfrm>
              <a:off x="7997825" y="5448300"/>
              <a:ext cx="130175" cy="130175"/>
            </a:xfrm>
            <a:custGeom>
              <a:avLst/>
              <a:gdLst>
                <a:gd name="T0" fmla="*/ 0 w 82"/>
                <a:gd name="T1" fmla="*/ 2147483646 h 82"/>
                <a:gd name="T2" fmla="*/ 0 w 82"/>
                <a:gd name="T3" fmla="*/ 2147483646 h 82"/>
                <a:gd name="T4" fmla="*/ 0 w 82"/>
                <a:gd name="T5" fmla="*/ 2147483646 h 82"/>
                <a:gd name="T6" fmla="*/ 2147483646 w 82"/>
                <a:gd name="T7" fmla="*/ 2147483646 h 82"/>
                <a:gd name="T8" fmla="*/ 2147483646 w 82"/>
                <a:gd name="T9" fmla="*/ 2147483646 h 82"/>
                <a:gd name="T10" fmla="*/ 2147483646 w 82"/>
                <a:gd name="T11" fmla="*/ 2147483646 h 82"/>
                <a:gd name="T12" fmla="*/ 2147483646 w 82"/>
                <a:gd name="T13" fmla="*/ 2147483646 h 82"/>
                <a:gd name="T14" fmla="*/ 2147483646 w 82"/>
                <a:gd name="T15" fmla="*/ 2147483646 h 82"/>
                <a:gd name="T16" fmla="*/ 2147483646 w 82"/>
                <a:gd name="T17" fmla="*/ 2147483646 h 82"/>
                <a:gd name="T18" fmla="*/ 2147483646 w 82"/>
                <a:gd name="T19" fmla="*/ 2147483646 h 82"/>
                <a:gd name="T20" fmla="*/ 2147483646 w 82"/>
                <a:gd name="T21" fmla="*/ 2147483646 h 82"/>
                <a:gd name="T22" fmla="*/ 2147483646 w 82"/>
                <a:gd name="T23" fmla="*/ 2147483646 h 82"/>
                <a:gd name="T24" fmla="*/ 2147483646 w 82"/>
                <a:gd name="T25" fmla="*/ 2147483646 h 82"/>
                <a:gd name="T26" fmla="*/ 2147483646 w 82"/>
                <a:gd name="T27" fmla="*/ 2147483646 h 82"/>
                <a:gd name="T28" fmla="*/ 2147483646 w 82"/>
                <a:gd name="T29" fmla="*/ 2147483646 h 82"/>
                <a:gd name="T30" fmla="*/ 2147483646 w 82"/>
                <a:gd name="T31" fmla="*/ 2147483646 h 82"/>
                <a:gd name="T32" fmla="*/ 2147483646 w 82"/>
                <a:gd name="T33" fmla="*/ 2147483646 h 82"/>
                <a:gd name="T34" fmla="*/ 2147483646 w 82"/>
                <a:gd name="T35" fmla="*/ 2147483646 h 82"/>
                <a:gd name="T36" fmla="*/ 2147483646 w 82"/>
                <a:gd name="T37" fmla="*/ 2147483646 h 82"/>
                <a:gd name="T38" fmla="*/ 2147483646 w 82"/>
                <a:gd name="T39" fmla="*/ 2147483646 h 82"/>
                <a:gd name="T40" fmla="*/ 2147483646 w 82"/>
                <a:gd name="T41" fmla="*/ 2147483646 h 82"/>
                <a:gd name="T42" fmla="*/ 2147483646 w 82"/>
                <a:gd name="T43" fmla="*/ 2147483646 h 82"/>
                <a:gd name="T44" fmla="*/ 2147483646 w 82"/>
                <a:gd name="T45" fmla="*/ 2147483646 h 82"/>
                <a:gd name="T46" fmla="*/ 2147483646 w 82"/>
                <a:gd name="T47" fmla="*/ 2147483646 h 82"/>
                <a:gd name="T48" fmla="*/ 2147483646 w 82"/>
                <a:gd name="T49" fmla="*/ 2147483646 h 82"/>
                <a:gd name="T50" fmla="*/ 2147483646 w 82"/>
                <a:gd name="T51" fmla="*/ 2147483646 h 82"/>
                <a:gd name="T52" fmla="*/ 2147483646 w 82"/>
                <a:gd name="T53" fmla="*/ 2147483646 h 82"/>
                <a:gd name="T54" fmla="*/ 2147483646 w 82"/>
                <a:gd name="T55" fmla="*/ 0 h 82"/>
                <a:gd name="T56" fmla="*/ 2147483646 w 82"/>
                <a:gd name="T57" fmla="*/ 0 h 82"/>
                <a:gd name="T58" fmla="*/ 2147483646 w 82"/>
                <a:gd name="T59" fmla="*/ 2147483646 h 82"/>
                <a:gd name="T60" fmla="*/ 2147483646 w 82"/>
                <a:gd name="T61" fmla="*/ 2147483646 h 82"/>
                <a:gd name="T62" fmla="*/ 2147483646 w 82"/>
                <a:gd name="T63" fmla="*/ 2147483646 h 82"/>
                <a:gd name="T64" fmla="*/ 2147483646 w 82"/>
                <a:gd name="T65" fmla="*/ 2147483646 h 82"/>
                <a:gd name="T66" fmla="*/ 2147483646 w 82"/>
                <a:gd name="T67" fmla="*/ 2147483646 h 82"/>
                <a:gd name="T68" fmla="*/ 2147483646 w 82"/>
                <a:gd name="T69" fmla="*/ 2147483646 h 82"/>
                <a:gd name="T70" fmla="*/ 0 w 82"/>
                <a:gd name="T71" fmla="*/ 2147483646 h 82"/>
                <a:gd name="T72" fmla="*/ 0 w 82"/>
                <a:gd name="T73" fmla="*/ 2147483646 h 82"/>
                <a:gd name="T74" fmla="*/ 0 w 82"/>
                <a:gd name="T75" fmla="*/ 2147483646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2"/>
                <a:gd name="T115" fmla="*/ 0 h 82"/>
                <a:gd name="T116" fmla="*/ 82 w 82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2" h="82">
                  <a:moveTo>
                    <a:pt x="0" y="42"/>
                  </a:moveTo>
                  <a:lnTo>
                    <a:pt x="0" y="42"/>
                  </a:lnTo>
                  <a:lnTo>
                    <a:pt x="0" y="50"/>
                  </a:lnTo>
                  <a:lnTo>
                    <a:pt x="4" y="58"/>
                  </a:lnTo>
                  <a:lnTo>
                    <a:pt x="8" y="64"/>
                  </a:lnTo>
                  <a:lnTo>
                    <a:pt x="12" y="70"/>
                  </a:lnTo>
                  <a:lnTo>
                    <a:pt x="18" y="76"/>
                  </a:lnTo>
                  <a:lnTo>
                    <a:pt x="26" y="80"/>
                  </a:lnTo>
                  <a:lnTo>
                    <a:pt x="34" y="82"/>
                  </a:lnTo>
                  <a:lnTo>
                    <a:pt x="42" y="82"/>
                  </a:lnTo>
                  <a:lnTo>
                    <a:pt x="50" y="82"/>
                  </a:lnTo>
                  <a:lnTo>
                    <a:pt x="58" y="80"/>
                  </a:lnTo>
                  <a:lnTo>
                    <a:pt x="64" y="76"/>
                  </a:lnTo>
                  <a:lnTo>
                    <a:pt x="70" y="70"/>
                  </a:lnTo>
                  <a:lnTo>
                    <a:pt x="76" y="64"/>
                  </a:lnTo>
                  <a:lnTo>
                    <a:pt x="80" y="58"/>
                  </a:lnTo>
                  <a:lnTo>
                    <a:pt x="82" y="50"/>
                  </a:lnTo>
                  <a:lnTo>
                    <a:pt x="82" y="42"/>
                  </a:lnTo>
                  <a:lnTo>
                    <a:pt x="82" y="34"/>
                  </a:lnTo>
                  <a:lnTo>
                    <a:pt x="80" y="26"/>
                  </a:lnTo>
                  <a:lnTo>
                    <a:pt x="76" y="18"/>
                  </a:lnTo>
                  <a:lnTo>
                    <a:pt x="70" y="12"/>
                  </a:lnTo>
                  <a:lnTo>
                    <a:pt x="64" y="8"/>
                  </a:lnTo>
                  <a:lnTo>
                    <a:pt x="58" y="4"/>
                  </a:lnTo>
                  <a:lnTo>
                    <a:pt x="50" y="2"/>
                  </a:lnTo>
                  <a:lnTo>
                    <a:pt x="42" y="0"/>
                  </a:lnTo>
                  <a:lnTo>
                    <a:pt x="34" y="2"/>
                  </a:lnTo>
                  <a:lnTo>
                    <a:pt x="26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8" y="18"/>
                  </a:lnTo>
                  <a:lnTo>
                    <a:pt x="4" y="26"/>
                  </a:lnTo>
                  <a:lnTo>
                    <a:pt x="0" y="3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1" name="Freeform 91"/>
            <p:cNvSpPr>
              <a:spLocks/>
            </p:cNvSpPr>
            <p:nvPr/>
          </p:nvSpPr>
          <p:spPr bwMode="auto">
            <a:xfrm>
              <a:off x="7073900" y="5514975"/>
              <a:ext cx="120650" cy="120650"/>
            </a:xfrm>
            <a:custGeom>
              <a:avLst/>
              <a:gdLst>
                <a:gd name="T0" fmla="*/ 0 w 76"/>
                <a:gd name="T1" fmla="*/ 2147483646 h 76"/>
                <a:gd name="T2" fmla="*/ 0 w 76"/>
                <a:gd name="T3" fmla="*/ 2147483646 h 76"/>
                <a:gd name="T4" fmla="*/ 0 w 76"/>
                <a:gd name="T5" fmla="*/ 2147483646 h 76"/>
                <a:gd name="T6" fmla="*/ 2147483646 w 76"/>
                <a:gd name="T7" fmla="*/ 2147483646 h 76"/>
                <a:gd name="T8" fmla="*/ 2147483646 w 76"/>
                <a:gd name="T9" fmla="*/ 2147483646 h 76"/>
                <a:gd name="T10" fmla="*/ 2147483646 w 76"/>
                <a:gd name="T11" fmla="*/ 2147483646 h 76"/>
                <a:gd name="T12" fmla="*/ 2147483646 w 76"/>
                <a:gd name="T13" fmla="*/ 2147483646 h 76"/>
                <a:gd name="T14" fmla="*/ 2147483646 w 76"/>
                <a:gd name="T15" fmla="*/ 2147483646 h 76"/>
                <a:gd name="T16" fmla="*/ 2147483646 w 76"/>
                <a:gd name="T17" fmla="*/ 2147483646 h 76"/>
                <a:gd name="T18" fmla="*/ 2147483646 w 76"/>
                <a:gd name="T19" fmla="*/ 2147483646 h 76"/>
                <a:gd name="T20" fmla="*/ 2147483646 w 76"/>
                <a:gd name="T21" fmla="*/ 2147483646 h 76"/>
                <a:gd name="T22" fmla="*/ 2147483646 w 76"/>
                <a:gd name="T23" fmla="*/ 2147483646 h 76"/>
                <a:gd name="T24" fmla="*/ 2147483646 w 76"/>
                <a:gd name="T25" fmla="*/ 2147483646 h 76"/>
                <a:gd name="T26" fmla="*/ 2147483646 w 76"/>
                <a:gd name="T27" fmla="*/ 2147483646 h 76"/>
                <a:gd name="T28" fmla="*/ 2147483646 w 76"/>
                <a:gd name="T29" fmla="*/ 2147483646 h 76"/>
                <a:gd name="T30" fmla="*/ 2147483646 w 76"/>
                <a:gd name="T31" fmla="*/ 2147483646 h 76"/>
                <a:gd name="T32" fmla="*/ 2147483646 w 76"/>
                <a:gd name="T33" fmla="*/ 2147483646 h 76"/>
                <a:gd name="T34" fmla="*/ 2147483646 w 76"/>
                <a:gd name="T35" fmla="*/ 2147483646 h 76"/>
                <a:gd name="T36" fmla="*/ 2147483646 w 76"/>
                <a:gd name="T37" fmla="*/ 2147483646 h 76"/>
                <a:gd name="T38" fmla="*/ 2147483646 w 76"/>
                <a:gd name="T39" fmla="*/ 2147483646 h 76"/>
                <a:gd name="T40" fmla="*/ 2147483646 w 76"/>
                <a:gd name="T41" fmla="*/ 2147483646 h 76"/>
                <a:gd name="T42" fmla="*/ 2147483646 w 76"/>
                <a:gd name="T43" fmla="*/ 2147483646 h 76"/>
                <a:gd name="T44" fmla="*/ 2147483646 w 76"/>
                <a:gd name="T45" fmla="*/ 2147483646 h 76"/>
                <a:gd name="T46" fmla="*/ 2147483646 w 76"/>
                <a:gd name="T47" fmla="*/ 2147483646 h 76"/>
                <a:gd name="T48" fmla="*/ 2147483646 w 76"/>
                <a:gd name="T49" fmla="*/ 2147483646 h 76"/>
                <a:gd name="T50" fmla="*/ 2147483646 w 76"/>
                <a:gd name="T51" fmla="*/ 2147483646 h 76"/>
                <a:gd name="T52" fmla="*/ 2147483646 w 76"/>
                <a:gd name="T53" fmla="*/ 0 h 76"/>
                <a:gd name="T54" fmla="*/ 2147483646 w 76"/>
                <a:gd name="T55" fmla="*/ 0 h 76"/>
                <a:gd name="T56" fmla="*/ 2147483646 w 76"/>
                <a:gd name="T57" fmla="*/ 0 h 76"/>
                <a:gd name="T58" fmla="*/ 2147483646 w 76"/>
                <a:gd name="T59" fmla="*/ 0 h 76"/>
                <a:gd name="T60" fmla="*/ 2147483646 w 76"/>
                <a:gd name="T61" fmla="*/ 2147483646 h 76"/>
                <a:gd name="T62" fmla="*/ 2147483646 w 76"/>
                <a:gd name="T63" fmla="*/ 2147483646 h 76"/>
                <a:gd name="T64" fmla="*/ 2147483646 w 76"/>
                <a:gd name="T65" fmla="*/ 2147483646 h 76"/>
                <a:gd name="T66" fmla="*/ 2147483646 w 76"/>
                <a:gd name="T67" fmla="*/ 2147483646 h 76"/>
                <a:gd name="T68" fmla="*/ 2147483646 w 76"/>
                <a:gd name="T69" fmla="*/ 2147483646 h 76"/>
                <a:gd name="T70" fmla="*/ 0 w 76"/>
                <a:gd name="T71" fmla="*/ 2147483646 h 76"/>
                <a:gd name="T72" fmla="*/ 0 w 76"/>
                <a:gd name="T73" fmla="*/ 2147483646 h 76"/>
                <a:gd name="T74" fmla="*/ 0 w 76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6"/>
                <a:gd name="T116" fmla="*/ 76 w 76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6">
                  <a:moveTo>
                    <a:pt x="0" y="38"/>
                  </a:moveTo>
                  <a:lnTo>
                    <a:pt x="0" y="38"/>
                  </a:lnTo>
                  <a:lnTo>
                    <a:pt x="0" y="46"/>
                  </a:lnTo>
                  <a:lnTo>
                    <a:pt x="4" y="52"/>
                  </a:lnTo>
                  <a:lnTo>
                    <a:pt x="6" y="60"/>
                  </a:lnTo>
                  <a:lnTo>
                    <a:pt x="12" y="64"/>
                  </a:lnTo>
                  <a:lnTo>
                    <a:pt x="16" y="70"/>
                  </a:lnTo>
                  <a:lnTo>
                    <a:pt x="24" y="74"/>
                  </a:lnTo>
                  <a:lnTo>
                    <a:pt x="30" y="76"/>
                  </a:lnTo>
                  <a:lnTo>
                    <a:pt x="38" y="76"/>
                  </a:lnTo>
                  <a:lnTo>
                    <a:pt x="46" y="76"/>
                  </a:lnTo>
                  <a:lnTo>
                    <a:pt x="54" y="74"/>
                  </a:lnTo>
                  <a:lnTo>
                    <a:pt x="60" y="70"/>
                  </a:lnTo>
                  <a:lnTo>
                    <a:pt x="66" y="64"/>
                  </a:lnTo>
                  <a:lnTo>
                    <a:pt x="70" y="60"/>
                  </a:lnTo>
                  <a:lnTo>
                    <a:pt x="74" y="52"/>
                  </a:lnTo>
                  <a:lnTo>
                    <a:pt x="76" y="46"/>
                  </a:lnTo>
                  <a:lnTo>
                    <a:pt x="76" y="38"/>
                  </a:lnTo>
                  <a:lnTo>
                    <a:pt x="76" y="30"/>
                  </a:lnTo>
                  <a:lnTo>
                    <a:pt x="74" y="22"/>
                  </a:lnTo>
                  <a:lnTo>
                    <a:pt x="70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0" y="0"/>
                  </a:lnTo>
                  <a:lnTo>
                    <a:pt x="24" y="2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6" y="16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2" name="Freeform 92"/>
            <p:cNvSpPr>
              <a:spLocks/>
            </p:cNvSpPr>
            <p:nvPr/>
          </p:nvSpPr>
          <p:spPr bwMode="auto">
            <a:xfrm>
              <a:off x="6956425" y="5591175"/>
              <a:ext cx="107950" cy="107950"/>
            </a:xfrm>
            <a:custGeom>
              <a:avLst/>
              <a:gdLst>
                <a:gd name="T0" fmla="*/ 0 w 68"/>
                <a:gd name="T1" fmla="*/ 2147483646 h 68"/>
                <a:gd name="T2" fmla="*/ 0 w 68"/>
                <a:gd name="T3" fmla="*/ 2147483646 h 68"/>
                <a:gd name="T4" fmla="*/ 2147483646 w 68"/>
                <a:gd name="T5" fmla="*/ 2147483646 h 68"/>
                <a:gd name="T6" fmla="*/ 2147483646 w 68"/>
                <a:gd name="T7" fmla="*/ 2147483646 h 68"/>
                <a:gd name="T8" fmla="*/ 2147483646 w 68"/>
                <a:gd name="T9" fmla="*/ 2147483646 h 68"/>
                <a:gd name="T10" fmla="*/ 2147483646 w 68"/>
                <a:gd name="T11" fmla="*/ 2147483646 h 68"/>
                <a:gd name="T12" fmla="*/ 2147483646 w 68"/>
                <a:gd name="T13" fmla="*/ 2147483646 h 68"/>
                <a:gd name="T14" fmla="*/ 2147483646 w 68"/>
                <a:gd name="T15" fmla="*/ 2147483646 h 68"/>
                <a:gd name="T16" fmla="*/ 2147483646 w 68"/>
                <a:gd name="T17" fmla="*/ 2147483646 h 68"/>
                <a:gd name="T18" fmla="*/ 2147483646 w 68"/>
                <a:gd name="T19" fmla="*/ 2147483646 h 68"/>
                <a:gd name="T20" fmla="*/ 2147483646 w 68"/>
                <a:gd name="T21" fmla="*/ 2147483646 h 68"/>
                <a:gd name="T22" fmla="*/ 2147483646 w 68"/>
                <a:gd name="T23" fmla="*/ 2147483646 h 68"/>
                <a:gd name="T24" fmla="*/ 2147483646 w 68"/>
                <a:gd name="T25" fmla="*/ 2147483646 h 68"/>
                <a:gd name="T26" fmla="*/ 2147483646 w 68"/>
                <a:gd name="T27" fmla="*/ 2147483646 h 68"/>
                <a:gd name="T28" fmla="*/ 2147483646 w 68"/>
                <a:gd name="T29" fmla="*/ 2147483646 h 68"/>
                <a:gd name="T30" fmla="*/ 2147483646 w 68"/>
                <a:gd name="T31" fmla="*/ 2147483646 h 68"/>
                <a:gd name="T32" fmla="*/ 2147483646 w 68"/>
                <a:gd name="T33" fmla="*/ 2147483646 h 68"/>
                <a:gd name="T34" fmla="*/ 2147483646 w 68"/>
                <a:gd name="T35" fmla="*/ 2147483646 h 68"/>
                <a:gd name="T36" fmla="*/ 2147483646 w 68"/>
                <a:gd name="T37" fmla="*/ 2147483646 h 68"/>
                <a:gd name="T38" fmla="*/ 2147483646 w 68"/>
                <a:gd name="T39" fmla="*/ 2147483646 h 68"/>
                <a:gd name="T40" fmla="*/ 2147483646 w 68"/>
                <a:gd name="T41" fmla="*/ 2147483646 h 68"/>
                <a:gd name="T42" fmla="*/ 2147483646 w 68"/>
                <a:gd name="T43" fmla="*/ 2147483646 h 68"/>
                <a:gd name="T44" fmla="*/ 2147483646 w 68"/>
                <a:gd name="T45" fmla="*/ 2147483646 h 68"/>
                <a:gd name="T46" fmla="*/ 2147483646 w 68"/>
                <a:gd name="T47" fmla="*/ 2147483646 h 68"/>
                <a:gd name="T48" fmla="*/ 2147483646 w 68"/>
                <a:gd name="T49" fmla="*/ 2147483646 h 68"/>
                <a:gd name="T50" fmla="*/ 2147483646 w 68"/>
                <a:gd name="T51" fmla="*/ 2147483646 h 68"/>
                <a:gd name="T52" fmla="*/ 2147483646 w 68"/>
                <a:gd name="T53" fmla="*/ 0 h 68"/>
                <a:gd name="T54" fmla="*/ 2147483646 w 68"/>
                <a:gd name="T55" fmla="*/ 0 h 68"/>
                <a:gd name="T56" fmla="*/ 2147483646 w 68"/>
                <a:gd name="T57" fmla="*/ 0 h 68"/>
                <a:gd name="T58" fmla="*/ 2147483646 w 68"/>
                <a:gd name="T59" fmla="*/ 0 h 68"/>
                <a:gd name="T60" fmla="*/ 2147483646 w 68"/>
                <a:gd name="T61" fmla="*/ 2147483646 h 68"/>
                <a:gd name="T62" fmla="*/ 2147483646 w 68"/>
                <a:gd name="T63" fmla="*/ 2147483646 h 68"/>
                <a:gd name="T64" fmla="*/ 2147483646 w 68"/>
                <a:gd name="T65" fmla="*/ 2147483646 h 68"/>
                <a:gd name="T66" fmla="*/ 2147483646 w 68"/>
                <a:gd name="T67" fmla="*/ 2147483646 h 68"/>
                <a:gd name="T68" fmla="*/ 2147483646 w 68"/>
                <a:gd name="T69" fmla="*/ 2147483646 h 68"/>
                <a:gd name="T70" fmla="*/ 2147483646 w 68"/>
                <a:gd name="T71" fmla="*/ 2147483646 h 68"/>
                <a:gd name="T72" fmla="*/ 0 w 68"/>
                <a:gd name="T73" fmla="*/ 2147483646 h 68"/>
                <a:gd name="T74" fmla="*/ 0 w 68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8"/>
                <a:gd name="T115" fmla="*/ 0 h 68"/>
                <a:gd name="T116" fmla="*/ 68 w 68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8" h="68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8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6"/>
                  </a:lnTo>
                  <a:lnTo>
                    <a:pt x="28" y="68"/>
                  </a:lnTo>
                  <a:lnTo>
                    <a:pt x="34" y="68"/>
                  </a:lnTo>
                  <a:lnTo>
                    <a:pt x="42" y="68"/>
                  </a:lnTo>
                  <a:lnTo>
                    <a:pt x="48" y="66"/>
                  </a:lnTo>
                  <a:lnTo>
                    <a:pt x="54" y="62"/>
                  </a:lnTo>
                  <a:lnTo>
                    <a:pt x="58" y="58"/>
                  </a:lnTo>
                  <a:lnTo>
                    <a:pt x="62" y="52"/>
                  </a:lnTo>
                  <a:lnTo>
                    <a:pt x="66" y="48"/>
                  </a:lnTo>
                  <a:lnTo>
                    <a:pt x="68" y="40"/>
                  </a:lnTo>
                  <a:lnTo>
                    <a:pt x="68" y="34"/>
                  </a:lnTo>
                  <a:lnTo>
                    <a:pt x="68" y="28"/>
                  </a:lnTo>
                  <a:lnTo>
                    <a:pt x="66" y="20"/>
                  </a:lnTo>
                  <a:lnTo>
                    <a:pt x="62" y="16"/>
                  </a:lnTo>
                  <a:lnTo>
                    <a:pt x="58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4" y="20"/>
                  </a:lnTo>
                  <a:lnTo>
                    <a:pt x="2" y="28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3" name="Freeform 93"/>
            <p:cNvSpPr>
              <a:spLocks/>
            </p:cNvSpPr>
            <p:nvPr/>
          </p:nvSpPr>
          <p:spPr bwMode="auto">
            <a:xfrm>
              <a:off x="7985125" y="5581650"/>
              <a:ext cx="168275" cy="168275"/>
            </a:xfrm>
            <a:custGeom>
              <a:avLst/>
              <a:gdLst>
                <a:gd name="T0" fmla="*/ 0 w 106"/>
                <a:gd name="T1" fmla="*/ 2147483646 h 106"/>
                <a:gd name="T2" fmla="*/ 0 w 106"/>
                <a:gd name="T3" fmla="*/ 2147483646 h 106"/>
                <a:gd name="T4" fmla="*/ 2147483646 w 106"/>
                <a:gd name="T5" fmla="*/ 2147483646 h 106"/>
                <a:gd name="T6" fmla="*/ 2147483646 w 106"/>
                <a:gd name="T7" fmla="*/ 2147483646 h 106"/>
                <a:gd name="T8" fmla="*/ 2147483646 w 106"/>
                <a:gd name="T9" fmla="*/ 2147483646 h 106"/>
                <a:gd name="T10" fmla="*/ 2147483646 w 106"/>
                <a:gd name="T11" fmla="*/ 2147483646 h 106"/>
                <a:gd name="T12" fmla="*/ 2147483646 w 106"/>
                <a:gd name="T13" fmla="*/ 2147483646 h 106"/>
                <a:gd name="T14" fmla="*/ 2147483646 w 106"/>
                <a:gd name="T15" fmla="*/ 2147483646 h 106"/>
                <a:gd name="T16" fmla="*/ 2147483646 w 106"/>
                <a:gd name="T17" fmla="*/ 2147483646 h 106"/>
                <a:gd name="T18" fmla="*/ 2147483646 w 106"/>
                <a:gd name="T19" fmla="*/ 2147483646 h 106"/>
                <a:gd name="T20" fmla="*/ 2147483646 w 106"/>
                <a:gd name="T21" fmla="*/ 2147483646 h 106"/>
                <a:gd name="T22" fmla="*/ 2147483646 w 106"/>
                <a:gd name="T23" fmla="*/ 2147483646 h 106"/>
                <a:gd name="T24" fmla="*/ 2147483646 w 106"/>
                <a:gd name="T25" fmla="*/ 2147483646 h 106"/>
                <a:gd name="T26" fmla="*/ 2147483646 w 106"/>
                <a:gd name="T27" fmla="*/ 2147483646 h 106"/>
                <a:gd name="T28" fmla="*/ 2147483646 w 106"/>
                <a:gd name="T29" fmla="*/ 2147483646 h 106"/>
                <a:gd name="T30" fmla="*/ 2147483646 w 106"/>
                <a:gd name="T31" fmla="*/ 2147483646 h 106"/>
                <a:gd name="T32" fmla="*/ 2147483646 w 106"/>
                <a:gd name="T33" fmla="*/ 2147483646 h 106"/>
                <a:gd name="T34" fmla="*/ 2147483646 w 106"/>
                <a:gd name="T35" fmla="*/ 2147483646 h 106"/>
                <a:gd name="T36" fmla="*/ 2147483646 w 106"/>
                <a:gd name="T37" fmla="*/ 2147483646 h 106"/>
                <a:gd name="T38" fmla="*/ 2147483646 w 106"/>
                <a:gd name="T39" fmla="*/ 2147483646 h 106"/>
                <a:gd name="T40" fmla="*/ 2147483646 w 106"/>
                <a:gd name="T41" fmla="*/ 2147483646 h 106"/>
                <a:gd name="T42" fmla="*/ 2147483646 w 106"/>
                <a:gd name="T43" fmla="*/ 2147483646 h 106"/>
                <a:gd name="T44" fmla="*/ 2147483646 w 106"/>
                <a:gd name="T45" fmla="*/ 2147483646 h 106"/>
                <a:gd name="T46" fmla="*/ 2147483646 w 106"/>
                <a:gd name="T47" fmla="*/ 2147483646 h 106"/>
                <a:gd name="T48" fmla="*/ 2147483646 w 106"/>
                <a:gd name="T49" fmla="*/ 2147483646 h 106"/>
                <a:gd name="T50" fmla="*/ 2147483646 w 106"/>
                <a:gd name="T51" fmla="*/ 2147483646 h 106"/>
                <a:gd name="T52" fmla="*/ 2147483646 w 106"/>
                <a:gd name="T53" fmla="*/ 0 h 106"/>
                <a:gd name="T54" fmla="*/ 2147483646 w 106"/>
                <a:gd name="T55" fmla="*/ 0 h 106"/>
                <a:gd name="T56" fmla="*/ 2147483646 w 106"/>
                <a:gd name="T57" fmla="*/ 0 h 106"/>
                <a:gd name="T58" fmla="*/ 2147483646 w 106"/>
                <a:gd name="T59" fmla="*/ 0 h 106"/>
                <a:gd name="T60" fmla="*/ 2147483646 w 106"/>
                <a:gd name="T61" fmla="*/ 2147483646 h 106"/>
                <a:gd name="T62" fmla="*/ 2147483646 w 106"/>
                <a:gd name="T63" fmla="*/ 2147483646 h 106"/>
                <a:gd name="T64" fmla="*/ 2147483646 w 106"/>
                <a:gd name="T65" fmla="*/ 2147483646 h 106"/>
                <a:gd name="T66" fmla="*/ 2147483646 w 106"/>
                <a:gd name="T67" fmla="*/ 2147483646 h 106"/>
                <a:gd name="T68" fmla="*/ 2147483646 w 106"/>
                <a:gd name="T69" fmla="*/ 2147483646 h 106"/>
                <a:gd name="T70" fmla="*/ 2147483646 w 106"/>
                <a:gd name="T71" fmla="*/ 2147483646 h 106"/>
                <a:gd name="T72" fmla="*/ 0 w 106"/>
                <a:gd name="T73" fmla="*/ 2147483646 h 106"/>
                <a:gd name="T74" fmla="*/ 0 w 106"/>
                <a:gd name="T75" fmla="*/ 2147483646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6"/>
                <a:gd name="T115" fmla="*/ 0 h 106"/>
                <a:gd name="T116" fmla="*/ 106 w 106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6" h="106">
                  <a:moveTo>
                    <a:pt x="0" y="52"/>
                  </a:moveTo>
                  <a:lnTo>
                    <a:pt x="0" y="52"/>
                  </a:lnTo>
                  <a:lnTo>
                    <a:pt x="2" y="62"/>
                  </a:lnTo>
                  <a:lnTo>
                    <a:pt x="4" y="72"/>
                  </a:lnTo>
                  <a:lnTo>
                    <a:pt x="10" y="82"/>
                  </a:lnTo>
                  <a:lnTo>
                    <a:pt x="16" y="90"/>
                  </a:lnTo>
                  <a:lnTo>
                    <a:pt x="24" y="96"/>
                  </a:lnTo>
                  <a:lnTo>
                    <a:pt x="32" y="100"/>
                  </a:lnTo>
                  <a:lnTo>
                    <a:pt x="42" y="104"/>
                  </a:lnTo>
                  <a:lnTo>
                    <a:pt x="54" y="106"/>
                  </a:lnTo>
                  <a:lnTo>
                    <a:pt x="64" y="104"/>
                  </a:lnTo>
                  <a:lnTo>
                    <a:pt x="74" y="100"/>
                  </a:lnTo>
                  <a:lnTo>
                    <a:pt x="84" y="96"/>
                  </a:lnTo>
                  <a:lnTo>
                    <a:pt x="92" y="90"/>
                  </a:lnTo>
                  <a:lnTo>
                    <a:pt x="98" y="82"/>
                  </a:lnTo>
                  <a:lnTo>
                    <a:pt x="102" y="72"/>
                  </a:lnTo>
                  <a:lnTo>
                    <a:pt x="106" y="62"/>
                  </a:lnTo>
                  <a:lnTo>
                    <a:pt x="106" y="52"/>
                  </a:lnTo>
                  <a:lnTo>
                    <a:pt x="106" y="42"/>
                  </a:lnTo>
                  <a:lnTo>
                    <a:pt x="102" y="32"/>
                  </a:lnTo>
                  <a:lnTo>
                    <a:pt x="98" y="22"/>
                  </a:lnTo>
                  <a:lnTo>
                    <a:pt x="92" y="14"/>
                  </a:lnTo>
                  <a:lnTo>
                    <a:pt x="84" y="8"/>
                  </a:lnTo>
                  <a:lnTo>
                    <a:pt x="74" y="4"/>
                  </a:lnTo>
                  <a:lnTo>
                    <a:pt x="64" y="0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32" y="4"/>
                  </a:lnTo>
                  <a:lnTo>
                    <a:pt x="24" y="8"/>
                  </a:lnTo>
                  <a:lnTo>
                    <a:pt x="16" y="14"/>
                  </a:lnTo>
                  <a:lnTo>
                    <a:pt x="10" y="22"/>
                  </a:lnTo>
                  <a:lnTo>
                    <a:pt x="4" y="32"/>
                  </a:lnTo>
                  <a:lnTo>
                    <a:pt x="2" y="4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Freeform 94"/>
            <p:cNvSpPr>
              <a:spLocks/>
            </p:cNvSpPr>
            <p:nvPr/>
          </p:nvSpPr>
          <p:spPr bwMode="auto">
            <a:xfrm>
              <a:off x="7870825" y="5489575"/>
              <a:ext cx="130175" cy="130175"/>
            </a:xfrm>
            <a:custGeom>
              <a:avLst/>
              <a:gdLst>
                <a:gd name="T0" fmla="*/ 0 w 82"/>
                <a:gd name="T1" fmla="*/ 2147483646 h 82"/>
                <a:gd name="T2" fmla="*/ 0 w 82"/>
                <a:gd name="T3" fmla="*/ 2147483646 h 82"/>
                <a:gd name="T4" fmla="*/ 0 w 82"/>
                <a:gd name="T5" fmla="*/ 2147483646 h 82"/>
                <a:gd name="T6" fmla="*/ 2147483646 w 82"/>
                <a:gd name="T7" fmla="*/ 2147483646 h 82"/>
                <a:gd name="T8" fmla="*/ 2147483646 w 82"/>
                <a:gd name="T9" fmla="*/ 2147483646 h 82"/>
                <a:gd name="T10" fmla="*/ 2147483646 w 82"/>
                <a:gd name="T11" fmla="*/ 2147483646 h 82"/>
                <a:gd name="T12" fmla="*/ 2147483646 w 82"/>
                <a:gd name="T13" fmla="*/ 2147483646 h 82"/>
                <a:gd name="T14" fmla="*/ 2147483646 w 82"/>
                <a:gd name="T15" fmla="*/ 2147483646 h 82"/>
                <a:gd name="T16" fmla="*/ 2147483646 w 82"/>
                <a:gd name="T17" fmla="*/ 2147483646 h 82"/>
                <a:gd name="T18" fmla="*/ 2147483646 w 82"/>
                <a:gd name="T19" fmla="*/ 2147483646 h 82"/>
                <a:gd name="T20" fmla="*/ 2147483646 w 82"/>
                <a:gd name="T21" fmla="*/ 2147483646 h 82"/>
                <a:gd name="T22" fmla="*/ 2147483646 w 82"/>
                <a:gd name="T23" fmla="*/ 2147483646 h 82"/>
                <a:gd name="T24" fmla="*/ 2147483646 w 82"/>
                <a:gd name="T25" fmla="*/ 2147483646 h 82"/>
                <a:gd name="T26" fmla="*/ 2147483646 w 82"/>
                <a:gd name="T27" fmla="*/ 2147483646 h 82"/>
                <a:gd name="T28" fmla="*/ 2147483646 w 82"/>
                <a:gd name="T29" fmla="*/ 2147483646 h 82"/>
                <a:gd name="T30" fmla="*/ 2147483646 w 82"/>
                <a:gd name="T31" fmla="*/ 2147483646 h 82"/>
                <a:gd name="T32" fmla="*/ 2147483646 w 82"/>
                <a:gd name="T33" fmla="*/ 2147483646 h 82"/>
                <a:gd name="T34" fmla="*/ 2147483646 w 82"/>
                <a:gd name="T35" fmla="*/ 2147483646 h 82"/>
                <a:gd name="T36" fmla="*/ 2147483646 w 82"/>
                <a:gd name="T37" fmla="*/ 2147483646 h 82"/>
                <a:gd name="T38" fmla="*/ 2147483646 w 82"/>
                <a:gd name="T39" fmla="*/ 2147483646 h 82"/>
                <a:gd name="T40" fmla="*/ 2147483646 w 82"/>
                <a:gd name="T41" fmla="*/ 2147483646 h 82"/>
                <a:gd name="T42" fmla="*/ 2147483646 w 82"/>
                <a:gd name="T43" fmla="*/ 2147483646 h 82"/>
                <a:gd name="T44" fmla="*/ 2147483646 w 82"/>
                <a:gd name="T45" fmla="*/ 2147483646 h 82"/>
                <a:gd name="T46" fmla="*/ 2147483646 w 82"/>
                <a:gd name="T47" fmla="*/ 2147483646 h 82"/>
                <a:gd name="T48" fmla="*/ 2147483646 w 82"/>
                <a:gd name="T49" fmla="*/ 2147483646 h 82"/>
                <a:gd name="T50" fmla="*/ 2147483646 w 82"/>
                <a:gd name="T51" fmla="*/ 2147483646 h 82"/>
                <a:gd name="T52" fmla="*/ 2147483646 w 82"/>
                <a:gd name="T53" fmla="*/ 2147483646 h 82"/>
                <a:gd name="T54" fmla="*/ 2147483646 w 82"/>
                <a:gd name="T55" fmla="*/ 0 h 82"/>
                <a:gd name="T56" fmla="*/ 2147483646 w 82"/>
                <a:gd name="T57" fmla="*/ 0 h 82"/>
                <a:gd name="T58" fmla="*/ 2147483646 w 82"/>
                <a:gd name="T59" fmla="*/ 2147483646 h 82"/>
                <a:gd name="T60" fmla="*/ 2147483646 w 82"/>
                <a:gd name="T61" fmla="*/ 2147483646 h 82"/>
                <a:gd name="T62" fmla="*/ 2147483646 w 82"/>
                <a:gd name="T63" fmla="*/ 2147483646 h 82"/>
                <a:gd name="T64" fmla="*/ 2147483646 w 82"/>
                <a:gd name="T65" fmla="*/ 2147483646 h 82"/>
                <a:gd name="T66" fmla="*/ 2147483646 w 82"/>
                <a:gd name="T67" fmla="*/ 2147483646 h 82"/>
                <a:gd name="T68" fmla="*/ 2147483646 w 82"/>
                <a:gd name="T69" fmla="*/ 2147483646 h 82"/>
                <a:gd name="T70" fmla="*/ 0 w 82"/>
                <a:gd name="T71" fmla="*/ 2147483646 h 82"/>
                <a:gd name="T72" fmla="*/ 0 w 82"/>
                <a:gd name="T73" fmla="*/ 2147483646 h 82"/>
                <a:gd name="T74" fmla="*/ 0 w 82"/>
                <a:gd name="T75" fmla="*/ 2147483646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2"/>
                <a:gd name="T115" fmla="*/ 0 h 82"/>
                <a:gd name="T116" fmla="*/ 82 w 82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2" h="82">
                  <a:moveTo>
                    <a:pt x="0" y="42"/>
                  </a:moveTo>
                  <a:lnTo>
                    <a:pt x="0" y="42"/>
                  </a:lnTo>
                  <a:lnTo>
                    <a:pt x="0" y="50"/>
                  </a:lnTo>
                  <a:lnTo>
                    <a:pt x="2" y="58"/>
                  </a:lnTo>
                  <a:lnTo>
                    <a:pt x="6" y="64"/>
                  </a:lnTo>
                  <a:lnTo>
                    <a:pt x="12" y="70"/>
                  </a:lnTo>
                  <a:lnTo>
                    <a:pt x="18" y="76"/>
                  </a:lnTo>
                  <a:lnTo>
                    <a:pt x="24" y="80"/>
                  </a:lnTo>
                  <a:lnTo>
                    <a:pt x="32" y="82"/>
                  </a:lnTo>
                  <a:lnTo>
                    <a:pt x="40" y="82"/>
                  </a:lnTo>
                  <a:lnTo>
                    <a:pt x="50" y="82"/>
                  </a:lnTo>
                  <a:lnTo>
                    <a:pt x="56" y="80"/>
                  </a:lnTo>
                  <a:lnTo>
                    <a:pt x="64" y="76"/>
                  </a:lnTo>
                  <a:lnTo>
                    <a:pt x="70" y="70"/>
                  </a:lnTo>
                  <a:lnTo>
                    <a:pt x="74" y="64"/>
                  </a:lnTo>
                  <a:lnTo>
                    <a:pt x="78" y="58"/>
                  </a:lnTo>
                  <a:lnTo>
                    <a:pt x="82" y="50"/>
                  </a:lnTo>
                  <a:lnTo>
                    <a:pt x="82" y="42"/>
                  </a:lnTo>
                  <a:lnTo>
                    <a:pt x="82" y="34"/>
                  </a:lnTo>
                  <a:lnTo>
                    <a:pt x="78" y="26"/>
                  </a:lnTo>
                  <a:lnTo>
                    <a:pt x="74" y="18"/>
                  </a:lnTo>
                  <a:lnTo>
                    <a:pt x="70" y="12"/>
                  </a:lnTo>
                  <a:lnTo>
                    <a:pt x="64" y="8"/>
                  </a:lnTo>
                  <a:lnTo>
                    <a:pt x="56" y="4"/>
                  </a:lnTo>
                  <a:lnTo>
                    <a:pt x="50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5" name="Freeform 95"/>
            <p:cNvSpPr>
              <a:spLocks/>
            </p:cNvSpPr>
            <p:nvPr/>
          </p:nvSpPr>
          <p:spPr bwMode="auto">
            <a:xfrm>
              <a:off x="7407275" y="5457825"/>
              <a:ext cx="79375" cy="79375"/>
            </a:xfrm>
            <a:custGeom>
              <a:avLst/>
              <a:gdLst>
                <a:gd name="T0" fmla="*/ 0 w 50"/>
                <a:gd name="T1" fmla="*/ 2147483646 h 50"/>
                <a:gd name="T2" fmla="*/ 0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2147483646 w 50"/>
                <a:gd name="T21" fmla="*/ 2147483646 h 50"/>
                <a:gd name="T22" fmla="*/ 2147483646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0 w 50"/>
                <a:gd name="T41" fmla="*/ 2147483646 h 50"/>
                <a:gd name="T42" fmla="*/ 0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4" y="50"/>
                  </a:lnTo>
                  <a:lnTo>
                    <a:pt x="34" y="48"/>
                  </a:lnTo>
                  <a:lnTo>
                    <a:pt x="42" y="42"/>
                  </a:lnTo>
                  <a:lnTo>
                    <a:pt x="48" y="34"/>
                  </a:lnTo>
                  <a:lnTo>
                    <a:pt x="50" y="24"/>
                  </a:lnTo>
                  <a:lnTo>
                    <a:pt x="48" y="16"/>
                  </a:lnTo>
                  <a:lnTo>
                    <a:pt x="42" y="8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6" name="Freeform 96"/>
            <p:cNvSpPr>
              <a:spLocks/>
            </p:cNvSpPr>
            <p:nvPr/>
          </p:nvSpPr>
          <p:spPr bwMode="auto">
            <a:xfrm>
              <a:off x="7807325" y="5816600"/>
              <a:ext cx="212725" cy="215900"/>
            </a:xfrm>
            <a:custGeom>
              <a:avLst/>
              <a:gdLst>
                <a:gd name="T0" fmla="*/ 0 w 134"/>
                <a:gd name="T1" fmla="*/ 2147483646 h 136"/>
                <a:gd name="T2" fmla="*/ 0 w 134"/>
                <a:gd name="T3" fmla="*/ 2147483646 h 136"/>
                <a:gd name="T4" fmla="*/ 0 w 134"/>
                <a:gd name="T5" fmla="*/ 2147483646 h 136"/>
                <a:gd name="T6" fmla="*/ 2147483646 w 134"/>
                <a:gd name="T7" fmla="*/ 2147483646 h 136"/>
                <a:gd name="T8" fmla="*/ 2147483646 w 134"/>
                <a:gd name="T9" fmla="*/ 2147483646 h 136"/>
                <a:gd name="T10" fmla="*/ 2147483646 w 134"/>
                <a:gd name="T11" fmla="*/ 2147483646 h 136"/>
                <a:gd name="T12" fmla="*/ 2147483646 w 134"/>
                <a:gd name="T13" fmla="*/ 2147483646 h 136"/>
                <a:gd name="T14" fmla="*/ 2147483646 w 134"/>
                <a:gd name="T15" fmla="*/ 2147483646 h 136"/>
                <a:gd name="T16" fmla="*/ 2147483646 w 134"/>
                <a:gd name="T17" fmla="*/ 2147483646 h 136"/>
                <a:gd name="T18" fmla="*/ 2147483646 w 134"/>
                <a:gd name="T19" fmla="*/ 2147483646 h 136"/>
                <a:gd name="T20" fmla="*/ 2147483646 w 134"/>
                <a:gd name="T21" fmla="*/ 2147483646 h 136"/>
                <a:gd name="T22" fmla="*/ 2147483646 w 134"/>
                <a:gd name="T23" fmla="*/ 2147483646 h 136"/>
                <a:gd name="T24" fmla="*/ 2147483646 w 134"/>
                <a:gd name="T25" fmla="*/ 2147483646 h 136"/>
                <a:gd name="T26" fmla="*/ 2147483646 w 134"/>
                <a:gd name="T27" fmla="*/ 2147483646 h 136"/>
                <a:gd name="T28" fmla="*/ 2147483646 w 134"/>
                <a:gd name="T29" fmla="*/ 2147483646 h 136"/>
                <a:gd name="T30" fmla="*/ 2147483646 w 134"/>
                <a:gd name="T31" fmla="*/ 2147483646 h 136"/>
                <a:gd name="T32" fmla="*/ 2147483646 w 134"/>
                <a:gd name="T33" fmla="*/ 2147483646 h 136"/>
                <a:gd name="T34" fmla="*/ 2147483646 w 134"/>
                <a:gd name="T35" fmla="*/ 2147483646 h 136"/>
                <a:gd name="T36" fmla="*/ 2147483646 w 134"/>
                <a:gd name="T37" fmla="*/ 2147483646 h 136"/>
                <a:gd name="T38" fmla="*/ 2147483646 w 134"/>
                <a:gd name="T39" fmla="*/ 2147483646 h 136"/>
                <a:gd name="T40" fmla="*/ 2147483646 w 134"/>
                <a:gd name="T41" fmla="*/ 2147483646 h 136"/>
                <a:gd name="T42" fmla="*/ 2147483646 w 134"/>
                <a:gd name="T43" fmla="*/ 2147483646 h 136"/>
                <a:gd name="T44" fmla="*/ 2147483646 w 134"/>
                <a:gd name="T45" fmla="*/ 2147483646 h 136"/>
                <a:gd name="T46" fmla="*/ 2147483646 w 134"/>
                <a:gd name="T47" fmla="*/ 2147483646 h 136"/>
                <a:gd name="T48" fmla="*/ 2147483646 w 134"/>
                <a:gd name="T49" fmla="*/ 2147483646 h 136"/>
                <a:gd name="T50" fmla="*/ 2147483646 w 134"/>
                <a:gd name="T51" fmla="*/ 2147483646 h 136"/>
                <a:gd name="T52" fmla="*/ 2147483646 w 134"/>
                <a:gd name="T53" fmla="*/ 2147483646 h 136"/>
                <a:gd name="T54" fmla="*/ 2147483646 w 134"/>
                <a:gd name="T55" fmla="*/ 0 h 136"/>
                <a:gd name="T56" fmla="*/ 2147483646 w 134"/>
                <a:gd name="T57" fmla="*/ 0 h 136"/>
                <a:gd name="T58" fmla="*/ 2147483646 w 134"/>
                <a:gd name="T59" fmla="*/ 2147483646 h 136"/>
                <a:gd name="T60" fmla="*/ 2147483646 w 134"/>
                <a:gd name="T61" fmla="*/ 2147483646 h 136"/>
                <a:gd name="T62" fmla="*/ 2147483646 w 134"/>
                <a:gd name="T63" fmla="*/ 2147483646 h 136"/>
                <a:gd name="T64" fmla="*/ 2147483646 w 134"/>
                <a:gd name="T65" fmla="*/ 2147483646 h 136"/>
                <a:gd name="T66" fmla="*/ 2147483646 w 134"/>
                <a:gd name="T67" fmla="*/ 2147483646 h 136"/>
                <a:gd name="T68" fmla="*/ 2147483646 w 134"/>
                <a:gd name="T69" fmla="*/ 2147483646 h 136"/>
                <a:gd name="T70" fmla="*/ 0 w 134"/>
                <a:gd name="T71" fmla="*/ 2147483646 h 136"/>
                <a:gd name="T72" fmla="*/ 0 w 134"/>
                <a:gd name="T73" fmla="*/ 2147483646 h 136"/>
                <a:gd name="T74" fmla="*/ 0 w 134"/>
                <a:gd name="T75" fmla="*/ 2147483646 h 1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4"/>
                <a:gd name="T115" fmla="*/ 0 h 136"/>
                <a:gd name="T116" fmla="*/ 134 w 134"/>
                <a:gd name="T117" fmla="*/ 136 h 1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4" h="136">
                  <a:moveTo>
                    <a:pt x="0" y="68"/>
                  </a:moveTo>
                  <a:lnTo>
                    <a:pt x="0" y="68"/>
                  </a:lnTo>
                  <a:lnTo>
                    <a:pt x="0" y="82"/>
                  </a:lnTo>
                  <a:lnTo>
                    <a:pt x="4" y="94"/>
                  </a:lnTo>
                  <a:lnTo>
                    <a:pt x="10" y="106"/>
                  </a:lnTo>
                  <a:lnTo>
                    <a:pt x="18" y="116"/>
                  </a:lnTo>
                  <a:lnTo>
                    <a:pt x="28" y="124"/>
                  </a:lnTo>
                  <a:lnTo>
                    <a:pt x="40" y="130"/>
                  </a:lnTo>
                  <a:lnTo>
                    <a:pt x="54" y="134"/>
                  </a:lnTo>
                  <a:lnTo>
                    <a:pt x="66" y="136"/>
                  </a:lnTo>
                  <a:lnTo>
                    <a:pt x="80" y="134"/>
                  </a:lnTo>
                  <a:lnTo>
                    <a:pt x="94" y="130"/>
                  </a:lnTo>
                  <a:lnTo>
                    <a:pt x="104" y="124"/>
                  </a:lnTo>
                  <a:lnTo>
                    <a:pt x="114" y="116"/>
                  </a:lnTo>
                  <a:lnTo>
                    <a:pt x="124" y="106"/>
                  </a:lnTo>
                  <a:lnTo>
                    <a:pt x="130" y="94"/>
                  </a:lnTo>
                  <a:lnTo>
                    <a:pt x="134" y="82"/>
                  </a:lnTo>
                  <a:lnTo>
                    <a:pt x="134" y="68"/>
                  </a:lnTo>
                  <a:lnTo>
                    <a:pt x="134" y="54"/>
                  </a:lnTo>
                  <a:lnTo>
                    <a:pt x="130" y="42"/>
                  </a:lnTo>
                  <a:lnTo>
                    <a:pt x="124" y="30"/>
                  </a:lnTo>
                  <a:lnTo>
                    <a:pt x="114" y="20"/>
                  </a:lnTo>
                  <a:lnTo>
                    <a:pt x="104" y="12"/>
                  </a:lnTo>
                  <a:lnTo>
                    <a:pt x="94" y="6"/>
                  </a:lnTo>
                  <a:lnTo>
                    <a:pt x="80" y="2"/>
                  </a:lnTo>
                  <a:lnTo>
                    <a:pt x="66" y="0"/>
                  </a:lnTo>
                  <a:lnTo>
                    <a:pt x="54" y="2"/>
                  </a:lnTo>
                  <a:lnTo>
                    <a:pt x="40" y="6"/>
                  </a:lnTo>
                  <a:lnTo>
                    <a:pt x="28" y="12"/>
                  </a:lnTo>
                  <a:lnTo>
                    <a:pt x="18" y="20"/>
                  </a:lnTo>
                  <a:lnTo>
                    <a:pt x="10" y="30"/>
                  </a:lnTo>
                  <a:lnTo>
                    <a:pt x="4" y="42"/>
                  </a:lnTo>
                  <a:lnTo>
                    <a:pt x="0" y="54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7" name="Freeform 97"/>
            <p:cNvSpPr>
              <a:spLocks/>
            </p:cNvSpPr>
            <p:nvPr/>
          </p:nvSpPr>
          <p:spPr bwMode="auto">
            <a:xfrm>
              <a:off x="7569200" y="5718175"/>
              <a:ext cx="184150" cy="180975"/>
            </a:xfrm>
            <a:custGeom>
              <a:avLst/>
              <a:gdLst>
                <a:gd name="T0" fmla="*/ 0 w 116"/>
                <a:gd name="T1" fmla="*/ 2147483646 h 114"/>
                <a:gd name="T2" fmla="*/ 0 w 116"/>
                <a:gd name="T3" fmla="*/ 2147483646 h 114"/>
                <a:gd name="T4" fmla="*/ 2147483646 w 116"/>
                <a:gd name="T5" fmla="*/ 2147483646 h 114"/>
                <a:gd name="T6" fmla="*/ 2147483646 w 116"/>
                <a:gd name="T7" fmla="*/ 2147483646 h 114"/>
                <a:gd name="T8" fmla="*/ 2147483646 w 116"/>
                <a:gd name="T9" fmla="*/ 2147483646 h 114"/>
                <a:gd name="T10" fmla="*/ 2147483646 w 116"/>
                <a:gd name="T11" fmla="*/ 2147483646 h 114"/>
                <a:gd name="T12" fmla="*/ 2147483646 w 116"/>
                <a:gd name="T13" fmla="*/ 2147483646 h 114"/>
                <a:gd name="T14" fmla="*/ 2147483646 w 116"/>
                <a:gd name="T15" fmla="*/ 2147483646 h 114"/>
                <a:gd name="T16" fmla="*/ 2147483646 w 116"/>
                <a:gd name="T17" fmla="*/ 2147483646 h 114"/>
                <a:gd name="T18" fmla="*/ 2147483646 w 116"/>
                <a:gd name="T19" fmla="*/ 2147483646 h 114"/>
                <a:gd name="T20" fmla="*/ 2147483646 w 116"/>
                <a:gd name="T21" fmla="*/ 2147483646 h 114"/>
                <a:gd name="T22" fmla="*/ 2147483646 w 116"/>
                <a:gd name="T23" fmla="*/ 2147483646 h 114"/>
                <a:gd name="T24" fmla="*/ 2147483646 w 116"/>
                <a:gd name="T25" fmla="*/ 2147483646 h 114"/>
                <a:gd name="T26" fmla="*/ 2147483646 w 116"/>
                <a:gd name="T27" fmla="*/ 2147483646 h 114"/>
                <a:gd name="T28" fmla="*/ 2147483646 w 116"/>
                <a:gd name="T29" fmla="*/ 2147483646 h 114"/>
                <a:gd name="T30" fmla="*/ 2147483646 w 116"/>
                <a:gd name="T31" fmla="*/ 2147483646 h 114"/>
                <a:gd name="T32" fmla="*/ 2147483646 w 116"/>
                <a:gd name="T33" fmla="*/ 2147483646 h 114"/>
                <a:gd name="T34" fmla="*/ 2147483646 w 116"/>
                <a:gd name="T35" fmla="*/ 2147483646 h 114"/>
                <a:gd name="T36" fmla="*/ 2147483646 w 116"/>
                <a:gd name="T37" fmla="*/ 2147483646 h 114"/>
                <a:gd name="T38" fmla="*/ 2147483646 w 116"/>
                <a:gd name="T39" fmla="*/ 2147483646 h 114"/>
                <a:gd name="T40" fmla="*/ 2147483646 w 116"/>
                <a:gd name="T41" fmla="*/ 2147483646 h 114"/>
                <a:gd name="T42" fmla="*/ 2147483646 w 116"/>
                <a:gd name="T43" fmla="*/ 2147483646 h 114"/>
                <a:gd name="T44" fmla="*/ 2147483646 w 116"/>
                <a:gd name="T45" fmla="*/ 2147483646 h 114"/>
                <a:gd name="T46" fmla="*/ 2147483646 w 116"/>
                <a:gd name="T47" fmla="*/ 2147483646 h 114"/>
                <a:gd name="T48" fmla="*/ 2147483646 w 116"/>
                <a:gd name="T49" fmla="*/ 2147483646 h 114"/>
                <a:gd name="T50" fmla="*/ 2147483646 w 116"/>
                <a:gd name="T51" fmla="*/ 2147483646 h 114"/>
                <a:gd name="T52" fmla="*/ 2147483646 w 116"/>
                <a:gd name="T53" fmla="*/ 2147483646 h 114"/>
                <a:gd name="T54" fmla="*/ 2147483646 w 116"/>
                <a:gd name="T55" fmla="*/ 0 h 114"/>
                <a:gd name="T56" fmla="*/ 2147483646 w 116"/>
                <a:gd name="T57" fmla="*/ 0 h 114"/>
                <a:gd name="T58" fmla="*/ 2147483646 w 116"/>
                <a:gd name="T59" fmla="*/ 2147483646 h 114"/>
                <a:gd name="T60" fmla="*/ 2147483646 w 116"/>
                <a:gd name="T61" fmla="*/ 2147483646 h 114"/>
                <a:gd name="T62" fmla="*/ 2147483646 w 116"/>
                <a:gd name="T63" fmla="*/ 2147483646 h 114"/>
                <a:gd name="T64" fmla="*/ 2147483646 w 116"/>
                <a:gd name="T65" fmla="*/ 2147483646 h 114"/>
                <a:gd name="T66" fmla="*/ 2147483646 w 116"/>
                <a:gd name="T67" fmla="*/ 2147483646 h 114"/>
                <a:gd name="T68" fmla="*/ 2147483646 w 116"/>
                <a:gd name="T69" fmla="*/ 2147483646 h 114"/>
                <a:gd name="T70" fmla="*/ 2147483646 w 116"/>
                <a:gd name="T71" fmla="*/ 2147483646 h 114"/>
                <a:gd name="T72" fmla="*/ 0 w 116"/>
                <a:gd name="T73" fmla="*/ 2147483646 h 114"/>
                <a:gd name="T74" fmla="*/ 0 w 116"/>
                <a:gd name="T75" fmla="*/ 2147483646 h 1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6"/>
                <a:gd name="T115" fmla="*/ 0 h 114"/>
                <a:gd name="T116" fmla="*/ 116 w 116"/>
                <a:gd name="T117" fmla="*/ 114 h 11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6" h="114">
                  <a:moveTo>
                    <a:pt x="0" y="58"/>
                  </a:moveTo>
                  <a:lnTo>
                    <a:pt x="0" y="58"/>
                  </a:lnTo>
                  <a:lnTo>
                    <a:pt x="2" y="68"/>
                  </a:lnTo>
                  <a:lnTo>
                    <a:pt x="4" y="80"/>
                  </a:lnTo>
                  <a:lnTo>
                    <a:pt x="10" y="90"/>
                  </a:lnTo>
                  <a:lnTo>
                    <a:pt x="16" y="98"/>
                  </a:lnTo>
                  <a:lnTo>
                    <a:pt x="26" y="106"/>
                  </a:lnTo>
                  <a:lnTo>
                    <a:pt x="36" y="110"/>
                  </a:lnTo>
                  <a:lnTo>
                    <a:pt x="46" y="114"/>
                  </a:lnTo>
                  <a:lnTo>
                    <a:pt x="58" y="114"/>
                  </a:lnTo>
                  <a:lnTo>
                    <a:pt x="70" y="114"/>
                  </a:lnTo>
                  <a:lnTo>
                    <a:pt x="80" y="110"/>
                  </a:lnTo>
                  <a:lnTo>
                    <a:pt x="90" y="106"/>
                  </a:lnTo>
                  <a:lnTo>
                    <a:pt x="98" y="98"/>
                  </a:lnTo>
                  <a:lnTo>
                    <a:pt x="106" y="90"/>
                  </a:lnTo>
                  <a:lnTo>
                    <a:pt x="110" y="80"/>
                  </a:lnTo>
                  <a:lnTo>
                    <a:pt x="114" y="68"/>
                  </a:lnTo>
                  <a:lnTo>
                    <a:pt x="116" y="58"/>
                  </a:lnTo>
                  <a:lnTo>
                    <a:pt x="114" y="46"/>
                  </a:lnTo>
                  <a:lnTo>
                    <a:pt x="110" y="36"/>
                  </a:lnTo>
                  <a:lnTo>
                    <a:pt x="106" y="26"/>
                  </a:lnTo>
                  <a:lnTo>
                    <a:pt x="98" y="16"/>
                  </a:lnTo>
                  <a:lnTo>
                    <a:pt x="90" y="10"/>
                  </a:lnTo>
                  <a:lnTo>
                    <a:pt x="80" y="4"/>
                  </a:lnTo>
                  <a:lnTo>
                    <a:pt x="70" y="2"/>
                  </a:lnTo>
                  <a:lnTo>
                    <a:pt x="58" y="0"/>
                  </a:lnTo>
                  <a:lnTo>
                    <a:pt x="46" y="2"/>
                  </a:lnTo>
                  <a:lnTo>
                    <a:pt x="36" y="4"/>
                  </a:lnTo>
                  <a:lnTo>
                    <a:pt x="26" y="10"/>
                  </a:lnTo>
                  <a:lnTo>
                    <a:pt x="16" y="16"/>
                  </a:lnTo>
                  <a:lnTo>
                    <a:pt x="10" y="26"/>
                  </a:lnTo>
                  <a:lnTo>
                    <a:pt x="4" y="36"/>
                  </a:lnTo>
                  <a:lnTo>
                    <a:pt x="2" y="4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8" name="Freeform 98"/>
            <p:cNvSpPr>
              <a:spLocks/>
            </p:cNvSpPr>
            <p:nvPr/>
          </p:nvSpPr>
          <p:spPr bwMode="auto">
            <a:xfrm>
              <a:off x="3200400" y="5692775"/>
              <a:ext cx="120650" cy="120650"/>
            </a:xfrm>
            <a:custGeom>
              <a:avLst/>
              <a:gdLst>
                <a:gd name="T0" fmla="*/ 0 w 76"/>
                <a:gd name="T1" fmla="*/ 2147483646 h 76"/>
                <a:gd name="T2" fmla="*/ 0 w 76"/>
                <a:gd name="T3" fmla="*/ 2147483646 h 76"/>
                <a:gd name="T4" fmla="*/ 0 w 76"/>
                <a:gd name="T5" fmla="*/ 2147483646 h 76"/>
                <a:gd name="T6" fmla="*/ 2147483646 w 76"/>
                <a:gd name="T7" fmla="*/ 2147483646 h 76"/>
                <a:gd name="T8" fmla="*/ 2147483646 w 76"/>
                <a:gd name="T9" fmla="*/ 2147483646 h 76"/>
                <a:gd name="T10" fmla="*/ 2147483646 w 76"/>
                <a:gd name="T11" fmla="*/ 2147483646 h 76"/>
                <a:gd name="T12" fmla="*/ 2147483646 w 76"/>
                <a:gd name="T13" fmla="*/ 2147483646 h 76"/>
                <a:gd name="T14" fmla="*/ 2147483646 w 76"/>
                <a:gd name="T15" fmla="*/ 2147483646 h 76"/>
                <a:gd name="T16" fmla="*/ 2147483646 w 76"/>
                <a:gd name="T17" fmla="*/ 2147483646 h 76"/>
                <a:gd name="T18" fmla="*/ 2147483646 w 76"/>
                <a:gd name="T19" fmla="*/ 2147483646 h 76"/>
                <a:gd name="T20" fmla="*/ 2147483646 w 76"/>
                <a:gd name="T21" fmla="*/ 2147483646 h 76"/>
                <a:gd name="T22" fmla="*/ 2147483646 w 76"/>
                <a:gd name="T23" fmla="*/ 2147483646 h 76"/>
                <a:gd name="T24" fmla="*/ 2147483646 w 76"/>
                <a:gd name="T25" fmla="*/ 2147483646 h 76"/>
                <a:gd name="T26" fmla="*/ 2147483646 w 76"/>
                <a:gd name="T27" fmla="*/ 2147483646 h 76"/>
                <a:gd name="T28" fmla="*/ 2147483646 w 76"/>
                <a:gd name="T29" fmla="*/ 2147483646 h 76"/>
                <a:gd name="T30" fmla="*/ 2147483646 w 76"/>
                <a:gd name="T31" fmla="*/ 2147483646 h 76"/>
                <a:gd name="T32" fmla="*/ 2147483646 w 76"/>
                <a:gd name="T33" fmla="*/ 2147483646 h 76"/>
                <a:gd name="T34" fmla="*/ 2147483646 w 76"/>
                <a:gd name="T35" fmla="*/ 2147483646 h 76"/>
                <a:gd name="T36" fmla="*/ 2147483646 w 76"/>
                <a:gd name="T37" fmla="*/ 2147483646 h 76"/>
                <a:gd name="T38" fmla="*/ 2147483646 w 76"/>
                <a:gd name="T39" fmla="*/ 2147483646 h 76"/>
                <a:gd name="T40" fmla="*/ 2147483646 w 76"/>
                <a:gd name="T41" fmla="*/ 2147483646 h 76"/>
                <a:gd name="T42" fmla="*/ 2147483646 w 76"/>
                <a:gd name="T43" fmla="*/ 2147483646 h 76"/>
                <a:gd name="T44" fmla="*/ 2147483646 w 76"/>
                <a:gd name="T45" fmla="*/ 2147483646 h 76"/>
                <a:gd name="T46" fmla="*/ 2147483646 w 76"/>
                <a:gd name="T47" fmla="*/ 2147483646 h 76"/>
                <a:gd name="T48" fmla="*/ 2147483646 w 76"/>
                <a:gd name="T49" fmla="*/ 2147483646 h 76"/>
                <a:gd name="T50" fmla="*/ 2147483646 w 76"/>
                <a:gd name="T51" fmla="*/ 2147483646 h 76"/>
                <a:gd name="T52" fmla="*/ 2147483646 w 76"/>
                <a:gd name="T53" fmla="*/ 2147483646 h 76"/>
                <a:gd name="T54" fmla="*/ 2147483646 w 76"/>
                <a:gd name="T55" fmla="*/ 0 h 76"/>
                <a:gd name="T56" fmla="*/ 2147483646 w 76"/>
                <a:gd name="T57" fmla="*/ 0 h 76"/>
                <a:gd name="T58" fmla="*/ 2147483646 w 76"/>
                <a:gd name="T59" fmla="*/ 2147483646 h 76"/>
                <a:gd name="T60" fmla="*/ 2147483646 w 76"/>
                <a:gd name="T61" fmla="*/ 2147483646 h 76"/>
                <a:gd name="T62" fmla="*/ 2147483646 w 76"/>
                <a:gd name="T63" fmla="*/ 2147483646 h 76"/>
                <a:gd name="T64" fmla="*/ 2147483646 w 76"/>
                <a:gd name="T65" fmla="*/ 2147483646 h 76"/>
                <a:gd name="T66" fmla="*/ 2147483646 w 76"/>
                <a:gd name="T67" fmla="*/ 2147483646 h 76"/>
                <a:gd name="T68" fmla="*/ 2147483646 w 76"/>
                <a:gd name="T69" fmla="*/ 2147483646 h 76"/>
                <a:gd name="T70" fmla="*/ 0 w 76"/>
                <a:gd name="T71" fmla="*/ 2147483646 h 76"/>
                <a:gd name="T72" fmla="*/ 0 w 76"/>
                <a:gd name="T73" fmla="*/ 2147483646 h 76"/>
                <a:gd name="T74" fmla="*/ 0 w 76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6"/>
                <a:gd name="T116" fmla="*/ 76 w 76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6">
                  <a:moveTo>
                    <a:pt x="0" y="38"/>
                  </a:moveTo>
                  <a:lnTo>
                    <a:pt x="0" y="38"/>
                  </a:lnTo>
                  <a:lnTo>
                    <a:pt x="0" y="46"/>
                  </a:lnTo>
                  <a:lnTo>
                    <a:pt x="2" y="54"/>
                  </a:lnTo>
                  <a:lnTo>
                    <a:pt x="6" y="60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4"/>
                  </a:lnTo>
                  <a:lnTo>
                    <a:pt x="30" y="76"/>
                  </a:lnTo>
                  <a:lnTo>
                    <a:pt x="38" y="76"/>
                  </a:lnTo>
                  <a:lnTo>
                    <a:pt x="46" y="76"/>
                  </a:lnTo>
                  <a:lnTo>
                    <a:pt x="52" y="74"/>
                  </a:lnTo>
                  <a:lnTo>
                    <a:pt x="58" y="70"/>
                  </a:lnTo>
                  <a:lnTo>
                    <a:pt x="64" y="66"/>
                  </a:lnTo>
                  <a:lnTo>
                    <a:pt x="70" y="60"/>
                  </a:lnTo>
                  <a:lnTo>
                    <a:pt x="72" y="54"/>
                  </a:lnTo>
                  <a:lnTo>
                    <a:pt x="76" y="46"/>
                  </a:lnTo>
                  <a:lnTo>
                    <a:pt x="76" y="38"/>
                  </a:lnTo>
                  <a:lnTo>
                    <a:pt x="76" y="30"/>
                  </a:lnTo>
                  <a:lnTo>
                    <a:pt x="72" y="24"/>
                  </a:lnTo>
                  <a:lnTo>
                    <a:pt x="70" y="18"/>
                  </a:lnTo>
                  <a:lnTo>
                    <a:pt x="64" y="12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46" y="2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2"/>
                  </a:lnTo>
                  <a:lnTo>
                    <a:pt x="6" y="18"/>
                  </a:lnTo>
                  <a:lnTo>
                    <a:pt x="2" y="24"/>
                  </a:lnTo>
                  <a:lnTo>
                    <a:pt x="0" y="3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9" name="Freeform 99"/>
            <p:cNvSpPr>
              <a:spLocks/>
            </p:cNvSpPr>
            <p:nvPr/>
          </p:nvSpPr>
          <p:spPr bwMode="auto">
            <a:xfrm>
              <a:off x="3819525" y="5743575"/>
              <a:ext cx="139700" cy="139700"/>
            </a:xfrm>
            <a:custGeom>
              <a:avLst/>
              <a:gdLst>
                <a:gd name="T0" fmla="*/ 0 w 88"/>
                <a:gd name="T1" fmla="*/ 2147483646 h 88"/>
                <a:gd name="T2" fmla="*/ 0 w 88"/>
                <a:gd name="T3" fmla="*/ 2147483646 h 88"/>
                <a:gd name="T4" fmla="*/ 0 w 88"/>
                <a:gd name="T5" fmla="*/ 2147483646 h 88"/>
                <a:gd name="T6" fmla="*/ 2147483646 w 88"/>
                <a:gd name="T7" fmla="*/ 2147483646 h 88"/>
                <a:gd name="T8" fmla="*/ 2147483646 w 88"/>
                <a:gd name="T9" fmla="*/ 2147483646 h 88"/>
                <a:gd name="T10" fmla="*/ 2147483646 w 88"/>
                <a:gd name="T11" fmla="*/ 2147483646 h 88"/>
                <a:gd name="T12" fmla="*/ 2147483646 w 88"/>
                <a:gd name="T13" fmla="*/ 2147483646 h 88"/>
                <a:gd name="T14" fmla="*/ 2147483646 w 88"/>
                <a:gd name="T15" fmla="*/ 2147483646 h 88"/>
                <a:gd name="T16" fmla="*/ 2147483646 w 88"/>
                <a:gd name="T17" fmla="*/ 2147483646 h 88"/>
                <a:gd name="T18" fmla="*/ 2147483646 w 88"/>
                <a:gd name="T19" fmla="*/ 2147483646 h 88"/>
                <a:gd name="T20" fmla="*/ 2147483646 w 88"/>
                <a:gd name="T21" fmla="*/ 2147483646 h 88"/>
                <a:gd name="T22" fmla="*/ 2147483646 w 88"/>
                <a:gd name="T23" fmla="*/ 2147483646 h 88"/>
                <a:gd name="T24" fmla="*/ 2147483646 w 88"/>
                <a:gd name="T25" fmla="*/ 2147483646 h 88"/>
                <a:gd name="T26" fmla="*/ 2147483646 w 88"/>
                <a:gd name="T27" fmla="*/ 2147483646 h 88"/>
                <a:gd name="T28" fmla="*/ 2147483646 w 88"/>
                <a:gd name="T29" fmla="*/ 2147483646 h 88"/>
                <a:gd name="T30" fmla="*/ 2147483646 w 88"/>
                <a:gd name="T31" fmla="*/ 2147483646 h 88"/>
                <a:gd name="T32" fmla="*/ 2147483646 w 88"/>
                <a:gd name="T33" fmla="*/ 2147483646 h 88"/>
                <a:gd name="T34" fmla="*/ 2147483646 w 88"/>
                <a:gd name="T35" fmla="*/ 2147483646 h 88"/>
                <a:gd name="T36" fmla="*/ 2147483646 w 88"/>
                <a:gd name="T37" fmla="*/ 2147483646 h 88"/>
                <a:gd name="T38" fmla="*/ 2147483646 w 88"/>
                <a:gd name="T39" fmla="*/ 2147483646 h 88"/>
                <a:gd name="T40" fmla="*/ 2147483646 w 88"/>
                <a:gd name="T41" fmla="*/ 2147483646 h 88"/>
                <a:gd name="T42" fmla="*/ 2147483646 w 88"/>
                <a:gd name="T43" fmla="*/ 2147483646 h 88"/>
                <a:gd name="T44" fmla="*/ 2147483646 w 88"/>
                <a:gd name="T45" fmla="*/ 2147483646 h 88"/>
                <a:gd name="T46" fmla="*/ 2147483646 w 88"/>
                <a:gd name="T47" fmla="*/ 2147483646 h 88"/>
                <a:gd name="T48" fmla="*/ 2147483646 w 88"/>
                <a:gd name="T49" fmla="*/ 2147483646 h 88"/>
                <a:gd name="T50" fmla="*/ 2147483646 w 88"/>
                <a:gd name="T51" fmla="*/ 2147483646 h 88"/>
                <a:gd name="T52" fmla="*/ 2147483646 w 88"/>
                <a:gd name="T53" fmla="*/ 0 h 88"/>
                <a:gd name="T54" fmla="*/ 2147483646 w 88"/>
                <a:gd name="T55" fmla="*/ 0 h 88"/>
                <a:gd name="T56" fmla="*/ 2147483646 w 88"/>
                <a:gd name="T57" fmla="*/ 0 h 88"/>
                <a:gd name="T58" fmla="*/ 2147483646 w 88"/>
                <a:gd name="T59" fmla="*/ 0 h 88"/>
                <a:gd name="T60" fmla="*/ 2147483646 w 88"/>
                <a:gd name="T61" fmla="*/ 2147483646 h 88"/>
                <a:gd name="T62" fmla="*/ 2147483646 w 88"/>
                <a:gd name="T63" fmla="*/ 2147483646 h 88"/>
                <a:gd name="T64" fmla="*/ 2147483646 w 88"/>
                <a:gd name="T65" fmla="*/ 2147483646 h 88"/>
                <a:gd name="T66" fmla="*/ 2147483646 w 88"/>
                <a:gd name="T67" fmla="*/ 2147483646 h 88"/>
                <a:gd name="T68" fmla="*/ 2147483646 w 88"/>
                <a:gd name="T69" fmla="*/ 2147483646 h 88"/>
                <a:gd name="T70" fmla="*/ 0 w 88"/>
                <a:gd name="T71" fmla="*/ 2147483646 h 88"/>
                <a:gd name="T72" fmla="*/ 0 w 88"/>
                <a:gd name="T73" fmla="*/ 2147483646 h 88"/>
                <a:gd name="T74" fmla="*/ 0 w 88"/>
                <a:gd name="T75" fmla="*/ 2147483646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0" y="44"/>
                  </a:moveTo>
                  <a:lnTo>
                    <a:pt x="0" y="44"/>
                  </a:lnTo>
                  <a:lnTo>
                    <a:pt x="0" y="52"/>
                  </a:lnTo>
                  <a:lnTo>
                    <a:pt x="4" y="60"/>
                  </a:lnTo>
                  <a:lnTo>
                    <a:pt x="8" y="68"/>
                  </a:lnTo>
                  <a:lnTo>
                    <a:pt x="12" y="74"/>
                  </a:lnTo>
                  <a:lnTo>
                    <a:pt x="20" y="80"/>
                  </a:lnTo>
                  <a:lnTo>
                    <a:pt x="26" y="84"/>
                  </a:lnTo>
                  <a:lnTo>
                    <a:pt x="36" y="86"/>
                  </a:lnTo>
                  <a:lnTo>
                    <a:pt x="44" y="88"/>
                  </a:lnTo>
                  <a:lnTo>
                    <a:pt x="52" y="86"/>
                  </a:lnTo>
                  <a:lnTo>
                    <a:pt x="62" y="84"/>
                  </a:lnTo>
                  <a:lnTo>
                    <a:pt x="68" y="80"/>
                  </a:lnTo>
                  <a:lnTo>
                    <a:pt x="76" y="74"/>
                  </a:lnTo>
                  <a:lnTo>
                    <a:pt x="80" y="68"/>
                  </a:lnTo>
                  <a:lnTo>
                    <a:pt x="84" y="60"/>
                  </a:lnTo>
                  <a:lnTo>
                    <a:pt x="88" y="52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4" y="26"/>
                  </a:lnTo>
                  <a:lnTo>
                    <a:pt x="80" y="18"/>
                  </a:lnTo>
                  <a:lnTo>
                    <a:pt x="76" y="12"/>
                  </a:lnTo>
                  <a:lnTo>
                    <a:pt x="68" y="6"/>
                  </a:lnTo>
                  <a:lnTo>
                    <a:pt x="62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2" y="12"/>
                  </a:lnTo>
                  <a:lnTo>
                    <a:pt x="8" y="18"/>
                  </a:lnTo>
                  <a:lnTo>
                    <a:pt x="4" y="26"/>
                  </a:lnTo>
                  <a:lnTo>
                    <a:pt x="0" y="3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0" name="Freeform 100"/>
            <p:cNvSpPr>
              <a:spLocks/>
            </p:cNvSpPr>
            <p:nvPr/>
          </p:nvSpPr>
          <p:spPr bwMode="auto">
            <a:xfrm>
              <a:off x="7321550" y="5816600"/>
              <a:ext cx="180975" cy="184150"/>
            </a:xfrm>
            <a:custGeom>
              <a:avLst/>
              <a:gdLst>
                <a:gd name="T0" fmla="*/ 0 w 114"/>
                <a:gd name="T1" fmla="*/ 2147483646 h 116"/>
                <a:gd name="T2" fmla="*/ 0 w 114"/>
                <a:gd name="T3" fmla="*/ 2147483646 h 116"/>
                <a:gd name="T4" fmla="*/ 0 w 114"/>
                <a:gd name="T5" fmla="*/ 2147483646 h 116"/>
                <a:gd name="T6" fmla="*/ 2147483646 w 114"/>
                <a:gd name="T7" fmla="*/ 2147483646 h 116"/>
                <a:gd name="T8" fmla="*/ 2147483646 w 114"/>
                <a:gd name="T9" fmla="*/ 2147483646 h 116"/>
                <a:gd name="T10" fmla="*/ 2147483646 w 114"/>
                <a:gd name="T11" fmla="*/ 2147483646 h 116"/>
                <a:gd name="T12" fmla="*/ 2147483646 w 114"/>
                <a:gd name="T13" fmla="*/ 2147483646 h 116"/>
                <a:gd name="T14" fmla="*/ 2147483646 w 114"/>
                <a:gd name="T15" fmla="*/ 2147483646 h 116"/>
                <a:gd name="T16" fmla="*/ 2147483646 w 114"/>
                <a:gd name="T17" fmla="*/ 2147483646 h 116"/>
                <a:gd name="T18" fmla="*/ 2147483646 w 114"/>
                <a:gd name="T19" fmla="*/ 2147483646 h 116"/>
                <a:gd name="T20" fmla="*/ 2147483646 w 114"/>
                <a:gd name="T21" fmla="*/ 2147483646 h 116"/>
                <a:gd name="T22" fmla="*/ 2147483646 w 114"/>
                <a:gd name="T23" fmla="*/ 2147483646 h 116"/>
                <a:gd name="T24" fmla="*/ 2147483646 w 114"/>
                <a:gd name="T25" fmla="*/ 2147483646 h 116"/>
                <a:gd name="T26" fmla="*/ 2147483646 w 114"/>
                <a:gd name="T27" fmla="*/ 2147483646 h 116"/>
                <a:gd name="T28" fmla="*/ 2147483646 w 114"/>
                <a:gd name="T29" fmla="*/ 2147483646 h 116"/>
                <a:gd name="T30" fmla="*/ 2147483646 w 114"/>
                <a:gd name="T31" fmla="*/ 2147483646 h 116"/>
                <a:gd name="T32" fmla="*/ 2147483646 w 114"/>
                <a:gd name="T33" fmla="*/ 2147483646 h 116"/>
                <a:gd name="T34" fmla="*/ 2147483646 w 114"/>
                <a:gd name="T35" fmla="*/ 2147483646 h 116"/>
                <a:gd name="T36" fmla="*/ 2147483646 w 114"/>
                <a:gd name="T37" fmla="*/ 2147483646 h 116"/>
                <a:gd name="T38" fmla="*/ 2147483646 w 114"/>
                <a:gd name="T39" fmla="*/ 2147483646 h 116"/>
                <a:gd name="T40" fmla="*/ 2147483646 w 114"/>
                <a:gd name="T41" fmla="*/ 2147483646 h 116"/>
                <a:gd name="T42" fmla="*/ 2147483646 w 114"/>
                <a:gd name="T43" fmla="*/ 2147483646 h 116"/>
                <a:gd name="T44" fmla="*/ 2147483646 w 114"/>
                <a:gd name="T45" fmla="*/ 2147483646 h 116"/>
                <a:gd name="T46" fmla="*/ 2147483646 w 114"/>
                <a:gd name="T47" fmla="*/ 2147483646 h 116"/>
                <a:gd name="T48" fmla="*/ 2147483646 w 114"/>
                <a:gd name="T49" fmla="*/ 2147483646 h 116"/>
                <a:gd name="T50" fmla="*/ 2147483646 w 114"/>
                <a:gd name="T51" fmla="*/ 2147483646 h 116"/>
                <a:gd name="T52" fmla="*/ 2147483646 w 114"/>
                <a:gd name="T53" fmla="*/ 2147483646 h 116"/>
                <a:gd name="T54" fmla="*/ 2147483646 w 114"/>
                <a:gd name="T55" fmla="*/ 0 h 116"/>
                <a:gd name="T56" fmla="*/ 2147483646 w 114"/>
                <a:gd name="T57" fmla="*/ 0 h 116"/>
                <a:gd name="T58" fmla="*/ 2147483646 w 114"/>
                <a:gd name="T59" fmla="*/ 2147483646 h 116"/>
                <a:gd name="T60" fmla="*/ 2147483646 w 114"/>
                <a:gd name="T61" fmla="*/ 2147483646 h 116"/>
                <a:gd name="T62" fmla="*/ 2147483646 w 114"/>
                <a:gd name="T63" fmla="*/ 2147483646 h 116"/>
                <a:gd name="T64" fmla="*/ 2147483646 w 114"/>
                <a:gd name="T65" fmla="*/ 2147483646 h 116"/>
                <a:gd name="T66" fmla="*/ 2147483646 w 114"/>
                <a:gd name="T67" fmla="*/ 2147483646 h 116"/>
                <a:gd name="T68" fmla="*/ 2147483646 w 114"/>
                <a:gd name="T69" fmla="*/ 2147483646 h 116"/>
                <a:gd name="T70" fmla="*/ 0 w 114"/>
                <a:gd name="T71" fmla="*/ 2147483646 h 116"/>
                <a:gd name="T72" fmla="*/ 0 w 114"/>
                <a:gd name="T73" fmla="*/ 2147483646 h 116"/>
                <a:gd name="T74" fmla="*/ 0 w 114"/>
                <a:gd name="T75" fmla="*/ 2147483646 h 1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4"/>
                <a:gd name="T115" fmla="*/ 0 h 116"/>
                <a:gd name="T116" fmla="*/ 114 w 114"/>
                <a:gd name="T117" fmla="*/ 116 h 11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4" h="116">
                  <a:moveTo>
                    <a:pt x="0" y="58"/>
                  </a:moveTo>
                  <a:lnTo>
                    <a:pt x="0" y="58"/>
                  </a:lnTo>
                  <a:lnTo>
                    <a:pt x="0" y="70"/>
                  </a:lnTo>
                  <a:lnTo>
                    <a:pt x="4" y="80"/>
                  </a:lnTo>
                  <a:lnTo>
                    <a:pt x="10" y="90"/>
                  </a:lnTo>
                  <a:lnTo>
                    <a:pt x="16" y="98"/>
                  </a:lnTo>
                  <a:lnTo>
                    <a:pt x="24" y="106"/>
                  </a:lnTo>
                  <a:lnTo>
                    <a:pt x="34" y="112"/>
                  </a:lnTo>
                  <a:lnTo>
                    <a:pt x="46" y="114"/>
                  </a:lnTo>
                  <a:lnTo>
                    <a:pt x="56" y="116"/>
                  </a:lnTo>
                  <a:lnTo>
                    <a:pt x="68" y="114"/>
                  </a:lnTo>
                  <a:lnTo>
                    <a:pt x="80" y="112"/>
                  </a:lnTo>
                  <a:lnTo>
                    <a:pt x="88" y="106"/>
                  </a:lnTo>
                  <a:lnTo>
                    <a:pt x="98" y="98"/>
                  </a:lnTo>
                  <a:lnTo>
                    <a:pt x="104" y="90"/>
                  </a:lnTo>
                  <a:lnTo>
                    <a:pt x="110" y="80"/>
                  </a:lnTo>
                  <a:lnTo>
                    <a:pt x="112" y="70"/>
                  </a:lnTo>
                  <a:lnTo>
                    <a:pt x="114" y="58"/>
                  </a:lnTo>
                  <a:lnTo>
                    <a:pt x="112" y="46"/>
                  </a:lnTo>
                  <a:lnTo>
                    <a:pt x="110" y="36"/>
                  </a:lnTo>
                  <a:lnTo>
                    <a:pt x="104" y="26"/>
                  </a:lnTo>
                  <a:lnTo>
                    <a:pt x="98" y="18"/>
                  </a:lnTo>
                  <a:lnTo>
                    <a:pt x="88" y="10"/>
                  </a:lnTo>
                  <a:lnTo>
                    <a:pt x="80" y="6"/>
                  </a:lnTo>
                  <a:lnTo>
                    <a:pt x="68" y="2"/>
                  </a:lnTo>
                  <a:lnTo>
                    <a:pt x="56" y="0"/>
                  </a:lnTo>
                  <a:lnTo>
                    <a:pt x="46" y="2"/>
                  </a:lnTo>
                  <a:lnTo>
                    <a:pt x="34" y="6"/>
                  </a:lnTo>
                  <a:lnTo>
                    <a:pt x="24" y="10"/>
                  </a:lnTo>
                  <a:lnTo>
                    <a:pt x="16" y="18"/>
                  </a:lnTo>
                  <a:lnTo>
                    <a:pt x="10" y="26"/>
                  </a:lnTo>
                  <a:lnTo>
                    <a:pt x="4" y="36"/>
                  </a:lnTo>
                  <a:lnTo>
                    <a:pt x="0" y="4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1" name="Freeform 101"/>
            <p:cNvSpPr>
              <a:spLocks/>
            </p:cNvSpPr>
            <p:nvPr/>
          </p:nvSpPr>
          <p:spPr bwMode="auto">
            <a:xfrm>
              <a:off x="7718425" y="5540375"/>
              <a:ext cx="123825" cy="123825"/>
            </a:xfrm>
            <a:custGeom>
              <a:avLst/>
              <a:gdLst>
                <a:gd name="T0" fmla="*/ 0 w 78"/>
                <a:gd name="T1" fmla="*/ 2147483646 h 78"/>
                <a:gd name="T2" fmla="*/ 0 w 78"/>
                <a:gd name="T3" fmla="*/ 2147483646 h 78"/>
                <a:gd name="T4" fmla="*/ 2147483646 w 78"/>
                <a:gd name="T5" fmla="*/ 2147483646 h 78"/>
                <a:gd name="T6" fmla="*/ 2147483646 w 78"/>
                <a:gd name="T7" fmla="*/ 2147483646 h 78"/>
                <a:gd name="T8" fmla="*/ 2147483646 w 78"/>
                <a:gd name="T9" fmla="*/ 2147483646 h 78"/>
                <a:gd name="T10" fmla="*/ 2147483646 w 78"/>
                <a:gd name="T11" fmla="*/ 2147483646 h 78"/>
                <a:gd name="T12" fmla="*/ 2147483646 w 78"/>
                <a:gd name="T13" fmla="*/ 2147483646 h 78"/>
                <a:gd name="T14" fmla="*/ 2147483646 w 78"/>
                <a:gd name="T15" fmla="*/ 2147483646 h 78"/>
                <a:gd name="T16" fmla="*/ 2147483646 w 78"/>
                <a:gd name="T17" fmla="*/ 2147483646 h 78"/>
                <a:gd name="T18" fmla="*/ 2147483646 w 78"/>
                <a:gd name="T19" fmla="*/ 2147483646 h 78"/>
                <a:gd name="T20" fmla="*/ 2147483646 w 78"/>
                <a:gd name="T21" fmla="*/ 2147483646 h 78"/>
                <a:gd name="T22" fmla="*/ 2147483646 w 78"/>
                <a:gd name="T23" fmla="*/ 2147483646 h 78"/>
                <a:gd name="T24" fmla="*/ 2147483646 w 78"/>
                <a:gd name="T25" fmla="*/ 2147483646 h 78"/>
                <a:gd name="T26" fmla="*/ 2147483646 w 78"/>
                <a:gd name="T27" fmla="*/ 2147483646 h 78"/>
                <a:gd name="T28" fmla="*/ 2147483646 w 78"/>
                <a:gd name="T29" fmla="*/ 2147483646 h 78"/>
                <a:gd name="T30" fmla="*/ 2147483646 w 78"/>
                <a:gd name="T31" fmla="*/ 2147483646 h 78"/>
                <a:gd name="T32" fmla="*/ 2147483646 w 78"/>
                <a:gd name="T33" fmla="*/ 2147483646 h 78"/>
                <a:gd name="T34" fmla="*/ 2147483646 w 78"/>
                <a:gd name="T35" fmla="*/ 2147483646 h 78"/>
                <a:gd name="T36" fmla="*/ 2147483646 w 78"/>
                <a:gd name="T37" fmla="*/ 2147483646 h 78"/>
                <a:gd name="T38" fmla="*/ 2147483646 w 78"/>
                <a:gd name="T39" fmla="*/ 2147483646 h 78"/>
                <a:gd name="T40" fmla="*/ 2147483646 w 78"/>
                <a:gd name="T41" fmla="*/ 2147483646 h 78"/>
                <a:gd name="T42" fmla="*/ 2147483646 w 78"/>
                <a:gd name="T43" fmla="*/ 2147483646 h 78"/>
                <a:gd name="T44" fmla="*/ 2147483646 w 78"/>
                <a:gd name="T45" fmla="*/ 2147483646 h 78"/>
                <a:gd name="T46" fmla="*/ 2147483646 w 78"/>
                <a:gd name="T47" fmla="*/ 2147483646 h 78"/>
                <a:gd name="T48" fmla="*/ 2147483646 w 78"/>
                <a:gd name="T49" fmla="*/ 2147483646 h 78"/>
                <a:gd name="T50" fmla="*/ 2147483646 w 78"/>
                <a:gd name="T51" fmla="*/ 2147483646 h 78"/>
                <a:gd name="T52" fmla="*/ 2147483646 w 78"/>
                <a:gd name="T53" fmla="*/ 0 h 78"/>
                <a:gd name="T54" fmla="*/ 2147483646 w 78"/>
                <a:gd name="T55" fmla="*/ 0 h 78"/>
                <a:gd name="T56" fmla="*/ 2147483646 w 78"/>
                <a:gd name="T57" fmla="*/ 0 h 78"/>
                <a:gd name="T58" fmla="*/ 2147483646 w 78"/>
                <a:gd name="T59" fmla="*/ 0 h 78"/>
                <a:gd name="T60" fmla="*/ 2147483646 w 78"/>
                <a:gd name="T61" fmla="*/ 2147483646 h 78"/>
                <a:gd name="T62" fmla="*/ 2147483646 w 78"/>
                <a:gd name="T63" fmla="*/ 2147483646 h 78"/>
                <a:gd name="T64" fmla="*/ 2147483646 w 78"/>
                <a:gd name="T65" fmla="*/ 2147483646 h 78"/>
                <a:gd name="T66" fmla="*/ 2147483646 w 78"/>
                <a:gd name="T67" fmla="*/ 2147483646 h 78"/>
                <a:gd name="T68" fmla="*/ 2147483646 w 78"/>
                <a:gd name="T69" fmla="*/ 2147483646 h 78"/>
                <a:gd name="T70" fmla="*/ 2147483646 w 78"/>
                <a:gd name="T71" fmla="*/ 2147483646 h 78"/>
                <a:gd name="T72" fmla="*/ 0 w 78"/>
                <a:gd name="T73" fmla="*/ 2147483646 h 78"/>
                <a:gd name="T74" fmla="*/ 0 w 78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8"/>
                <a:gd name="T115" fmla="*/ 0 h 78"/>
                <a:gd name="T116" fmla="*/ 78 w 78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8" h="78">
                  <a:moveTo>
                    <a:pt x="0" y="38"/>
                  </a:moveTo>
                  <a:lnTo>
                    <a:pt x="0" y="38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6" y="60"/>
                  </a:lnTo>
                  <a:lnTo>
                    <a:pt x="12" y="66"/>
                  </a:lnTo>
                  <a:lnTo>
                    <a:pt x="18" y="72"/>
                  </a:lnTo>
                  <a:lnTo>
                    <a:pt x="24" y="74"/>
                  </a:lnTo>
                  <a:lnTo>
                    <a:pt x="32" y="78"/>
                  </a:lnTo>
                  <a:lnTo>
                    <a:pt x="40" y="78"/>
                  </a:lnTo>
                  <a:lnTo>
                    <a:pt x="48" y="78"/>
                  </a:lnTo>
                  <a:lnTo>
                    <a:pt x="54" y="74"/>
                  </a:lnTo>
                  <a:lnTo>
                    <a:pt x="62" y="72"/>
                  </a:lnTo>
                  <a:lnTo>
                    <a:pt x="66" y="66"/>
                  </a:lnTo>
                  <a:lnTo>
                    <a:pt x="72" y="60"/>
                  </a:lnTo>
                  <a:lnTo>
                    <a:pt x="76" y="54"/>
                  </a:lnTo>
                  <a:lnTo>
                    <a:pt x="78" y="46"/>
                  </a:lnTo>
                  <a:lnTo>
                    <a:pt x="78" y="38"/>
                  </a:lnTo>
                  <a:lnTo>
                    <a:pt x="78" y="32"/>
                  </a:lnTo>
                  <a:lnTo>
                    <a:pt x="76" y="24"/>
                  </a:lnTo>
                  <a:lnTo>
                    <a:pt x="72" y="18"/>
                  </a:lnTo>
                  <a:lnTo>
                    <a:pt x="66" y="12"/>
                  </a:lnTo>
                  <a:lnTo>
                    <a:pt x="62" y="6"/>
                  </a:lnTo>
                  <a:lnTo>
                    <a:pt x="54" y="4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4" y="24"/>
                  </a:lnTo>
                  <a:lnTo>
                    <a:pt x="2" y="32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2" name="Freeform 102"/>
            <p:cNvSpPr>
              <a:spLocks/>
            </p:cNvSpPr>
            <p:nvPr/>
          </p:nvSpPr>
          <p:spPr bwMode="auto">
            <a:xfrm>
              <a:off x="5829300" y="5965825"/>
              <a:ext cx="95250" cy="88900"/>
            </a:xfrm>
            <a:custGeom>
              <a:avLst/>
              <a:gdLst>
                <a:gd name="T0" fmla="*/ 0 w 60"/>
                <a:gd name="T1" fmla="*/ 2147483646 h 56"/>
                <a:gd name="T2" fmla="*/ 0 w 60"/>
                <a:gd name="T3" fmla="*/ 2147483646 h 56"/>
                <a:gd name="T4" fmla="*/ 2147483646 w 60"/>
                <a:gd name="T5" fmla="*/ 2147483646 h 56"/>
                <a:gd name="T6" fmla="*/ 2147483646 w 60"/>
                <a:gd name="T7" fmla="*/ 2147483646 h 56"/>
                <a:gd name="T8" fmla="*/ 2147483646 w 60"/>
                <a:gd name="T9" fmla="*/ 2147483646 h 56"/>
                <a:gd name="T10" fmla="*/ 2147483646 w 60"/>
                <a:gd name="T11" fmla="*/ 2147483646 h 56"/>
                <a:gd name="T12" fmla="*/ 2147483646 w 60"/>
                <a:gd name="T13" fmla="*/ 2147483646 h 56"/>
                <a:gd name="T14" fmla="*/ 2147483646 w 60"/>
                <a:gd name="T15" fmla="*/ 2147483646 h 56"/>
                <a:gd name="T16" fmla="*/ 2147483646 w 60"/>
                <a:gd name="T17" fmla="*/ 2147483646 h 56"/>
                <a:gd name="T18" fmla="*/ 2147483646 w 60"/>
                <a:gd name="T19" fmla="*/ 2147483646 h 56"/>
                <a:gd name="T20" fmla="*/ 2147483646 w 60"/>
                <a:gd name="T21" fmla="*/ 2147483646 h 56"/>
                <a:gd name="T22" fmla="*/ 2147483646 w 60"/>
                <a:gd name="T23" fmla="*/ 2147483646 h 56"/>
                <a:gd name="T24" fmla="*/ 2147483646 w 60"/>
                <a:gd name="T25" fmla="*/ 2147483646 h 56"/>
                <a:gd name="T26" fmla="*/ 2147483646 w 60"/>
                <a:gd name="T27" fmla="*/ 2147483646 h 56"/>
                <a:gd name="T28" fmla="*/ 2147483646 w 60"/>
                <a:gd name="T29" fmla="*/ 2147483646 h 56"/>
                <a:gd name="T30" fmla="*/ 2147483646 w 60"/>
                <a:gd name="T31" fmla="*/ 0 h 56"/>
                <a:gd name="T32" fmla="*/ 2147483646 w 60"/>
                <a:gd name="T33" fmla="*/ 0 h 56"/>
                <a:gd name="T34" fmla="*/ 2147483646 w 60"/>
                <a:gd name="T35" fmla="*/ 2147483646 h 56"/>
                <a:gd name="T36" fmla="*/ 2147483646 w 60"/>
                <a:gd name="T37" fmla="*/ 2147483646 h 56"/>
                <a:gd name="T38" fmla="*/ 2147483646 w 60"/>
                <a:gd name="T39" fmla="*/ 2147483646 h 56"/>
                <a:gd name="T40" fmla="*/ 0 w 60"/>
                <a:gd name="T41" fmla="*/ 2147483646 h 56"/>
                <a:gd name="T42" fmla="*/ 0 w 60"/>
                <a:gd name="T43" fmla="*/ 2147483646 h 5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0"/>
                <a:gd name="T67" fmla="*/ 0 h 56"/>
                <a:gd name="T68" fmla="*/ 60 w 60"/>
                <a:gd name="T69" fmla="*/ 56 h 5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0" h="56">
                  <a:moveTo>
                    <a:pt x="0" y="28"/>
                  </a:moveTo>
                  <a:lnTo>
                    <a:pt x="0" y="28"/>
                  </a:lnTo>
                  <a:lnTo>
                    <a:pt x="4" y="38"/>
                  </a:lnTo>
                  <a:lnTo>
                    <a:pt x="10" y="46"/>
                  </a:lnTo>
                  <a:lnTo>
                    <a:pt x="18" y="52"/>
                  </a:lnTo>
                  <a:lnTo>
                    <a:pt x="30" y="56"/>
                  </a:lnTo>
                  <a:lnTo>
                    <a:pt x="42" y="52"/>
                  </a:lnTo>
                  <a:lnTo>
                    <a:pt x="50" y="46"/>
                  </a:lnTo>
                  <a:lnTo>
                    <a:pt x="56" y="38"/>
                  </a:lnTo>
                  <a:lnTo>
                    <a:pt x="60" y="28"/>
                  </a:lnTo>
                  <a:lnTo>
                    <a:pt x="56" y="16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4" y="1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3" name="Freeform 103"/>
            <p:cNvSpPr>
              <a:spLocks/>
            </p:cNvSpPr>
            <p:nvPr/>
          </p:nvSpPr>
          <p:spPr bwMode="auto">
            <a:xfrm>
              <a:off x="3060700" y="5702300"/>
              <a:ext cx="139700" cy="139700"/>
            </a:xfrm>
            <a:custGeom>
              <a:avLst/>
              <a:gdLst>
                <a:gd name="T0" fmla="*/ 0 w 88"/>
                <a:gd name="T1" fmla="*/ 2147483646 h 88"/>
                <a:gd name="T2" fmla="*/ 0 w 88"/>
                <a:gd name="T3" fmla="*/ 2147483646 h 88"/>
                <a:gd name="T4" fmla="*/ 0 w 88"/>
                <a:gd name="T5" fmla="*/ 2147483646 h 88"/>
                <a:gd name="T6" fmla="*/ 2147483646 w 88"/>
                <a:gd name="T7" fmla="*/ 2147483646 h 88"/>
                <a:gd name="T8" fmla="*/ 2147483646 w 88"/>
                <a:gd name="T9" fmla="*/ 2147483646 h 88"/>
                <a:gd name="T10" fmla="*/ 2147483646 w 88"/>
                <a:gd name="T11" fmla="*/ 2147483646 h 88"/>
                <a:gd name="T12" fmla="*/ 2147483646 w 88"/>
                <a:gd name="T13" fmla="*/ 2147483646 h 88"/>
                <a:gd name="T14" fmla="*/ 2147483646 w 88"/>
                <a:gd name="T15" fmla="*/ 2147483646 h 88"/>
                <a:gd name="T16" fmla="*/ 2147483646 w 88"/>
                <a:gd name="T17" fmla="*/ 2147483646 h 88"/>
                <a:gd name="T18" fmla="*/ 2147483646 w 88"/>
                <a:gd name="T19" fmla="*/ 2147483646 h 88"/>
                <a:gd name="T20" fmla="*/ 2147483646 w 88"/>
                <a:gd name="T21" fmla="*/ 2147483646 h 88"/>
                <a:gd name="T22" fmla="*/ 2147483646 w 88"/>
                <a:gd name="T23" fmla="*/ 2147483646 h 88"/>
                <a:gd name="T24" fmla="*/ 2147483646 w 88"/>
                <a:gd name="T25" fmla="*/ 2147483646 h 88"/>
                <a:gd name="T26" fmla="*/ 2147483646 w 88"/>
                <a:gd name="T27" fmla="*/ 2147483646 h 88"/>
                <a:gd name="T28" fmla="*/ 2147483646 w 88"/>
                <a:gd name="T29" fmla="*/ 2147483646 h 88"/>
                <a:gd name="T30" fmla="*/ 2147483646 w 88"/>
                <a:gd name="T31" fmla="*/ 2147483646 h 88"/>
                <a:gd name="T32" fmla="*/ 2147483646 w 88"/>
                <a:gd name="T33" fmla="*/ 2147483646 h 88"/>
                <a:gd name="T34" fmla="*/ 2147483646 w 88"/>
                <a:gd name="T35" fmla="*/ 2147483646 h 88"/>
                <a:gd name="T36" fmla="*/ 2147483646 w 88"/>
                <a:gd name="T37" fmla="*/ 2147483646 h 88"/>
                <a:gd name="T38" fmla="*/ 2147483646 w 88"/>
                <a:gd name="T39" fmla="*/ 2147483646 h 88"/>
                <a:gd name="T40" fmla="*/ 2147483646 w 88"/>
                <a:gd name="T41" fmla="*/ 2147483646 h 88"/>
                <a:gd name="T42" fmla="*/ 2147483646 w 88"/>
                <a:gd name="T43" fmla="*/ 2147483646 h 88"/>
                <a:gd name="T44" fmla="*/ 2147483646 w 88"/>
                <a:gd name="T45" fmla="*/ 2147483646 h 88"/>
                <a:gd name="T46" fmla="*/ 2147483646 w 88"/>
                <a:gd name="T47" fmla="*/ 2147483646 h 88"/>
                <a:gd name="T48" fmla="*/ 2147483646 w 88"/>
                <a:gd name="T49" fmla="*/ 2147483646 h 88"/>
                <a:gd name="T50" fmla="*/ 2147483646 w 88"/>
                <a:gd name="T51" fmla="*/ 2147483646 h 88"/>
                <a:gd name="T52" fmla="*/ 2147483646 w 88"/>
                <a:gd name="T53" fmla="*/ 0 h 88"/>
                <a:gd name="T54" fmla="*/ 2147483646 w 88"/>
                <a:gd name="T55" fmla="*/ 0 h 88"/>
                <a:gd name="T56" fmla="*/ 2147483646 w 88"/>
                <a:gd name="T57" fmla="*/ 0 h 88"/>
                <a:gd name="T58" fmla="*/ 2147483646 w 88"/>
                <a:gd name="T59" fmla="*/ 0 h 88"/>
                <a:gd name="T60" fmla="*/ 2147483646 w 88"/>
                <a:gd name="T61" fmla="*/ 2147483646 h 88"/>
                <a:gd name="T62" fmla="*/ 2147483646 w 88"/>
                <a:gd name="T63" fmla="*/ 2147483646 h 88"/>
                <a:gd name="T64" fmla="*/ 2147483646 w 88"/>
                <a:gd name="T65" fmla="*/ 2147483646 h 88"/>
                <a:gd name="T66" fmla="*/ 2147483646 w 88"/>
                <a:gd name="T67" fmla="*/ 2147483646 h 88"/>
                <a:gd name="T68" fmla="*/ 2147483646 w 88"/>
                <a:gd name="T69" fmla="*/ 2147483646 h 88"/>
                <a:gd name="T70" fmla="*/ 0 w 88"/>
                <a:gd name="T71" fmla="*/ 2147483646 h 88"/>
                <a:gd name="T72" fmla="*/ 0 w 88"/>
                <a:gd name="T73" fmla="*/ 2147483646 h 88"/>
                <a:gd name="T74" fmla="*/ 0 w 88"/>
                <a:gd name="T75" fmla="*/ 2147483646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0" y="44"/>
                  </a:moveTo>
                  <a:lnTo>
                    <a:pt x="0" y="44"/>
                  </a:lnTo>
                  <a:lnTo>
                    <a:pt x="0" y="52"/>
                  </a:lnTo>
                  <a:lnTo>
                    <a:pt x="4" y="60"/>
                  </a:lnTo>
                  <a:lnTo>
                    <a:pt x="8" y="68"/>
                  </a:lnTo>
                  <a:lnTo>
                    <a:pt x="12" y="74"/>
                  </a:lnTo>
                  <a:lnTo>
                    <a:pt x="20" y="80"/>
                  </a:lnTo>
                  <a:lnTo>
                    <a:pt x="26" y="84"/>
                  </a:lnTo>
                  <a:lnTo>
                    <a:pt x="36" y="86"/>
                  </a:lnTo>
                  <a:lnTo>
                    <a:pt x="44" y="88"/>
                  </a:lnTo>
                  <a:lnTo>
                    <a:pt x="54" y="86"/>
                  </a:lnTo>
                  <a:lnTo>
                    <a:pt x="62" y="84"/>
                  </a:lnTo>
                  <a:lnTo>
                    <a:pt x="68" y="80"/>
                  </a:lnTo>
                  <a:lnTo>
                    <a:pt x="76" y="74"/>
                  </a:lnTo>
                  <a:lnTo>
                    <a:pt x="80" y="68"/>
                  </a:lnTo>
                  <a:lnTo>
                    <a:pt x="84" y="60"/>
                  </a:lnTo>
                  <a:lnTo>
                    <a:pt x="88" y="52"/>
                  </a:lnTo>
                  <a:lnTo>
                    <a:pt x="88" y="44"/>
                  </a:lnTo>
                  <a:lnTo>
                    <a:pt x="88" y="34"/>
                  </a:lnTo>
                  <a:lnTo>
                    <a:pt x="84" y="26"/>
                  </a:lnTo>
                  <a:lnTo>
                    <a:pt x="80" y="18"/>
                  </a:lnTo>
                  <a:lnTo>
                    <a:pt x="76" y="12"/>
                  </a:lnTo>
                  <a:lnTo>
                    <a:pt x="68" y="6"/>
                  </a:lnTo>
                  <a:lnTo>
                    <a:pt x="62" y="2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2" y="12"/>
                  </a:lnTo>
                  <a:lnTo>
                    <a:pt x="8" y="18"/>
                  </a:lnTo>
                  <a:lnTo>
                    <a:pt x="4" y="26"/>
                  </a:lnTo>
                  <a:lnTo>
                    <a:pt x="0" y="3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4" name="Freeform 104"/>
            <p:cNvSpPr>
              <a:spLocks/>
            </p:cNvSpPr>
            <p:nvPr/>
          </p:nvSpPr>
          <p:spPr bwMode="auto">
            <a:xfrm>
              <a:off x="7807325" y="5619750"/>
              <a:ext cx="184150" cy="187325"/>
            </a:xfrm>
            <a:custGeom>
              <a:avLst/>
              <a:gdLst>
                <a:gd name="T0" fmla="*/ 0 w 116"/>
                <a:gd name="T1" fmla="*/ 2147483646 h 118"/>
                <a:gd name="T2" fmla="*/ 0 w 116"/>
                <a:gd name="T3" fmla="*/ 2147483646 h 118"/>
                <a:gd name="T4" fmla="*/ 0 w 116"/>
                <a:gd name="T5" fmla="*/ 2147483646 h 118"/>
                <a:gd name="T6" fmla="*/ 2147483646 w 116"/>
                <a:gd name="T7" fmla="*/ 2147483646 h 118"/>
                <a:gd name="T8" fmla="*/ 2147483646 w 116"/>
                <a:gd name="T9" fmla="*/ 2147483646 h 118"/>
                <a:gd name="T10" fmla="*/ 2147483646 w 116"/>
                <a:gd name="T11" fmla="*/ 2147483646 h 118"/>
                <a:gd name="T12" fmla="*/ 2147483646 w 116"/>
                <a:gd name="T13" fmla="*/ 2147483646 h 118"/>
                <a:gd name="T14" fmla="*/ 2147483646 w 116"/>
                <a:gd name="T15" fmla="*/ 2147483646 h 118"/>
                <a:gd name="T16" fmla="*/ 2147483646 w 116"/>
                <a:gd name="T17" fmla="*/ 2147483646 h 118"/>
                <a:gd name="T18" fmla="*/ 2147483646 w 116"/>
                <a:gd name="T19" fmla="*/ 2147483646 h 118"/>
                <a:gd name="T20" fmla="*/ 2147483646 w 116"/>
                <a:gd name="T21" fmla="*/ 2147483646 h 118"/>
                <a:gd name="T22" fmla="*/ 2147483646 w 116"/>
                <a:gd name="T23" fmla="*/ 2147483646 h 118"/>
                <a:gd name="T24" fmla="*/ 2147483646 w 116"/>
                <a:gd name="T25" fmla="*/ 2147483646 h 118"/>
                <a:gd name="T26" fmla="*/ 2147483646 w 116"/>
                <a:gd name="T27" fmla="*/ 2147483646 h 118"/>
                <a:gd name="T28" fmla="*/ 2147483646 w 116"/>
                <a:gd name="T29" fmla="*/ 2147483646 h 118"/>
                <a:gd name="T30" fmla="*/ 2147483646 w 116"/>
                <a:gd name="T31" fmla="*/ 2147483646 h 118"/>
                <a:gd name="T32" fmla="*/ 2147483646 w 116"/>
                <a:gd name="T33" fmla="*/ 2147483646 h 118"/>
                <a:gd name="T34" fmla="*/ 2147483646 w 116"/>
                <a:gd name="T35" fmla="*/ 2147483646 h 118"/>
                <a:gd name="T36" fmla="*/ 2147483646 w 116"/>
                <a:gd name="T37" fmla="*/ 2147483646 h 118"/>
                <a:gd name="T38" fmla="*/ 2147483646 w 116"/>
                <a:gd name="T39" fmla="*/ 2147483646 h 118"/>
                <a:gd name="T40" fmla="*/ 2147483646 w 116"/>
                <a:gd name="T41" fmla="*/ 2147483646 h 118"/>
                <a:gd name="T42" fmla="*/ 2147483646 w 116"/>
                <a:gd name="T43" fmla="*/ 2147483646 h 118"/>
                <a:gd name="T44" fmla="*/ 2147483646 w 116"/>
                <a:gd name="T45" fmla="*/ 2147483646 h 118"/>
                <a:gd name="T46" fmla="*/ 2147483646 w 116"/>
                <a:gd name="T47" fmla="*/ 2147483646 h 118"/>
                <a:gd name="T48" fmla="*/ 2147483646 w 116"/>
                <a:gd name="T49" fmla="*/ 2147483646 h 118"/>
                <a:gd name="T50" fmla="*/ 2147483646 w 116"/>
                <a:gd name="T51" fmla="*/ 2147483646 h 118"/>
                <a:gd name="T52" fmla="*/ 2147483646 w 116"/>
                <a:gd name="T53" fmla="*/ 2147483646 h 118"/>
                <a:gd name="T54" fmla="*/ 2147483646 w 116"/>
                <a:gd name="T55" fmla="*/ 0 h 118"/>
                <a:gd name="T56" fmla="*/ 2147483646 w 116"/>
                <a:gd name="T57" fmla="*/ 0 h 118"/>
                <a:gd name="T58" fmla="*/ 2147483646 w 116"/>
                <a:gd name="T59" fmla="*/ 2147483646 h 118"/>
                <a:gd name="T60" fmla="*/ 2147483646 w 116"/>
                <a:gd name="T61" fmla="*/ 2147483646 h 118"/>
                <a:gd name="T62" fmla="*/ 2147483646 w 116"/>
                <a:gd name="T63" fmla="*/ 2147483646 h 118"/>
                <a:gd name="T64" fmla="*/ 2147483646 w 116"/>
                <a:gd name="T65" fmla="*/ 2147483646 h 118"/>
                <a:gd name="T66" fmla="*/ 2147483646 w 116"/>
                <a:gd name="T67" fmla="*/ 2147483646 h 118"/>
                <a:gd name="T68" fmla="*/ 2147483646 w 116"/>
                <a:gd name="T69" fmla="*/ 2147483646 h 118"/>
                <a:gd name="T70" fmla="*/ 0 w 116"/>
                <a:gd name="T71" fmla="*/ 2147483646 h 118"/>
                <a:gd name="T72" fmla="*/ 0 w 116"/>
                <a:gd name="T73" fmla="*/ 2147483646 h 118"/>
                <a:gd name="T74" fmla="*/ 0 w 116"/>
                <a:gd name="T75" fmla="*/ 2147483646 h 1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6"/>
                <a:gd name="T115" fmla="*/ 0 h 118"/>
                <a:gd name="T116" fmla="*/ 116 w 116"/>
                <a:gd name="T117" fmla="*/ 118 h 11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6" h="118">
                  <a:moveTo>
                    <a:pt x="0" y="60"/>
                  </a:moveTo>
                  <a:lnTo>
                    <a:pt x="0" y="60"/>
                  </a:lnTo>
                  <a:lnTo>
                    <a:pt x="0" y="72"/>
                  </a:lnTo>
                  <a:lnTo>
                    <a:pt x="4" y="82"/>
                  </a:lnTo>
                  <a:lnTo>
                    <a:pt x="10" y="92"/>
                  </a:lnTo>
                  <a:lnTo>
                    <a:pt x="16" y="102"/>
                  </a:lnTo>
                  <a:lnTo>
                    <a:pt x="26" y="108"/>
                  </a:lnTo>
                  <a:lnTo>
                    <a:pt x="36" y="114"/>
                  </a:lnTo>
                  <a:lnTo>
                    <a:pt x="46" y="118"/>
                  </a:lnTo>
                  <a:lnTo>
                    <a:pt x="58" y="118"/>
                  </a:lnTo>
                  <a:lnTo>
                    <a:pt x="70" y="118"/>
                  </a:lnTo>
                  <a:lnTo>
                    <a:pt x="80" y="114"/>
                  </a:lnTo>
                  <a:lnTo>
                    <a:pt x="90" y="108"/>
                  </a:lnTo>
                  <a:lnTo>
                    <a:pt x="100" y="102"/>
                  </a:lnTo>
                  <a:lnTo>
                    <a:pt x="106" y="92"/>
                  </a:lnTo>
                  <a:lnTo>
                    <a:pt x="112" y="82"/>
                  </a:lnTo>
                  <a:lnTo>
                    <a:pt x="116" y="72"/>
                  </a:lnTo>
                  <a:lnTo>
                    <a:pt x="116" y="60"/>
                  </a:lnTo>
                  <a:lnTo>
                    <a:pt x="116" y="48"/>
                  </a:lnTo>
                  <a:lnTo>
                    <a:pt x="112" y="36"/>
                  </a:lnTo>
                  <a:lnTo>
                    <a:pt x="106" y="26"/>
                  </a:lnTo>
                  <a:lnTo>
                    <a:pt x="100" y="18"/>
                  </a:lnTo>
                  <a:lnTo>
                    <a:pt x="90" y="10"/>
                  </a:lnTo>
                  <a:lnTo>
                    <a:pt x="80" y="6"/>
                  </a:lnTo>
                  <a:lnTo>
                    <a:pt x="70" y="2"/>
                  </a:lnTo>
                  <a:lnTo>
                    <a:pt x="58" y="0"/>
                  </a:lnTo>
                  <a:lnTo>
                    <a:pt x="46" y="2"/>
                  </a:lnTo>
                  <a:lnTo>
                    <a:pt x="36" y="6"/>
                  </a:lnTo>
                  <a:lnTo>
                    <a:pt x="26" y="10"/>
                  </a:lnTo>
                  <a:lnTo>
                    <a:pt x="16" y="18"/>
                  </a:lnTo>
                  <a:lnTo>
                    <a:pt x="10" y="26"/>
                  </a:lnTo>
                  <a:lnTo>
                    <a:pt x="4" y="36"/>
                  </a:lnTo>
                  <a:lnTo>
                    <a:pt x="0" y="48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5" name="Freeform 105"/>
            <p:cNvSpPr>
              <a:spLocks/>
            </p:cNvSpPr>
            <p:nvPr/>
          </p:nvSpPr>
          <p:spPr bwMode="auto">
            <a:xfrm>
              <a:off x="7502525" y="5619750"/>
              <a:ext cx="127000" cy="127000"/>
            </a:xfrm>
            <a:custGeom>
              <a:avLst/>
              <a:gdLst>
                <a:gd name="T0" fmla="*/ 0 w 80"/>
                <a:gd name="T1" fmla="*/ 2147483646 h 80"/>
                <a:gd name="T2" fmla="*/ 0 w 80"/>
                <a:gd name="T3" fmla="*/ 2147483646 h 80"/>
                <a:gd name="T4" fmla="*/ 2147483646 w 80"/>
                <a:gd name="T5" fmla="*/ 2147483646 h 80"/>
                <a:gd name="T6" fmla="*/ 2147483646 w 80"/>
                <a:gd name="T7" fmla="*/ 2147483646 h 80"/>
                <a:gd name="T8" fmla="*/ 2147483646 w 80"/>
                <a:gd name="T9" fmla="*/ 2147483646 h 80"/>
                <a:gd name="T10" fmla="*/ 2147483646 w 80"/>
                <a:gd name="T11" fmla="*/ 2147483646 h 80"/>
                <a:gd name="T12" fmla="*/ 2147483646 w 80"/>
                <a:gd name="T13" fmla="*/ 2147483646 h 80"/>
                <a:gd name="T14" fmla="*/ 2147483646 w 80"/>
                <a:gd name="T15" fmla="*/ 2147483646 h 80"/>
                <a:gd name="T16" fmla="*/ 2147483646 w 80"/>
                <a:gd name="T17" fmla="*/ 2147483646 h 80"/>
                <a:gd name="T18" fmla="*/ 2147483646 w 80"/>
                <a:gd name="T19" fmla="*/ 2147483646 h 80"/>
                <a:gd name="T20" fmla="*/ 2147483646 w 80"/>
                <a:gd name="T21" fmla="*/ 2147483646 h 80"/>
                <a:gd name="T22" fmla="*/ 2147483646 w 80"/>
                <a:gd name="T23" fmla="*/ 2147483646 h 80"/>
                <a:gd name="T24" fmla="*/ 2147483646 w 80"/>
                <a:gd name="T25" fmla="*/ 2147483646 h 80"/>
                <a:gd name="T26" fmla="*/ 2147483646 w 80"/>
                <a:gd name="T27" fmla="*/ 2147483646 h 80"/>
                <a:gd name="T28" fmla="*/ 2147483646 w 80"/>
                <a:gd name="T29" fmla="*/ 2147483646 h 80"/>
                <a:gd name="T30" fmla="*/ 2147483646 w 80"/>
                <a:gd name="T31" fmla="*/ 2147483646 h 80"/>
                <a:gd name="T32" fmla="*/ 2147483646 w 80"/>
                <a:gd name="T33" fmla="*/ 2147483646 h 80"/>
                <a:gd name="T34" fmla="*/ 2147483646 w 80"/>
                <a:gd name="T35" fmla="*/ 2147483646 h 80"/>
                <a:gd name="T36" fmla="*/ 2147483646 w 80"/>
                <a:gd name="T37" fmla="*/ 2147483646 h 80"/>
                <a:gd name="T38" fmla="*/ 2147483646 w 80"/>
                <a:gd name="T39" fmla="*/ 2147483646 h 80"/>
                <a:gd name="T40" fmla="*/ 2147483646 w 80"/>
                <a:gd name="T41" fmla="*/ 2147483646 h 80"/>
                <a:gd name="T42" fmla="*/ 2147483646 w 80"/>
                <a:gd name="T43" fmla="*/ 2147483646 h 80"/>
                <a:gd name="T44" fmla="*/ 2147483646 w 80"/>
                <a:gd name="T45" fmla="*/ 2147483646 h 80"/>
                <a:gd name="T46" fmla="*/ 2147483646 w 80"/>
                <a:gd name="T47" fmla="*/ 2147483646 h 80"/>
                <a:gd name="T48" fmla="*/ 2147483646 w 80"/>
                <a:gd name="T49" fmla="*/ 2147483646 h 80"/>
                <a:gd name="T50" fmla="*/ 2147483646 w 80"/>
                <a:gd name="T51" fmla="*/ 2147483646 h 80"/>
                <a:gd name="T52" fmla="*/ 2147483646 w 80"/>
                <a:gd name="T53" fmla="*/ 0 h 80"/>
                <a:gd name="T54" fmla="*/ 2147483646 w 80"/>
                <a:gd name="T55" fmla="*/ 0 h 80"/>
                <a:gd name="T56" fmla="*/ 2147483646 w 80"/>
                <a:gd name="T57" fmla="*/ 0 h 80"/>
                <a:gd name="T58" fmla="*/ 2147483646 w 80"/>
                <a:gd name="T59" fmla="*/ 0 h 80"/>
                <a:gd name="T60" fmla="*/ 2147483646 w 80"/>
                <a:gd name="T61" fmla="*/ 2147483646 h 80"/>
                <a:gd name="T62" fmla="*/ 2147483646 w 80"/>
                <a:gd name="T63" fmla="*/ 2147483646 h 80"/>
                <a:gd name="T64" fmla="*/ 2147483646 w 80"/>
                <a:gd name="T65" fmla="*/ 2147483646 h 80"/>
                <a:gd name="T66" fmla="*/ 2147483646 w 80"/>
                <a:gd name="T67" fmla="*/ 2147483646 h 80"/>
                <a:gd name="T68" fmla="*/ 2147483646 w 80"/>
                <a:gd name="T69" fmla="*/ 2147483646 h 80"/>
                <a:gd name="T70" fmla="*/ 2147483646 w 80"/>
                <a:gd name="T71" fmla="*/ 2147483646 h 80"/>
                <a:gd name="T72" fmla="*/ 0 w 80"/>
                <a:gd name="T73" fmla="*/ 2147483646 h 80"/>
                <a:gd name="T74" fmla="*/ 0 w 80"/>
                <a:gd name="T75" fmla="*/ 2147483646 h 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80"/>
                <a:gd name="T116" fmla="*/ 80 w 80"/>
                <a:gd name="T117" fmla="*/ 80 h 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80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4" y="56"/>
                  </a:lnTo>
                  <a:lnTo>
                    <a:pt x="8" y="62"/>
                  </a:lnTo>
                  <a:lnTo>
                    <a:pt x="12" y="68"/>
                  </a:lnTo>
                  <a:lnTo>
                    <a:pt x="18" y="72"/>
                  </a:lnTo>
                  <a:lnTo>
                    <a:pt x="26" y="76"/>
                  </a:lnTo>
                  <a:lnTo>
                    <a:pt x="32" y="78"/>
                  </a:lnTo>
                  <a:lnTo>
                    <a:pt x="40" y="80"/>
                  </a:lnTo>
                  <a:lnTo>
                    <a:pt x="48" y="78"/>
                  </a:lnTo>
                  <a:lnTo>
                    <a:pt x="56" y="76"/>
                  </a:lnTo>
                  <a:lnTo>
                    <a:pt x="62" y="72"/>
                  </a:lnTo>
                  <a:lnTo>
                    <a:pt x="68" y="68"/>
                  </a:lnTo>
                  <a:lnTo>
                    <a:pt x="74" y="62"/>
                  </a:lnTo>
                  <a:lnTo>
                    <a:pt x="78" y="56"/>
                  </a:lnTo>
                  <a:lnTo>
                    <a:pt x="80" y="48"/>
                  </a:lnTo>
                  <a:lnTo>
                    <a:pt x="80" y="40"/>
                  </a:lnTo>
                  <a:lnTo>
                    <a:pt x="80" y="32"/>
                  </a:lnTo>
                  <a:lnTo>
                    <a:pt x="78" y="24"/>
                  </a:lnTo>
                  <a:lnTo>
                    <a:pt x="74" y="18"/>
                  </a:lnTo>
                  <a:lnTo>
                    <a:pt x="68" y="12"/>
                  </a:lnTo>
                  <a:lnTo>
                    <a:pt x="62" y="6"/>
                  </a:lnTo>
                  <a:lnTo>
                    <a:pt x="56" y="4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6" y="4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8" y="18"/>
                  </a:lnTo>
                  <a:lnTo>
                    <a:pt x="4" y="24"/>
                  </a:lnTo>
                  <a:lnTo>
                    <a:pt x="2" y="3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6" name="Freeform 106"/>
            <p:cNvSpPr>
              <a:spLocks/>
            </p:cNvSpPr>
            <p:nvPr/>
          </p:nvSpPr>
          <p:spPr bwMode="auto">
            <a:xfrm>
              <a:off x="7413625" y="5721350"/>
              <a:ext cx="82550" cy="82550"/>
            </a:xfrm>
            <a:custGeom>
              <a:avLst/>
              <a:gdLst>
                <a:gd name="T0" fmla="*/ 0 w 52"/>
                <a:gd name="T1" fmla="*/ 2147483646 h 52"/>
                <a:gd name="T2" fmla="*/ 0 w 52"/>
                <a:gd name="T3" fmla="*/ 2147483646 h 52"/>
                <a:gd name="T4" fmla="*/ 2147483646 w 52"/>
                <a:gd name="T5" fmla="*/ 2147483646 h 52"/>
                <a:gd name="T6" fmla="*/ 2147483646 w 52"/>
                <a:gd name="T7" fmla="*/ 2147483646 h 52"/>
                <a:gd name="T8" fmla="*/ 2147483646 w 52"/>
                <a:gd name="T9" fmla="*/ 2147483646 h 52"/>
                <a:gd name="T10" fmla="*/ 2147483646 w 52"/>
                <a:gd name="T11" fmla="*/ 2147483646 h 52"/>
                <a:gd name="T12" fmla="*/ 2147483646 w 52"/>
                <a:gd name="T13" fmla="*/ 2147483646 h 52"/>
                <a:gd name="T14" fmla="*/ 2147483646 w 52"/>
                <a:gd name="T15" fmla="*/ 2147483646 h 52"/>
                <a:gd name="T16" fmla="*/ 2147483646 w 52"/>
                <a:gd name="T17" fmla="*/ 2147483646 h 52"/>
                <a:gd name="T18" fmla="*/ 2147483646 w 52"/>
                <a:gd name="T19" fmla="*/ 2147483646 h 52"/>
                <a:gd name="T20" fmla="*/ 2147483646 w 52"/>
                <a:gd name="T21" fmla="*/ 2147483646 h 52"/>
                <a:gd name="T22" fmla="*/ 2147483646 w 52"/>
                <a:gd name="T23" fmla="*/ 2147483646 h 52"/>
                <a:gd name="T24" fmla="*/ 2147483646 w 52"/>
                <a:gd name="T25" fmla="*/ 2147483646 h 52"/>
                <a:gd name="T26" fmla="*/ 2147483646 w 52"/>
                <a:gd name="T27" fmla="*/ 2147483646 h 52"/>
                <a:gd name="T28" fmla="*/ 2147483646 w 52"/>
                <a:gd name="T29" fmla="*/ 2147483646 h 52"/>
                <a:gd name="T30" fmla="*/ 2147483646 w 52"/>
                <a:gd name="T31" fmla="*/ 0 h 52"/>
                <a:gd name="T32" fmla="*/ 2147483646 w 52"/>
                <a:gd name="T33" fmla="*/ 0 h 52"/>
                <a:gd name="T34" fmla="*/ 2147483646 w 52"/>
                <a:gd name="T35" fmla="*/ 2147483646 h 52"/>
                <a:gd name="T36" fmla="*/ 2147483646 w 52"/>
                <a:gd name="T37" fmla="*/ 2147483646 h 52"/>
                <a:gd name="T38" fmla="*/ 2147483646 w 52"/>
                <a:gd name="T39" fmla="*/ 2147483646 h 52"/>
                <a:gd name="T40" fmla="*/ 0 w 52"/>
                <a:gd name="T41" fmla="*/ 2147483646 h 52"/>
                <a:gd name="T42" fmla="*/ 0 w 52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"/>
                <a:gd name="T67" fmla="*/ 0 h 52"/>
                <a:gd name="T68" fmla="*/ 52 w 52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" h="52">
                  <a:moveTo>
                    <a:pt x="0" y="26"/>
                  </a:moveTo>
                  <a:lnTo>
                    <a:pt x="0" y="26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6" y="50"/>
                  </a:lnTo>
                  <a:lnTo>
                    <a:pt x="26" y="52"/>
                  </a:lnTo>
                  <a:lnTo>
                    <a:pt x="36" y="50"/>
                  </a:lnTo>
                  <a:lnTo>
                    <a:pt x="44" y="44"/>
                  </a:lnTo>
                  <a:lnTo>
                    <a:pt x="50" y="36"/>
                  </a:lnTo>
                  <a:lnTo>
                    <a:pt x="52" y="26"/>
                  </a:lnTo>
                  <a:lnTo>
                    <a:pt x="50" y="16"/>
                  </a:lnTo>
                  <a:lnTo>
                    <a:pt x="44" y="8"/>
                  </a:lnTo>
                  <a:lnTo>
                    <a:pt x="36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7" name="Freeform 107"/>
            <p:cNvSpPr>
              <a:spLocks/>
            </p:cNvSpPr>
            <p:nvPr/>
          </p:nvSpPr>
          <p:spPr bwMode="auto">
            <a:xfrm>
              <a:off x="8153400" y="5657850"/>
              <a:ext cx="168275" cy="168275"/>
            </a:xfrm>
            <a:custGeom>
              <a:avLst/>
              <a:gdLst>
                <a:gd name="T0" fmla="*/ 0 w 106"/>
                <a:gd name="T1" fmla="*/ 2147483646 h 106"/>
                <a:gd name="T2" fmla="*/ 0 w 106"/>
                <a:gd name="T3" fmla="*/ 2147483646 h 106"/>
                <a:gd name="T4" fmla="*/ 2147483646 w 106"/>
                <a:gd name="T5" fmla="*/ 2147483646 h 106"/>
                <a:gd name="T6" fmla="*/ 2147483646 w 106"/>
                <a:gd name="T7" fmla="*/ 2147483646 h 106"/>
                <a:gd name="T8" fmla="*/ 2147483646 w 106"/>
                <a:gd name="T9" fmla="*/ 2147483646 h 106"/>
                <a:gd name="T10" fmla="*/ 2147483646 w 106"/>
                <a:gd name="T11" fmla="*/ 2147483646 h 106"/>
                <a:gd name="T12" fmla="*/ 2147483646 w 106"/>
                <a:gd name="T13" fmla="*/ 2147483646 h 106"/>
                <a:gd name="T14" fmla="*/ 2147483646 w 106"/>
                <a:gd name="T15" fmla="*/ 2147483646 h 106"/>
                <a:gd name="T16" fmla="*/ 2147483646 w 106"/>
                <a:gd name="T17" fmla="*/ 2147483646 h 106"/>
                <a:gd name="T18" fmla="*/ 2147483646 w 106"/>
                <a:gd name="T19" fmla="*/ 2147483646 h 106"/>
                <a:gd name="T20" fmla="*/ 2147483646 w 106"/>
                <a:gd name="T21" fmla="*/ 2147483646 h 106"/>
                <a:gd name="T22" fmla="*/ 2147483646 w 106"/>
                <a:gd name="T23" fmla="*/ 2147483646 h 106"/>
                <a:gd name="T24" fmla="*/ 2147483646 w 106"/>
                <a:gd name="T25" fmla="*/ 2147483646 h 106"/>
                <a:gd name="T26" fmla="*/ 2147483646 w 106"/>
                <a:gd name="T27" fmla="*/ 2147483646 h 106"/>
                <a:gd name="T28" fmla="*/ 2147483646 w 106"/>
                <a:gd name="T29" fmla="*/ 2147483646 h 106"/>
                <a:gd name="T30" fmla="*/ 2147483646 w 106"/>
                <a:gd name="T31" fmla="*/ 2147483646 h 106"/>
                <a:gd name="T32" fmla="*/ 2147483646 w 106"/>
                <a:gd name="T33" fmla="*/ 2147483646 h 106"/>
                <a:gd name="T34" fmla="*/ 2147483646 w 106"/>
                <a:gd name="T35" fmla="*/ 2147483646 h 106"/>
                <a:gd name="T36" fmla="*/ 2147483646 w 106"/>
                <a:gd name="T37" fmla="*/ 2147483646 h 106"/>
                <a:gd name="T38" fmla="*/ 2147483646 w 106"/>
                <a:gd name="T39" fmla="*/ 2147483646 h 106"/>
                <a:gd name="T40" fmla="*/ 2147483646 w 106"/>
                <a:gd name="T41" fmla="*/ 2147483646 h 106"/>
                <a:gd name="T42" fmla="*/ 2147483646 w 106"/>
                <a:gd name="T43" fmla="*/ 2147483646 h 106"/>
                <a:gd name="T44" fmla="*/ 2147483646 w 106"/>
                <a:gd name="T45" fmla="*/ 2147483646 h 106"/>
                <a:gd name="T46" fmla="*/ 2147483646 w 106"/>
                <a:gd name="T47" fmla="*/ 2147483646 h 106"/>
                <a:gd name="T48" fmla="*/ 2147483646 w 106"/>
                <a:gd name="T49" fmla="*/ 2147483646 h 106"/>
                <a:gd name="T50" fmla="*/ 2147483646 w 106"/>
                <a:gd name="T51" fmla="*/ 2147483646 h 106"/>
                <a:gd name="T52" fmla="*/ 2147483646 w 106"/>
                <a:gd name="T53" fmla="*/ 0 h 106"/>
                <a:gd name="T54" fmla="*/ 2147483646 w 106"/>
                <a:gd name="T55" fmla="*/ 0 h 106"/>
                <a:gd name="T56" fmla="*/ 2147483646 w 106"/>
                <a:gd name="T57" fmla="*/ 0 h 106"/>
                <a:gd name="T58" fmla="*/ 2147483646 w 106"/>
                <a:gd name="T59" fmla="*/ 0 h 106"/>
                <a:gd name="T60" fmla="*/ 2147483646 w 106"/>
                <a:gd name="T61" fmla="*/ 2147483646 h 106"/>
                <a:gd name="T62" fmla="*/ 2147483646 w 106"/>
                <a:gd name="T63" fmla="*/ 2147483646 h 106"/>
                <a:gd name="T64" fmla="*/ 2147483646 w 106"/>
                <a:gd name="T65" fmla="*/ 2147483646 h 106"/>
                <a:gd name="T66" fmla="*/ 2147483646 w 106"/>
                <a:gd name="T67" fmla="*/ 2147483646 h 106"/>
                <a:gd name="T68" fmla="*/ 2147483646 w 106"/>
                <a:gd name="T69" fmla="*/ 2147483646 h 106"/>
                <a:gd name="T70" fmla="*/ 2147483646 w 106"/>
                <a:gd name="T71" fmla="*/ 2147483646 h 106"/>
                <a:gd name="T72" fmla="*/ 0 w 106"/>
                <a:gd name="T73" fmla="*/ 2147483646 h 106"/>
                <a:gd name="T74" fmla="*/ 0 w 106"/>
                <a:gd name="T75" fmla="*/ 2147483646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6"/>
                <a:gd name="T115" fmla="*/ 0 h 106"/>
                <a:gd name="T116" fmla="*/ 106 w 106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6" h="106">
                  <a:moveTo>
                    <a:pt x="0" y="52"/>
                  </a:moveTo>
                  <a:lnTo>
                    <a:pt x="0" y="52"/>
                  </a:lnTo>
                  <a:lnTo>
                    <a:pt x="2" y="64"/>
                  </a:lnTo>
                  <a:lnTo>
                    <a:pt x="4" y="74"/>
                  </a:lnTo>
                  <a:lnTo>
                    <a:pt x="10" y="82"/>
                  </a:lnTo>
                  <a:lnTo>
                    <a:pt x="16" y="90"/>
                  </a:lnTo>
                  <a:lnTo>
                    <a:pt x="24" y="96"/>
                  </a:lnTo>
                  <a:lnTo>
                    <a:pt x="32" y="102"/>
                  </a:lnTo>
                  <a:lnTo>
                    <a:pt x="42" y="104"/>
                  </a:lnTo>
                  <a:lnTo>
                    <a:pt x="54" y="106"/>
                  </a:lnTo>
                  <a:lnTo>
                    <a:pt x="64" y="104"/>
                  </a:lnTo>
                  <a:lnTo>
                    <a:pt x="74" y="102"/>
                  </a:lnTo>
                  <a:lnTo>
                    <a:pt x="84" y="96"/>
                  </a:lnTo>
                  <a:lnTo>
                    <a:pt x="92" y="90"/>
                  </a:lnTo>
                  <a:lnTo>
                    <a:pt x="98" y="82"/>
                  </a:lnTo>
                  <a:lnTo>
                    <a:pt x="102" y="74"/>
                  </a:lnTo>
                  <a:lnTo>
                    <a:pt x="106" y="64"/>
                  </a:lnTo>
                  <a:lnTo>
                    <a:pt x="106" y="52"/>
                  </a:lnTo>
                  <a:lnTo>
                    <a:pt x="106" y="42"/>
                  </a:lnTo>
                  <a:lnTo>
                    <a:pt x="102" y="32"/>
                  </a:lnTo>
                  <a:lnTo>
                    <a:pt x="98" y="24"/>
                  </a:lnTo>
                  <a:lnTo>
                    <a:pt x="92" y="16"/>
                  </a:lnTo>
                  <a:lnTo>
                    <a:pt x="84" y="8"/>
                  </a:lnTo>
                  <a:lnTo>
                    <a:pt x="74" y="4"/>
                  </a:lnTo>
                  <a:lnTo>
                    <a:pt x="64" y="0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32" y="4"/>
                  </a:lnTo>
                  <a:lnTo>
                    <a:pt x="24" y="8"/>
                  </a:lnTo>
                  <a:lnTo>
                    <a:pt x="16" y="16"/>
                  </a:lnTo>
                  <a:lnTo>
                    <a:pt x="10" y="24"/>
                  </a:lnTo>
                  <a:lnTo>
                    <a:pt x="4" y="32"/>
                  </a:lnTo>
                  <a:lnTo>
                    <a:pt x="2" y="4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8" name="Freeform 108"/>
            <p:cNvSpPr>
              <a:spLocks/>
            </p:cNvSpPr>
            <p:nvPr/>
          </p:nvSpPr>
          <p:spPr bwMode="auto">
            <a:xfrm>
              <a:off x="8042275" y="5743575"/>
              <a:ext cx="127000" cy="127000"/>
            </a:xfrm>
            <a:custGeom>
              <a:avLst/>
              <a:gdLst>
                <a:gd name="T0" fmla="*/ 0 w 80"/>
                <a:gd name="T1" fmla="*/ 2147483646 h 80"/>
                <a:gd name="T2" fmla="*/ 0 w 80"/>
                <a:gd name="T3" fmla="*/ 2147483646 h 80"/>
                <a:gd name="T4" fmla="*/ 2147483646 w 80"/>
                <a:gd name="T5" fmla="*/ 2147483646 h 80"/>
                <a:gd name="T6" fmla="*/ 2147483646 w 80"/>
                <a:gd name="T7" fmla="*/ 2147483646 h 80"/>
                <a:gd name="T8" fmla="*/ 2147483646 w 80"/>
                <a:gd name="T9" fmla="*/ 2147483646 h 80"/>
                <a:gd name="T10" fmla="*/ 2147483646 w 80"/>
                <a:gd name="T11" fmla="*/ 2147483646 h 80"/>
                <a:gd name="T12" fmla="*/ 2147483646 w 80"/>
                <a:gd name="T13" fmla="*/ 2147483646 h 80"/>
                <a:gd name="T14" fmla="*/ 2147483646 w 80"/>
                <a:gd name="T15" fmla="*/ 2147483646 h 80"/>
                <a:gd name="T16" fmla="*/ 2147483646 w 80"/>
                <a:gd name="T17" fmla="*/ 2147483646 h 80"/>
                <a:gd name="T18" fmla="*/ 2147483646 w 80"/>
                <a:gd name="T19" fmla="*/ 2147483646 h 80"/>
                <a:gd name="T20" fmla="*/ 2147483646 w 80"/>
                <a:gd name="T21" fmla="*/ 2147483646 h 80"/>
                <a:gd name="T22" fmla="*/ 2147483646 w 80"/>
                <a:gd name="T23" fmla="*/ 2147483646 h 80"/>
                <a:gd name="T24" fmla="*/ 2147483646 w 80"/>
                <a:gd name="T25" fmla="*/ 2147483646 h 80"/>
                <a:gd name="T26" fmla="*/ 2147483646 w 80"/>
                <a:gd name="T27" fmla="*/ 2147483646 h 80"/>
                <a:gd name="T28" fmla="*/ 2147483646 w 80"/>
                <a:gd name="T29" fmla="*/ 2147483646 h 80"/>
                <a:gd name="T30" fmla="*/ 2147483646 w 80"/>
                <a:gd name="T31" fmla="*/ 2147483646 h 80"/>
                <a:gd name="T32" fmla="*/ 2147483646 w 80"/>
                <a:gd name="T33" fmla="*/ 2147483646 h 80"/>
                <a:gd name="T34" fmla="*/ 2147483646 w 80"/>
                <a:gd name="T35" fmla="*/ 2147483646 h 80"/>
                <a:gd name="T36" fmla="*/ 2147483646 w 80"/>
                <a:gd name="T37" fmla="*/ 2147483646 h 80"/>
                <a:gd name="T38" fmla="*/ 2147483646 w 80"/>
                <a:gd name="T39" fmla="*/ 2147483646 h 80"/>
                <a:gd name="T40" fmla="*/ 2147483646 w 80"/>
                <a:gd name="T41" fmla="*/ 2147483646 h 80"/>
                <a:gd name="T42" fmla="*/ 2147483646 w 80"/>
                <a:gd name="T43" fmla="*/ 2147483646 h 80"/>
                <a:gd name="T44" fmla="*/ 2147483646 w 80"/>
                <a:gd name="T45" fmla="*/ 2147483646 h 80"/>
                <a:gd name="T46" fmla="*/ 2147483646 w 80"/>
                <a:gd name="T47" fmla="*/ 2147483646 h 80"/>
                <a:gd name="T48" fmla="*/ 2147483646 w 80"/>
                <a:gd name="T49" fmla="*/ 2147483646 h 80"/>
                <a:gd name="T50" fmla="*/ 2147483646 w 80"/>
                <a:gd name="T51" fmla="*/ 2147483646 h 80"/>
                <a:gd name="T52" fmla="*/ 2147483646 w 80"/>
                <a:gd name="T53" fmla="*/ 2147483646 h 80"/>
                <a:gd name="T54" fmla="*/ 2147483646 w 80"/>
                <a:gd name="T55" fmla="*/ 0 h 80"/>
                <a:gd name="T56" fmla="*/ 2147483646 w 80"/>
                <a:gd name="T57" fmla="*/ 0 h 80"/>
                <a:gd name="T58" fmla="*/ 2147483646 w 80"/>
                <a:gd name="T59" fmla="*/ 2147483646 h 80"/>
                <a:gd name="T60" fmla="*/ 2147483646 w 80"/>
                <a:gd name="T61" fmla="*/ 2147483646 h 80"/>
                <a:gd name="T62" fmla="*/ 2147483646 w 80"/>
                <a:gd name="T63" fmla="*/ 2147483646 h 80"/>
                <a:gd name="T64" fmla="*/ 2147483646 w 80"/>
                <a:gd name="T65" fmla="*/ 2147483646 h 80"/>
                <a:gd name="T66" fmla="*/ 2147483646 w 80"/>
                <a:gd name="T67" fmla="*/ 2147483646 h 80"/>
                <a:gd name="T68" fmla="*/ 2147483646 w 80"/>
                <a:gd name="T69" fmla="*/ 2147483646 h 80"/>
                <a:gd name="T70" fmla="*/ 2147483646 w 80"/>
                <a:gd name="T71" fmla="*/ 2147483646 h 80"/>
                <a:gd name="T72" fmla="*/ 0 w 80"/>
                <a:gd name="T73" fmla="*/ 2147483646 h 80"/>
                <a:gd name="T74" fmla="*/ 0 w 80"/>
                <a:gd name="T75" fmla="*/ 2147483646 h 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80"/>
                <a:gd name="T116" fmla="*/ 80 w 80"/>
                <a:gd name="T117" fmla="*/ 80 h 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80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4" y="56"/>
                  </a:lnTo>
                  <a:lnTo>
                    <a:pt x="8" y="62"/>
                  </a:lnTo>
                  <a:lnTo>
                    <a:pt x="12" y="68"/>
                  </a:lnTo>
                  <a:lnTo>
                    <a:pt x="18" y="74"/>
                  </a:lnTo>
                  <a:lnTo>
                    <a:pt x="24" y="78"/>
                  </a:lnTo>
                  <a:lnTo>
                    <a:pt x="32" y="80"/>
                  </a:lnTo>
                  <a:lnTo>
                    <a:pt x="40" y="80"/>
                  </a:lnTo>
                  <a:lnTo>
                    <a:pt x="48" y="80"/>
                  </a:lnTo>
                  <a:lnTo>
                    <a:pt x="56" y="78"/>
                  </a:lnTo>
                  <a:lnTo>
                    <a:pt x="62" y="74"/>
                  </a:lnTo>
                  <a:lnTo>
                    <a:pt x="68" y="68"/>
                  </a:lnTo>
                  <a:lnTo>
                    <a:pt x="74" y="62"/>
                  </a:lnTo>
                  <a:lnTo>
                    <a:pt x="76" y="56"/>
                  </a:lnTo>
                  <a:lnTo>
                    <a:pt x="80" y="48"/>
                  </a:lnTo>
                  <a:lnTo>
                    <a:pt x="80" y="40"/>
                  </a:lnTo>
                  <a:lnTo>
                    <a:pt x="80" y="32"/>
                  </a:lnTo>
                  <a:lnTo>
                    <a:pt x="76" y="26"/>
                  </a:lnTo>
                  <a:lnTo>
                    <a:pt x="74" y="18"/>
                  </a:lnTo>
                  <a:lnTo>
                    <a:pt x="68" y="12"/>
                  </a:lnTo>
                  <a:lnTo>
                    <a:pt x="62" y="8"/>
                  </a:lnTo>
                  <a:lnTo>
                    <a:pt x="56" y="4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8" y="18"/>
                  </a:lnTo>
                  <a:lnTo>
                    <a:pt x="4" y="26"/>
                  </a:lnTo>
                  <a:lnTo>
                    <a:pt x="2" y="3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9" name="Freeform 109"/>
            <p:cNvSpPr>
              <a:spLocks/>
            </p:cNvSpPr>
            <p:nvPr/>
          </p:nvSpPr>
          <p:spPr bwMode="auto">
            <a:xfrm>
              <a:off x="8140700" y="5822950"/>
              <a:ext cx="127000" cy="127000"/>
            </a:xfrm>
            <a:custGeom>
              <a:avLst/>
              <a:gdLst>
                <a:gd name="T0" fmla="*/ 0 w 80"/>
                <a:gd name="T1" fmla="*/ 2147483646 h 80"/>
                <a:gd name="T2" fmla="*/ 0 w 80"/>
                <a:gd name="T3" fmla="*/ 2147483646 h 80"/>
                <a:gd name="T4" fmla="*/ 0 w 80"/>
                <a:gd name="T5" fmla="*/ 2147483646 h 80"/>
                <a:gd name="T6" fmla="*/ 2147483646 w 80"/>
                <a:gd name="T7" fmla="*/ 2147483646 h 80"/>
                <a:gd name="T8" fmla="*/ 2147483646 w 80"/>
                <a:gd name="T9" fmla="*/ 2147483646 h 80"/>
                <a:gd name="T10" fmla="*/ 2147483646 w 80"/>
                <a:gd name="T11" fmla="*/ 2147483646 h 80"/>
                <a:gd name="T12" fmla="*/ 2147483646 w 80"/>
                <a:gd name="T13" fmla="*/ 2147483646 h 80"/>
                <a:gd name="T14" fmla="*/ 2147483646 w 80"/>
                <a:gd name="T15" fmla="*/ 2147483646 h 80"/>
                <a:gd name="T16" fmla="*/ 2147483646 w 80"/>
                <a:gd name="T17" fmla="*/ 2147483646 h 80"/>
                <a:gd name="T18" fmla="*/ 2147483646 w 80"/>
                <a:gd name="T19" fmla="*/ 2147483646 h 80"/>
                <a:gd name="T20" fmla="*/ 2147483646 w 80"/>
                <a:gd name="T21" fmla="*/ 2147483646 h 80"/>
                <a:gd name="T22" fmla="*/ 2147483646 w 80"/>
                <a:gd name="T23" fmla="*/ 2147483646 h 80"/>
                <a:gd name="T24" fmla="*/ 2147483646 w 80"/>
                <a:gd name="T25" fmla="*/ 2147483646 h 80"/>
                <a:gd name="T26" fmla="*/ 2147483646 w 80"/>
                <a:gd name="T27" fmla="*/ 2147483646 h 80"/>
                <a:gd name="T28" fmla="*/ 2147483646 w 80"/>
                <a:gd name="T29" fmla="*/ 2147483646 h 80"/>
                <a:gd name="T30" fmla="*/ 2147483646 w 80"/>
                <a:gd name="T31" fmla="*/ 2147483646 h 80"/>
                <a:gd name="T32" fmla="*/ 2147483646 w 80"/>
                <a:gd name="T33" fmla="*/ 2147483646 h 80"/>
                <a:gd name="T34" fmla="*/ 2147483646 w 80"/>
                <a:gd name="T35" fmla="*/ 2147483646 h 80"/>
                <a:gd name="T36" fmla="*/ 2147483646 w 80"/>
                <a:gd name="T37" fmla="*/ 2147483646 h 80"/>
                <a:gd name="T38" fmla="*/ 2147483646 w 80"/>
                <a:gd name="T39" fmla="*/ 2147483646 h 80"/>
                <a:gd name="T40" fmla="*/ 2147483646 w 80"/>
                <a:gd name="T41" fmla="*/ 2147483646 h 80"/>
                <a:gd name="T42" fmla="*/ 2147483646 w 80"/>
                <a:gd name="T43" fmla="*/ 2147483646 h 80"/>
                <a:gd name="T44" fmla="*/ 2147483646 w 80"/>
                <a:gd name="T45" fmla="*/ 2147483646 h 80"/>
                <a:gd name="T46" fmla="*/ 2147483646 w 80"/>
                <a:gd name="T47" fmla="*/ 2147483646 h 80"/>
                <a:gd name="T48" fmla="*/ 2147483646 w 80"/>
                <a:gd name="T49" fmla="*/ 2147483646 h 80"/>
                <a:gd name="T50" fmla="*/ 2147483646 w 80"/>
                <a:gd name="T51" fmla="*/ 2147483646 h 80"/>
                <a:gd name="T52" fmla="*/ 2147483646 w 80"/>
                <a:gd name="T53" fmla="*/ 2147483646 h 80"/>
                <a:gd name="T54" fmla="*/ 2147483646 w 80"/>
                <a:gd name="T55" fmla="*/ 0 h 80"/>
                <a:gd name="T56" fmla="*/ 2147483646 w 80"/>
                <a:gd name="T57" fmla="*/ 0 h 80"/>
                <a:gd name="T58" fmla="*/ 2147483646 w 80"/>
                <a:gd name="T59" fmla="*/ 2147483646 h 80"/>
                <a:gd name="T60" fmla="*/ 2147483646 w 80"/>
                <a:gd name="T61" fmla="*/ 2147483646 h 80"/>
                <a:gd name="T62" fmla="*/ 2147483646 w 80"/>
                <a:gd name="T63" fmla="*/ 2147483646 h 80"/>
                <a:gd name="T64" fmla="*/ 2147483646 w 80"/>
                <a:gd name="T65" fmla="*/ 2147483646 h 80"/>
                <a:gd name="T66" fmla="*/ 2147483646 w 80"/>
                <a:gd name="T67" fmla="*/ 2147483646 h 80"/>
                <a:gd name="T68" fmla="*/ 2147483646 w 80"/>
                <a:gd name="T69" fmla="*/ 2147483646 h 80"/>
                <a:gd name="T70" fmla="*/ 0 w 80"/>
                <a:gd name="T71" fmla="*/ 2147483646 h 80"/>
                <a:gd name="T72" fmla="*/ 0 w 80"/>
                <a:gd name="T73" fmla="*/ 2147483646 h 80"/>
                <a:gd name="T74" fmla="*/ 0 w 80"/>
                <a:gd name="T75" fmla="*/ 2147483646 h 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80"/>
                <a:gd name="T116" fmla="*/ 80 w 80"/>
                <a:gd name="T117" fmla="*/ 80 h 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80">
                  <a:moveTo>
                    <a:pt x="0" y="40"/>
                  </a:moveTo>
                  <a:lnTo>
                    <a:pt x="0" y="40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6" y="62"/>
                  </a:lnTo>
                  <a:lnTo>
                    <a:pt x="12" y="68"/>
                  </a:lnTo>
                  <a:lnTo>
                    <a:pt x="18" y="74"/>
                  </a:lnTo>
                  <a:lnTo>
                    <a:pt x="24" y="78"/>
                  </a:lnTo>
                  <a:lnTo>
                    <a:pt x="32" y="80"/>
                  </a:lnTo>
                  <a:lnTo>
                    <a:pt x="40" y="80"/>
                  </a:lnTo>
                  <a:lnTo>
                    <a:pt x="48" y="80"/>
                  </a:lnTo>
                  <a:lnTo>
                    <a:pt x="56" y="78"/>
                  </a:lnTo>
                  <a:lnTo>
                    <a:pt x="62" y="74"/>
                  </a:lnTo>
                  <a:lnTo>
                    <a:pt x="68" y="68"/>
                  </a:lnTo>
                  <a:lnTo>
                    <a:pt x="72" y="62"/>
                  </a:lnTo>
                  <a:lnTo>
                    <a:pt x="76" y="56"/>
                  </a:lnTo>
                  <a:lnTo>
                    <a:pt x="78" y="48"/>
                  </a:lnTo>
                  <a:lnTo>
                    <a:pt x="80" y="40"/>
                  </a:lnTo>
                  <a:lnTo>
                    <a:pt x="78" y="32"/>
                  </a:lnTo>
                  <a:lnTo>
                    <a:pt x="76" y="26"/>
                  </a:lnTo>
                  <a:lnTo>
                    <a:pt x="72" y="18"/>
                  </a:lnTo>
                  <a:lnTo>
                    <a:pt x="68" y="12"/>
                  </a:lnTo>
                  <a:lnTo>
                    <a:pt x="62" y="8"/>
                  </a:lnTo>
                  <a:lnTo>
                    <a:pt x="56" y="4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4" y="26"/>
                  </a:lnTo>
                  <a:lnTo>
                    <a:pt x="0" y="3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0" name="Freeform 110"/>
            <p:cNvSpPr>
              <a:spLocks/>
            </p:cNvSpPr>
            <p:nvPr/>
          </p:nvSpPr>
          <p:spPr bwMode="auto">
            <a:xfrm>
              <a:off x="7223125" y="5435600"/>
              <a:ext cx="120650" cy="123825"/>
            </a:xfrm>
            <a:custGeom>
              <a:avLst/>
              <a:gdLst>
                <a:gd name="T0" fmla="*/ 0 w 76"/>
                <a:gd name="T1" fmla="*/ 2147483646 h 78"/>
                <a:gd name="T2" fmla="*/ 0 w 76"/>
                <a:gd name="T3" fmla="*/ 2147483646 h 78"/>
                <a:gd name="T4" fmla="*/ 0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2147483646 w 76"/>
                <a:gd name="T35" fmla="*/ 2147483646 h 78"/>
                <a:gd name="T36" fmla="*/ 2147483646 w 76"/>
                <a:gd name="T37" fmla="*/ 2147483646 h 78"/>
                <a:gd name="T38" fmla="*/ 2147483646 w 76"/>
                <a:gd name="T39" fmla="*/ 2147483646 h 78"/>
                <a:gd name="T40" fmla="*/ 2147483646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0 w 76"/>
                <a:gd name="T71" fmla="*/ 2147483646 h 78"/>
                <a:gd name="T72" fmla="*/ 0 w 76"/>
                <a:gd name="T73" fmla="*/ 2147483646 h 78"/>
                <a:gd name="T74" fmla="*/ 0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0" y="38"/>
                  </a:moveTo>
                  <a:lnTo>
                    <a:pt x="0" y="38"/>
                  </a:lnTo>
                  <a:lnTo>
                    <a:pt x="0" y="46"/>
                  </a:lnTo>
                  <a:lnTo>
                    <a:pt x="2" y="54"/>
                  </a:lnTo>
                  <a:lnTo>
                    <a:pt x="6" y="60"/>
                  </a:lnTo>
                  <a:lnTo>
                    <a:pt x="12" y="66"/>
                  </a:lnTo>
                  <a:lnTo>
                    <a:pt x="16" y="70"/>
                  </a:lnTo>
                  <a:lnTo>
                    <a:pt x="24" y="74"/>
                  </a:lnTo>
                  <a:lnTo>
                    <a:pt x="30" y="76"/>
                  </a:lnTo>
                  <a:lnTo>
                    <a:pt x="38" y="78"/>
                  </a:lnTo>
                  <a:lnTo>
                    <a:pt x="46" y="76"/>
                  </a:lnTo>
                  <a:lnTo>
                    <a:pt x="54" y="74"/>
                  </a:lnTo>
                  <a:lnTo>
                    <a:pt x="60" y="70"/>
                  </a:lnTo>
                  <a:lnTo>
                    <a:pt x="66" y="66"/>
                  </a:lnTo>
                  <a:lnTo>
                    <a:pt x="70" y="60"/>
                  </a:lnTo>
                  <a:lnTo>
                    <a:pt x="74" y="54"/>
                  </a:lnTo>
                  <a:lnTo>
                    <a:pt x="76" y="46"/>
                  </a:lnTo>
                  <a:lnTo>
                    <a:pt x="76" y="38"/>
                  </a:lnTo>
                  <a:lnTo>
                    <a:pt x="76" y="32"/>
                  </a:lnTo>
                  <a:lnTo>
                    <a:pt x="74" y="24"/>
                  </a:lnTo>
                  <a:lnTo>
                    <a:pt x="70" y="18"/>
                  </a:lnTo>
                  <a:lnTo>
                    <a:pt x="66" y="12"/>
                  </a:lnTo>
                  <a:lnTo>
                    <a:pt x="60" y="8"/>
                  </a:lnTo>
                  <a:lnTo>
                    <a:pt x="54" y="4"/>
                  </a:lnTo>
                  <a:lnTo>
                    <a:pt x="46" y="2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2" y="24"/>
                  </a:lnTo>
                  <a:lnTo>
                    <a:pt x="0" y="32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1" name="Freeform 111"/>
            <p:cNvSpPr>
              <a:spLocks/>
            </p:cNvSpPr>
            <p:nvPr/>
          </p:nvSpPr>
          <p:spPr bwMode="auto">
            <a:xfrm>
              <a:off x="7369175" y="5546725"/>
              <a:ext cx="142875" cy="139700"/>
            </a:xfrm>
            <a:custGeom>
              <a:avLst/>
              <a:gdLst>
                <a:gd name="T0" fmla="*/ 0 w 90"/>
                <a:gd name="T1" fmla="*/ 2147483646 h 88"/>
                <a:gd name="T2" fmla="*/ 0 w 90"/>
                <a:gd name="T3" fmla="*/ 2147483646 h 88"/>
                <a:gd name="T4" fmla="*/ 2147483646 w 90"/>
                <a:gd name="T5" fmla="*/ 2147483646 h 88"/>
                <a:gd name="T6" fmla="*/ 2147483646 w 90"/>
                <a:gd name="T7" fmla="*/ 2147483646 h 88"/>
                <a:gd name="T8" fmla="*/ 2147483646 w 90"/>
                <a:gd name="T9" fmla="*/ 2147483646 h 88"/>
                <a:gd name="T10" fmla="*/ 2147483646 w 90"/>
                <a:gd name="T11" fmla="*/ 2147483646 h 88"/>
                <a:gd name="T12" fmla="*/ 2147483646 w 90"/>
                <a:gd name="T13" fmla="*/ 2147483646 h 88"/>
                <a:gd name="T14" fmla="*/ 2147483646 w 90"/>
                <a:gd name="T15" fmla="*/ 2147483646 h 88"/>
                <a:gd name="T16" fmla="*/ 2147483646 w 90"/>
                <a:gd name="T17" fmla="*/ 2147483646 h 88"/>
                <a:gd name="T18" fmla="*/ 2147483646 w 90"/>
                <a:gd name="T19" fmla="*/ 2147483646 h 88"/>
                <a:gd name="T20" fmla="*/ 2147483646 w 90"/>
                <a:gd name="T21" fmla="*/ 2147483646 h 88"/>
                <a:gd name="T22" fmla="*/ 2147483646 w 90"/>
                <a:gd name="T23" fmla="*/ 2147483646 h 88"/>
                <a:gd name="T24" fmla="*/ 2147483646 w 90"/>
                <a:gd name="T25" fmla="*/ 2147483646 h 88"/>
                <a:gd name="T26" fmla="*/ 2147483646 w 90"/>
                <a:gd name="T27" fmla="*/ 2147483646 h 88"/>
                <a:gd name="T28" fmla="*/ 2147483646 w 90"/>
                <a:gd name="T29" fmla="*/ 2147483646 h 88"/>
                <a:gd name="T30" fmla="*/ 2147483646 w 90"/>
                <a:gd name="T31" fmla="*/ 2147483646 h 88"/>
                <a:gd name="T32" fmla="*/ 2147483646 w 90"/>
                <a:gd name="T33" fmla="*/ 2147483646 h 88"/>
                <a:gd name="T34" fmla="*/ 2147483646 w 90"/>
                <a:gd name="T35" fmla="*/ 2147483646 h 88"/>
                <a:gd name="T36" fmla="*/ 2147483646 w 90"/>
                <a:gd name="T37" fmla="*/ 2147483646 h 88"/>
                <a:gd name="T38" fmla="*/ 2147483646 w 90"/>
                <a:gd name="T39" fmla="*/ 2147483646 h 88"/>
                <a:gd name="T40" fmla="*/ 2147483646 w 90"/>
                <a:gd name="T41" fmla="*/ 2147483646 h 88"/>
                <a:gd name="T42" fmla="*/ 2147483646 w 90"/>
                <a:gd name="T43" fmla="*/ 2147483646 h 88"/>
                <a:gd name="T44" fmla="*/ 2147483646 w 90"/>
                <a:gd name="T45" fmla="*/ 2147483646 h 88"/>
                <a:gd name="T46" fmla="*/ 2147483646 w 90"/>
                <a:gd name="T47" fmla="*/ 2147483646 h 88"/>
                <a:gd name="T48" fmla="*/ 2147483646 w 90"/>
                <a:gd name="T49" fmla="*/ 2147483646 h 88"/>
                <a:gd name="T50" fmla="*/ 2147483646 w 90"/>
                <a:gd name="T51" fmla="*/ 2147483646 h 88"/>
                <a:gd name="T52" fmla="*/ 2147483646 w 90"/>
                <a:gd name="T53" fmla="*/ 0 h 88"/>
                <a:gd name="T54" fmla="*/ 2147483646 w 90"/>
                <a:gd name="T55" fmla="*/ 0 h 88"/>
                <a:gd name="T56" fmla="*/ 2147483646 w 90"/>
                <a:gd name="T57" fmla="*/ 0 h 88"/>
                <a:gd name="T58" fmla="*/ 2147483646 w 90"/>
                <a:gd name="T59" fmla="*/ 0 h 88"/>
                <a:gd name="T60" fmla="*/ 2147483646 w 90"/>
                <a:gd name="T61" fmla="*/ 2147483646 h 88"/>
                <a:gd name="T62" fmla="*/ 2147483646 w 90"/>
                <a:gd name="T63" fmla="*/ 2147483646 h 88"/>
                <a:gd name="T64" fmla="*/ 2147483646 w 90"/>
                <a:gd name="T65" fmla="*/ 2147483646 h 88"/>
                <a:gd name="T66" fmla="*/ 2147483646 w 90"/>
                <a:gd name="T67" fmla="*/ 2147483646 h 88"/>
                <a:gd name="T68" fmla="*/ 2147483646 w 90"/>
                <a:gd name="T69" fmla="*/ 2147483646 h 88"/>
                <a:gd name="T70" fmla="*/ 2147483646 w 90"/>
                <a:gd name="T71" fmla="*/ 2147483646 h 88"/>
                <a:gd name="T72" fmla="*/ 0 w 90"/>
                <a:gd name="T73" fmla="*/ 2147483646 h 88"/>
                <a:gd name="T74" fmla="*/ 0 w 90"/>
                <a:gd name="T75" fmla="*/ 2147483646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88"/>
                <a:gd name="T116" fmla="*/ 90 w 90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88">
                  <a:moveTo>
                    <a:pt x="0" y="44"/>
                  </a:moveTo>
                  <a:lnTo>
                    <a:pt x="0" y="44"/>
                  </a:lnTo>
                  <a:lnTo>
                    <a:pt x="2" y="54"/>
                  </a:lnTo>
                  <a:lnTo>
                    <a:pt x="4" y="62"/>
                  </a:lnTo>
                  <a:lnTo>
                    <a:pt x="8" y="68"/>
                  </a:lnTo>
                  <a:lnTo>
                    <a:pt x="14" y="76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36" y="88"/>
                  </a:lnTo>
                  <a:lnTo>
                    <a:pt x="44" y="88"/>
                  </a:lnTo>
                  <a:lnTo>
                    <a:pt x="54" y="88"/>
                  </a:lnTo>
                  <a:lnTo>
                    <a:pt x="62" y="84"/>
                  </a:lnTo>
                  <a:lnTo>
                    <a:pt x="70" y="80"/>
                  </a:lnTo>
                  <a:lnTo>
                    <a:pt x="76" y="76"/>
                  </a:lnTo>
                  <a:lnTo>
                    <a:pt x="82" y="68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88" y="36"/>
                  </a:lnTo>
                  <a:lnTo>
                    <a:pt x="86" y="26"/>
                  </a:lnTo>
                  <a:lnTo>
                    <a:pt x="82" y="20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8" y="4"/>
                  </a:lnTo>
                  <a:lnTo>
                    <a:pt x="20" y="8"/>
                  </a:lnTo>
                  <a:lnTo>
                    <a:pt x="14" y="12"/>
                  </a:lnTo>
                  <a:lnTo>
                    <a:pt x="8" y="20"/>
                  </a:lnTo>
                  <a:lnTo>
                    <a:pt x="4" y="26"/>
                  </a:lnTo>
                  <a:lnTo>
                    <a:pt x="2" y="3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2" name="Freeform 112"/>
            <p:cNvSpPr>
              <a:spLocks/>
            </p:cNvSpPr>
            <p:nvPr/>
          </p:nvSpPr>
          <p:spPr bwMode="auto">
            <a:xfrm>
              <a:off x="7226300" y="5772150"/>
              <a:ext cx="98425" cy="98425"/>
            </a:xfrm>
            <a:custGeom>
              <a:avLst/>
              <a:gdLst>
                <a:gd name="T0" fmla="*/ 0 w 62"/>
                <a:gd name="T1" fmla="*/ 2147483646 h 62"/>
                <a:gd name="T2" fmla="*/ 0 w 62"/>
                <a:gd name="T3" fmla="*/ 2147483646 h 62"/>
                <a:gd name="T4" fmla="*/ 2147483646 w 62"/>
                <a:gd name="T5" fmla="*/ 2147483646 h 62"/>
                <a:gd name="T6" fmla="*/ 2147483646 w 62"/>
                <a:gd name="T7" fmla="*/ 2147483646 h 62"/>
                <a:gd name="T8" fmla="*/ 2147483646 w 62"/>
                <a:gd name="T9" fmla="*/ 2147483646 h 62"/>
                <a:gd name="T10" fmla="*/ 2147483646 w 62"/>
                <a:gd name="T11" fmla="*/ 2147483646 h 62"/>
                <a:gd name="T12" fmla="*/ 2147483646 w 62"/>
                <a:gd name="T13" fmla="*/ 2147483646 h 62"/>
                <a:gd name="T14" fmla="*/ 2147483646 w 62"/>
                <a:gd name="T15" fmla="*/ 2147483646 h 62"/>
                <a:gd name="T16" fmla="*/ 2147483646 w 62"/>
                <a:gd name="T17" fmla="*/ 2147483646 h 62"/>
                <a:gd name="T18" fmla="*/ 2147483646 w 62"/>
                <a:gd name="T19" fmla="*/ 2147483646 h 62"/>
                <a:gd name="T20" fmla="*/ 2147483646 w 62"/>
                <a:gd name="T21" fmla="*/ 2147483646 h 62"/>
                <a:gd name="T22" fmla="*/ 2147483646 w 62"/>
                <a:gd name="T23" fmla="*/ 2147483646 h 62"/>
                <a:gd name="T24" fmla="*/ 2147483646 w 62"/>
                <a:gd name="T25" fmla="*/ 2147483646 h 62"/>
                <a:gd name="T26" fmla="*/ 2147483646 w 62"/>
                <a:gd name="T27" fmla="*/ 2147483646 h 62"/>
                <a:gd name="T28" fmla="*/ 2147483646 w 62"/>
                <a:gd name="T29" fmla="*/ 2147483646 h 62"/>
                <a:gd name="T30" fmla="*/ 2147483646 w 62"/>
                <a:gd name="T31" fmla="*/ 2147483646 h 62"/>
                <a:gd name="T32" fmla="*/ 2147483646 w 62"/>
                <a:gd name="T33" fmla="*/ 2147483646 h 62"/>
                <a:gd name="T34" fmla="*/ 2147483646 w 62"/>
                <a:gd name="T35" fmla="*/ 2147483646 h 62"/>
                <a:gd name="T36" fmla="*/ 2147483646 w 62"/>
                <a:gd name="T37" fmla="*/ 2147483646 h 62"/>
                <a:gd name="T38" fmla="*/ 2147483646 w 62"/>
                <a:gd name="T39" fmla="*/ 2147483646 h 62"/>
                <a:gd name="T40" fmla="*/ 2147483646 w 62"/>
                <a:gd name="T41" fmla="*/ 0 h 62"/>
                <a:gd name="T42" fmla="*/ 2147483646 w 62"/>
                <a:gd name="T43" fmla="*/ 0 h 62"/>
                <a:gd name="T44" fmla="*/ 2147483646 w 62"/>
                <a:gd name="T45" fmla="*/ 0 h 62"/>
                <a:gd name="T46" fmla="*/ 2147483646 w 62"/>
                <a:gd name="T47" fmla="*/ 0 h 62"/>
                <a:gd name="T48" fmla="*/ 2147483646 w 62"/>
                <a:gd name="T49" fmla="*/ 2147483646 h 62"/>
                <a:gd name="T50" fmla="*/ 2147483646 w 62"/>
                <a:gd name="T51" fmla="*/ 2147483646 h 62"/>
                <a:gd name="T52" fmla="*/ 2147483646 w 62"/>
                <a:gd name="T53" fmla="*/ 2147483646 h 62"/>
                <a:gd name="T54" fmla="*/ 2147483646 w 62"/>
                <a:gd name="T55" fmla="*/ 2147483646 h 62"/>
                <a:gd name="T56" fmla="*/ 0 w 62"/>
                <a:gd name="T57" fmla="*/ 2147483646 h 62"/>
                <a:gd name="T58" fmla="*/ 0 w 62"/>
                <a:gd name="T59" fmla="*/ 2147483646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"/>
                <a:gd name="T91" fmla="*/ 0 h 62"/>
                <a:gd name="T92" fmla="*/ 62 w 62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" h="62">
                  <a:moveTo>
                    <a:pt x="0" y="32"/>
                  </a:moveTo>
                  <a:lnTo>
                    <a:pt x="0" y="32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10" y="54"/>
                  </a:lnTo>
                  <a:lnTo>
                    <a:pt x="20" y="60"/>
                  </a:lnTo>
                  <a:lnTo>
                    <a:pt x="26" y="62"/>
                  </a:lnTo>
                  <a:lnTo>
                    <a:pt x="32" y="62"/>
                  </a:lnTo>
                  <a:lnTo>
                    <a:pt x="38" y="62"/>
                  </a:lnTo>
                  <a:lnTo>
                    <a:pt x="44" y="60"/>
                  </a:lnTo>
                  <a:lnTo>
                    <a:pt x="54" y="54"/>
                  </a:lnTo>
                  <a:lnTo>
                    <a:pt x="60" y="44"/>
                  </a:lnTo>
                  <a:lnTo>
                    <a:pt x="62" y="38"/>
                  </a:lnTo>
                  <a:lnTo>
                    <a:pt x="62" y="32"/>
                  </a:lnTo>
                  <a:lnTo>
                    <a:pt x="62" y="26"/>
                  </a:lnTo>
                  <a:lnTo>
                    <a:pt x="60" y="20"/>
                  </a:lnTo>
                  <a:lnTo>
                    <a:pt x="54" y="10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10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3" name="Freeform 113"/>
            <p:cNvSpPr>
              <a:spLocks/>
            </p:cNvSpPr>
            <p:nvPr/>
          </p:nvSpPr>
          <p:spPr bwMode="auto">
            <a:xfrm>
              <a:off x="7067550" y="5400675"/>
              <a:ext cx="107950" cy="107950"/>
            </a:xfrm>
            <a:custGeom>
              <a:avLst/>
              <a:gdLst>
                <a:gd name="T0" fmla="*/ 0 w 68"/>
                <a:gd name="T1" fmla="*/ 2147483646 h 68"/>
                <a:gd name="T2" fmla="*/ 0 w 68"/>
                <a:gd name="T3" fmla="*/ 2147483646 h 68"/>
                <a:gd name="T4" fmla="*/ 2147483646 w 68"/>
                <a:gd name="T5" fmla="*/ 2147483646 h 68"/>
                <a:gd name="T6" fmla="*/ 2147483646 w 68"/>
                <a:gd name="T7" fmla="*/ 2147483646 h 68"/>
                <a:gd name="T8" fmla="*/ 2147483646 w 68"/>
                <a:gd name="T9" fmla="*/ 2147483646 h 68"/>
                <a:gd name="T10" fmla="*/ 2147483646 w 68"/>
                <a:gd name="T11" fmla="*/ 2147483646 h 68"/>
                <a:gd name="T12" fmla="*/ 2147483646 w 68"/>
                <a:gd name="T13" fmla="*/ 2147483646 h 68"/>
                <a:gd name="T14" fmla="*/ 2147483646 w 68"/>
                <a:gd name="T15" fmla="*/ 2147483646 h 68"/>
                <a:gd name="T16" fmla="*/ 2147483646 w 68"/>
                <a:gd name="T17" fmla="*/ 2147483646 h 68"/>
                <a:gd name="T18" fmla="*/ 2147483646 w 68"/>
                <a:gd name="T19" fmla="*/ 2147483646 h 68"/>
                <a:gd name="T20" fmla="*/ 2147483646 w 68"/>
                <a:gd name="T21" fmla="*/ 2147483646 h 68"/>
                <a:gd name="T22" fmla="*/ 2147483646 w 68"/>
                <a:gd name="T23" fmla="*/ 2147483646 h 68"/>
                <a:gd name="T24" fmla="*/ 2147483646 w 68"/>
                <a:gd name="T25" fmla="*/ 2147483646 h 68"/>
                <a:gd name="T26" fmla="*/ 2147483646 w 68"/>
                <a:gd name="T27" fmla="*/ 2147483646 h 68"/>
                <a:gd name="T28" fmla="*/ 2147483646 w 68"/>
                <a:gd name="T29" fmla="*/ 2147483646 h 68"/>
                <a:gd name="T30" fmla="*/ 2147483646 w 68"/>
                <a:gd name="T31" fmla="*/ 2147483646 h 68"/>
                <a:gd name="T32" fmla="*/ 2147483646 w 68"/>
                <a:gd name="T33" fmla="*/ 2147483646 h 68"/>
                <a:gd name="T34" fmla="*/ 2147483646 w 68"/>
                <a:gd name="T35" fmla="*/ 2147483646 h 68"/>
                <a:gd name="T36" fmla="*/ 2147483646 w 68"/>
                <a:gd name="T37" fmla="*/ 2147483646 h 68"/>
                <a:gd name="T38" fmla="*/ 2147483646 w 68"/>
                <a:gd name="T39" fmla="*/ 2147483646 h 68"/>
                <a:gd name="T40" fmla="*/ 2147483646 w 68"/>
                <a:gd name="T41" fmla="*/ 2147483646 h 68"/>
                <a:gd name="T42" fmla="*/ 2147483646 w 68"/>
                <a:gd name="T43" fmla="*/ 2147483646 h 68"/>
                <a:gd name="T44" fmla="*/ 2147483646 w 68"/>
                <a:gd name="T45" fmla="*/ 2147483646 h 68"/>
                <a:gd name="T46" fmla="*/ 2147483646 w 68"/>
                <a:gd name="T47" fmla="*/ 2147483646 h 68"/>
                <a:gd name="T48" fmla="*/ 2147483646 w 68"/>
                <a:gd name="T49" fmla="*/ 2147483646 h 68"/>
                <a:gd name="T50" fmla="*/ 2147483646 w 68"/>
                <a:gd name="T51" fmla="*/ 2147483646 h 68"/>
                <a:gd name="T52" fmla="*/ 2147483646 w 68"/>
                <a:gd name="T53" fmla="*/ 2147483646 h 68"/>
                <a:gd name="T54" fmla="*/ 2147483646 w 68"/>
                <a:gd name="T55" fmla="*/ 0 h 68"/>
                <a:gd name="T56" fmla="*/ 2147483646 w 68"/>
                <a:gd name="T57" fmla="*/ 0 h 68"/>
                <a:gd name="T58" fmla="*/ 2147483646 w 68"/>
                <a:gd name="T59" fmla="*/ 2147483646 h 68"/>
                <a:gd name="T60" fmla="*/ 2147483646 w 68"/>
                <a:gd name="T61" fmla="*/ 2147483646 h 68"/>
                <a:gd name="T62" fmla="*/ 2147483646 w 68"/>
                <a:gd name="T63" fmla="*/ 2147483646 h 68"/>
                <a:gd name="T64" fmla="*/ 2147483646 w 68"/>
                <a:gd name="T65" fmla="*/ 2147483646 h 68"/>
                <a:gd name="T66" fmla="*/ 2147483646 w 68"/>
                <a:gd name="T67" fmla="*/ 2147483646 h 68"/>
                <a:gd name="T68" fmla="*/ 2147483646 w 68"/>
                <a:gd name="T69" fmla="*/ 2147483646 h 68"/>
                <a:gd name="T70" fmla="*/ 2147483646 w 68"/>
                <a:gd name="T71" fmla="*/ 2147483646 h 68"/>
                <a:gd name="T72" fmla="*/ 0 w 68"/>
                <a:gd name="T73" fmla="*/ 2147483646 h 68"/>
                <a:gd name="T74" fmla="*/ 0 w 68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8"/>
                <a:gd name="T115" fmla="*/ 0 h 68"/>
                <a:gd name="T116" fmla="*/ 68 w 68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8" h="68">
                  <a:moveTo>
                    <a:pt x="0" y="34"/>
                  </a:moveTo>
                  <a:lnTo>
                    <a:pt x="0" y="34"/>
                  </a:lnTo>
                  <a:lnTo>
                    <a:pt x="2" y="42"/>
                  </a:lnTo>
                  <a:lnTo>
                    <a:pt x="4" y="48"/>
                  </a:lnTo>
                  <a:lnTo>
                    <a:pt x="6" y="54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6"/>
                  </a:lnTo>
                  <a:lnTo>
                    <a:pt x="28" y="68"/>
                  </a:lnTo>
                  <a:lnTo>
                    <a:pt x="34" y="68"/>
                  </a:lnTo>
                  <a:lnTo>
                    <a:pt x="42" y="68"/>
                  </a:lnTo>
                  <a:lnTo>
                    <a:pt x="48" y="66"/>
                  </a:lnTo>
                  <a:lnTo>
                    <a:pt x="54" y="62"/>
                  </a:lnTo>
                  <a:lnTo>
                    <a:pt x="58" y="58"/>
                  </a:lnTo>
                  <a:lnTo>
                    <a:pt x="62" y="54"/>
                  </a:lnTo>
                  <a:lnTo>
                    <a:pt x="66" y="48"/>
                  </a:lnTo>
                  <a:lnTo>
                    <a:pt x="68" y="42"/>
                  </a:lnTo>
                  <a:lnTo>
                    <a:pt x="68" y="34"/>
                  </a:lnTo>
                  <a:lnTo>
                    <a:pt x="68" y="28"/>
                  </a:lnTo>
                  <a:lnTo>
                    <a:pt x="66" y="22"/>
                  </a:lnTo>
                  <a:lnTo>
                    <a:pt x="62" y="16"/>
                  </a:lnTo>
                  <a:lnTo>
                    <a:pt x="58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2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4" name="Freeform 114"/>
            <p:cNvSpPr>
              <a:spLocks/>
            </p:cNvSpPr>
            <p:nvPr/>
          </p:nvSpPr>
          <p:spPr bwMode="auto">
            <a:xfrm>
              <a:off x="7648575" y="5889625"/>
              <a:ext cx="158750" cy="158750"/>
            </a:xfrm>
            <a:custGeom>
              <a:avLst/>
              <a:gdLst>
                <a:gd name="T0" fmla="*/ 0 w 100"/>
                <a:gd name="T1" fmla="*/ 2147483646 h 100"/>
                <a:gd name="T2" fmla="*/ 0 w 100"/>
                <a:gd name="T3" fmla="*/ 2147483646 h 100"/>
                <a:gd name="T4" fmla="*/ 2147483646 w 100"/>
                <a:gd name="T5" fmla="*/ 2147483646 h 100"/>
                <a:gd name="T6" fmla="*/ 2147483646 w 100"/>
                <a:gd name="T7" fmla="*/ 2147483646 h 100"/>
                <a:gd name="T8" fmla="*/ 2147483646 w 100"/>
                <a:gd name="T9" fmla="*/ 2147483646 h 100"/>
                <a:gd name="T10" fmla="*/ 2147483646 w 100"/>
                <a:gd name="T11" fmla="*/ 2147483646 h 100"/>
                <a:gd name="T12" fmla="*/ 2147483646 w 100"/>
                <a:gd name="T13" fmla="*/ 2147483646 h 100"/>
                <a:gd name="T14" fmla="*/ 2147483646 w 100"/>
                <a:gd name="T15" fmla="*/ 2147483646 h 100"/>
                <a:gd name="T16" fmla="*/ 2147483646 w 100"/>
                <a:gd name="T17" fmla="*/ 2147483646 h 100"/>
                <a:gd name="T18" fmla="*/ 2147483646 w 100"/>
                <a:gd name="T19" fmla="*/ 2147483646 h 100"/>
                <a:gd name="T20" fmla="*/ 2147483646 w 100"/>
                <a:gd name="T21" fmla="*/ 2147483646 h 100"/>
                <a:gd name="T22" fmla="*/ 2147483646 w 100"/>
                <a:gd name="T23" fmla="*/ 2147483646 h 100"/>
                <a:gd name="T24" fmla="*/ 2147483646 w 100"/>
                <a:gd name="T25" fmla="*/ 2147483646 h 100"/>
                <a:gd name="T26" fmla="*/ 2147483646 w 100"/>
                <a:gd name="T27" fmla="*/ 2147483646 h 100"/>
                <a:gd name="T28" fmla="*/ 2147483646 w 100"/>
                <a:gd name="T29" fmla="*/ 2147483646 h 100"/>
                <a:gd name="T30" fmla="*/ 2147483646 w 100"/>
                <a:gd name="T31" fmla="*/ 2147483646 h 100"/>
                <a:gd name="T32" fmla="*/ 2147483646 w 100"/>
                <a:gd name="T33" fmla="*/ 2147483646 h 100"/>
                <a:gd name="T34" fmla="*/ 2147483646 w 100"/>
                <a:gd name="T35" fmla="*/ 2147483646 h 100"/>
                <a:gd name="T36" fmla="*/ 2147483646 w 100"/>
                <a:gd name="T37" fmla="*/ 2147483646 h 100"/>
                <a:gd name="T38" fmla="*/ 2147483646 w 100"/>
                <a:gd name="T39" fmla="*/ 2147483646 h 100"/>
                <a:gd name="T40" fmla="*/ 2147483646 w 100"/>
                <a:gd name="T41" fmla="*/ 2147483646 h 100"/>
                <a:gd name="T42" fmla="*/ 2147483646 w 100"/>
                <a:gd name="T43" fmla="*/ 2147483646 h 100"/>
                <a:gd name="T44" fmla="*/ 2147483646 w 100"/>
                <a:gd name="T45" fmla="*/ 2147483646 h 100"/>
                <a:gd name="T46" fmla="*/ 2147483646 w 100"/>
                <a:gd name="T47" fmla="*/ 2147483646 h 100"/>
                <a:gd name="T48" fmla="*/ 2147483646 w 100"/>
                <a:gd name="T49" fmla="*/ 2147483646 h 100"/>
                <a:gd name="T50" fmla="*/ 2147483646 w 100"/>
                <a:gd name="T51" fmla="*/ 2147483646 h 100"/>
                <a:gd name="T52" fmla="*/ 2147483646 w 100"/>
                <a:gd name="T53" fmla="*/ 0 h 100"/>
                <a:gd name="T54" fmla="*/ 2147483646 w 100"/>
                <a:gd name="T55" fmla="*/ 0 h 100"/>
                <a:gd name="T56" fmla="*/ 2147483646 w 100"/>
                <a:gd name="T57" fmla="*/ 0 h 100"/>
                <a:gd name="T58" fmla="*/ 2147483646 w 100"/>
                <a:gd name="T59" fmla="*/ 0 h 100"/>
                <a:gd name="T60" fmla="*/ 2147483646 w 100"/>
                <a:gd name="T61" fmla="*/ 2147483646 h 100"/>
                <a:gd name="T62" fmla="*/ 2147483646 w 100"/>
                <a:gd name="T63" fmla="*/ 2147483646 h 100"/>
                <a:gd name="T64" fmla="*/ 2147483646 w 100"/>
                <a:gd name="T65" fmla="*/ 2147483646 h 100"/>
                <a:gd name="T66" fmla="*/ 2147483646 w 100"/>
                <a:gd name="T67" fmla="*/ 2147483646 h 100"/>
                <a:gd name="T68" fmla="*/ 2147483646 w 100"/>
                <a:gd name="T69" fmla="*/ 2147483646 h 100"/>
                <a:gd name="T70" fmla="*/ 2147483646 w 100"/>
                <a:gd name="T71" fmla="*/ 2147483646 h 100"/>
                <a:gd name="T72" fmla="*/ 0 w 100"/>
                <a:gd name="T73" fmla="*/ 2147483646 h 100"/>
                <a:gd name="T74" fmla="*/ 0 w 100"/>
                <a:gd name="T75" fmla="*/ 2147483646 h 1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0"/>
                <a:gd name="T115" fmla="*/ 0 h 100"/>
                <a:gd name="T116" fmla="*/ 100 w 100"/>
                <a:gd name="T117" fmla="*/ 100 h 1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0" h="100">
                  <a:moveTo>
                    <a:pt x="0" y="50"/>
                  </a:moveTo>
                  <a:lnTo>
                    <a:pt x="0" y="50"/>
                  </a:lnTo>
                  <a:lnTo>
                    <a:pt x="2" y="60"/>
                  </a:lnTo>
                  <a:lnTo>
                    <a:pt x="4" y="68"/>
                  </a:lnTo>
                  <a:lnTo>
                    <a:pt x="10" y="78"/>
                  </a:lnTo>
                  <a:lnTo>
                    <a:pt x="16" y="84"/>
                  </a:lnTo>
                  <a:lnTo>
                    <a:pt x="22" y="90"/>
                  </a:lnTo>
                  <a:lnTo>
                    <a:pt x="32" y="96"/>
                  </a:lnTo>
                  <a:lnTo>
                    <a:pt x="40" y="98"/>
                  </a:lnTo>
                  <a:lnTo>
                    <a:pt x="50" y="100"/>
                  </a:lnTo>
                  <a:lnTo>
                    <a:pt x="60" y="98"/>
                  </a:lnTo>
                  <a:lnTo>
                    <a:pt x="70" y="96"/>
                  </a:lnTo>
                  <a:lnTo>
                    <a:pt x="78" y="90"/>
                  </a:lnTo>
                  <a:lnTo>
                    <a:pt x="86" y="84"/>
                  </a:lnTo>
                  <a:lnTo>
                    <a:pt x="92" y="78"/>
                  </a:lnTo>
                  <a:lnTo>
                    <a:pt x="96" y="68"/>
                  </a:lnTo>
                  <a:lnTo>
                    <a:pt x="100" y="60"/>
                  </a:lnTo>
                  <a:lnTo>
                    <a:pt x="100" y="50"/>
                  </a:lnTo>
                  <a:lnTo>
                    <a:pt x="100" y="40"/>
                  </a:lnTo>
                  <a:lnTo>
                    <a:pt x="96" y="30"/>
                  </a:lnTo>
                  <a:lnTo>
                    <a:pt x="92" y="22"/>
                  </a:lnTo>
                  <a:lnTo>
                    <a:pt x="86" y="14"/>
                  </a:lnTo>
                  <a:lnTo>
                    <a:pt x="78" y="8"/>
                  </a:lnTo>
                  <a:lnTo>
                    <a:pt x="70" y="4"/>
                  </a:lnTo>
                  <a:lnTo>
                    <a:pt x="60" y="0"/>
                  </a:lnTo>
                  <a:lnTo>
                    <a:pt x="50" y="0"/>
                  </a:lnTo>
                  <a:lnTo>
                    <a:pt x="40" y="0"/>
                  </a:lnTo>
                  <a:lnTo>
                    <a:pt x="32" y="4"/>
                  </a:lnTo>
                  <a:lnTo>
                    <a:pt x="22" y="8"/>
                  </a:lnTo>
                  <a:lnTo>
                    <a:pt x="16" y="14"/>
                  </a:lnTo>
                  <a:lnTo>
                    <a:pt x="10" y="22"/>
                  </a:lnTo>
                  <a:lnTo>
                    <a:pt x="4" y="30"/>
                  </a:lnTo>
                  <a:lnTo>
                    <a:pt x="2" y="4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5" name="Freeform 115"/>
            <p:cNvSpPr>
              <a:spLocks/>
            </p:cNvSpPr>
            <p:nvPr/>
          </p:nvSpPr>
          <p:spPr bwMode="auto">
            <a:xfrm>
              <a:off x="8020050" y="5867400"/>
              <a:ext cx="123825" cy="123825"/>
            </a:xfrm>
            <a:custGeom>
              <a:avLst/>
              <a:gdLst>
                <a:gd name="T0" fmla="*/ 0 w 78"/>
                <a:gd name="T1" fmla="*/ 2147483646 h 78"/>
                <a:gd name="T2" fmla="*/ 0 w 78"/>
                <a:gd name="T3" fmla="*/ 2147483646 h 78"/>
                <a:gd name="T4" fmla="*/ 2147483646 w 78"/>
                <a:gd name="T5" fmla="*/ 2147483646 h 78"/>
                <a:gd name="T6" fmla="*/ 2147483646 w 78"/>
                <a:gd name="T7" fmla="*/ 2147483646 h 78"/>
                <a:gd name="T8" fmla="*/ 2147483646 w 78"/>
                <a:gd name="T9" fmla="*/ 2147483646 h 78"/>
                <a:gd name="T10" fmla="*/ 2147483646 w 78"/>
                <a:gd name="T11" fmla="*/ 2147483646 h 78"/>
                <a:gd name="T12" fmla="*/ 2147483646 w 78"/>
                <a:gd name="T13" fmla="*/ 2147483646 h 78"/>
                <a:gd name="T14" fmla="*/ 2147483646 w 78"/>
                <a:gd name="T15" fmla="*/ 2147483646 h 78"/>
                <a:gd name="T16" fmla="*/ 2147483646 w 78"/>
                <a:gd name="T17" fmla="*/ 2147483646 h 78"/>
                <a:gd name="T18" fmla="*/ 2147483646 w 78"/>
                <a:gd name="T19" fmla="*/ 2147483646 h 78"/>
                <a:gd name="T20" fmla="*/ 2147483646 w 78"/>
                <a:gd name="T21" fmla="*/ 2147483646 h 78"/>
                <a:gd name="T22" fmla="*/ 2147483646 w 78"/>
                <a:gd name="T23" fmla="*/ 2147483646 h 78"/>
                <a:gd name="T24" fmla="*/ 2147483646 w 78"/>
                <a:gd name="T25" fmla="*/ 2147483646 h 78"/>
                <a:gd name="T26" fmla="*/ 2147483646 w 78"/>
                <a:gd name="T27" fmla="*/ 2147483646 h 78"/>
                <a:gd name="T28" fmla="*/ 2147483646 w 78"/>
                <a:gd name="T29" fmla="*/ 2147483646 h 78"/>
                <a:gd name="T30" fmla="*/ 2147483646 w 78"/>
                <a:gd name="T31" fmla="*/ 2147483646 h 78"/>
                <a:gd name="T32" fmla="*/ 2147483646 w 78"/>
                <a:gd name="T33" fmla="*/ 2147483646 h 78"/>
                <a:gd name="T34" fmla="*/ 2147483646 w 78"/>
                <a:gd name="T35" fmla="*/ 2147483646 h 78"/>
                <a:gd name="T36" fmla="*/ 2147483646 w 78"/>
                <a:gd name="T37" fmla="*/ 2147483646 h 78"/>
                <a:gd name="T38" fmla="*/ 2147483646 w 78"/>
                <a:gd name="T39" fmla="*/ 2147483646 h 78"/>
                <a:gd name="T40" fmla="*/ 2147483646 w 78"/>
                <a:gd name="T41" fmla="*/ 2147483646 h 78"/>
                <a:gd name="T42" fmla="*/ 2147483646 w 78"/>
                <a:gd name="T43" fmla="*/ 2147483646 h 78"/>
                <a:gd name="T44" fmla="*/ 2147483646 w 78"/>
                <a:gd name="T45" fmla="*/ 2147483646 h 78"/>
                <a:gd name="T46" fmla="*/ 2147483646 w 78"/>
                <a:gd name="T47" fmla="*/ 2147483646 h 78"/>
                <a:gd name="T48" fmla="*/ 2147483646 w 78"/>
                <a:gd name="T49" fmla="*/ 2147483646 h 78"/>
                <a:gd name="T50" fmla="*/ 2147483646 w 78"/>
                <a:gd name="T51" fmla="*/ 2147483646 h 78"/>
                <a:gd name="T52" fmla="*/ 2147483646 w 78"/>
                <a:gd name="T53" fmla="*/ 2147483646 h 78"/>
                <a:gd name="T54" fmla="*/ 2147483646 w 78"/>
                <a:gd name="T55" fmla="*/ 0 h 78"/>
                <a:gd name="T56" fmla="*/ 2147483646 w 78"/>
                <a:gd name="T57" fmla="*/ 0 h 78"/>
                <a:gd name="T58" fmla="*/ 2147483646 w 78"/>
                <a:gd name="T59" fmla="*/ 2147483646 h 78"/>
                <a:gd name="T60" fmla="*/ 2147483646 w 78"/>
                <a:gd name="T61" fmla="*/ 2147483646 h 78"/>
                <a:gd name="T62" fmla="*/ 2147483646 w 78"/>
                <a:gd name="T63" fmla="*/ 2147483646 h 78"/>
                <a:gd name="T64" fmla="*/ 2147483646 w 78"/>
                <a:gd name="T65" fmla="*/ 2147483646 h 78"/>
                <a:gd name="T66" fmla="*/ 2147483646 w 78"/>
                <a:gd name="T67" fmla="*/ 2147483646 h 78"/>
                <a:gd name="T68" fmla="*/ 2147483646 w 78"/>
                <a:gd name="T69" fmla="*/ 2147483646 h 78"/>
                <a:gd name="T70" fmla="*/ 2147483646 w 78"/>
                <a:gd name="T71" fmla="*/ 2147483646 h 78"/>
                <a:gd name="T72" fmla="*/ 0 w 78"/>
                <a:gd name="T73" fmla="*/ 2147483646 h 78"/>
                <a:gd name="T74" fmla="*/ 0 w 78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8"/>
                <a:gd name="T115" fmla="*/ 0 h 78"/>
                <a:gd name="T116" fmla="*/ 78 w 78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8" h="78">
                  <a:moveTo>
                    <a:pt x="0" y="40"/>
                  </a:moveTo>
                  <a:lnTo>
                    <a:pt x="0" y="40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8" y="60"/>
                  </a:lnTo>
                  <a:lnTo>
                    <a:pt x="12" y="66"/>
                  </a:lnTo>
                  <a:lnTo>
                    <a:pt x="18" y="70"/>
                  </a:lnTo>
                  <a:lnTo>
                    <a:pt x="24" y="74"/>
                  </a:lnTo>
                  <a:lnTo>
                    <a:pt x="32" y="76"/>
                  </a:lnTo>
                  <a:lnTo>
                    <a:pt x="40" y="78"/>
                  </a:lnTo>
                  <a:lnTo>
                    <a:pt x="46" y="76"/>
                  </a:lnTo>
                  <a:lnTo>
                    <a:pt x="54" y="74"/>
                  </a:lnTo>
                  <a:lnTo>
                    <a:pt x="60" y="70"/>
                  </a:lnTo>
                  <a:lnTo>
                    <a:pt x="66" y="66"/>
                  </a:lnTo>
                  <a:lnTo>
                    <a:pt x="70" y="60"/>
                  </a:lnTo>
                  <a:lnTo>
                    <a:pt x="74" y="54"/>
                  </a:lnTo>
                  <a:lnTo>
                    <a:pt x="76" y="46"/>
                  </a:lnTo>
                  <a:lnTo>
                    <a:pt x="78" y="40"/>
                  </a:lnTo>
                  <a:lnTo>
                    <a:pt x="76" y="32"/>
                  </a:lnTo>
                  <a:lnTo>
                    <a:pt x="74" y="24"/>
                  </a:lnTo>
                  <a:lnTo>
                    <a:pt x="70" y="18"/>
                  </a:lnTo>
                  <a:lnTo>
                    <a:pt x="66" y="12"/>
                  </a:lnTo>
                  <a:lnTo>
                    <a:pt x="60" y="8"/>
                  </a:lnTo>
                  <a:lnTo>
                    <a:pt x="54" y="4"/>
                  </a:lnTo>
                  <a:lnTo>
                    <a:pt x="46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8" y="18"/>
                  </a:lnTo>
                  <a:lnTo>
                    <a:pt x="4" y="24"/>
                  </a:lnTo>
                  <a:lnTo>
                    <a:pt x="2" y="3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6" name="Freeform 116"/>
            <p:cNvSpPr>
              <a:spLocks/>
            </p:cNvSpPr>
            <p:nvPr/>
          </p:nvSpPr>
          <p:spPr bwMode="auto">
            <a:xfrm>
              <a:off x="7546975" y="5902325"/>
              <a:ext cx="101600" cy="104775"/>
            </a:xfrm>
            <a:custGeom>
              <a:avLst/>
              <a:gdLst>
                <a:gd name="T0" fmla="*/ 0 w 64"/>
                <a:gd name="T1" fmla="*/ 2147483646 h 66"/>
                <a:gd name="T2" fmla="*/ 0 w 64"/>
                <a:gd name="T3" fmla="*/ 2147483646 h 66"/>
                <a:gd name="T4" fmla="*/ 0 w 64"/>
                <a:gd name="T5" fmla="*/ 2147483646 h 66"/>
                <a:gd name="T6" fmla="*/ 2147483646 w 64"/>
                <a:gd name="T7" fmla="*/ 2147483646 h 66"/>
                <a:gd name="T8" fmla="*/ 2147483646 w 64"/>
                <a:gd name="T9" fmla="*/ 2147483646 h 66"/>
                <a:gd name="T10" fmla="*/ 2147483646 w 64"/>
                <a:gd name="T11" fmla="*/ 2147483646 h 66"/>
                <a:gd name="T12" fmla="*/ 2147483646 w 64"/>
                <a:gd name="T13" fmla="*/ 2147483646 h 66"/>
                <a:gd name="T14" fmla="*/ 2147483646 w 64"/>
                <a:gd name="T15" fmla="*/ 2147483646 h 66"/>
                <a:gd name="T16" fmla="*/ 2147483646 w 64"/>
                <a:gd name="T17" fmla="*/ 2147483646 h 66"/>
                <a:gd name="T18" fmla="*/ 2147483646 w 64"/>
                <a:gd name="T19" fmla="*/ 2147483646 h 66"/>
                <a:gd name="T20" fmla="*/ 2147483646 w 64"/>
                <a:gd name="T21" fmla="*/ 2147483646 h 66"/>
                <a:gd name="T22" fmla="*/ 2147483646 w 64"/>
                <a:gd name="T23" fmla="*/ 2147483646 h 66"/>
                <a:gd name="T24" fmla="*/ 2147483646 w 64"/>
                <a:gd name="T25" fmla="*/ 2147483646 h 66"/>
                <a:gd name="T26" fmla="*/ 2147483646 w 64"/>
                <a:gd name="T27" fmla="*/ 2147483646 h 66"/>
                <a:gd name="T28" fmla="*/ 2147483646 w 64"/>
                <a:gd name="T29" fmla="*/ 2147483646 h 66"/>
                <a:gd name="T30" fmla="*/ 2147483646 w 64"/>
                <a:gd name="T31" fmla="*/ 2147483646 h 66"/>
                <a:gd name="T32" fmla="*/ 2147483646 w 64"/>
                <a:gd name="T33" fmla="*/ 2147483646 h 66"/>
                <a:gd name="T34" fmla="*/ 2147483646 w 64"/>
                <a:gd name="T35" fmla="*/ 2147483646 h 66"/>
                <a:gd name="T36" fmla="*/ 2147483646 w 64"/>
                <a:gd name="T37" fmla="*/ 2147483646 h 66"/>
                <a:gd name="T38" fmla="*/ 2147483646 w 64"/>
                <a:gd name="T39" fmla="*/ 2147483646 h 66"/>
                <a:gd name="T40" fmla="*/ 2147483646 w 64"/>
                <a:gd name="T41" fmla="*/ 2147483646 h 66"/>
                <a:gd name="T42" fmla="*/ 2147483646 w 64"/>
                <a:gd name="T43" fmla="*/ 2147483646 h 66"/>
                <a:gd name="T44" fmla="*/ 2147483646 w 64"/>
                <a:gd name="T45" fmla="*/ 2147483646 h 66"/>
                <a:gd name="T46" fmla="*/ 2147483646 w 64"/>
                <a:gd name="T47" fmla="*/ 2147483646 h 66"/>
                <a:gd name="T48" fmla="*/ 2147483646 w 64"/>
                <a:gd name="T49" fmla="*/ 2147483646 h 66"/>
                <a:gd name="T50" fmla="*/ 2147483646 w 64"/>
                <a:gd name="T51" fmla="*/ 2147483646 h 66"/>
                <a:gd name="T52" fmla="*/ 2147483646 w 64"/>
                <a:gd name="T53" fmla="*/ 2147483646 h 66"/>
                <a:gd name="T54" fmla="*/ 2147483646 w 64"/>
                <a:gd name="T55" fmla="*/ 0 h 66"/>
                <a:gd name="T56" fmla="*/ 2147483646 w 64"/>
                <a:gd name="T57" fmla="*/ 0 h 66"/>
                <a:gd name="T58" fmla="*/ 2147483646 w 64"/>
                <a:gd name="T59" fmla="*/ 2147483646 h 66"/>
                <a:gd name="T60" fmla="*/ 2147483646 w 64"/>
                <a:gd name="T61" fmla="*/ 2147483646 h 66"/>
                <a:gd name="T62" fmla="*/ 2147483646 w 64"/>
                <a:gd name="T63" fmla="*/ 2147483646 h 66"/>
                <a:gd name="T64" fmla="*/ 2147483646 w 64"/>
                <a:gd name="T65" fmla="*/ 2147483646 h 66"/>
                <a:gd name="T66" fmla="*/ 2147483646 w 64"/>
                <a:gd name="T67" fmla="*/ 2147483646 h 66"/>
                <a:gd name="T68" fmla="*/ 2147483646 w 64"/>
                <a:gd name="T69" fmla="*/ 2147483646 h 66"/>
                <a:gd name="T70" fmla="*/ 0 w 64"/>
                <a:gd name="T71" fmla="*/ 2147483646 h 66"/>
                <a:gd name="T72" fmla="*/ 0 w 64"/>
                <a:gd name="T73" fmla="*/ 2147483646 h 66"/>
                <a:gd name="T74" fmla="*/ 0 w 64"/>
                <a:gd name="T75" fmla="*/ 2147483646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4"/>
                <a:gd name="T115" fmla="*/ 0 h 66"/>
                <a:gd name="T116" fmla="*/ 64 w 64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4" h="66">
                  <a:moveTo>
                    <a:pt x="0" y="34"/>
                  </a:moveTo>
                  <a:lnTo>
                    <a:pt x="0" y="34"/>
                  </a:lnTo>
                  <a:lnTo>
                    <a:pt x="0" y="40"/>
                  </a:lnTo>
                  <a:lnTo>
                    <a:pt x="2" y="46"/>
                  </a:lnTo>
                  <a:lnTo>
                    <a:pt x="4" y="52"/>
                  </a:lnTo>
                  <a:lnTo>
                    <a:pt x="8" y="56"/>
                  </a:lnTo>
                  <a:lnTo>
                    <a:pt x="14" y="60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32" y="66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0" y="60"/>
                  </a:lnTo>
                  <a:lnTo>
                    <a:pt x="54" y="56"/>
                  </a:lnTo>
                  <a:lnTo>
                    <a:pt x="58" y="52"/>
                  </a:lnTo>
                  <a:lnTo>
                    <a:pt x="62" y="46"/>
                  </a:lnTo>
                  <a:lnTo>
                    <a:pt x="64" y="40"/>
                  </a:lnTo>
                  <a:lnTo>
                    <a:pt x="64" y="34"/>
                  </a:lnTo>
                  <a:lnTo>
                    <a:pt x="64" y="26"/>
                  </a:lnTo>
                  <a:lnTo>
                    <a:pt x="62" y="20"/>
                  </a:lnTo>
                  <a:lnTo>
                    <a:pt x="58" y="14"/>
                  </a:lnTo>
                  <a:lnTo>
                    <a:pt x="54" y="10"/>
                  </a:lnTo>
                  <a:lnTo>
                    <a:pt x="50" y="6"/>
                  </a:lnTo>
                  <a:lnTo>
                    <a:pt x="44" y="4"/>
                  </a:lnTo>
                  <a:lnTo>
                    <a:pt x="38" y="2"/>
                  </a:lnTo>
                  <a:lnTo>
                    <a:pt x="32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4" y="6"/>
                  </a:lnTo>
                  <a:lnTo>
                    <a:pt x="8" y="10"/>
                  </a:lnTo>
                  <a:lnTo>
                    <a:pt x="4" y="14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7" name="Freeform 117"/>
            <p:cNvSpPr>
              <a:spLocks/>
            </p:cNvSpPr>
            <p:nvPr/>
          </p:nvSpPr>
          <p:spPr bwMode="auto">
            <a:xfrm>
              <a:off x="8220075" y="5946775"/>
              <a:ext cx="88900" cy="88900"/>
            </a:xfrm>
            <a:custGeom>
              <a:avLst/>
              <a:gdLst>
                <a:gd name="T0" fmla="*/ 0 w 56"/>
                <a:gd name="T1" fmla="*/ 2147483646 h 56"/>
                <a:gd name="T2" fmla="*/ 0 w 56"/>
                <a:gd name="T3" fmla="*/ 2147483646 h 56"/>
                <a:gd name="T4" fmla="*/ 2147483646 w 56"/>
                <a:gd name="T5" fmla="*/ 2147483646 h 56"/>
                <a:gd name="T6" fmla="*/ 2147483646 w 56"/>
                <a:gd name="T7" fmla="*/ 2147483646 h 56"/>
                <a:gd name="T8" fmla="*/ 2147483646 w 56"/>
                <a:gd name="T9" fmla="*/ 2147483646 h 56"/>
                <a:gd name="T10" fmla="*/ 2147483646 w 56"/>
                <a:gd name="T11" fmla="*/ 2147483646 h 56"/>
                <a:gd name="T12" fmla="*/ 2147483646 w 56"/>
                <a:gd name="T13" fmla="*/ 2147483646 h 56"/>
                <a:gd name="T14" fmla="*/ 2147483646 w 56"/>
                <a:gd name="T15" fmla="*/ 2147483646 h 56"/>
                <a:gd name="T16" fmla="*/ 2147483646 w 56"/>
                <a:gd name="T17" fmla="*/ 2147483646 h 56"/>
                <a:gd name="T18" fmla="*/ 2147483646 w 56"/>
                <a:gd name="T19" fmla="*/ 2147483646 h 56"/>
                <a:gd name="T20" fmla="*/ 2147483646 w 56"/>
                <a:gd name="T21" fmla="*/ 2147483646 h 56"/>
                <a:gd name="T22" fmla="*/ 2147483646 w 56"/>
                <a:gd name="T23" fmla="*/ 2147483646 h 56"/>
                <a:gd name="T24" fmla="*/ 2147483646 w 56"/>
                <a:gd name="T25" fmla="*/ 2147483646 h 56"/>
                <a:gd name="T26" fmla="*/ 2147483646 w 56"/>
                <a:gd name="T27" fmla="*/ 2147483646 h 56"/>
                <a:gd name="T28" fmla="*/ 2147483646 w 56"/>
                <a:gd name="T29" fmla="*/ 2147483646 h 56"/>
                <a:gd name="T30" fmla="*/ 2147483646 w 56"/>
                <a:gd name="T31" fmla="*/ 0 h 56"/>
                <a:gd name="T32" fmla="*/ 2147483646 w 56"/>
                <a:gd name="T33" fmla="*/ 0 h 56"/>
                <a:gd name="T34" fmla="*/ 2147483646 w 56"/>
                <a:gd name="T35" fmla="*/ 2147483646 h 56"/>
                <a:gd name="T36" fmla="*/ 2147483646 w 56"/>
                <a:gd name="T37" fmla="*/ 2147483646 h 56"/>
                <a:gd name="T38" fmla="*/ 2147483646 w 56"/>
                <a:gd name="T39" fmla="*/ 2147483646 h 56"/>
                <a:gd name="T40" fmla="*/ 0 w 56"/>
                <a:gd name="T41" fmla="*/ 2147483646 h 56"/>
                <a:gd name="T42" fmla="*/ 0 w 56"/>
                <a:gd name="T43" fmla="*/ 2147483646 h 5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6"/>
                <a:gd name="T67" fmla="*/ 0 h 56"/>
                <a:gd name="T68" fmla="*/ 56 w 56"/>
                <a:gd name="T69" fmla="*/ 56 h 5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6" h="56">
                  <a:moveTo>
                    <a:pt x="0" y="28"/>
                  </a:moveTo>
                  <a:lnTo>
                    <a:pt x="0" y="28"/>
                  </a:lnTo>
                  <a:lnTo>
                    <a:pt x="2" y="38"/>
                  </a:lnTo>
                  <a:lnTo>
                    <a:pt x="8" y="48"/>
                  </a:lnTo>
                  <a:lnTo>
                    <a:pt x="16" y="54"/>
                  </a:lnTo>
                  <a:lnTo>
                    <a:pt x="28" y="56"/>
                  </a:lnTo>
                  <a:lnTo>
                    <a:pt x="38" y="54"/>
                  </a:lnTo>
                  <a:lnTo>
                    <a:pt x="48" y="48"/>
                  </a:lnTo>
                  <a:lnTo>
                    <a:pt x="54" y="38"/>
                  </a:lnTo>
                  <a:lnTo>
                    <a:pt x="56" y="28"/>
                  </a:lnTo>
                  <a:lnTo>
                    <a:pt x="54" y="16"/>
                  </a:lnTo>
                  <a:lnTo>
                    <a:pt x="48" y="8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8" name="Freeform 118"/>
            <p:cNvSpPr>
              <a:spLocks/>
            </p:cNvSpPr>
            <p:nvPr/>
          </p:nvSpPr>
          <p:spPr bwMode="auto">
            <a:xfrm>
              <a:off x="3390900" y="5730875"/>
              <a:ext cx="123825" cy="130175"/>
            </a:xfrm>
            <a:custGeom>
              <a:avLst/>
              <a:gdLst>
                <a:gd name="T0" fmla="*/ 0 w 78"/>
                <a:gd name="T1" fmla="*/ 2147483646 h 82"/>
                <a:gd name="T2" fmla="*/ 0 w 78"/>
                <a:gd name="T3" fmla="*/ 2147483646 h 82"/>
                <a:gd name="T4" fmla="*/ 2147483646 w 78"/>
                <a:gd name="T5" fmla="*/ 2147483646 h 82"/>
                <a:gd name="T6" fmla="*/ 2147483646 w 78"/>
                <a:gd name="T7" fmla="*/ 2147483646 h 82"/>
                <a:gd name="T8" fmla="*/ 2147483646 w 78"/>
                <a:gd name="T9" fmla="*/ 2147483646 h 82"/>
                <a:gd name="T10" fmla="*/ 2147483646 w 78"/>
                <a:gd name="T11" fmla="*/ 2147483646 h 82"/>
                <a:gd name="T12" fmla="*/ 2147483646 w 78"/>
                <a:gd name="T13" fmla="*/ 2147483646 h 82"/>
                <a:gd name="T14" fmla="*/ 2147483646 w 78"/>
                <a:gd name="T15" fmla="*/ 2147483646 h 82"/>
                <a:gd name="T16" fmla="*/ 2147483646 w 78"/>
                <a:gd name="T17" fmla="*/ 2147483646 h 82"/>
                <a:gd name="T18" fmla="*/ 2147483646 w 78"/>
                <a:gd name="T19" fmla="*/ 2147483646 h 82"/>
                <a:gd name="T20" fmla="*/ 2147483646 w 78"/>
                <a:gd name="T21" fmla="*/ 2147483646 h 82"/>
                <a:gd name="T22" fmla="*/ 2147483646 w 78"/>
                <a:gd name="T23" fmla="*/ 2147483646 h 82"/>
                <a:gd name="T24" fmla="*/ 2147483646 w 78"/>
                <a:gd name="T25" fmla="*/ 2147483646 h 82"/>
                <a:gd name="T26" fmla="*/ 2147483646 w 78"/>
                <a:gd name="T27" fmla="*/ 2147483646 h 82"/>
                <a:gd name="T28" fmla="*/ 2147483646 w 78"/>
                <a:gd name="T29" fmla="*/ 2147483646 h 82"/>
                <a:gd name="T30" fmla="*/ 2147483646 w 78"/>
                <a:gd name="T31" fmla="*/ 2147483646 h 82"/>
                <a:gd name="T32" fmla="*/ 2147483646 w 78"/>
                <a:gd name="T33" fmla="*/ 2147483646 h 82"/>
                <a:gd name="T34" fmla="*/ 2147483646 w 78"/>
                <a:gd name="T35" fmla="*/ 2147483646 h 82"/>
                <a:gd name="T36" fmla="*/ 2147483646 w 78"/>
                <a:gd name="T37" fmla="*/ 2147483646 h 82"/>
                <a:gd name="T38" fmla="*/ 2147483646 w 78"/>
                <a:gd name="T39" fmla="*/ 2147483646 h 82"/>
                <a:gd name="T40" fmla="*/ 2147483646 w 78"/>
                <a:gd name="T41" fmla="*/ 2147483646 h 82"/>
                <a:gd name="T42" fmla="*/ 2147483646 w 78"/>
                <a:gd name="T43" fmla="*/ 2147483646 h 82"/>
                <a:gd name="T44" fmla="*/ 2147483646 w 78"/>
                <a:gd name="T45" fmla="*/ 2147483646 h 82"/>
                <a:gd name="T46" fmla="*/ 2147483646 w 78"/>
                <a:gd name="T47" fmla="*/ 2147483646 h 82"/>
                <a:gd name="T48" fmla="*/ 2147483646 w 78"/>
                <a:gd name="T49" fmla="*/ 2147483646 h 82"/>
                <a:gd name="T50" fmla="*/ 2147483646 w 78"/>
                <a:gd name="T51" fmla="*/ 2147483646 h 82"/>
                <a:gd name="T52" fmla="*/ 2147483646 w 78"/>
                <a:gd name="T53" fmla="*/ 0 h 82"/>
                <a:gd name="T54" fmla="*/ 2147483646 w 78"/>
                <a:gd name="T55" fmla="*/ 0 h 82"/>
                <a:gd name="T56" fmla="*/ 2147483646 w 78"/>
                <a:gd name="T57" fmla="*/ 0 h 82"/>
                <a:gd name="T58" fmla="*/ 2147483646 w 78"/>
                <a:gd name="T59" fmla="*/ 0 h 82"/>
                <a:gd name="T60" fmla="*/ 2147483646 w 78"/>
                <a:gd name="T61" fmla="*/ 2147483646 h 82"/>
                <a:gd name="T62" fmla="*/ 2147483646 w 78"/>
                <a:gd name="T63" fmla="*/ 2147483646 h 82"/>
                <a:gd name="T64" fmla="*/ 2147483646 w 78"/>
                <a:gd name="T65" fmla="*/ 2147483646 h 82"/>
                <a:gd name="T66" fmla="*/ 2147483646 w 78"/>
                <a:gd name="T67" fmla="*/ 2147483646 h 82"/>
                <a:gd name="T68" fmla="*/ 2147483646 w 78"/>
                <a:gd name="T69" fmla="*/ 2147483646 h 82"/>
                <a:gd name="T70" fmla="*/ 2147483646 w 78"/>
                <a:gd name="T71" fmla="*/ 2147483646 h 82"/>
                <a:gd name="T72" fmla="*/ 0 w 78"/>
                <a:gd name="T73" fmla="*/ 2147483646 h 82"/>
                <a:gd name="T74" fmla="*/ 0 w 78"/>
                <a:gd name="T75" fmla="*/ 2147483646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8"/>
                <a:gd name="T115" fmla="*/ 0 h 82"/>
                <a:gd name="T116" fmla="*/ 78 w 78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8" h="82">
                  <a:moveTo>
                    <a:pt x="0" y="42"/>
                  </a:moveTo>
                  <a:lnTo>
                    <a:pt x="0" y="42"/>
                  </a:lnTo>
                  <a:lnTo>
                    <a:pt x="2" y="50"/>
                  </a:lnTo>
                  <a:lnTo>
                    <a:pt x="4" y="58"/>
                  </a:lnTo>
                  <a:lnTo>
                    <a:pt x="8" y="64"/>
                  </a:lnTo>
                  <a:lnTo>
                    <a:pt x="12" y="70"/>
                  </a:lnTo>
                  <a:lnTo>
                    <a:pt x="18" y="76"/>
                  </a:lnTo>
                  <a:lnTo>
                    <a:pt x="24" y="80"/>
                  </a:lnTo>
                  <a:lnTo>
                    <a:pt x="32" y="82"/>
                  </a:lnTo>
                  <a:lnTo>
                    <a:pt x="40" y="82"/>
                  </a:lnTo>
                  <a:lnTo>
                    <a:pt x="46" y="82"/>
                  </a:lnTo>
                  <a:lnTo>
                    <a:pt x="54" y="80"/>
                  </a:lnTo>
                  <a:lnTo>
                    <a:pt x="60" y="76"/>
                  </a:lnTo>
                  <a:lnTo>
                    <a:pt x="66" y="70"/>
                  </a:lnTo>
                  <a:lnTo>
                    <a:pt x="72" y="64"/>
                  </a:lnTo>
                  <a:lnTo>
                    <a:pt x="74" y="58"/>
                  </a:lnTo>
                  <a:lnTo>
                    <a:pt x="76" y="50"/>
                  </a:lnTo>
                  <a:lnTo>
                    <a:pt x="78" y="42"/>
                  </a:lnTo>
                  <a:lnTo>
                    <a:pt x="76" y="32"/>
                  </a:lnTo>
                  <a:lnTo>
                    <a:pt x="74" y="26"/>
                  </a:lnTo>
                  <a:lnTo>
                    <a:pt x="72" y="18"/>
                  </a:lnTo>
                  <a:lnTo>
                    <a:pt x="66" y="12"/>
                  </a:lnTo>
                  <a:lnTo>
                    <a:pt x="60" y="6"/>
                  </a:lnTo>
                  <a:lnTo>
                    <a:pt x="54" y="4"/>
                  </a:lnTo>
                  <a:lnTo>
                    <a:pt x="46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8" y="18"/>
                  </a:lnTo>
                  <a:lnTo>
                    <a:pt x="4" y="26"/>
                  </a:lnTo>
                  <a:lnTo>
                    <a:pt x="2" y="3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9" name="Freeform 119"/>
            <p:cNvSpPr>
              <a:spLocks/>
            </p:cNvSpPr>
            <p:nvPr/>
          </p:nvSpPr>
          <p:spPr bwMode="auto">
            <a:xfrm>
              <a:off x="7061200" y="5641975"/>
              <a:ext cx="111125" cy="111125"/>
            </a:xfrm>
            <a:custGeom>
              <a:avLst/>
              <a:gdLst>
                <a:gd name="T0" fmla="*/ 0 w 70"/>
                <a:gd name="T1" fmla="*/ 2147483646 h 70"/>
                <a:gd name="T2" fmla="*/ 0 w 70"/>
                <a:gd name="T3" fmla="*/ 2147483646 h 70"/>
                <a:gd name="T4" fmla="*/ 0 w 70"/>
                <a:gd name="T5" fmla="*/ 2147483646 h 70"/>
                <a:gd name="T6" fmla="*/ 2147483646 w 70"/>
                <a:gd name="T7" fmla="*/ 2147483646 h 70"/>
                <a:gd name="T8" fmla="*/ 2147483646 w 70"/>
                <a:gd name="T9" fmla="*/ 2147483646 h 70"/>
                <a:gd name="T10" fmla="*/ 2147483646 w 70"/>
                <a:gd name="T11" fmla="*/ 2147483646 h 70"/>
                <a:gd name="T12" fmla="*/ 2147483646 w 70"/>
                <a:gd name="T13" fmla="*/ 2147483646 h 70"/>
                <a:gd name="T14" fmla="*/ 2147483646 w 70"/>
                <a:gd name="T15" fmla="*/ 2147483646 h 70"/>
                <a:gd name="T16" fmla="*/ 2147483646 w 70"/>
                <a:gd name="T17" fmla="*/ 2147483646 h 70"/>
                <a:gd name="T18" fmla="*/ 2147483646 w 70"/>
                <a:gd name="T19" fmla="*/ 2147483646 h 70"/>
                <a:gd name="T20" fmla="*/ 2147483646 w 70"/>
                <a:gd name="T21" fmla="*/ 2147483646 h 70"/>
                <a:gd name="T22" fmla="*/ 2147483646 w 70"/>
                <a:gd name="T23" fmla="*/ 2147483646 h 70"/>
                <a:gd name="T24" fmla="*/ 2147483646 w 70"/>
                <a:gd name="T25" fmla="*/ 2147483646 h 70"/>
                <a:gd name="T26" fmla="*/ 2147483646 w 70"/>
                <a:gd name="T27" fmla="*/ 2147483646 h 70"/>
                <a:gd name="T28" fmla="*/ 2147483646 w 70"/>
                <a:gd name="T29" fmla="*/ 2147483646 h 70"/>
                <a:gd name="T30" fmla="*/ 2147483646 w 70"/>
                <a:gd name="T31" fmla="*/ 2147483646 h 70"/>
                <a:gd name="T32" fmla="*/ 2147483646 w 70"/>
                <a:gd name="T33" fmla="*/ 2147483646 h 70"/>
                <a:gd name="T34" fmla="*/ 2147483646 w 70"/>
                <a:gd name="T35" fmla="*/ 2147483646 h 70"/>
                <a:gd name="T36" fmla="*/ 2147483646 w 70"/>
                <a:gd name="T37" fmla="*/ 2147483646 h 70"/>
                <a:gd name="T38" fmla="*/ 2147483646 w 70"/>
                <a:gd name="T39" fmla="*/ 2147483646 h 70"/>
                <a:gd name="T40" fmla="*/ 2147483646 w 70"/>
                <a:gd name="T41" fmla="*/ 2147483646 h 70"/>
                <a:gd name="T42" fmla="*/ 2147483646 w 70"/>
                <a:gd name="T43" fmla="*/ 2147483646 h 70"/>
                <a:gd name="T44" fmla="*/ 2147483646 w 70"/>
                <a:gd name="T45" fmla="*/ 2147483646 h 70"/>
                <a:gd name="T46" fmla="*/ 2147483646 w 70"/>
                <a:gd name="T47" fmla="*/ 2147483646 h 70"/>
                <a:gd name="T48" fmla="*/ 2147483646 w 70"/>
                <a:gd name="T49" fmla="*/ 2147483646 h 70"/>
                <a:gd name="T50" fmla="*/ 2147483646 w 70"/>
                <a:gd name="T51" fmla="*/ 2147483646 h 70"/>
                <a:gd name="T52" fmla="*/ 2147483646 w 70"/>
                <a:gd name="T53" fmla="*/ 0 h 70"/>
                <a:gd name="T54" fmla="*/ 2147483646 w 70"/>
                <a:gd name="T55" fmla="*/ 0 h 70"/>
                <a:gd name="T56" fmla="*/ 2147483646 w 70"/>
                <a:gd name="T57" fmla="*/ 0 h 70"/>
                <a:gd name="T58" fmla="*/ 2147483646 w 70"/>
                <a:gd name="T59" fmla="*/ 0 h 70"/>
                <a:gd name="T60" fmla="*/ 2147483646 w 70"/>
                <a:gd name="T61" fmla="*/ 2147483646 h 70"/>
                <a:gd name="T62" fmla="*/ 2147483646 w 70"/>
                <a:gd name="T63" fmla="*/ 2147483646 h 70"/>
                <a:gd name="T64" fmla="*/ 2147483646 w 70"/>
                <a:gd name="T65" fmla="*/ 2147483646 h 70"/>
                <a:gd name="T66" fmla="*/ 2147483646 w 70"/>
                <a:gd name="T67" fmla="*/ 2147483646 h 70"/>
                <a:gd name="T68" fmla="*/ 2147483646 w 70"/>
                <a:gd name="T69" fmla="*/ 2147483646 h 70"/>
                <a:gd name="T70" fmla="*/ 0 w 70"/>
                <a:gd name="T71" fmla="*/ 2147483646 h 70"/>
                <a:gd name="T72" fmla="*/ 0 w 70"/>
                <a:gd name="T73" fmla="*/ 2147483646 h 70"/>
                <a:gd name="T74" fmla="*/ 0 w 70"/>
                <a:gd name="T75" fmla="*/ 2147483646 h 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70"/>
                <a:gd name="T116" fmla="*/ 70 w 70"/>
                <a:gd name="T117" fmla="*/ 70 h 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70">
                  <a:moveTo>
                    <a:pt x="0" y="36"/>
                  </a:moveTo>
                  <a:lnTo>
                    <a:pt x="0" y="36"/>
                  </a:lnTo>
                  <a:lnTo>
                    <a:pt x="0" y="42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0"/>
                  </a:lnTo>
                  <a:lnTo>
                    <a:pt x="14" y="64"/>
                  </a:lnTo>
                  <a:lnTo>
                    <a:pt x="20" y="68"/>
                  </a:lnTo>
                  <a:lnTo>
                    <a:pt x="28" y="70"/>
                  </a:lnTo>
                  <a:lnTo>
                    <a:pt x="34" y="70"/>
                  </a:lnTo>
                  <a:lnTo>
                    <a:pt x="42" y="70"/>
                  </a:lnTo>
                  <a:lnTo>
                    <a:pt x="48" y="68"/>
                  </a:lnTo>
                  <a:lnTo>
                    <a:pt x="54" y="64"/>
                  </a:lnTo>
                  <a:lnTo>
                    <a:pt x="60" y="60"/>
                  </a:lnTo>
                  <a:lnTo>
                    <a:pt x="64" y="56"/>
                  </a:lnTo>
                  <a:lnTo>
                    <a:pt x="68" y="50"/>
                  </a:lnTo>
                  <a:lnTo>
                    <a:pt x="70" y="42"/>
                  </a:lnTo>
                  <a:lnTo>
                    <a:pt x="70" y="36"/>
                  </a:lnTo>
                  <a:lnTo>
                    <a:pt x="70" y="28"/>
                  </a:lnTo>
                  <a:lnTo>
                    <a:pt x="68" y="22"/>
                  </a:lnTo>
                  <a:lnTo>
                    <a:pt x="64" y="16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0" y="2"/>
                  </a:lnTo>
                  <a:lnTo>
                    <a:pt x="14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0" name="Freeform 120"/>
            <p:cNvSpPr>
              <a:spLocks/>
            </p:cNvSpPr>
            <p:nvPr/>
          </p:nvSpPr>
          <p:spPr bwMode="auto">
            <a:xfrm>
              <a:off x="7743825" y="5470525"/>
              <a:ext cx="63500" cy="66675"/>
            </a:xfrm>
            <a:custGeom>
              <a:avLst/>
              <a:gdLst>
                <a:gd name="T0" fmla="*/ 0 w 40"/>
                <a:gd name="T1" fmla="*/ 2147483646 h 42"/>
                <a:gd name="T2" fmla="*/ 0 w 40"/>
                <a:gd name="T3" fmla="*/ 2147483646 h 42"/>
                <a:gd name="T4" fmla="*/ 0 w 40"/>
                <a:gd name="T5" fmla="*/ 2147483646 h 42"/>
                <a:gd name="T6" fmla="*/ 2147483646 w 40"/>
                <a:gd name="T7" fmla="*/ 2147483646 h 42"/>
                <a:gd name="T8" fmla="*/ 2147483646 w 40"/>
                <a:gd name="T9" fmla="*/ 2147483646 h 42"/>
                <a:gd name="T10" fmla="*/ 2147483646 w 40"/>
                <a:gd name="T11" fmla="*/ 2147483646 h 42"/>
                <a:gd name="T12" fmla="*/ 2147483646 w 40"/>
                <a:gd name="T13" fmla="*/ 2147483646 h 42"/>
                <a:gd name="T14" fmla="*/ 2147483646 w 40"/>
                <a:gd name="T15" fmla="*/ 2147483646 h 42"/>
                <a:gd name="T16" fmla="*/ 2147483646 w 40"/>
                <a:gd name="T17" fmla="*/ 2147483646 h 42"/>
                <a:gd name="T18" fmla="*/ 2147483646 w 40"/>
                <a:gd name="T19" fmla="*/ 2147483646 h 42"/>
                <a:gd name="T20" fmla="*/ 2147483646 w 40"/>
                <a:gd name="T21" fmla="*/ 2147483646 h 42"/>
                <a:gd name="T22" fmla="*/ 2147483646 w 40"/>
                <a:gd name="T23" fmla="*/ 2147483646 h 42"/>
                <a:gd name="T24" fmla="*/ 2147483646 w 40"/>
                <a:gd name="T25" fmla="*/ 2147483646 h 42"/>
                <a:gd name="T26" fmla="*/ 2147483646 w 40"/>
                <a:gd name="T27" fmla="*/ 2147483646 h 42"/>
                <a:gd name="T28" fmla="*/ 2147483646 w 40"/>
                <a:gd name="T29" fmla="*/ 2147483646 h 42"/>
                <a:gd name="T30" fmla="*/ 2147483646 w 40"/>
                <a:gd name="T31" fmla="*/ 0 h 42"/>
                <a:gd name="T32" fmla="*/ 2147483646 w 40"/>
                <a:gd name="T33" fmla="*/ 0 h 42"/>
                <a:gd name="T34" fmla="*/ 2147483646 w 40"/>
                <a:gd name="T35" fmla="*/ 2147483646 h 42"/>
                <a:gd name="T36" fmla="*/ 2147483646 w 40"/>
                <a:gd name="T37" fmla="*/ 2147483646 h 42"/>
                <a:gd name="T38" fmla="*/ 0 w 40"/>
                <a:gd name="T39" fmla="*/ 2147483646 h 42"/>
                <a:gd name="T40" fmla="*/ 0 w 40"/>
                <a:gd name="T41" fmla="*/ 2147483646 h 42"/>
                <a:gd name="T42" fmla="*/ 0 w 40"/>
                <a:gd name="T43" fmla="*/ 214748364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2"/>
                <a:gd name="T68" fmla="*/ 40 w 40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2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6"/>
                  </a:lnTo>
                  <a:lnTo>
                    <a:pt x="12" y="40"/>
                  </a:lnTo>
                  <a:lnTo>
                    <a:pt x="20" y="42"/>
                  </a:lnTo>
                  <a:lnTo>
                    <a:pt x="28" y="40"/>
                  </a:lnTo>
                  <a:lnTo>
                    <a:pt x="34" y="36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1" name="Freeform 121"/>
            <p:cNvSpPr>
              <a:spLocks/>
            </p:cNvSpPr>
            <p:nvPr/>
          </p:nvSpPr>
          <p:spPr bwMode="auto">
            <a:xfrm>
              <a:off x="7966075" y="5768975"/>
              <a:ext cx="79375" cy="79375"/>
            </a:xfrm>
            <a:custGeom>
              <a:avLst/>
              <a:gdLst>
                <a:gd name="T0" fmla="*/ 0 w 50"/>
                <a:gd name="T1" fmla="*/ 2147483646 h 50"/>
                <a:gd name="T2" fmla="*/ 0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2147483646 w 50"/>
                <a:gd name="T21" fmla="*/ 2147483646 h 50"/>
                <a:gd name="T22" fmla="*/ 2147483646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0 w 50"/>
                <a:gd name="T41" fmla="*/ 2147483646 h 50"/>
                <a:gd name="T42" fmla="*/ 0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0" y="26"/>
                  </a:moveTo>
                  <a:lnTo>
                    <a:pt x="0" y="26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lnTo>
                    <a:pt x="34" y="48"/>
                  </a:lnTo>
                  <a:lnTo>
                    <a:pt x="42" y="42"/>
                  </a:lnTo>
                  <a:lnTo>
                    <a:pt x="48" y="34"/>
                  </a:lnTo>
                  <a:lnTo>
                    <a:pt x="50" y="26"/>
                  </a:lnTo>
                  <a:lnTo>
                    <a:pt x="48" y="16"/>
                  </a:lnTo>
                  <a:lnTo>
                    <a:pt x="42" y="8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2" name="Freeform 122"/>
            <p:cNvSpPr>
              <a:spLocks/>
            </p:cNvSpPr>
            <p:nvPr/>
          </p:nvSpPr>
          <p:spPr bwMode="auto">
            <a:xfrm>
              <a:off x="8140700" y="5949950"/>
              <a:ext cx="79375" cy="79375"/>
            </a:xfrm>
            <a:custGeom>
              <a:avLst/>
              <a:gdLst>
                <a:gd name="T0" fmla="*/ 0 w 50"/>
                <a:gd name="T1" fmla="*/ 2147483646 h 50"/>
                <a:gd name="T2" fmla="*/ 0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2147483646 w 50"/>
                <a:gd name="T21" fmla="*/ 2147483646 h 50"/>
                <a:gd name="T22" fmla="*/ 2147483646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0 w 50"/>
                <a:gd name="T41" fmla="*/ 2147483646 h 50"/>
                <a:gd name="T42" fmla="*/ 0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4" y="48"/>
                  </a:lnTo>
                  <a:lnTo>
                    <a:pt x="24" y="50"/>
                  </a:lnTo>
                  <a:lnTo>
                    <a:pt x="34" y="48"/>
                  </a:lnTo>
                  <a:lnTo>
                    <a:pt x="42" y="42"/>
                  </a:lnTo>
                  <a:lnTo>
                    <a:pt x="48" y="34"/>
                  </a:lnTo>
                  <a:lnTo>
                    <a:pt x="50" y="24"/>
                  </a:lnTo>
                  <a:lnTo>
                    <a:pt x="48" y="16"/>
                  </a:lnTo>
                  <a:lnTo>
                    <a:pt x="42" y="8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3" name="Freeform 123"/>
            <p:cNvSpPr>
              <a:spLocks/>
            </p:cNvSpPr>
            <p:nvPr/>
          </p:nvSpPr>
          <p:spPr bwMode="auto">
            <a:xfrm>
              <a:off x="7639050" y="5619750"/>
              <a:ext cx="92075" cy="95250"/>
            </a:xfrm>
            <a:custGeom>
              <a:avLst/>
              <a:gdLst>
                <a:gd name="T0" fmla="*/ 0 w 58"/>
                <a:gd name="T1" fmla="*/ 2147483646 h 60"/>
                <a:gd name="T2" fmla="*/ 0 w 58"/>
                <a:gd name="T3" fmla="*/ 2147483646 h 60"/>
                <a:gd name="T4" fmla="*/ 0 w 58"/>
                <a:gd name="T5" fmla="*/ 2147483646 h 60"/>
                <a:gd name="T6" fmla="*/ 2147483646 w 58"/>
                <a:gd name="T7" fmla="*/ 2147483646 h 60"/>
                <a:gd name="T8" fmla="*/ 2147483646 w 58"/>
                <a:gd name="T9" fmla="*/ 2147483646 h 60"/>
                <a:gd name="T10" fmla="*/ 2147483646 w 58"/>
                <a:gd name="T11" fmla="*/ 2147483646 h 60"/>
                <a:gd name="T12" fmla="*/ 2147483646 w 58"/>
                <a:gd name="T13" fmla="*/ 2147483646 h 60"/>
                <a:gd name="T14" fmla="*/ 2147483646 w 58"/>
                <a:gd name="T15" fmla="*/ 2147483646 h 60"/>
                <a:gd name="T16" fmla="*/ 2147483646 w 58"/>
                <a:gd name="T17" fmla="*/ 2147483646 h 60"/>
                <a:gd name="T18" fmla="*/ 2147483646 w 58"/>
                <a:gd name="T19" fmla="*/ 2147483646 h 60"/>
                <a:gd name="T20" fmla="*/ 2147483646 w 58"/>
                <a:gd name="T21" fmla="*/ 2147483646 h 60"/>
                <a:gd name="T22" fmla="*/ 2147483646 w 58"/>
                <a:gd name="T23" fmla="*/ 2147483646 h 60"/>
                <a:gd name="T24" fmla="*/ 2147483646 w 58"/>
                <a:gd name="T25" fmla="*/ 2147483646 h 60"/>
                <a:gd name="T26" fmla="*/ 2147483646 w 58"/>
                <a:gd name="T27" fmla="*/ 2147483646 h 60"/>
                <a:gd name="T28" fmla="*/ 2147483646 w 58"/>
                <a:gd name="T29" fmla="*/ 2147483646 h 60"/>
                <a:gd name="T30" fmla="*/ 2147483646 w 58"/>
                <a:gd name="T31" fmla="*/ 2147483646 h 60"/>
                <a:gd name="T32" fmla="*/ 2147483646 w 58"/>
                <a:gd name="T33" fmla="*/ 2147483646 h 60"/>
                <a:gd name="T34" fmla="*/ 2147483646 w 58"/>
                <a:gd name="T35" fmla="*/ 2147483646 h 60"/>
                <a:gd name="T36" fmla="*/ 2147483646 w 58"/>
                <a:gd name="T37" fmla="*/ 2147483646 h 60"/>
                <a:gd name="T38" fmla="*/ 2147483646 w 58"/>
                <a:gd name="T39" fmla="*/ 2147483646 h 60"/>
                <a:gd name="T40" fmla="*/ 2147483646 w 58"/>
                <a:gd name="T41" fmla="*/ 0 h 60"/>
                <a:gd name="T42" fmla="*/ 2147483646 w 58"/>
                <a:gd name="T43" fmla="*/ 0 h 60"/>
                <a:gd name="T44" fmla="*/ 2147483646 w 58"/>
                <a:gd name="T45" fmla="*/ 0 h 60"/>
                <a:gd name="T46" fmla="*/ 2147483646 w 58"/>
                <a:gd name="T47" fmla="*/ 0 h 60"/>
                <a:gd name="T48" fmla="*/ 2147483646 w 58"/>
                <a:gd name="T49" fmla="*/ 2147483646 h 60"/>
                <a:gd name="T50" fmla="*/ 2147483646 w 58"/>
                <a:gd name="T51" fmla="*/ 2147483646 h 60"/>
                <a:gd name="T52" fmla="*/ 2147483646 w 58"/>
                <a:gd name="T53" fmla="*/ 2147483646 h 60"/>
                <a:gd name="T54" fmla="*/ 0 w 58"/>
                <a:gd name="T55" fmla="*/ 2147483646 h 60"/>
                <a:gd name="T56" fmla="*/ 0 w 58"/>
                <a:gd name="T57" fmla="*/ 2147483646 h 60"/>
                <a:gd name="T58" fmla="*/ 0 w 58"/>
                <a:gd name="T59" fmla="*/ 2147483646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8"/>
                <a:gd name="T91" fmla="*/ 0 h 60"/>
                <a:gd name="T92" fmla="*/ 58 w 58"/>
                <a:gd name="T93" fmla="*/ 60 h 6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8" h="60">
                  <a:moveTo>
                    <a:pt x="0" y="30"/>
                  </a:moveTo>
                  <a:lnTo>
                    <a:pt x="0" y="30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8" y="50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0" y="56"/>
                  </a:lnTo>
                  <a:lnTo>
                    <a:pt x="50" y="50"/>
                  </a:lnTo>
                  <a:lnTo>
                    <a:pt x="56" y="40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8" y="24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4" name="Freeform 124"/>
            <p:cNvSpPr>
              <a:spLocks/>
            </p:cNvSpPr>
            <p:nvPr/>
          </p:nvSpPr>
          <p:spPr bwMode="auto">
            <a:xfrm>
              <a:off x="7734300" y="5699125"/>
              <a:ext cx="76200" cy="76200"/>
            </a:xfrm>
            <a:custGeom>
              <a:avLst/>
              <a:gdLst>
                <a:gd name="T0" fmla="*/ 0 w 48"/>
                <a:gd name="T1" fmla="*/ 2147483646 h 48"/>
                <a:gd name="T2" fmla="*/ 0 w 48"/>
                <a:gd name="T3" fmla="*/ 2147483646 h 48"/>
                <a:gd name="T4" fmla="*/ 2147483646 w 48"/>
                <a:gd name="T5" fmla="*/ 2147483646 h 48"/>
                <a:gd name="T6" fmla="*/ 2147483646 w 48"/>
                <a:gd name="T7" fmla="*/ 2147483646 h 48"/>
                <a:gd name="T8" fmla="*/ 2147483646 w 48"/>
                <a:gd name="T9" fmla="*/ 2147483646 h 48"/>
                <a:gd name="T10" fmla="*/ 2147483646 w 48"/>
                <a:gd name="T11" fmla="*/ 2147483646 h 48"/>
                <a:gd name="T12" fmla="*/ 2147483646 w 48"/>
                <a:gd name="T13" fmla="*/ 2147483646 h 48"/>
                <a:gd name="T14" fmla="*/ 2147483646 w 48"/>
                <a:gd name="T15" fmla="*/ 2147483646 h 48"/>
                <a:gd name="T16" fmla="*/ 2147483646 w 48"/>
                <a:gd name="T17" fmla="*/ 2147483646 h 48"/>
                <a:gd name="T18" fmla="*/ 2147483646 w 48"/>
                <a:gd name="T19" fmla="*/ 2147483646 h 48"/>
                <a:gd name="T20" fmla="*/ 2147483646 w 48"/>
                <a:gd name="T21" fmla="*/ 2147483646 h 48"/>
                <a:gd name="T22" fmla="*/ 2147483646 w 48"/>
                <a:gd name="T23" fmla="*/ 2147483646 h 48"/>
                <a:gd name="T24" fmla="*/ 2147483646 w 48"/>
                <a:gd name="T25" fmla="*/ 2147483646 h 48"/>
                <a:gd name="T26" fmla="*/ 2147483646 w 48"/>
                <a:gd name="T27" fmla="*/ 2147483646 h 48"/>
                <a:gd name="T28" fmla="*/ 2147483646 w 48"/>
                <a:gd name="T29" fmla="*/ 2147483646 h 48"/>
                <a:gd name="T30" fmla="*/ 2147483646 w 48"/>
                <a:gd name="T31" fmla="*/ 0 h 48"/>
                <a:gd name="T32" fmla="*/ 2147483646 w 48"/>
                <a:gd name="T33" fmla="*/ 0 h 48"/>
                <a:gd name="T34" fmla="*/ 2147483646 w 48"/>
                <a:gd name="T35" fmla="*/ 2147483646 h 48"/>
                <a:gd name="T36" fmla="*/ 2147483646 w 48"/>
                <a:gd name="T37" fmla="*/ 2147483646 h 48"/>
                <a:gd name="T38" fmla="*/ 2147483646 w 48"/>
                <a:gd name="T39" fmla="*/ 2147483646 h 48"/>
                <a:gd name="T40" fmla="*/ 0 w 48"/>
                <a:gd name="T41" fmla="*/ 2147483646 h 48"/>
                <a:gd name="T42" fmla="*/ 0 w 48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8"/>
                <a:gd name="T68" fmla="*/ 48 w 48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8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8" y="40"/>
                  </a:lnTo>
                  <a:lnTo>
                    <a:pt x="14" y="46"/>
                  </a:lnTo>
                  <a:lnTo>
                    <a:pt x="24" y="48"/>
                  </a:lnTo>
                  <a:lnTo>
                    <a:pt x="34" y="46"/>
                  </a:lnTo>
                  <a:lnTo>
                    <a:pt x="40" y="40"/>
                  </a:lnTo>
                  <a:lnTo>
                    <a:pt x="46" y="34"/>
                  </a:lnTo>
                  <a:lnTo>
                    <a:pt x="48" y="24"/>
                  </a:lnTo>
                  <a:lnTo>
                    <a:pt x="46" y="14"/>
                  </a:lnTo>
                  <a:lnTo>
                    <a:pt x="40" y="8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5" name="Freeform 125"/>
            <p:cNvSpPr>
              <a:spLocks/>
            </p:cNvSpPr>
            <p:nvPr/>
          </p:nvSpPr>
          <p:spPr bwMode="auto">
            <a:xfrm>
              <a:off x="7756525" y="5797550"/>
              <a:ext cx="76200" cy="76200"/>
            </a:xfrm>
            <a:custGeom>
              <a:avLst/>
              <a:gdLst>
                <a:gd name="T0" fmla="*/ 0 w 48"/>
                <a:gd name="T1" fmla="*/ 2147483646 h 48"/>
                <a:gd name="T2" fmla="*/ 0 w 48"/>
                <a:gd name="T3" fmla="*/ 2147483646 h 48"/>
                <a:gd name="T4" fmla="*/ 2147483646 w 48"/>
                <a:gd name="T5" fmla="*/ 2147483646 h 48"/>
                <a:gd name="T6" fmla="*/ 2147483646 w 48"/>
                <a:gd name="T7" fmla="*/ 2147483646 h 48"/>
                <a:gd name="T8" fmla="*/ 2147483646 w 48"/>
                <a:gd name="T9" fmla="*/ 2147483646 h 48"/>
                <a:gd name="T10" fmla="*/ 2147483646 w 48"/>
                <a:gd name="T11" fmla="*/ 2147483646 h 48"/>
                <a:gd name="T12" fmla="*/ 2147483646 w 48"/>
                <a:gd name="T13" fmla="*/ 2147483646 h 48"/>
                <a:gd name="T14" fmla="*/ 2147483646 w 48"/>
                <a:gd name="T15" fmla="*/ 2147483646 h 48"/>
                <a:gd name="T16" fmla="*/ 2147483646 w 48"/>
                <a:gd name="T17" fmla="*/ 2147483646 h 48"/>
                <a:gd name="T18" fmla="*/ 2147483646 w 48"/>
                <a:gd name="T19" fmla="*/ 2147483646 h 48"/>
                <a:gd name="T20" fmla="*/ 2147483646 w 48"/>
                <a:gd name="T21" fmla="*/ 2147483646 h 48"/>
                <a:gd name="T22" fmla="*/ 2147483646 w 48"/>
                <a:gd name="T23" fmla="*/ 2147483646 h 48"/>
                <a:gd name="T24" fmla="*/ 2147483646 w 48"/>
                <a:gd name="T25" fmla="*/ 2147483646 h 48"/>
                <a:gd name="T26" fmla="*/ 2147483646 w 48"/>
                <a:gd name="T27" fmla="*/ 2147483646 h 48"/>
                <a:gd name="T28" fmla="*/ 2147483646 w 48"/>
                <a:gd name="T29" fmla="*/ 2147483646 h 48"/>
                <a:gd name="T30" fmla="*/ 2147483646 w 48"/>
                <a:gd name="T31" fmla="*/ 0 h 48"/>
                <a:gd name="T32" fmla="*/ 2147483646 w 48"/>
                <a:gd name="T33" fmla="*/ 0 h 48"/>
                <a:gd name="T34" fmla="*/ 2147483646 w 48"/>
                <a:gd name="T35" fmla="*/ 2147483646 h 48"/>
                <a:gd name="T36" fmla="*/ 2147483646 w 48"/>
                <a:gd name="T37" fmla="*/ 2147483646 h 48"/>
                <a:gd name="T38" fmla="*/ 2147483646 w 48"/>
                <a:gd name="T39" fmla="*/ 2147483646 h 48"/>
                <a:gd name="T40" fmla="*/ 0 w 48"/>
                <a:gd name="T41" fmla="*/ 2147483646 h 48"/>
                <a:gd name="T42" fmla="*/ 0 w 48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8"/>
                <a:gd name="T68" fmla="*/ 48 w 48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8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4" y="46"/>
                  </a:lnTo>
                  <a:lnTo>
                    <a:pt x="24" y="48"/>
                  </a:lnTo>
                  <a:lnTo>
                    <a:pt x="34" y="46"/>
                  </a:lnTo>
                  <a:lnTo>
                    <a:pt x="42" y="42"/>
                  </a:lnTo>
                  <a:lnTo>
                    <a:pt x="46" y="34"/>
                  </a:lnTo>
                  <a:lnTo>
                    <a:pt x="48" y="24"/>
                  </a:lnTo>
                  <a:lnTo>
                    <a:pt x="46" y="14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6" name="Freeform 126"/>
            <p:cNvSpPr>
              <a:spLocks/>
            </p:cNvSpPr>
            <p:nvPr/>
          </p:nvSpPr>
          <p:spPr bwMode="auto">
            <a:xfrm>
              <a:off x="3575050" y="5857875"/>
              <a:ext cx="155575" cy="142875"/>
            </a:xfrm>
            <a:custGeom>
              <a:avLst/>
              <a:gdLst>
                <a:gd name="T0" fmla="*/ 0 w 98"/>
                <a:gd name="T1" fmla="*/ 2147483646 h 90"/>
                <a:gd name="T2" fmla="*/ 0 w 98"/>
                <a:gd name="T3" fmla="*/ 2147483646 h 90"/>
                <a:gd name="T4" fmla="*/ 0 w 98"/>
                <a:gd name="T5" fmla="*/ 2147483646 h 90"/>
                <a:gd name="T6" fmla="*/ 2147483646 w 98"/>
                <a:gd name="T7" fmla="*/ 2147483646 h 90"/>
                <a:gd name="T8" fmla="*/ 2147483646 w 98"/>
                <a:gd name="T9" fmla="*/ 2147483646 h 90"/>
                <a:gd name="T10" fmla="*/ 2147483646 w 98"/>
                <a:gd name="T11" fmla="*/ 2147483646 h 90"/>
                <a:gd name="T12" fmla="*/ 2147483646 w 98"/>
                <a:gd name="T13" fmla="*/ 2147483646 h 90"/>
                <a:gd name="T14" fmla="*/ 2147483646 w 98"/>
                <a:gd name="T15" fmla="*/ 2147483646 h 90"/>
                <a:gd name="T16" fmla="*/ 2147483646 w 98"/>
                <a:gd name="T17" fmla="*/ 2147483646 h 90"/>
                <a:gd name="T18" fmla="*/ 2147483646 w 98"/>
                <a:gd name="T19" fmla="*/ 2147483646 h 90"/>
                <a:gd name="T20" fmla="*/ 2147483646 w 98"/>
                <a:gd name="T21" fmla="*/ 2147483646 h 90"/>
                <a:gd name="T22" fmla="*/ 2147483646 w 98"/>
                <a:gd name="T23" fmla="*/ 2147483646 h 90"/>
                <a:gd name="T24" fmla="*/ 2147483646 w 98"/>
                <a:gd name="T25" fmla="*/ 2147483646 h 90"/>
                <a:gd name="T26" fmla="*/ 2147483646 w 98"/>
                <a:gd name="T27" fmla="*/ 2147483646 h 90"/>
                <a:gd name="T28" fmla="*/ 2147483646 w 98"/>
                <a:gd name="T29" fmla="*/ 2147483646 h 90"/>
                <a:gd name="T30" fmla="*/ 2147483646 w 98"/>
                <a:gd name="T31" fmla="*/ 2147483646 h 90"/>
                <a:gd name="T32" fmla="*/ 2147483646 w 98"/>
                <a:gd name="T33" fmla="*/ 2147483646 h 90"/>
                <a:gd name="T34" fmla="*/ 2147483646 w 98"/>
                <a:gd name="T35" fmla="*/ 2147483646 h 90"/>
                <a:gd name="T36" fmla="*/ 2147483646 w 98"/>
                <a:gd name="T37" fmla="*/ 2147483646 h 90"/>
                <a:gd name="T38" fmla="*/ 2147483646 w 98"/>
                <a:gd name="T39" fmla="*/ 2147483646 h 90"/>
                <a:gd name="T40" fmla="*/ 2147483646 w 98"/>
                <a:gd name="T41" fmla="*/ 2147483646 h 90"/>
                <a:gd name="T42" fmla="*/ 2147483646 w 98"/>
                <a:gd name="T43" fmla="*/ 2147483646 h 90"/>
                <a:gd name="T44" fmla="*/ 2147483646 w 98"/>
                <a:gd name="T45" fmla="*/ 2147483646 h 90"/>
                <a:gd name="T46" fmla="*/ 2147483646 w 98"/>
                <a:gd name="T47" fmla="*/ 2147483646 h 90"/>
                <a:gd name="T48" fmla="*/ 2147483646 w 98"/>
                <a:gd name="T49" fmla="*/ 2147483646 h 90"/>
                <a:gd name="T50" fmla="*/ 2147483646 w 98"/>
                <a:gd name="T51" fmla="*/ 2147483646 h 90"/>
                <a:gd name="T52" fmla="*/ 2147483646 w 98"/>
                <a:gd name="T53" fmla="*/ 2147483646 h 90"/>
                <a:gd name="T54" fmla="*/ 2147483646 w 98"/>
                <a:gd name="T55" fmla="*/ 0 h 90"/>
                <a:gd name="T56" fmla="*/ 2147483646 w 98"/>
                <a:gd name="T57" fmla="*/ 0 h 90"/>
                <a:gd name="T58" fmla="*/ 2147483646 w 98"/>
                <a:gd name="T59" fmla="*/ 2147483646 h 90"/>
                <a:gd name="T60" fmla="*/ 2147483646 w 98"/>
                <a:gd name="T61" fmla="*/ 2147483646 h 90"/>
                <a:gd name="T62" fmla="*/ 2147483646 w 98"/>
                <a:gd name="T63" fmla="*/ 2147483646 h 90"/>
                <a:gd name="T64" fmla="*/ 2147483646 w 98"/>
                <a:gd name="T65" fmla="*/ 2147483646 h 90"/>
                <a:gd name="T66" fmla="*/ 2147483646 w 98"/>
                <a:gd name="T67" fmla="*/ 2147483646 h 90"/>
                <a:gd name="T68" fmla="*/ 2147483646 w 98"/>
                <a:gd name="T69" fmla="*/ 2147483646 h 90"/>
                <a:gd name="T70" fmla="*/ 0 w 98"/>
                <a:gd name="T71" fmla="*/ 2147483646 h 90"/>
                <a:gd name="T72" fmla="*/ 0 w 98"/>
                <a:gd name="T73" fmla="*/ 2147483646 h 90"/>
                <a:gd name="T74" fmla="*/ 0 w 98"/>
                <a:gd name="T75" fmla="*/ 2147483646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8"/>
                <a:gd name="T115" fmla="*/ 0 h 90"/>
                <a:gd name="T116" fmla="*/ 98 w 98"/>
                <a:gd name="T117" fmla="*/ 90 h 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8" h="90">
                  <a:moveTo>
                    <a:pt x="0" y="46"/>
                  </a:moveTo>
                  <a:lnTo>
                    <a:pt x="0" y="46"/>
                  </a:lnTo>
                  <a:lnTo>
                    <a:pt x="0" y="54"/>
                  </a:lnTo>
                  <a:lnTo>
                    <a:pt x="4" y="62"/>
                  </a:lnTo>
                  <a:lnTo>
                    <a:pt x="8" y="70"/>
                  </a:lnTo>
                  <a:lnTo>
                    <a:pt x="14" y="78"/>
                  </a:lnTo>
                  <a:lnTo>
                    <a:pt x="22" y="82"/>
                  </a:lnTo>
                  <a:lnTo>
                    <a:pt x="30" y="86"/>
                  </a:lnTo>
                  <a:lnTo>
                    <a:pt x="38" y="90"/>
                  </a:lnTo>
                  <a:lnTo>
                    <a:pt x="48" y="90"/>
                  </a:lnTo>
                  <a:lnTo>
                    <a:pt x="58" y="90"/>
                  </a:lnTo>
                  <a:lnTo>
                    <a:pt x="68" y="86"/>
                  </a:lnTo>
                  <a:lnTo>
                    <a:pt x="76" y="82"/>
                  </a:lnTo>
                  <a:lnTo>
                    <a:pt x="84" y="78"/>
                  </a:lnTo>
                  <a:lnTo>
                    <a:pt x="90" y="70"/>
                  </a:lnTo>
                  <a:lnTo>
                    <a:pt x="94" y="62"/>
                  </a:lnTo>
                  <a:lnTo>
                    <a:pt x="96" y="54"/>
                  </a:lnTo>
                  <a:lnTo>
                    <a:pt x="98" y="46"/>
                  </a:lnTo>
                  <a:lnTo>
                    <a:pt x="96" y="36"/>
                  </a:lnTo>
                  <a:lnTo>
                    <a:pt x="94" y="28"/>
                  </a:lnTo>
                  <a:lnTo>
                    <a:pt x="90" y="20"/>
                  </a:lnTo>
                  <a:lnTo>
                    <a:pt x="84" y="14"/>
                  </a:lnTo>
                  <a:lnTo>
                    <a:pt x="76" y="8"/>
                  </a:lnTo>
                  <a:lnTo>
                    <a:pt x="68" y="4"/>
                  </a:lnTo>
                  <a:lnTo>
                    <a:pt x="58" y="2"/>
                  </a:lnTo>
                  <a:lnTo>
                    <a:pt x="48" y="0"/>
                  </a:lnTo>
                  <a:lnTo>
                    <a:pt x="38" y="2"/>
                  </a:lnTo>
                  <a:lnTo>
                    <a:pt x="30" y="4"/>
                  </a:lnTo>
                  <a:lnTo>
                    <a:pt x="22" y="8"/>
                  </a:lnTo>
                  <a:lnTo>
                    <a:pt x="14" y="14"/>
                  </a:lnTo>
                  <a:lnTo>
                    <a:pt x="8" y="20"/>
                  </a:lnTo>
                  <a:lnTo>
                    <a:pt x="4" y="28"/>
                  </a:lnTo>
                  <a:lnTo>
                    <a:pt x="0" y="3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7" name="Freeform 127"/>
            <p:cNvSpPr>
              <a:spLocks/>
            </p:cNvSpPr>
            <p:nvPr/>
          </p:nvSpPr>
          <p:spPr bwMode="auto">
            <a:xfrm>
              <a:off x="3733800" y="5845175"/>
              <a:ext cx="120650" cy="123825"/>
            </a:xfrm>
            <a:custGeom>
              <a:avLst/>
              <a:gdLst>
                <a:gd name="T0" fmla="*/ 0 w 76"/>
                <a:gd name="T1" fmla="*/ 2147483646 h 78"/>
                <a:gd name="T2" fmla="*/ 0 w 76"/>
                <a:gd name="T3" fmla="*/ 2147483646 h 78"/>
                <a:gd name="T4" fmla="*/ 0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2147483646 w 76"/>
                <a:gd name="T35" fmla="*/ 2147483646 h 78"/>
                <a:gd name="T36" fmla="*/ 2147483646 w 76"/>
                <a:gd name="T37" fmla="*/ 2147483646 h 78"/>
                <a:gd name="T38" fmla="*/ 2147483646 w 76"/>
                <a:gd name="T39" fmla="*/ 2147483646 h 78"/>
                <a:gd name="T40" fmla="*/ 2147483646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0 w 76"/>
                <a:gd name="T71" fmla="*/ 2147483646 h 78"/>
                <a:gd name="T72" fmla="*/ 0 w 76"/>
                <a:gd name="T73" fmla="*/ 2147483646 h 78"/>
                <a:gd name="T74" fmla="*/ 0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0" y="38"/>
                  </a:moveTo>
                  <a:lnTo>
                    <a:pt x="0" y="38"/>
                  </a:lnTo>
                  <a:lnTo>
                    <a:pt x="0" y="46"/>
                  </a:lnTo>
                  <a:lnTo>
                    <a:pt x="2" y="54"/>
                  </a:lnTo>
                  <a:lnTo>
                    <a:pt x="6" y="60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4"/>
                  </a:lnTo>
                  <a:lnTo>
                    <a:pt x="30" y="76"/>
                  </a:lnTo>
                  <a:lnTo>
                    <a:pt x="38" y="78"/>
                  </a:lnTo>
                  <a:lnTo>
                    <a:pt x="46" y="76"/>
                  </a:lnTo>
                  <a:lnTo>
                    <a:pt x="52" y="74"/>
                  </a:lnTo>
                  <a:lnTo>
                    <a:pt x="60" y="70"/>
                  </a:lnTo>
                  <a:lnTo>
                    <a:pt x="64" y="66"/>
                  </a:lnTo>
                  <a:lnTo>
                    <a:pt x="70" y="60"/>
                  </a:lnTo>
                  <a:lnTo>
                    <a:pt x="74" y="54"/>
                  </a:lnTo>
                  <a:lnTo>
                    <a:pt x="76" y="46"/>
                  </a:lnTo>
                  <a:lnTo>
                    <a:pt x="76" y="38"/>
                  </a:lnTo>
                  <a:lnTo>
                    <a:pt x="76" y="32"/>
                  </a:lnTo>
                  <a:lnTo>
                    <a:pt x="74" y="24"/>
                  </a:lnTo>
                  <a:lnTo>
                    <a:pt x="70" y="18"/>
                  </a:lnTo>
                  <a:lnTo>
                    <a:pt x="64" y="12"/>
                  </a:lnTo>
                  <a:lnTo>
                    <a:pt x="60" y="8"/>
                  </a:lnTo>
                  <a:lnTo>
                    <a:pt x="52" y="4"/>
                  </a:lnTo>
                  <a:lnTo>
                    <a:pt x="46" y="2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2" y="4"/>
                  </a:lnTo>
                  <a:lnTo>
                    <a:pt x="16" y="8"/>
                  </a:lnTo>
                  <a:lnTo>
                    <a:pt x="10" y="12"/>
                  </a:lnTo>
                  <a:lnTo>
                    <a:pt x="6" y="18"/>
                  </a:lnTo>
                  <a:lnTo>
                    <a:pt x="2" y="24"/>
                  </a:lnTo>
                  <a:lnTo>
                    <a:pt x="0" y="32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8" name="Freeform 128"/>
            <p:cNvSpPr>
              <a:spLocks/>
            </p:cNvSpPr>
            <p:nvPr/>
          </p:nvSpPr>
          <p:spPr bwMode="auto">
            <a:xfrm>
              <a:off x="4102100" y="5876925"/>
              <a:ext cx="120650" cy="123825"/>
            </a:xfrm>
            <a:custGeom>
              <a:avLst/>
              <a:gdLst>
                <a:gd name="T0" fmla="*/ 0 w 76"/>
                <a:gd name="T1" fmla="*/ 2147483646 h 78"/>
                <a:gd name="T2" fmla="*/ 0 w 76"/>
                <a:gd name="T3" fmla="*/ 2147483646 h 78"/>
                <a:gd name="T4" fmla="*/ 0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2147483646 w 76"/>
                <a:gd name="T35" fmla="*/ 2147483646 h 78"/>
                <a:gd name="T36" fmla="*/ 2147483646 w 76"/>
                <a:gd name="T37" fmla="*/ 2147483646 h 78"/>
                <a:gd name="T38" fmla="*/ 2147483646 w 76"/>
                <a:gd name="T39" fmla="*/ 2147483646 h 78"/>
                <a:gd name="T40" fmla="*/ 2147483646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0 w 76"/>
                <a:gd name="T71" fmla="*/ 2147483646 h 78"/>
                <a:gd name="T72" fmla="*/ 0 w 76"/>
                <a:gd name="T73" fmla="*/ 2147483646 h 78"/>
                <a:gd name="T74" fmla="*/ 0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0" y="38"/>
                  </a:moveTo>
                  <a:lnTo>
                    <a:pt x="0" y="38"/>
                  </a:lnTo>
                  <a:lnTo>
                    <a:pt x="0" y="46"/>
                  </a:lnTo>
                  <a:lnTo>
                    <a:pt x="2" y="54"/>
                  </a:lnTo>
                  <a:lnTo>
                    <a:pt x="6" y="60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4"/>
                  </a:lnTo>
                  <a:lnTo>
                    <a:pt x="30" y="76"/>
                  </a:lnTo>
                  <a:lnTo>
                    <a:pt x="38" y="78"/>
                  </a:lnTo>
                  <a:lnTo>
                    <a:pt x="46" y="76"/>
                  </a:lnTo>
                  <a:lnTo>
                    <a:pt x="52" y="74"/>
                  </a:lnTo>
                  <a:lnTo>
                    <a:pt x="60" y="70"/>
                  </a:lnTo>
                  <a:lnTo>
                    <a:pt x="64" y="66"/>
                  </a:lnTo>
                  <a:lnTo>
                    <a:pt x="70" y="60"/>
                  </a:lnTo>
                  <a:lnTo>
                    <a:pt x="74" y="54"/>
                  </a:lnTo>
                  <a:lnTo>
                    <a:pt x="76" y="46"/>
                  </a:lnTo>
                  <a:lnTo>
                    <a:pt x="76" y="38"/>
                  </a:lnTo>
                  <a:lnTo>
                    <a:pt x="76" y="32"/>
                  </a:lnTo>
                  <a:lnTo>
                    <a:pt x="74" y="24"/>
                  </a:lnTo>
                  <a:lnTo>
                    <a:pt x="70" y="18"/>
                  </a:lnTo>
                  <a:lnTo>
                    <a:pt x="64" y="12"/>
                  </a:lnTo>
                  <a:lnTo>
                    <a:pt x="60" y="6"/>
                  </a:lnTo>
                  <a:lnTo>
                    <a:pt x="52" y="4"/>
                  </a:lnTo>
                  <a:lnTo>
                    <a:pt x="46" y="2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2"/>
                  </a:lnTo>
                  <a:lnTo>
                    <a:pt x="6" y="18"/>
                  </a:lnTo>
                  <a:lnTo>
                    <a:pt x="2" y="24"/>
                  </a:lnTo>
                  <a:lnTo>
                    <a:pt x="0" y="32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9" name="Freeform 129"/>
            <p:cNvSpPr>
              <a:spLocks/>
            </p:cNvSpPr>
            <p:nvPr/>
          </p:nvSpPr>
          <p:spPr bwMode="auto">
            <a:xfrm>
              <a:off x="3314700" y="5661025"/>
              <a:ext cx="98425" cy="98425"/>
            </a:xfrm>
            <a:custGeom>
              <a:avLst/>
              <a:gdLst>
                <a:gd name="T0" fmla="*/ 0 w 62"/>
                <a:gd name="T1" fmla="*/ 2147483646 h 62"/>
                <a:gd name="T2" fmla="*/ 0 w 62"/>
                <a:gd name="T3" fmla="*/ 2147483646 h 62"/>
                <a:gd name="T4" fmla="*/ 0 w 62"/>
                <a:gd name="T5" fmla="*/ 2147483646 h 62"/>
                <a:gd name="T6" fmla="*/ 2147483646 w 62"/>
                <a:gd name="T7" fmla="*/ 2147483646 h 62"/>
                <a:gd name="T8" fmla="*/ 2147483646 w 62"/>
                <a:gd name="T9" fmla="*/ 2147483646 h 62"/>
                <a:gd name="T10" fmla="*/ 2147483646 w 62"/>
                <a:gd name="T11" fmla="*/ 2147483646 h 62"/>
                <a:gd name="T12" fmla="*/ 2147483646 w 62"/>
                <a:gd name="T13" fmla="*/ 2147483646 h 62"/>
                <a:gd name="T14" fmla="*/ 2147483646 w 62"/>
                <a:gd name="T15" fmla="*/ 2147483646 h 62"/>
                <a:gd name="T16" fmla="*/ 2147483646 w 62"/>
                <a:gd name="T17" fmla="*/ 2147483646 h 62"/>
                <a:gd name="T18" fmla="*/ 2147483646 w 62"/>
                <a:gd name="T19" fmla="*/ 2147483646 h 62"/>
                <a:gd name="T20" fmla="*/ 2147483646 w 62"/>
                <a:gd name="T21" fmla="*/ 2147483646 h 62"/>
                <a:gd name="T22" fmla="*/ 2147483646 w 62"/>
                <a:gd name="T23" fmla="*/ 2147483646 h 62"/>
                <a:gd name="T24" fmla="*/ 2147483646 w 62"/>
                <a:gd name="T25" fmla="*/ 2147483646 h 62"/>
                <a:gd name="T26" fmla="*/ 2147483646 w 62"/>
                <a:gd name="T27" fmla="*/ 2147483646 h 62"/>
                <a:gd name="T28" fmla="*/ 2147483646 w 62"/>
                <a:gd name="T29" fmla="*/ 2147483646 h 62"/>
                <a:gd name="T30" fmla="*/ 2147483646 w 62"/>
                <a:gd name="T31" fmla="*/ 2147483646 h 62"/>
                <a:gd name="T32" fmla="*/ 2147483646 w 62"/>
                <a:gd name="T33" fmla="*/ 2147483646 h 62"/>
                <a:gd name="T34" fmla="*/ 2147483646 w 62"/>
                <a:gd name="T35" fmla="*/ 2147483646 h 62"/>
                <a:gd name="T36" fmla="*/ 2147483646 w 62"/>
                <a:gd name="T37" fmla="*/ 2147483646 h 62"/>
                <a:gd name="T38" fmla="*/ 2147483646 w 62"/>
                <a:gd name="T39" fmla="*/ 2147483646 h 62"/>
                <a:gd name="T40" fmla="*/ 2147483646 w 62"/>
                <a:gd name="T41" fmla="*/ 0 h 62"/>
                <a:gd name="T42" fmla="*/ 2147483646 w 62"/>
                <a:gd name="T43" fmla="*/ 0 h 62"/>
                <a:gd name="T44" fmla="*/ 2147483646 w 62"/>
                <a:gd name="T45" fmla="*/ 0 h 62"/>
                <a:gd name="T46" fmla="*/ 2147483646 w 62"/>
                <a:gd name="T47" fmla="*/ 0 h 62"/>
                <a:gd name="T48" fmla="*/ 2147483646 w 62"/>
                <a:gd name="T49" fmla="*/ 2147483646 h 62"/>
                <a:gd name="T50" fmla="*/ 2147483646 w 62"/>
                <a:gd name="T51" fmla="*/ 2147483646 h 62"/>
                <a:gd name="T52" fmla="*/ 2147483646 w 62"/>
                <a:gd name="T53" fmla="*/ 2147483646 h 62"/>
                <a:gd name="T54" fmla="*/ 0 w 62"/>
                <a:gd name="T55" fmla="*/ 2147483646 h 62"/>
                <a:gd name="T56" fmla="*/ 0 w 62"/>
                <a:gd name="T57" fmla="*/ 2147483646 h 62"/>
                <a:gd name="T58" fmla="*/ 0 w 62"/>
                <a:gd name="T59" fmla="*/ 2147483646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"/>
                <a:gd name="T91" fmla="*/ 0 h 62"/>
                <a:gd name="T92" fmla="*/ 62 w 62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" h="62">
                  <a:moveTo>
                    <a:pt x="0" y="32"/>
                  </a:moveTo>
                  <a:lnTo>
                    <a:pt x="0" y="32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8" y="54"/>
                  </a:lnTo>
                  <a:lnTo>
                    <a:pt x="18" y="60"/>
                  </a:lnTo>
                  <a:lnTo>
                    <a:pt x="24" y="62"/>
                  </a:lnTo>
                  <a:lnTo>
                    <a:pt x="30" y="62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52" y="54"/>
                  </a:lnTo>
                  <a:lnTo>
                    <a:pt x="60" y="44"/>
                  </a:lnTo>
                  <a:lnTo>
                    <a:pt x="62" y="38"/>
                  </a:lnTo>
                  <a:lnTo>
                    <a:pt x="62" y="32"/>
                  </a:lnTo>
                  <a:lnTo>
                    <a:pt x="62" y="26"/>
                  </a:lnTo>
                  <a:lnTo>
                    <a:pt x="60" y="20"/>
                  </a:lnTo>
                  <a:lnTo>
                    <a:pt x="52" y="10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8" y="10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0" name="Freeform 130"/>
            <p:cNvSpPr>
              <a:spLocks/>
            </p:cNvSpPr>
            <p:nvPr/>
          </p:nvSpPr>
          <p:spPr bwMode="auto">
            <a:xfrm>
              <a:off x="3946525" y="5803900"/>
              <a:ext cx="158750" cy="161925"/>
            </a:xfrm>
            <a:custGeom>
              <a:avLst/>
              <a:gdLst>
                <a:gd name="T0" fmla="*/ 0 w 100"/>
                <a:gd name="T1" fmla="*/ 2147483646 h 102"/>
                <a:gd name="T2" fmla="*/ 0 w 100"/>
                <a:gd name="T3" fmla="*/ 2147483646 h 102"/>
                <a:gd name="T4" fmla="*/ 0 w 100"/>
                <a:gd name="T5" fmla="*/ 2147483646 h 102"/>
                <a:gd name="T6" fmla="*/ 2147483646 w 100"/>
                <a:gd name="T7" fmla="*/ 2147483646 h 102"/>
                <a:gd name="T8" fmla="*/ 2147483646 w 100"/>
                <a:gd name="T9" fmla="*/ 2147483646 h 102"/>
                <a:gd name="T10" fmla="*/ 2147483646 w 100"/>
                <a:gd name="T11" fmla="*/ 2147483646 h 102"/>
                <a:gd name="T12" fmla="*/ 2147483646 w 100"/>
                <a:gd name="T13" fmla="*/ 2147483646 h 102"/>
                <a:gd name="T14" fmla="*/ 2147483646 w 100"/>
                <a:gd name="T15" fmla="*/ 2147483646 h 102"/>
                <a:gd name="T16" fmla="*/ 2147483646 w 100"/>
                <a:gd name="T17" fmla="*/ 2147483646 h 102"/>
                <a:gd name="T18" fmla="*/ 2147483646 w 100"/>
                <a:gd name="T19" fmla="*/ 2147483646 h 102"/>
                <a:gd name="T20" fmla="*/ 2147483646 w 100"/>
                <a:gd name="T21" fmla="*/ 2147483646 h 102"/>
                <a:gd name="T22" fmla="*/ 2147483646 w 100"/>
                <a:gd name="T23" fmla="*/ 2147483646 h 102"/>
                <a:gd name="T24" fmla="*/ 2147483646 w 100"/>
                <a:gd name="T25" fmla="*/ 2147483646 h 102"/>
                <a:gd name="T26" fmla="*/ 2147483646 w 100"/>
                <a:gd name="T27" fmla="*/ 2147483646 h 102"/>
                <a:gd name="T28" fmla="*/ 2147483646 w 100"/>
                <a:gd name="T29" fmla="*/ 2147483646 h 102"/>
                <a:gd name="T30" fmla="*/ 2147483646 w 100"/>
                <a:gd name="T31" fmla="*/ 2147483646 h 102"/>
                <a:gd name="T32" fmla="*/ 2147483646 w 100"/>
                <a:gd name="T33" fmla="*/ 2147483646 h 102"/>
                <a:gd name="T34" fmla="*/ 2147483646 w 100"/>
                <a:gd name="T35" fmla="*/ 2147483646 h 102"/>
                <a:gd name="T36" fmla="*/ 2147483646 w 100"/>
                <a:gd name="T37" fmla="*/ 2147483646 h 102"/>
                <a:gd name="T38" fmla="*/ 2147483646 w 100"/>
                <a:gd name="T39" fmla="*/ 2147483646 h 102"/>
                <a:gd name="T40" fmla="*/ 2147483646 w 100"/>
                <a:gd name="T41" fmla="*/ 2147483646 h 102"/>
                <a:gd name="T42" fmla="*/ 2147483646 w 100"/>
                <a:gd name="T43" fmla="*/ 2147483646 h 102"/>
                <a:gd name="T44" fmla="*/ 2147483646 w 100"/>
                <a:gd name="T45" fmla="*/ 2147483646 h 102"/>
                <a:gd name="T46" fmla="*/ 2147483646 w 100"/>
                <a:gd name="T47" fmla="*/ 2147483646 h 102"/>
                <a:gd name="T48" fmla="*/ 2147483646 w 100"/>
                <a:gd name="T49" fmla="*/ 2147483646 h 102"/>
                <a:gd name="T50" fmla="*/ 2147483646 w 100"/>
                <a:gd name="T51" fmla="*/ 2147483646 h 102"/>
                <a:gd name="T52" fmla="*/ 2147483646 w 100"/>
                <a:gd name="T53" fmla="*/ 2147483646 h 102"/>
                <a:gd name="T54" fmla="*/ 2147483646 w 100"/>
                <a:gd name="T55" fmla="*/ 0 h 102"/>
                <a:gd name="T56" fmla="*/ 2147483646 w 100"/>
                <a:gd name="T57" fmla="*/ 0 h 102"/>
                <a:gd name="T58" fmla="*/ 2147483646 w 100"/>
                <a:gd name="T59" fmla="*/ 2147483646 h 102"/>
                <a:gd name="T60" fmla="*/ 2147483646 w 100"/>
                <a:gd name="T61" fmla="*/ 2147483646 h 102"/>
                <a:gd name="T62" fmla="*/ 2147483646 w 100"/>
                <a:gd name="T63" fmla="*/ 2147483646 h 102"/>
                <a:gd name="T64" fmla="*/ 2147483646 w 100"/>
                <a:gd name="T65" fmla="*/ 2147483646 h 102"/>
                <a:gd name="T66" fmla="*/ 2147483646 w 100"/>
                <a:gd name="T67" fmla="*/ 2147483646 h 102"/>
                <a:gd name="T68" fmla="*/ 2147483646 w 100"/>
                <a:gd name="T69" fmla="*/ 2147483646 h 102"/>
                <a:gd name="T70" fmla="*/ 0 w 100"/>
                <a:gd name="T71" fmla="*/ 2147483646 h 102"/>
                <a:gd name="T72" fmla="*/ 0 w 100"/>
                <a:gd name="T73" fmla="*/ 2147483646 h 102"/>
                <a:gd name="T74" fmla="*/ 0 w 100"/>
                <a:gd name="T75" fmla="*/ 2147483646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0"/>
                <a:gd name="T115" fmla="*/ 0 h 102"/>
                <a:gd name="T116" fmla="*/ 100 w 100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0" h="102">
                  <a:moveTo>
                    <a:pt x="0" y="50"/>
                  </a:moveTo>
                  <a:lnTo>
                    <a:pt x="0" y="50"/>
                  </a:lnTo>
                  <a:lnTo>
                    <a:pt x="0" y="60"/>
                  </a:lnTo>
                  <a:lnTo>
                    <a:pt x="4" y="70"/>
                  </a:lnTo>
                  <a:lnTo>
                    <a:pt x="8" y="78"/>
                  </a:lnTo>
                  <a:lnTo>
                    <a:pt x="14" y="86"/>
                  </a:lnTo>
                  <a:lnTo>
                    <a:pt x="22" y="92"/>
                  </a:lnTo>
                  <a:lnTo>
                    <a:pt x="30" y="98"/>
                  </a:lnTo>
                  <a:lnTo>
                    <a:pt x="40" y="100"/>
                  </a:lnTo>
                  <a:lnTo>
                    <a:pt x="50" y="102"/>
                  </a:lnTo>
                  <a:lnTo>
                    <a:pt x="60" y="100"/>
                  </a:lnTo>
                  <a:lnTo>
                    <a:pt x="70" y="98"/>
                  </a:lnTo>
                  <a:lnTo>
                    <a:pt x="78" y="92"/>
                  </a:lnTo>
                  <a:lnTo>
                    <a:pt x="86" y="86"/>
                  </a:lnTo>
                  <a:lnTo>
                    <a:pt x="92" y="78"/>
                  </a:lnTo>
                  <a:lnTo>
                    <a:pt x="96" y="70"/>
                  </a:lnTo>
                  <a:lnTo>
                    <a:pt x="100" y="60"/>
                  </a:lnTo>
                  <a:lnTo>
                    <a:pt x="100" y="50"/>
                  </a:lnTo>
                  <a:lnTo>
                    <a:pt x="100" y="40"/>
                  </a:lnTo>
                  <a:lnTo>
                    <a:pt x="96" y="32"/>
                  </a:lnTo>
                  <a:lnTo>
                    <a:pt x="92" y="22"/>
                  </a:lnTo>
                  <a:lnTo>
                    <a:pt x="86" y="16"/>
                  </a:lnTo>
                  <a:lnTo>
                    <a:pt x="78" y="8"/>
                  </a:lnTo>
                  <a:lnTo>
                    <a:pt x="70" y="4"/>
                  </a:lnTo>
                  <a:lnTo>
                    <a:pt x="60" y="2"/>
                  </a:lnTo>
                  <a:lnTo>
                    <a:pt x="50" y="0"/>
                  </a:lnTo>
                  <a:lnTo>
                    <a:pt x="40" y="2"/>
                  </a:lnTo>
                  <a:lnTo>
                    <a:pt x="30" y="4"/>
                  </a:lnTo>
                  <a:lnTo>
                    <a:pt x="22" y="8"/>
                  </a:lnTo>
                  <a:lnTo>
                    <a:pt x="14" y="16"/>
                  </a:lnTo>
                  <a:lnTo>
                    <a:pt x="8" y="22"/>
                  </a:lnTo>
                  <a:lnTo>
                    <a:pt x="4" y="32"/>
                  </a:lnTo>
                  <a:lnTo>
                    <a:pt x="0" y="4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1" name="Freeform 131"/>
            <p:cNvSpPr>
              <a:spLocks/>
            </p:cNvSpPr>
            <p:nvPr/>
          </p:nvSpPr>
          <p:spPr bwMode="auto">
            <a:xfrm>
              <a:off x="3844925" y="5899150"/>
              <a:ext cx="120650" cy="123825"/>
            </a:xfrm>
            <a:custGeom>
              <a:avLst/>
              <a:gdLst>
                <a:gd name="T0" fmla="*/ 0 w 76"/>
                <a:gd name="T1" fmla="*/ 2147483646 h 78"/>
                <a:gd name="T2" fmla="*/ 0 w 76"/>
                <a:gd name="T3" fmla="*/ 2147483646 h 78"/>
                <a:gd name="T4" fmla="*/ 0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2147483646 w 76"/>
                <a:gd name="T35" fmla="*/ 2147483646 h 78"/>
                <a:gd name="T36" fmla="*/ 2147483646 w 76"/>
                <a:gd name="T37" fmla="*/ 2147483646 h 78"/>
                <a:gd name="T38" fmla="*/ 2147483646 w 76"/>
                <a:gd name="T39" fmla="*/ 2147483646 h 78"/>
                <a:gd name="T40" fmla="*/ 2147483646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0 w 76"/>
                <a:gd name="T71" fmla="*/ 2147483646 h 78"/>
                <a:gd name="T72" fmla="*/ 0 w 76"/>
                <a:gd name="T73" fmla="*/ 2147483646 h 78"/>
                <a:gd name="T74" fmla="*/ 0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0" y="40"/>
                  </a:moveTo>
                  <a:lnTo>
                    <a:pt x="0" y="40"/>
                  </a:lnTo>
                  <a:lnTo>
                    <a:pt x="0" y="46"/>
                  </a:lnTo>
                  <a:lnTo>
                    <a:pt x="4" y="54"/>
                  </a:lnTo>
                  <a:lnTo>
                    <a:pt x="6" y="60"/>
                  </a:lnTo>
                  <a:lnTo>
                    <a:pt x="12" y="66"/>
                  </a:lnTo>
                  <a:lnTo>
                    <a:pt x="18" y="70"/>
                  </a:lnTo>
                  <a:lnTo>
                    <a:pt x="24" y="74"/>
                  </a:lnTo>
                  <a:lnTo>
                    <a:pt x="30" y="76"/>
                  </a:lnTo>
                  <a:lnTo>
                    <a:pt x="38" y="78"/>
                  </a:lnTo>
                  <a:lnTo>
                    <a:pt x="46" y="76"/>
                  </a:lnTo>
                  <a:lnTo>
                    <a:pt x="54" y="74"/>
                  </a:lnTo>
                  <a:lnTo>
                    <a:pt x="60" y="70"/>
                  </a:lnTo>
                  <a:lnTo>
                    <a:pt x="66" y="66"/>
                  </a:lnTo>
                  <a:lnTo>
                    <a:pt x="70" y="60"/>
                  </a:lnTo>
                  <a:lnTo>
                    <a:pt x="74" y="54"/>
                  </a:lnTo>
                  <a:lnTo>
                    <a:pt x="76" y="46"/>
                  </a:lnTo>
                  <a:lnTo>
                    <a:pt x="76" y="40"/>
                  </a:lnTo>
                  <a:lnTo>
                    <a:pt x="76" y="32"/>
                  </a:lnTo>
                  <a:lnTo>
                    <a:pt x="74" y="24"/>
                  </a:lnTo>
                  <a:lnTo>
                    <a:pt x="70" y="18"/>
                  </a:lnTo>
                  <a:lnTo>
                    <a:pt x="66" y="12"/>
                  </a:lnTo>
                  <a:lnTo>
                    <a:pt x="60" y="8"/>
                  </a:lnTo>
                  <a:lnTo>
                    <a:pt x="54" y="4"/>
                  </a:lnTo>
                  <a:lnTo>
                    <a:pt x="46" y="2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4" y="24"/>
                  </a:lnTo>
                  <a:lnTo>
                    <a:pt x="0" y="3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2" name="Freeform 132"/>
            <p:cNvSpPr>
              <a:spLocks/>
            </p:cNvSpPr>
            <p:nvPr/>
          </p:nvSpPr>
          <p:spPr bwMode="auto">
            <a:xfrm>
              <a:off x="3435350" y="5670550"/>
              <a:ext cx="79375" cy="79375"/>
            </a:xfrm>
            <a:custGeom>
              <a:avLst/>
              <a:gdLst>
                <a:gd name="T0" fmla="*/ 0 w 50"/>
                <a:gd name="T1" fmla="*/ 2147483646 h 50"/>
                <a:gd name="T2" fmla="*/ 0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2147483646 w 50"/>
                <a:gd name="T21" fmla="*/ 2147483646 h 50"/>
                <a:gd name="T22" fmla="*/ 2147483646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0 w 50"/>
                <a:gd name="T41" fmla="*/ 2147483646 h 50"/>
                <a:gd name="T42" fmla="*/ 0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0" y="26"/>
                  </a:moveTo>
                  <a:lnTo>
                    <a:pt x="0" y="26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lnTo>
                    <a:pt x="34" y="48"/>
                  </a:lnTo>
                  <a:lnTo>
                    <a:pt x="42" y="42"/>
                  </a:lnTo>
                  <a:lnTo>
                    <a:pt x="48" y="34"/>
                  </a:lnTo>
                  <a:lnTo>
                    <a:pt x="50" y="26"/>
                  </a:lnTo>
                  <a:lnTo>
                    <a:pt x="48" y="16"/>
                  </a:lnTo>
                  <a:lnTo>
                    <a:pt x="42" y="8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3" name="Freeform 133"/>
            <p:cNvSpPr>
              <a:spLocks/>
            </p:cNvSpPr>
            <p:nvPr/>
          </p:nvSpPr>
          <p:spPr bwMode="auto">
            <a:xfrm>
              <a:off x="4041775" y="5959475"/>
              <a:ext cx="79375" cy="79375"/>
            </a:xfrm>
            <a:custGeom>
              <a:avLst/>
              <a:gdLst>
                <a:gd name="T0" fmla="*/ 0 w 50"/>
                <a:gd name="T1" fmla="*/ 2147483646 h 50"/>
                <a:gd name="T2" fmla="*/ 0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2147483646 w 50"/>
                <a:gd name="T21" fmla="*/ 2147483646 h 50"/>
                <a:gd name="T22" fmla="*/ 2147483646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0 w 50"/>
                <a:gd name="T41" fmla="*/ 2147483646 h 50"/>
                <a:gd name="T42" fmla="*/ 0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4" y="48"/>
                  </a:lnTo>
                  <a:lnTo>
                    <a:pt x="24" y="50"/>
                  </a:lnTo>
                  <a:lnTo>
                    <a:pt x="34" y="48"/>
                  </a:lnTo>
                  <a:lnTo>
                    <a:pt x="42" y="42"/>
                  </a:lnTo>
                  <a:lnTo>
                    <a:pt x="48" y="34"/>
                  </a:lnTo>
                  <a:lnTo>
                    <a:pt x="50" y="24"/>
                  </a:lnTo>
                  <a:lnTo>
                    <a:pt x="48" y="16"/>
                  </a:lnTo>
                  <a:lnTo>
                    <a:pt x="42" y="8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8"/>
                  </a:lnTo>
                  <a:lnTo>
                    <a:pt x="2" y="16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4" name="Freeform 134"/>
            <p:cNvSpPr>
              <a:spLocks/>
            </p:cNvSpPr>
            <p:nvPr/>
          </p:nvSpPr>
          <p:spPr bwMode="auto">
            <a:xfrm>
              <a:off x="5514975" y="5978525"/>
              <a:ext cx="79375" cy="76200"/>
            </a:xfrm>
            <a:custGeom>
              <a:avLst/>
              <a:gdLst>
                <a:gd name="T0" fmla="*/ 0 w 50"/>
                <a:gd name="T1" fmla="*/ 2147483646 h 48"/>
                <a:gd name="T2" fmla="*/ 0 w 50"/>
                <a:gd name="T3" fmla="*/ 2147483646 h 48"/>
                <a:gd name="T4" fmla="*/ 2147483646 w 50"/>
                <a:gd name="T5" fmla="*/ 2147483646 h 48"/>
                <a:gd name="T6" fmla="*/ 2147483646 w 50"/>
                <a:gd name="T7" fmla="*/ 2147483646 h 48"/>
                <a:gd name="T8" fmla="*/ 2147483646 w 50"/>
                <a:gd name="T9" fmla="*/ 2147483646 h 48"/>
                <a:gd name="T10" fmla="*/ 2147483646 w 50"/>
                <a:gd name="T11" fmla="*/ 2147483646 h 48"/>
                <a:gd name="T12" fmla="*/ 2147483646 w 50"/>
                <a:gd name="T13" fmla="*/ 2147483646 h 48"/>
                <a:gd name="T14" fmla="*/ 2147483646 w 50"/>
                <a:gd name="T15" fmla="*/ 2147483646 h 48"/>
                <a:gd name="T16" fmla="*/ 2147483646 w 50"/>
                <a:gd name="T17" fmla="*/ 2147483646 h 48"/>
                <a:gd name="T18" fmla="*/ 2147483646 w 50"/>
                <a:gd name="T19" fmla="*/ 2147483646 h 48"/>
                <a:gd name="T20" fmla="*/ 2147483646 w 50"/>
                <a:gd name="T21" fmla="*/ 2147483646 h 48"/>
                <a:gd name="T22" fmla="*/ 2147483646 w 50"/>
                <a:gd name="T23" fmla="*/ 2147483646 h 48"/>
                <a:gd name="T24" fmla="*/ 2147483646 w 50"/>
                <a:gd name="T25" fmla="*/ 2147483646 h 48"/>
                <a:gd name="T26" fmla="*/ 2147483646 w 50"/>
                <a:gd name="T27" fmla="*/ 2147483646 h 48"/>
                <a:gd name="T28" fmla="*/ 2147483646 w 50"/>
                <a:gd name="T29" fmla="*/ 2147483646 h 48"/>
                <a:gd name="T30" fmla="*/ 2147483646 w 50"/>
                <a:gd name="T31" fmla="*/ 0 h 48"/>
                <a:gd name="T32" fmla="*/ 2147483646 w 50"/>
                <a:gd name="T33" fmla="*/ 0 h 48"/>
                <a:gd name="T34" fmla="*/ 2147483646 w 50"/>
                <a:gd name="T35" fmla="*/ 2147483646 h 48"/>
                <a:gd name="T36" fmla="*/ 2147483646 w 50"/>
                <a:gd name="T37" fmla="*/ 2147483646 h 48"/>
                <a:gd name="T38" fmla="*/ 2147483646 w 50"/>
                <a:gd name="T39" fmla="*/ 2147483646 h 48"/>
                <a:gd name="T40" fmla="*/ 0 w 50"/>
                <a:gd name="T41" fmla="*/ 2147483646 h 48"/>
                <a:gd name="T42" fmla="*/ 0 w 50"/>
                <a:gd name="T43" fmla="*/ 2147483646 h 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48"/>
                <a:gd name="T68" fmla="*/ 50 w 50"/>
                <a:gd name="T69" fmla="*/ 48 h 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48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4" y="46"/>
                  </a:lnTo>
                  <a:lnTo>
                    <a:pt x="24" y="48"/>
                  </a:lnTo>
                  <a:lnTo>
                    <a:pt x="34" y="46"/>
                  </a:lnTo>
                  <a:lnTo>
                    <a:pt x="42" y="42"/>
                  </a:lnTo>
                  <a:lnTo>
                    <a:pt x="48" y="34"/>
                  </a:lnTo>
                  <a:lnTo>
                    <a:pt x="50" y="24"/>
                  </a:lnTo>
                  <a:lnTo>
                    <a:pt x="48" y="14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5" name="Freeform 135"/>
            <p:cNvSpPr>
              <a:spLocks/>
            </p:cNvSpPr>
            <p:nvPr/>
          </p:nvSpPr>
          <p:spPr bwMode="auto">
            <a:xfrm>
              <a:off x="3457575" y="5892800"/>
              <a:ext cx="111125" cy="111125"/>
            </a:xfrm>
            <a:custGeom>
              <a:avLst/>
              <a:gdLst>
                <a:gd name="T0" fmla="*/ 0 w 70"/>
                <a:gd name="T1" fmla="*/ 2147483646 h 70"/>
                <a:gd name="T2" fmla="*/ 0 w 70"/>
                <a:gd name="T3" fmla="*/ 2147483646 h 70"/>
                <a:gd name="T4" fmla="*/ 0 w 70"/>
                <a:gd name="T5" fmla="*/ 2147483646 h 70"/>
                <a:gd name="T6" fmla="*/ 2147483646 w 70"/>
                <a:gd name="T7" fmla="*/ 2147483646 h 70"/>
                <a:gd name="T8" fmla="*/ 2147483646 w 70"/>
                <a:gd name="T9" fmla="*/ 2147483646 h 70"/>
                <a:gd name="T10" fmla="*/ 2147483646 w 70"/>
                <a:gd name="T11" fmla="*/ 2147483646 h 70"/>
                <a:gd name="T12" fmla="*/ 2147483646 w 70"/>
                <a:gd name="T13" fmla="*/ 2147483646 h 70"/>
                <a:gd name="T14" fmla="*/ 2147483646 w 70"/>
                <a:gd name="T15" fmla="*/ 2147483646 h 70"/>
                <a:gd name="T16" fmla="*/ 2147483646 w 70"/>
                <a:gd name="T17" fmla="*/ 2147483646 h 70"/>
                <a:gd name="T18" fmla="*/ 2147483646 w 70"/>
                <a:gd name="T19" fmla="*/ 2147483646 h 70"/>
                <a:gd name="T20" fmla="*/ 2147483646 w 70"/>
                <a:gd name="T21" fmla="*/ 2147483646 h 70"/>
                <a:gd name="T22" fmla="*/ 2147483646 w 70"/>
                <a:gd name="T23" fmla="*/ 2147483646 h 70"/>
                <a:gd name="T24" fmla="*/ 2147483646 w 70"/>
                <a:gd name="T25" fmla="*/ 2147483646 h 70"/>
                <a:gd name="T26" fmla="*/ 2147483646 w 70"/>
                <a:gd name="T27" fmla="*/ 2147483646 h 70"/>
                <a:gd name="T28" fmla="*/ 2147483646 w 70"/>
                <a:gd name="T29" fmla="*/ 2147483646 h 70"/>
                <a:gd name="T30" fmla="*/ 2147483646 w 70"/>
                <a:gd name="T31" fmla="*/ 2147483646 h 70"/>
                <a:gd name="T32" fmla="*/ 2147483646 w 70"/>
                <a:gd name="T33" fmla="*/ 2147483646 h 70"/>
                <a:gd name="T34" fmla="*/ 2147483646 w 70"/>
                <a:gd name="T35" fmla="*/ 2147483646 h 70"/>
                <a:gd name="T36" fmla="*/ 2147483646 w 70"/>
                <a:gd name="T37" fmla="*/ 2147483646 h 70"/>
                <a:gd name="T38" fmla="*/ 2147483646 w 70"/>
                <a:gd name="T39" fmla="*/ 2147483646 h 70"/>
                <a:gd name="T40" fmla="*/ 2147483646 w 70"/>
                <a:gd name="T41" fmla="*/ 2147483646 h 70"/>
                <a:gd name="T42" fmla="*/ 2147483646 w 70"/>
                <a:gd name="T43" fmla="*/ 2147483646 h 70"/>
                <a:gd name="T44" fmla="*/ 2147483646 w 70"/>
                <a:gd name="T45" fmla="*/ 2147483646 h 70"/>
                <a:gd name="T46" fmla="*/ 2147483646 w 70"/>
                <a:gd name="T47" fmla="*/ 2147483646 h 70"/>
                <a:gd name="T48" fmla="*/ 2147483646 w 70"/>
                <a:gd name="T49" fmla="*/ 2147483646 h 70"/>
                <a:gd name="T50" fmla="*/ 2147483646 w 70"/>
                <a:gd name="T51" fmla="*/ 2147483646 h 70"/>
                <a:gd name="T52" fmla="*/ 2147483646 w 70"/>
                <a:gd name="T53" fmla="*/ 0 h 70"/>
                <a:gd name="T54" fmla="*/ 2147483646 w 70"/>
                <a:gd name="T55" fmla="*/ 0 h 70"/>
                <a:gd name="T56" fmla="*/ 2147483646 w 70"/>
                <a:gd name="T57" fmla="*/ 0 h 70"/>
                <a:gd name="T58" fmla="*/ 2147483646 w 70"/>
                <a:gd name="T59" fmla="*/ 0 h 70"/>
                <a:gd name="T60" fmla="*/ 2147483646 w 70"/>
                <a:gd name="T61" fmla="*/ 2147483646 h 70"/>
                <a:gd name="T62" fmla="*/ 2147483646 w 70"/>
                <a:gd name="T63" fmla="*/ 2147483646 h 70"/>
                <a:gd name="T64" fmla="*/ 2147483646 w 70"/>
                <a:gd name="T65" fmla="*/ 2147483646 h 70"/>
                <a:gd name="T66" fmla="*/ 2147483646 w 70"/>
                <a:gd name="T67" fmla="*/ 2147483646 h 70"/>
                <a:gd name="T68" fmla="*/ 2147483646 w 70"/>
                <a:gd name="T69" fmla="*/ 2147483646 h 70"/>
                <a:gd name="T70" fmla="*/ 0 w 70"/>
                <a:gd name="T71" fmla="*/ 2147483646 h 70"/>
                <a:gd name="T72" fmla="*/ 0 w 70"/>
                <a:gd name="T73" fmla="*/ 2147483646 h 70"/>
                <a:gd name="T74" fmla="*/ 0 w 70"/>
                <a:gd name="T75" fmla="*/ 2147483646 h 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70"/>
                <a:gd name="T116" fmla="*/ 70 w 70"/>
                <a:gd name="T117" fmla="*/ 70 h 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70">
                  <a:moveTo>
                    <a:pt x="0" y="34"/>
                  </a:moveTo>
                  <a:lnTo>
                    <a:pt x="0" y="34"/>
                  </a:lnTo>
                  <a:lnTo>
                    <a:pt x="0" y="42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60"/>
                  </a:lnTo>
                  <a:lnTo>
                    <a:pt x="14" y="64"/>
                  </a:lnTo>
                  <a:lnTo>
                    <a:pt x="20" y="68"/>
                  </a:lnTo>
                  <a:lnTo>
                    <a:pt x="28" y="70"/>
                  </a:lnTo>
                  <a:lnTo>
                    <a:pt x="34" y="70"/>
                  </a:lnTo>
                  <a:lnTo>
                    <a:pt x="42" y="70"/>
                  </a:lnTo>
                  <a:lnTo>
                    <a:pt x="48" y="68"/>
                  </a:lnTo>
                  <a:lnTo>
                    <a:pt x="54" y="64"/>
                  </a:lnTo>
                  <a:lnTo>
                    <a:pt x="60" y="60"/>
                  </a:lnTo>
                  <a:lnTo>
                    <a:pt x="64" y="54"/>
                  </a:lnTo>
                  <a:lnTo>
                    <a:pt x="68" y="48"/>
                  </a:lnTo>
                  <a:lnTo>
                    <a:pt x="70" y="42"/>
                  </a:lnTo>
                  <a:lnTo>
                    <a:pt x="70" y="34"/>
                  </a:lnTo>
                  <a:lnTo>
                    <a:pt x="70" y="28"/>
                  </a:lnTo>
                  <a:lnTo>
                    <a:pt x="68" y="22"/>
                  </a:lnTo>
                  <a:lnTo>
                    <a:pt x="64" y="16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0" y="2"/>
                  </a:lnTo>
                  <a:lnTo>
                    <a:pt x="14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6" name="Freeform 136"/>
            <p:cNvSpPr>
              <a:spLocks/>
            </p:cNvSpPr>
            <p:nvPr/>
          </p:nvSpPr>
          <p:spPr bwMode="auto">
            <a:xfrm>
              <a:off x="3517900" y="5816600"/>
              <a:ext cx="76200" cy="79375"/>
            </a:xfrm>
            <a:custGeom>
              <a:avLst/>
              <a:gdLst>
                <a:gd name="T0" fmla="*/ 0 w 48"/>
                <a:gd name="T1" fmla="*/ 2147483646 h 50"/>
                <a:gd name="T2" fmla="*/ 0 w 48"/>
                <a:gd name="T3" fmla="*/ 2147483646 h 50"/>
                <a:gd name="T4" fmla="*/ 2147483646 w 48"/>
                <a:gd name="T5" fmla="*/ 2147483646 h 50"/>
                <a:gd name="T6" fmla="*/ 2147483646 w 48"/>
                <a:gd name="T7" fmla="*/ 2147483646 h 50"/>
                <a:gd name="T8" fmla="*/ 2147483646 w 48"/>
                <a:gd name="T9" fmla="*/ 2147483646 h 50"/>
                <a:gd name="T10" fmla="*/ 2147483646 w 48"/>
                <a:gd name="T11" fmla="*/ 2147483646 h 50"/>
                <a:gd name="T12" fmla="*/ 2147483646 w 48"/>
                <a:gd name="T13" fmla="*/ 2147483646 h 50"/>
                <a:gd name="T14" fmla="*/ 2147483646 w 48"/>
                <a:gd name="T15" fmla="*/ 2147483646 h 50"/>
                <a:gd name="T16" fmla="*/ 2147483646 w 48"/>
                <a:gd name="T17" fmla="*/ 2147483646 h 50"/>
                <a:gd name="T18" fmla="*/ 2147483646 w 48"/>
                <a:gd name="T19" fmla="*/ 2147483646 h 50"/>
                <a:gd name="T20" fmla="*/ 2147483646 w 48"/>
                <a:gd name="T21" fmla="*/ 2147483646 h 50"/>
                <a:gd name="T22" fmla="*/ 2147483646 w 48"/>
                <a:gd name="T23" fmla="*/ 2147483646 h 50"/>
                <a:gd name="T24" fmla="*/ 2147483646 w 48"/>
                <a:gd name="T25" fmla="*/ 2147483646 h 50"/>
                <a:gd name="T26" fmla="*/ 2147483646 w 48"/>
                <a:gd name="T27" fmla="*/ 2147483646 h 50"/>
                <a:gd name="T28" fmla="*/ 2147483646 w 48"/>
                <a:gd name="T29" fmla="*/ 2147483646 h 50"/>
                <a:gd name="T30" fmla="*/ 2147483646 w 48"/>
                <a:gd name="T31" fmla="*/ 0 h 50"/>
                <a:gd name="T32" fmla="*/ 2147483646 w 48"/>
                <a:gd name="T33" fmla="*/ 0 h 50"/>
                <a:gd name="T34" fmla="*/ 2147483646 w 48"/>
                <a:gd name="T35" fmla="*/ 2147483646 h 50"/>
                <a:gd name="T36" fmla="*/ 2147483646 w 48"/>
                <a:gd name="T37" fmla="*/ 2147483646 h 50"/>
                <a:gd name="T38" fmla="*/ 2147483646 w 48"/>
                <a:gd name="T39" fmla="*/ 2147483646 h 50"/>
                <a:gd name="T40" fmla="*/ 0 w 48"/>
                <a:gd name="T41" fmla="*/ 2147483646 h 50"/>
                <a:gd name="T42" fmla="*/ 0 w 48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50"/>
                <a:gd name="T68" fmla="*/ 48 w 48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50">
                  <a:moveTo>
                    <a:pt x="0" y="26"/>
                  </a:moveTo>
                  <a:lnTo>
                    <a:pt x="0" y="26"/>
                  </a:lnTo>
                  <a:lnTo>
                    <a:pt x="2" y="34"/>
                  </a:lnTo>
                  <a:lnTo>
                    <a:pt x="6" y="42"/>
                  </a:lnTo>
                  <a:lnTo>
                    <a:pt x="14" y="48"/>
                  </a:lnTo>
                  <a:lnTo>
                    <a:pt x="24" y="50"/>
                  </a:lnTo>
                  <a:lnTo>
                    <a:pt x="34" y="48"/>
                  </a:lnTo>
                  <a:lnTo>
                    <a:pt x="42" y="42"/>
                  </a:lnTo>
                  <a:lnTo>
                    <a:pt x="46" y="34"/>
                  </a:lnTo>
                  <a:lnTo>
                    <a:pt x="48" y="26"/>
                  </a:lnTo>
                  <a:lnTo>
                    <a:pt x="46" y="16"/>
                  </a:lnTo>
                  <a:lnTo>
                    <a:pt x="42" y="8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6" y="8"/>
                  </a:lnTo>
                  <a:lnTo>
                    <a:pt x="2" y="1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7" name="Freeform 137"/>
            <p:cNvSpPr>
              <a:spLocks/>
            </p:cNvSpPr>
            <p:nvPr/>
          </p:nvSpPr>
          <p:spPr bwMode="auto">
            <a:xfrm>
              <a:off x="3663950" y="5762625"/>
              <a:ext cx="111125" cy="111125"/>
            </a:xfrm>
            <a:custGeom>
              <a:avLst/>
              <a:gdLst>
                <a:gd name="T0" fmla="*/ 0 w 70"/>
                <a:gd name="T1" fmla="*/ 2147483646 h 70"/>
                <a:gd name="T2" fmla="*/ 0 w 70"/>
                <a:gd name="T3" fmla="*/ 2147483646 h 70"/>
                <a:gd name="T4" fmla="*/ 2147483646 w 70"/>
                <a:gd name="T5" fmla="*/ 2147483646 h 70"/>
                <a:gd name="T6" fmla="*/ 2147483646 w 70"/>
                <a:gd name="T7" fmla="*/ 2147483646 h 70"/>
                <a:gd name="T8" fmla="*/ 2147483646 w 70"/>
                <a:gd name="T9" fmla="*/ 2147483646 h 70"/>
                <a:gd name="T10" fmla="*/ 2147483646 w 70"/>
                <a:gd name="T11" fmla="*/ 2147483646 h 70"/>
                <a:gd name="T12" fmla="*/ 2147483646 w 70"/>
                <a:gd name="T13" fmla="*/ 2147483646 h 70"/>
                <a:gd name="T14" fmla="*/ 2147483646 w 70"/>
                <a:gd name="T15" fmla="*/ 2147483646 h 70"/>
                <a:gd name="T16" fmla="*/ 2147483646 w 70"/>
                <a:gd name="T17" fmla="*/ 2147483646 h 70"/>
                <a:gd name="T18" fmla="*/ 2147483646 w 70"/>
                <a:gd name="T19" fmla="*/ 2147483646 h 70"/>
                <a:gd name="T20" fmla="*/ 2147483646 w 70"/>
                <a:gd name="T21" fmla="*/ 2147483646 h 70"/>
                <a:gd name="T22" fmla="*/ 2147483646 w 70"/>
                <a:gd name="T23" fmla="*/ 2147483646 h 70"/>
                <a:gd name="T24" fmla="*/ 2147483646 w 70"/>
                <a:gd name="T25" fmla="*/ 2147483646 h 70"/>
                <a:gd name="T26" fmla="*/ 2147483646 w 70"/>
                <a:gd name="T27" fmla="*/ 2147483646 h 70"/>
                <a:gd name="T28" fmla="*/ 2147483646 w 70"/>
                <a:gd name="T29" fmla="*/ 2147483646 h 70"/>
                <a:gd name="T30" fmla="*/ 2147483646 w 70"/>
                <a:gd name="T31" fmla="*/ 2147483646 h 70"/>
                <a:gd name="T32" fmla="*/ 2147483646 w 70"/>
                <a:gd name="T33" fmla="*/ 2147483646 h 70"/>
                <a:gd name="T34" fmla="*/ 2147483646 w 70"/>
                <a:gd name="T35" fmla="*/ 2147483646 h 70"/>
                <a:gd name="T36" fmla="*/ 2147483646 w 70"/>
                <a:gd name="T37" fmla="*/ 2147483646 h 70"/>
                <a:gd name="T38" fmla="*/ 2147483646 w 70"/>
                <a:gd name="T39" fmla="*/ 2147483646 h 70"/>
                <a:gd name="T40" fmla="*/ 2147483646 w 70"/>
                <a:gd name="T41" fmla="*/ 2147483646 h 70"/>
                <a:gd name="T42" fmla="*/ 2147483646 w 70"/>
                <a:gd name="T43" fmla="*/ 2147483646 h 70"/>
                <a:gd name="T44" fmla="*/ 2147483646 w 70"/>
                <a:gd name="T45" fmla="*/ 2147483646 h 70"/>
                <a:gd name="T46" fmla="*/ 2147483646 w 70"/>
                <a:gd name="T47" fmla="*/ 2147483646 h 70"/>
                <a:gd name="T48" fmla="*/ 2147483646 w 70"/>
                <a:gd name="T49" fmla="*/ 2147483646 h 70"/>
                <a:gd name="T50" fmla="*/ 2147483646 w 70"/>
                <a:gd name="T51" fmla="*/ 2147483646 h 70"/>
                <a:gd name="T52" fmla="*/ 2147483646 w 70"/>
                <a:gd name="T53" fmla="*/ 0 h 70"/>
                <a:gd name="T54" fmla="*/ 2147483646 w 70"/>
                <a:gd name="T55" fmla="*/ 0 h 70"/>
                <a:gd name="T56" fmla="*/ 2147483646 w 70"/>
                <a:gd name="T57" fmla="*/ 0 h 70"/>
                <a:gd name="T58" fmla="*/ 2147483646 w 70"/>
                <a:gd name="T59" fmla="*/ 0 h 70"/>
                <a:gd name="T60" fmla="*/ 2147483646 w 70"/>
                <a:gd name="T61" fmla="*/ 2147483646 h 70"/>
                <a:gd name="T62" fmla="*/ 2147483646 w 70"/>
                <a:gd name="T63" fmla="*/ 2147483646 h 70"/>
                <a:gd name="T64" fmla="*/ 2147483646 w 70"/>
                <a:gd name="T65" fmla="*/ 2147483646 h 70"/>
                <a:gd name="T66" fmla="*/ 2147483646 w 70"/>
                <a:gd name="T67" fmla="*/ 2147483646 h 70"/>
                <a:gd name="T68" fmla="*/ 2147483646 w 70"/>
                <a:gd name="T69" fmla="*/ 2147483646 h 70"/>
                <a:gd name="T70" fmla="*/ 2147483646 w 70"/>
                <a:gd name="T71" fmla="*/ 2147483646 h 70"/>
                <a:gd name="T72" fmla="*/ 0 w 70"/>
                <a:gd name="T73" fmla="*/ 2147483646 h 70"/>
                <a:gd name="T74" fmla="*/ 0 w 70"/>
                <a:gd name="T75" fmla="*/ 2147483646 h 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70"/>
                <a:gd name="T116" fmla="*/ 70 w 70"/>
                <a:gd name="T117" fmla="*/ 70 h 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70">
                  <a:moveTo>
                    <a:pt x="0" y="34"/>
                  </a:moveTo>
                  <a:lnTo>
                    <a:pt x="0" y="34"/>
                  </a:lnTo>
                  <a:lnTo>
                    <a:pt x="2" y="42"/>
                  </a:lnTo>
                  <a:lnTo>
                    <a:pt x="4" y="48"/>
                  </a:lnTo>
                  <a:lnTo>
                    <a:pt x="6" y="54"/>
                  </a:lnTo>
                  <a:lnTo>
                    <a:pt x="10" y="60"/>
                  </a:lnTo>
                  <a:lnTo>
                    <a:pt x="16" y="64"/>
                  </a:lnTo>
                  <a:lnTo>
                    <a:pt x="22" y="66"/>
                  </a:lnTo>
                  <a:lnTo>
                    <a:pt x="28" y="68"/>
                  </a:lnTo>
                  <a:lnTo>
                    <a:pt x="36" y="70"/>
                  </a:lnTo>
                  <a:lnTo>
                    <a:pt x="42" y="68"/>
                  </a:lnTo>
                  <a:lnTo>
                    <a:pt x="48" y="66"/>
                  </a:lnTo>
                  <a:lnTo>
                    <a:pt x="54" y="64"/>
                  </a:lnTo>
                  <a:lnTo>
                    <a:pt x="60" y="60"/>
                  </a:lnTo>
                  <a:lnTo>
                    <a:pt x="64" y="54"/>
                  </a:lnTo>
                  <a:lnTo>
                    <a:pt x="66" y="48"/>
                  </a:lnTo>
                  <a:lnTo>
                    <a:pt x="68" y="42"/>
                  </a:lnTo>
                  <a:lnTo>
                    <a:pt x="70" y="34"/>
                  </a:lnTo>
                  <a:lnTo>
                    <a:pt x="68" y="28"/>
                  </a:lnTo>
                  <a:lnTo>
                    <a:pt x="66" y="22"/>
                  </a:lnTo>
                  <a:lnTo>
                    <a:pt x="64" y="16"/>
                  </a:lnTo>
                  <a:lnTo>
                    <a:pt x="60" y="10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8" name="Freeform 138"/>
            <p:cNvSpPr>
              <a:spLocks/>
            </p:cNvSpPr>
            <p:nvPr/>
          </p:nvSpPr>
          <p:spPr bwMode="auto">
            <a:xfrm>
              <a:off x="3708400" y="5959475"/>
              <a:ext cx="79375" cy="79375"/>
            </a:xfrm>
            <a:custGeom>
              <a:avLst/>
              <a:gdLst>
                <a:gd name="T0" fmla="*/ 0 w 50"/>
                <a:gd name="T1" fmla="*/ 2147483646 h 50"/>
                <a:gd name="T2" fmla="*/ 0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2147483646 w 50"/>
                <a:gd name="T21" fmla="*/ 2147483646 h 50"/>
                <a:gd name="T22" fmla="*/ 2147483646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0 w 50"/>
                <a:gd name="T41" fmla="*/ 2147483646 h 50"/>
                <a:gd name="T42" fmla="*/ 0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lnTo>
                    <a:pt x="34" y="48"/>
                  </a:lnTo>
                  <a:lnTo>
                    <a:pt x="42" y="42"/>
                  </a:lnTo>
                  <a:lnTo>
                    <a:pt x="48" y="34"/>
                  </a:lnTo>
                  <a:lnTo>
                    <a:pt x="50" y="24"/>
                  </a:lnTo>
                  <a:lnTo>
                    <a:pt x="48" y="14"/>
                  </a:lnTo>
                  <a:lnTo>
                    <a:pt x="42" y="8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9" name="Freeform 139"/>
            <p:cNvSpPr>
              <a:spLocks/>
            </p:cNvSpPr>
            <p:nvPr/>
          </p:nvSpPr>
          <p:spPr bwMode="auto">
            <a:xfrm>
              <a:off x="5267325" y="5899150"/>
              <a:ext cx="158750" cy="146050"/>
            </a:xfrm>
            <a:custGeom>
              <a:avLst/>
              <a:gdLst>
                <a:gd name="T0" fmla="*/ 2147483646 w 100"/>
                <a:gd name="T1" fmla="*/ 2147483646 h 92"/>
                <a:gd name="T2" fmla="*/ 2147483646 w 100"/>
                <a:gd name="T3" fmla="*/ 2147483646 h 92"/>
                <a:gd name="T4" fmla="*/ 2147483646 w 100"/>
                <a:gd name="T5" fmla="*/ 2147483646 h 92"/>
                <a:gd name="T6" fmla="*/ 2147483646 w 100"/>
                <a:gd name="T7" fmla="*/ 2147483646 h 92"/>
                <a:gd name="T8" fmla="*/ 2147483646 w 100"/>
                <a:gd name="T9" fmla="*/ 2147483646 h 92"/>
                <a:gd name="T10" fmla="*/ 2147483646 w 100"/>
                <a:gd name="T11" fmla="*/ 2147483646 h 92"/>
                <a:gd name="T12" fmla="*/ 2147483646 w 100"/>
                <a:gd name="T13" fmla="*/ 2147483646 h 92"/>
                <a:gd name="T14" fmla="*/ 2147483646 w 100"/>
                <a:gd name="T15" fmla="*/ 2147483646 h 92"/>
                <a:gd name="T16" fmla="*/ 2147483646 w 100"/>
                <a:gd name="T17" fmla="*/ 2147483646 h 92"/>
                <a:gd name="T18" fmla="*/ 2147483646 w 100"/>
                <a:gd name="T19" fmla="*/ 2147483646 h 92"/>
                <a:gd name="T20" fmla="*/ 2147483646 w 100"/>
                <a:gd name="T21" fmla="*/ 2147483646 h 92"/>
                <a:gd name="T22" fmla="*/ 2147483646 w 100"/>
                <a:gd name="T23" fmla="*/ 2147483646 h 92"/>
                <a:gd name="T24" fmla="*/ 2147483646 w 100"/>
                <a:gd name="T25" fmla="*/ 2147483646 h 92"/>
                <a:gd name="T26" fmla="*/ 2147483646 w 100"/>
                <a:gd name="T27" fmla="*/ 2147483646 h 92"/>
                <a:gd name="T28" fmla="*/ 2147483646 w 100"/>
                <a:gd name="T29" fmla="*/ 2147483646 h 92"/>
                <a:gd name="T30" fmla="*/ 2147483646 w 100"/>
                <a:gd name="T31" fmla="*/ 2147483646 h 92"/>
                <a:gd name="T32" fmla="*/ 2147483646 w 100"/>
                <a:gd name="T33" fmla="*/ 2147483646 h 92"/>
                <a:gd name="T34" fmla="*/ 2147483646 w 100"/>
                <a:gd name="T35" fmla="*/ 2147483646 h 92"/>
                <a:gd name="T36" fmla="*/ 0 w 100"/>
                <a:gd name="T37" fmla="*/ 2147483646 h 92"/>
                <a:gd name="T38" fmla="*/ 0 w 100"/>
                <a:gd name="T39" fmla="*/ 2147483646 h 92"/>
                <a:gd name="T40" fmla="*/ 2147483646 w 100"/>
                <a:gd name="T41" fmla="*/ 2147483646 h 92"/>
                <a:gd name="T42" fmla="*/ 2147483646 w 100"/>
                <a:gd name="T43" fmla="*/ 2147483646 h 92"/>
                <a:gd name="T44" fmla="*/ 2147483646 w 100"/>
                <a:gd name="T45" fmla="*/ 2147483646 h 92"/>
                <a:gd name="T46" fmla="*/ 2147483646 w 100"/>
                <a:gd name="T47" fmla="*/ 2147483646 h 92"/>
                <a:gd name="T48" fmla="*/ 2147483646 w 100"/>
                <a:gd name="T49" fmla="*/ 2147483646 h 92"/>
                <a:gd name="T50" fmla="*/ 2147483646 w 100"/>
                <a:gd name="T51" fmla="*/ 2147483646 h 92"/>
                <a:gd name="T52" fmla="*/ 2147483646 w 100"/>
                <a:gd name="T53" fmla="*/ 2147483646 h 92"/>
                <a:gd name="T54" fmla="*/ 2147483646 w 100"/>
                <a:gd name="T55" fmla="*/ 0 h 92"/>
                <a:gd name="T56" fmla="*/ 2147483646 w 100"/>
                <a:gd name="T57" fmla="*/ 0 h 92"/>
                <a:gd name="T58" fmla="*/ 2147483646 w 100"/>
                <a:gd name="T59" fmla="*/ 2147483646 h 92"/>
                <a:gd name="T60" fmla="*/ 2147483646 w 100"/>
                <a:gd name="T61" fmla="*/ 2147483646 h 92"/>
                <a:gd name="T62" fmla="*/ 2147483646 w 100"/>
                <a:gd name="T63" fmla="*/ 2147483646 h 92"/>
                <a:gd name="T64" fmla="*/ 2147483646 w 100"/>
                <a:gd name="T65" fmla="*/ 2147483646 h 92"/>
                <a:gd name="T66" fmla="*/ 2147483646 w 100"/>
                <a:gd name="T67" fmla="*/ 2147483646 h 92"/>
                <a:gd name="T68" fmla="*/ 2147483646 w 100"/>
                <a:gd name="T69" fmla="*/ 2147483646 h 92"/>
                <a:gd name="T70" fmla="*/ 2147483646 w 100"/>
                <a:gd name="T71" fmla="*/ 2147483646 h 92"/>
                <a:gd name="T72" fmla="*/ 2147483646 w 100"/>
                <a:gd name="T73" fmla="*/ 2147483646 h 92"/>
                <a:gd name="T74" fmla="*/ 2147483646 w 100"/>
                <a:gd name="T75" fmla="*/ 2147483646 h 9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0"/>
                <a:gd name="T115" fmla="*/ 0 h 92"/>
                <a:gd name="T116" fmla="*/ 100 w 100"/>
                <a:gd name="T117" fmla="*/ 92 h 9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0" h="92">
                  <a:moveTo>
                    <a:pt x="100" y="46"/>
                  </a:moveTo>
                  <a:lnTo>
                    <a:pt x="100" y="46"/>
                  </a:lnTo>
                  <a:lnTo>
                    <a:pt x="100" y="56"/>
                  </a:lnTo>
                  <a:lnTo>
                    <a:pt x="96" y="64"/>
                  </a:lnTo>
                  <a:lnTo>
                    <a:pt x="92" y="72"/>
                  </a:lnTo>
                  <a:lnTo>
                    <a:pt x="86" y="80"/>
                  </a:lnTo>
                  <a:lnTo>
                    <a:pt x="78" y="84"/>
                  </a:lnTo>
                  <a:lnTo>
                    <a:pt x="70" y="90"/>
                  </a:lnTo>
                  <a:lnTo>
                    <a:pt x="60" y="92"/>
                  </a:lnTo>
                  <a:lnTo>
                    <a:pt x="50" y="92"/>
                  </a:lnTo>
                  <a:lnTo>
                    <a:pt x="40" y="92"/>
                  </a:lnTo>
                  <a:lnTo>
                    <a:pt x="32" y="90"/>
                  </a:lnTo>
                  <a:lnTo>
                    <a:pt x="22" y="84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2" y="38"/>
                  </a:lnTo>
                  <a:lnTo>
                    <a:pt x="4" y="28"/>
                  </a:lnTo>
                  <a:lnTo>
                    <a:pt x="10" y="20"/>
                  </a:lnTo>
                  <a:lnTo>
                    <a:pt x="16" y="14"/>
                  </a:lnTo>
                  <a:lnTo>
                    <a:pt x="22" y="8"/>
                  </a:lnTo>
                  <a:lnTo>
                    <a:pt x="32" y="4"/>
                  </a:lnTo>
                  <a:lnTo>
                    <a:pt x="40" y="2"/>
                  </a:lnTo>
                  <a:lnTo>
                    <a:pt x="50" y="0"/>
                  </a:lnTo>
                  <a:lnTo>
                    <a:pt x="60" y="2"/>
                  </a:lnTo>
                  <a:lnTo>
                    <a:pt x="70" y="4"/>
                  </a:lnTo>
                  <a:lnTo>
                    <a:pt x="78" y="8"/>
                  </a:lnTo>
                  <a:lnTo>
                    <a:pt x="86" y="14"/>
                  </a:lnTo>
                  <a:lnTo>
                    <a:pt x="92" y="20"/>
                  </a:lnTo>
                  <a:lnTo>
                    <a:pt x="96" y="28"/>
                  </a:lnTo>
                  <a:lnTo>
                    <a:pt x="100" y="38"/>
                  </a:lnTo>
                  <a:lnTo>
                    <a:pt x="100" y="4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0" name="Freeform 140"/>
            <p:cNvSpPr>
              <a:spLocks/>
            </p:cNvSpPr>
            <p:nvPr/>
          </p:nvSpPr>
          <p:spPr bwMode="auto">
            <a:xfrm>
              <a:off x="5445125" y="5857875"/>
              <a:ext cx="120650" cy="120650"/>
            </a:xfrm>
            <a:custGeom>
              <a:avLst/>
              <a:gdLst>
                <a:gd name="T0" fmla="*/ 2147483646 w 76"/>
                <a:gd name="T1" fmla="*/ 2147483646 h 76"/>
                <a:gd name="T2" fmla="*/ 2147483646 w 76"/>
                <a:gd name="T3" fmla="*/ 2147483646 h 76"/>
                <a:gd name="T4" fmla="*/ 2147483646 w 76"/>
                <a:gd name="T5" fmla="*/ 2147483646 h 76"/>
                <a:gd name="T6" fmla="*/ 2147483646 w 76"/>
                <a:gd name="T7" fmla="*/ 2147483646 h 76"/>
                <a:gd name="T8" fmla="*/ 2147483646 w 76"/>
                <a:gd name="T9" fmla="*/ 2147483646 h 76"/>
                <a:gd name="T10" fmla="*/ 2147483646 w 76"/>
                <a:gd name="T11" fmla="*/ 2147483646 h 76"/>
                <a:gd name="T12" fmla="*/ 2147483646 w 76"/>
                <a:gd name="T13" fmla="*/ 2147483646 h 76"/>
                <a:gd name="T14" fmla="*/ 2147483646 w 76"/>
                <a:gd name="T15" fmla="*/ 2147483646 h 76"/>
                <a:gd name="T16" fmla="*/ 2147483646 w 76"/>
                <a:gd name="T17" fmla="*/ 2147483646 h 76"/>
                <a:gd name="T18" fmla="*/ 2147483646 w 76"/>
                <a:gd name="T19" fmla="*/ 2147483646 h 76"/>
                <a:gd name="T20" fmla="*/ 2147483646 w 76"/>
                <a:gd name="T21" fmla="*/ 2147483646 h 76"/>
                <a:gd name="T22" fmla="*/ 2147483646 w 76"/>
                <a:gd name="T23" fmla="*/ 2147483646 h 76"/>
                <a:gd name="T24" fmla="*/ 2147483646 w 76"/>
                <a:gd name="T25" fmla="*/ 2147483646 h 76"/>
                <a:gd name="T26" fmla="*/ 2147483646 w 76"/>
                <a:gd name="T27" fmla="*/ 2147483646 h 76"/>
                <a:gd name="T28" fmla="*/ 2147483646 w 76"/>
                <a:gd name="T29" fmla="*/ 2147483646 h 76"/>
                <a:gd name="T30" fmla="*/ 2147483646 w 76"/>
                <a:gd name="T31" fmla="*/ 2147483646 h 76"/>
                <a:gd name="T32" fmla="*/ 2147483646 w 76"/>
                <a:gd name="T33" fmla="*/ 2147483646 h 76"/>
                <a:gd name="T34" fmla="*/ 0 w 76"/>
                <a:gd name="T35" fmla="*/ 2147483646 h 76"/>
                <a:gd name="T36" fmla="*/ 0 w 76"/>
                <a:gd name="T37" fmla="*/ 2147483646 h 76"/>
                <a:gd name="T38" fmla="*/ 0 w 76"/>
                <a:gd name="T39" fmla="*/ 2147483646 h 76"/>
                <a:gd name="T40" fmla="*/ 0 w 76"/>
                <a:gd name="T41" fmla="*/ 2147483646 h 76"/>
                <a:gd name="T42" fmla="*/ 2147483646 w 76"/>
                <a:gd name="T43" fmla="*/ 2147483646 h 76"/>
                <a:gd name="T44" fmla="*/ 2147483646 w 76"/>
                <a:gd name="T45" fmla="*/ 2147483646 h 76"/>
                <a:gd name="T46" fmla="*/ 2147483646 w 76"/>
                <a:gd name="T47" fmla="*/ 2147483646 h 76"/>
                <a:gd name="T48" fmla="*/ 2147483646 w 76"/>
                <a:gd name="T49" fmla="*/ 2147483646 h 76"/>
                <a:gd name="T50" fmla="*/ 2147483646 w 76"/>
                <a:gd name="T51" fmla="*/ 2147483646 h 76"/>
                <a:gd name="T52" fmla="*/ 2147483646 w 76"/>
                <a:gd name="T53" fmla="*/ 0 h 76"/>
                <a:gd name="T54" fmla="*/ 2147483646 w 76"/>
                <a:gd name="T55" fmla="*/ 0 h 76"/>
                <a:gd name="T56" fmla="*/ 2147483646 w 76"/>
                <a:gd name="T57" fmla="*/ 0 h 76"/>
                <a:gd name="T58" fmla="*/ 2147483646 w 76"/>
                <a:gd name="T59" fmla="*/ 0 h 76"/>
                <a:gd name="T60" fmla="*/ 2147483646 w 76"/>
                <a:gd name="T61" fmla="*/ 2147483646 h 76"/>
                <a:gd name="T62" fmla="*/ 2147483646 w 76"/>
                <a:gd name="T63" fmla="*/ 2147483646 h 76"/>
                <a:gd name="T64" fmla="*/ 2147483646 w 76"/>
                <a:gd name="T65" fmla="*/ 2147483646 h 76"/>
                <a:gd name="T66" fmla="*/ 2147483646 w 76"/>
                <a:gd name="T67" fmla="*/ 2147483646 h 76"/>
                <a:gd name="T68" fmla="*/ 2147483646 w 76"/>
                <a:gd name="T69" fmla="*/ 2147483646 h 76"/>
                <a:gd name="T70" fmla="*/ 2147483646 w 76"/>
                <a:gd name="T71" fmla="*/ 2147483646 h 76"/>
                <a:gd name="T72" fmla="*/ 2147483646 w 76"/>
                <a:gd name="T73" fmla="*/ 2147483646 h 76"/>
                <a:gd name="T74" fmla="*/ 2147483646 w 76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6"/>
                <a:gd name="T116" fmla="*/ 76 w 76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6">
                  <a:moveTo>
                    <a:pt x="76" y="38"/>
                  </a:moveTo>
                  <a:lnTo>
                    <a:pt x="76" y="38"/>
                  </a:lnTo>
                  <a:lnTo>
                    <a:pt x="76" y="46"/>
                  </a:lnTo>
                  <a:lnTo>
                    <a:pt x="74" y="52"/>
                  </a:lnTo>
                  <a:lnTo>
                    <a:pt x="70" y="58"/>
                  </a:lnTo>
                  <a:lnTo>
                    <a:pt x="66" y="64"/>
                  </a:lnTo>
                  <a:lnTo>
                    <a:pt x="60" y="70"/>
                  </a:lnTo>
                  <a:lnTo>
                    <a:pt x="52" y="72"/>
                  </a:lnTo>
                  <a:lnTo>
                    <a:pt x="46" y="76"/>
                  </a:lnTo>
                  <a:lnTo>
                    <a:pt x="38" y="76"/>
                  </a:lnTo>
                  <a:lnTo>
                    <a:pt x="30" y="76"/>
                  </a:lnTo>
                  <a:lnTo>
                    <a:pt x="24" y="72"/>
                  </a:lnTo>
                  <a:lnTo>
                    <a:pt x="16" y="70"/>
                  </a:lnTo>
                  <a:lnTo>
                    <a:pt x="10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2" y="2"/>
                  </a:lnTo>
                  <a:lnTo>
                    <a:pt x="60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4" y="22"/>
                  </a:lnTo>
                  <a:lnTo>
                    <a:pt x="76" y="30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1" name="Freeform 141"/>
            <p:cNvSpPr>
              <a:spLocks/>
            </p:cNvSpPr>
            <p:nvPr/>
          </p:nvSpPr>
          <p:spPr bwMode="auto">
            <a:xfrm>
              <a:off x="5578475" y="5851525"/>
              <a:ext cx="146050" cy="146050"/>
            </a:xfrm>
            <a:custGeom>
              <a:avLst/>
              <a:gdLst>
                <a:gd name="T0" fmla="*/ 2147483646 w 92"/>
                <a:gd name="T1" fmla="*/ 2147483646 h 92"/>
                <a:gd name="T2" fmla="*/ 2147483646 w 92"/>
                <a:gd name="T3" fmla="*/ 2147483646 h 92"/>
                <a:gd name="T4" fmla="*/ 2147483646 w 92"/>
                <a:gd name="T5" fmla="*/ 2147483646 h 92"/>
                <a:gd name="T6" fmla="*/ 2147483646 w 92"/>
                <a:gd name="T7" fmla="*/ 2147483646 h 92"/>
                <a:gd name="T8" fmla="*/ 2147483646 w 92"/>
                <a:gd name="T9" fmla="*/ 2147483646 h 92"/>
                <a:gd name="T10" fmla="*/ 2147483646 w 92"/>
                <a:gd name="T11" fmla="*/ 2147483646 h 92"/>
                <a:gd name="T12" fmla="*/ 2147483646 w 92"/>
                <a:gd name="T13" fmla="*/ 2147483646 h 92"/>
                <a:gd name="T14" fmla="*/ 2147483646 w 92"/>
                <a:gd name="T15" fmla="*/ 2147483646 h 92"/>
                <a:gd name="T16" fmla="*/ 2147483646 w 92"/>
                <a:gd name="T17" fmla="*/ 2147483646 h 92"/>
                <a:gd name="T18" fmla="*/ 2147483646 w 92"/>
                <a:gd name="T19" fmla="*/ 2147483646 h 92"/>
                <a:gd name="T20" fmla="*/ 2147483646 w 92"/>
                <a:gd name="T21" fmla="*/ 2147483646 h 92"/>
                <a:gd name="T22" fmla="*/ 2147483646 w 92"/>
                <a:gd name="T23" fmla="*/ 2147483646 h 92"/>
                <a:gd name="T24" fmla="*/ 2147483646 w 92"/>
                <a:gd name="T25" fmla="*/ 2147483646 h 92"/>
                <a:gd name="T26" fmla="*/ 2147483646 w 92"/>
                <a:gd name="T27" fmla="*/ 2147483646 h 92"/>
                <a:gd name="T28" fmla="*/ 2147483646 w 92"/>
                <a:gd name="T29" fmla="*/ 2147483646 h 92"/>
                <a:gd name="T30" fmla="*/ 2147483646 w 92"/>
                <a:gd name="T31" fmla="*/ 2147483646 h 92"/>
                <a:gd name="T32" fmla="*/ 2147483646 w 92"/>
                <a:gd name="T33" fmla="*/ 2147483646 h 92"/>
                <a:gd name="T34" fmla="*/ 0 w 92"/>
                <a:gd name="T35" fmla="*/ 2147483646 h 92"/>
                <a:gd name="T36" fmla="*/ 0 w 92"/>
                <a:gd name="T37" fmla="*/ 2147483646 h 92"/>
                <a:gd name="T38" fmla="*/ 0 w 92"/>
                <a:gd name="T39" fmla="*/ 2147483646 h 92"/>
                <a:gd name="T40" fmla="*/ 0 w 92"/>
                <a:gd name="T41" fmla="*/ 2147483646 h 92"/>
                <a:gd name="T42" fmla="*/ 2147483646 w 92"/>
                <a:gd name="T43" fmla="*/ 2147483646 h 92"/>
                <a:gd name="T44" fmla="*/ 2147483646 w 92"/>
                <a:gd name="T45" fmla="*/ 2147483646 h 92"/>
                <a:gd name="T46" fmla="*/ 2147483646 w 92"/>
                <a:gd name="T47" fmla="*/ 2147483646 h 92"/>
                <a:gd name="T48" fmla="*/ 2147483646 w 92"/>
                <a:gd name="T49" fmla="*/ 2147483646 h 92"/>
                <a:gd name="T50" fmla="*/ 2147483646 w 92"/>
                <a:gd name="T51" fmla="*/ 2147483646 h 92"/>
                <a:gd name="T52" fmla="*/ 2147483646 w 92"/>
                <a:gd name="T53" fmla="*/ 0 h 92"/>
                <a:gd name="T54" fmla="*/ 2147483646 w 92"/>
                <a:gd name="T55" fmla="*/ 0 h 92"/>
                <a:gd name="T56" fmla="*/ 2147483646 w 92"/>
                <a:gd name="T57" fmla="*/ 0 h 92"/>
                <a:gd name="T58" fmla="*/ 2147483646 w 92"/>
                <a:gd name="T59" fmla="*/ 0 h 92"/>
                <a:gd name="T60" fmla="*/ 2147483646 w 92"/>
                <a:gd name="T61" fmla="*/ 2147483646 h 92"/>
                <a:gd name="T62" fmla="*/ 2147483646 w 92"/>
                <a:gd name="T63" fmla="*/ 2147483646 h 92"/>
                <a:gd name="T64" fmla="*/ 2147483646 w 92"/>
                <a:gd name="T65" fmla="*/ 2147483646 h 92"/>
                <a:gd name="T66" fmla="*/ 2147483646 w 92"/>
                <a:gd name="T67" fmla="*/ 2147483646 h 92"/>
                <a:gd name="T68" fmla="*/ 2147483646 w 92"/>
                <a:gd name="T69" fmla="*/ 2147483646 h 92"/>
                <a:gd name="T70" fmla="*/ 2147483646 w 92"/>
                <a:gd name="T71" fmla="*/ 2147483646 h 92"/>
                <a:gd name="T72" fmla="*/ 2147483646 w 92"/>
                <a:gd name="T73" fmla="*/ 2147483646 h 92"/>
                <a:gd name="T74" fmla="*/ 2147483646 w 92"/>
                <a:gd name="T75" fmla="*/ 2147483646 h 9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2"/>
                <a:gd name="T115" fmla="*/ 0 h 92"/>
                <a:gd name="T116" fmla="*/ 92 w 92"/>
                <a:gd name="T117" fmla="*/ 92 h 9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2" h="92">
                  <a:moveTo>
                    <a:pt x="92" y="46"/>
                  </a:moveTo>
                  <a:lnTo>
                    <a:pt x="92" y="46"/>
                  </a:lnTo>
                  <a:lnTo>
                    <a:pt x="92" y="56"/>
                  </a:lnTo>
                  <a:lnTo>
                    <a:pt x="88" y="64"/>
                  </a:lnTo>
                  <a:lnTo>
                    <a:pt x="84" y="72"/>
                  </a:lnTo>
                  <a:lnTo>
                    <a:pt x="78" y="78"/>
                  </a:lnTo>
                  <a:lnTo>
                    <a:pt x="72" y="84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8" y="88"/>
                  </a:lnTo>
                  <a:lnTo>
                    <a:pt x="20" y="84"/>
                  </a:lnTo>
                  <a:lnTo>
                    <a:pt x="14" y="78"/>
                  </a:lnTo>
                  <a:lnTo>
                    <a:pt x="8" y="72"/>
                  </a:lnTo>
                  <a:lnTo>
                    <a:pt x="4" y="64"/>
                  </a:lnTo>
                  <a:lnTo>
                    <a:pt x="0" y="5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2"/>
                  </a:lnTo>
                  <a:lnTo>
                    <a:pt x="20" y="8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64" y="2"/>
                  </a:lnTo>
                  <a:lnTo>
                    <a:pt x="72" y="8"/>
                  </a:lnTo>
                  <a:lnTo>
                    <a:pt x="78" y="12"/>
                  </a:lnTo>
                  <a:lnTo>
                    <a:pt x="84" y="20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2" name="Freeform 142"/>
            <p:cNvSpPr>
              <a:spLocks/>
            </p:cNvSpPr>
            <p:nvPr/>
          </p:nvSpPr>
          <p:spPr bwMode="auto">
            <a:xfrm>
              <a:off x="6261100" y="5934075"/>
              <a:ext cx="114300" cy="107950"/>
            </a:xfrm>
            <a:custGeom>
              <a:avLst/>
              <a:gdLst>
                <a:gd name="T0" fmla="*/ 2147483646 w 72"/>
                <a:gd name="T1" fmla="*/ 2147483646 h 68"/>
                <a:gd name="T2" fmla="*/ 2147483646 w 72"/>
                <a:gd name="T3" fmla="*/ 2147483646 h 68"/>
                <a:gd name="T4" fmla="*/ 2147483646 w 72"/>
                <a:gd name="T5" fmla="*/ 2147483646 h 68"/>
                <a:gd name="T6" fmla="*/ 2147483646 w 72"/>
                <a:gd name="T7" fmla="*/ 2147483646 h 68"/>
                <a:gd name="T8" fmla="*/ 2147483646 w 72"/>
                <a:gd name="T9" fmla="*/ 2147483646 h 68"/>
                <a:gd name="T10" fmla="*/ 2147483646 w 72"/>
                <a:gd name="T11" fmla="*/ 2147483646 h 68"/>
                <a:gd name="T12" fmla="*/ 2147483646 w 72"/>
                <a:gd name="T13" fmla="*/ 2147483646 h 68"/>
                <a:gd name="T14" fmla="*/ 2147483646 w 72"/>
                <a:gd name="T15" fmla="*/ 2147483646 h 68"/>
                <a:gd name="T16" fmla="*/ 2147483646 w 72"/>
                <a:gd name="T17" fmla="*/ 2147483646 h 68"/>
                <a:gd name="T18" fmla="*/ 2147483646 w 72"/>
                <a:gd name="T19" fmla="*/ 2147483646 h 68"/>
                <a:gd name="T20" fmla="*/ 2147483646 w 72"/>
                <a:gd name="T21" fmla="*/ 2147483646 h 68"/>
                <a:gd name="T22" fmla="*/ 2147483646 w 72"/>
                <a:gd name="T23" fmla="*/ 2147483646 h 68"/>
                <a:gd name="T24" fmla="*/ 2147483646 w 72"/>
                <a:gd name="T25" fmla="*/ 2147483646 h 68"/>
                <a:gd name="T26" fmla="*/ 2147483646 w 72"/>
                <a:gd name="T27" fmla="*/ 2147483646 h 68"/>
                <a:gd name="T28" fmla="*/ 2147483646 w 72"/>
                <a:gd name="T29" fmla="*/ 2147483646 h 68"/>
                <a:gd name="T30" fmla="*/ 2147483646 w 72"/>
                <a:gd name="T31" fmla="*/ 2147483646 h 68"/>
                <a:gd name="T32" fmla="*/ 2147483646 w 72"/>
                <a:gd name="T33" fmla="*/ 2147483646 h 68"/>
                <a:gd name="T34" fmla="*/ 2147483646 w 72"/>
                <a:gd name="T35" fmla="*/ 2147483646 h 68"/>
                <a:gd name="T36" fmla="*/ 0 w 72"/>
                <a:gd name="T37" fmla="*/ 2147483646 h 68"/>
                <a:gd name="T38" fmla="*/ 0 w 72"/>
                <a:gd name="T39" fmla="*/ 2147483646 h 68"/>
                <a:gd name="T40" fmla="*/ 2147483646 w 72"/>
                <a:gd name="T41" fmla="*/ 2147483646 h 68"/>
                <a:gd name="T42" fmla="*/ 2147483646 w 72"/>
                <a:gd name="T43" fmla="*/ 2147483646 h 68"/>
                <a:gd name="T44" fmla="*/ 2147483646 w 72"/>
                <a:gd name="T45" fmla="*/ 2147483646 h 68"/>
                <a:gd name="T46" fmla="*/ 2147483646 w 72"/>
                <a:gd name="T47" fmla="*/ 2147483646 h 68"/>
                <a:gd name="T48" fmla="*/ 2147483646 w 72"/>
                <a:gd name="T49" fmla="*/ 2147483646 h 68"/>
                <a:gd name="T50" fmla="*/ 2147483646 w 72"/>
                <a:gd name="T51" fmla="*/ 2147483646 h 68"/>
                <a:gd name="T52" fmla="*/ 2147483646 w 72"/>
                <a:gd name="T53" fmla="*/ 0 h 68"/>
                <a:gd name="T54" fmla="*/ 2147483646 w 72"/>
                <a:gd name="T55" fmla="*/ 0 h 68"/>
                <a:gd name="T56" fmla="*/ 2147483646 w 72"/>
                <a:gd name="T57" fmla="*/ 0 h 68"/>
                <a:gd name="T58" fmla="*/ 2147483646 w 72"/>
                <a:gd name="T59" fmla="*/ 0 h 68"/>
                <a:gd name="T60" fmla="*/ 2147483646 w 72"/>
                <a:gd name="T61" fmla="*/ 2147483646 h 68"/>
                <a:gd name="T62" fmla="*/ 2147483646 w 72"/>
                <a:gd name="T63" fmla="*/ 2147483646 h 68"/>
                <a:gd name="T64" fmla="*/ 2147483646 w 72"/>
                <a:gd name="T65" fmla="*/ 2147483646 h 68"/>
                <a:gd name="T66" fmla="*/ 2147483646 w 72"/>
                <a:gd name="T67" fmla="*/ 2147483646 h 68"/>
                <a:gd name="T68" fmla="*/ 2147483646 w 72"/>
                <a:gd name="T69" fmla="*/ 2147483646 h 68"/>
                <a:gd name="T70" fmla="*/ 2147483646 w 72"/>
                <a:gd name="T71" fmla="*/ 2147483646 h 68"/>
                <a:gd name="T72" fmla="*/ 2147483646 w 72"/>
                <a:gd name="T73" fmla="*/ 2147483646 h 68"/>
                <a:gd name="T74" fmla="*/ 2147483646 w 72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2"/>
                <a:gd name="T115" fmla="*/ 0 h 68"/>
                <a:gd name="T116" fmla="*/ 72 w 72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2" h="68">
                  <a:moveTo>
                    <a:pt x="72" y="34"/>
                  </a:moveTo>
                  <a:lnTo>
                    <a:pt x="72" y="34"/>
                  </a:lnTo>
                  <a:lnTo>
                    <a:pt x="72" y="40"/>
                  </a:lnTo>
                  <a:lnTo>
                    <a:pt x="70" y="48"/>
                  </a:lnTo>
                  <a:lnTo>
                    <a:pt x="66" y="54"/>
                  </a:lnTo>
                  <a:lnTo>
                    <a:pt x="62" y="58"/>
                  </a:lnTo>
                  <a:lnTo>
                    <a:pt x="58" y="62"/>
                  </a:lnTo>
                  <a:lnTo>
                    <a:pt x="50" y="66"/>
                  </a:lnTo>
                  <a:lnTo>
                    <a:pt x="44" y="68"/>
                  </a:lnTo>
                  <a:lnTo>
                    <a:pt x="36" y="68"/>
                  </a:lnTo>
                  <a:lnTo>
                    <a:pt x="30" y="68"/>
                  </a:lnTo>
                  <a:lnTo>
                    <a:pt x="22" y="66"/>
                  </a:lnTo>
                  <a:lnTo>
                    <a:pt x="16" y="62"/>
                  </a:lnTo>
                  <a:lnTo>
                    <a:pt x="12" y="58"/>
                  </a:lnTo>
                  <a:lnTo>
                    <a:pt x="6" y="54"/>
                  </a:lnTo>
                  <a:lnTo>
                    <a:pt x="4" y="48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58" y="6"/>
                  </a:lnTo>
                  <a:lnTo>
                    <a:pt x="62" y="10"/>
                  </a:lnTo>
                  <a:lnTo>
                    <a:pt x="66" y="14"/>
                  </a:lnTo>
                  <a:lnTo>
                    <a:pt x="70" y="20"/>
                  </a:lnTo>
                  <a:lnTo>
                    <a:pt x="72" y="26"/>
                  </a:lnTo>
                  <a:lnTo>
                    <a:pt x="72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3" name="Freeform 143"/>
            <p:cNvSpPr>
              <a:spLocks/>
            </p:cNvSpPr>
            <p:nvPr/>
          </p:nvSpPr>
          <p:spPr bwMode="auto">
            <a:xfrm>
              <a:off x="6019800" y="5829300"/>
              <a:ext cx="123825" cy="120650"/>
            </a:xfrm>
            <a:custGeom>
              <a:avLst/>
              <a:gdLst>
                <a:gd name="T0" fmla="*/ 2147483646 w 78"/>
                <a:gd name="T1" fmla="*/ 2147483646 h 76"/>
                <a:gd name="T2" fmla="*/ 2147483646 w 78"/>
                <a:gd name="T3" fmla="*/ 2147483646 h 76"/>
                <a:gd name="T4" fmla="*/ 2147483646 w 78"/>
                <a:gd name="T5" fmla="*/ 2147483646 h 76"/>
                <a:gd name="T6" fmla="*/ 2147483646 w 78"/>
                <a:gd name="T7" fmla="*/ 2147483646 h 76"/>
                <a:gd name="T8" fmla="*/ 2147483646 w 78"/>
                <a:gd name="T9" fmla="*/ 2147483646 h 76"/>
                <a:gd name="T10" fmla="*/ 2147483646 w 78"/>
                <a:gd name="T11" fmla="*/ 2147483646 h 76"/>
                <a:gd name="T12" fmla="*/ 2147483646 w 78"/>
                <a:gd name="T13" fmla="*/ 2147483646 h 76"/>
                <a:gd name="T14" fmla="*/ 2147483646 w 78"/>
                <a:gd name="T15" fmla="*/ 2147483646 h 76"/>
                <a:gd name="T16" fmla="*/ 2147483646 w 78"/>
                <a:gd name="T17" fmla="*/ 2147483646 h 76"/>
                <a:gd name="T18" fmla="*/ 2147483646 w 78"/>
                <a:gd name="T19" fmla="*/ 2147483646 h 76"/>
                <a:gd name="T20" fmla="*/ 2147483646 w 78"/>
                <a:gd name="T21" fmla="*/ 2147483646 h 76"/>
                <a:gd name="T22" fmla="*/ 2147483646 w 78"/>
                <a:gd name="T23" fmla="*/ 2147483646 h 76"/>
                <a:gd name="T24" fmla="*/ 2147483646 w 78"/>
                <a:gd name="T25" fmla="*/ 2147483646 h 76"/>
                <a:gd name="T26" fmla="*/ 2147483646 w 78"/>
                <a:gd name="T27" fmla="*/ 2147483646 h 76"/>
                <a:gd name="T28" fmla="*/ 2147483646 w 78"/>
                <a:gd name="T29" fmla="*/ 2147483646 h 76"/>
                <a:gd name="T30" fmla="*/ 2147483646 w 78"/>
                <a:gd name="T31" fmla="*/ 2147483646 h 76"/>
                <a:gd name="T32" fmla="*/ 2147483646 w 78"/>
                <a:gd name="T33" fmla="*/ 2147483646 h 76"/>
                <a:gd name="T34" fmla="*/ 2147483646 w 78"/>
                <a:gd name="T35" fmla="*/ 2147483646 h 76"/>
                <a:gd name="T36" fmla="*/ 0 w 78"/>
                <a:gd name="T37" fmla="*/ 2147483646 h 76"/>
                <a:gd name="T38" fmla="*/ 0 w 78"/>
                <a:gd name="T39" fmla="*/ 2147483646 h 76"/>
                <a:gd name="T40" fmla="*/ 2147483646 w 78"/>
                <a:gd name="T41" fmla="*/ 2147483646 h 76"/>
                <a:gd name="T42" fmla="*/ 2147483646 w 78"/>
                <a:gd name="T43" fmla="*/ 2147483646 h 76"/>
                <a:gd name="T44" fmla="*/ 2147483646 w 78"/>
                <a:gd name="T45" fmla="*/ 2147483646 h 76"/>
                <a:gd name="T46" fmla="*/ 2147483646 w 78"/>
                <a:gd name="T47" fmla="*/ 2147483646 h 76"/>
                <a:gd name="T48" fmla="*/ 2147483646 w 78"/>
                <a:gd name="T49" fmla="*/ 2147483646 h 76"/>
                <a:gd name="T50" fmla="*/ 2147483646 w 78"/>
                <a:gd name="T51" fmla="*/ 2147483646 h 76"/>
                <a:gd name="T52" fmla="*/ 2147483646 w 78"/>
                <a:gd name="T53" fmla="*/ 0 h 76"/>
                <a:gd name="T54" fmla="*/ 2147483646 w 78"/>
                <a:gd name="T55" fmla="*/ 0 h 76"/>
                <a:gd name="T56" fmla="*/ 2147483646 w 78"/>
                <a:gd name="T57" fmla="*/ 0 h 76"/>
                <a:gd name="T58" fmla="*/ 2147483646 w 78"/>
                <a:gd name="T59" fmla="*/ 0 h 76"/>
                <a:gd name="T60" fmla="*/ 2147483646 w 78"/>
                <a:gd name="T61" fmla="*/ 2147483646 h 76"/>
                <a:gd name="T62" fmla="*/ 2147483646 w 78"/>
                <a:gd name="T63" fmla="*/ 2147483646 h 76"/>
                <a:gd name="T64" fmla="*/ 2147483646 w 78"/>
                <a:gd name="T65" fmla="*/ 2147483646 h 76"/>
                <a:gd name="T66" fmla="*/ 2147483646 w 78"/>
                <a:gd name="T67" fmla="*/ 2147483646 h 76"/>
                <a:gd name="T68" fmla="*/ 2147483646 w 78"/>
                <a:gd name="T69" fmla="*/ 2147483646 h 76"/>
                <a:gd name="T70" fmla="*/ 2147483646 w 78"/>
                <a:gd name="T71" fmla="*/ 2147483646 h 76"/>
                <a:gd name="T72" fmla="*/ 2147483646 w 78"/>
                <a:gd name="T73" fmla="*/ 2147483646 h 76"/>
                <a:gd name="T74" fmla="*/ 2147483646 w 78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8"/>
                <a:gd name="T115" fmla="*/ 0 h 76"/>
                <a:gd name="T116" fmla="*/ 78 w 78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8" h="76">
                  <a:moveTo>
                    <a:pt x="78" y="38"/>
                  </a:moveTo>
                  <a:lnTo>
                    <a:pt x="78" y="38"/>
                  </a:lnTo>
                  <a:lnTo>
                    <a:pt x="76" y="46"/>
                  </a:lnTo>
                  <a:lnTo>
                    <a:pt x="74" y="54"/>
                  </a:lnTo>
                  <a:lnTo>
                    <a:pt x="70" y="60"/>
                  </a:lnTo>
                  <a:lnTo>
                    <a:pt x="66" y="66"/>
                  </a:lnTo>
                  <a:lnTo>
                    <a:pt x="60" y="70"/>
                  </a:lnTo>
                  <a:lnTo>
                    <a:pt x="54" y="74"/>
                  </a:lnTo>
                  <a:lnTo>
                    <a:pt x="46" y="76"/>
                  </a:lnTo>
                  <a:lnTo>
                    <a:pt x="40" y="76"/>
                  </a:lnTo>
                  <a:lnTo>
                    <a:pt x="32" y="76"/>
                  </a:lnTo>
                  <a:lnTo>
                    <a:pt x="24" y="74"/>
                  </a:lnTo>
                  <a:lnTo>
                    <a:pt x="18" y="70"/>
                  </a:lnTo>
                  <a:lnTo>
                    <a:pt x="12" y="66"/>
                  </a:lnTo>
                  <a:lnTo>
                    <a:pt x="8" y="60"/>
                  </a:lnTo>
                  <a:lnTo>
                    <a:pt x="4" y="54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0"/>
                  </a:lnTo>
                  <a:lnTo>
                    <a:pt x="4" y="24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4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6" y="0"/>
                  </a:lnTo>
                  <a:lnTo>
                    <a:pt x="54" y="4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70" y="16"/>
                  </a:lnTo>
                  <a:lnTo>
                    <a:pt x="74" y="24"/>
                  </a:lnTo>
                  <a:lnTo>
                    <a:pt x="76" y="30"/>
                  </a:lnTo>
                  <a:lnTo>
                    <a:pt x="78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4" name="Freeform 144"/>
            <p:cNvSpPr>
              <a:spLocks/>
            </p:cNvSpPr>
            <p:nvPr/>
          </p:nvSpPr>
          <p:spPr bwMode="auto">
            <a:xfrm>
              <a:off x="5949950" y="5930900"/>
              <a:ext cx="117475" cy="107950"/>
            </a:xfrm>
            <a:custGeom>
              <a:avLst/>
              <a:gdLst>
                <a:gd name="T0" fmla="*/ 2147483646 w 74"/>
                <a:gd name="T1" fmla="*/ 2147483646 h 68"/>
                <a:gd name="T2" fmla="*/ 2147483646 w 74"/>
                <a:gd name="T3" fmla="*/ 2147483646 h 68"/>
                <a:gd name="T4" fmla="*/ 2147483646 w 74"/>
                <a:gd name="T5" fmla="*/ 2147483646 h 68"/>
                <a:gd name="T6" fmla="*/ 2147483646 w 74"/>
                <a:gd name="T7" fmla="*/ 2147483646 h 68"/>
                <a:gd name="T8" fmla="*/ 2147483646 w 74"/>
                <a:gd name="T9" fmla="*/ 2147483646 h 68"/>
                <a:gd name="T10" fmla="*/ 2147483646 w 74"/>
                <a:gd name="T11" fmla="*/ 2147483646 h 68"/>
                <a:gd name="T12" fmla="*/ 2147483646 w 74"/>
                <a:gd name="T13" fmla="*/ 2147483646 h 68"/>
                <a:gd name="T14" fmla="*/ 2147483646 w 74"/>
                <a:gd name="T15" fmla="*/ 2147483646 h 68"/>
                <a:gd name="T16" fmla="*/ 2147483646 w 74"/>
                <a:gd name="T17" fmla="*/ 2147483646 h 68"/>
                <a:gd name="T18" fmla="*/ 2147483646 w 74"/>
                <a:gd name="T19" fmla="*/ 2147483646 h 68"/>
                <a:gd name="T20" fmla="*/ 2147483646 w 74"/>
                <a:gd name="T21" fmla="*/ 2147483646 h 68"/>
                <a:gd name="T22" fmla="*/ 2147483646 w 74"/>
                <a:gd name="T23" fmla="*/ 2147483646 h 68"/>
                <a:gd name="T24" fmla="*/ 2147483646 w 74"/>
                <a:gd name="T25" fmla="*/ 2147483646 h 68"/>
                <a:gd name="T26" fmla="*/ 2147483646 w 74"/>
                <a:gd name="T27" fmla="*/ 2147483646 h 68"/>
                <a:gd name="T28" fmla="*/ 2147483646 w 74"/>
                <a:gd name="T29" fmla="*/ 2147483646 h 68"/>
                <a:gd name="T30" fmla="*/ 2147483646 w 74"/>
                <a:gd name="T31" fmla="*/ 2147483646 h 68"/>
                <a:gd name="T32" fmla="*/ 2147483646 w 74"/>
                <a:gd name="T33" fmla="*/ 2147483646 h 68"/>
                <a:gd name="T34" fmla="*/ 0 w 74"/>
                <a:gd name="T35" fmla="*/ 2147483646 h 68"/>
                <a:gd name="T36" fmla="*/ 0 w 74"/>
                <a:gd name="T37" fmla="*/ 2147483646 h 68"/>
                <a:gd name="T38" fmla="*/ 0 w 74"/>
                <a:gd name="T39" fmla="*/ 2147483646 h 68"/>
                <a:gd name="T40" fmla="*/ 0 w 74"/>
                <a:gd name="T41" fmla="*/ 2147483646 h 68"/>
                <a:gd name="T42" fmla="*/ 2147483646 w 74"/>
                <a:gd name="T43" fmla="*/ 2147483646 h 68"/>
                <a:gd name="T44" fmla="*/ 2147483646 w 74"/>
                <a:gd name="T45" fmla="*/ 2147483646 h 68"/>
                <a:gd name="T46" fmla="*/ 2147483646 w 74"/>
                <a:gd name="T47" fmla="*/ 2147483646 h 68"/>
                <a:gd name="T48" fmla="*/ 2147483646 w 74"/>
                <a:gd name="T49" fmla="*/ 2147483646 h 68"/>
                <a:gd name="T50" fmla="*/ 2147483646 w 74"/>
                <a:gd name="T51" fmla="*/ 2147483646 h 68"/>
                <a:gd name="T52" fmla="*/ 2147483646 w 74"/>
                <a:gd name="T53" fmla="*/ 0 h 68"/>
                <a:gd name="T54" fmla="*/ 2147483646 w 74"/>
                <a:gd name="T55" fmla="*/ 0 h 68"/>
                <a:gd name="T56" fmla="*/ 2147483646 w 74"/>
                <a:gd name="T57" fmla="*/ 0 h 68"/>
                <a:gd name="T58" fmla="*/ 2147483646 w 74"/>
                <a:gd name="T59" fmla="*/ 0 h 68"/>
                <a:gd name="T60" fmla="*/ 2147483646 w 74"/>
                <a:gd name="T61" fmla="*/ 2147483646 h 68"/>
                <a:gd name="T62" fmla="*/ 2147483646 w 74"/>
                <a:gd name="T63" fmla="*/ 2147483646 h 68"/>
                <a:gd name="T64" fmla="*/ 2147483646 w 74"/>
                <a:gd name="T65" fmla="*/ 2147483646 h 68"/>
                <a:gd name="T66" fmla="*/ 2147483646 w 74"/>
                <a:gd name="T67" fmla="*/ 2147483646 h 68"/>
                <a:gd name="T68" fmla="*/ 2147483646 w 74"/>
                <a:gd name="T69" fmla="*/ 2147483646 h 68"/>
                <a:gd name="T70" fmla="*/ 2147483646 w 74"/>
                <a:gd name="T71" fmla="*/ 2147483646 h 68"/>
                <a:gd name="T72" fmla="*/ 2147483646 w 74"/>
                <a:gd name="T73" fmla="*/ 2147483646 h 68"/>
                <a:gd name="T74" fmla="*/ 2147483646 w 74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68"/>
                <a:gd name="T116" fmla="*/ 74 w 74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68">
                  <a:moveTo>
                    <a:pt x="74" y="34"/>
                  </a:moveTo>
                  <a:lnTo>
                    <a:pt x="74" y="34"/>
                  </a:lnTo>
                  <a:lnTo>
                    <a:pt x="74" y="40"/>
                  </a:lnTo>
                  <a:lnTo>
                    <a:pt x="72" y="48"/>
                  </a:lnTo>
                  <a:lnTo>
                    <a:pt x="68" y="54"/>
                  </a:lnTo>
                  <a:lnTo>
                    <a:pt x="64" y="58"/>
                  </a:lnTo>
                  <a:lnTo>
                    <a:pt x="58" y="62"/>
                  </a:lnTo>
                  <a:lnTo>
                    <a:pt x="52" y="66"/>
                  </a:lnTo>
                  <a:lnTo>
                    <a:pt x="44" y="68"/>
                  </a:lnTo>
                  <a:lnTo>
                    <a:pt x="38" y="68"/>
                  </a:lnTo>
                  <a:lnTo>
                    <a:pt x="30" y="68"/>
                  </a:lnTo>
                  <a:lnTo>
                    <a:pt x="22" y="66"/>
                  </a:lnTo>
                  <a:lnTo>
                    <a:pt x="16" y="62"/>
                  </a:lnTo>
                  <a:lnTo>
                    <a:pt x="12" y="58"/>
                  </a:lnTo>
                  <a:lnTo>
                    <a:pt x="6" y="54"/>
                  </a:lnTo>
                  <a:lnTo>
                    <a:pt x="4" y="48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16" y="6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8" y="14"/>
                  </a:lnTo>
                  <a:lnTo>
                    <a:pt x="72" y="20"/>
                  </a:lnTo>
                  <a:lnTo>
                    <a:pt x="74" y="28"/>
                  </a:lnTo>
                  <a:lnTo>
                    <a:pt x="74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5" name="Freeform 145"/>
            <p:cNvSpPr>
              <a:spLocks/>
            </p:cNvSpPr>
            <p:nvPr/>
          </p:nvSpPr>
          <p:spPr bwMode="auto">
            <a:xfrm>
              <a:off x="5127625" y="5915025"/>
              <a:ext cx="120650" cy="123825"/>
            </a:xfrm>
            <a:custGeom>
              <a:avLst/>
              <a:gdLst>
                <a:gd name="T0" fmla="*/ 2147483646 w 76"/>
                <a:gd name="T1" fmla="*/ 2147483646 h 78"/>
                <a:gd name="T2" fmla="*/ 2147483646 w 76"/>
                <a:gd name="T3" fmla="*/ 2147483646 h 78"/>
                <a:gd name="T4" fmla="*/ 2147483646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0 w 76"/>
                <a:gd name="T35" fmla="*/ 2147483646 h 78"/>
                <a:gd name="T36" fmla="*/ 0 w 76"/>
                <a:gd name="T37" fmla="*/ 2147483646 h 78"/>
                <a:gd name="T38" fmla="*/ 0 w 76"/>
                <a:gd name="T39" fmla="*/ 2147483646 h 78"/>
                <a:gd name="T40" fmla="*/ 0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2147483646 w 76"/>
                <a:gd name="T71" fmla="*/ 2147483646 h 78"/>
                <a:gd name="T72" fmla="*/ 2147483646 w 76"/>
                <a:gd name="T73" fmla="*/ 2147483646 h 78"/>
                <a:gd name="T74" fmla="*/ 2147483646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76" y="40"/>
                  </a:moveTo>
                  <a:lnTo>
                    <a:pt x="76" y="40"/>
                  </a:lnTo>
                  <a:lnTo>
                    <a:pt x="74" y="46"/>
                  </a:lnTo>
                  <a:lnTo>
                    <a:pt x="72" y="54"/>
                  </a:lnTo>
                  <a:lnTo>
                    <a:pt x="70" y="60"/>
                  </a:lnTo>
                  <a:lnTo>
                    <a:pt x="64" y="66"/>
                  </a:lnTo>
                  <a:lnTo>
                    <a:pt x="58" y="70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8" y="78"/>
                  </a:lnTo>
                  <a:lnTo>
                    <a:pt x="30" y="76"/>
                  </a:lnTo>
                  <a:lnTo>
                    <a:pt x="22" y="74"/>
                  </a:lnTo>
                  <a:lnTo>
                    <a:pt x="16" y="70"/>
                  </a:lnTo>
                  <a:lnTo>
                    <a:pt x="10" y="66"/>
                  </a:lnTo>
                  <a:lnTo>
                    <a:pt x="6" y="60"/>
                  </a:lnTo>
                  <a:lnTo>
                    <a:pt x="2" y="54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8"/>
                  </a:lnTo>
                  <a:lnTo>
                    <a:pt x="22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8"/>
                  </a:lnTo>
                  <a:lnTo>
                    <a:pt x="64" y="12"/>
                  </a:lnTo>
                  <a:lnTo>
                    <a:pt x="70" y="18"/>
                  </a:lnTo>
                  <a:lnTo>
                    <a:pt x="72" y="24"/>
                  </a:lnTo>
                  <a:lnTo>
                    <a:pt x="74" y="32"/>
                  </a:lnTo>
                  <a:lnTo>
                    <a:pt x="76" y="4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6" name="Freeform 146"/>
            <p:cNvSpPr>
              <a:spLocks/>
            </p:cNvSpPr>
            <p:nvPr/>
          </p:nvSpPr>
          <p:spPr bwMode="auto">
            <a:xfrm>
              <a:off x="5711825" y="5949950"/>
              <a:ext cx="79375" cy="79375"/>
            </a:xfrm>
            <a:custGeom>
              <a:avLst/>
              <a:gdLst>
                <a:gd name="T0" fmla="*/ 2147483646 w 50"/>
                <a:gd name="T1" fmla="*/ 2147483646 h 50"/>
                <a:gd name="T2" fmla="*/ 2147483646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0 w 50"/>
                <a:gd name="T21" fmla="*/ 2147483646 h 50"/>
                <a:gd name="T22" fmla="*/ 0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2147483646 w 50"/>
                <a:gd name="T41" fmla="*/ 2147483646 h 50"/>
                <a:gd name="T42" fmla="*/ 2147483646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50" y="26"/>
                  </a:moveTo>
                  <a:lnTo>
                    <a:pt x="50" y="26"/>
                  </a:lnTo>
                  <a:lnTo>
                    <a:pt x="48" y="36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4" y="50"/>
                  </a:lnTo>
                  <a:lnTo>
                    <a:pt x="16" y="48"/>
                  </a:lnTo>
                  <a:lnTo>
                    <a:pt x="8" y="42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8" y="16"/>
                  </a:lnTo>
                  <a:lnTo>
                    <a:pt x="50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7" name="Freeform 147"/>
            <p:cNvSpPr>
              <a:spLocks/>
            </p:cNvSpPr>
            <p:nvPr/>
          </p:nvSpPr>
          <p:spPr bwMode="auto">
            <a:xfrm>
              <a:off x="5746750" y="5857875"/>
              <a:ext cx="76200" cy="79375"/>
            </a:xfrm>
            <a:custGeom>
              <a:avLst/>
              <a:gdLst>
                <a:gd name="T0" fmla="*/ 2147483646 w 48"/>
                <a:gd name="T1" fmla="*/ 2147483646 h 50"/>
                <a:gd name="T2" fmla="*/ 2147483646 w 48"/>
                <a:gd name="T3" fmla="*/ 2147483646 h 50"/>
                <a:gd name="T4" fmla="*/ 2147483646 w 48"/>
                <a:gd name="T5" fmla="*/ 2147483646 h 50"/>
                <a:gd name="T6" fmla="*/ 2147483646 w 48"/>
                <a:gd name="T7" fmla="*/ 2147483646 h 50"/>
                <a:gd name="T8" fmla="*/ 2147483646 w 48"/>
                <a:gd name="T9" fmla="*/ 2147483646 h 50"/>
                <a:gd name="T10" fmla="*/ 2147483646 w 48"/>
                <a:gd name="T11" fmla="*/ 2147483646 h 50"/>
                <a:gd name="T12" fmla="*/ 2147483646 w 48"/>
                <a:gd name="T13" fmla="*/ 2147483646 h 50"/>
                <a:gd name="T14" fmla="*/ 2147483646 w 48"/>
                <a:gd name="T15" fmla="*/ 2147483646 h 50"/>
                <a:gd name="T16" fmla="*/ 2147483646 w 48"/>
                <a:gd name="T17" fmla="*/ 2147483646 h 50"/>
                <a:gd name="T18" fmla="*/ 0 w 48"/>
                <a:gd name="T19" fmla="*/ 2147483646 h 50"/>
                <a:gd name="T20" fmla="*/ 0 w 48"/>
                <a:gd name="T21" fmla="*/ 2147483646 h 50"/>
                <a:gd name="T22" fmla="*/ 0 w 48"/>
                <a:gd name="T23" fmla="*/ 2147483646 h 50"/>
                <a:gd name="T24" fmla="*/ 0 w 48"/>
                <a:gd name="T25" fmla="*/ 2147483646 h 50"/>
                <a:gd name="T26" fmla="*/ 2147483646 w 48"/>
                <a:gd name="T27" fmla="*/ 2147483646 h 50"/>
                <a:gd name="T28" fmla="*/ 2147483646 w 48"/>
                <a:gd name="T29" fmla="*/ 2147483646 h 50"/>
                <a:gd name="T30" fmla="*/ 2147483646 w 48"/>
                <a:gd name="T31" fmla="*/ 0 h 50"/>
                <a:gd name="T32" fmla="*/ 2147483646 w 48"/>
                <a:gd name="T33" fmla="*/ 0 h 50"/>
                <a:gd name="T34" fmla="*/ 2147483646 w 48"/>
                <a:gd name="T35" fmla="*/ 2147483646 h 50"/>
                <a:gd name="T36" fmla="*/ 2147483646 w 48"/>
                <a:gd name="T37" fmla="*/ 2147483646 h 50"/>
                <a:gd name="T38" fmla="*/ 2147483646 w 48"/>
                <a:gd name="T39" fmla="*/ 2147483646 h 50"/>
                <a:gd name="T40" fmla="*/ 2147483646 w 48"/>
                <a:gd name="T41" fmla="*/ 2147483646 h 50"/>
                <a:gd name="T42" fmla="*/ 2147483646 w 48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50"/>
                <a:gd name="T68" fmla="*/ 48 w 48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50">
                  <a:moveTo>
                    <a:pt x="48" y="24"/>
                  </a:moveTo>
                  <a:lnTo>
                    <a:pt x="48" y="24"/>
                  </a:lnTo>
                  <a:lnTo>
                    <a:pt x="46" y="34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4" y="50"/>
                  </a:lnTo>
                  <a:lnTo>
                    <a:pt x="14" y="48"/>
                  </a:lnTo>
                  <a:lnTo>
                    <a:pt x="6" y="42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0" y="16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6" y="16"/>
                  </a:lnTo>
                  <a:lnTo>
                    <a:pt x="48" y="24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8" name="Freeform 148"/>
            <p:cNvSpPr>
              <a:spLocks/>
            </p:cNvSpPr>
            <p:nvPr/>
          </p:nvSpPr>
          <p:spPr bwMode="auto">
            <a:xfrm>
              <a:off x="6115050" y="5908675"/>
              <a:ext cx="120650" cy="123825"/>
            </a:xfrm>
            <a:custGeom>
              <a:avLst/>
              <a:gdLst>
                <a:gd name="T0" fmla="*/ 0 w 76"/>
                <a:gd name="T1" fmla="*/ 2147483646 h 78"/>
                <a:gd name="T2" fmla="*/ 0 w 76"/>
                <a:gd name="T3" fmla="*/ 2147483646 h 78"/>
                <a:gd name="T4" fmla="*/ 0 w 76"/>
                <a:gd name="T5" fmla="*/ 2147483646 h 78"/>
                <a:gd name="T6" fmla="*/ 2147483646 w 76"/>
                <a:gd name="T7" fmla="*/ 2147483646 h 78"/>
                <a:gd name="T8" fmla="*/ 2147483646 w 76"/>
                <a:gd name="T9" fmla="*/ 2147483646 h 78"/>
                <a:gd name="T10" fmla="*/ 2147483646 w 76"/>
                <a:gd name="T11" fmla="*/ 2147483646 h 78"/>
                <a:gd name="T12" fmla="*/ 2147483646 w 76"/>
                <a:gd name="T13" fmla="*/ 2147483646 h 78"/>
                <a:gd name="T14" fmla="*/ 2147483646 w 76"/>
                <a:gd name="T15" fmla="*/ 2147483646 h 78"/>
                <a:gd name="T16" fmla="*/ 2147483646 w 76"/>
                <a:gd name="T17" fmla="*/ 2147483646 h 78"/>
                <a:gd name="T18" fmla="*/ 2147483646 w 76"/>
                <a:gd name="T19" fmla="*/ 2147483646 h 78"/>
                <a:gd name="T20" fmla="*/ 2147483646 w 76"/>
                <a:gd name="T21" fmla="*/ 2147483646 h 78"/>
                <a:gd name="T22" fmla="*/ 2147483646 w 76"/>
                <a:gd name="T23" fmla="*/ 2147483646 h 78"/>
                <a:gd name="T24" fmla="*/ 2147483646 w 76"/>
                <a:gd name="T25" fmla="*/ 2147483646 h 78"/>
                <a:gd name="T26" fmla="*/ 2147483646 w 76"/>
                <a:gd name="T27" fmla="*/ 2147483646 h 78"/>
                <a:gd name="T28" fmla="*/ 2147483646 w 76"/>
                <a:gd name="T29" fmla="*/ 2147483646 h 78"/>
                <a:gd name="T30" fmla="*/ 2147483646 w 76"/>
                <a:gd name="T31" fmla="*/ 2147483646 h 78"/>
                <a:gd name="T32" fmla="*/ 2147483646 w 76"/>
                <a:gd name="T33" fmla="*/ 2147483646 h 78"/>
                <a:gd name="T34" fmla="*/ 2147483646 w 76"/>
                <a:gd name="T35" fmla="*/ 2147483646 h 78"/>
                <a:gd name="T36" fmla="*/ 2147483646 w 76"/>
                <a:gd name="T37" fmla="*/ 2147483646 h 78"/>
                <a:gd name="T38" fmla="*/ 2147483646 w 76"/>
                <a:gd name="T39" fmla="*/ 2147483646 h 78"/>
                <a:gd name="T40" fmla="*/ 2147483646 w 76"/>
                <a:gd name="T41" fmla="*/ 2147483646 h 78"/>
                <a:gd name="T42" fmla="*/ 2147483646 w 76"/>
                <a:gd name="T43" fmla="*/ 2147483646 h 78"/>
                <a:gd name="T44" fmla="*/ 2147483646 w 76"/>
                <a:gd name="T45" fmla="*/ 2147483646 h 78"/>
                <a:gd name="T46" fmla="*/ 2147483646 w 76"/>
                <a:gd name="T47" fmla="*/ 2147483646 h 78"/>
                <a:gd name="T48" fmla="*/ 2147483646 w 76"/>
                <a:gd name="T49" fmla="*/ 2147483646 h 78"/>
                <a:gd name="T50" fmla="*/ 2147483646 w 76"/>
                <a:gd name="T51" fmla="*/ 2147483646 h 78"/>
                <a:gd name="T52" fmla="*/ 2147483646 w 76"/>
                <a:gd name="T53" fmla="*/ 2147483646 h 78"/>
                <a:gd name="T54" fmla="*/ 2147483646 w 76"/>
                <a:gd name="T55" fmla="*/ 0 h 78"/>
                <a:gd name="T56" fmla="*/ 2147483646 w 76"/>
                <a:gd name="T57" fmla="*/ 0 h 78"/>
                <a:gd name="T58" fmla="*/ 2147483646 w 76"/>
                <a:gd name="T59" fmla="*/ 2147483646 h 78"/>
                <a:gd name="T60" fmla="*/ 2147483646 w 76"/>
                <a:gd name="T61" fmla="*/ 2147483646 h 78"/>
                <a:gd name="T62" fmla="*/ 2147483646 w 76"/>
                <a:gd name="T63" fmla="*/ 2147483646 h 78"/>
                <a:gd name="T64" fmla="*/ 2147483646 w 76"/>
                <a:gd name="T65" fmla="*/ 2147483646 h 78"/>
                <a:gd name="T66" fmla="*/ 2147483646 w 76"/>
                <a:gd name="T67" fmla="*/ 2147483646 h 78"/>
                <a:gd name="T68" fmla="*/ 2147483646 w 76"/>
                <a:gd name="T69" fmla="*/ 2147483646 h 78"/>
                <a:gd name="T70" fmla="*/ 0 w 76"/>
                <a:gd name="T71" fmla="*/ 2147483646 h 78"/>
                <a:gd name="T72" fmla="*/ 0 w 76"/>
                <a:gd name="T73" fmla="*/ 2147483646 h 78"/>
                <a:gd name="T74" fmla="*/ 0 w 76"/>
                <a:gd name="T75" fmla="*/ 2147483646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8"/>
                <a:gd name="T116" fmla="*/ 76 w 76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8">
                  <a:moveTo>
                    <a:pt x="0" y="38"/>
                  </a:moveTo>
                  <a:lnTo>
                    <a:pt x="0" y="38"/>
                  </a:lnTo>
                  <a:lnTo>
                    <a:pt x="0" y="46"/>
                  </a:lnTo>
                  <a:lnTo>
                    <a:pt x="4" y="54"/>
                  </a:lnTo>
                  <a:lnTo>
                    <a:pt x="6" y="60"/>
                  </a:lnTo>
                  <a:lnTo>
                    <a:pt x="12" y="66"/>
                  </a:lnTo>
                  <a:lnTo>
                    <a:pt x="16" y="70"/>
                  </a:lnTo>
                  <a:lnTo>
                    <a:pt x="24" y="74"/>
                  </a:lnTo>
                  <a:lnTo>
                    <a:pt x="30" y="76"/>
                  </a:lnTo>
                  <a:lnTo>
                    <a:pt x="38" y="78"/>
                  </a:lnTo>
                  <a:lnTo>
                    <a:pt x="46" y="76"/>
                  </a:lnTo>
                  <a:lnTo>
                    <a:pt x="54" y="74"/>
                  </a:lnTo>
                  <a:lnTo>
                    <a:pt x="60" y="70"/>
                  </a:lnTo>
                  <a:lnTo>
                    <a:pt x="66" y="66"/>
                  </a:lnTo>
                  <a:lnTo>
                    <a:pt x="70" y="60"/>
                  </a:lnTo>
                  <a:lnTo>
                    <a:pt x="74" y="54"/>
                  </a:lnTo>
                  <a:lnTo>
                    <a:pt x="76" y="46"/>
                  </a:lnTo>
                  <a:lnTo>
                    <a:pt x="76" y="38"/>
                  </a:lnTo>
                  <a:lnTo>
                    <a:pt x="76" y="32"/>
                  </a:lnTo>
                  <a:lnTo>
                    <a:pt x="74" y="24"/>
                  </a:lnTo>
                  <a:lnTo>
                    <a:pt x="70" y="18"/>
                  </a:lnTo>
                  <a:lnTo>
                    <a:pt x="66" y="12"/>
                  </a:lnTo>
                  <a:lnTo>
                    <a:pt x="60" y="8"/>
                  </a:lnTo>
                  <a:lnTo>
                    <a:pt x="54" y="4"/>
                  </a:lnTo>
                  <a:lnTo>
                    <a:pt x="46" y="2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4" y="24"/>
                  </a:lnTo>
                  <a:lnTo>
                    <a:pt x="0" y="32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9" name="Freeform 149"/>
            <p:cNvSpPr>
              <a:spLocks/>
            </p:cNvSpPr>
            <p:nvPr/>
          </p:nvSpPr>
          <p:spPr bwMode="auto">
            <a:xfrm>
              <a:off x="5838825" y="5819775"/>
              <a:ext cx="142875" cy="142875"/>
            </a:xfrm>
            <a:custGeom>
              <a:avLst/>
              <a:gdLst>
                <a:gd name="T0" fmla="*/ 0 w 90"/>
                <a:gd name="T1" fmla="*/ 2147483646 h 90"/>
                <a:gd name="T2" fmla="*/ 0 w 90"/>
                <a:gd name="T3" fmla="*/ 2147483646 h 90"/>
                <a:gd name="T4" fmla="*/ 2147483646 w 90"/>
                <a:gd name="T5" fmla="*/ 2147483646 h 90"/>
                <a:gd name="T6" fmla="*/ 2147483646 w 90"/>
                <a:gd name="T7" fmla="*/ 2147483646 h 90"/>
                <a:gd name="T8" fmla="*/ 2147483646 w 90"/>
                <a:gd name="T9" fmla="*/ 2147483646 h 90"/>
                <a:gd name="T10" fmla="*/ 2147483646 w 90"/>
                <a:gd name="T11" fmla="*/ 2147483646 h 90"/>
                <a:gd name="T12" fmla="*/ 2147483646 w 90"/>
                <a:gd name="T13" fmla="*/ 2147483646 h 90"/>
                <a:gd name="T14" fmla="*/ 2147483646 w 90"/>
                <a:gd name="T15" fmla="*/ 2147483646 h 90"/>
                <a:gd name="T16" fmla="*/ 2147483646 w 90"/>
                <a:gd name="T17" fmla="*/ 2147483646 h 90"/>
                <a:gd name="T18" fmla="*/ 2147483646 w 90"/>
                <a:gd name="T19" fmla="*/ 2147483646 h 90"/>
                <a:gd name="T20" fmla="*/ 2147483646 w 90"/>
                <a:gd name="T21" fmla="*/ 2147483646 h 90"/>
                <a:gd name="T22" fmla="*/ 2147483646 w 90"/>
                <a:gd name="T23" fmla="*/ 2147483646 h 90"/>
                <a:gd name="T24" fmla="*/ 2147483646 w 90"/>
                <a:gd name="T25" fmla="*/ 2147483646 h 90"/>
                <a:gd name="T26" fmla="*/ 2147483646 w 90"/>
                <a:gd name="T27" fmla="*/ 2147483646 h 90"/>
                <a:gd name="T28" fmla="*/ 2147483646 w 90"/>
                <a:gd name="T29" fmla="*/ 2147483646 h 90"/>
                <a:gd name="T30" fmla="*/ 2147483646 w 90"/>
                <a:gd name="T31" fmla="*/ 2147483646 h 90"/>
                <a:gd name="T32" fmla="*/ 2147483646 w 90"/>
                <a:gd name="T33" fmla="*/ 2147483646 h 90"/>
                <a:gd name="T34" fmla="*/ 2147483646 w 90"/>
                <a:gd name="T35" fmla="*/ 2147483646 h 90"/>
                <a:gd name="T36" fmla="*/ 2147483646 w 90"/>
                <a:gd name="T37" fmla="*/ 2147483646 h 90"/>
                <a:gd name="T38" fmla="*/ 2147483646 w 90"/>
                <a:gd name="T39" fmla="*/ 2147483646 h 90"/>
                <a:gd name="T40" fmla="*/ 2147483646 w 90"/>
                <a:gd name="T41" fmla="*/ 2147483646 h 90"/>
                <a:gd name="T42" fmla="*/ 2147483646 w 90"/>
                <a:gd name="T43" fmla="*/ 2147483646 h 90"/>
                <a:gd name="T44" fmla="*/ 2147483646 w 90"/>
                <a:gd name="T45" fmla="*/ 2147483646 h 90"/>
                <a:gd name="T46" fmla="*/ 2147483646 w 90"/>
                <a:gd name="T47" fmla="*/ 2147483646 h 90"/>
                <a:gd name="T48" fmla="*/ 2147483646 w 90"/>
                <a:gd name="T49" fmla="*/ 2147483646 h 90"/>
                <a:gd name="T50" fmla="*/ 2147483646 w 90"/>
                <a:gd name="T51" fmla="*/ 2147483646 h 90"/>
                <a:gd name="T52" fmla="*/ 2147483646 w 90"/>
                <a:gd name="T53" fmla="*/ 2147483646 h 90"/>
                <a:gd name="T54" fmla="*/ 2147483646 w 90"/>
                <a:gd name="T55" fmla="*/ 0 h 90"/>
                <a:gd name="T56" fmla="*/ 2147483646 w 90"/>
                <a:gd name="T57" fmla="*/ 0 h 90"/>
                <a:gd name="T58" fmla="*/ 2147483646 w 90"/>
                <a:gd name="T59" fmla="*/ 2147483646 h 90"/>
                <a:gd name="T60" fmla="*/ 2147483646 w 90"/>
                <a:gd name="T61" fmla="*/ 2147483646 h 90"/>
                <a:gd name="T62" fmla="*/ 2147483646 w 90"/>
                <a:gd name="T63" fmla="*/ 2147483646 h 90"/>
                <a:gd name="T64" fmla="*/ 2147483646 w 90"/>
                <a:gd name="T65" fmla="*/ 2147483646 h 90"/>
                <a:gd name="T66" fmla="*/ 2147483646 w 90"/>
                <a:gd name="T67" fmla="*/ 2147483646 h 90"/>
                <a:gd name="T68" fmla="*/ 2147483646 w 90"/>
                <a:gd name="T69" fmla="*/ 2147483646 h 90"/>
                <a:gd name="T70" fmla="*/ 2147483646 w 90"/>
                <a:gd name="T71" fmla="*/ 2147483646 h 90"/>
                <a:gd name="T72" fmla="*/ 0 w 90"/>
                <a:gd name="T73" fmla="*/ 2147483646 h 90"/>
                <a:gd name="T74" fmla="*/ 0 w 90"/>
                <a:gd name="T75" fmla="*/ 2147483646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0"/>
                <a:gd name="T115" fmla="*/ 0 h 90"/>
                <a:gd name="T116" fmla="*/ 90 w 90"/>
                <a:gd name="T117" fmla="*/ 90 h 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0" h="90">
                  <a:moveTo>
                    <a:pt x="0" y="44"/>
                  </a:moveTo>
                  <a:lnTo>
                    <a:pt x="0" y="44"/>
                  </a:lnTo>
                  <a:lnTo>
                    <a:pt x="2" y="54"/>
                  </a:lnTo>
                  <a:lnTo>
                    <a:pt x="4" y="62"/>
                  </a:lnTo>
                  <a:lnTo>
                    <a:pt x="8" y="70"/>
                  </a:lnTo>
                  <a:lnTo>
                    <a:pt x="14" y="76"/>
                  </a:lnTo>
                  <a:lnTo>
                    <a:pt x="20" y="82"/>
                  </a:lnTo>
                  <a:lnTo>
                    <a:pt x="28" y="86"/>
                  </a:lnTo>
                  <a:lnTo>
                    <a:pt x="36" y="88"/>
                  </a:lnTo>
                  <a:lnTo>
                    <a:pt x="46" y="90"/>
                  </a:lnTo>
                  <a:lnTo>
                    <a:pt x="54" y="88"/>
                  </a:lnTo>
                  <a:lnTo>
                    <a:pt x="62" y="86"/>
                  </a:lnTo>
                  <a:lnTo>
                    <a:pt x="70" y="82"/>
                  </a:lnTo>
                  <a:lnTo>
                    <a:pt x="76" y="76"/>
                  </a:lnTo>
                  <a:lnTo>
                    <a:pt x="82" y="70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88" y="36"/>
                  </a:lnTo>
                  <a:lnTo>
                    <a:pt x="86" y="28"/>
                  </a:lnTo>
                  <a:lnTo>
                    <a:pt x="82" y="20"/>
                  </a:lnTo>
                  <a:lnTo>
                    <a:pt x="76" y="14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54" y="2"/>
                  </a:lnTo>
                  <a:lnTo>
                    <a:pt x="46" y="0"/>
                  </a:lnTo>
                  <a:lnTo>
                    <a:pt x="36" y="2"/>
                  </a:lnTo>
                  <a:lnTo>
                    <a:pt x="28" y="4"/>
                  </a:lnTo>
                  <a:lnTo>
                    <a:pt x="20" y="8"/>
                  </a:lnTo>
                  <a:lnTo>
                    <a:pt x="14" y="14"/>
                  </a:lnTo>
                  <a:lnTo>
                    <a:pt x="8" y="20"/>
                  </a:lnTo>
                  <a:lnTo>
                    <a:pt x="4" y="28"/>
                  </a:lnTo>
                  <a:lnTo>
                    <a:pt x="2" y="3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0" name="Freeform 150"/>
            <p:cNvSpPr>
              <a:spLocks/>
            </p:cNvSpPr>
            <p:nvPr/>
          </p:nvSpPr>
          <p:spPr bwMode="auto">
            <a:xfrm>
              <a:off x="6438900" y="5851525"/>
              <a:ext cx="120650" cy="133350"/>
            </a:xfrm>
            <a:custGeom>
              <a:avLst/>
              <a:gdLst>
                <a:gd name="T0" fmla="*/ 0 w 76"/>
                <a:gd name="T1" fmla="*/ 2147483646 h 84"/>
                <a:gd name="T2" fmla="*/ 0 w 76"/>
                <a:gd name="T3" fmla="*/ 2147483646 h 84"/>
                <a:gd name="T4" fmla="*/ 0 w 76"/>
                <a:gd name="T5" fmla="*/ 2147483646 h 84"/>
                <a:gd name="T6" fmla="*/ 2147483646 w 76"/>
                <a:gd name="T7" fmla="*/ 2147483646 h 84"/>
                <a:gd name="T8" fmla="*/ 2147483646 w 76"/>
                <a:gd name="T9" fmla="*/ 2147483646 h 84"/>
                <a:gd name="T10" fmla="*/ 2147483646 w 76"/>
                <a:gd name="T11" fmla="*/ 2147483646 h 84"/>
                <a:gd name="T12" fmla="*/ 2147483646 w 76"/>
                <a:gd name="T13" fmla="*/ 2147483646 h 84"/>
                <a:gd name="T14" fmla="*/ 2147483646 w 76"/>
                <a:gd name="T15" fmla="*/ 2147483646 h 84"/>
                <a:gd name="T16" fmla="*/ 2147483646 w 76"/>
                <a:gd name="T17" fmla="*/ 2147483646 h 84"/>
                <a:gd name="T18" fmla="*/ 2147483646 w 76"/>
                <a:gd name="T19" fmla="*/ 2147483646 h 84"/>
                <a:gd name="T20" fmla="*/ 2147483646 w 76"/>
                <a:gd name="T21" fmla="*/ 2147483646 h 84"/>
                <a:gd name="T22" fmla="*/ 2147483646 w 76"/>
                <a:gd name="T23" fmla="*/ 2147483646 h 84"/>
                <a:gd name="T24" fmla="*/ 2147483646 w 76"/>
                <a:gd name="T25" fmla="*/ 2147483646 h 84"/>
                <a:gd name="T26" fmla="*/ 2147483646 w 76"/>
                <a:gd name="T27" fmla="*/ 2147483646 h 84"/>
                <a:gd name="T28" fmla="*/ 2147483646 w 76"/>
                <a:gd name="T29" fmla="*/ 2147483646 h 84"/>
                <a:gd name="T30" fmla="*/ 2147483646 w 76"/>
                <a:gd name="T31" fmla="*/ 2147483646 h 84"/>
                <a:gd name="T32" fmla="*/ 2147483646 w 76"/>
                <a:gd name="T33" fmla="*/ 2147483646 h 84"/>
                <a:gd name="T34" fmla="*/ 2147483646 w 76"/>
                <a:gd name="T35" fmla="*/ 2147483646 h 84"/>
                <a:gd name="T36" fmla="*/ 2147483646 w 76"/>
                <a:gd name="T37" fmla="*/ 2147483646 h 84"/>
                <a:gd name="T38" fmla="*/ 2147483646 w 76"/>
                <a:gd name="T39" fmla="*/ 2147483646 h 84"/>
                <a:gd name="T40" fmla="*/ 2147483646 w 76"/>
                <a:gd name="T41" fmla="*/ 2147483646 h 84"/>
                <a:gd name="T42" fmla="*/ 2147483646 w 76"/>
                <a:gd name="T43" fmla="*/ 2147483646 h 84"/>
                <a:gd name="T44" fmla="*/ 2147483646 w 76"/>
                <a:gd name="T45" fmla="*/ 2147483646 h 84"/>
                <a:gd name="T46" fmla="*/ 2147483646 w 76"/>
                <a:gd name="T47" fmla="*/ 2147483646 h 84"/>
                <a:gd name="T48" fmla="*/ 2147483646 w 76"/>
                <a:gd name="T49" fmla="*/ 2147483646 h 84"/>
                <a:gd name="T50" fmla="*/ 2147483646 w 76"/>
                <a:gd name="T51" fmla="*/ 2147483646 h 84"/>
                <a:gd name="T52" fmla="*/ 2147483646 w 76"/>
                <a:gd name="T53" fmla="*/ 2147483646 h 84"/>
                <a:gd name="T54" fmla="*/ 2147483646 w 76"/>
                <a:gd name="T55" fmla="*/ 0 h 84"/>
                <a:gd name="T56" fmla="*/ 2147483646 w 76"/>
                <a:gd name="T57" fmla="*/ 0 h 84"/>
                <a:gd name="T58" fmla="*/ 2147483646 w 76"/>
                <a:gd name="T59" fmla="*/ 2147483646 h 84"/>
                <a:gd name="T60" fmla="*/ 2147483646 w 76"/>
                <a:gd name="T61" fmla="*/ 2147483646 h 84"/>
                <a:gd name="T62" fmla="*/ 2147483646 w 76"/>
                <a:gd name="T63" fmla="*/ 2147483646 h 84"/>
                <a:gd name="T64" fmla="*/ 2147483646 w 76"/>
                <a:gd name="T65" fmla="*/ 2147483646 h 84"/>
                <a:gd name="T66" fmla="*/ 2147483646 w 76"/>
                <a:gd name="T67" fmla="*/ 2147483646 h 84"/>
                <a:gd name="T68" fmla="*/ 2147483646 w 76"/>
                <a:gd name="T69" fmla="*/ 2147483646 h 84"/>
                <a:gd name="T70" fmla="*/ 0 w 76"/>
                <a:gd name="T71" fmla="*/ 2147483646 h 84"/>
                <a:gd name="T72" fmla="*/ 0 w 76"/>
                <a:gd name="T73" fmla="*/ 2147483646 h 84"/>
                <a:gd name="T74" fmla="*/ 0 w 76"/>
                <a:gd name="T75" fmla="*/ 2147483646 h 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84"/>
                <a:gd name="T116" fmla="*/ 76 w 76"/>
                <a:gd name="T117" fmla="*/ 84 h 8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84">
                  <a:moveTo>
                    <a:pt x="0" y="42"/>
                  </a:moveTo>
                  <a:lnTo>
                    <a:pt x="0" y="42"/>
                  </a:lnTo>
                  <a:lnTo>
                    <a:pt x="0" y="50"/>
                  </a:lnTo>
                  <a:lnTo>
                    <a:pt x="2" y="58"/>
                  </a:lnTo>
                  <a:lnTo>
                    <a:pt x="6" y="64"/>
                  </a:lnTo>
                  <a:lnTo>
                    <a:pt x="10" y="70"/>
                  </a:lnTo>
                  <a:lnTo>
                    <a:pt x="16" y="76"/>
                  </a:lnTo>
                  <a:lnTo>
                    <a:pt x="22" y="80"/>
                  </a:lnTo>
                  <a:lnTo>
                    <a:pt x="30" y="82"/>
                  </a:lnTo>
                  <a:lnTo>
                    <a:pt x="38" y="84"/>
                  </a:lnTo>
                  <a:lnTo>
                    <a:pt x="46" y="82"/>
                  </a:lnTo>
                  <a:lnTo>
                    <a:pt x="52" y="80"/>
                  </a:lnTo>
                  <a:lnTo>
                    <a:pt x="60" y="76"/>
                  </a:lnTo>
                  <a:lnTo>
                    <a:pt x="64" y="70"/>
                  </a:lnTo>
                  <a:lnTo>
                    <a:pt x="70" y="64"/>
                  </a:lnTo>
                  <a:lnTo>
                    <a:pt x="72" y="58"/>
                  </a:lnTo>
                  <a:lnTo>
                    <a:pt x="76" y="50"/>
                  </a:lnTo>
                  <a:lnTo>
                    <a:pt x="76" y="42"/>
                  </a:lnTo>
                  <a:lnTo>
                    <a:pt x="76" y="34"/>
                  </a:lnTo>
                  <a:lnTo>
                    <a:pt x="72" y="26"/>
                  </a:lnTo>
                  <a:lnTo>
                    <a:pt x="70" y="18"/>
                  </a:lnTo>
                  <a:lnTo>
                    <a:pt x="64" y="12"/>
                  </a:lnTo>
                  <a:lnTo>
                    <a:pt x="60" y="8"/>
                  </a:lnTo>
                  <a:lnTo>
                    <a:pt x="52" y="4"/>
                  </a:lnTo>
                  <a:lnTo>
                    <a:pt x="46" y="2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2" y="4"/>
                  </a:lnTo>
                  <a:lnTo>
                    <a:pt x="16" y="8"/>
                  </a:lnTo>
                  <a:lnTo>
                    <a:pt x="10" y="12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1" name="Freeform 151"/>
            <p:cNvSpPr>
              <a:spLocks/>
            </p:cNvSpPr>
            <p:nvPr/>
          </p:nvSpPr>
          <p:spPr bwMode="auto">
            <a:xfrm>
              <a:off x="6715125" y="5886450"/>
              <a:ext cx="120650" cy="120650"/>
            </a:xfrm>
            <a:custGeom>
              <a:avLst/>
              <a:gdLst>
                <a:gd name="T0" fmla="*/ 0 w 76"/>
                <a:gd name="T1" fmla="*/ 2147483646 h 76"/>
                <a:gd name="T2" fmla="*/ 0 w 76"/>
                <a:gd name="T3" fmla="*/ 2147483646 h 76"/>
                <a:gd name="T4" fmla="*/ 0 w 76"/>
                <a:gd name="T5" fmla="*/ 2147483646 h 76"/>
                <a:gd name="T6" fmla="*/ 2147483646 w 76"/>
                <a:gd name="T7" fmla="*/ 2147483646 h 76"/>
                <a:gd name="T8" fmla="*/ 2147483646 w 76"/>
                <a:gd name="T9" fmla="*/ 2147483646 h 76"/>
                <a:gd name="T10" fmla="*/ 2147483646 w 76"/>
                <a:gd name="T11" fmla="*/ 2147483646 h 76"/>
                <a:gd name="T12" fmla="*/ 2147483646 w 76"/>
                <a:gd name="T13" fmla="*/ 2147483646 h 76"/>
                <a:gd name="T14" fmla="*/ 2147483646 w 76"/>
                <a:gd name="T15" fmla="*/ 2147483646 h 76"/>
                <a:gd name="T16" fmla="*/ 2147483646 w 76"/>
                <a:gd name="T17" fmla="*/ 2147483646 h 76"/>
                <a:gd name="T18" fmla="*/ 2147483646 w 76"/>
                <a:gd name="T19" fmla="*/ 2147483646 h 76"/>
                <a:gd name="T20" fmla="*/ 2147483646 w 76"/>
                <a:gd name="T21" fmla="*/ 2147483646 h 76"/>
                <a:gd name="T22" fmla="*/ 2147483646 w 76"/>
                <a:gd name="T23" fmla="*/ 2147483646 h 76"/>
                <a:gd name="T24" fmla="*/ 2147483646 w 76"/>
                <a:gd name="T25" fmla="*/ 2147483646 h 76"/>
                <a:gd name="T26" fmla="*/ 2147483646 w 76"/>
                <a:gd name="T27" fmla="*/ 2147483646 h 76"/>
                <a:gd name="T28" fmla="*/ 2147483646 w 76"/>
                <a:gd name="T29" fmla="*/ 2147483646 h 76"/>
                <a:gd name="T30" fmla="*/ 2147483646 w 76"/>
                <a:gd name="T31" fmla="*/ 2147483646 h 76"/>
                <a:gd name="T32" fmla="*/ 2147483646 w 76"/>
                <a:gd name="T33" fmla="*/ 2147483646 h 76"/>
                <a:gd name="T34" fmla="*/ 2147483646 w 76"/>
                <a:gd name="T35" fmla="*/ 2147483646 h 76"/>
                <a:gd name="T36" fmla="*/ 2147483646 w 76"/>
                <a:gd name="T37" fmla="*/ 2147483646 h 76"/>
                <a:gd name="T38" fmla="*/ 2147483646 w 76"/>
                <a:gd name="T39" fmla="*/ 2147483646 h 76"/>
                <a:gd name="T40" fmla="*/ 2147483646 w 76"/>
                <a:gd name="T41" fmla="*/ 2147483646 h 76"/>
                <a:gd name="T42" fmla="*/ 2147483646 w 76"/>
                <a:gd name="T43" fmla="*/ 2147483646 h 76"/>
                <a:gd name="T44" fmla="*/ 2147483646 w 76"/>
                <a:gd name="T45" fmla="*/ 2147483646 h 76"/>
                <a:gd name="T46" fmla="*/ 2147483646 w 76"/>
                <a:gd name="T47" fmla="*/ 2147483646 h 76"/>
                <a:gd name="T48" fmla="*/ 2147483646 w 76"/>
                <a:gd name="T49" fmla="*/ 2147483646 h 76"/>
                <a:gd name="T50" fmla="*/ 2147483646 w 76"/>
                <a:gd name="T51" fmla="*/ 2147483646 h 76"/>
                <a:gd name="T52" fmla="*/ 2147483646 w 76"/>
                <a:gd name="T53" fmla="*/ 0 h 76"/>
                <a:gd name="T54" fmla="*/ 2147483646 w 76"/>
                <a:gd name="T55" fmla="*/ 0 h 76"/>
                <a:gd name="T56" fmla="*/ 2147483646 w 76"/>
                <a:gd name="T57" fmla="*/ 0 h 76"/>
                <a:gd name="T58" fmla="*/ 2147483646 w 76"/>
                <a:gd name="T59" fmla="*/ 0 h 76"/>
                <a:gd name="T60" fmla="*/ 2147483646 w 76"/>
                <a:gd name="T61" fmla="*/ 2147483646 h 76"/>
                <a:gd name="T62" fmla="*/ 2147483646 w 76"/>
                <a:gd name="T63" fmla="*/ 2147483646 h 76"/>
                <a:gd name="T64" fmla="*/ 2147483646 w 76"/>
                <a:gd name="T65" fmla="*/ 2147483646 h 76"/>
                <a:gd name="T66" fmla="*/ 2147483646 w 76"/>
                <a:gd name="T67" fmla="*/ 2147483646 h 76"/>
                <a:gd name="T68" fmla="*/ 2147483646 w 76"/>
                <a:gd name="T69" fmla="*/ 2147483646 h 76"/>
                <a:gd name="T70" fmla="*/ 0 w 76"/>
                <a:gd name="T71" fmla="*/ 2147483646 h 76"/>
                <a:gd name="T72" fmla="*/ 0 w 76"/>
                <a:gd name="T73" fmla="*/ 2147483646 h 76"/>
                <a:gd name="T74" fmla="*/ 0 w 76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76"/>
                <a:gd name="T116" fmla="*/ 76 w 76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76">
                  <a:moveTo>
                    <a:pt x="0" y="38"/>
                  </a:moveTo>
                  <a:lnTo>
                    <a:pt x="0" y="38"/>
                  </a:lnTo>
                  <a:lnTo>
                    <a:pt x="0" y="46"/>
                  </a:lnTo>
                  <a:lnTo>
                    <a:pt x="2" y="52"/>
                  </a:lnTo>
                  <a:lnTo>
                    <a:pt x="6" y="60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4" y="74"/>
                  </a:lnTo>
                  <a:lnTo>
                    <a:pt x="30" y="76"/>
                  </a:lnTo>
                  <a:lnTo>
                    <a:pt x="38" y="76"/>
                  </a:lnTo>
                  <a:lnTo>
                    <a:pt x="46" y="76"/>
                  </a:lnTo>
                  <a:lnTo>
                    <a:pt x="52" y="74"/>
                  </a:lnTo>
                  <a:lnTo>
                    <a:pt x="60" y="70"/>
                  </a:lnTo>
                  <a:lnTo>
                    <a:pt x="66" y="66"/>
                  </a:lnTo>
                  <a:lnTo>
                    <a:pt x="70" y="60"/>
                  </a:lnTo>
                  <a:lnTo>
                    <a:pt x="74" y="52"/>
                  </a:lnTo>
                  <a:lnTo>
                    <a:pt x="76" y="46"/>
                  </a:lnTo>
                  <a:lnTo>
                    <a:pt x="76" y="38"/>
                  </a:lnTo>
                  <a:lnTo>
                    <a:pt x="76" y="30"/>
                  </a:lnTo>
                  <a:lnTo>
                    <a:pt x="74" y="24"/>
                  </a:lnTo>
                  <a:lnTo>
                    <a:pt x="70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52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0" y="0"/>
                  </a:lnTo>
                  <a:lnTo>
                    <a:pt x="24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2" y="24"/>
                  </a:lnTo>
                  <a:lnTo>
                    <a:pt x="0" y="3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2" name="Freeform 152"/>
            <p:cNvSpPr>
              <a:spLocks/>
            </p:cNvSpPr>
            <p:nvPr/>
          </p:nvSpPr>
          <p:spPr bwMode="auto">
            <a:xfrm>
              <a:off x="6184900" y="5807075"/>
              <a:ext cx="101600" cy="101600"/>
            </a:xfrm>
            <a:custGeom>
              <a:avLst/>
              <a:gdLst>
                <a:gd name="T0" fmla="*/ 0 w 64"/>
                <a:gd name="T1" fmla="*/ 2147483646 h 64"/>
                <a:gd name="T2" fmla="*/ 0 w 64"/>
                <a:gd name="T3" fmla="*/ 2147483646 h 64"/>
                <a:gd name="T4" fmla="*/ 2147483646 w 64"/>
                <a:gd name="T5" fmla="*/ 2147483646 h 64"/>
                <a:gd name="T6" fmla="*/ 2147483646 w 64"/>
                <a:gd name="T7" fmla="*/ 2147483646 h 64"/>
                <a:gd name="T8" fmla="*/ 2147483646 w 64"/>
                <a:gd name="T9" fmla="*/ 2147483646 h 64"/>
                <a:gd name="T10" fmla="*/ 2147483646 w 64"/>
                <a:gd name="T11" fmla="*/ 2147483646 h 64"/>
                <a:gd name="T12" fmla="*/ 2147483646 w 64"/>
                <a:gd name="T13" fmla="*/ 2147483646 h 64"/>
                <a:gd name="T14" fmla="*/ 2147483646 w 64"/>
                <a:gd name="T15" fmla="*/ 2147483646 h 64"/>
                <a:gd name="T16" fmla="*/ 2147483646 w 64"/>
                <a:gd name="T17" fmla="*/ 2147483646 h 64"/>
                <a:gd name="T18" fmla="*/ 2147483646 w 64"/>
                <a:gd name="T19" fmla="*/ 2147483646 h 64"/>
                <a:gd name="T20" fmla="*/ 2147483646 w 64"/>
                <a:gd name="T21" fmla="*/ 2147483646 h 64"/>
                <a:gd name="T22" fmla="*/ 2147483646 w 64"/>
                <a:gd name="T23" fmla="*/ 2147483646 h 64"/>
                <a:gd name="T24" fmla="*/ 2147483646 w 64"/>
                <a:gd name="T25" fmla="*/ 2147483646 h 64"/>
                <a:gd name="T26" fmla="*/ 2147483646 w 64"/>
                <a:gd name="T27" fmla="*/ 2147483646 h 64"/>
                <a:gd name="T28" fmla="*/ 2147483646 w 64"/>
                <a:gd name="T29" fmla="*/ 2147483646 h 64"/>
                <a:gd name="T30" fmla="*/ 2147483646 w 64"/>
                <a:gd name="T31" fmla="*/ 2147483646 h 64"/>
                <a:gd name="T32" fmla="*/ 2147483646 w 64"/>
                <a:gd name="T33" fmla="*/ 2147483646 h 64"/>
                <a:gd name="T34" fmla="*/ 2147483646 w 64"/>
                <a:gd name="T35" fmla="*/ 2147483646 h 64"/>
                <a:gd name="T36" fmla="*/ 2147483646 w 64"/>
                <a:gd name="T37" fmla="*/ 2147483646 h 64"/>
                <a:gd name="T38" fmla="*/ 2147483646 w 64"/>
                <a:gd name="T39" fmla="*/ 2147483646 h 64"/>
                <a:gd name="T40" fmla="*/ 2147483646 w 64"/>
                <a:gd name="T41" fmla="*/ 2147483646 h 64"/>
                <a:gd name="T42" fmla="*/ 2147483646 w 64"/>
                <a:gd name="T43" fmla="*/ 0 h 64"/>
                <a:gd name="T44" fmla="*/ 2147483646 w 64"/>
                <a:gd name="T45" fmla="*/ 0 h 64"/>
                <a:gd name="T46" fmla="*/ 2147483646 w 64"/>
                <a:gd name="T47" fmla="*/ 2147483646 h 64"/>
                <a:gd name="T48" fmla="*/ 2147483646 w 64"/>
                <a:gd name="T49" fmla="*/ 2147483646 h 64"/>
                <a:gd name="T50" fmla="*/ 2147483646 w 64"/>
                <a:gd name="T51" fmla="*/ 2147483646 h 64"/>
                <a:gd name="T52" fmla="*/ 2147483646 w 64"/>
                <a:gd name="T53" fmla="*/ 2147483646 h 64"/>
                <a:gd name="T54" fmla="*/ 2147483646 w 64"/>
                <a:gd name="T55" fmla="*/ 2147483646 h 64"/>
                <a:gd name="T56" fmla="*/ 0 w 64"/>
                <a:gd name="T57" fmla="*/ 2147483646 h 64"/>
                <a:gd name="T58" fmla="*/ 0 w 64"/>
                <a:gd name="T59" fmla="*/ 2147483646 h 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4"/>
                <a:gd name="T91" fmla="*/ 0 h 64"/>
                <a:gd name="T92" fmla="*/ 64 w 64"/>
                <a:gd name="T93" fmla="*/ 64 h 6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4" h="64">
                  <a:moveTo>
                    <a:pt x="0" y="32"/>
                  </a:moveTo>
                  <a:lnTo>
                    <a:pt x="0" y="32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10" y="54"/>
                  </a:lnTo>
                  <a:lnTo>
                    <a:pt x="20" y="60"/>
                  </a:lnTo>
                  <a:lnTo>
                    <a:pt x="26" y="62"/>
                  </a:lnTo>
                  <a:lnTo>
                    <a:pt x="32" y="64"/>
                  </a:lnTo>
                  <a:lnTo>
                    <a:pt x="38" y="62"/>
                  </a:lnTo>
                  <a:lnTo>
                    <a:pt x="44" y="60"/>
                  </a:lnTo>
                  <a:lnTo>
                    <a:pt x="54" y="54"/>
                  </a:lnTo>
                  <a:lnTo>
                    <a:pt x="60" y="44"/>
                  </a:lnTo>
                  <a:lnTo>
                    <a:pt x="62" y="38"/>
                  </a:lnTo>
                  <a:lnTo>
                    <a:pt x="64" y="32"/>
                  </a:lnTo>
                  <a:lnTo>
                    <a:pt x="62" y="26"/>
                  </a:lnTo>
                  <a:lnTo>
                    <a:pt x="60" y="20"/>
                  </a:lnTo>
                  <a:lnTo>
                    <a:pt x="54" y="10"/>
                  </a:lnTo>
                  <a:lnTo>
                    <a:pt x="44" y="4"/>
                  </a:lnTo>
                  <a:lnTo>
                    <a:pt x="38" y="2"/>
                  </a:lnTo>
                  <a:lnTo>
                    <a:pt x="32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0" y="10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3" name="Freeform 153"/>
            <p:cNvSpPr>
              <a:spLocks/>
            </p:cNvSpPr>
            <p:nvPr/>
          </p:nvSpPr>
          <p:spPr bwMode="auto">
            <a:xfrm>
              <a:off x="6280150" y="5848350"/>
              <a:ext cx="79375" cy="79375"/>
            </a:xfrm>
            <a:custGeom>
              <a:avLst/>
              <a:gdLst>
                <a:gd name="T0" fmla="*/ 0 w 50"/>
                <a:gd name="T1" fmla="*/ 2147483646 h 50"/>
                <a:gd name="T2" fmla="*/ 0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2147483646 w 50"/>
                <a:gd name="T21" fmla="*/ 2147483646 h 50"/>
                <a:gd name="T22" fmla="*/ 2147483646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0 w 50"/>
                <a:gd name="T41" fmla="*/ 2147483646 h 50"/>
                <a:gd name="T42" fmla="*/ 0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0" y="24"/>
                  </a:moveTo>
                  <a:lnTo>
                    <a:pt x="0" y="24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lnTo>
                    <a:pt x="34" y="48"/>
                  </a:lnTo>
                  <a:lnTo>
                    <a:pt x="42" y="42"/>
                  </a:lnTo>
                  <a:lnTo>
                    <a:pt x="48" y="34"/>
                  </a:lnTo>
                  <a:lnTo>
                    <a:pt x="50" y="24"/>
                  </a:lnTo>
                  <a:lnTo>
                    <a:pt x="48" y="16"/>
                  </a:lnTo>
                  <a:lnTo>
                    <a:pt x="42" y="8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4" name="Freeform 154"/>
            <p:cNvSpPr>
              <a:spLocks/>
            </p:cNvSpPr>
            <p:nvPr/>
          </p:nvSpPr>
          <p:spPr bwMode="auto">
            <a:xfrm>
              <a:off x="6591300" y="5895975"/>
              <a:ext cx="107950" cy="107950"/>
            </a:xfrm>
            <a:custGeom>
              <a:avLst/>
              <a:gdLst>
                <a:gd name="T0" fmla="*/ 0 w 68"/>
                <a:gd name="T1" fmla="*/ 2147483646 h 68"/>
                <a:gd name="T2" fmla="*/ 0 w 68"/>
                <a:gd name="T3" fmla="*/ 2147483646 h 68"/>
                <a:gd name="T4" fmla="*/ 0 w 68"/>
                <a:gd name="T5" fmla="*/ 2147483646 h 68"/>
                <a:gd name="T6" fmla="*/ 2147483646 w 68"/>
                <a:gd name="T7" fmla="*/ 2147483646 h 68"/>
                <a:gd name="T8" fmla="*/ 2147483646 w 68"/>
                <a:gd name="T9" fmla="*/ 2147483646 h 68"/>
                <a:gd name="T10" fmla="*/ 2147483646 w 68"/>
                <a:gd name="T11" fmla="*/ 2147483646 h 68"/>
                <a:gd name="T12" fmla="*/ 2147483646 w 68"/>
                <a:gd name="T13" fmla="*/ 2147483646 h 68"/>
                <a:gd name="T14" fmla="*/ 2147483646 w 68"/>
                <a:gd name="T15" fmla="*/ 2147483646 h 68"/>
                <a:gd name="T16" fmla="*/ 2147483646 w 68"/>
                <a:gd name="T17" fmla="*/ 2147483646 h 68"/>
                <a:gd name="T18" fmla="*/ 2147483646 w 68"/>
                <a:gd name="T19" fmla="*/ 2147483646 h 68"/>
                <a:gd name="T20" fmla="*/ 2147483646 w 68"/>
                <a:gd name="T21" fmla="*/ 2147483646 h 68"/>
                <a:gd name="T22" fmla="*/ 2147483646 w 68"/>
                <a:gd name="T23" fmla="*/ 2147483646 h 68"/>
                <a:gd name="T24" fmla="*/ 2147483646 w 68"/>
                <a:gd name="T25" fmla="*/ 2147483646 h 68"/>
                <a:gd name="T26" fmla="*/ 2147483646 w 68"/>
                <a:gd name="T27" fmla="*/ 2147483646 h 68"/>
                <a:gd name="T28" fmla="*/ 2147483646 w 68"/>
                <a:gd name="T29" fmla="*/ 2147483646 h 68"/>
                <a:gd name="T30" fmla="*/ 2147483646 w 68"/>
                <a:gd name="T31" fmla="*/ 2147483646 h 68"/>
                <a:gd name="T32" fmla="*/ 2147483646 w 68"/>
                <a:gd name="T33" fmla="*/ 2147483646 h 68"/>
                <a:gd name="T34" fmla="*/ 2147483646 w 68"/>
                <a:gd name="T35" fmla="*/ 2147483646 h 68"/>
                <a:gd name="T36" fmla="*/ 2147483646 w 68"/>
                <a:gd name="T37" fmla="*/ 2147483646 h 68"/>
                <a:gd name="T38" fmla="*/ 2147483646 w 68"/>
                <a:gd name="T39" fmla="*/ 2147483646 h 68"/>
                <a:gd name="T40" fmla="*/ 2147483646 w 68"/>
                <a:gd name="T41" fmla="*/ 2147483646 h 68"/>
                <a:gd name="T42" fmla="*/ 2147483646 w 68"/>
                <a:gd name="T43" fmla="*/ 2147483646 h 68"/>
                <a:gd name="T44" fmla="*/ 2147483646 w 68"/>
                <a:gd name="T45" fmla="*/ 2147483646 h 68"/>
                <a:gd name="T46" fmla="*/ 2147483646 w 68"/>
                <a:gd name="T47" fmla="*/ 2147483646 h 68"/>
                <a:gd name="T48" fmla="*/ 2147483646 w 68"/>
                <a:gd name="T49" fmla="*/ 2147483646 h 68"/>
                <a:gd name="T50" fmla="*/ 2147483646 w 68"/>
                <a:gd name="T51" fmla="*/ 2147483646 h 68"/>
                <a:gd name="T52" fmla="*/ 2147483646 w 68"/>
                <a:gd name="T53" fmla="*/ 0 h 68"/>
                <a:gd name="T54" fmla="*/ 2147483646 w 68"/>
                <a:gd name="T55" fmla="*/ 0 h 68"/>
                <a:gd name="T56" fmla="*/ 2147483646 w 68"/>
                <a:gd name="T57" fmla="*/ 0 h 68"/>
                <a:gd name="T58" fmla="*/ 2147483646 w 68"/>
                <a:gd name="T59" fmla="*/ 0 h 68"/>
                <a:gd name="T60" fmla="*/ 2147483646 w 68"/>
                <a:gd name="T61" fmla="*/ 2147483646 h 68"/>
                <a:gd name="T62" fmla="*/ 2147483646 w 68"/>
                <a:gd name="T63" fmla="*/ 2147483646 h 68"/>
                <a:gd name="T64" fmla="*/ 2147483646 w 68"/>
                <a:gd name="T65" fmla="*/ 2147483646 h 68"/>
                <a:gd name="T66" fmla="*/ 2147483646 w 68"/>
                <a:gd name="T67" fmla="*/ 2147483646 h 68"/>
                <a:gd name="T68" fmla="*/ 2147483646 w 68"/>
                <a:gd name="T69" fmla="*/ 2147483646 h 68"/>
                <a:gd name="T70" fmla="*/ 0 w 68"/>
                <a:gd name="T71" fmla="*/ 2147483646 h 68"/>
                <a:gd name="T72" fmla="*/ 0 w 68"/>
                <a:gd name="T73" fmla="*/ 2147483646 h 68"/>
                <a:gd name="T74" fmla="*/ 0 w 68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8"/>
                <a:gd name="T115" fmla="*/ 0 h 68"/>
                <a:gd name="T116" fmla="*/ 68 w 68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8" h="68">
                  <a:moveTo>
                    <a:pt x="0" y="34"/>
                  </a:moveTo>
                  <a:lnTo>
                    <a:pt x="0" y="34"/>
                  </a:lnTo>
                  <a:lnTo>
                    <a:pt x="0" y="40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58"/>
                  </a:lnTo>
                  <a:lnTo>
                    <a:pt x="14" y="62"/>
                  </a:lnTo>
                  <a:lnTo>
                    <a:pt x="20" y="66"/>
                  </a:lnTo>
                  <a:lnTo>
                    <a:pt x="28" y="68"/>
                  </a:lnTo>
                  <a:lnTo>
                    <a:pt x="34" y="68"/>
                  </a:lnTo>
                  <a:lnTo>
                    <a:pt x="42" y="68"/>
                  </a:lnTo>
                  <a:lnTo>
                    <a:pt x="48" y="66"/>
                  </a:lnTo>
                  <a:lnTo>
                    <a:pt x="54" y="62"/>
                  </a:lnTo>
                  <a:lnTo>
                    <a:pt x="58" y="58"/>
                  </a:lnTo>
                  <a:lnTo>
                    <a:pt x="62" y="54"/>
                  </a:lnTo>
                  <a:lnTo>
                    <a:pt x="66" y="48"/>
                  </a:lnTo>
                  <a:lnTo>
                    <a:pt x="68" y="40"/>
                  </a:lnTo>
                  <a:lnTo>
                    <a:pt x="68" y="34"/>
                  </a:lnTo>
                  <a:lnTo>
                    <a:pt x="68" y="28"/>
                  </a:lnTo>
                  <a:lnTo>
                    <a:pt x="66" y="20"/>
                  </a:lnTo>
                  <a:lnTo>
                    <a:pt x="62" y="14"/>
                  </a:lnTo>
                  <a:lnTo>
                    <a:pt x="58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0" y="2"/>
                  </a:lnTo>
                  <a:lnTo>
                    <a:pt x="14" y="6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5" name="Freeform 156"/>
            <p:cNvSpPr>
              <a:spLocks/>
            </p:cNvSpPr>
            <p:nvPr/>
          </p:nvSpPr>
          <p:spPr bwMode="auto">
            <a:xfrm>
              <a:off x="2933700" y="5632450"/>
              <a:ext cx="117475" cy="120650"/>
            </a:xfrm>
            <a:custGeom>
              <a:avLst/>
              <a:gdLst>
                <a:gd name="T0" fmla="*/ 2147483646 w 74"/>
                <a:gd name="T1" fmla="*/ 2147483646 h 76"/>
                <a:gd name="T2" fmla="*/ 2147483646 w 74"/>
                <a:gd name="T3" fmla="*/ 2147483646 h 76"/>
                <a:gd name="T4" fmla="*/ 2147483646 w 74"/>
                <a:gd name="T5" fmla="*/ 2147483646 h 76"/>
                <a:gd name="T6" fmla="*/ 2147483646 w 74"/>
                <a:gd name="T7" fmla="*/ 2147483646 h 76"/>
                <a:gd name="T8" fmla="*/ 2147483646 w 74"/>
                <a:gd name="T9" fmla="*/ 2147483646 h 76"/>
                <a:gd name="T10" fmla="*/ 2147483646 w 74"/>
                <a:gd name="T11" fmla="*/ 2147483646 h 76"/>
                <a:gd name="T12" fmla="*/ 2147483646 w 74"/>
                <a:gd name="T13" fmla="*/ 2147483646 h 76"/>
                <a:gd name="T14" fmla="*/ 2147483646 w 74"/>
                <a:gd name="T15" fmla="*/ 2147483646 h 76"/>
                <a:gd name="T16" fmla="*/ 2147483646 w 74"/>
                <a:gd name="T17" fmla="*/ 2147483646 h 76"/>
                <a:gd name="T18" fmla="*/ 2147483646 w 74"/>
                <a:gd name="T19" fmla="*/ 2147483646 h 76"/>
                <a:gd name="T20" fmla="*/ 2147483646 w 74"/>
                <a:gd name="T21" fmla="*/ 2147483646 h 76"/>
                <a:gd name="T22" fmla="*/ 2147483646 w 74"/>
                <a:gd name="T23" fmla="*/ 2147483646 h 76"/>
                <a:gd name="T24" fmla="*/ 2147483646 w 74"/>
                <a:gd name="T25" fmla="*/ 2147483646 h 76"/>
                <a:gd name="T26" fmla="*/ 2147483646 w 74"/>
                <a:gd name="T27" fmla="*/ 2147483646 h 76"/>
                <a:gd name="T28" fmla="*/ 2147483646 w 74"/>
                <a:gd name="T29" fmla="*/ 2147483646 h 76"/>
                <a:gd name="T30" fmla="*/ 2147483646 w 74"/>
                <a:gd name="T31" fmla="*/ 2147483646 h 76"/>
                <a:gd name="T32" fmla="*/ 2147483646 w 74"/>
                <a:gd name="T33" fmla="*/ 2147483646 h 76"/>
                <a:gd name="T34" fmla="*/ 0 w 74"/>
                <a:gd name="T35" fmla="*/ 2147483646 h 76"/>
                <a:gd name="T36" fmla="*/ 0 w 74"/>
                <a:gd name="T37" fmla="*/ 2147483646 h 76"/>
                <a:gd name="T38" fmla="*/ 0 w 74"/>
                <a:gd name="T39" fmla="*/ 2147483646 h 76"/>
                <a:gd name="T40" fmla="*/ 0 w 74"/>
                <a:gd name="T41" fmla="*/ 2147483646 h 76"/>
                <a:gd name="T42" fmla="*/ 2147483646 w 74"/>
                <a:gd name="T43" fmla="*/ 2147483646 h 76"/>
                <a:gd name="T44" fmla="*/ 2147483646 w 74"/>
                <a:gd name="T45" fmla="*/ 2147483646 h 76"/>
                <a:gd name="T46" fmla="*/ 2147483646 w 74"/>
                <a:gd name="T47" fmla="*/ 2147483646 h 76"/>
                <a:gd name="T48" fmla="*/ 2147483646 w 74"/>
                <a:gd name="T49" fmla="*/ 2147483646 h 76"/>
                <a:gd name="T50" fmla="*/ 2147483646 w 74"/>
                <a:gd name="T51" fmla="*/ 2147483646 h 76"/>
                <a:gd name="T52" fmla="*/ 2147483646 w 74"/>
                <a:gd name="T53" fmla="*/ 2147483646 h 76"/>
                <a:gd name="T54" fmla="*/ 2147483646 w 74"/>
                <a:gd name="T55" fmla="*/ 0 h 76"/>
                <a:gd name="T56" fmla="*/ 2147483646 w 74"/>
                <a:gd name="T57" fmla="*/ 0 h 76"/>
                <a:gd name="T58" fmla="*/ 2147483646 w 74"/>
                <a:gd name="T59" fmla="*/ 2147483646 h 76"/>
                <a:gd name="T60" fmla="*/ 2147483646 w 74"/>
                <a:gd name="T61" fmla="*/ 2147483646 h 76"/>
                <a:gd name="T62" fmla="*/ 2147483646 w 74"/>
                <a:gd name="T63" fmla="*/ 2147483646 h 76"/>
                <a:gd name="T64" fmla="*/ 2147483646 w 74"/>
                <a:gd name="T65" fmla="*/ 2147483646 h 76"/>
                <a:gd name="T66" fmla="*/ 2147483646 w 74"/>
                <a:gd name="T67" fmla="*/ 2147483646 h 76"/>
                <a:gd name="T68" fmla="*/ 2147483646 w 74"/>
                <a:gd name="T69" fmla="*/ 2147483646 h 76"/>
                <a:gd name="T70" fmla="*/ 2147483646 w 74"/>
                <a:gd name="T71" fmla="*/ 2147483646 h 76"/>
                <a:gd name="T72" fmla="*/ 2147483646 w 74"/>
                <a:gd name="T73" fmla="*/ 2147483646 h 76"/>
                <a:gd name="T74" fmla="*/ 2147483646 w 74"/>
                <a:gd name="T75" fmla="*/ 2147483646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"/>
                <a:gd name="T115" fmla="*/ 0 h 76"/>
                <a:gd name="T116" fmla="*/ 74 w 74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" h="76">
                  <a:moveTo>
                    <a:pt x="74" y="38"/>
                  </a:moveTo>
                  <a:lnTo>
                    <a:pt x="74" y="38"/>
                  </a:lnTo>
                  <a:lnTo>
                    <a:pt x="74" y="46"/>
                  </a:lnTo>
                  <a:lnTo>
                    <a:pt x="72" y="52"/>
                  </a:lnTo>
                  <a:lnTo>
                    <a:pt x="68" y="60"/>
                  </a:lnTo>
                  <a:lnTo>
                    <a:pt x="64" y="64"/>
                  </a:lnTo>
                  <a:lnTo>
                    <a:pt x="58" y="70"/>
                  </a:lnTo>
                  <a:lnTo>
                    <a:pt x="52" y="72"/>
                  </a:lnTo>
                  <a:lnTo>
                    <a:pt x="46" y="74"/>
                  </a:lnTo>
                  <a:lnTo>
                    <a:pt x="38" y="76"/>
                  </a:lnTo>
                  <a:lnTo>
                    <a:pt x="30" y="74"/>
                  </a:lnTo>
                  <a:lnTo>
                    <a:pt x="24" y="72"/>
                  </a:lnTo>
                  <a:lnTo>
                    <a:pt x="16" y="70"/>
                  </a:lnTo>
                  <a:lnTo>
                    <a:pt x="12" y="64"/>
                  </a:lnTo>
                  <a:lnTo>
                    <a:pt x="6" y="60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4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6" y="8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8" y="8"/>
                  </a:lnTo>
                  <a:lnTo>
                    <a:pt x="64" y="12"/>
                  </a:lnTo>
                  <a:lnTo>
                    <a:pt x="68" y="18"/>
                  </a:lnTo>
                  <a:lnTo>
                    <a:pt x="72" y="24"/>
                  </a:lnTo>
                  <a:lnTo>
                    <a:pt x="74" y="30"/>
                  </a:lnTo>
                  <a:lnTo>
                    <a:pt x="74" y="38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6" name="Freeform 157"/>
            <p:cNvSpPr>
              <a:spLocks/>
            </p:cNvSpPr>
            <p:nvPr/>
          </p:nvSpPr>
          <p:spPr bwMode="auto">
            <a:xfrm>
              <a:off x="5051425" y="5972175"/>
              <a:ext cx="79375" cy="79375"/>
            </a:xfrm>
            <a:custGeom>
              <a:avLst/>
              <a:gdLst>
                <a:gd name="T0" fmla="*/ 2147483646 w 50"/>
                <a:gd name="T1" fmla="*/ 2147483646 h 50"/>
                <a:gd name="T2" fmla="*/ 2147483646 w 50"/>
                <a:gd name="T3" fmla="*/ 2147483646 h 50"/>
                <a:gd name="T4" fmla="*/ 2147483646 w 50"/>
                <a:gd name="T5" fmla="*/ 2147483646 h 50"/>
                <a:gd name="T6" fmla="*/ 2147483646 w 50"/>
                <a:gd name="T7" fmla="*/ 2147483646 h 50"/>
                <a:gd name="T8" fmla="*/ 2147483646 w 50"/>
                <a:gd name="T9" fmla="*/ 2147483646 h 50"/>
                <a:gd name="T10" fmla="*/ 2147483646 w 50"/>
                <a:gd name="T11" fmla="*/ 2147483646 h 50"/>
                <a:gd name="T12" fmla="*/ 2147483646 w 50"/>
                <a:gd name="T13" fmla="*/ 2147483646 h 50"/>
                <a:gd name="T14" fmla="*/ 2147483646 w 50"/>
                <a:gd name="T15" fmla="*/ 2147483646 h 50"/>
                <a:gd name="T16" fmla="*/ 2147483646 w 50"/>
                <a:gd name="T17" fmla="*/ 2147483646 h 50"/>
                <a:gd name="T18" fmla="*/ 2147483646 w 50"/>
                <a:gd name="T19" fmla="*/ 2147483646 h 50"/>
                <a:gd name="T20" fmla="*/ 0 w 50"/>
                <a:gd name="T21" fmla="*/ 2147483646 h 50"/>
                <a:gd name="T22" fmla="*/ 0 w 50"/>
                <a:gd name="T23" fmla="*/ 2147483646 h 50"/>
                <a:gd name="T24" fmla="*/ 2147483646 w 50"/>
                <a:gd name="T25" fmla="*/ 2147483646 h 50"/>
                <a:gd name="T26" fmla="*/ 2147483646 w 50"/>
                <a:gd name="T27" fmla="*/ 2147483646 h 50"/>
                <a:gd name="T28" fmla="*/ 2147483646 w 50"/>
                <a:gd name="T29" fmla="*/ 2147483646 h 50"/>
                <a:gd name="T30" fmla="*/ 2147483646 w 50"/>
                <a:gd name="T31" fmla="*/ 0 h 50"/>
                <a:gd name="T32" fmla="*/ 2147483646 w 50"/>
                <a:gd name="T33" fmla="*/ 0 h 50"/>
                <a:gd name="T34" fmla="*/ 2147483646 w 50"/>
                <a:gd name="T35" fmla="*/ 2147483646 h 50"/>
                <a:gd name="T36" fmla="*/ 2147483646 w 50"/>
                <a:gd name="T37" fmla="*/ 2147483646 h 50"/>
                <a:gd name="T38" fmla="*/ 2147483646 w 50"/>
                <a:gd name="T39" fmla="*/ 2147483646 h 50"/>
                <a:gd name="T40" fmla="*/ 2147483646 w 50"/>
                <a:gd name="T41" fmla="*/ 2147483646 h 50"/>
                <a:gd name="T42" fmla="*/ 2147483646 w 50"/>
                <a:gd name="T43" fmla="*/ 2147483646 h 5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0"/>
                <a:gd name="T67" fmla="*/ 0 h 50"/>
                <a:gd name="T68" fmla="*/ 50 w 50"/>
                <a:gd name="T69" fmla="*/ 50 h 5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0" h="50">
                  <a:moveTo>
                    <a:pt x="50" y="24"/>
                  </a:moveTo>
                  <a:lnTo>
                    <a:pt x="50" y="24"/>
                  </a:lnTo>
                  <a:lnTo>
                    <a:pt x="48" y="34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4" y="50"/>
                  </a:lnTo>
                  <a:lnTo>
                    <a:pt x="16" y="48"/>
                  </a:lnTo>
                  <a:lnTo>
                    <a:pt x="6" y="42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8" y="1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7" name="Freeform 158"/>
            <p:cNvSpPr>
              <a:spLocks/>
            </p:cNvSpPr>
            <p:nvPr/>
          </p:nvSpPr>
          <p:spPr bwMode="auto">
            <a:xfrm>
              <a:off x="6381750" y="5956300"/>
              <a:ext cx="82550" cy="82550"/>
            </a:xfrm>
            <a:custGeom>
              <a:avLst/>
              <a:gdLst>
                <a:gd name="T0" fmla="*/ 2147483646 w 52"/>
                <a:gd name="T1" fmla="*/ 2147483646 h 52"/>
                <a:gd name="T2" fmla="*/ 2147483646 w 52"/>
                <a:gd name="T3" fmla="*/ 2147483646 h 52"/>
                <a:gd name="T4" fmla="*/ 2147483646 w 52"/>
                <a:gd name="T5" fmla="*/ 2147483646 h 52"/>
                <a:gd name="T6" fmla="*/ 2147483646 w 52"/>
                <a:gd name="T7" fmla="*/ 2147483646 h 52"/>
                <a:gd name="T8" fmla="*/ 2147483646 w 52"/>
                <a:gd name="T9" fmla="*/ 2147483646 h 52"/>
                <a:gd name="T10" fmla="*/ 2147483646 w 52"/>
                <a:gd name="T11" fmla="*/ 2147483646 h 52"/>
                <a:gd name="T12" fmla="*/ 2147483646 w 52"/>
                <a:gd name="T13" fmla="*/ 2147483646 h 52"/>
                <a:gd name="T14" fmla="*/ 2147483646 w 52"/>
                <a:gd name="T15" fmla="*/ 2147483646 h 52"/>
                <a:gd name="T16" fmla="*/ 2147483646 w 52"/>
                <a:gd name="T17" fmla="*/ 2147483646 h 52"/>
                <a:gd name="T18" fmla="*/ 2147483646 w 52"/>
                <a:gd name="T19" fmla="*/ 2147483646 h 52"/>
                <a:gd name="T20" fmla="*/ 0 w 52"/>
                <a:gd name="T21" fmla="*/ 2147483646 h 52"/>
                <a:gd name="T22" fmla="*/ 0 w 52"/>
                <a:gd name="T23" fmla="*/ 2147483646 h 52"/>
                <a:gd name="T24" fmla="*/ 2147483646 w 52"/>
                <a:gd name="T25" fmla="*/ 2147483646 h 52"/>
                <a:gd name="T26" fmla="*/ 2147483646 w 52"/>
                <a:gd name="T27" fmla="*/ 2147483646 h 52"/>
                <a:gd name="T28" fmla="*/ 2147483646 w 52"/>
                <a:gd name="T29" fmla="*/ 2147483646 h 52"/>
                <a:gd name="T30" fmla="*/ 2147483646 w 52"/>
                <a:gd name="T31" fmla="*/ 0 h 52"/>
                <a:gd name="T32" fmla="*/ 2147483646 w 52"/>
                <a:gd name="T33" fmla="*/ 0 h 52"/>
                <a:gd name="T34" fmla="*/ 2147483646 w 52"/>
                <a:gd name="T35" fmla="*/ 2147483646 h 52"/>
                <a:gd name="T36" fmla="*/ 2147483646 w 52"/>
                <a:gd name="T37" fmla="*/ 2147483646 h 52"/>
                <a:gd name="T38" fmla="*/ 2147483646 w 52"/>
                <a:gd name="T39" fmla="*/ 2147483646 h 52"/>
                <a:gd name="T40" fmla="*/ 2147483646 w 52"/>
                <a:gd name="T41" fmla="*/ 2147483646 h 52"/>
                <a:gd name="T42" fmla="*/ 2147483646 w 52"/>
                <a:gd name="T43" fmla="*/ 2147483646 h 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"/>
                <a:gd name="T67" fmla="*/ 0 h 52"/>
                <a:gd name="T68" fmla="*/ 52 w 52"/>
                <a:gd name="T69" fmla="*/ 52 h 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" h="52">
                  <a:moveTo>
                    <a:pt x="52" y="26"/>
                  </a:moveTo>
                  <a:lnTo>
                    <a:pt x="52" y="26"/>
                  </a:lnTo>
                  <a:lnTo>
                    <a:pt x="50" y="36"/>
                  </a:lnTo>
                  <a:lnTo>
                    <a:pt x="44" y="44"/>
                  </a:lnTo>
                  <a:lnTo>
                    <a:pt x="36" y="50"/>
                  </a:lnTo>
                  <a:lnTo>
                    <a:pt x="26" y="52"/>
                  </a:lnTo>
                  <a:lnTo>
                    <a:pt x="16" y="50"/>
                  </a:lnTo>
                  <a:lnTo>
                    <a:pt x="8" y="44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6" y="2"/>
                  </a:lnTo>
                  <a:lnTo>
                    <a:pt x="44" y="8"/>
                  </a:lnTo>
                  <a:lnTo>
                    <a:pt x="50" y="16"/>
                  </a:lnTo>
                  <a:lnTo>
                    <a:pt x="52" y="26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8" name="Freeform 159"/>
            <p:cNvSpPr>
              <a:spLocks/>
            </p:cNvSpPr>
            <p:nvPr/>
          </p:nvSpPr>
          <p:spPr bwMode="auto">
            <a:xfrm>
              <a:off x="6365875" y="5861050"/>
              <a:ext cx="63500" cy="63500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9" name="Freeform 160"/>
            <p:cNvSpPr>
              <a:spLocks/>
            </p:cNvSpPr>
            <p:nvPr/>
          </p:nvSpPr>
          <p:spPr bwMode="auto">
            <a:xfrm>
              <a:off x="6521450" y="5972175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0 w 44"/>
                <a:gd name="T21" fmla="*/ 2147483646 h 44"/>
                <a:gd name="T22" fmla="*/ 0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0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0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4"/>
                <a:gd name="T68" fmla="*/ 44 w 44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2" y="12"/>
                  </a:lnTo>
                  <a:lnTo>
                    <a:pt x="44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0" name="Freeform 161"/>
            <p:cNvSpPr>
              <a:spLocks/>
            </p:cNvSpPr>
            <p:nvPr/>
          </p:nvSpPr>
          <p:spPr bwMode="auto">
            <a:xfrm>
              <a:off x="6550025" y="5832475"/>
              <a:ext cx="69850" cy="69850"/>
            </a:xfrm>
            <a:custGeom>
              <a:avLst/>
              <a:gdLst>
                <a:gd name="T0" fmla="*/ 2147483646 w 44"/>
                <a:gd name="T1" fmla="*/ 2147483646 h 44"/>
                <a:gd name="T2" fmla="*/ 2147483646 w 44"/>
                <a:gd name="T3" fmla="*/ 2147483646 h 44"/>
                <a:gd name="T4" fmla="*/ 2147483646 w 44"/>
                <a:gd name="T5" fmla="*/ 2147483646 h 44"/>
                <a:gd name="T6" fmla="*/ 2147483646 w 44"/>
                <a:gd name="T7" fmla="*/ 2147483646 h 44"/>
                <a:gd name="T8" fmla="*/ 2147483646 w 44"/>
                <a:gd name="T9" fmla="*/ 2147483646 h 44"/>
                <a:gd name="T10" fmla="*/ 2147483646 w 44"/>
                <a:gd name="T11" fmla="*/ 2147483646 h 44"/>
                <a:gd name="T12" fmla="*/ 2147483646 w 44"/>
                <a:gd name="T13" fmla="*/ 2147483646 h 44"/>
                <a:gd name="T14" fmla="*/ 2147483646 w 44"/>
                <a:gd name="T15" fmla="*/ 2147483646 h 44"/>
                <a:gd name="T16" fmla="*/ 2147483646 w 44"/>
                <a:gd name="T17" fmla="*/ 2147483646 h 44"/>
                <a:gd name="T18" fmla="*/ 2147483646 w 44"/>
                <a:gd name="T19" fmla="*/ 2147483646 h 44"/>
                <a:gd name="T20" fmla="*/ 0 w 44"/>
                <a:gd name="T21" fmla="*/ 2147483646 h 44"/>
                <a:gd name="T22" fmla="*/ 0 w 44"/>
                <a:gd name="T23" fmla="*/ 2147483646 h 44"/>
                <a:gd name="T24" fmla="*/ 2147483646 w 44"/>
                <a:gd name="T25" fmla="*/ 2147483646 h 44"/>
                <a:gd name="T26" fmla="*/ 2147483646 w 44"/>
                <a:gd name="T27" fmla="*/ 2147483646 h 44"/>
                <a:gd name="T28" fmla="*/ 2147483646 w 44"/>
                <a:gd name="T29" fmla="*/ 2147483646 h 44"/>
                <a:gd name="T30" fmla="*/ 2147483646 w 44"/>
                <a:gd name="T31" fmla="*/ 0 h 44"/>
                <a:gd name="T32" fmla="*/ 2147483646 w 44"/>
                <a:gd name="T33" fmla="*/ 0 h 44"/>
                <a:gd name="T34" fmla="*/ 2147483646 w 44"/>
                <a:gd name="T35" fmla="*/ 2147483646 h 44"/>
                <a:gd name="T36" fmla="*/ 2147483646 w 44"/>
                <a:gd name="T37" fmla="*/ 2147483646 h 44"/>
                <a:gd name="T38" fmla="*/ 2147483646 w 44"/>
                <a:gd name="T39" fmla="*/ 2147483646 h 44"/>
                <a:gd name="T40" fmla="*/ 2147483646 w 44"/>
                <a:gd name="T41" fmla="*/ 2147483646 h 44"/>
                <a:gd name="T42" fmla="*/ 2147483646 w 44"/>
                <a:gd name="T43" fmla="*/ 2147483646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44"/>
                <a:gd name="T68" fmla="*/ 44 w 44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1" name="Freeform 162"/>
            <p:cNvSpPr>
              <a:spLocks/>
            </p:cNvSpPr>
            <p:nvPr/>
          </p:nvSpPr>
          <p:spPr bwMode="auto">
            <a:xfrm>
              <a:off x="6670675" y="5991225"/>
              <a:ext cx="63500" cy="63500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2" name="Freeform 163"/>
            <p:cNvSpPr>
              <a:spLocks/>
            </p:cNvSpPr>
            <p:nvPr/>
          </p:nvSpPr>
          <p:spPr bwMode="auto">
            <a:xfrm>
              <a:off x="6823075" y="5959475"/>
              <a:ext cx="88900" cy="92075"/>
            </a:xfrm>
            <a:custGeom>
              <a:avLst/>
              <a:gdLst>
                <a:gd name="T0" fmla="*/ 2147483646 w 56"/>
                <a:gd name="T1" fmla="*/ 2147483646 h 58"/>
                <a:gd name="T2" fmla="*/ 2147483646 w 56"/>
                <a:gd name="T3" fmla="*/ 2147483646 h 58"/>
                <a:gd name="T4" fmla="*/ 2147483646 w 56"/>
                <a:gd name="T5" fmla="*/ 2147483646 h 58"/>
                <a:gd name="T6" fmla="*/ 2147483646 w 56"/>
                <a:gd name="T7" fmla="*/ 2147483646 h 58"/>
                <a:gd name="T8" fmla="*/ 2147483646 w 56"/>
                <a:gd name="T9" fmla="*/ 2147483646 h 58"/>
                <a:gd name="T10" fmla="*/ 2147483646 w 56"/>
                <a:gd name="T11" fmla="*/ 2147483646 h 58"/>
                <a:gd name="T12" fmla="*/ 2147483646 w 56"/>
                <a:gd name="T13" fmla="*/ 2147483646 h 58"/>
                <a:gd name="T14" fmla="*/ 2147483646 w 56"/>
                <a:gd name="T15" fmla="*/ 2147483646 h 58"/>
                <a:gd name="T16" fmla="*/ 2147483646 w 56"/>
                <a:gd name="T17" fmla="*/ 2147483646 h 58"/>
                <a:gd name="T18" fmla="*/ 2147483646 w 56"/>
                <a:gd name="T19" fmla="*/ 2147483646 h 58"/>
                <a:gd name="T20" fmla="*/ 0 w 56"/>
                <a:gd name="T21" fmla="*/ 2147483646 h 58"/>
                <a:gd name="T22" fmla="*/ 0 w 56"/>
                <a:gd name="T23" fmla="*/ 2147483646 h 58"/>
                <a:gd name="T24" fmla="*/ 2147483646 w 56"/>
                <a:gd name="T25" fmla="*/ 2147483646 h 58"/>
                <a:gd name="T26" fmla="*/ 2147483646 w 56"/>
                <a:gd name="T27" fmla="*/ 2147483646 h 58"/>
                <a:gd name="T28" fmla="*/ 2147483646 w 56"/>
                <a:gd name="T29" fmla="*/ 2147483646 h 58"/>
                <a:gd name="T30" fmla="*/ 2147483646 w 56"/>
                <a:gd name="T31" fmla="*/ 0 h 58"/>
                <a:gd name="T32" fmla="*/ 2147483646 w 56"/>
                <a:gd name="T33" fmla="*/ 0 h 58"/>
                <a:gd name="T34" fmla="*/ 2147483646 w 56"/>
                <a:gd name="T35" fmla="*/ 2147483646 h 58"/>
                <a:gd name="T36" fmla="*/ 2147483646 w 56"/>
                <a:gd name="T37" fmla="*/ 2147483646 h 58"/>
                <a:gd name="T38" fmla="*/ 2147483646 w 56"/>
                <a:gd name="T39" fmla="*/ 2147483646 h 58"/>
                <a:gd name="T40" fmla="*/ 2147483646 w 56"/>
                <a:gd name="T41" fmla="*/ 2147483646 h 58"/>
                <a:gd name="T42" fmla="*/ 2147483646 w 56"/>
                <a:gd name="T43" fmla="*/ 2147483646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6"/>
                <a:gd name="T67" fmla="*/ 0 h 58"/>
                <a:gd name="T68" fmla="*/ 56 w 56"/>
                <a:gd name="T69" fmla="*/ 58 h 5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6" h="58">
                  <a:moveTo>
                    <a:pt x="56" y="30"/>
                  </a:moveTo>
                  <a:lnTo>
                    <a:pt x="56" y="30"/>
                  </a:lnTo>
                  <a:lnTo>
                    <a:pt x="54" y="40"/>
                  </a:lnTo>
                  <a:lnTo>
                    <a:pt x="48" y="50"/>
                  </a:lnTo>
                  <a:lnTo>
                    <a:pt x="40" y="56"/>
                  </a:lnTo>
                  <a:lnTo>
                    <a:pt x="28" y="58"/>
                  </a:lnTo>
                  <a:lnTo>
                    <a:pt x="16" y="56"/>
                  </a:lnTo>
                  <a:lnTo>
                    <a:pt x="8" y="50"/>
                  </a:lnTo>
                  <a:lnTo>
                    <a:pt x="2" y="40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40" y="2"/>
                  </a:lnTo>
                  <a:lnTo>
                    <a:pt x="48" y="8"/>
                  </a:lnTo>
                  <a:lnTo>
                    <a:pt x="54" y="18"/>
                  </a:lnTo>
                  <a:lnTo>
                    <a:pt x="56" y="30"/>
                  </a:lnTo>
                  <a:close/>
                </a:path>
              </a:pathLst>
            </a:custGeom>
            <a:solidFill>
              <a:srgbClr val="EEB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3" name="Freeform 164"/>
            <p:cNvSpPr>
              <a:spLocks/>
            </p:cNvSpPr>
            <p:nvPr/>
          </p:nvSpPr>
          <p:spPr bwMode="auto">
            <a:xfrm>
              <a:off x="5384800" y="5854700"/>
              <a:ext cx="60325" cy="60325"/>
            </a:xfrm>
            <a:custGeom>
              <a:avLst/>
              <a:gdLst>
                <a:gd name="T0" fmla="*/ 2147483646 w 38"/>
                <a:gd name="T1" fmla="*/ 2147483646 h 38"/>
                <a:gd name="T2" fmla="*/ 2147483646 w 38"/>
                <a:gd name="T3" fmla="*/ 2147483646 h 38"/>
                <a:gd name="T4" fmla="*/ 2147483646 w 38"/>
                <a:gd name="T5" fmla="*/ 2147483646 h 38"/>
                <a:gd name="T6" fmla="*/ 2147483646 w 38"/>
                <a:gd name="T7" fmla="*/ 2147483646 h 38"/>
                <a:gd name="T8" fmla="*/ 2147483646 w 38"/>
                <a:gd name="T9" fmla="*/ 2147483646 h 38"/>
                <a:gd name="T10" fmla="*/ 2147483646 w 38"/>
                <a:gd name="T11" fmla="*/ 2147483646 h 38"/>
                <a:gd name="T12" fmla="*/ 2147483646 w 38"/>
                <a:gd name="T13" fmla="*/ 2147483646 h 38"/>
                <a:gd name="T14" fmla="*/ 2147483646 w 38"/>
                <a:gd name="T15" fmla="*/ 2147483646 h 38"/>
                <a:gd name="T16" fmla="*/ 2147483646 w 38"/>
                <a:gd name="T17" fmla="*/ 2147483646 h 38"/>
                <a:gd name="T18" fmla="*/ 2147483646 w 38"/>
                <a:gd name="T19" fmla="*/ 2147483646 h 38"/>
                <a:gd name="T20" fmla="*/ 0 w 38"/>
                <a:gd name="T21" fmla="*/ 2147483646 h 38"/>
                <a:gd name="T22" fmla="*/ 0 w 38"/>
                <a:gd name="T23" fmla="*/ 2147483646 h 38"/>
                <a:gd name="T24" fmla="*/ 2147483646 w 38"/>
                <a:gd name="T25" fmla="*/ 2147483646 h 38"/>
                <a:gd name="T26" fmla="*/ 2147483646 w 38"/>
                <a:gd name="T27" fmla="*/ 2147483646 h 38"/>
                <a:gd name="T28" fmla="*/ 2147483646 w 38"/>
                <a:gd name="T29" fmla="*/ 2147483646 h 38"/>
                <a:gd name="T30" fmla="*/ 2147483646 w 38"/>
                <a:gd name="T31" fmla="*/ 0 h 38"/>
                <a:gd name="T32" fmla="*/ 2147483646 w 38"/>
                <a:gd name="T33" fmla="*/ 0 h 38"/>
                <a:gd name="T34" fmla="*/ 2147483646 w 38"/>
                <a:gd name="T35" fmla="*/ 2147483646 h 38"/>
                <a:gd name="T36" fmla="*/ 2147483646 w 38"/>
                <a:gd name="T37" fmla="*/ 2147483646 h 38"/>
                <a:gd name="T38" fmla="*/ 2147483646 w 38"/>
                <a:gd name="T39" fmla="*/ 2147483646 h 38"/>
                <a:gd name="T40" fmla="*/ 2147483646 w 38"/>
                <a:gd name="T41" fmla="*/ 2147483646 h 38"/>
                <a:gd name="T42" fmla="*/ 2147483646 w 38"/>
                <a:gd name="T43" fmla="*/ 2147483646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8"/>
                <a:gd name="T68" fmla="*/ 38 w 38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8">
                  <a:moveTo>
                    <a:pt x="38" y="18"/>
                  </a:moveTo>
                  <a:lnTo>
                    <a:pt x="38" y="18"/>
                  </a:lnTo>
                  <a:lnTo>
                    <a:pt x="36" y="26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20" y="38"/>
                  </a:lnTo>
                  <a:lnTo>
                    <a:pt x="12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6" y="2"/>
                  </a:lnTo>
                  <a:lnTo>
                    <a:pt x="32" y="6"/>
                  </a:lnTo>
                  <a:lnTo>
                    <a:pt x="36" y="12"/>
                  </a:lnTo>
                  <a:lnTo>
                    <a:pt x="38" y="18"/>
                  </a:lnTo>
                  <a:close/>
                </a:path>
              </a:pathLst>
            </a:custGeom>
            <a:solidFill>
              <a:srgbClr val="EDA7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81" name="Freeform 165"/>
          <p:cNvSpPr>
            <a:spLocks/>
          </p:cNvSpPr>
          <p:nvPr/>
        </p:nvSpPr>
        <p:spPr bwMode="auto">
          <a:xfrm>
            <a:off x="428625" y="2857500"/>
            <a:ext cx="1733550" cy="1431925"/>
          </a:xfrm>
          <a:custGeom>
            <a:avLst/>
            <a:gdLst>
              <a:gd name="T0" fmla="*/ 2147483646 w 1092"/>
              <a:gd name="T1" fmla="*/ 2147483646 h 902"/>
              <a:gd name="T2" fmla="*/ 2147483646 w 1092"/>
              <a:gd name="T3" fmla="*/ 2147483646 h 902"/>
              <a:gd name="T4" fmla="*/ 2147483646 w 1092"/>
              <a:gd name="T5" fmla="*/ 2147483646 h 902"/>
              <a:gd name="T6" fmla="*/ 2147483646 w 1092"/>
              <a:gd name="T7" fmla="*/ 2147483646 h 902"/>
              <a:gd name="T8" fmla="*/ 2147483646 w 1092"/>
              <a:gd name="T9" fmla="*/ 2147483646 h 902"/>
              <a:gd name="T10" fmla="*/ 2147483646 w 1092"/>
              <a:gd name="T11" fmla="*/ 2147483646 h 902"/>
              <a:gd name="T12" fmla="*/ 2147483646 w 1092"/>
              <a:gd name="T13" fmla="*/ 2147483646 h 902"/>
              <a:gd name="T14" fmla="*/ 2147483646 w 1092"/>
              <a:gd name="T15" fmla="*/ 2147483646 h 902"/>
              <a:gd name="T16" fmla="*/ 2147483646 w 1092"/>
              <a:gd name="T17" fmla="*/ 2147483646 h 902"/>
              <a:gd name="T18" fmla="*/ 2147483646 w 1092"/>
              <a:gd name="T19" fmla="*/ 2147483646 h 902"/>
              <a:gd name="T20" fmla="*/ 2147483646 w 1092"/>
              <a:gd name="T21" fmla="*/ 2147483646 h 902"/>
              <a:gd name="T22" fmla="*/ 2147483646 w 1092"/>
              <a:gd name="T23" fmla="*/ 2147483646 h 902"/>
              <a:gd name="T24" fmla="*/ 2147483646 w 1092"/>
              <a:gd name="T25" fmla="*/ 2147483646 h 902"/>
              <a:gd name="T26" fmla="*/ 2147483646 w 1092"/>
              <a:gd name="T27" fmla="*/ 2147483646 h 902"/>
              <a:gd name="T28" fmla="*/ 2147483646 w 1092"/>
              <a:gd name="T29" fmla="*/ 2147483646 h 902"/>
              <a:gd name="T30" fmla="*/ 2147483646 w 1092"/>
              <a:gd name="T31" fmla="*/ 2147483646 h 902"/>
              <a:gd name="T32" fmla="*/ 2147483646 w 1092"/>
              <a:gd name="T33" fmla="*/ 2147483646 h 902"/>
              <a:gd name="T34" fmla="*/ 2147483646 w 1092"/>
              <a:gd name="T35" fmla="*/ 2147483646 h 902"/>
              <a:gd name="T36" fmla="*/ 2147483646 w 1092"/>
              <a:gd name="T37" fmla="*/ 2147483646 h 902"/>
              <a:gd name="T38" fmla="*/ 2147483646 w 1092"/>
              <a:gd name="T39" fmla="*/ 2147483646 h 902"/>
              <a:gd name="T40" fmla="*/ 2147483646 w 1092"/>
              <a:gd name="T41" fmla="*/ 2147483646 h 902"/>
              <a:gd name="T42" fmla="*/ 2147483646 w 1092"/>
              <a:gd name="T43" fmla="*/ 2147483646 h 902"/>
              <a:gd name="T44" fmla="*/ 2147483646 w 1092"/>
              <a:gd name="T45" fmla="*/ 2147483646 h 902"/>
              <a:gd name="T46" fmla="*/ 2147483646 w 1092"/>
              <a:gd name="T47" fmla="*/ 2147483646 h 902"/>
              <a:gd name="T48" fmla="*/ 2147483646 w 1092"/>
              <a:gd name="T49" fmla="*/ 2147483646 h 902"/>
              <a:gd name="T50" fmla="*/ 2147483646 w 1092"/>
              <a:gd name="T51" fmla="*/ 2147483646 h 902"/>
              <a:gd name="T52" fmla="*/ 2147483646 w 1092"/>
              <a:gd name="T53" fmla="*/ 2147483646 h 902"/>
              <a:gd name="T54" fmla="*/ 2147483646 w 1092"/>
              <a:gd name="T55" fmla="*/ 2147483646 h 902"/>
              <a:gd name="T56" fmla="*/ 2147483646 w 1092"/>
              <a:gd name="T57" fmla="*/ 2147483646 h 902"/>
              <a:gd name="T58" fmla="*/ 2147483646 w 1092"/>
              <a:gd name="T59" fmla="*/ 2147483646 h 902"/>
              <a:gd name="T60" fmla="*/ 2147483646 w 1092"/>
              <a:gd name="T61" fmla="*/ 2147483646 h 902"/>
              <a:gd name="T62" fmla="*/ 2147483646 w 1092"/>
              <a:gd name="T63" fmla="*/ 2147483646 h 902"/>
              <a:gd name="T64" fmla="*/ 2147483646 w 1092"/>
              <a:gd name="T65" fmla="*/ 2147483646 h 902"/>
              <a:gd name="T66" fmla="*/ 2147483646 w 1092"/>
              <a:gd name="T67" fmla="*/ 2147483646 h 902"/>
              <a:gd name="T68" fmla="*/ 2147483646 w 1092"/>
              <a:gd name="T69" fmla="*/ 2147483646 h 902"/>
              <a:gd name="T70" fmla="*/ 2147483646 w 1092"/>
              <a:gd name="T71" fmla="*/ 2147483646 h 902"/>
              <a:gd name="T72" fmla="*/ 2147483646 w 1092"/>
              <a:gd name="T73" fmla="*/ 2147483646 h 902"/>
              <a:gd name="T74" fmla="*/ 2147483646 w 1092"/>
              <a:gd name="T75" fmla="*/ 2147483646 h 902"/>
              <a:gd name="T76" fmla="*/ 2147483646 w 1092"/>
              <a:gd name="T77" fmla="*/ 2147483646 h 902"/>
              <a:gd name="T78" fmla="*/ 2147483646 w 1092"/>
              <a:gd name="T79" fmla="*/ 2147483646 h 902"/>
              <a:gd name="T80" fmla="*/ 2147483646 w 1092"/>
              <a:gd name="T81" fmla="*/ 2147483646 h 902"/>
              <a:gd name="T82" fmla="*/ 2147483646 w 1092"/>
              <a:gd name="T83" fmla="*/ 2147483646 h 902"/>
              <a:gd name="T84" fmla="*/ 2147483646 w 1092"/>
              <a:gd name="T85" fmla="*/ 2147483646 h 902"/>
              <a:gd name="T86" fmla="*/ 2147483646 w 1092"/>
              <a:gd name="T87" fmla="*/ 2147483646 h 902"/>
              <a:gd name="T88" fmla="*/ 2147483646 w 1092"/>
              <a:gd name="T89" fmla="*/ 2147483646 h 902"/>
              <a:gd name="T90" fmla="*/ 2147483646 w 1092"/>
              <a:gd name="T91" fmla="*/ 2147483646 h 902"/>
              <a:gd name="T92" fmla="*/ 2147483646 w 1092"/>
              <a:gd name="T93" fmla="*/ 2147483646 h 902"/>
              <a:gd name="T94" fmla="*/ 2147483646 w 1092"/>
              <a:gd name="T95" fmla="*/ 2147483646 h 902"/>
              <a:gd name="T96" fmla="*/ 2147483646 w 1092"/>
              <a:gd name="T97" fmla="*/ 2147483646 h 902"/>
              <a:gd name="T98" fmla="*/ 2147483646 w 1092"/>
              <a:gd name="T99" fmla="*/ 2147483646 h 902"/>
              <a:gd name="T100" fmla="*/ 2147483646 w 1092"/>
              <a:gd name="T101" fmla="*/ 2147483646 h 902"/>
              <a:gd name="T102" fmla="*/ 2147483646 w 1092"/>
              <a:gd name="T103" fmla="*/ 2147483646 h 902"/>
              <a:gd name="T104" fmla="*/ 2147483646 w 1092"/>
              <a:gd name="T105" fmla="*/ 2147483646 h 902"/>
              <a:gd name="T106" fmla="*/ 2147483646 w 1092"/>
              <a:gd name="T107" fmla="*/ 2147483646 h 902"/>
              <a:gd name="T108" fmla="*/ 2147483646 w 1092"/>
              <a:gd name="T109" fmla="*/ 2147483646 h 902"/>
              <a:gd name="T110" fmla="*/ 2147483646 w 1092"/>
              <a:gd name="T111" fmla="*/ 2147483646 h 902"/>
              <a:gd name="T112" fmla="*/ 2147483646 w 1092"/>
              <a:gd name="T113" fmla="*/ 2147483646 h 902"/>
              <a:gd name="T114" fmla="*/ 2147483646 w 1092"/>
              <a:gd name="T115" fmla="*/ 2147483646 h 902"/>
              <a:gd name="T116" fmla="*/ 2147483646 w 1092"/>
              <a:gd name="T117" fmla="*/ 2147483646 h 902"/>
              <a:gd name="T118" fmla="*/ 2147483646 w 1092"/>
              <a:gd name="T119" fmla="*/ 2147483646 h 902"/>
              <a:gd name="T120" fmla="*/ 2147483646 w 1092"/>
              <a:gd name="T121" fmla="*/ 2147483646 h 902"/>
              <a:gd name="T122" fmla="*/ 2147483646 w 1092"/>
              <a:gd name="T123" fmla="*/ 2147483646 h 902"/>
              <a:gd name="T124" fmla="*/ 2147483646 w 1092"/>
              <a:gd name="T125" fmla="*/ 2147483646 h 90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092"/>
              <a:gd name="T190" fmla="*/ 0 h 902"/>
              <a:gd name="T191" fmla="*/ 1092 w 1092"/>
              <a:gd name="T192" fmla="*/ 902 h 90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092" h="902">
                <a:moveTo>
                  <a:pt x="1078" y="104"/>
                </a:moveTo>
                <a:lnTo>
                  <a:pt x="1078" y="104"/>
                </a:lnTo>
                <a:lnTo>
                  <a:pt x="1072" y="104"/>
                </a:lnTo>
                <a:lnTo>
                  <a:pt x="1068" y="108"/>
                </a:lnTo>
                <a:lnTo>
                  <a:pt x="1066" y="112"/>
                </a:lnTo>
                <a:lnTo>
                  <a:pt x="1064" y="116"/>
                </a:lnTo>
                <a:lnTo>
                  <a:pt x="1066" y="122"/>
                </a:lnTo>
                <a:lnTo>
                  <a:pt x="1058" y="128"/>
                </a:lnTo>
                <a:lnTo>
                  <a:pt x="1046" y="136"/>
                </a:lnTo>
                <a:lnTo>
                  <a:pt x="1022" y="146"/>
                </a:lnTo>
                <a:lnTo>
                  <a:pt x="990" y="156"/>
                </a:lnTo>
                <a:lnTo>
                  <a:pt x="1080" y="82"/>
                </a:lnTo>
                <a:lnTo>
                  <a:pt x="1084" y="82"/>
                </a:lnTo>
                <a:lnTo>
                  <a:pt x="1090" y="78"/>
                </a:lnTo>
                <a:lnTo>
                  <a:pt x="1092" y="74"/>
                </a:lnTo>
                <a:lnTo>
                  <a:pt x="1092" y="68"/>
                </a:lnTo>
                <a:lnTo>
                  <a:pt x="1092" y="64"/>
                </a:lnTo>
                <a:lnTo>
                  <a:pt x="1090" y="60"/>
                </a:lnTo>
                <a:lnTo>
                  <a:pt x="1084" y="56"/>
                </a:lnTo>
                <a:lnTo>
                  <a:pt x="1080" y="56"/>
                </a:lnTo>
                <a:lnTo>
                  <a:pt x="1074" y="56"/>
                </a:lnTo>
                <a:lnTo>
                  <a:pt x="1070" y="60"/>
                </a:lnTo>
                <a:lnTo>
                  <a:pt x="1068" y="64"/>
                </a:lnTo>
                <a:lnTo>
                  <a:pt x="1066" y="68"/>
                </a:lnTo>
                <a:lnTo>
                  <a:pt x="1068" y="76"/>
                </a:lnTo>
                <a:lnTo>
                  <a:pt x="1052" y="94"/>
                </a:lnTo>
                <a:lnTo>
                  <a:pt x="1038" y="108"/>
                </a:lnTo>
                <a:lnTo>
                  <a:pt x="1010" y="130"/>
                </a:lnTo>
                <a:lnTo>
                  <a:pt x="986" y="144"/>
                </a:lnTo>
                <a:lnTo>
                  <a:pt x="968" y="152"/>
                </a:lnTo>
                <a:lnTo>
                  <a:pt x="952" y="156"/>
                </a:lnTo>
                <a:lnTo>
                  <a:pt x="942" y="156"/>
                </a:lnTo>
                <a:lnTo>
                  <a:pt x="932" y="154"/>
                </a:lnTo>
                <a:lnTo>
                  <a:pt x="942" y="152"/>
                </a:lnTo>
                <a:lnTo>
                  <a:pt x="954" y="146"/>
                </a:lnTo>
                <a:lnTo>
                  <a:pt x="986" y="130"/>
                </a:lnTo>
                <a:lnTo>
                  <a:pt x="1024" y="106"/>
                </a:lnTo>
                <a:lnTo>
                  <a:pt x="1030" y="104"/>
                </a:lnTo>
                <a:lnTo>
                  <a:pt x="1036" y="100"/>
                </a:lnTo>
                <a:lnTo>
                  <a:pt x="1038" y="96"/>
                </a:lnTo>
                <a:lnTo>
                  <a:pt x="1040" y="90"/>
                </a:lnTo>
                <a:lnTo>
                  <a:pt x="1038" y="84"/>
                </a:lnTo>
                <a:lnTo>
                  <a:pt x="1036" y="78"/>
                </a:lnTo>
                <a:lnTo>
                  <a:pt x="1030" y="76"/>
                </a:lnTo>
                <a:lnTo>
                  <a:pt x="1024" y="74"/>
                </a:lnTo>
                <a:lnTo>
                  <a:pt x="1018" y="76"/>
                </a:lnTo>
                <a:lnTo>
                  <a:pt x="1014" y="78"/>
                </a:lnTo>
                <a:lnTo>
                  <a:pt x="1010" y="84"/>
                </a:lnTo>
                <a:lnTo>
                  <a:pt x="1008" y="90"/>
                </a:lnTo>
                <a:lnTo>
                  <a:pt x="1010" y="98"/>
                </a:lnTo>
                <a:lnTo>
                  <a:pt x="1000" y="110"/>
                </a:lnTo>
                <a:lnTo>
                  <a:pt x="986" y="120"/>
                </a:lnTo>
                <a:lnTo>
                  <a:pt x="972" y="128"/>
                </a:lnTo>
                <a:lnTo>
                  <a:pt x="958" y="136"/>
                </a:lnTo>
                <a:lnTo>
                  <a:pt x="936" y="144"/>
                </a:lnTo>
                <a:lnTo>
                  <a:pt x="926" y="146"/>
                </a:lnTo>
                <a:lnTo>
                  <a:pt x="910" y="140"/>
                </a:lnTo>
                <a:lnTo>
                  <a:pt x="896" y="138"/>
                </a:lnTo>
                <a:lnTo>
                  <a:pt x="884" y="136"/>
                </a:lnTo>
                <a:lnTo>
                  <a:pt x="874" y="136"/>
                </a:lnTo>
                <a:lnTo>
                  <a:pt x="862" y="138"/>
                </a:lnTo>
                <a:lnTo>
                  <a:pt x="858" y="140"/>
                </a:lnTo>
                <a:lnTo>
                  <a:pt x="860" y="116"/>
                </a:lnTo>
                <a:lnTo>
                  <a:pt x="860" y="112"/>
                </a:lnTo>
                <a:lnTo>
                  <a:pt x="856" y="108"/>
                </a:lnTo>
                <a:lnTo>
                  <a:pt x="854" y="106"/>
                </a:lnTo>
                <a:lnTo>
                  <a:pt x="848" y="106"/>
                </a:lnTo>
                <a:lnTo>
                  <a:pt x="844" y="106"/>
                </a:lnTo>
                <a:lnTo>
                  <a:pt x="840" y="108"/>
                </a:lnTo>
                <a:lnTo>
                  <a:pt x="838" y="112"/>
                </a:lnTo>
                <a:lnTo>
                  <a:pt x="838" y="116"/>
                </a:lnTo>
                <a:lnTo>
                  <a:pt x="838" y="122"/>
                </a:lnTo>
                <a:lnTo>
                  <a:pt x="840" y="124"/>
                </a:lnTo>
                <a:lnTo>
                  <a:pt x="844" y="128"/>
                </a:lnTo>
                <a:lnTo>
                  <a:pt x="848" y="128"/>
                </a:lnTo>
                <a:lnTo>
                  <a:pt x="840" y="156"/>
                </a:lnTo>
                <a:lnTo>
                  <a:pt x="834" y="174"/>
                </a:lnTo>
                <a:lnTo>
                  <a:pt x="828" y="184"/>
                </a:lnTo>
                <a:lnTo>
                  <a:pt x="826" y="186"/>
                </a:lnTo>
                <a:lnTo>
                  <a:pt x="810" y="184"/>
                </a:lnTo>
                <a:lnTo>
                  <a:pt x="794" y="182"/>
                </a:lnTo>
                <a:lnTo>
                  <a:pt x="764" y="184"/>
                </a:lnTo>
                <a:lnTo>
                  <a:pt x="738" y="188"/>
                </a:lnTo>
                <a:lnTo>
                  <a:pt x="716" y="196"/>
                </a:lnTo>
                <a:lnTo>
                  <a:pt x="696" y="204"/>
                </a:lnTo>
                <a:lnTo>
                  <a:pt x="682" y="210"/>
                </a:lnTo>
                <a:lnTo>
                  <a:pt x="670" y="218"/>
                </a:lnTo>
                <a:lnTo>
                  <a:pt x="654" y="222"/>
                </a:lnTo>
                <a:lnTo>
                  <a:pt x="638" y="228"/>
                </a:lnTo>
                <a:lnTo>
                  <a:pt x="624" y="238"/>
                </a:lnTo>
                <a:lnTo>
                  <a:pt x="612" y="248"/>
                </a:lnTo>
                <a:lnTo>
                  <a:pt x="600" y="258"/>
                </a:lnTo>
                <a:lnTo>
                  <a:pt x="590" y="270"/>
                </a:lnTo>
                <a:lnTo>
                  <a:pt x="574" y="294"/>
                </a:lnTo>
                <a:lnTo>
                  <a:pt x="564" y="318"/>
                </a:lnTo>
                <a:lnTo>
                  <a:pt x="556" y="338"/>
                </a:lnTo>
                <a:lnTo>
                  <a:pt x="550" y="358"/>
                </a:lnTo>
                <a:lnTo>
                  <a:pt x="546" y="348"/>
                </a:lnTo>
                <a:lnTo>
                  <a:pt x="544" y="336"/>
                </a:lnTo>
                <a:lnTo>
                  <a:pt x="542" y="326"/>
                </a:lnTo>
                <a:lnTo>
                  <a:pt x="542" y="316"/>
                </a:lnTo>
                <a:lnTo>
                  <a:pt x="546" y="298"/>
                </a:lnTo>
                <a:lnTo>
                  <a:pt x="552" y="280"/>
                </a:lnTo>
                <a:lnTo>
                  <a:pt x="558" y="264"/>
                </a:lnTo>
                <a:lnTo>
                  <a:pt x="566" y="254"/>
                </a:lnTo>
                <a:lnTo>
                  <a:pt x="572" y="246"/>
                </a:lnTo>
                <a:lnTo>
                  <a:pt x="576" y="242"/>
                </a:lnTo>
                <a:lnTo>
                  <a:pt x="628" y="210"/>
                </a:lnTo>
                <a:lnTo>
                  <a:pt x="678" y="180"/>
                </a:lnTo>
                <a:lnTo>
                  <a:pt x="686" y="180"/>
                </a:lnTo>
                <a:lnTo>
                  <a:pt x="698" y="178"/>
                </a:lnTo>
                <a:lnTo>
                  <a:pt x="724" y="172"/>
                </a:lnTo>
                <a:lnTo>
                  <a:pt x="752" y="162"/>
                </a:lnTo>
                <a:lnTo>
                  <a:pt x="858" y="86"/>
                </a:lnTo>
                <a:lnTo>
                  <a:pt x="872" y="82"/>
                </a:lnTo>
                <a:lnTo>
                  <a:pt x="888" y="80"/>
                </a:lnTo>
                <a:lnTo>
                  <a:pt x="920" y="80"/>
                </a:lnTo>
                <a:lnTo>
                  <a:pt x="948" y="82"/>
                </a:lnTo>
                <a:lnTo>
                  <a:pt x="964" y="84"/>
                </a:lnTo>
                <a:lnTo>
                  <a:pt x="968" y="86"/>
                </a:lnTo>
                <a:lnTo>
                  <a:pt x="972" y="84"/>
                </a:lnTo>
                <a:lnTo>
                  <a:pt x="974" y="82"/>
                </a:lnTo>
                <a:lnTo>
                  <a:pt x="976" y="80"/>
                </a:lnTo>
                <a:lnTo>
                  <a:pt x="978" y="76"/>
                </a:lnTo>
                <a:lnTo>
                  <a:pt x="976" y="72"/>
                </a:lnTo>
                <a:lnTo>
                  <a:pt x="974" y="70"/>
                </a:lnTo>
                <a:lnTo>
                  <a:pt x="972" y="68"/>
                </a:lnTo>
                <a:lnTo>
                  <a:pt x="968" y="68"/>
                </a:lnTo>
                <a:lnTo>
                  <a:pt x="964" y="68"/>
                </a:lnTo>
                <a:lnTo>
                  <a:pt x="960" y="70"/>
                </a:lnTo>
                <a:lnTo>
                  <a:pt x="958" y="72"/>
                </a:lnTo>
                <a:lnTo>
                  <a:pt x="958" y="76"/>
                </a:lnTo>
                <a:lnTo>
                  <a:pt x="902" y="70"/>
                </a:lnTo>
                <a:lnTo>
                  <a:pt x="904" y="62"/>
                </a:lnTo>
                <a:lnTo>
                  <a:pt x="910" y="58"/>
                </a:lnTo>
                <a:lnTo>
                  <a:pt x="916" y="54"/>
                </a:lnTo>
                <a:lnTo>
                  <a:pt x="922" y="50"/>
                </a:lnTo>
                <a:lnTo>
                  <a:pt x="936" y="48"/>
                </a:lnTo>
                <a:lnTo>
                  <a:pt x="942" y="48"/>
                </a:lnTo>
                <a:lnTo>
                  <a:pt x="950" y="50"/>
                </a:lnTo>
                <a:lnTo>
                  <a:pt x="962" y="52"/>
                </a:lnTo>
                <a:lnTo>
                  <a:pt x="990" y="50"/>
                </a:lnTo>
                <a:lnTo>
                  <a:pt x="1026" y="44"/>
                </a:lnTo>
                <a:lnTo>
                  <a:pt x="1032" y="44"/>
                </a:lnTo>
                <a:lnTo>
                  <a:pt x="1036" y="40"/>
                </a:lnTo>
                <a:lnTo>
                  <a:pt x="1038" y="38"/>
                </a:lnTo>
                <a:lnTo>
                  <a:pt x="1038" y="32"/>
                </a:lnTo>
                <a:lnTo>
                  <a:pt x="1038" y="28"/>
                </a:lnTo>
                <a:lnTo>
                  <a:pt x="1036" y="24"/>
                </a:lnTo>
                <a:lnTo>
                  <a:pt x="1032" y="22"/>
                </a:lnTo>
                <a:lnTo>
                  <a:pt x="1026" y="22"/>
                </a:lnTo>
                <a:lnTo>
                  <a:pt x="1022" y="22"/>
                </a:lnTo>
                <a:lnTo>
                  <a:pt x="1018" y="24"/>
                </a:lnTo>
                <a:lnTo>
                  <a:pt x="1016" y="28"/>
                </a:lnTo>
                <a:lnTo>
                  <a:pt x="1016" y="32"/>
                </a:lnTo>
                <a:lnTo>
                  <a:pt x="1004" y="36"/>
                </a:lnTo>
                <a:lnTo>
                  <a:pt x="986" y="40"/>
                </a:lnTo>
                <a:lnTo>
                  <a:pt x="966" y="44"/>
                </a:lnTo>
                <a:lnTo>
                  <a:pt x="958" y="40"/>
                </a:lnTo>
                <a:lnTo>
                  <a:pt x="952" y="38"/>
                </a:lnTo>
                <a:lnTo>
                  <a:pt x="938" y="36"/>
                </a:lnTo>
                <a:lnTo>
                  <a:pt x="928" y="36"/>
                </a:lnTo>
                <a:lnTo>
                  <a:pt x="924" y="38"/>
                </a:lnTo>
                <a:lnTo>
                  <a:pt x="938" y="18"/>
                </a:lnTo>
                <a:lnTo>
                  <a:pt x="944" y="20"/>
                </a:lnTo>
                <a:lnTo>
                  <a:pt x="948" y="18"/>
                </a:lnTo>
                <a:lnTo>
                  <a:pt x="952" y="16"/>
                </a:lnTo>
                <a:lnTo>
                  <a:pt x="954" y="14"/>
                </a:lnTo>
                <a:lnTo>
                  <a:pt x="954" y="10"/>
                </a:lnTo>
                <a:lnTo>
                  <a:pt x="954" y="6"/>
                </a:lnTo>
                <a:lnTo>
                  <a:pt x="952" y="2"/>
                </a:lnTo>
                <a:lnTo>
                  <a:pt x="948" y="0"/>
                </a:lnTo>
                <a:lnTo>
                  <a:pt x="944" y="0"/>
                </a:lnTo>
                <a:lnTo>
                  <a:pt x="940" y="0"/>
                </a:lnTo>
                <a:lnTo>
                  <a:pt x="938" y="2"/>
                </a:lnTo>
                <a:lnTo>
                  <a:pt x="936" y="6"/>
                </a:lnTo>
                <a:lnTo>
                  <a:pt x="934" y="10"/>
                </a:lnTo>
                <a:lnTo>
                  <a:pt x="890" y="68"/>
                </a:lnTo>
                <a:lnTo>
                  <a:pt x="874" y="66"/>
                </a:lnTo>
                <a:lnTo>
                  <a:pt x="862" y="68"/>
                </a:lnTo>
                <a:lnTo>
                  <a:pt x="848" y="72"/>
                </a:lnTo>
                <a:lnTo>
                  <a:pt x="842" y="80"/>
                </a:lnTo>
                <a:lnTo>
                  <a:pt x="832" y="90"/>
                </a:lnTo>
                <a:lnTo>
                  <a:pt x="804" y="110"/>
                </a:lnTo>
                <a:lnTo>
                  <a:pt x="770" y="134"/>
                </a:lnTo>
                <a:lnTo>
                  <a:pt x="758" y="146"/>
                </a:lnTo>
                <a:lnTo>
                  <a:pt x="744" y="154"/>
                </a:lnTo>
                <a:lnTo>
                  <a:pt x="730" y="160"/>
                </a:lnTo>
                <a:lnTo>
                  <a:pt x="716" y="164"/>
                </a:lnTo>
                <a:lnTo>
                  <a:pt x="692" y="168"/>
                </a:lnTo>
                <a:lnTo>
                  <a:pt x="684" y="170"/>
                </a:lnTo>
                <a:lnTo>
                  <a:pt x="686" y="162"/>
                </a:lnTo>
                <a:lnTo>
                  <a:pt x="690" y="154"/>
                </a:lnTo>
                <a:lnTo>
                  <a:pt x="700" y="138"/>
                </a:lnTo>
                <a:lnTo>
                  <a:pt x="718" y="120"/>
                </a:lnTo>
                <a:lnTo>
                  <a:pt x="734" y="116"/>
                </a:lnTo>
                <a:lnTo>
                  <a:pt x="750" y="110"/>
                </a:lnTo>
                <a:lnTo>
                  <a:pt x="780" y="94"/>
                </a:lnTo>
                <a:lnTo>
                  <a:pt x="812" y="74"/>
                </a:lnTo>
                <a:lnTo>
                  <a:pt x="816" y="74"/>
                </a:lnTo>
                <a:lnTo>
                  <a:pt x="820" y="70"/>
                </a:lnTo>
                <a:lnTo>
                  <a:pt x="822" y="68"/>
                </a:lnTo>
                <a:lnTo>
                  <a:pt x="822" y="64"/>
                </a:lnTo>
                <a:lnTo>
                  <a:pt x="822" y="58"/>
                </a:lnTo>
                <a:lnTo>
                  <a:pt x="820" y="56"/>
                </a:lnTo>
                <a:lnTo>
                  <a:pt x="816" y="54"/>
                </a:lnTo>
                <a:lnTo>
                  <a:pt x="812" y="52"/>
                </a:lnTo>
                <a:lnTo>
                  <a:pt x="808" y="54"/>
                </a:lnTo>
                <a:lnTo>
                  <a:pt x="806" y="56"/>
                </a:lnTo>
                <a:lnTo>
                  <a:pt x="804" y="58"/>
                </a:lnTo>
                <a:lnTo>
                  <a:pt x="802" y="64"/>
                </a:lnTo>
                <a:lnTo>
                  <a:pt x="792" y="74"/>
                </a:lnTo>
                <a:lnTo>
                  <a:pt x="780" y="84"/>
                </a:lnTo>
                <a:lnTo>
                  <a:pt x="766" y="90"/>
                </a:lnTo>
                <a:lnTo>
                  <a:pt x="754" y="98"/>
                </a:lnTo>
                <a:lnTo>
                  <a:pt x="732" y="106"/>
                </a:lnTo>
                <a:lnTo>
                  <a:pt x="724" y="108"/>
                </a:lnTo>
                <a:lnTo>
                  <a:pt x="720" y="96"/>
                </a:lnTo>
                <a:lnTo>
                  <a:pt x="720" y="84"/>
                </a:lnTo>
                <a:lnTo>
                  <a:pt x="720" y="74"/>
                </a:lnTo>
                <a:lnTo>
                  <a:pt x="722" y="66"/>
                </a:lnTo>
                <a:lnTo>
                  <a:pt x="728" y="50"/>
                </a:lnTo>
                <a:lnTo>
                  <a:pt x="736" y="40"/>
                </a:lnTo>
                <a:lnTo>
                  <a:pt x="746" y="32"/>
                </a:lnTo>
                <a:lnTo>
                  <a:pt x="754" y="26"/>
                </a:lnTo>
                <a:lnTo>
                  <a:pt x="762" y="22"/>
                </a:lnTo>
                <a:lnTo>
                  <a:pt x="768" y="22"/>
                </a:lnTo>
                <a:lnTo>
                  <a:pt x="772" y="20"/>
                </a:lnTo>
                <a:lnTo>
                  <a:pt x="774" y="18"/>
                </a:lnTo>
                <a:lnTo>
                  <a:pt x="774" y="14"/>
                </a:lnTo>
                <a:lnTo>
                  <a:pt x="774" y="10"/>
                </a:lnTo>
                <a:lnTo>
                  <a:pt x="772" y="8"/>
                </a:lnTo>
                <a:lnTo>
                  <a:pt x="768" y="6"/>
                </a:lnTo>
                <a:lnTo>
                  <a:pt x="762" y="4"/>
                </a:lnTo>
                <a:lnTo>
                  <a:pt x="758" y="6"/>
                </a:lnTo>
                <a:lnTo>
                  <a:pt x="754" y="8"/>
                </a:lnTo>
                <a:lnTo>
                  <a:pt x="752" y="10"/>
                </a:lnTo>
                <a:lnTo>
                  <a:pt x="752" y="14"/>
                </a:lnTo>
                <a:lnTo>
                  <a:pt x="742" y="16"/>
                </a:lnTo>
                <a:lnTo>
                  <a:pt x="736" y="22"/>
                </a:lnTo>
                <a:lnTo>
                  <a:pt x="728" y="30"/>
                </a:lnTo>
                <a:lnTo>
                  <a:pt x="722" y="38"/>
                </a:lnTo>
                <a:lnTo>
                  <a:pt x="714" y="52"/>
                </a:lnTo>
                <a:lnTo>
                  <a:pt x="710" y="58"/>
                </a:lnTo>
                <a:lnTo>
                  <a:pt x="684" y="24"/>
                </a:lnTo>
                <a:lnTo>
                  <a:pt x="682" y="20"/>
                </a:lnTo>
                <a:lnTo>
                  <a:pt x="680" y="18"/>
                </a:lnTo>
                <a:lnTo>
                  <a:pt x="678" y="16"/>
                </a:lnTo>
                <a:lnTo>
                  <a:pt x="674" y="14"/>
                </a:lnTo>
                <a:lnTo>
                  <a:pt x="670" y="16"/>
                </a:lnTo>
                <a:lnTo>
                  <a:pt x="666" y="18"/>
                </a:lnTo>
                <a:lnTo>
                  <a:pt x="664" y="20"/>
                </a:lnTo>
                <a:lnTo>
                  <a:pt x="664" y="24"/>
                </a:lnTo>
                <a:lnTo>
                  <a:pt x="664" y="28"/>
                </a:lnTo>
                <a:lnTo>
                  <a:pt x="666" y="32"/>
                </a:lnTo>
                <a:lnTo>
                  <a:pt x="670" y="34"/>
                </a:lnTo>
                <a:lnTo>
                  <a:pt x="674" y="34"/>
                </a:lnTo>
                <a:lnTo>
                  <a:pt x="692" y="50"/>
                </a:lnTo>
                <a:lnTo>
                  <a:pt x="702" y="66"/>
                </a:lnTo>
                <a:lnTo>
                  <a:pt x="708" y="80"/>
                </a:lnTo>
                <a:lnTo>
                  <a:pt x="710" y="92"/>
                </a:lnTo>
                <a:lnTo>
                  <a:pt x="708" y="104"/>
                </a:lnTo>
                <a:lnTo>
                  <a:pt x="706" y="112"/>
                </a:lnTo>
                <a:lnTo>
                  <a:pt x="704" y="118"/>
                </a:lnTo>
                <a:lnTo>
                  <a:pt x="694" y="124"/>
                </a:lnTo>
                <a:lnTo>
                  <a:pt x="686" y="130"/>
                </a:lnTo>
                <a:lnTo>
                  <a:pt x="674" y="144"/>
                </a:lnTo>
                <a:lnTo>
                  <a:pt x="668" y="156"/>
                </a:lnTo>
                <a:lnTo>
                  <a:pt x="666" y="162"/>
                </a:lnTo>
                <a:lnTo>
                  <a:pt x="664" y="168"/>
                </a:lnTo>
                <a:lnTo>
                  <a:pt x="660" y="174"/>
                </a:lnTo>
                <a:lnTo>
                  <a:pt x="648" y="186"/>
                </a:lnTo>
                <a:lnTo>
                  <a:pt x="634" y="196"/>
                </a:lnTo>
                <a:lnTo>
                  <a:pt x="618" y="204"/>
                </a:lnTo>
                <a:lnTo>
                  <a:pt x="590" y="216"/>
                </a:lnTo>
                <a:lnTo>
                  <a:pt x="578" y="220"/>
                </a:lnTo>
                <a:lnTo>
                  <a:pt x="572" y="202"/>
                </a:lnTo>
                <a:lnTo>
                  <a:pt x="570" y="186"/>
                </a:lnTo>
                <a:lnTo>
                  <a:pt x="568" y="174"/>
                </a:lnTo>
                <a:lnTo>
                  <a:pt x="568" y="166"/>
                </a:lnTo>
                <a:lnTo>
                  <a:pt x="570" y="160"/>
                </a:lnTo>
                <a:lnTo>
                  <a:pt x="572" y="156"/>
                </a:lnTo>
                <a:lnTo>
                  <a:pt x="576" y="154"/>
                </a:lnTo>
                <a:lnTo>
                  <a:pt x="582" y="154"/>
                </a:lnTo>
                <a:lnTo>
                  <a:pt x="592" y="156"/>
                </a:lnTo>
                <a:lnTo>
                  <a:pt x="602" y="162"/>
                </a:lnTo>
                <a:lnTo>
                  <a:pt x="612" y="168"/>
                </a:lnTo>
                <a:lnTo>
                  <a:pt x="614" y="174"/>
                </a:lnTo>
                <a:lnTo>
                  <a:pt x="616" y="178"/>
                </a:lnTo>
                <a:lnTo>
                  <a:pt x="620" y="180"/>
                </a:lnTo>
                <a:lnTo>
                  <a:pt x="624" y="182"/>
                </a:lnTo>
                <a:lnTo>
                  <a:pt x="628" y="180"/>
                </a:lnTo>
                <a:lnTo>
                  <a:pt x="632" y="178"/>
                </a:lnTo>
                <a:lnTo>
                  <a:pt x="634" y="174"/>
                </a:lnTo>
                <a:lnTo>
                  <a:pt x="636" y="168"/>
                </a:lnTo>
                <a:lnTo>
                  <a:pt x="634" y="164"/>
                </a:lnTo>
                <a:lnTo>
                  <a:pt x="632" y="160"/>
                </a:lnTo>
                <a:lnTo>
                  <a:pt x="628" y="158"/>
                </a:lnTo>
                <a:lnTo>
                  <a:pt x="624" y="156"/>
                </a:lnTo>
                <a:lnTo>
                  <a:pt x="620" y="158"/>
                </a:lnTo>
                <a:lnTo>
                  <a:pt x="614" y="154"/>
                </a:lnTo>
                <a:lnTo>
                  <a:pt x="602" y="148"/>
                </a:lnTo>
                <a:lnTo>
                  <a:pt x="588" y="144"/>
                </a:lnTo>
                <a:lnTo>
                  <a:pt x="594" y="132"/>
                </a:lnTo>
                <a:lnTo>
                  <a:pt x="598" y="120"/>
                </a:lnTo>
                <a:lnTo>
                  <a:pt x="604" y="112"/>
                </a:lnTo>
                <a:lnTo>
                  <a:pt x="610" y="106"/>
                </a:lnTo>
                <a:lnTo>
                  <a:pt x="616" y="102"/>
                </a:lnTo>
                <a:lnTo>
                  <a:pt x="622" y="98"/>
                </a:lnTo>
                <a:lnTo>
                  <a:pt x="634" y="96"/>
                </a:lnTo>
                <a:lnTo>
                  <a:pt x="646" y="96"/>
                </a:lnTo>
                <a:lnTo>
                  <a:pt x="654" y="98"/>
                </a:lnTo>
                <a:lnTo>
                  <a:pt x="662" y="100"/>
                </a:lnTo>
                <a:lnTo>
                  <a:pt x="662" y="88"/>
                </a:lnTo>
                <a:lnTo>
                  <a:pt x="648" y="84"/>
                </a:lnTo>
                <a:lnTo>
                  <a:pt x="636" y="82"/>
                </a:lnTo>
                <a:lnTo>
                  <a:pt x="628" y="84"/>
                </a:lnTo>
                <a:lnTo>
                  <a:pt x="632" y="78"/>
                </a:lnTo>
                <a:lnTo>
                  <a:pt x="634" y="70"/>
                </a:lnTo>
                <a:lnTo>
                  <a:pt x="638" y="52"/>
                </a:lnTo>
                <a:lnTo>
                  <a:pt x="638" y="34"/>
                </a:lnTo>
                <a:lnTo>
                  <a:pt x="638" y="24"/>
                </a:lnTo>
                <a:lnTo>
                  <a:pt x="642" y="20"/>
                </a:lnTo>
                <a:lnTo>
                  <a:pt x="642" y="16"/>
                </a:lnTo>
                <a:lnTo>
                  <a:pt x="642" y="12"/>
                </a:lnTo>
                <a:lnTo>
                  <a:pt x="638" y="8"/>
                </a:lnTo>
                <a:lnTo>
                  <a:pt x="636" y="6"/>
                </a:lnTo>
                <a:lnTo>
                  <a:pt x="630" y="4"/>
                </a:lnTo>
                <a:lnTo>
                  <a:pt x="626" y="6"/>
                </a:lnTo>
                <a:lnTo>
                  <a:pt x="622" y="8"/>
                </a:lnTo>
                <a:lnTo>
                  <a:pt x="620" y="12"/>
                </a:lnTo>
                <a:lnTo>
                  <a:pt x="620" y="16"/>
                </a:lnTo>
                <a:lnTo>
                  <a:pt x="620" y="20"/>
                </a:lnTo>
                <a:lnTo>
                  <a:pt x="622" y="22"/>
                </a:lnTo>
                <a:lnTo>
                  <a:pt x="626" y="26"/>
                </a:lnTo>
                <a:lnTo>
                  <a:pt x="630" y="26"/>
                </a:lnTo>
                <a:lnTo>
                  <a:pt x="632" y="38"/>
                </a:lnTo>
                <a:lnTo>
                  <a:pt x="630" y="50"/>
                </a:lnTo>
                <a:lnTo>
                  <a:pt x="626" y="62"/>
                </a:lnTo>
                <a:lnTo>
                  <a:pt x="620" y="74"/>
                </a:lnTo>
                <a:lnTo>
                  <a:pt x="610" y="92"/>
                </a:lnTo>
                <a:lnTo>
                  <a:pt x="604" y="98"/>
                </a:lnTo>
                <a:lnTo>
                  <a:pt x="604" y="88"/>
                </a:lnTo>
                <a:lnTo>
                  <a:pt x="598" y="78"/>
                </a:lnTo>
                <a:lnTo>
                  <a:pt x="592" y="72"/>
                </a:lnTo>
                <a:lnTo>
                  <a:pt x="584" y="70"/>
                </a:lnTo>
                <a:lnTo>
                  <a:pt x="568" y="66"/>
                </a:lnTo>
                <a:lnTo>
                  <a:pt x="560" y="66"/>
                </a:lnTo>
                <a:lnTo>
                  <a:pt x="528" y="54"/>
                </a:lnTo>
                <a:lnTo>
                  <a:pt x="504" y="48"/>
                </a:lnTo>
                <a:lnTo>
                  <a:pt x="498" y="46"/>
                </a:lnTo>
                <a:lnTo>
                  <a:pt x="494" y="46"/>
                </a:lnTo>
                <a:lnTo>
                  <a:pt x="490" y="48"/>
                </a:lnTo>
                <a:lnTo>
                  <a:pt x="488" y="52"/>
                </a:lnTo>
                <a:lnTo>
                  <a:pt x="488" y="56"/>
                </a:lnTo>
                <a:lnTo>
                  <a:pt x="488" y="60"/>
                </a:lnTo>
                <a:lnTo>
                  <a:pt x="490" y="62"/>
                </a:lnTo>
                <a:lnTo>
                  <a:pt x="494" y="64"/>
                </a:lnTo>
                <a:lnTo>
                  <a:pt x="498" y="66"/>
                </a:lnTo>
                <a:lnTo>
                  <a:pt x="502" y="66"/>
                </a:lnTo>
                <a:lnTo>
                  <a:pt x="506" y="64"/>
                </a:lnTo>
                <a:lnTo>
                  <a:pt x="508" y="60"/>
                </a:lnTo>
                <a:lnTo>
                  <a:pt x="510" y="58"/>
                </a:lnTo>
                <a:lnTo>
                  <a:pt x="532" y="64"/>
                </a:lnTo>
                <a:lnTo>
                  <a:pt x="558" y="74"/>
                </a:lnTo>
                <a:lnTo>
                  <a:pt x="586" y="84"/>
                </a:lnTo>
                <a:lnTo>
                  <a:pt x="590" y="88"/>
                </a:lnTo>
                <a:lnTo>
                  <a:pt x="590" y="92"/>
                </a:lnTo>
                <a:lnTo>
                  <a:pt x="590" y="102"/>
                </a:lnTo>
                <a:lnTo>
                  <a:pt x="584" y="116"/>
                </a:lnTo>
                <a:lnTo>
                  <a:pt x="576" y="130"/>
                </a:lnTo>
                <a:lnTo>
                  <a:pt x="560" y="156"/>
                </a:lnTo>
                <a:lnTo>
                  <a:pt x="552" y="166"/>
                </a:lnTo>
                <a:lnTo>
                  <a:pt x="540" y="158"/>
                </a:lnTo>
                <a:lnTo>
                  <a:pt x="534" y="150"/>
                </a:lnTo>
                <a:lnTo>
                  <a:pt x="528" y="142"/>
                </a:lnTo>
                <a:lnTo>
                  <a:pt x="526" y="134"/>
                </a:lnTo>
                <a:lnTo>
                  <a:pt x="524" y="126"/>
                </a:lnTo>
                <a:lnTo>
                  <a:pt x="524" y="118"/>
                </a:lnTo>
                <a:lnTo>
                  <a:pt x="528" y="108"/>
                </a:lnTo>
                <a:lnTo>
                  <a:pt x="532" y="104"/>
                </a:lnTo>
                <a:lnTo>
                  <a:pt x="534" y="98"/>
                </a:lnTo>
                <a:lnTo>
                  <a:pt x="532" y="94"/>
                </a:lnTo>
                <a:lnTo>
                  <a:pt x="530" y="90"/>
                </a:lnTo>
                <a:lnTo>
                  <a:pt x="528" y="88"/>
                </a:lnTo>
                <a:lnTo>
                  <a:pt x="524" y="88"/>
                </a:lnTo>
                <a:lnTo>
                  <a:pt x="520" y="88"/>
                </a:lnTo>
                <a:lnTo>
                  <a:pt x="516" y="90"/>
                </a:lnTo>
                <a:lnTo>
                  <a:pt x="514" y="94"/>
                </a:lnTo>
                <a:lnTo>
                  <a:pt x="514" y="98"/>
                </a:lnTo>
                <a:lnTo>
                  <a:pt x="514" y="104"/>
                </a:lnTo>
                <a:lnTo>
                  <a:pt x="514" y="112"/>
                </a:lnTo>
                <a:lnTo>
                  <a:pt x="520" y="134"/>
                </a:lnTo>
                <a:lnTo>
                  <a:pt x="528" y="162"/>
                </a:lnTo>
                <a:lnTo>
                  <a:pt x="498" y="158"/>
                </a:lnTo>
                <a:lnTo>
                  <a:pt x="498" y="156"/>
                </a:lnTo>
                <a:lnTo>
                  <a:pt x="498" y="152"/>
                </a:lnTo>
                <a:lnTo>
                  <a:pt x="496" y="148"/>
                </a:lnTo>
                <a:lnTo>
                  <a:pt x="492" y="146"/>
                </a:lnTo>
                <a:lnTo>
                  <a:pt x="488" y="144"/>
                </a:lnTo>
                <a:lnTo>
                  <a:pt x="484" y="146"/>
                </a:lnTo>
                <a:lnTo>
                  <a:pt x="482" y="148"/>
                </a:lnTo>
                <a:lnTo>
                  <a:pt x="480" y="152"/>
                </a:lnTo>
                <a:lnTo>
                  <a:pt x="478" y="156"/>
                </a:lnTo>
                <a:lnTo>
                  <a:pt x="480" y="160"/>
                </a:lnTo>
                <a:lnTo>
                  <a:pt x="482" y="164"/>
                </a:lnTo>
                <a:lnTo>
                  <a:pt x="484" y="168"/>
                </a:lnTo>
                <a:lnTo>
                  <a:pt x="488" y="168"/>
                </a:lnTo>
                <a:lnTo>
                  <a:pt x="506" y="168"/>
                </a:lnTo>
                <a:lnTo>
                  <a:pt x="520" y="172"/>
                </a:lnTo>
                <a:lnTo>
                  <a:pt x="532" y="174"/>
                </a:lnTo>
                <a:lnTo>
                  <a:pt x="540" y="178"/>
                </a:lnTo>
                <a:lnTo>
                  <a:pt x="548" y="182"/>
                </a:lnTo>
                <a:lnTo>
                  <a:pt x="554" y="188"/>
                </a:lnTo>
                <a:lnTo>
                  <a:pt x="558" y="192"/>
                </a:lnTo>
                <a:lnTo>
                  <a:pt x="562" y="198"/>
                </a:lnTo>
                <a:lnTo>
                  <a:pt x="564" y="210"/>
                </a:lnTo>
                <a:lnTo>
                  <a:pt x="564" y="218"/>
                </a:lnTo>
                <a:lnTo>
                  <a:pt x="562" y="228"/>
                </a:lnTo>
                <a:lnTo>
                  <a:pt x="546" y="258"/>
                </a:lnTo>
                <a:lnTo>
                  <a:pt x="536" y="286"/>
                </a:lnTo>
                <a:lnTo>
                  <a:pt x="532" y="308"/>
                </a:lnTo>
                <a:lnTo>
                  <a:pt x="530" y="326"/>
                </a:lnTo>
                <a:lnTo>
                  <a:pt x="530" y="342"/>
                </a:lnTo>
                <a:lnTo>
                  <a:pt x="532" y="352"/>
                </a:lnTo>
                <a:lnTo>
                  <a:pt x="536" y="360"/>
                </a:lnTo>
                <a:lnTo>
                  <a:pt x="538" y="380"/>
                </a:lnTo>
                <a:lnTo>
                  <a:pt x="538" y="400"/>
                </a:lnTo>
                <a:lnTo>
                  <a:pt x="534" y="416"/>
                </a:lnTo>
                <a:lnTo>
                  <a:pt x="530" y="432"/>
                </a:lnTo>
                <a:lnTo>
                  <a:pt x="524" y="444"/>
                </a:lnTo>
                <a:lnTo>
                  <a:pt x="516" y="456"/>
                </a:lnTo>
                <a:lnTo>
                  <a:pt x="508" y="464"/>
                </a:lnTo>
                <a:lnTo>
                  <a:pt x="498" y="472"/>
                </a:lnTo>
                <a:lnTo>
                  <a:pt x="478" y="484"/>
                </a:lnTo>
                <a:lnTo>
                  <a:pt x="462" y="490"/>
                </a:lnTo>
                <a:lnTo>
                  <a:pt x="444" y="494"/>
                </a:lnTo>
                <a:lnTo>
                  <a:pt x="436" y="500"/>
                </a:lnTo>
                <a:lnTo>
                  <a:pt x="424" y="510"/>
                </a:lnTo>
                <a:lnTo>
                  <a:pt x="396" y="540"/>
                </a:lnTo>
                <a:lnTo>
                  <a:pt x="364" y="582"/>
                </a:lnTo>
                <a:lnTo>
                  <a:pt x="0" y="886"/>
                </a:lnTo>
                <a:lnTo>
                  <a:pt x="4" y="902"/>
                </a:lnTo>
                <a:lnTo>
                  <a:pt x="190" y="744"/>
                </a:lnTo>
                <a:lnTo>
                  <a:pt x="346" y="614"/>
                </a:lnTo>
                <a:lnTo>
                  <a:pt x="378" y="580"/>
                </a:lnTo>
                <a:lnTo>
                  <a:pt x="408" y="546"/>
                </a:lnTo>
                <a:lnTo>
                  <a:pt x="440" y="510"/>
                </a:lnTo>
                <a:lnTo>
                  <a:pt x="458" y="504"/>
                </a:lnTo>
                <a:lnTo>
                  <a:pt x="474" y="496"/>
                </a:lnTo>
                <a:lnTo>
                  <a:pt x="490" y="486"/>
                </a:lnTo>
                <a:lnTo>
                  <a:pt x="502" y="476"/>
                </a:lnTo>
                <a:lnTo>
                  <a:pt x="514" y="466"/>
                </a:lnTo>
                <a:lnTo>
                  <a:pt x="524" y="454"/>
                </a:lnTo>
                <a:lnTo>
                  <a:pt x="540" y="432"/>
                </a:lnTo>
                <a:lnTo>
                  <a:pt x="552" y="410"/>
                </a:lnTo>
                <a:lnTo>
                  <a:pt x="558" y="392"/>
                </a:lnTo>
                <a:lnTo>
                  <a:pt x="564" y="374"/>
                </a:lnTo>
                <a:lnTo>
                  <a:pt x="564" y="360"/>
                </a:lnTo>
                <a:lnTo>
                  <a:pt x="566" y="344"/>
                </a:lnTo>
                <a:lnTo>
                  <a:pt x="570" y="332"/>
                </a:lnTo>
                <a:lnTo>
                  <a:pt x="576" y="318"/>
                </a:lnTo>
                <a:lnTo>
                  <a:pt x="588" y="294"/>
                </a:lnTo>
                <a:lnTo>
                  <a:pt x="602" y="274"/>
                </a:lnTo>
                <a:lnTo>
                  <a:pt x="616" y="258"/>
                </a:lnTo>
                <a:lnTo>
                  <a:pt x="628" y="248"/>
                </a:lnTo>
                <a:lnTo>
                  <a:pt x="640" y="238"/>
                </a:lnTo>
                <a:lnTo>
                  <a:pt x="652" y="234"/>
                </a:lnTo>
                <a:lnTo>
                  <a:pt x="668" y="232"/>
                </a:lnTo>
                <a:lnTo>
                  <a:pt x="684" y="232"/>
                </a:lnTo>
                <a:lnTo>
                  <a:pt x="702" y="232"/>
                </a:lnTo>
                <a:lnTo>
                  <a:pt x="734" y="236"/>
                </a:lnTo>
                <a:lnTo>
                  <a:pt x="756" y="238"/>
                </a:lnTo>
                <a:lnTo>
                  <a:pt x="758" y="238"/>
                </a:lnTo>
                <a:lnTo>
                  <a:pt x="762" y="238"/>
                </a:lnTo>
                <a:lnTo>
                  <a:pt x="766" y="236"/>
                </a:lnTo>
                <a:lnTo>
                  <a:pt x="768" y="232"/>
                </a:lnTo>
                <a:lnTo>
                  <a:pt x="770" y="228"/>
                </a:lnTo>
                <a:lnTo>
                  <a:pt x="768" y="224"/>
                </a:lnTo>
                <a:lnTo>
                  <a:pt x="766" y="220"/>
                </a:lnTo>
                <a:lnTo>
                  <a:pt x="762" y="218"/>
                </a:lnTo>
                <a:lnTo>
                  <a:pt x="758" y="218"/>
                </a:lnTo>
                <a:lnTo>
                  <a:pt x="754" y="218"/>
                </a:lnTo>
                <a:lnTo>
                  <a:pt x="752" y="220"/>
                </a:lnTo>
                <a:lnTo>
                  <a:pt x="750" y="224"/>
                </a:lnTo>
                <a:lnTo>
                  <a:pt x="748" y="226"/>
                </a:lnTo>
                <a:lnTo>
                  <a:pt x="686" y="220"/>
                </a:lnTo>
                <a:lnTo>
                  <a:pt x="712" y="202"/>
                </a:lnTo>
                <a:lnTo>
                  <a:pt x="716" y="200"/>
                </a:lnTo>
                <a:lnTo>
                  <a:pt x="722" y="198"/>
                </a:lnTo>
                <a:lnTo>
                  <a:pt x="740" y="194"/>
                </a:lnTo>
                <a:lnTo>
                  <a:pt x="760" y="192"/>
                </a:lnTo>
                <a:lnTo>
                  <a:pt x="782" y="192"/>
                </a:lnTo>
                <a:lnTo>
                  <a:pt x="822" y="194"/>
                </a:lnTo>
                <a:lnTo>
                  <a:pt x="840" y="196"/>
                </a:lnTo>
                <a:lnTo>
                  <a:pt x="852" y="208"/>
                </a:lnTo>
                <a:lnTo>
                  <a:pt x="864" y="216"/>
                </a:lnTo>
                <a:lnTo>
                  <a:pt x="874" y="222"/>
                </a:lnTo>
                <a:lnTo>
                  <a:pt x="884" y="226"/>
                </a:lnTo>
                <a:lnTo>
                  <a:pt x="894" y="228"/>
                </a:lnTo>
                <a:lnTo>
                  <a:pt x="904" y="230"/>
                </a:lnTo>
                <a:lnTo>
                  <a:pt x="914" y="228"/>
                </a:lnTo>
                <a:lnTo>
                  <a:pt x="922" y="226"/>
                </a:lnTo>
                <a:lnTo>
                  <a:pt x="936" y="220"/>
                </a:lnTo>
                <a:lnTo>
                  <a:pt x="946" y="212"/>
                </a:lnTo>
                <a:lnTo>
                  <a:pt x="956" y="204"/>
                </a:lnTo>
                <a:lnTo>
                  <a:pt x="960" y="204"/>
                </a:lnTo>
                <a:lnTo>
                  <a:pt x="962" y="202"/>
                </a:lnTo>
                <a:lnTo>
                  <a:pt x="966" y="198"/>
                </a:lnTo>
                <a:lnTo>
                  <a:pt x="966" y="194"/>
                </a:lnTo>
                <a:lnTo>
                  <a:pt x="966" y="190"/>
                </a:lnTo>
                <a:lnTo>
                  <a:pt x="962" y="186"/>
                </a:lnTo>
                <a:lnTo>
                  <a:pt x="960" y="184"/>
                </a:lnTo>
                <a:lnTo>
                  <a:pt x="956" y="182"/>
                </a:lnTo>
                <a:lnTo>
                  <a:pt x="950" y="184"/>
                </a:lnTo>
                <a:lnTo>
                  <a:pt x="948" y="186"/>
                </a:lnTo>
                <a:lnTo>
                  <a:pt x="946" y="190"/>
                </a:lnTo>
                <a:lnTo>
                  <a:pt x="944" y="194"/>
                </a:lnTo>
                <a:lnTo>
                  <a:pt x="946" y="198"/>
                </a:lnTo>
                <a:lnTo>
                  <a:pt x="948" y="202"/>
                </a:lnTo>
                <a:lnTo>
                  <a:pt x="938" y="208"/>
                </a:lnTo>
                <a:lnTo>
                  <a:pt x="930" y="212"/>
                </a:lnTo>
                <a:lnTo>
                  <a:pt x="922" y="216"/>
                </a:lnTo>
                <a:lnTo>
                  <a:pt x="916" y="216"/>
                </a:lnTo>
                <a:lnTo>
                  <a:pt x="906" y="216"/>
                </a:lnTo>
                <a:lnTo>
                  <a:pt x="902" y="216"/>
                </a:lnTo>
                <a:lnTo>
                  <a:pt x="920" y="186"/>
                </a:lnTo>
                <a:lnTo>
                  <a:pt x="924" y="182"/>
                </a:lnTo>
                <a:lnTo>
                  <a:pt x="926" y="176"/>
                </a:lnTo>
                <a:lnTo>
                  <a:pt x="926" y="172"/>
                </a:lnTo>
                <a:lnTo>
                  <a:pt x="922" y="168"/>
                </a:lnTo>
                <a:lnTo>
                  <a:pt x="920" y="166"/>
                </a:lnTo>
                <a:lnTo>
                  <a:pt x="914" y="164"/>
                </a:lnTo>
                <a:lnTo>
                  <a:pt x="910" y="166"/>
                </a:lnTo>
                <a:lnTo>
                  <a:pt x="906" y="168"/>
                </a:lnTo>
                <a:lnTo>
                  <a:pt x="904" y="172"/>
                </a:lnTo>
                <a:lnTo>
                  <a:pt x="904" y="176"/>
                </a:lnTo>
                <a:lnTo>
                  <a:pt x="906" y="182"/>
                </a:lnTo>
                <a:lnTo>
                  <a:pt x="910" y="186"/>
                </a:lnTo>
                <a:lnTo>
                  <a:pt x="902" y="196"/>
                </a:lnTo>
                <a:lnTo>
                  <a:pt x="894" y="206"/>
                </a:lnTo>
                <a:lnTo>
                  <a:pt x="884" y="214"/>
                </a:lnTo>
                <a:lnTo>
                  <a:pt x="876" y="204"/>
                </a:lnTo>
                <a:lnTo>
                  <a:pt x="870" y="198"/>
                </a:lnTo>
                <a:lnTo>
                  <a:pt x="860" y="190"/>
                </a:lnTo>
                <a:lnTo>
                  <a:pt x="852" y="190"/>
                </a:lnTo>
                <a:lnTo>
                  <a:pt x="850" y="190"/>
                </a:lnTo>
                <a:lnTo>
                  <a:pt x="850" y="180"/>
                </a:lnTo>
                <a:lnTo>
                  <a:pt x="850" y="172"/>
                </a:lnTo>
                <a:lnTo>
                  <a:pt x="852" y="166"/>
                </a:lnTo>
                <a:lnTo>
                  <a:pt x="854" y="160"/>
                </a:lnTo>
                <a:lnTo>
                  <a:pt x="862" y="152"/>
                </a:lnTo>
                <a:lnTo>
                  <a:pt x="870" y="148"/>
                </a:lnTo>
                <a:lnTo>
                  <a:pt x="880" y="146"/>
                </a:lnTo>
                <a:lnTo>
                  <a:pt x="888" y="146"/>
                </a:lnTo>
                <a:lnTo>
                  <a:pt x="896" y="148"/>
                </a:lnTo>
                <a:lnTo>
                  <a:pt x="912" y="156"/>
                </a:lnTo>
                <a:lnTo>
                  <a:pt x="926" y="162"/>
                </a:lnTo>
                <a:lnTo>
                  <a:pt x="940" y="166"/>
                </a:lnTo>
                <a:lnTo>
                  <a:pt x="954" y="168"/>
                </a:lnTo>
                <a:lnTo>
                  <a:pt x="968" y="168"/>
                </a:lnTo>
                <a:lnTo>
                  <a:pt x="982" y="168"/>
                </a:lnTo>
                <a:lnTo>
                  <a:pt x="1006" y="164"/>
                </a:lnTo>
                <a:lnTo>
                  <a:pt x="1026" y="156"/>
                </a:lnTo>
                <a:lnTo>
                  <a:pt x="1046" y="146"/>
                </a:lnTo>
                <a:lnTo>
                  <a:pt x="1060" y="136"/>
                </a:lnTo>
                <a:lnTo>
                  <a:pt x="1072" y="128"/>
                </a:lnTo>
                <a:lnTo>
                  <a:pt x="1078" y="128"/>
                </a:lnTo>
                <a:lnTo>
                  <a:pt x="1082" y="128"/>
                </a:lnTo>
                <a:lnTo>
                  <a:pt x="1086" y="124"/>
                </a:lnTo>
                <a:lnTo>
                  <a:pt x="1088" y="120"/>
                </a:lnTo>
                <a:lnTo>
                  <a:pt x="1090" y="116"/>
                </a:lnTo>
                <a:lnTo>
                  <a:pt x="1088" y="112"/>
                </a:lnTo>
                <a:lnTo>
                  <a:pt x="1086" y="108"/>
                </a:lnTo>
                <a:lnTo>
                  <a:pt x="1082" y="104"/>
                </a:lnTo>
                <a:lnTo>
                  <a:pt x="1078" y="104"/>
                </a:lnTo>
                <a:close/>
              </a:path>
            </a:pathLst>
          </a:custGeom>
          <a:solidFill>
            <a:srgbClr val="2C85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166"/>
          <p:cNvSpPr>
            <a:spLocks/>
          </p:cNvSpPr>
          <p:nvPr/>
        </p:nvSpPr>
        <p:spPr bwMode="auto">
          <a:xfrm>
            <a:off x="438150" y="2905125"/>
            <a:ext cx="803275" cy="1177925"/>
          </a:xfrm>
          <a:custGeom>
            <a:avLst/>
            <a:gdLst>
              <a:gd name="T0" fmla="*/ 2147483646 w 506"/>
              <a:gd name="T1" fmla="*/ 2147483646 h 742"/>
              <a:gd name="T2" fmla="*/ 2147483646 w 506"/>
              <a:gd name="T3" fmla="*/ 2147483646 h 742"/>
              <a:gd name="T4" fmla="*/ 2147483646 w 506"/>
              <a:gd name="T5" fmla="*/ 2147483646 h 742"/>
              <a:gd name="T6" fmla="*/ 2147483646 w 506"/>
              <a:gd name="T7" fmla="*/ 2147483646 h 742"/>
              <a:gd name="T8" fmla="*/ 2147483646 w 506"/>
              <a:gd name="T9" fmla="*/ 2147483646 h 742"/>
              <a:gd name="T10" fmla="*/ 2147483646 w 506"/>
              <a:gd name="T11" fmla="*/ 2147483646 h 742"/>
              <a:gd name="T12" fmla="*/ 2147483646 w 506"/>
              <a:gd name="T13" fmla="*/ 2147483646 h 742"/>
              <a:gd name="T14" fmla="*/ 2147483646 w 506"/>
              <a:gd name="T15" fmla="*/ 2147483646 h 742"/>
              <a:gd name="T16" fmla="*/ 2147483646 w 506"/>
              <a:gd name="T17" fmla="*/ 2147483646 h 742"/>
              <a:gd name="T18" fmla="*/ 2147483646 w 506"/>
              <a:gd name="T19" fmla="*/ 2147483646 h 742"/>
              <a:gd name="T20" fmla="*/ 2147483646 w 506"/>
              <a:gd name="T21" fmla="*/ 2147483646 h 742"/>
              <a:gd name="T22" fmla="*/ 2147483646 w 506"/>
              <a:gd name="T23" fmla="*/ 2147483646 h 742"/>
              <a:gd name="T24" fmla="*/ 2147483646 w 506"/>
              <a:gd name="T25" fmla="*/ 2147483646 h 742"/>
              <a:gd name="T26" fmla="*/ 2147483646 w 506"/>
              <a:gd name="T27" fmla="*/ 2147483646 h 742"/>
              <a:gd name="T28" fmla="*/ 2147483646 w 506"/>
              <a:gd name="T29" fmla="*/ 2147483646 h 742"/>
              <a:gd name="T30" fmla="*/ 2147483646 w 506"/>
              <a:gd name="T31" fmla="*/ 0 h 742"/>
              <a:gd name="T32" fmla="*/ 2147483646 w 506"/>
              <a:gd name="T33" fmla="*/ 2147483646 h 742"/>
              <a:gd name="T34" fmla="*/ 2147483646 w 506"/>
              <a:gd name="T35" fmla="*/ 2147483646 h 742"/>
              <a:gd name="T36" fmla="*/ 2147483646 w 506"/>
              <a:gd name="T37" fmla="*/ 2147483646 h 742"/>
              <a:gd name="T38" fmla="*/ 2147483646 w 506"/>
              <a:gd name="T39" fmla="*/ 2147483646 h 742"/>
              <a:gd name="T40" fmla="*/ 2147483646 w 506"/>
              <a:gd name="T41" fmla="*/ 2147483646 h 742"/>
              <a:gd name="T42" fmla="*/ 2147483646 w 506"/>
              <a:gd name="T43" fmla="*/ 2147483646 h 742"/>
              <a:gd name="T44" fmla="*/ 2147483646 w 506"/>
              <a:gd name="T45" fmla="*/ 2147483646 h 742"/>
              <a:gd name="T46" fmla="*/ 2147483646 w 506"/>
              <a:gd name="T47" fmla="*/ 2147483646 h 742"/>
              <a:gd name="T48" fmla="*/ 2147483646 w 506"/>
              <a:gd name="T49" fmla="*/ 2147483646 h 742"/>
              <a:gd name="T50" fmla="*/ 2147483646 w 506"/>
              <a:gd name="T51" fmla="*/ 2147483646 h 742"/>
              <a:gd name="T52" fmla="*/ 2147483646 w 506"/>
              <a:gd name="T53" fmla="*/ 2147483646 h 742"/>
              <a:gd name="T54" fmla="*/ 2147483646 w 506"/>
              <a:gd name="T55" fmla="*/ 2147483646 h 742"/>
              <a:gd name="T56" fmla="*/ 2147483646 w 506"/>
              <a:gd name="T57" fmla="*/ 2147483646 h 742"/>
              <a:gd name="T58" fmla="*/ 2147483646 w 506"/>
              <a:gd name="T59" fmla="*/ 2147483646 h 742"/>
              <a:gd name="T60" fmla="*/ 2147483646 w 506"/>
              <a:gd name="T61" fmla="*/ 2147483646 h 742"/>
              <a:gd name="T62" fmla="*/ 2147483646 w 506"/>
              <a:gd name="T63" fmla="*/ 2147483646 h 742"/>
              <a:gd name="T64" fmla="*/ 2147483646 w 506"/>
              <a:gd name="T65" fmla="*/ 2147483646 h 742"/>
              <a:gd name="T66" fmla="*/ 2147483646 w 506"/>
              <a:gd name="T67" fmla="*/ 2147483646 h 742"/>
              <a:gd name="T68" fmla="*/ 2147483646 w 506"/>
              <a:gd name="T69" fmla="*/ 2147483646 h 742"/>
              <a:gd name="T70" fmla="*/ 2147483646 w 506"/>
              <a:gd name="T71" fmla="*/ 2147483646 h 742"/>
              <a:gd name="T72" fmla="*/ 2147483646 w 506"/>
              <a:gd name="T73" fmla="*/ 2147483646 h 742"/>
              <a:gd name="T74" fmla="*/ 2147483646 w 506"/>
              <a:gd name="T75" fmla="*/ 2147483646 h 742"/>
              <a:gd name="T76" fmla="*/ 2147483646 w 506"/>
              <a:gd name="T77" fmla="*/ 2147483646 h 742"/>
              <a:gd name="T78" fmla="*/ 2147483646 w 506"/>
              <a:gd name="T79" fmla="*/ 2147483646 h 742"/>
              <a:gd name="T80" fmla="*/ 2147483646 w 506"/>
              <a:gd name="T81" fmla="*/ 2147483646 h 742"/>
              <a:gd name="T82" fmla="*/ 2147483646 w 506"/>
              <a:gd name="T83" fmla="*/ 2147483646 h 742"/>
              <a:gd name="T84" fmla="*/ 2147483646 w 506"/>
              <a:gd name="T85" fmla="*/ 2147483646 h 742"/>
              <a:gd name="T86" fmla="*/ 2147483646 w 506"/>
              <a:gd name="T87" fmla="*/ 2147483646 h 742"/>
              <a:gd name="T88" fmla="*/ 2147483646 w 506"/>
              <a:gd name="T89" fmla="*/ 2147483646 h 742"/>
              <a:gd name="T90" fmla="*/ 2147483646 w 506"/>
              <a:gd name="T91" fmla="*/ 2147483646 h 742"/>
              <a:gd name="T92" fmla="*/ 2147483646 w 506"/>
              <a:gd name="T93" fmla="*/ 2147483646 h 742"/>
              <a:gd name="T94" fmla="*/ 2147483646 w 506"/>
              <a:gd name="T95" fmla="*/ 2147483646 h 742"/>
              <a:gd name="T96" fmla="*/ 2147483646 w 506"/>
              <a:gd name="T97" fmla="*/ 2147483646 h 742"/>
              <a:gd name="T98" fmla="*/ 2147483646 w 506"/>
              <a:gd name="T99" fmla="*/ 2147483646 h 742"/>
              <a:gd name="T100" fmla="*/ 2147483646 w 506"/>
              <a:gd name="T101" fmla="*/ 2147483646 h 742"/>
              <a:gd name="T102" fmla="*/ 2147483646 w 506"/>
              <a:gd name="T103" fmla="*/ 2147483646 h 742"/>
              <a:gd name="T104" fmla="*/ 2147483646 w 506"/>
              <a:gd name="T105" fmla="*/ 2147483646 h 742"/>
              <a:gd name="T106" fmla="*/ 2147483646 w 506"/>
              <a:gd name="T107" fmla="*/ 2147483646 h 742"/>
              <a:gd name="T108" fmla="*/ 2147483646 w 506"/>
              <a:gd name="T109" fmla="*/ 2147483646 h 742"/>
              <a:gd name="T110" fmla="*/ 2147483646 w 506"/>
              <a:gd name="T111" fmla="*/ 2147483646 h 742"/>
              <a:gd name="T112" fmla="*/ 2147483646 w 506"/>
              <a:gd name="T113" fmla="*/ 2147483646 h 742"/>
              <a:gd name="T114" fmla="*/ 2147483646 w 506"/>
              <a:gd name="T115" fmla="*/ 2147483646 h 742"/>
              <a:gd name="T116" fmla="*/ 2147483646 w 506"/>
              <a:gd name="T117" fmla="*/ 2147483646 h 742"/>
              <a:gd name="T118" fmla="*/ 2147483646 w 506"/>
              <a:gd name="T119" fmla="*/ 2147483646 h 742"/>
              <a:gd name="T120" fmla="*/ 2147483646 w 506"/>
              <a:gd name="T121" fmla="*/ 2147483646 h 742"/>
              <a:gd name="T122" fmla="*/ 2147483646 w 506"/>
              <a:gd name="T123" fmla="*/ 2147483646 h 7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06"/>
              <a:gd name="T187" fmla="*/ 0 h 742"/>
              <a:gd name="T188" fmla="*/ 506 w 506"/>
              <a:gd name="T189" fmla="*/ 742 h 7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06" h="742">
                <a:moveTo>
                  <a:pt x="324" y="548"/>
                </a:moveTo>
                <a:lnTo>
                  <a:pt x="324" y="548"/>
                </a:lnTo>
                <a:lnTo>
                  <a:pt x="330" y="528"/>
                </a:lnTo>
                <a:lnTo>
                  <a:pt x="338" y="508"/>
                </a:lnTo>
                <a:lnTo>
                  <a:pt x="350" y="490"/>
                </a:lnTo>
                <a:lnTo>
                  <a:pt x="362" y="476"/>
                </a:lnTo>
                <a:lnTo>
                  <a:pt x="388" y="472"/>
                </a:lnTo>
                <a:lnTo>
                  <a:pt x="412" y="466"/>
                </a:lnTo>
                <a:lnTo>
                  <a:pt x="434" y="458"/>
                </a:lnTo>
                <a:lnTo>
                  <a:pt x="456" y="450"/>
                </a:lnTo>
                <a:lnTo>
                  <a:pt x="484" y="436"/>
                </a:lnTo>
                <a:lnTo>
                  <a:pt x="496" y="428"/>
                </a:lnTo>
                <a:lnTo>
                  <a:pt x="500" y="420"/>
                </a:lnTo>
                <a:lnTo>
                  <a:pt x="504" y="412"/>
                </a:lnTo>
                <a:lnTo>
                  <a:pt x="506" y="392"/>
                </a:lnTo>
                <a:lnTo>
                  <a:pt x="506" y="372"/>
                </a:lnTo>
                <a:lnTo>
                  <a:pt x="504" y="350"/>
                </a:lnTo>
                <a:lnTo>
                  <a:pt x="498" y="314"/>
                </a:lnTo>
                <a:lnTo>
                  <a:pt x="494" y="300"/>
                </a:lnTo>
                <a:lnTo>
                  <a:pt x="488" y="292"/>
                </a:lnTo>
                <a:lnTo>
                  <a:pt x="482" y="282"/>
                </a:lnTo>
                <a:lnTo>
                  <a:pt x="476" y="266"/>
                </a:lnTo>
                <a:lnTo>
                  <a:pt x="472" y="250"/>
                </a:lnTo>
                <a:lnTo>
                  <a:pt x="472" y="234"/>
                </a:lnTo>
                <a:lnTo>
                  <a:pt x="478" y="226"/>
                </a:lnTo>
                <a:lnTo>
                  <a:pt x="484" y="218"/>
                </a:lnTo>
                <a:lnTo>
                  <a:pt x="486" y="210"/>
                </a:lnTo>
                <a:lnTo>
                  <a:pt x="488" y="202"/>
                </a:lnTo>
                <a:lnTo>
                  <a:pt x="486" y="194"/>
                </a:lnTo>
                <a:lnTo>
                  <a:pt x="484" y="186"/>
                </a:lnTo>
                <a:lnTo>
                  <a:pt x="478" y="170"/>
                </a:lnTo>
                <a:lnTo>
                  <a:pt x="470" y="158"/>
                </a:lnTo>
                <a:lnTo>
                  <a:pt x="462" y="148"/>
                </a:lnTo>
                <a:lnTo>
                  <a:pt x="454" y="138"/>
                </a:lnTo>
                <a:lnTo>
                  <a:pt x="450" y="130"/>
                </a:lnTo>
                <a:lnTo>
                  <a:pt x="448" y="120"/>
                </a:lnTo>
                <a:lnTo>
                  <a:pt x="448" y="112"/>
                </a:lnTo>
                <a:lnTo>
                  <a:pt x="450" y="104"/>
                </a:lnTo>
                <a:lnTo>
                  <a:pt x="456" y="90"/>
                </a:lnTo>
                <a:lnTo>
                  <a:pt x="464" y="80"/>
                </a:lnTo>
                <a:lnTo>
                  <a:pt x="466" y="82"/>
                </a:lnTo>
                <a:lnTo>
                  <a:pt x="472" y="84"/>
                </a:lnTo>
                <a:lnTo>
                  <a:pt x="476" y="82"/>
                </a:lnTo>
                <a:lnTo>
                  <a:pt x="478" y="80"/>
                </a:lnTo>
                <a:lnTo>
                  <a:pt x="480" y="78"/>
                </a:lnTo>
                <a:lnTo>
                  <a:pt x="482" y="74"/>
                </a:lnTo>
                <a:lnTo>
                  <a:pt x="480" y="70"/>
                </a:lnTo>
                <a:lnTo>
                  <a:pt x="478" y="66"/>
                </a:lnTo>
                <a:lnTo>
                  <a:pt x="476" y="64"/>
                </a:lnTo>
                <a:lnTo>
                  <a:pt x="472" y="64"/>
                </a:lnTo>
                <a:lnTo>
                  <a:pt x="468" y="64"/>
                </a:lnTo>
                <a:lnTo>
                  <a:pt x="464" y="66"/>
                </a:lnTo>
                <a:lnTo>
                  <a:pt x="462" y="70"/>
                </a:lnTo>
                <a:lnTo>
                  <a:pt x="462" y="74"/>
                </a:lnTo>
                <a:lnTo>
                  <a:pt x="456" y="82"/>
                </a:lnTo>
                <a:lnTo>
                  <a:pt x="450" y="92"/>
                </a:lnTo>
                <a:lnTo>
                  <a:pt x="444" y="112"/>
                </a:lnTo>
                <a:lnTo>
                  <a:pt x="440" y="130"/>
                </a:lnTo>
                <a:lnTo>
                  <a:pt x="440" y="136"/>
                </a:lnTo>
                <a:lnTo>
                  <a:pt x="430" y="132"/>
                </a:lnTo>
                <a:lnTo>
                  <a:pt x="424" y="126"/>
                </a:lnTo>
                <a:lnTo>
                  <a:pt x="418" y="120"/>
                </a:lnTo>
                <a:lnTo>
                  <a:pt x="414" y="112"/>
                </a:lnTo>
                <a:lnTo>
                  <a:pt x="412" y="106"/>
                </a:lnTo>
                <a:lnTo>
                  <a:pt x="412" y="98"/>
                </a:lnTo>
                <a:lnTo>
                  <a:pt x="414" y="82"/>
                </a:lnTo>
                <a:lnTo>
                  <a:pt x="420" y="68"/>
                </a:lnTo>
                <a:lnTo>
                  <a:pt x="428" y="52"/>
                </a:lnTo>
                <a:lnTo>
                  <a:pt x="444" y="30"/>
                </a:lnTo>
                <a:lnTo>
                  <a:pt x="448" y="32"/>
                </a:lnTo>
                <a:lnTo>
                  <a:pt x="452" y="32"/>
                </a:lnTo>
                <a:lnTo>
                  <a:pt x="456" y="32"/>
                </a:lnTo>
                <a:lnTo>
                  <a:pt x="460" y="30"/>
                </a:lnTo>
                <a:lnTo>
                  <a:pt x="462" y="26"/>
                </a:lnTo>
                <a:lnTo>
                  <a:pt x="464" y="22"/>
                </a:lnTo>
                <a:lnTo>
                  <a:pt x="462" y="18"/>
                </a:lnTo>
                <a:lnTo>
                  <a:pt x="460" y="14"/>
                </a:lnTo>
                <a:lnTo>
                  <a:pt x="456" y="12"/>
                </a:lnTo>
                <a:lnTo>
                  <a:pt x="452" y="10"/>
                </a:lnTo>
                <a:lnTo>
                  <a:pt x="446" y="12"/>
                </a:lnTo>
                <a:lnTo>
                  <a:pt x="444" y="14"/>
                </a:lnTo>
                <a:lnTo>
                  <a:pt x="440" y="18"/>
                </a:lnTo>
                <a:lnTo>
                  <a:pt x="440" y="22"/>
                </a:lnTo>
                <a:lnTo>
                  <a:pt x="440" y="24"/>
                </a:lnTo>
                <a:lnTo>
                  <a:pt x="436" y="24"/>
                </a:lnTo>
                <a:lnTo>
                  <a:pt x="426" y="44"/>
                </a:lnTo>
                <a:lnTo>
                  <a:pt x="418" y="60"/>
                </a:lnTo>
                <a:lnTo>
                  <a:pt x="412" y="78"/>
                </a:lnTo>
                <a:lnTo>
                  <a:pt x="406" y="78"/>
                </a:lnTo>
                <a:lnTo>
                  <a:pt x="400" y="76"/>
                </a:lnTo>
                <a:lnTo>
                  <a:pt x="390" y="68"/>
                </a:lnTo>
                <a:lnTo>
                  <a:pt x="382" y="60"/>
                </a:lnTo>
                <a:lnTo>
                  <a:pt x="380" y="58"/>
                </a:lnTo>
                <a:lnTo>
                  <a:pt x="378" y="50"/>
                </a:lnTo>
                <a:lnTo>
                  <a:pt x="374" y="42"/>
                </a:lnTo>
                <a:lnTo>
                  <a:pt x="370" y="36"/>
                </a:lnTo>
                <a:lnTo>
                  <a:pt x="364" y="32"/>
                </a:lnTo>
                <a:lnTo>
                  <a:pt x="352" y="26"/>
                </a:lnTo>
                <a:lnTo>
                  <a:pt x="340" y="22"/>
                </a:lnTo>
                <a:lnTo>
                  <a:pt x="328" y="22"/>
                </a:lnTo>
                <a:lnTo>
                  <a:pt x="316" y="22"/>
                </a:lnTo>
                <a:lnTo>
                  <a:pt x="306" y="22"/>
                </a:lnTo>
                <a:lnTo>
                  <a:pt x="298" y="16"/>
                </a:lnTo>
                <a:lnTo>
                  <a:pt x="290" y="12"/>
                </a:lnTo>
                <a:lnTo>
                  <a:pt x="270" y="6"/>
                </a:lnTo>
                <a:lnTo>
                  <a:pt x="250" y="4"/>
                </a:lnTo>
                <a:lnTo>
                  <a:pt x="230" y="4"/>
                </a:lnTo>
                <a:lnTo>
                  <a:pt x="214" y="4"/>
                </a:lnTo>
                <a:lnTo>
                  <a:pt x="198" y="6"/>
                </a:lnTo>
                <a:lnTo>
                  <a:pt x="186" y="10"/>
                </a:lnTo>
                <a:lnTo>
                  <a:pt x="154" y="14"/>
                </a:lnTo>
                <a:lnTo>
                  <a:pt x="128" y="16"/>
                </a:lnTo>
                <a:lnTo>
                  <a:pt x="104" y="16"/>
                </a:lnTo>
                <a:lnTo>
                  <a:pt x="86" y="14"/>
                </a:lnTo>
                <a:lnTo>
                  <a:pt x="86" y="10"/>
                </a:lnTo>
                <a:lnTo>
                  <a:pt x="86" y="8"/>
                </a:lnTo>
                <a:lnTo>
                  <a:pt x="84" y="4"/>
                </a:lnTo>
                <a:lnTo>
                  <a:pt x="80" y="2"/>
                </a:lnTo>
                <a:lnTo>
                  <a:pt x="74" y="0"/>
                </a:lnTo>
                <a:lnTo>
                  <a:pt x="70" y="2"/>
                </a:lnTo>
                <a:lnTo>
                  <a:pt x="66" y="4"/>
                </a:lnTo>
                <a:lnTo>
                  <a:pt x="62" y="8"/>
                </a:lnTo>
                <a:lnTo>
                  <a:pt x="62" y="10"/>
                </a:lnTo>
                <a:lnTo>
                  <a:pt x="62" y="14"/>
                </a:lnTo>
                <a:lnTo>
                  <a:pt x="66" y="18"/>
                </a:lnTo>
                <a:lnTo>
                  <a:pt x="70" y="20"/>
                </a:lnTo>
                <a:lnTo>
                  <a:pt x="74" y="20"/>
                </a:lnTo>
                <a:lnTo>
                  <a:pt x="78" y="20"/>
                </a:lnTo>
                <a:lnTo>
                  <a:pt x="82" y="18"/>
                </a:lnTo>
                <a:lnTo>
                  <a:pt x="98" y="22"/>
                </a:lnTo>
                <a:lnTo>
                  <a:pt x="116" y="24"/>
                </a:lnTo>
                <a:lnTo>
                  <a:pt x="134" y="24"/>
                </a:lnTo>
                <a:lnTo>
                  <a:pt x="152" y="22"/>
                </a:lnTo>
                <a:lnTo>
                  <a:pt x="180" y="18"/>
                </a:lnTo>
                <a:lnTo>
                  <a:pt x="192" y="14"/>
                </a:lnTo>
                <a:lnTo>
                  <a:pt x="206" y="10"/>
                </a:lnTo>
                <a:lnTo>
                  <a:pt x="222" y="8"/>
                </a:lnTo>
                <a:lnTo>
                  <a:pt x="238" y="8"/>
                </a:lnTo>
                <a:lnTo>
                  <a:pt x="254" y="10"/>
                </a:lnTo>
                <a:lnTo>
                  <a:pt x="278" y="18"/>
                </a:lnTo>
                <a:lnTo>
                  <a:pt x="288" y="20"/>
                </a:lnTo>
                <a:lnTo>
                  <a:pt x="222" y="18"/>
                </a:lnTo>
                <a:lnTo>
                  <a:pt x="200" y="38"/>
                </a:lnTo>
                <a:lnTo>
                  <a:pt x="174" y="60"/>
                </a:lnTo>
                <a:lnTo>
                  <a:pt x="170" y="58"/>
                </a:lnTo>
                <a:lnTo>
                  <a:pt x="166" y="60"/>
                </a:lnTo>
                <a:lnTo>
                  <a:pt x="162" y="62"/>
                </a:lnTo>
                <a:lnTo>
                  <a:pt x="160" y="66"/>
                </a:lnTo>
                <a:lnTo>
                  <a:pt x="160" y="70"/>
                </a:lnTo>
                <a:lnTo>
                  <a:pt x="160" y="74"/>
                </a:lnTo>
                <a:lnTo>
                  <a:pt x="162" y="78"/>
                </a:lnTo>
                <a:lnTo>
                  <a:pt x="166" y="80"/>
                </a:lnTo>
                <a:lnTo>
                  <a:pt x="170" y="80"/>
                </a:lnTo>
                <a:lnTo>
                  <a:pt x="174" y="80"/>
                </a:lnTo>
                <a:lnTo>
                  <a:pt x="176" y="78"/>
                </a:lnTo>
                <a:lnTo>
                  <a:pt x="178" y="74"/>
                </a:lnTo>
                <a:lnTo>
                  <a:pt x="180" y="70"/>
                </a:lnTo>
                <a:lnTo>
                  <a:pt x="178" y="64"/>
                </a:lnTo>
                <a:lnTo>
                  <a:pt x="188" y="60"/>
                </a:lnTo>
                <a:lnTo>
                  <a:pt x="196" y="54"/>
                </a:lnTo>
                <a:lnTo>
                  <a:pt x="210" y="42"/>
                </a:lnTo>
                <a:lnTo>
                  <a:pt x="226" y="26"/>
                </a:lnTo>
                <a:lnTo>
                  <a:pt x="246" y="24"/>
                </a:lnTo>
                <a:lnTo>
                  <a:pt x="264" y="24"/>
                </a:lnTo>
                <a:lnTo>
                  <a:pt x="278" y="26"/>
                </a:lnTo>
                <a:lnTo>
                  <a:pt x="288" y="28"/>
                </a:lnTo>
                <a:lnTo>
                  <a:pt x="302" y="32"/>
                </a:lnTo>
                <a:lnTo>
                  <a:pt x="304" y="34"/>
                </a:lnTo>
                <a:lnTo>
                  <a:pt x="312" y="30"/>
                </a:lnTo>
                <a:lnTo>
                  <a:pt x="320" y="30"/>
                </a:lnTo>
                <a:lnTo>
                  <a:pt x="330" y="30"/>
                </a:lnTo>
                <a:lnTo>
                  <a:pt x="338" y="32"/>
                </a:lnTo>
                <a:lnTo>
                  <a:pt x="354" y="40"/>
                </a:lnTo>
                <a:lnTo>
                  <a:pt x="370" y="52"/>
                </a:lnTo>
                <a:lnTo>
                  <a:pt x="384" y="64"/>
                </a:lnTo>
                <a:lnTo>
                  <a:pt x="394" y="76"/>
                </a:lnTo>
                <a:lnTo>
                  <a:pt x="404" y="88"/>
                </a:lnTo>
                <a:lnTo>
                  <a:pt x="406" y="100"/>
                </a:lnTo>
                <a:lnTo>
                  <a:pt x="408" y="112"/>
                </a:lnTo>
                <a:lnTo>
                  <a:pt x="414" y="126"/>
                </a:lnTo>
                <a:lnTo>
                  <a:pt x="420" y="134"/>
                </a:lnTo>
                <a:lnTo>
                  <a:pt x="422" y="136"/>
                </a:lnTo>
                <a:lnTo>
                  <a:pt x="436" y="142"/>
                </a:lnTo>
                <a:lnTo>
                  <a:pt x="446" y="148"/>
                </a:lnTo>
                <a:lnTo>
                  <a:pt x="456" y="154"/>
                </a:lnTo>
                <a:lnTo>
                  <a:pt x="464" y="160"/>
                </a:lnTo>
                <a:lnTo>
                  <a:pt x="470" y="166"/>
                </a:lnTo>
                <a:lnTo>
                  <a:pt x="474" y="172"/>
                </a:lnTo>
                <a:lnTo>
                  <a:pt x="478" y="186"/>
                </a:lnTo>
                <a:lnTo>
                  <a:pt x="480" y="198"/>
                </a:lnTo>
                <a:lnTo>
                  <a:pt x="478" y="208"/>
                </a:lnTo>
                <a:lnTo>
                  <a:pt x="476" y="218"/>
                </a:lnTo>
                <a:lnTo>
                  <a:pt x="472" y="224"/>
                </a:lnTo>
                <a:lnTo>
                  <a:pt x="474" y="212"/>
                </a:lnTo>
                <a:lnTo>
                  <a:pt x="474" y="200"/>
                </a:lnTo>
                <a:lnTo>
                  <a:pt x="472" y="190"/>
                </a:lnTo>
                <a:lnTo>
                  <a:pt x="468" y="182"/>
                </a:lnTo>
                <a:lnTo>
                  <a:pt x="462" y="178"/>
                </a:lnTo>
                <a:lnTo>
                  <a:pt x="456" y="174"/>
                </a:lnTo>
                <a:lnTo>
                  <a:pt x="448" y="172"/>
                </a:lnTo>
                <a:lnTo>
                  <a:pt x="432" y="172"/>
                </a:lnTo>
                <a:lnTo>
                  <a:pt x="416" y="176"/>
                </a:lnTo>
                <a:lnTo>
                  <a:pt x="402" y="180"/>
                </a:lnTo>
                <a:lnTo>
                  <a:pt x="388" y="186"/>
                </a:lnTo>
                <a:lnTo>
                  <a:pt x="384" y="160"/>
                </a:lnTo>
                <a:lnTo>
                  <a:pt x="380" y="178"/>
                </a:lnTo>
                <a:lnTo>
                  <a:pt x="378" y="184"/>
                </a:lnTo>
                <a:lnTo>
                  <a:pt x="362" y="172"/>
                </a:lnTo>
                <a:lnTo>
                  <a:pt x="350" y="160"/>
                </a:lnTo>
                <a:lnTo>
                  <a:pt x="342" y="146"/>
                </a:lnTo>
                <a:lnTo>
                  <a:pt x="338" y="132"/>
                </a:lnTo>
                <a:lnTo>
                  <a:pt x="334" y="118"/>
                </a:lnTo>
                <a:lnTo>
                  <a:pt x="334" y="106"/>
                </a:lnTo>
                <a:lnTo>
                  <a:pt x="336" y="84"/>
                </a:lnTo>
                <a:lnTo>
                  <a:pt x="340" y="86"/>
                </a:lnTo>
                <a:lnTo>
                  <a:pt x="344" y="84"/>
                </a:lnTo>
                <a:lnTo>
                  <a:pt x="346" y="82"/>
                </a:lnTo>
                <a:lnTo>
                  <a:pt x="348" y="80"/>
                </a:lnTo>
                <a:lnTo>
                  <a:pt x="350" y="76"/>
                </a:lnTo>
                <a:lnTo>
                  <a:pt x="348" y="72"/>
                </a:lnTo>
                <a:lnTo>
                  <a:pt x="346" y="70"/>
                </a:lnTo>
                <a:lnTo>
                  <a:pt x="344" y="68"/>
                </a:lnTo>
                <a:lnTo>
                  <a:pt x="340" y="66"/>
                </a:lnTo>
                <a:lnTo>
                  <a:pt x="336" y="68"/>
                </a:lnTo>
                <a:lnTo>
                  <a:pt x="334" y="70"/>
                </a:lnTo>
                <a:lnTo>
                  <a:pt x="332" y="72"/>
                </a:lnTo>
                <a:lnTo>
                  <a:pt x="330" y="76"/>
                </a:lnTo>
                <a:lnTo>
                  <a:pt x="332" y="80"/>
                </a:lnTo>
                <a:lnTo>
                  <a:pt x="336" y="84"/>
                </a:lnTo>
                <a:lnTo>
                  <a:pt x="332" y="102"/>
                </a:lnTo>
                <a:lnTo>
                  <a:pt x="332" y="116"/>
                </a:lnTo>
                <a:lnTo>
                  <a:pt x="332" y="130"/>
                </a:lnTo>
                <a:lnTo>
                  <a:pt x="336" y="142"/>
                </a:lnTo>
                <a:lnTo>
                  <a:pt x="340" y="152"/>
                </a:lnTo>
                <a:lnTo>
                  <a:pt x="344" y="162"/>
                </a:lnTo>
                <a:lnTo>
                  <a:pt x="350" y="168"/>
                </a:lnTo>
                <a:lnTo>
                  <a:pt x="356" y="176"/>
                </a:lnTo>
                <a:lnTo>
                  <a:pt x="370" y="184"/>
                </a:lnTo>
                <a:lnTo>
                  <a:pt x="382" y="190"/>
                </a:lnTo>
                <a:lnTo>
                  <a:pt x="396" y="194"/>
                </a:lnTo>
                <a:lnTo>
                  <a:pt x="418" y="182"/>
                </a:lnTo>
                <a:lnTo>
                  <a:pt x="436" y="176"/>
                </a:lnTo>
                <a:lnTo>
                  <a:pt x="448" y="176"/>
                </a:lnTo>
                <a:lnTo>
                  <a:pt x="456" y="180"/>
                </a:lnTo>
                <a:lnTo>
                  <a:pt x="462" y="186"/>
                </a:lnTo>
                <a:lnTo>
                  <a:pt x="464" y="192"/>
                </a:lnTo>
                <a:lnTo>
                  <a:pt x="464" y="200"/>
                </a:lnTo>
                <a:lnTo>
                  <a:pt x="466" y="232"/>
                </a:lnTo>
                <a:lnTo>
                  <a:pt x="468" y="256"/>
                </a:lnTo>
                <a:lnTo>
                  <a:pt x="472" y="276"/>
                </a:lnTo>
                <a:lnTo>
                  <a:pt x="478" y="290"/>
                </a:lnTo>
                <a:lnTo>
                  <a:pt x="482" y="298"/>
                </a:lnTo>
                <a:lnTo>
                  <a:pt x="486" y="304"/>
                </a:lnTo>
                <a:lnTo>
                  <a:pt x="490" y="308"/>
                </a:lnTo>
                <a:lnTo>
                  <a:pt x="498" y="348"/>
                </a:lnTo>
                <a:lnTo>
                  <a:pt x="502" y="376"/>
                </a:lnTo>
                <a:lnTo>
                  <a:pt x="502" y="396"/>
                </a:lnTo>
                <a:lnTo>
                  <a:pt x="498" y="410"/>
                </a:lnTo>
                <a:lnTo>
                  <a:pt x="494" y="418"/>
                </a:lnTo>
                <a:lnTo>
                  <a:pt x="490" y="422"/>
                </a:lnTo>
                <a:lnTo>
                  <a:pt x="484" y="424"/>
                </a:lnTo>
                <a:lnTo>
                  <a:pt x="480" y="430"/>
                </a:lnTo>
                <a:lnTo>
                  <a:pt x="468" y="436"/>
                </a:lnTo>
                <a:lnTo>
                  <a:pt x="454" y="442"/>
                </a:lnTo>
                <a:lnTo>
                  <a:pt x="438" y="448"/>
                </a:lnTo>
                <a:lnTo>
                  <a:pt x="404" y="458"/>
                </a:lnTo>
                <a:lnTo>
                  <a:pt x="374" y="464"/>
                </a:lnTo>
                <a:lnTo>
                  <a:pt x="390" y="452"/>
                </a:lnTo>
                <a:lnTo>
                  <a:pt x="404" y="444"/>
                </a:lnTo>
                <a:lnTo>
                  <a:pt x="430" y="430"/>
                </a:lnTo>
                <a:lnTo>
                  <a:pt x="450" y="422"/>
                </a:lnTo>
                <a:lnTo>
                  <a:pt x="458" y="420"/>
                </a:lnTo>
                <a:lnTo>
                  <a:pt x="466" y="414"/>
                </a:lnTo>
                <a:lnTo>
                  <a:pt x="470" y="406"/>
                </a:lnTo>
                <a:lnTo>
                  <a:pt x="474" y="396"/>
                </a:lnTo>
                <a:lnTo>
                  <a:pt x="476" y="388"/>
                </a:lnTo>
                <a:lnTo>
                  <a:pt x="478" y="368"/>
                </a:lnTo>
                <a:lnTo>
                  <a:pt x="476" y="350"/>
                </a:lnTo>
                <a:lnTo>
                  <a:pt x="472" y="332"/>
                </a:lnTo>
                <a:lnTo>
                  <a:pt x="468" y="320"/>
                </a:lnTo>
                <a:lnTo>
                  <a:pt x="462" y="306"/>
                </a:lnTo>
                <a:lnTo>
                  <a:pt x="448" y="298"/>
                </a:lnTo>
                <a:lnTo>
                  <a:pt x="436" y="290"/>
                </a:lnTo>
                <a:lnTo>
                  <a:pt x="426" y="278"/>
                </a:lnTo>
                <a:lnTo>
                  <a:pt x="420" y="268"/>
                </a:lnTo>
                <a:lnTo>
                  <a:pt x="414" y="258"/>
                </a:lnTo>
                <a:lnTo>
                  <a:pt x="412" y="248"/>
                </a:lnTo>
                <a:lnTo>
                  <a:pt x="410" y="240"/>
                </a:lnTo>
                <a:lnTo>
                  <a:pt x="412" y="230"/>
                </a:lnTo>
                <a:lnTo>
                  <a:pt x="412" y="222"/>
                </a:lnTo>
                <a:lnTo>
                  <a:pt x="410" y="216"/>
                </a:lnTo>
                <a:lnTo>
                  <a:pt x="406" y="212"/>
                </a:lnTo>
                <a:lnTo>
                  <a:pt x="402" y="208"/>
                </a:lnTo>
                <a:lnTo>
                  <a:pt x="396" y="206"/>
                </a:lnTo>
                <a:lnTo>
                  <a:pt x="384" y="204"/>
                </a:lnTo>
                <a:lnTo>
                  <a:pt x="370" y="206"/>
                </a:lnTo>
                <a:lnTo>
                  <a:pt x="358" y="208"/>
                </a:lnTo>
                <a:lnTo>
                  <a:pt x="346" y="212"/>
                </a:lnTo>
                <a:lnTo>
                  <a:pt x="328" y="208"/>
                </a:lnTo>
                <a:lnTo>
                  <a:pt x="314" y="202"/>
                </a:lnTo>
                <a:lnTo>
                  <a:pt x="300" y="194"/>
                </a:lnTo>
                <a:lnTo>
                  <a:pt x="290" y="184"/>
                </a:lnTo>
                <a:lnTo>
                  <a:pt x="274" y="168"/>
                </a:lnTo>
                <a:lnTo>
                  <a:pt x="268" y="160"/>
                </a:lnTo>
                <a:lnTo>
                  <a:pt x="278" y="144"/>
                </a:lnTo>
                <a:lnTo>
                  <a:pt x="286" y="128"/>
                </a:lnTo>
                <a:lnTo>
                  <a:pt x="292" y="110"/>
                </a:lnTo>
                <a:lnTo>
                  <a:pt x="296" y="94"/>
                </a:lnTo>
                <a:lnTo>
                  <a:pt x="286" y="118"/>
                </a:lnTo>
                <a:lnTo>
                  <a:pt x="276" y="138"/>
                </a:lnTo>
                <a:lnTo>
                  <a:pt x="264" y="158"/>
                </a:lnTo>
                <a:lnTo>
                  <a:pt x="262" y="126"/>
                </a:lnTo>
                <a:lnTo>
                  <a:pt x="258" y="102"/>
                </a:lnTo>
                <a:lnTo>
                  <a:pt x="254" y="84"/>
                </a:lnTo>
                <a:lnTo>
                  <a:pt x="248" y="72"/>
                </a:lnTo>
                <a:lnTo>
                  <a:pt x="254" y="68"/>
                </a:lnTo>
                <a:lnTo>
                  <a:pt x="256" y="64"/>
                </a:lnTo>
                <a:lnTo>
                  <a:pt x="254" y="60"/>
                </a:lnTo>
                <a:lnTo>
                  <a:pt x="252" y="58"/>
                </a:lnTo>
                <a:lnTo>
                  <a:pt x="248" y="56"/>
                </a:lnTo>
                <a:lnTo>
                  <a:pt x="244" y="56"/>
                </a:lnTo>
                <a:lnTo>
                  <a:pt x="238" y="56"/>
                </a:lnTo>
                <a:lnTo>
                  <a:pt x="236" y="56"/>
                </a:lnTo>
                <a:lnTo>
                  <a:pt x="234" y="60"/>
                </a:lnTo>
                <a:lnTo>
                  <a:pt x="232" y="64"/>
                </a:lnTo>
                <a:lnTo>
                  <a:pt x="232" y="66"/>
                </a:lnTo>
                <a:lnTo>
                  <a:pt x="236" y="70"/>
                </a:lnTo>
                <a:lnTo>
                  <a:pt x="240" y="72"/>
                </a:lnTo>
                <a:lnTo>
                  <a:pt x="244" y="72"/>
                </a:lnTo>
                <a:lnTo>
                  <a:pt x="246" y="72"/>
                </a:lnTo>
                <a:lnTo>
                  <a:pt x="252" y="84"/>
                </a:lnTo>
                <a:lnTo>
                  <a:pt x="254" y="96"/>
                </a:lnTo>
                <a:lnTo>
                  <a:pt x="258" y="120"/>
                </a:lnTo>
                <a:lnTo>
                  <a:pt x="258" y="138"/>
                </a:lnTo>
                <a:lnTo>
                  <a:pt x="258" y="146"/>
                </a:lnTo>
                <a:lnTo>
                  <a:pt x="242" y="130"/>
                </a:lnTo>
                <a:lnTo>
                  <a:pt x="228" y="118"/>
                </a:lnTo>
                <a:lnTo>
                  <a:pt x="216" y="110"/>
                </a:lnTo>
                <a:lnTo>
                  <a:pt x="204" y="102"/>
                </a:lnTo>
                <a:lnTo>
                  <a:pt x="192" y="98"/>
                </a:lnTo>
                <a:lnTo>
                  <a:pt x="182" y="94"/>
                </a:lnTo>
                <a:lnTo>
                  <a:pt x="174" y="92"/>
                </a:lnTo>
                <a:lnTo>
                  <a:pt x="166" y="92"/>
                </a:lnTo>
                <a:lnTo>
                  <a:pt x="152" y="94"/>
                </a:lnTo>
                <a:lnTo>
                  <a:pt x="142" y="98"/>
                </a:lnTo>
                <a:lnTo>
                  <a:pt x="136" y="104"/>
                </a:lnTo>
                <a:lnTo>
                  <a:pt x="134" y="100"/>
                </a:lnTo>
                <a:lnTo>
                  <a:pt x="130" y="94"/>
                </a:lnTo>
                <a:lnTo>
                  <a:pt x="118" y="84"/>
                </a:lnTo>
                <a:lnTo>
                  <a:pt x="102" y="74"/>
                </a:lnTo>
                <a:lnTo>
                  <a:pt x="88" y="68"/>
                </a:lnTo>
                <a:lnTo>
                  <a:pt x="92" y="64"/>
                </a:lnTo>
                <a:lnTo>
                  <a:pt x="94" y="60"/>
                </a:lnTo>
                <a:lnTo>
                  <a:pt x="92" y="56"/>
                </a:lnTo>
                <a:lnTo>
                  <a:pt x="88" y="52"/>
                </a:lnTo>
                <a:lnTo>
                  <a:pt x="84" y="50"/>
                </a:lnTo>
                <a:lnTo>
                  <a:pt x="78" y="48"/>
                </a:lnTo>
                <a:lnTo>
                  <a:pt x="72" y="50"/>
                </a:lnTo>
                <a:lnTo>
                  <a:pt x="66" y="52"/>
                </a:lnTo>
                <a:lnTo>
                  <a:pt x="64" y="56"/>
                </a:lnTo>
                <a:lnTo>
                  <a:pt x="62" y="60"/>
                </a:lnTo>
                <a:lnTo>
                  <a:pt x="64" y="64"/>
                </a:lnTo>
                <a:lnTo>
                  <a:pt x="66" y="68"/>
                </a:lnTo>
                <a:lnTo>
                  <a:pt x="72" y="70"/>
                </a:lnTo>
                <a:lnTo>
                  <a:pt x="78" y="70"/>
                </a:lnTo>
                <a:lnTo>
                  <a:pt x="86" y="68"/>
                </a:lnTo>
                <a:lnTo>
                  <a:pt x="114" y="90"/>
                </a:lnTo>
                <a:lnTo>
                  <a:pt x="124" y="100"/>
                </a:lnTo>
                <a:lnTo>
                  <a:pt x="126" y="102"/>
                </a:lnTo>
                <a:lnTo>
                  <a:pt x="124" y="102"/>
                </a:lnTo>
                <a:lnTo>
                  <a:pt x="122" y="102"/>
                </a:lnTo>
                <a:lnTo>
                  <a:pt x="106" y="102"/>
                </a:lnTo>
                <a:lnTo>
                  <a:pt x="92" y="104"/>
                </a:lnTo>
                <a:lnTo>
                  <a:pt x="82" y="108"/>
                </a:lnTo>
                <a:lnTo>
                  <a:pt x="74" y="114"/>
                </a:lnTo>
                <a:lnTo>
                  <a:pt x="70" y="114"/>
                </a:lnTo>
                <a:lnTo>
                  <a:pt x="66" y="116"/>
                </a:lnTo>
                <a:lnTo>
                  <a:pt x="64" y="120"/>
                </a:lnTo>
                <a:lnTo>
                  <a:pt x="64" y="124"/>
                </a:lnTo>
                <a:lnTo>
                  <a:pt x="64" y="128"/>
                </a:lnTo>
                <a:lnTo>
                  <a:pt x="68" y="132"/>
                </a:lnTo>
                <a:lnTo>
                  <a:pt x="72" y="134"/>
                </a:lnTo>
                <a:lnTo>
                  <a:pt x="76" y="134"/>
                </a:lnTo>
                <a:lnTo>
                  <a:pt x="80" y="134"/>
                </a:lnTo>
                <a:lnTo>
                  <a:pt x="84" y="132"/>
                </a:lnTo>
                <a:lnTo>
                  <a:pt x="88" y="128"/>
                </a:lnTo>
                <a:lnTo>
                  <a:pt x="88" y="124"/>
                </a:lnTo>
                <a:lnTo>
                  <a:pt x="88" y="120"/>
                </a:lnTo>
                <a:lnTo>
                  <a:pt x="86" y="116"/>
                </a:lnTo>
                <a:lnTo>
                  <a:pt x="82" y="114"/>
                </a:lnTo>
                <a:lnTo>
                  <a:pt x="78" y="114"/>
                </a:lnTo>
                <a:lnTo>
                  <a:pt x="86" y="110"/>
                </a:lnTo>
                <a:lnTo>
                  <a:pt x="96" y="106"/>
                </a:lnTo>
                <a:lnTo>
                  <a:pt x="106" y="106"/>
                </a:lnTo>
                <a:lnTo>
                  <a:pt x="116" y="108"/>
                </a:lnTo>
                <a:lnTo>
                  <a:pt x="130" y="110"/>
                </a:lnTo>
                <a:lnTo>
                  <a:pt x="136" y="112"/>
                </a:lnTo>
                <a:lnTo>
                  <a:pt x="144" y="104"/>
                </a:lnTo>
                <a:lnTo>
                  <a:pt x="152" y="100"/>
                </a:lnTo>
                <a:lnTo>
                  <a:pt x="160" y="98"/>
                </a:lnTo>
                <a:lnTo>
                  <a:pt x="168" y="98"/>
                </a:lnTo>
                <a:lnTo>
                  <a:pt x="176" y="98"/>
                </a:lnTo>
                <a:lnTo>
                  <a:pt x="186" y="102"/>
                </a:lnTo>
                <a:lnTo>
                  <a:pt x="202" y="110"/>
                </a:lnTo>
                <a:lnTo>
                  <a:pt x="216" y="122"/>
                </a:lnTo>
                <a:lnTo>
                  <a:pt x="226" y="132"/>
                </a:lnTo>
                <a:lnTo>
                  <a:pt x="236" y="142"/>
                </a:lnTo>
                <a:lnTo>
                  <a:pt x="268" y="174"/>
                </a:lnTo>
                <a:lnTo>
                  <a:pt x="292" y="196"/>
                </a:lnTo>
                <a:lnTo>
                  <a:pt x="312" y="210"/>
                </a:lnTo>
                <a:lnTo>
                  <a:pt x="326" y="216"/>
                </a:lnTo>
                <a:lnTo>
                  <a:pt x="336" y="220"/>
                </a:lnTo>
                <a:lnTo>
                  <a:pt x="344" y="220"/>
                </a:lnTo>
                <a:lnTo>
                  <a:pt x="350" y="218"/>
                </a:lnTo>
                <a:lnTo>
                  <a:pt x="374" y="210"/>
                </a:lnTo>
                <a:lnTo>
                  <a:pt x="382" y="210"/>
                </a:lnTo>
                <a:lnTo>
                  <a:pt x="390" y="210"/>
                </a:lnTo>
                <a:lnTo>
                  <a:pt x="394" y="212"/>
                </a:lnTo>
                <a:lnTo>
                  <a:pt x="398" y="214"/>
                </a:lnTo>
                <a:lnTo>
                  <a:pt x="400" y="218"/>
                </a:lnTo>
                <a:lnTo>
                  <a:pt x="402" y="220"/>
                </a:lnTo>
                <a:lnTo>
                  <a:pt x="402" y="230"/>
                </a:lnTo>
                <a:lnTo>
                  <a:pt x="402" y="238"/>
                </a:lnTo>
                <a:lnTo>
                  <a:pt x="398" y="246"/>
                </a:lnTo>
                <a:lnTo>
                  <a:pt x="402" y="258"/>
                </a:lnTo>
                <a:lnTo>
                  <a:pt x="410" y="270"/>
                </a:lnTo>
                <a:lnTo>
                  <a:pt x="420" y="282"/>
                </a:lnTo>
                <a:lnTo>
                  <a:pt x="430" y="292"/>
                </a:lnTo>
                <a:lnTo>
                  <a:pt x="450" y="310"/>
                </a:lnTo>
                <a:lnTo>
                  <a:pt x="458" y="316"/>
                </a:lnTo>
                <a:lnTo>
                  <a:pt x="466" y="350"/>
                </a:lnTo>
                <a:lnTo>
                  <a:pt x="466" y="374"/>
                </a:lnTo>
                <a:lnTo>
                  <a:pt x="464" y="392"/>
                </a:lnTo>
                <a:lnTo>
                  <a:pt x="458" y="404"/>
                </a:lnTo>
                <a:lnTo>
                  <a:pt x="450" y="410"/>
                </a:lnTo>
                <a:lnTo>
                  <a:pt x="444" y="414"/>
                </a:lnTo>
                <a:lnTo>
                  <a:pt x="438" y="416"/>
                </a:lnTo>
                <a:lnTo>
                  <a:pt x="418" y="426"/>
                </a:lnTo>
                <a:lnTo>
                  <a:pt x="400" y="434"/>
                </a:lnTo>
                <a:lnTo>
                  <a:pt x="384" y="444"/>
                </a:lnTo>
                <a:lnTo>
                  <a:pt x="372" y="456"/>
                </a:lnTo>
                <a:lnTo>
                  <a:pt x="358" y="466"/>
                </a:lnTo>
                <a:lnTo>
                  <a:pt x="348" y="476"/>
                </a:lnTo>
                <a:lnTo>
                  <a:pt x="332" y="498"/>
                </a:lnTo>
                <a:lnTo>
                  <a:pt x="320" y="518"/>
                </a:lnTo>
                <a:lnTo>
                  <a:pt x="312" y="534"/>
                </a:lnTo>
                <a:lnTo>
                  <a:pt x="306" y="548"/>
                </a:lnTo>
                <a:lnTo>
                  <a:pt x="278" y="574"/>
                </a:lnTo>
                <a:lnTo>
                  <a:pt x="250" y="598"/>
                </a:lnTo>
                <a:lnTo>
                  <a:pt x="224" y="620"/>
                </a:lnTo>
                <a:lnTo>
                  <a:pt x="196" y="638"/>
                </a:lnTo>
                <a:lnTo>
                  <a:pt x="170" y="656"/>
                </a:lnTo>
                <a:lnTo>
                  <a:pt x="144" y="670"/>
                </a:lnTo>
                <a:lnTo>
                  <a:pt x="98" y="694"/>
                </a:lnTo>
                <a:lnTo>
                  <a:pt x="58" y="710"/>
                </a:lnTo>
                <a:lnTo>
                  <a:pt x="26" y="722"/>
                </a:lnTo>
                <a:lnTo>
                  <a:pt x="0" y="730"/>
                </a:lnTo>
                <a:lnTo>
                  <a:pt x="0" y="742"/>
                </a:lnTo>
                <a:lnTo>
                  <a:pt x="24" y="738"/>
                </a:lnTo>
                <a:lnTo>
                  <a:pt x="52" y="728"/>
                </a:lnTo>
                <a:lnTo>
                  <a:pt x="78" y="718"/>
                </a:lnTo>
                <a:lnTo>
                  <a:pt x="106" y="704"/>
                </a:lnTo>
                <a:lnTo>
                  <a:pt x="134" y="690"/>
                </a:lnTo>
                <a:lnTo>
                  <a:pt x="160" y="674"/>
                </a:lnTo>
                <a:lnTo>
                  <a:pt x="212" y="638"/>
                </a:lnTo>
                <a:lnTo>
                  <a:pt x="256" y="606"/>
                </a:lnTo>
                <a:lnTo>
                  <a:pt x="292" y="576"/>
                </a:lnTo>
                <a:lnTo>
                  <a:pt x="324" y="548"/>
                </a:lnTo>
                <a:close/>
              </a:path>
            </a:pathLst>
          </a:custGeom>
          <a:solidFill>
            <a:srgbClr val="2C85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167"/>
          <p:cNvSpPr>
            <a:spLocks/>
          </p:cNvSpPr>
          <p:nvPr/>
        </p:nvSpPr>
        <p:spPr bwMode="auto">
          <a:xfrm>
            <a:off x="1019175" y="3051175"/>
            <a:ext cx="31750" cy="107950"/>
          </a:xfrm>
          <a:custGeom>
            <a:avLst/>
            <a:gdLst>
              <a:gd name="T0" fmla="*/ 2147483646 w 20"/>
              <a:gd name="T1" fmla="*/ 2147483646 h 68"/>
              <a:gd name="T2" fmla="*/ 2147483646 w 20"/>
              <a:gd name="T3" fmla="*/ 2147483646 h 68"/>
              <a:gd name="T4" fmla="*/ 2147483646 w 20"/>
              <a:gd name="T5" fmla="*/ 2147483646 h 68"/>
              <a:gd name="T6" fmla="*/ 2147483646 w 20"/>
              <a:gd name="T7" fmla="*/ 2147483646 h 68"/>
              <a:gd name="T8" fmla="*/ 2147483646 w 20"/>
              <a:gd name="T9" fmla="*/ 2147483646 h 68"/>
              <a:gd name="T10" fmla="*/ 2147483646 w 20"/>
              <a:gd name="T11" fmla="*/ 2147483646 h 68"/>
              <a:gd name="T12" fmla="*/ 2147483646 w 20"/>
              <a:gd name="T13" fmla="*/ 2147483646 h 68"/>
              <a:gd name="T14" fmla="*/ 2147483646 w 20"/>
              <a:gd name="T15" fmla="*/ 0 h 68"/>
              <a:gd name="T16" fmla="*/ 2147483646 w 20"/>
              <a:gd name="T17" fmla="*/ 0 h 68"/>
              <a:gd name="T18" fmla="*/ 2147483646 w 20"/>
              <a:gd name="T19" fmla="*/ 0 h 68"/>
              <a:gd name="T20" fmla="*/ 2147483646 w 20"/>
              <a:gd name="T21" fmla="*/ 0 h 68"/>
              <a:gd name="T22" fmla="*/ 2147483646 w 20"/>
              <a:gd name="T23" fmla="*/ 2147483646 h 68"/>
              <a:gd name="T24" fmla="*/ 0 w 20"/>
              <a:gd name="T25" fmla="*/ 2147483646 h 68"/>
              <a:gd name="T26" fmla="*/ 0 w 20"/>
              <a:gd name="T27" fmla="*/ 2147483646 h 68"/>
              <a:gd name="T28" fmla="*/ 0 w 20"/>
              <a:gd name="T29" fmla="*/ 2147483646 h 68"/>
              <a:gd name="T30" fmla="*/ 0 w 20"/>
              <a:gd name="T31" fmla="*/ 2147483646 h 68"/>
              <a:gd name="T32" fmla="*/ 2147483646 w 20"/>
              <a:gd name="T33" fmla="*/ 2147483646 h 68"/>
              <a:gd name="T34" fmla="*/ 2147483646 w 20"/>
              <a:gd name="T35" fmla="*/ 2147483646 h 68"/>
              <a:gd name="T36" fmla="*/ 2147483646 w 20"/>
              <a:gd name="T37" fmla="*/ 2147483646 h 68"/>
              <a:gd name="T38" fmla="*/ 2147483646 w 20"/>
              <a:gd name="T39" fmla="*/ 2147483646 h 68"/>
              <a:gd name="T40" fmla="*/ 2147483646 w 20"/>
              <a:gd name="T41" fmla="*/ 2147483646 h 68"/>
              <a:gd name="T42" fmla="*/ 2147483646 w 20"/>
              <a:gd name="T43" fmla="*/ 2147483646 h 68"/>
              <a:gd name="T44" fmla="*/ 2147483646 w 20"/>
              <a:gd name="T45" fmla="*/ 2147483646 h 68"/>
              <a:gd name="T46" fmla="*/ 2147483646 w 20"/>
              <a:gd name="T47" fmla="*/ 2147483646 h 68"/>
              <a:gd name="T48" fmla="*/ 2147483646 w 20"/>
              <a:gd name="T49" fmla="*/ 2147483646 h 68"/>
              <a:gd name="T50" fmla="*/ 2147483646 w 20"/>
              <a:gd name="T51" fmla="*/ 2147483646 h 68"/>
              <a:gd name="T52" fmla="*/ 2147483646 w 20"/>
              <a:gd name="T53" fmla="*/ 2147483646 h 68"/>
              <a:gd name="T54" fmla="*/ 2147483646 w 20"/>
              <a:gd name="T55" fmla="*/ 2147483646 h 68"/>
              <a:gd name="T56" fmla="*/ 2147483646 w 20"/>
              <a:gd name="T57" fmla="*/ 2147483646 h 6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0"/>
              <a:gd name="T88" fmla="*/ 0 h 68"/>
              <a:gd name="T89" fmla="*/ 20 w 20"/>
              <a:gd name="T90" fmla="*/ 68 h 6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0" h="68">
                <a:moveTo>
                  <a:pt x="14" y="20"/>
                </a:moveTo>
                <a:lnTo>
                  <a:pt x="14" y="20"/>
                </a:lnTo>
                <a:lnTo>
                  <a:pt x="18" y="16"/>
                </a:lnTo>
                <a:lnTo>
                  <a:pt x="20" y="10"/>
                </a:lnTo>
                <a:lnTo>
                  <a:pt x="18" y="6"/>
                </a:lnTo>
                <a:lnTo>
                  <a:pt x="16" y="2"/>
                </a:lnTo>
                <a:lnTo>
                  <a:pt x="14" y="0"/>
                </a:lnTo>
                <a:lnTo>
                  <a:pt x="10" y="0"/>
                </a:lnTo>
                <a:lnTo>
                  <a:pt x="6" y="0"/>
                </a:lnTo>
                <a:lnTo>
                  <a:pt x="2" y="2"/>
                </a:lnTo>
                <a:lnTo>
                  <a:pt x="0" y="6"/>
                </a:lnTo>
                <a:lnTo>
                  <a:pt x="0" y="10"/>
                </a:lnTo>
                <a:lnTo>
                  <a:pt x="0" y="14"/>
                </a:lnTo>
                <a:lnTo>
                  <a:pt x="2" y="18"/>
                </a:lnTo>
                <a:lnTo>
                  <a:pt x="6" y="20"/>
                </a:lnTo>
                <a:lnTo>
                  <a:pt x="10" y="22"/>
                </a:lnTo>
                <a:lnTo>
                  <a:pt x="12" y="22"/>
                </a:lnTo>
                <a:lnTo>
                  <a:pt x="18" y="68"/>
                </a:lnTo>
                <a:lnTo>
                  <a:pt x="20" y="56"/>
                </a:lnTo>
                <a:lnTo>
                  <a:pt x="20" y="46"/>
                </a:lnTo>
                <a:lnTo>
                  <a:pt x="18" y="32"/>
                </a:lnTo>
                <a:lnTo>
                  <a:pt x="14" y="20"/>
                </a:lnTo>
                <a:close/>
              </a:path>
            </a:pathLst>
          </a:custGeom>
          <a:solidFill>
            <a:srgbClr val="2C85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168"/>
          <p:cNvSpPr>
            <a:spLocks/>
          </p:cNvSpPr>
          <p:nvPr/>
        </p:nvSpPr>
        <p:spPr bwMode="auto">
          <a:xfrm>
            <a:off x="895350" y="2984500"/>
            <a:ext cx="22225" cy="69850"/>
          </a:xfrm>
          <a:custGeom>
            <a:avLst/>
            <a:gdLst>
              <a:gd name="T0" fmla="*/ 2147483646 w 14"/>
              <a:gd name="T1" fmla="*/ 2147483646 h 44"/>
              <a:gd name="T2" fmla="*/ 2147483646 w 14"/>
              <a:gd name="T3" fmla="*/ 2147483646 h 44"/>
              <a:gd name="T4" fmla="*/ 2147483646 w 14"/>
              <a:gd name="T5" fmla="*/ 2147483646 h 44"/>
              <a:gd name="T6" fmla="*/ 2147483646 w 14"/>
              <a:gd name="T7" fmla="*/ 2147483646 h 44"/>
              <a:gd name="T8" fmla="*/ 2147483646 w 14"/>
              <a:gd name="T9" fmla="*/ 2147483646 h 44"/>
              <a:gd name="T10" fmla="*/ 2147483646 w 14"/>
              <a:gd name="T11" fmla="*/ 0 h 44"/>
              <a:gd name="T12" fmla="*/ 2147483646 w 14"/>
              <a:gd name="T13" fmla="*/ 0 h 44"/>
              <a:gd name="T14" fmla="*/ 2147483646 w 14"/>
              <a:gd name="T15" fmla="*/ 2147483646 h 44"/>
              <a:gd name="T16" fmla="*/ 2147483646 w 14"/>
              <a:gd name="T17" fmla="*/ 2147483646 h 44"/>
              <a:gd name="T18" fmla="*/ 0 w 14"/>
              <a:gd name="T19" fmla="*/ 2147483646 h 44"/>
              <a:gd name="T20" fmla="*/ 0 w 14"/>
              <a:gd name="T21" fmla="*/ 2147483646 h 44"/>
              <a:gd name="T22" fmla="*/ 0 w 14"/>
              <a:gd name="T23" fmla="*/ 2147483646 h 44"/>
              <a:gd name="T24" fmla="*/ 0 w 14"/>
              <a:gd name="T25" fmla="*/ 2147483646 h 44"/>
              <a:gd name="T26" fmla="*/ 2147483646 w 14"/>
              <a:gd name="T27" fmla="*/ 2147483646 h 44"/>
              <a:gd name="T28" fmla="*/ 2147483646 w 14"/>
              <a:gd name="T29" fmla="*/ 2147483646 h 44"/>
              <a:gd name="T30" fmla="*/ 2147483646 w 14"/>
              <a:gd name="T31" fmla="*/ 2147483646 h 44"/>
              <a:gd name="T32" fmla="*/ 2147483646 w 14"/>
              <a:gd name="T33" fmla="*/ 2147483646 h 44"/>
              <a:gd name="T34" fmla="*/ 2147483646 w 14"/>
              <a:gd name="T35" fmla="*/ 2147483646 h 44"/>
              <a:gd name="T36" fmla="*/ 2147483646 w 14"/>
              <a:gd name="T37" fmla="*/ 2147483646 h 44"/>
              <a:gd name="T38" fmla="*/ 2147483646 w 14"/>
              <a:gd name="T39" fmla="*/ 2147483646 h 44"/>
              <a:gd name="T40" fmla="*/ 2147483646 w 14"/>
              <a:gd name="T41" fmla="*/ 2147483646 h 44"/>
              <a:gd name="T42" fmla="*/ 2147483646 w 14"/>
              <a:gd name="T43" fmla="*/ 2147483646 h 44"/>
              <a:gd name="T44" fmla="*/ 2147483646 w 14"/>
              <a:gd name="T45" fmla="*/ 2147483646 h 44"/>
              <a:gd name="T46" fmla="*/ 2147483646 w 14"/>
              <a:gd name="T47" fmla="*/ 2147483646 h 44"/>
              <a:gd name="T48" fmla="*/ 2147483646 w 14"/>
              <a:gd name="T49" fmla="*/ 2147483646 h 44"/>
              <a:gd name="T50" fmla="*/ 2147483646 w 14"/>
              <a:gd name="T51" fmla="*/ 2147483646 h 44"/>
              <a:gd name="T52" fmla="*/ 2147483646 w 14"/>
              <a:gd name="T53" fmla="*/ 2147483646 h 4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4"/>
              <a:gd name="T82" fmla="*/ 0 h 44"/>
              <a:gd name="T83" fmla="*/ 14 w 14"/>
              <a:gd name="T84" fmla="*/ 44 h 4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4" h="44">
                <a:moveTo>
                  <a:pt x="14" y="10"/>
                </a:moveTo>
                <a:lnTo>
                  <a:pt x="14" y="10"/>
                </a:lnTo>
                <a:lnTo>
                  <a:pt x="14" y="6"/>
                </a:lnTo>
                <a:lnTo>
                  <a:pt x="12" y="4"/>
                </a:lnTo>
                <a:lnTo>
                  <a:pt x="10" y="2"/>
                </a:lnTo>
                <a:lnTo>
                  <a:pt x="8" y="0"/>
                </a:lnTo>
                <a:lnTo>
                  <a:pt x="4" y="2"/>
                </a:lnTo>
                <a:lnTo>
                  <a:pt x="2" y="4"/>
                </a:lnTo>
                <a:lnTo>
                  <a:pt x="0" y="6"/>
                </a:lnTo>
                <a:lnTo>
                  <a:pt x="0" y="10"/>
                </a:lnTo>
                <a:lnTo>
                  <a:pt x="0" y="14"/>
                </a:lnTo>
                <a:lnTo>
                  <a:pt x="2" y="16"/>
                </a:lnTo>
                <a:lnTo>
                  <a:pt x="4" y="18"/>
                </a:lnTo>
                <a:lnTo>
                  <a:pt x="8" y="18"/>
                </a:lnTo>
                <a:lnTo>
                  <a:pt x="10" y="18"/>
                </a:lnTo>
                <a:lnTo>
                  <a:pt x="8" y="44"/>
                </a:lnTo>
                <a:lnTo>
                  <a:pt x="10" y="30"/>
                </a:lnTo>
                <a:lnTo>
                  <a:pt x="12" y="18"/>
                </a:lnTo>
                <a:lnTo>
                  <a:pt x="14" y="14"/>
                </a:lnTo>
                <a:lnTo>
                  <a:pt x="14" y="10"/>
                </a:lnTo>
                <a:close/>
              </a:path>
            </a:pathLst>
          </a:custGeom>
          <a:solidFill>
            <a:srgbClr val="2C85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169"/>
          <p:cNvSpPr>
            <a:spLocks/>
          </p:cNvSpPr>
          <p:nvPr/>
        </p:nvSpPr>
        <p:spPr bwMode="auto">
          <a:xfrm>
            <a:off x="1479550" y="2997200"/>
            <a:ext cx="41275" cy="41275"/>
          </a:xfrm>
          <a:custGeom>
            <a:avLst/>
            <a:gdLst>
              <a:gd name="T0" fmla="*/ 2147483646 w 26"/>
              <a:gd name="T1" fmla="*/ 2147483646 h 26"/>
              <a:gd name="T2" fmla="*/ 2147483646 w 26"/>
              <a:gd name="T3" fmla="*/ 2147483646 h 26"/>
              <a:gd name="T4" fmla="*/ 2147483646 w 26"/>
              <a:gd name="T5" fmla="*/ 2147483646 h 26"/>
              <a:gd name="T6" fmla="*/ 2147483646 w 26"/>
              <a:gd name="T7" fmla="*/ 2147483646 h 26"/>
              <a:gd name="T8" fmla="*/ 2147483646 w 26"/>
              <a:gd name="T9" fmla="*/ 2147483646 h 26"/>
              <a:gd name="T10" fmla="*/ 2147483646 w 26"/>
              <a:gd name="T11" fmla="*/ 2147483646 h 26"/>
              <a:gd name="T12" fmla="*/ 2147483646 w 26"/>
              <a:gd name="T13" fmla="*/ 2147483646 h 26"/>
              <a:gd name="T14" fmla="*/ 2147483646 w 26"/>
              <a:gd name="T15" fmla="*/ 2147483646 h 26"/>
              <a:gd name="T16" fmla="*/ 2147483646 w 26"/>
              <a:gd name="T17" fmla="*/ 2147483646 h 26"/>
              <a:gd name="T18" fmla="*/ 2147483646 w 26"/>
              <a:gd name="T19" fmla="*/ 0 h 26"/>
              <a:gd name="T20" fmla="*/ 2147483646 w 26"/>
              <a:gd name="T21" fmla="*/ 0 h 26"/>
              <a:gd name="T22" fmla="*/ 2147483646 w 26"/>
              <a:gd name="T23" fmla="*/ 0 h 26"/>
              <a:gd name="T24" fmla="*/ 2147483646 w 26"/>
              <a:gd name="T25" fmla="*/ 0 h 26"/>
              <a:gd name="T26" fmla="*/ 2147483646 w 26"/>
              <a:gd name="T27" fmla="*/ 2147483646 h 26"/>
              <a:gd name="T28" fmla="*/ 2147483646 w 26"/>
              <a:gd name="T29" fmla="*/ 2147483646 h 26"/>
              <a:gd name="T30" fmla="*/ 0 w 26"/>
              <a:gd name="T31" fmla="*/ 2147483646 h 26"/>
              <a:gd name="T32" fmla="*/ 0 w 26"/>
              <a:gd name="T33" fmla="*/ 2147483646 h 26"/>
              <a:gd name="T34" fmla="*/ 2147483646 w 26"/>
              <a:gd name="T35" fmla="*/ 2147483646 h 26"/>
              <a:gd name="T36" fmla="*/ 2147483646 w 26"/>
              <a:gd name="T37" fmla="*/ 2147483646 h 26"/>
              <a:gd name="T38" fmla="*/ 2147483646 w 26"/>
              <a:gd name="T39" fmla="*/ 2147483646 h 26"/>
              <a:gd name="T40" fmla="*/ 2147483646 w 26"/>
              <a:gd name="T41" fmla="*/ 2147483646 h 26"/>
              <a:gd name="T42" fmla="*/ 2147483646 w 26"/>
              <a:gd name="T43" fmla="*/ 2147483646 h 2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6"/>
              <a:gd name="T67" fmla="*/ 0 h 26"/>
              <a:gd name="T68" fmla="*/ 26 w 26"/>
              <a:gd name="T69" fmla="*/ 26 h 2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6" h="26">
                <a:moveTo>
                  <a:pt x="14" y="26"/>
                </a:moveTo>
                <a:lnTo>
                  <a:pt x="14" y="26"/>
                </a:lnTo>
                <a:lnTo>
                  <a:pt x="18" y="24"/>
                </a:lnTo>
                <a:lnTo>
                  <a:pt x="22" y="22"/>
                </a:lnTo>
                <a:lnTo>
                  <a:pt x="26" y="18"/>
                </a:lnTo>
                <a:lnTo>
                  <a:pt x="26" y="12"/>
                </a:lnTo>
                <a:lnTo>
                  <a:pt x="26" y="8"/>
                </a:lnTo>
                <a:lnTo>
                  <a:pt x="22" y="2"/>
                </a:lnTo>
                <a:lnTo>
                  <a:pt x="18" y="0"/>
                </a:lnTo>
                <a:lnTo>
                  <a:pt x="14" y="0"/>
                </a:lnTo>
                <a:lnTo>
                  <a:pt x="8" y="0"/>
                </a:lnTo>
                <a:lnTo>
                  <a:pt x="4" y="2"/>
                </a:lnTo>
                <a:lnTo>
                  <a:pt x="2" y="8"/>
                </a:lnTo>
                <a:lnTo>
                  <a:pt x="0" y="12"/>
                </a:lnTo>
                <a:lnTo>
                  <a:pt x="2" y="18"/>
                </a:lnTo>
                <a:lnTo>
                  <a:pt x="4" y="22"/>
                </a:lnTo>
                <a:lnTo>
                  <a:pt x="8" y="24"/>
                </a:lnTo>
                <a:lnTo>
                  <a:pt x="14" y="26"/>
                </a:lnTo>
                <a:close/>
              </a:path>
            </a:pathLst>
          </a:custGeom>
          <a:solidFill>
            <a:srgbClr val="2C85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170"/>
          <p:cNvSpPr>
            <a:spLocks/>
          </p:cNvSpPr>
          <p:nvPr/>
        </p:nvSpPr>
        <p:spPr bwMode="auto">
          <a:xfrm>
            <a:off x="2714625" y="3219450"/>
            <a:ext cx="1908175" cy="2193925"/>
          </a:xfrm>
          <a:custGeom>
            <a:avLst/>
            <a:gdLst>
              <a:gd name="T0" fmla="*/ 2147483646 w 1202"/>
              <a:gd name="T1" fmla="*/ 0 h 1382"/>
              <a:gd name="T2" fmla="*/ 2147483646 w 1202"/>
              <a:gd name="T3" fmla="*/ 2147483646 h 1382"/>
              <a:gd name="T4" fmla="*/ 2147483646 w 1202"/>
              <a:gd name="T5" fmla="*/ 2147483646 h 1382"/>
              <a:gd name="T6" fmla="*/ 2147483646 w 1202"/>
              <a:gd name="T7" fmla="*/ 2147483646 h 1382"/>
              <a:gd name="T8" fmla="*/ 2147483646 w 1202"/>
              <a:gd name="T9" fmla="*/ 2147483646 h 1382"/>
              <a:gd name="T10" fmla="*/ 2147483646 w 1202"/>
              <a:gd name="T11" fmla="*/ 2147483646 h 1382"/>
              <a:gd name="T12" fmla="*/ 2147483646 w 1202"/>
              <a:gd name="T13" fmla="*/ 2147483646 h 1382"/>
              <a:gd name="T14" fmla="*/ 2147483646 w 1202"/>
              <a:gd name="T15" fmla="*/ 2147483646 h 1382"/>
              <a:gd name="T16" fmla="*/ 2147483646 w 1202"/>
              <a:gd name="T17" fmla="*/ 2147483646 h 1382"/>
              <a:gd name="T18" fmla="*/ 2147483646 w 1202"/>
              <a:gd name="T19" fmla="*/ 2147483646 h 1382"/>
              <a:gd name="T20" fmla="*/ 2147483646 w 1202"/>
              <a:gd name="T21" fmla="*/ 2147483646 h 1382"/>
              <a:gd name="T22" fmla="*/ 2147483646 w 1202"/>
              <a:gd name="T23" fmla="*/ 2147483646 h 1382"/>
              <a:gd name="T24" fmla="*/ 2147483646 w 1202"/>
              <a:gd name="T25" fmla="*/ 2147483646 h 1382"/>
              <a:gd name="T26" fmla="*/ 2147483646 w 1202"/>
              <a:gd name="T27" fmla="*/ 2147483646 h 1382"/>
              <a:gd name="T28" fmla="*/ 2147483646 w 1202"/>
              <a:gd name="T29" fmla="*/ 2147483646 h 1382"/>
              <a:gd name="T30" fmla="*/ 2147483646 w 1202"/>
              <a:gd name="T31" fmla="*/ 2147483646 h 1382"/>
              <a:gd name="T32" fmla="*/ 2147483646 w 1202"/>
              <a:gd name="T33" fmla="*/ 2147483646 h 1382"/>
              <a:gd name="T34" fmla="*/ 2147483646 w 1202"/>
              <a:gd name="T35" fmla="*/ 2147483646 h 1382"/>
              <a:gd name="T36" fmla="*/ 2147483646 w 1202"/>
              <a:gd name="T37" fmla="*/ 2147483646 h 1382"/>
              <a:gd name="T38" fmla="*/ 2147483646 w 1202"/>
              <a:gd name="T39" fmla="*/ 2147483646 h 1382"/>
              <a:gd name="T40" fmla="*/ 2147483646 w 1202"/>
              <a:gd name="T41" fmla="*/ 2147483646 h 1382"/>
              <a:gd name="T42" fmla="*/ 2147483646 w 1202"/>
              <a:gd name="T43" fmla="*/ 2147483646 h 1382"/>
              <a:gd name="T44" fmla="*/ 2147483646 w 1202"/>
              <a:gd name="T45" fmla="*/ 2147483646 h 1382"/>
              <a:gd name="T46" fmla="*/ 2147483646 w 1202"/>
              <a:gd name="T47" fmla="*/ 2147483646 h 1382"/>
              <a:gd name="T48" fmla="*/ 2147483646 w 1202"/>
              <a:gd name="T49" fmla="*/ 2147483646 h 1382"/>
              <a:gd name="T50" fmla="*/ 2147483646 w 1202"/>
              <a:gd name="T51" fmla="*/ 2147483646 h 1382"/>
              <a:gd name="T52" fmla="*/ 2147483646 w 1202"/>
              <a:gd name="T53" fmla="*/ 2147483646 h 1382"/>
              <a:gd name="T54" fmla="*/ 2147483646 w 1202"/>
              <a:gd name="T55" fmla="*/ 2147483646 h 1382"/>
              <a:gd name="T56" fmla="*/ 2147483646 w 1202"/>
              <a:gd name="T57" fmla="*/ 2147483646 h 1382"/>
              <a:gd name="T58" fmla="*/ 2147483646 w 1202"/>
              <a:gd name="T59" fmla="*/ 2147483646 h 1382"/>
              <a:gd name="T60" fmla="*/ 0 w 1202"/>
              <a:gd name="T61" fmla="*/ 2147483646 h 1382"/>
              <a:gd name="T62" fmla="*/ 2147483646 w 1202"/>
              <a:gd name="T63" fmla="*/ 2147483646 h 1382"/>
              <a:gd name="T64" fmla="*/ 2147483646 w 1202"/>
              <a:gd name="T65" fmla="*/ 2147483646 h 1382"/>
              <a:gd name="T66" fmla="*/ 2147483646 w 1202"/>
              <a:gd name="T67" fmla="*/ 2147483646 h 1382"/>
              <a:gd name="T68" fmla="*/ 2147483646 w 1202"/>
              <a:gd name="T69" fmla="*/ 2147483646 h 1382"/>
              <a:gd name="T70" fmla="*/ 2147483646 w 1202"/>
              <a:gd name="T71" fmla="*/ 2147483646 h 1382"/>
              <a:gd name="T72" fmla="*/ 2147483646 w 1202"/>
              <a:gd name="T73" fmla="*/ 0 h 138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202"/>
              <a:gd name="T112" fmla="*/ 0 h 1382"/>
              <a:gd name="T113" fmla="*/ 1202 w 1202"/>
              <a:gd name="T114" fmla="*/ 1382 h 138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202" h="1382">
                <a:moveTo>
                  <a:pt x="188" y="0"/>
                </a:moveTo>
                <a:lnTo>
                  <a:pt x="188" y="0"/>
                </a:lnTo>
                <a:lnTo>
                  <a:pt x="208" y="44"/>
                </a:lnTo>
                <a:lnTo>
                  <a:pt x="230" y="96"/>
                </a:lnTo>
                <a:lnTo>
                  <a:pt x="262" y="164"/>
                </a:lnTo>
                <a:lnTo>
                  <a:pt x="300" y="244"/>
                </a:lnTo>
                <a:lnTo>
                  <a:pt x="348" y="334"/>
                </a:lnTo>
                <a:lnTo>
                  <a:pt x="404" y="432"/>
                </a:lnTo>
                <a:lnTo>
                  <a:pt x="466" y="536"/>
                </a:lnTo>
                <a:lnTo>
                  <a:pt x="500" y="588"/>
                </a:lnTo>
                <a:lnTo>
                  <a:pt x="536" y="640"/>
                </a:lnTo>
                <a:lnTo>
                  <a:pt x="574" y="692"/>
                </a:lnTo>
                <a:lnTo>
                  <a:pt x="612" y="744"/>
                </a:lnTo>
                <a:lnTo>
                  <a:pt x="652" y="794"/>
                </a:lnTo>
                <a:lnTo>
                  <a:pt x="694" y="844"/>
                </a:lnTo>
                <a:lnTo>
                  <a:pt x="738" y="892"/>
                </a:lnTo>
                <a:lnTo>
                  <a:pt x="784" y="938"/>
                </a:lnTo>
                <a:lnTo>
                  <a:pt x="830" y="982"/>
                </a:lnTo>
                <a:lnTo>
                  <a:pt x="878" y="1022"/>
                </a:lnTo>
                <a:lnTo>
                  <a:pt x="928" y="1060"/>
                </a:lnTo>
                <a:lnTo>
                  <a:pt x="978" y="1094"/>
                </a:lnTo>
                <a:lnTo>
                  <a:pt x="1030" y="1126"/>
                </a:lnTo>
                <a:lnTo>
                  <a:pt x="1082" y="1152"/>
                </a:lnTo>
                <a:lnTo>
                  <a:pt x="1138" y="1176"/>
                </a:lnTo>
                <a:lnTo>
                  <a:pt x="1164" y="1184"/>
                </a:lnTo>
                <a:lnTo>
                  <a:pt x="1192" y="1192"/>
                </a:lnTo>
                <a:lnTo>
                  <a:pt x="1190" y="1210"/>
                </a:lnTo>
                <a:lnTo>
                  <a:pt x="1186" y="1228"/>
                </a:lnTo>
                <a:lnTo>
                  <a:pt x="1184" y="1252"/>
                </a:lnTo>
                <a:lnTo>
                  <a:pt x="1182" y="1280"/>
                </a:lnTo>
                <a:lnTo>
                  <a:pt x="1186" y="1312"/>
                </a:lnTo>
                <a:lnTo>
                  <a:pt x="1192" y="1346"/>
                </a:lnTo>
                <a:lnTo>
                  <a:pt x="1196" y="1364"/>
                </a:lnTo>
                <a:lnTo>
                  <a:pt x="1202" y="1382"/>
                </a:lnTo>
                <a:lnTo>
                  <a:pt x="1162" y="1348"/>
                </a:lnTo>
                <a:lnTo>
                  <a:pt x="1052" y="1254"/>
                </a:lnTo>
                <a:lnTo>
                  <a:pt x="894" y="1116"/>
                </a:lnTo>
                <a:lnTo>
                  <a:pt x="802" y="1032"/>
                </a:lnTo>
                <a:lnTo>
                  <a:pt x="708" y="944"/>
                </a:lnTo>
                <a:lnTo>
                  <a:pt x="612" y="852"/>
                </a:lnTo>
                <a:lnTo>
                  <a:pt x="516" y="756"/>
                </a:lnTo>
                <a:lnTo>
                  <a:pt x="424" y="660"/>
                </a:lnTo>
                <a:lnTo>
                  <a:pt x="338" y="564"/>
                </a:lnTo>
                <a:lnTo>
                  <a:pt x="298" y="518"/>
                </a:lnTo>
                <a:lnTo>
                  <a:pt x="262" y="472"/>
                </a:lnTo>
                <a:lnTo>
                  <a:pt x="228" y="428"/>
                </a:lnTo>
                <a:lnTo>
                  <a:pt x="196" y="384"/>
                </a:lnTo>
                <a:lnTo>
                  <a:pt x="168" y="342"/>
                </a:lnTo>
                <a:lnTo>
                  <a:pt x="144" y="302"/>
                </a:lnTo>
                <a:lnTo>
                  <a:pt x="124" y="262"/>
                </a:lnTo>
                <a:lnTo>
                  <a:pt x="110" y="226"/>
                </a:lnTo>
                <a:lnTo>
                  <a:pt x="98" y="208"/>
                </a:lnTo>
                <a:lnTo>
                  <a:pt x="68" y="170"/>
                </a:lnTo>
                <a:lnTo>
                  <a:pt x="50" y="148"/>
                </a:lnTo>
                <a:lnTo>
                  <a:pt x="32" y="126"/>
                </a:lnTo>
                <a:lnTo>
                  <a:pt x="14" y="112"/>
                </a:lnTo>
                <a:lnTo>
                  <a:pt x="6" y="106"/>
                </a:lnTo>
                <a:lnTo>
                  <a:pt x="0" y="102"/>
                </a:lnTo>
                <a:lnTo>
                  <a:pt x="2" y="104"/>
                </a:lnTo>
                <a:lnTo>
                  <a:pt x="10" y="106"/>
                </a:lnTo>
                <a:lnTo>
                  <a:pt x="22" y="106"/>
                </a:lnTo>
                <a:lnTo>
                  <a:pt x="42" y="102"/>
                </a:lnTo>
                <a:lnTo>
                  <a:pt x="54" y="98"/>
                </a:lnTo>
                <a:lnTo>
                  <a:pt x="66" y="92"/>
                </a:lnTo>
                <a:lnTo>
                  <a:pt x="82" y="84"/>
                </a:lnTo>
                <a:lnTo>
                  <a:pt x="100" y="74"/>
                </a:lnTo>
                <a:lnTo>
                  <a:pt x="118" y="60"/>
                </a:lnTo>
                <a:lnTo>
                  <a:pt x="140" y="44"/>
                </a:lnTo>
                <a:lnTo>
                  <a:pt x="164" y="24"/>
                </a:lnTo>
                <a:lnTo>
                  <a:pt x="188" y="0"/>
                </a:lnTo>
                <a:close/>
              </a:path>
            </a:pathLst>
          </a:custGeom>
          <a:solidFill>
            <a:srgbClr val="FAB4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171"/>
          <p:cNvSpPr>
            <a:spLocks/>
          </p:cNvSpPr>
          <p:nvPr/>
        </p:nvSpPr>
        <p:spPr bwMode="auto">
          <a:xfrm>
            <a:off x="441325" y="4489450"/>
            <a:ext cx="1117600" cy="1120775"/>
          </a:xfrm>
          <a:custGeom>
            <a:avLst/>
            <a:gdLst>
              <a:gd name="T0" fmla="*/ 2147483646 w 704"/>
              <a:gd name="T1" fmla="*/ 2147483646 h 706"/>
              <a:gd name="T2" fmla="*/ 2147483646 w 704"/>
              <a:gd name="T3" fmla="*/ 2147483646 h 706"/>
              <a:gd name="T4" fmla="*/ 2147483646 w 704"/>
              <a:gd name="T5" fmla="*/ 2147483646 h 706"/>
              <a:gd name="T6" fmla="*/ 2147483646 w 704"/>
              <a:gd name="T7" fmla="*/ 2147483646 h 706"/>
              <a:gd name="T8" fmla="*/ 2147483646 w 704"/>
              <a:gd name="T9" fmla="*/ 2147483646 h 706"/>
              <a:gd name="T10" fmla="*/ 2147483646 w 704"/>
              <a:gd name="T11" fmla="*/ 2147483646 h 706"/>
              <a:gd name="T12" fmla="*/ 2147483646 w 704"/>
              <a:gd name="T13" fmla="*/ 2147483646 h 706"/>
              <a:gd name="T14" fmla="*/ 2147483646 w 704"/>
              <a:gd name="T15" fmla="*/ 2147483646 h 706"/>
              <a:gd name="T16" fmla="*/ 2147483646 w 704"/>
              <a:gd name="T17" fmla="*/ 2147483646 h 706"/>
              <a:gd name="T18" fmla="*/ 2147483646 w 704"/>
              <a:gd name="T19" fmla="*/ 2147483646 h 706"/>
              <a:gd name="T20" fmla="*/ 2147483646 w 704"/>
              <a:gd name="T21" fmla="*/ 2147483646 h 706"/>
              <a:gd name="T22" fmla="*/ 2147483646 w 704"/>
              <a:gd name="T23" fmla="*/ 2147483646 h 706"/>
              <a:gd name="T24" fmla="*/ 2147483646 w 704"/>
              <a:gd name="T25" fmla="*/ 2147483646 h 706"/>
              <a:gd name="T26" fmla="*/ 2147483646 w 704"/>
              <a:gd name="T27" fmla="*/ 2147483646 h 706"/>
              <a:gd name="T28" fmla="*/ 2147483646 w 704"/>
              <a:gd name="T29" fmla="*/ 2147483646 h 706"/>
              <a:gd name="T30" fmla="*/ 2147483646 w 704"/>
              <a:gd name="T31" fmla="*/ 2147483646 h 706"/>
              <a:gd name="T32" fmla="*/ 2147483646 w 704"/>
              <a:gd name="T33" fmla="*/ 2147483646 h 706"/>
              <a:gd name="T34" fmla="*/ 2147483646 w 704"/>
              <a:gd name="T35" fmla="*/ 2147483646 h 706"/>
              <a:gd name="T36" fmla="*/ 2147483646 w 704"/>
              <a:gd name="T37" fmla="*/ 2147483646 h 706"/>
              <a:gd name="T38" fmla="*/ 2147483646 w 704"/>
              <a:gd name="T39" fmla="*/ 2147483646 h 706"/>
              <a:gd name="T40" fmla="*/ 2147483646 w 704"/>
              <a:gd name="T41" fmla="*/ 2147483646 h 706"/>
              <a:gd name="T42" fmla="*/ 2147483646 w 704"/>
              <a:gd name="T43" fmla="*/ 2147483646 h 706"/>
              <a:gd name="T44" fmla="*/ 2147483646 w 704"/>
              <a:gd name="T45" fmla="*/ 2147483646 h 706"/>
              <a:gd name="T46" fmla="*/ 2147483646 w 704"/>
              <a:gd name="T47" fmla="*/ 2147483646 h 706"/>
              <a:gd name="T48" fmla="*/ 2147483646 w 704"/>
              <a:gd name="T49" fmla="*/ 2147483646 h 706"/>
              <a:gd name="T50" fmla="*/ 2147483646 w 704"/>
              <a:gd name="T51" fmla="*/ 2147483646 h 706"/>
              <a:gd name="T52" fmla="*/ 2147483646 w 704"/>
              <a:gd name="T53" fmla="*/ 2147483646 h 706"/>
              <a:gd name="T54" fmla="*/ 2147483646 w 704"/>
              <a:gd name="T55" fmla="*/ 2147483646 h 706"/>
              <a:gd name="T56" fmla="*/ 2147483646 w 704"/>
              <a:gd name="T57" fmla="*/ 2147483646 h 706"/>
              <a:gd name="T58" fmla="*/ 2147483646 w 704"/>
              <a:gd name="T59" fmla="*/ 2147483646 h 706"/>
              <a:gd name="T60" fmla="*/ 2147483646 w 704"/>
              <a:gd name="T61" fmla="*/ 2147483646 h 706"/>
              <a:gd name="T62" fmla="*/ 2147483646 w 704"/>
              <a:gd name="T63" fmla="*/ 2147483646 h 706"/>
              <a:gd name="T64" fmla="*/ 2147483646 w 704"/>
              <a:gd name="T65" fmla="*/ 2147483646 h 706"/>
              <a:gd name="T66" fmla="*/ 2147483646 w 704"/>
              <a:gd name="T67" fmla="*/ 2147483646 h 706"/>
              <a:gd name="T68" fmla="*/ 2147483646 w 704"/>
              <a:gd name="T69" fmla="*/ 2147483646 h 706"/>
              <a:gd name="T70" fmla="*/ 2147483646 w 704"/>
              <a:gd name="T71" fmla="*/ 2147483646 h 706"/>
              <a:gd name="T72" fmla="*/ 2147483646 w 704"/>
              <a:gd name="T73" fmla="*/ 2147483646 h 706"/>
              <a:gd name="T74" fmla="*/ 2147483646 w 704"/>
              <a:gd name="T75" fmla="*/ 2147483646 h 706"/>
              <a:gd name="T76" fmla="*/ 2147483646 w 704"/>
              <a:gd name="T77" fmla="*/ 2147483646 h 706"/>
              <a:gd name="T78" fmla="*/ 2147483646 w 704"/>
              <a:gd name="T79" fmla="*/ 2147483646 h 706"/>
              <a:gd name="T80" fmla="*/ 2147483646 w 704"/>
              <a:gd name="T81" fmla="*/ 2147483646 h 706"/>
              <a:gd name="T82" fmla="*/ 2147483646 w 704"/>
              <a:gd name="T83" fmla="*/ 2147483646 h 706"/>
              <a:gd name="T84" fmla="*/ 2147483646 w 704"/>
              <a:gd name="T85" fmla="*/ 2147483646 h 706"/>
              <a:gd name="T86" fmla="*/ 2147483646 w 704"/>
              <a:gd name="T87" fmla="*/ 2147483646 h 706"/>
              <a:gd name="T88" fmla="*/ 2147483646 w 704"/>
              <a:gd name="T89" fmla="*/ 2147483646 h 706"/>
              <a:gd name="T90" fmla="*/ 2147483646 w 704"/>
              <a:gd name="T91" fmla="*/ 2147483646 h 706"/>
              <a:gd name="T92" fmla="*/ 2147483646 w 704"/>
              <a:gd name="T93" fmla="*/ 2147483646 h 706"/>
              <a:gd name="T94" fmla="*/ 2147483646 w 704"/>
              <a:gd name="T95" fmla="*/ 2147483646 h 706"/>
              <a:gd name="T96" fmla="*/ 2147483646 w 704"/>
              <a:gd name="T97" fmla="*/ 2147483646 h 706"/>
              <a:gd name="T98" fmla="*/ 2147483646 w 704"/>
              <a:gd name="T99" fmla="*/ 2147483646 h 70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04"/>
              <a:gd name="T151" fmla="*/ 0 h 706"/>
              <a:gd name="T152" fmla="*/ 704 w 704"/>
              <a:gd name="T153" fmla="*/ 706 h 70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04" h="706">
                <a:moveTo>
                  <a:pt x="666" y="20"/>
                </a:moveTo>
                <a:lnTo>
                  <a:pt x="666" y="20"/>
                </a:lnTo>
                <a:lnTo>
                  <a:pt x="652" y="18"/>
                </a:lnTo>
                <a:lnTo>
                  <a:pt x="638" y="22"/>
                </a:lnTo>
                <a:lnTo>
                  <a:pt x="626" y="28"/>
                </a:lnTo>
                <a:lnTo>
                  <a:pt x="614" y="38"/>
                </a:lnTo>
                <a:lnTo>
                  <a:pt x="602" y="50"/>
                </a:lnTo>
                <a:lnTo>
                  <a:pt x="592" y="66"/>
                </a:lnTo>
                <a:lnTo>
                  <a:pt x="582" y="84"/>
                </a:lnTo>
                <a:lnTo>
                  <a:pt x="576" y="104"/>
                </a:lnTo>
                <a:lnTo>
                  <a:pt x="572" y="120"/>
                </a:lnTo>
                <a:lnTo>
                  <a:pt x="570" y="134"/>
                </a:lnTo>
                <a:lnTo>
                  <a:pt x="570" y="150"/>
                </a:lnTo>
                <a:lnTo>
                  <a:pt x="570" y="164"/>
                </a:lnTo>
                <a:lnTo>
                  <a:pt x="574" y="176"/>
                </a:lnTo>
                <a:lnTo>
                  <a:pt x="578" y="188"/>
                </a:lnTo>
                <a:lnTo>
                  <a:pt x="582" y="200"/>
                </a:lnTo>
                <a:lnTo>
                  <a:pt x="588" y="208"/>
                </a:lnTo>
                <a:lnTo>
                  <a:pt x="580" y="220"/>
                </a:lnTo>
                <a:lnTo>
                  <a:pt x="568" y="234"/>
                </a:lnTo>
                <a:lnTo>
                  <a:pt x="536" y="264"/>
                </a:lnTo>
                <a:lnTo>
                  <a:pt x="498" y="298"/>
                </a:lnTo>
                <a:lnTo>
                  <a:pt x="458" y="330"/>
                </a:lnTo>
                <a:lnTo>
                  <a:pt x="382" y="384"/>
                </a:lnTo>
                <a:lnTo>
                  <a:pt x="338" y="414"/>
                </a:lnTo>
                <a:lnTo>
                  <a:pt x="336" y="354"/>
                </a:lnTo>
                <a:lnTo>
                  <a:pt x="336" y="306"/>
                </a:lnTo>
                <a:lnTo>
                  <a:pt x="340" y="266"/>
                </a:lnTo>
                <a:lnTo>
                  <a:pt x="346" y="238"/>
                </a:lnTo>
                <a:lnTo>
                  <a:pt x="352" y="216"/>
                </a:lnTo>
                <a:lnTo>
                  <a:pt x="360" y="200"/>
                </a:lnTo>
                <a:lnTo>
                  <a:pt x="368" y="190"/>
                </a:lnTo>
                <a:lnTo>
                  <a:pt x="374" y="186"/>
                </a:lnTo>
                <a:lnTo>
                  <a:pt x="376" y="186"/>
                </a:lnTo>
                <a:lnTo>
                  <a:pt x="390" y="192"/>
                </a:lnTo>
                <a:lnTo>
                  <a:pt x="402" y="192"/>
                </a:lnTo>
                <a:lnTo>
                  <a:pt x="416" y="188"/>
                </a:lnTo>
                <a:lnTo>
                  <a:pt x="432" y="182"/>
                </a:lnTo>
                <a:lnTo>
                  <a:pt x="446" y="172"/>
                </a:lnTo>
                <a:lnTo>
                  <a:pt x="460" y="160"/>
                </a:lnTo>
                <a:lnTo>
                  <a:pt x="472" y="144"/>
                </a:lnTo>
                <a:lnTo>
                  <a:pt x="484" y="126"/>
                </a:lnTo>
                <a:lnTo>
                  <a:pt x="492" y="108"/>
                </a:lnTo>
                <a:lnTo>
                  <a:pt x="498" y="88"/>
                </a:lnTo>
                <a:lnTo>
                  <a:pt x="502" y="70"/>
                </a:lnTo>
                <a:lnTo>
                  <a:pt x="502" y="54"/>
                </a:lnTo>
                <a:lnTo>
                  <a:pt x="500" y="38"/>
                </a:lnTo>
                <a:lnTo>
                  <a:pt x="496" y="24"/>
                </a:lnTo>
                <a:lnTo>
                  <a:pt x="488" y="12"/>
                </a:lnTo>
                <a:lnTo>
                  <a:pt x="478" y="4"/>
                </a:lnTo>
                <a:lnTo>
                  <a:pt x="466" y="0"/>
                </a:lnTo>
                <a:lnTo>
                  <a:pt x="452" y="0"/>
                </a:lnTo>
                <a:lnTo>
                  <a:pt x="438" y="2"/>
                </a:lnTo>
                <a:lnTo>
                  <a:pt x="424" y="10"/>
                </a:lnTo>
                <a:lnTo>
                  <a:pt x="408" y="18"/>
                </a:lnTo>
                <a:lnTo>
                  <a:pt x="396" y="32"/>
                </a:lnTo>
                <a:lnTo>
                  <a:pt x="382" y="46"/>
                </a:lnTo>
                <a:lnTo>
                  <a:pt x="372" y="64"/>
                </a:lnTo>
                <a:lnTo>
                  <a:pt x="364" y="80"/>
                </a:lnTo>
                <a:lnTo>
                  <a:pt x="358" y="96"/>
                </a:lnTo>
                <a:lnTo>
                  <a:pt x="354" y="112"/>
                </a:lnTo>
                <a:lnTo>
                  <a:pt x="352" y="128"/>
                </a:lnTo>
                <a:lnTo>
                  <a:pt x="352" y="142"/>
                </a:lnTo>
                <a:lnTo>
                  <a:pt x="354" y="154"/>
                </a:lnTo>
                <a:lnTo>
                  <a:pt x="358" y="166"/>
                </a:lnTo>
                <a:lnTo>
                  <a:pt x="364" y="176"/>
                </a:lnTo>
                <a:lnTo>
                  <a:pt x="354" y="186"/>
                </a:lnTo>
                <a:lnTo>
                  <a:pt x="344" y="198"/>
                </a:lnTo>
                <a:lnTo>
                  <a:pt x="336" y="210"/>
                </a:lnTo>
                <a:lnTo>
                  <a:pt x="332" y="224"/>
                </a:lnTo>
                <a:lnTo>
                  <a:pt x="326" y="240"/>
                </a:lnTo>
                <a:lnTo>
                  <a:pt x="324" y="256"/>
                </a:lnTo>
                <a:lnTo>
                  <a:pt x="322" y="286"/>
                </a:lnTo>
                <a:lnTo>
                  <a:pt x="322" y="314"/>
                </a:lnTo>
                <a:lnTo>
                  <a:pt x="324" y="338"/>
                </a:lnTo>
                <a:lnTo>
                  <a:pt x="326" y="360"/>
                </a:lnTo>
                <a:lnTo>
                  <a:pt x="326" y="382"/>
                </a:lnTo>
                <a:lnTo>
                  <a:pt x="322" y="404"/>
                </a:lnTo>
                <a:lnTo>
                  <a:pt x="318" y="424"/>
                </a:lnTo>
                <a:lnTo>
                  <a:pt x="312" y="444"/>
                </a:lnTo>
                <a:lnTo>
                  <a:pt x="306" y="462"/>
                </a:lnTo>
                <a:lnTo>
                  <a:pt x="296" y="480"/>
                </a:lnTo>
                <a:lnTo>
                  <a:pt x="288" y="498"/>
                </a:lnTo>
                <a:lnTo>
                  <a:pt x="276" y="512"/>
                </a:lnTo>
                <a:lnTo>
                  <a:pt x="264" y="528"/>
                </a:lnTo>
                <a:lnTo>
                  <a:pt x="252" y="542"/>
                </a:lnTo>
                <a:lnTo>
                  <a:pt x="224" y="568"/>
                </a:lnTo>
                <a:lnTo>
                  <a:pt x="196" y="590"/>
                </a:lnTo>
                <a:lnTo>
                  <a:pt x="166" y="608"/>
                </a:lnTo>
                <a:lnTo>
                  <a:pt x="136" y="624"/>
                </a:lnTo>
                <a:lnTo>
                  <a:pt x="106" y="638"/>
                </a:lnTo>
                <a:lnTo>
                  <a:pt x="78" y="650"/>
                </a:lnTo>
                <a:lnTo>
                  <a:pt x="54" y="658"/>
                </a:lnTo>
                <a:lnTo>
                  <a:pt x="18" y="670"/>
                </a:lnTo>
                <a:lnTo>
                  <a:pt x="4" y="672"/>
                </a:lnTo>
                <a:lnTo>
                  <a:pt x="0" y="706"/>
                </a:lnTo>
                <a:lnTo>
                  <a:pt x="54" y="682"/>
                </a:lnTo>
                <a:lnTo>
                  <a:pt x="104" y="656"/>
                </a:lnTo>
                <a:lnTo>
                  <a:pt x="146" y="632"/>
                </a:lnTo>
                <a:lnTo>
                  <a:pt x="182" y="610"/>
                </a:lnTo>
                <a:lnTo>
                  <a:pt x="214" y="588"/>
                </a:lnTo>
                <a:lnTo>
                  <a:pt x="240" y="566"/>
                </a:lnTo>
                <a:lnTo>
                  <a:pt x="264" y="546"/>
                </a:lnTo>
                <a:lnTo>
                  <a:pt x="282" y="528"/>
                </a:lnTo>
                <a:lnTo>
                  <a:pt x="296" y="510"/>
                </a:lnTo>
                <a:lnTo>
                  <a:pt x="308" y="494"/>
                </a:lnTo>
                <a:lnTo>
                  <a:pt x="316" y="480"/>
                </a:lnTo>
                <a:lnTo>
                  <a:pt x="322" y="470"/>
                </a:lnTo>
                <a:lnTo>
                  <a:pt x="328" y="454"/>
                </a:lnTo>
                <a:lnTo>
                  <a:pt x="330" y="448"/>
                </a:lnTo>
                <a:lnTo>
                  <a:pt x="330" y="444"/>
                </a:lnTo>
                <a:lnTo>
                  <a:pt x="334" y="440"/>
                </a:lnTo>
                <a:lnTo>
                  <a:pt x="338" y="436"/>
                </a:lnTo>
                <a:lnTo>
                  <a:pt x="340" y="432"/>
                </a:lnTo>
                <a:lnTo>
                  <a:pt x="358" y="416"/>
                </a:lnTo>
                <a:lnTo>
                  <a:pt x="392" y="392"/>
                </a:lnTo>
                <a:lnTo>
                  <a:pt x="480" y="328"/>
                </a:lnTo>
                <a:lnTo>
                  <a:pt x="640" y="218"/>
                </a:lnTo>
                <a:lnTo>
                  <a:pt x="650" y="212"/>
                </a:lnTo>
                <a:lnTo>
                  <a:pt x="658" y="206"/>
                </a:lnTo>
                <a:lnTo>
                  <a:pt x="666" y="198"/>
                </a:lnTo>
                <a:lnTo>
                  <a:pt x="674" y="188"/>
                </a:lnTo>
                <a:lnTo>
                  <a:pt x="682" y="178"/>
                </a:lnTo>
                <a:lnTo>
                  <a:pt x="688" y="166"/>
                </a:lnTo>
                <a:lnTo>
                  <a:pt x="694" y="152"/>
                </a:lnTo>
                <a:lnTo>
                  <a:pt x="698" y="138"/>
                </a:lnTo>
                <a:lnTo>
                  <a:pt x="704" y="116"/>
                </a:lnTo>
                <a:lnTo>
                  <a:pt x="704" y="98"/>
                </a:lnTo>
                <a:lnTo>
                  <a:pt x="704" y="78"/>
                </a:lnTo>
                <a:lnTo>
                  <a:pt x="700" y="62"/>
                </a:lnTo>
                <a:lnTo>
                  <a:pt x="694" y="46"/>
                </a:lnTo>
                <a:lnTo>
                  <a:pt x="686" y="34"/>
                </a:lnTo>
                <a:lnTo>
                  <a:pt x="676" y="26"/>
                </a:lnTo>
                <a:lnTo>
                  <a:pt x="666" y="20"/>
                </a:lnTo>
                <a:close/>
              </a:path>
            </a:pathLst>
          </a:custGeom>
          <a:solidFill>
            <a:srgbClr val="645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62" name="Straight Connector 161"/>
          <p:cNvCxnSpPr/>
          <p:nvPr/>
        </p:nvCxnSpPr>
        <p:spPr>
          <a:xfrm rot="5400000">
            <a:off x="69851" y="2330450"/>
            <a:ext cx="1231900" cy="3175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212725" y="2681288"/>
            <a:ext cx="2236787" cy="1588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rot="5400000">
            <a:off x="3840163" y="2139950"/>
            <a:ext cx="1093788" cy="14287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>
            <a:off x="2036763" y="2595562"/>
            <a:ext cx="1689100" cy="3175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16200000" flipH="1">
            <a:off x="6411913" y="2249487"/>
            <a:ext cx="1079500" cy="9525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stCxn id="7201" idx="2"/>
          </p:cNvCxnSpPr>
          <p:nvPr/>
        </p:nvCxnSpPr>
        <p:spPr>
          <a:xfrm rot="16200000" flipH="1">
            <a:off x="5154612" y="3554413"/>
            <a:ext cx="5127625" cy="6350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94" name="TextBox 185"/>
          <p:cNvSpPr txBox="1">
            <a:spLocks noChangeArrowheads="1"/>
          </p:cNvSpPr>
          <p:nvPr/>
        </p:nvSpPr>
        <p:spPr bwMode="auto">
          <a:xfrm>
            <a:off x="266700" y="1104900"/>
            <a:ext cx="800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Nerve Ending</a:t>
            </a:r>
          </a:p>
        </p:txBody>
      </p:sp>
      <p:sp>
        <p:nvSpPr>
          <p:cNvPr id="7195" name="TextBox 188"/>
          <p:cNvSpPr txBox="1">
            <a:spLocks noChangeArrowheads="1"/>
          </p:cNvSpPr>
          <p:nvPr/>
        </p:nvSpPr>
        <p:spPr bwMode="auto">
          <a:xfrm>
            <a:off x="952500" y="965200"/>
            <a:ext cx="800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Heat Sensor</a:t>
            </a:r>
          </a:p>
        </p:txBody>
      </p:sp>
      <p:sp>
        <p:nvSpPr>
          <p:cNvPr id="7196" name="TextBox 189"/>
          <p:cNvSpPr txBox="1">
            <a:spLocks noChangeArrowheads="1"/>
          </p:cNvSpPr>
          <p:nvPr/>
        </p:nvSpPr>
        <p:spPr bwMode="auto">
          <a:xfrm>
            <a:off x="2603500" y="1193800"/>
            <a:ext cx="800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Erector Muscle</a:t>
            </a:r>
          </a:p>
        </p:txBody>
      </p:sp>
      <p:sp>
        <p:nvSpPr>
          <p:cNvPr id="7197" name="TextBox 190"/>
          <p:cNvSpPr txBox="1">
            <a:spLocks noChangeArrowheads="1"/>
          </p:cNvSpPr>
          <p:nvPr/>
        </p:nvSpPr>
        <p:spPr bwMode="auto">
          <a:xfrm>
            <a:off x="1346200" y="1676400"/>
            <a:ext cx="800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Cold Sensor</a:t>
            </a:r>
          </a:p>
        </p:txBody>
      </p:sp>
      <p:cxnSp>
        <p:nvCxnSpPr>
          <p:cNvPr id="192" name="Straight Connector 191"/>
          <p:cNvCxnSpPr/>
          <p:nvPr/>
        </p:nvCxnSpPr>
        <p:spPr>
          <a:xfrm rot="5400000">
            <a:off x="334169" y="3472656"/>
            <a:ext cx="2439988" cy="15875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99" name="TextBox 195"/>
          <p:cNvSpPr txBox="1">
            <a:spLocks noChangeArrowheads="1"/>
          </p:cNvSpPr>
          <p:nvPr/>
        </p:nvSpPr>
        <p:spPr bwMode="auto">
          <a:xfrm>
            <a:off x="4064000" y="1028700"/>
            <a:ext cx="800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Hair Shaft</a:t>
            </a:r>
          </a:p>
        </p:txBody>
      </p:sp>
      <p:sp>
        <p:nvSpPr>
          <p:cNvPr id="7200" name="TextBox 197"/>
          <p:cNvSpPr txBox="1">
            <a:spLocks noChangeArrowheads="1"/>
          </p:cNvSpPr>
          <p:nvPr/>
        </p:nvSpPr>
        <p:spPr bwMode="auto">
          <a:xfrm>
            <a:off x="6477000" y="1104900"/>
            <a:ext cx="800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Sweat Gland</a:t>
            </a:r>
          </a:p>
        </p:txBody>
      </p:sp>
      <p:sp>
        <p:nvSpPr>
          <p:cNvPr id="7201" name="TextBox 198"/>
          <p:cNvSpPr txBox="1">
            <a:spLocks noChangeArrowheads="1"/>
          </p:cNvSpPr>
          <p:nvPr/>
        </p:nvSpPr>
        <p:spPr bwMode="auto">
          <a:xfrm>
            <a:off x="7010400" y="469900"/>
            <a:ext cx="1409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Subcutaneous Tissue</a:t>
            </a:r>
          </a:p>
        </p:txBody>
      </p:sp>
      <p:cxnSp>
        <p:nvCxnSpPr>
          <p:cNvPr id="200" name="Straight Connector 199"/>
          <p:cNvCxnSpPr/>
          <p:nvPr/>
        </p:nvCxnSpPr>
        <p:spPr>
          <a:xfrm rot="5400000">
            <a:off x="4819650" y="2673350"/>
            <a:ext cx="1803400" cy="12700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03" name="TextBox 200"/>
          <p:cNvSpPr txBox="1">
            <a:spLocks noChangeArrowheads="1"/>
          </p:cNvSpPr>
          <p:nvPr/>
        </p:nvSpPr>
        <p:spPr bwMode="auto">
          <a:xfrm>
            <a:off x="5295900" y="1320800"/>
            <a:ext cx="889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Capillary</a:t>
            </a:r>
          </a:p>
        </p:txBody>
      </p:sp>
      <p:cxnSp>
        <p:nvCxnSpPr>
          <p:cNvPr id="204" name="Straight Connector 203"/>
          <p:cNvCxnSpPr/>
          <p:nvPr/>
        </p:nvCxnSpPr>
        <p:spPr>
          <a:xfrm rot="5400000">
            <a:off x="3078163" y="3116262"/>
            <a:ext cx="1689100" cy="3175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05" name="TextBox 204"/>
          <p:cNvSpPr txBox="1">
            <a:spLocks noChangeArrowheads="1"/>
          </p:cNvSpPr>
          <p:nvPr/>
        </p:nvSpPr>
        <p:spPr bwMode="auto">
          <a:xfrm>
            <a:off x="2921000" y="1905000"/>
            <a:ext cx="1193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Sebaceous Gland</a:t>
            </a:r>
          </a:p>
        </p:txBody>
      </p:sp>
      <p:sp>
        <p:nvSpPr>
          <p:cNvPr id="7206" name="TextBox 217"/>
          <p:cNvSpPr txBox="1">
            <a:spLocks noChangeArrowheads="1"/>
          </p:cNvSpPr>
          <p:nvPr/>
        </p:nvSpPr>
        <p:spPr bwMode="auto">
          <a:xfrm>
            <a:off x="7962900" y="2730500"/>
            <a:ext cx="1016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Epidermis</a:t>
            </a:r>
          </a:p>
        </p:txBody>
      </p:sp>
      <p:sp>
        <p:nvSpPr>
          <p:cNvPr id="7207" name="TextBox 218"/>
          <p:cNvSpPr txBox="1">
            <a:spLocks noChangeArrowheads="1"/>
          </p:cNvSpPr>
          <p:nvPr/>
        </p:nvSpPr>
        <p:spPr bwMode="auto">
          <a:xfrm>
            <a:off x="7861300" y="4368800"/>
            <a:ext cx="1016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Dermis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9219" name="Group 11"/>
          <p:cNvGrpSpPr>
            <a:grpSpLocks/>
          </p:cNvGrpSpPr>
          <p:nvPr/>
        </p:nvGrpSpPr>
        <p:grpSpPr bwMode="auto">
          <a:xfrm>
            <a:off x="1581150" y="1274763"/>
            <a:ext cx="4222750" cy="4206875"/>
            <a:chOff x="1581150" y="1274763"/>
            <a:chExt cx="4222750" cy="4206875"/>
          </a:xfrm>
        </p:grpSpPr>
        <p:grpSp>
          <p:nvGrpSpPr>
            <p:cNvPr id="9223" name="Group 64"/>
            <p:cNvGrpSpPr>
              <a:grpSpLocks/>
            </p:cNvGrpSpPr>
            <p:nvPr/>
          </p:nvGrpSpPr>
          <p:grpSpPr bwMode="auto">
            <a:xfrm>
              <a:off x="1581150" y="1274763"/>
              <a:ext cx="4222750" cy="4206875"/>
              <a:chOff x="1581150" y="1338263"/>
              <a:chExt cx="4222750" cy="4206875"/>
            </a:xfrm>
          </p:grpSpPr>
          <p:sp>
            <p:nvSpPr>
              <p:cNvPr id="9227" name="Freeform 58"/>
              <p:cNvSpPr>
                <a:spLocks/>
              </p:cNvSpPr>
              <p:nvPr/>
            </p:nvSpPr>
            <p:spPr bwMode="auto">
              <a:xfrm>
                <a:off x="3298825" y="1338263"/>
                <a:ext cx="2505075" cy="4206875"/>
              </a:xfrm>
              <a:custGeom>
                <a:avLst/>
                <a:gdLst>
                  <a:gd name="T0" fmla="*/ 2147483646 w 1578"/>
                  <a:gd name="T1" fmla="*/ 2147483646 h 2650"/>
                  <a:gd name="T2" fmla="*/ 2147483646 w 1578"/>
                  <a:gd name="T3" fmla="*/ 2147483646 h 2650"/>
                  <a:gd name="T4" fmla="*/ 2147483646 w 1578"/>
                  <a:gd name="T5" fmla="*/ 2147483646 h 2650"/>
                  <a:gd name="T6" fmla="*/ 2147483646 w 1578"/>
                  <a:gd name="T7" fmla="*/ 2147483646 h 2650"/>
                  <a:gd name="T8" fmla="*/ 2147483646 w 1578"/>
                  <a:gd name="T9" fmla="*/ 2147483646 h 2650"/>
                  <a:gd name="T10" fmla="*/ 2147483646 w 1578"/>
                  <a:gd name="T11" fmla="*/ 2147483646 h 2650"/>
                  <a:gd name="T12" fmla="*/ 2147483646 w 1578"/>
                  <a:gd name="T13" fmla="*/ 2147483646 h 2650"/>
                  <a:gd name="T14" fmla="*/ 2147483646 w 1578"/>
                  <a:gd name="T15" fmla="*/ 2147483646 h 2650"/>
                  <a:gd name="T16" fmla="*/ 2147483646 w 1578"/>
                  <a:gd name="T17" fmla="*/ 2147483646 h 2650"/>
                  <a:gd name="T18" fmla="*/ 2147483646 w 1578"/>
                  <a:gd name="T19" fmla="*/ 2147483646 h 2650"/>
                  <a:gd name="T20" fmla="*/ 2147483646 w 1578"/>
                  <a:gd name="T21" fmla="*/ 2147483646 h 2650"/>
                  <a:gd name="T22" fmla="*/ 2147483646 w 1578"/>
                  <a:gd name="T23" fmla="*/ 2147483646 h 2650"/>
                  <a:gd name="T24" fmla="*/ 2147483646 w 1578"/>
                  <a:gd name="T25" fmla="*/ 2147483646 h 2650"/>
                  <a:gd name="T26" fmla="*/ 2147483646 w 1578"/>
                  <a:gd name="T27" fmla="*/ 2147483646 h 2650"/>
                  <a:gd name="T28" fmla="*/ 2147483646 w 1578"/>
                  <a:gd name="T29" fmla="*/ 2147483646 h 2650"/>
                  <a:gd name="T30" fmla="*/ 2147483646 w 1578"/>
                  <a:gd name="T31" fmla="*/ 2147483646 h 2650"/>
                  <a:gd name="T32" fmla="*/ 2147483646 w 1578"/>
                  <a:gd name="T33" fmla="*/ 2147483646 h 2650"/>
                  <a:gd name="T34" fmla="*/ 2147483646 w 1578"/>
                  <a:gd name="T35" fmla="*/ 2147483646 h 2650"/>
                  <a:gd name="T36" fmla="*/ 2147483646 w 1578"/>
                  <a:gd name="T37" fmla="*/ 2147483646 h 2650"/>
                  <a:gd name="T38" fmla="*/ 2147483646 w 1578"/>
                  <a:gd name="T39" fmla="*/ 2147483646 h 2650"/>
                  <a:gd name="T40" fmla="*/ 2147483646 w 1578"/>
                  <a:gd name="T41" fmla="*/ 2147483646 h 2650"/>
                  <a:gd name="T42" fmla="*/ 2147483646 w 1578"/>
                  <a:gd name="T43" fmla="*/ 2147483646 h 2650"/>
                  <a:gd name="T44" fmla="*/ 2147483646 w 1578"/>
                  <a:gd name="T45" fmla="*/ 2147483646 h 2650"/>
                  <a:gd name="T46" fmla="*/ 2147483646 w 1578"/>
                  <a:gd name="T47" fmla="*/ 2147483646 h 2650"/>
                  <a:gd name="T48" fmla="*/ 2147483646 w 1578"/>
                  <a:gd name="T49" fmla="*/ 2147483646 h 2650"/>
                  <a:gd name="T50" fmla="*/ 2147483646 w 1578"/>
                  <a:gd name="T51" fmla="*/ 2147483646 h 2650"/>
                  <a:gd name="T52" fmla="*/ 2147483646 w 1578"/>
                  <a:gd name="T53" fmla="*/ 2147483646 h 2650"/>
                  <a:gd name="T54" fmla="*/ 2147483646 w 1578"/>
                  <a:gd name="T55" fmla="*/ 2147483646 h 2650"/>
                  <a:gd name="T56" fmla="*/ 2147483646 w 1578"/>
                  <a:gd name="T57" fmla="*/ 2147483646 h 2650"/>
                  <a:gd name="T58" fmla="*/ 2147483646 w 1578"/>
                  <a:gd name="T59" fmla="*/ 2147483646 h 2650"/>
                  <a:gd name="T60" fmla="*/ 2147483646 w 1578"/>
                  <a:gd name="T61" fmla="*/ 2147483646 h 2650"/>
                  <a:gd name="T62" fmla="*/ 2147483646 w 1578"/>
                  <a:gd name="T63" fmla="*/ 2147483646 h 2650"/>
                  <a:gd name="T64" fmla="*/ 2147483646 w 1578"/>
                  <a:gd name="T65" fmla="*/ 2147483646 h 2650"/>
                  <a:gd name="T66" fmla="*/ 2147483646 w 1578"/>
                  <a:gd name="T67" fmla="*/ 2147483646 h 2650"/>
                  <a:gd name="T68" fmla="*/ 2147483646 w 1578"/>
                  <a:gd name="T69" fmla="*/ 2147483646 h 2650"/>
                  <a:gd name="T70" fmla="*/ 2147483646 w 1578"/>
                  <a:gd name="T71" fmla="*/ 2147483646 h 2650"/>
                  <a:gd name="T72" fmla="*/ 2147483646 w 1578"/>
                  <a:gd name="T73" fmla="*/ 2147483646 h 2650"/>
                  <a:gd name="T74" fmla="*/ 2147483646 w 1578"/>
                  <a:gd name="T75" fmla="*/ 2147483646 h 2650"/>
                  <a:gd name="T76" fmla="*/ 2147483646 w 1578"/>
                  <a:gd name="T77" fmla="*/ 2147483646 h 2650"/>
                  <a:gd name="T78" fmla="*/ 2147483646 w 1578"/>
                  <a:gd name="T79" fmla="*/ 2147483646 h 2650"/>
                  <a:gd name="T80" fmla="*/ 2147483646 w 1578"/>
                  <a:gd name="T81" fmla="*/ 2147483646 h 2650"/>
                  <a:gd name="T82" fmla="*/ 2147483646 w 1578"/>
                  <a:gd name="T83" fmla="*/ 2147483646 h 2650"/>
                  <a:gd name="T84" fmla="*/ 0 w 1578"/>
                  <a:gd name="T85" fmla="*/ 2147483646 h 2650"/>
                  <a:gd name="T86" fmla="*/ 2147483646 w 1578"/>
                  <a:gd name="T87" fmla="*/ 2147483646 h 2650"/>
                  <a:gd name="T88" fmla="*/ 2147483646 w 1578"/>
                  <a:gd name="T89" fmla="*/ 2147483646 h 2650"/>
                  <a:gd name="T90" fmla="*/ 2147483646 w 1578"/>
                  <a:gd name="T91" fmla="*/ 2147483646 h 2650"/>
                  <a:gd name="T92" fmla="*/ 2147483646 w 1578"/>
                  <a:gd name="T93" fmla="*/ 2147483646 h 2650"/>
                  <a:gd name="T94" fmla="*/ 2147483646 w 1578"/>
                  <a:gd name="T95" fmla="*/ 2147483646 h 2650"/>
                  <a:gd name="T96" fmla="*/ 2147483646 w 1578"/>
                  <a:gd name="T97" fmla="*/ 2147483646 h 2650"/>
                  <a:gd name="T98" fmla="*/ 2147483646 w 1578"/>
                  <a:gd name="T99" fmla="*/ 2147483646 h 2650"/>
                  <a:gd name="T100" fmla="*/ 2147483646 w 1578"/>
                  <a:gd name="T101" fmla="*/ 2147483646 h 2650"/>
                  <a:gd name="T102" fmla="*/ 2147483646 w 1578"/>
                  <a:gd name="T103" fmla="*/ 2147483646 h 2650"/>
                  <a:gd name="T104" fmla="*/ 2147483646 w 1578"/>
                  <a:gd name="T105" fmla="*/ 2147483646 h 2650"/>
                  <a:gd name="T106" fmla="*/ 2147483646 w 1578"/>
                  <a:gd name="T107" fmla="*/ 2147483646 h 2650"/>
                  <a:gd name="T108" fmla="*/ 2147483646 w 1578"/>
                  <a:gd name="T109" fmla="*/ 2147483646 h 2650"/>
                  <a:gd name="T110" fmla="*/ 2147483646 w 1578"/>
                  <a:gd name="T111" fmla="*/ 2147483646 h 2650"/>
                  <a:gd name="T112" fmla="*/ 2147483646 w 1578"/>
                  <a:gd name="T113" fmla="*/ 2147483646 h 2650"/>
                  <a:gd name="T114" fmla="*/ 2147483646 w 1578"/>
                  <a:gd name="T115" fmla="*/ 2147483646 h 2650"/>
                  <a:gd name="T116" fmla="*/ 2147483646 w 1578"/>
                  <a:gd name="T117" fmla="*/ 2147483646 h 2650"/>
                  <a:gd name="T118" fmla="*/ 2147483646 w 1578"/>
                  <a:gd name="T119" fmla="*/ 2147483646 h 2650"/>
                  <a:gd name="T120" fmla="*/ 2147483646 w 1578"/>
                  <a:gd name="T121" fmla="*/ 2147483646 h 2650"/>
                  <a:gd name="T122" fmla="*/ 2147483646 w 1578"/>
                  <a:gd name="T123" fmla="*/ 2147483646 h 265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578"/>
                  <a:gd name="T187" fmla="*/ 0 h 2650"/>
                  <a:gd name="T188" fmla="*/ 1578 w 1578"/>
                  <a:gd name="T189" fmla="*/ 2650 h 2650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578" h="2650">
                    <a:moveTo>
                      <a:pt x="1536" y="272"/>
                    </a:moveTo>
                    <a:lnTo>
                      <a:pt x="1536" y="272"/>
                    </a:lnTo>
                    <a:lnTo>
                      <a:pt x="1530" y="274"/>
                    </a:lnTo>
                    <a:lnTo>
                      <a:pt x="1524" y="274"/>
                    </a:lnTo>
                    <a:lnTo>
                      <a:pt x="1514" y="282"/>
                    </a:lnTo>
                    <a:lnTo>
                      <a:pt x="1508" y="292"/>
                    </a:lnTo>
                    <a:lnTo>
                      <a:pt x="1506" y="298"/>
                    </a:lnTo>
                    <a:lnTo>
                      <a:pt x="1504" y="304"/>
                    </a:lnTo>
                    <a:lnTo>
                      <a:pt x="1506" y="312"/>
                    </a:lnTo>
                    <a:lnTo>
                      <a:pt x="1508" y="318"/>
                    </a:lnTo>
                    <a:lnTo>
                      <a:pt x="1498" y="328"/>
                    </a:lnTo>
                    <a:lnTo>
                      <a:pt x="1486" y="336"/>
                    </a:lnTo>
                    <a:lnTo>
                      <a:pt x="1458" y="352"/>
                    </a:lnTo>
                    <a:lnTo>
                      <a:pt x="1426" y="368"/>
                    </a:lnTo>
                    <a:lnTo>
                      <a:pt x="1392" y="380"/>
                    </a:lnTo>
                    <a:lnTo>
                      <a:pt x="1336" y="398"/>
                    </a:lnTo>
                    <a:lnTo>
                      <a:pt x="1312" y="404"/>
                    </a:lnTo>
                    <a:lnTo>
                      <a:pt x="1544" y="218"/>
                    </a:lnTo>
                    <a:lnTo>
                      <a:pt x="1550" y="218"/>
                    </a:lnTo>
                    <a:lnTo>
                      <a:pt x="1558" y="216"/>
                    </a:lnTo>
                    <a:lnTo>
                      <a:pt x="1564" y="212"/>
                    </a:lnTo>
                    <a:lnTo>
                      <a:pt x="1568" y="208"/>
                    </a:lnTo>
                    <a:lnTo>
                      <a:pt x="1572" y="204"/>
                    </a:lnTo>
                    <a:lnTo>
                      <a:pt x="1576" y="198"/>
                    </a:lnTo>
                    <a:lnTo>
                      <a:pt x="1578" y="192"/>
                    </a:lnTo>
                    <a:lnTo>
                      <a:pt x="1578" y="184"/>
                    </a:lnTo>
                    <a:lnTo>
                      <a:pt x="1578" y="178"/>
                    </a:lnTo>
                    <a:lnTo>
                      <a:pt x="1576" y="172"/>
                    </a:lnTo>
                    <a:lnTo>
                      <a:pt x="1572" y="166"/>
                    </a:lnTo>
                    <a:lnTo>
                      <a:pt x="1568" y="160"/>
                    </a:lnTo>
                    <a:lnTo>
                      <a:pt x="1564" y="156"/>
                    </a:lnTo>
                    <a:lnTo>
                      <a:pt x="1558" y="152"/>
                    </a:lnTo>
                    <a:lnTo>
                      <a:pt x="1552" y="150"/>
                    </a:lnTo>
                    <a:lnTo>
                      <a:pt x="1546" y="150"/>
                    </a:lnTo>
                    <a:lnTo>
                      <a:pt x="1538" y="150"/>
                    </a:lnTo>
                    <a:lnTo>
                      <a:pt x="1532" y="152"/>
                    </a:lnTo>
                    <a:lnTo>
                      <a:pt x="1526" y="156"/>
                    </a:lnTo>
                    <a:lnTo>
                      <a:pt x="1520" y="160"/>
                    </a:lnTo>
                    <a:lnTo>
                      <a:pt x="1516" y="164"/>
                    </a:lnTo>
                    <a:lnTo>
                      <a:pt x="1514" y="170"/>
                    </a:lnTo>
                    <a:lnTo>
                      <a:pt x="1512" y="176"/>
                    </a:lnTo>
                    <a:lnTo>
                      <a:pt x="1510" y="184"/>
                    </a:lnTo>
                    <a:lnTo>
                      <a:pt x="1512" y="192"/>
                    </a:lnTo>
                    <a:lnTo>
                      <a:pt x="1516" y="200"/>
                    </a:lnTo>
                    <a:lnTo>
                      <a:pt x="1474" y="246"/>
                    </a:lnTo>
                    <a:lnTo>
                      <a:pt x="1434" y="282"/>
                    </a:lnTo>
                    <a:lnTo>
                      <a:pt x="1396" y="314"/>
                    </a:lnTo>
                    <a:lnTo>
                      <a:pt x="1362" y="340"/>
                    </a:lnTo>
                    <a:lnTo>
                      <a:pt x="1332" y="360"/>
                    </a:lnTo>
                    <a:lnTo>
                      <a:pt x="1302" y="374"/>
                    </a:lnTo>
                    <a:lnTo>
                      <a:pt x="1276" y="386"/>
                    </a:lnTo>
                    <a:lnTo>
                      <a:pt x="1254" y="394"/>
                    </a:lnTo>
                    <a:lnTo>
                      <a:pt x="1232" y="398"/>
                    </a:lnTo>
                    <a:lnTo>
                      <a:pt x="1214" y="400"/>
                    </a:lnTo>
                    <a:lnTo>
                      <a:pt x="1200" y="400"/>
                    </a:lnTo>
                    <a:lnTo>
                      <a:pt x="1186" y="400"/>
                    </a:lnTo>
                    <a:lnTo>
                      <a:pt x="1170" y="396"/>
                    </a:lnTo>
                    <a:lnTo>
                      <a:pt x="1164" y="394"/>
                    </a:lnTo>
                    <a:lnTo>
                      <a:pt x="1174" y="392"/>
                    </a:lnTo>
                    <a:lnTo>
                      <a:pt x="1188" y="388"/>
                    </a:lnTo>
                    <a:lnTo>
                      <a:pt x="1222" y="376"/>
                    </a:lnTo>
                    <a:lnTo>
                      <a:pt x="1260" y="356"/>
                    </a:lnTo>
                    <a:lnTo>
                      <a:pt x="1300" y="334"/>
                    </a:lnTo>
                    <a:lnTo>
                      <a:pt x="1370" y="294"/>
                    </a:lnTo>
                    <a:lnTo>
                      <a:pt x="1402" y="274"/>
                    </a:lnTo>
                    <a:lnTo>
                      <a:pt x="1410" y="274"/>
                    </a:lnTo>
                    <a:lnTo>
                      <a:pt x="1418" y="272"/>
                    </a:lnTo>
                    <a:lnTo>
                      <a:pt x="1424" y="268"/>
                    </a:lnTo>
                    <a:lnTo>
                      <a:pt x="1430" y="264"/>
                    </a:lnTo>
                    <a:lnTo>
                      <a:pt x="1434" y="258"/>
                    </a:lnTo>
                    <a:lnTo>
                      <a:pt x="1438" y="250"/>
                    </a:lnTo>
                    <a:lnTo>
                      <a:pt x="1442" y="244"/>
                    </a:lnTo>
                    <a:lnTo>
                      <a:pt x="1442" y="236"/>
                    </a:lnTo>
                    <a:lnTo>
                      <a:pt x="1442" y="228"/>
                    </a:lnTo>
                    <a:lnTo>
                      <a:pt x="1440" y="220"/>
                    </a:lnTo>
                    <a:lnTo>
                      <a:pt x="1436" y="212"/>
                    </a:lnTo>
                    <a:lnTo>
                      <a:pt x="1430" y="206"/>
                    </a:lnTo>
                    <a:lnTo>
                      <a:pt x="1424" y="202"/>
                    </a:lnTo>
                    <a:lnTo>
                      <a:pt x="1418" y="198"/>
                    </a:lnTo>
                    <a:lnTo>
                      <a:pt x="1410" y="196"/>
                    </a:lnTo>
                    <a:lnTo>
                      <a:pt x="1402" y="194"/>
                    </a:lnTo>
                    <a:lnTo>
                      <a:pt x="1394" y="196"/>
                    </a:lnTo>
                    <a:lnTo>
                      <a:pt x="1386" y="198"/>
                    </a:lnTo>
                    <a:lnTo>
                      <a:pt x="1380" y="200"/>
                    </a:lnTo>
                    <a:lnTo>
                      <a:pt x="1374" y="206"/>
                    </a:lnTo>
                    <a:lnTo>
                      <a:pt x="1368" y="212"/>
                    </a:lnTo>
                    <a:lnTo>
                      <a:pt x="1366" y="218"/>
                    </a:lnTo>
                    <a:lnTo>
                      <a:pt x="1362" y="226"/>
                    </a:lnTo>
                    <a:lnTo>
                      <a:pt x="1362" y="234"/>
                    </a:lnTo>
                    <a:lnTo>
                      <a:pt x="1364" y="244"/>
                    </a:lnTo>
                    <a:lnTo>
                      <a:pt x="1366" y="254"/>
                    </a:lnTo>
                    <a:lnTo>
                      <a:pt x="1354" y="270"/>
                    </a:lnTo>
                    <a:lnTo>
                      <a:pt x="1338" y="284"/>
                    </a:lnTo>
                    <a:lnTo>
                      <a:pt x="1322" y="298"/>
                    </a:lnTo>
                    <a:lnTo>
                      <a:pt x="1304" y="310"/>
                    </a:lnTo>
                    <a:lnTo>
                      <a:pt x="1268" y="332"/>
                    </a:lnTo>
                    <a:lnTo>
                      <a:pt x="1232" y="348"/>
                    </a:lnTo>
                    <a:lnTo>
                      <a:pt x="1200" y="362"/>
                    </a:lnTo>
                    <a:lnTo>
                      <a:pt x="1172" y="370"/>
                    </a:lnTo>
                    <a:lnTo>
                      <a:pt x="1148" y="376"/>
                    </a:lnTo>
                    <a:lnTo>
                      <a:pt x="1106" y="360"/>
                    </a:lnTo>
                    <a:lnTo>
                      <a:pt x="1070" y="352"/>
                    </a:lnTo>
                    <a:lnTo>
                      <a:pt x="1040" y="348"/>
                    </a:lnTo>
                    <a:lnTo>
                      <a:pt x="1016" y="348"/>
                    </a:lnTo>
                    <a:lnTo>
                      <a:pt x="998" y="350"/>
                    </a:lnTo>
                    <a:lnTo>
                      <a:pt x="984" y="352"/>
                    </a:lnTo>
                    <a:lnTo>
                      <a:pt x="974" y="358"/>
                    </a:lnTo>
                    <a:lnTo>
                      <a:pt x="980" y="298"/>
                    </a:lnTo>
                    <a:lnTo>
                      <a:pt x="980" y="292"/>
                    </a:lnTo>
                    <a:lnTo>
                      <a:pt x="978" y="286"/>
                    </a:lnTo>
                    <a:lnTo>
                      <a:pt x="972" y="276"/>
                    </a:lnTo>
                    <a:lnTo>
                      <a:pt x="962" y="270"/>
                    </a:lnTo>
                    <a:lnTo>
                      <a:pt x="956" y="268"/>
                    </a:lnTo>
                    <a:lnTo>
                      <a:pt x="950" y="268"/>
                    </a:lnTo>
                    <a:lnTo>
                      <a:pt x="944" y="268"/>
                    </a:lnTo>
                    <a:lnTo>
                      <a:pt x="940" y="270"/>
                    </a:lnTo>
                    <a:lnTo>
                      <a:pt x="930" y="276"/>
                    </a:lnTo>
                    <a:lnTo>
                      <a:pt x="924" y="286"/>
                    </a:lnTo>
                    <a:lnTo>
                      <a:pt x="922" y="292"/>
                    </a:lnTo>
                    <a:lnTo>
                      <a:pt x="920" y="298"/>
                    </a:lnTo>
                    <a:lnTo>
                      <a:pt x="922" y="304"/>
                    </a:lnTo>
                    <a:lnTo>
                      <a:pt x="922" y="308"/>
                    </a:lnTo>
                    <a:lnTo>
                      <a:pt x="928" y="318"/>
                    </a:lnTo>
                    <a:lnTo>
                      <a:pt x="938" y="324"/>
                    </a:lnTo>
                    <a:lnTo>
                      <a:pt x="944" y="326"/>
                    </a:lnTo>
                    <a:lnTo>
                      <a:pt x="950" y="328"/>
                    </a:lnTo>
                    <a:lnTo>
                      <a:pt x="940" y="364"/>
                    </a:lnTo>
                    <a:lnTo>
                      <a:pt x="928" y="396"/>
                    </a:lnTo>
                    <a:lnTo>
                      <a:pt x="918" y="422"/>
                    </a:lnTo>
                    <a:lnTo>
                      <a:pt x="908" y="442"/>
                    </a:lnTo>
                    <a:lnTo>
                      <a:pt x="894" y="466"/>
                    </a:lnTo>
                    <a:lnTo>
                      <a:pt x="888" y="474"/>
                    </a:lnTo>
                    <a:lnTo>
                      <a:pt x="846" y="468"/>
                    </a:lnTo>
                    <a:lnTo>
                      <a:pt x="806" y="464"/>
                    </a:lnTo>
                    <a:lnTo>
                      <a:pt x="768" y="464"/>
                    </a:lnTo>
                    <a:lnTo>
                      <a:pt x="732" y="466"/>
                    </a:lnTo>
                    <a:lnTo>
                      <a:pt x="696" y="472"/>
                    </a:lnTo>
                    <a:lnTo>
                      <a:pt x="664" y="478"/>
                    </a:lnTo>
                    <a:lnTo>
                      <a:pt x="634" y="486"/>
                    </a:lnTo>
                    <a:lnTo>
                      <a:pt x="604" y="494"/>
                    </a:lnTo>
                    <a:lnTo>
                      <a:pt x="580" y="504"/>
                    </a:lnTo>
                    <a:lnTo>
                      <a:pt x="556" y="514"/>
                    </a:lnTo>
                    <a:lnTo>
                      <a:pt x="520" y="530"/>
                    </a:lnTo>
                    <a:lnTo>
                      <a:pt x="498" y="544"/>
                    </a:lnTo>
                    <a:lnTo>
                      <a:pt x="490" y="548"/>
                    </a:lnTo>
                    <a:lnTo>
                      <a:pt x="468" y="554"/>
                    </a:lnTo>
                    <a:lnTo>
                      <a:pt x="446" y="560"/>
                    </a:lnTo>
                    <a:lnTo>
                      <a:pt x="426" y="568"/>
                    </a:lnTo>
                    <a:lnTo>
                      <a:pt x="406" y="576"/>
                    </a:lnTo>
                    <a:lnTo>
                      <a:pt x="388" y="586"/>
                    </a:lnTo>
                    <a:lnTo>
                      <a:pt x="370" y="598"/>
                    </a:lnTo>
                    <a:lnTo>
                      <a:pt x="354" y="610"/>
                    </a:lnTo>
                    <a:lnTo>
                      <a:pt x="338" y="622"/>
                    </a:lnTo>
                    <a:lnTo>
                      <a:pt x="310" y="650"/>
                    </a:lnTo>
                    <a:lnTo>
                      <a:pt x="284" y="680"/>
                    </a:lnTo>
                    <a:lnTo>
                      <a:pt x="260" y="710"/>
                    </a:lnTo>
                    <a:lnTo>
                      <a:pt x="242" y="742"/>
                    </a:lnTo>
                    <a:lnTo>
                      <a:pt x="224" y="774"/>
                    </a:lnTo>
                    <a:lnTo>
                      <a:pt x="210" y="802"/>
                    </a:lnTo>
                    <a:lnTo>
                      <a:pt x="198" y="830"/>
                    </a:lnTo>
                    <a:lnTo>
                      <a:pt x="190" y="854"/>
                    </a:lnTo>
                    <a:lnTo>
                      <a:pt x="178" y="890"/>
                    </a:lnTo>
                    <a:lnTo>
                      <a:pt x="174" y="904"/>
                    </a:lnTo>
                    <a:lnTo>
                      <a:pt x="164" y="876"/>
                    </a:lnTo>
                    <a:lnTo>
                      <a:pt x="158" y="850"/>
                    </a:lnTo>
                    <a:lnTo>
                      <a:pt x="156" y="822"/>
                    </a:lnTo>
                    <a:lnTo>
                      <a:pt x="156" y="796"/>
                    </a:lnTo>
                    <a:lnTo>
                      <a:pt x="160" y="772"/>
                    </a:lnTo>
                    <a:lnTo>
                      <a:pt x="166" y="748"/>
                    </a:lnTo>
                    <a:lnTo>
                      <a:pt x="172" y="724"/>
                    </a:lnTo>
                    <a:lnTo>
                      <a:pt x="182" y="704"/>
                    </a:lnTo>
                    <a:lnTo>
                      <a:pt x="192" y="684"/>
                    </a:lnTo>
                    <a:lnTo>
                      <a:pt x="202" y="666"/>
                    </a:lnTo>
                    <a:lnTo>
                      <a:pt x="222" y="636"/>
                    </a:lnTo>
                    <a:lnTo>
                      <a:pt x="238" y="616"/>
                    </a:lnTo>
                    <a:lnTo>
                      <a:pt x="248" y="608"/>
                    </a:lnTo>
                    <a:lnTo>
                      <a:pt x="294" y="582"/>
                    </a:lnTo>
                    <a:lnTo>
                      <a:pt x="382" y="528"/>
                    </a:lnTo>
                    <a:lnTo>
                      <a:pt x="508" y="452"/>
                    </a:lnTo>
                    <a:lnTo>
                      <a:pt x="518" y="452"/>
                    </a:lnTo>
                    <a:lnTo>
                      <a:pt x="532" y="452"/>
                    </a:lnTo>
                    <a:lnTo>
                      <a:pt x="562" y="448"/>
                    </a:lnTo>
                    <a:lnTo>
                      <a:pt x="594" y="442"/>
                    </a:lnTo>
                    <a:lnTo>
                      <a:pt x="626" y="434"/>
                    </a:lnTo>
                    <a:lnTo>
                      <a:pt x="680" y="416"/>
                    </a:lnTo>
                    <a:lnTo>
                      <a:pt x="704" y="408"/>
                    </a:lnTo>
                    <a:lnTo>
                      <a:pt x="876" y="288"/>
                    </a:lnTo>
                    <a:lnTo>
                      <a:pt x="976" y="218"/>
                    </a:lnTo>
                    <a:lnTo>
                      <a:pt x="994" y="214"/>
                    </a:lnTo>
                    <a:lnTo>
                      <a:pt x="1012" y="210"/>
                    </a:lnTo>
                    <a:lnTo>
                      <a:pt x="1050" y="206"/>
                    </a:lnTo>
                    <a:lnTo>
                      <a:pt x="1092" y="206"/>
                    </a:lnTo>
                    <a:lnTo>
                      <a:pt x="1132" y="208"/>
                    </a:lnTo>
                    <a:lnTo>
                      <a:pt x="1170" y="210"/>
                    </a:lnTo>
                    <a:lnTo>
                      <a:pt x="1204" y="214"/>
                    </a:lnTo>
                    <a:lnTo>
                      <a:pt x="1248" y="220"/>
                    </a:lnTo>
                    <a:lnTo>
                      <a:pt x="1256" y="222"/>
                    </a:lnTo>
                    <a:lnTo>
                      <a:pt x="1266" y="220"/>
                    </a:lnTo>
                    <a:lnTo>
                      <a:pt x="1274" y="216"/>
                    </a:lnTo>
                    <a:lnTo>
                      <a:pt x="1280" y="208"/>
                    </a:lnTo>
                    <a:lnTo>
                      <a:pt x="1282" y="198"/>
                    </a:lnTo>
                    <a:lnTo>
                      <a:pt x="1280" y="190"/>
                    </a:lnTo>
                    <a:lnTo>
                      <a:pt x="1274" y="182"/>
                    </a:lnTo>
                    <a:lnTo>
                      <a:pt x="1266" y="178"/>
                    </a:lnTo>
                    <a:lnTo>
                      <a:pt x="1256" y="176"/>
                    </a:lnTo>
                    <a:lnTo>
                      <a:pt x="1248" y="176"/>
                    </a:lnTo>
                    <a:lnTo>
                      <a:pt x="1240" y="182"/>
                    </a:lnTo>
                    <a:lnTo>
                      <a:pt x="1234" y="188"/>
                    </a:lnTo>
                    <a:lnTo>
                      <a:pt x="1232" y="196"/>
                    </a:lnTo>
                    <a:lnTo>
                      <a:pt x="1088" y="182"/>
                    </a:lnTo>
                    <a:lnTo>
                      <a:pt x="1090" y="170"/>
                    </a:lnTo>
                    <a:lnTo>
                      <a:pt x="1094" y="162"/>
                    </a:lnTo>
                    <a:lnTo>
                      <a:pt x="1100" y="154"/>
                    </a:lnTo>
                    <a:lnTo>
                      <a:pt x="1108" y="148"/>
                    </a:lnTo>
                    <a:lnTo>
                      <a:pt x="1116" y="142"/>
                    </a:lnTo>
                    <a:lnTo>
                      <a:pt x="1124" y="136"/>
                    </a:lnTo>
                    <a:lnTo>
                      <a:pt x="1142" y="130"/>
                    </a:lnTo>
                    <a:lnTo>
                      <a:pt x="1160" y="126"/>
                    </a:lnTo>
                    <a:lnTo>
                      <a:pt x="1176" y="124"/>
                    </a:lnTo>
                    <a:lnTo>
                      <a:pt x="1190" y="124"/>
                    </a:lnTo>
                    <a:lnTo>
                      <a:pt x="1200" y="128"/>
                    </a:lnTo>
                    <a:lnTo>
                      <a:pt x="1212" y="130"/>
                    </a:lnTo>
                    <a:lnTo>
                      <a:pt x="1242" y="134"/>
                    </a:lnTo>
                    <a:lnTo>
                      <a:pt x="1278" y="134"/>
                    </a:lnTo>
                    <a:lnTo>
                      <a:pt x="1316" y="130"/>
                    </a:lnTo>
                    <a:lnTo>
                      <a:pt x="1382" y="122"/>
                    </a:lnTo>
                    <a:lnTo>
                      <a:pt x="1410" y="118"/>
                    </a:lnTo>
                    <a:lnTo>
                      <a:pt x="1416" y="118"/>
                    </a:lnTo>
                    <a:lnTo>
                      <a:pt x="1422" y="116"/>
                    </a:lnTo>
                    <a:lnTo>
                      <a:pt x="1432" y="110"/>
                    </a:lnTo>
                    <a:lnTo>
                      <a:pt x="1438" y="100"/>
                    </a:lnTo>
                    <a:lnTo>
                      <a:pt x="1440" y="96"/>
                    </a:lnTo>
                    <a:lnTo>
                      <a:pt x="1440" y="90"/>
                    </a:lnTo>
                    <a:lnTo>
                      <a:pt x="1440" y="84"/>
                    </a:lnTo>
                    <a:lnTo>
                      <a:pt x="1438" y="78"/>
                    </a:lnTo>
                    <a:lnTo>
                      <a:pt x="1432" y="68"/>
                    </a:lnTo>
                    <a:lnTo>
                      <a:pt x="1422" y="62"/>
                    </a:lnTo>
                    <a:lnTo>
                      <a:pt x="1416" y="60"/>
                    </a:lnTo>
                    <a:lnTo>
                      <a:pt x="1410" y="60"/>
                    </a:lnTo>
                    <a:lnTo>
                      <a:pt x="1406" y="60"/>
                    </a:lnTo>
                    <a:lnTo>
                      <a:pt x="1400" y="62"/>
                    </a:lnTo>
                    <a:lnTo>
                      <a:pt x="1390" y="68"/>
                    </a:lnTo>
                    <a:lnTo>
                      <a:pt x="1384" y="76"/>
                    </a:lnTo>
                    <a:lnTo>
                      <a:pt x="1382" y="82"/>
                    </a:lnTo>
                    <a:lnTo>
                      <a:pt x="1380" y="88"/>
                    </a:lnTo>
                    <a:lnTo>
                      <a:pt x="1368" y="92"/>
                    </a:lnTo>
                    <a:lnTo>
                      <a:pt x="1350" y="98"/>
                    </a:lnTo>
                    <a:lnTo>
                      <a:pt x="1308" y="106"/>
                    </a:lnTo>
                    <a:lnTo>
                      <a:pt x="1254" y="116"/>
                    </a:lnTo>
                    <a:lnTo>
                      <a:pt x="1236" y="106"/>
                    </a:lnTo>
                    <a:lnTo>
                      <a:pt x="1218" y="98"/>
                    </a:lnTo>
                    <a:lnTo>
                      <a:pt x="1200" y="94"/>
                    </a:lnTo>
                    <a:lnTo>
                      <a:pt x="1184" y="94"/>
                    </a:lnTo>
                    <a:lnTo>
                      <a:pt x="1170" y="94"/>
                    </a:lnTo>
                    <a:lnTo>
                      <a:pt x="1158" y="96"/>
                    </a:lnTo>
                    <a:lnTo>
                      <a:pt x="1148" y="98"/>
                    </a:lnTo>
                    <a:lnTo>
                      <a:pt x="1184" y="46"/>
                    </a:lnTo>
                    <a:lnTo>
                      <a:pt x="1192" y="50"/>
                    </a:lnTo>
                    <a:lnTo>
                      <a:pt x="1200" y="52"/>
                    </a:lnTo>
                    <a:lnTo>
                      <a:pt x="1210" y="50"/>
                    </a:lnTo>
                    <a:lnTo>
                      <a:pt x="1218" y="44"/>
                    </a:lnTo>
                    <a:lnTo>
                      <a:pt x="1224" y="36"/>
                    </a:lnTo>
                    <a:lnTo>
                      <a:pt x="1226" y="26"/>
                    </a:lnTo>
                    <a:lnTo>
                      <a:pt x="1224" y="16"/>
                    </a:lnTo>
                    <a:lnTo>
                      <a:pt x="1218" y="8"/>
                    </a:lnTo>
                    <a:lnTo>
                      <a:pt x="1210" y="2"/>
                    </a:lnTo>
                    <a:lnTo>
                      <a:pt x="1200" y="0"/>
                    </a:lnTo>
                    <a:lnTo>
                      <a:pt x="1190" y="2"/>
                    </a:lnTo>
                    <a:lnTo>
                      <a:pt x="1182" y="8"/>
                    </a:lnTo>
                    <a:lnTo>
                      <a:pt x="1176" y="16"/>
                    </a:lnTo>
                    <a:lnTo>
                      <a:pt x="1174" y="26"/>
                    </a:lnTo>
                    <a:lnTo>
                      <a:pt x="1146" y="60"/>
                    </a:lnTo>
                    <a:lnTo>
                      <a:pt x="1106" y="110"/>
                    </a:lnTo>
                    <a:lnTo>
                      <a:pt x="1058" y="172"/>
                    </a:lnTo>
                    <a:lnTo>
                      <a:pt x="1038" y="168"/>
                    </a:lnTo>
                    <a:lnTo>
                      <a:pt x="1018" y="168"/>
                    </a:lnTo>
                    <a:lnTo>
                      <a:pt x="1000" y="170"/>
                    </a:lnTo>
                    <a:lnTo>
                      <a:pt x="984" y="172"/>
                    </a:lnTo>
                    <a:lnTo>
                      <a:pt x="960" y="180"/>
                    </a:lnTo>
                    <a:lnTo>
                      <a:pt x="952" y="184"/>
                    </a:lnTo>
                    <a:lnTo>
                      <a:pt x="944" y="192"/>
                    </a:lnTo>
                    <a:lnTo>
                      <a:pt x="934" y="204"/>
                    </a:lnTo>
                    <a:lnTo>
                      <a:pt x="906" y="228"/>
                    </a:lnTo>
                    <a:lnTo>
                      <a:pt x="874" y="254"/>
                    </a:lnTo>
                    <a:lnTo>
                      <a:pt x="838" y="280"/>
                    </a:lnTo>
                    <a:lnTo>
                      <a:pt x="774" y="322"/>
                    </a:lnTo>
                    <a:lnTo>
                      <a:pt x="746" y="340"/>
                    </a:lnTo>
                    <a:lnTo>
                      <a:pt x="732" y="356"/>
                    </a:lnTo>
                    <a:lnTo>
                      <a:pt x="714" y="368"/>
                    </a:lnTo>
                    <a:lnTo>
                      <a:pt x="698" y="380"/>
                    </a:lnTo>
                    <a:lnTo>
                      <a:pt x="680" y="390"/>
                    </a:lnTo>
                    <a:lnTo>
                      <a:pt x="660" y="398"/>
                    </a:lnTo>
                    <a:lnTo>
                      <a:pt x="642" y="404"/>
                    </a:lnTo>
                    <a:lnTo>
                      <a:pt x="606" y="416"/>
                    </a:lnTo>
                    <a:lnTo>
                      <a:pt x="574" y="422"/>
                    </a:lnTo>
                    <a:lnTo>
                      <a:pt x="548" y="424"/>
                    </a:lnTo>
                    <a:lnTo>
                      <a:pt x="524" y="426"/>
                    </a:lnTo>
                    <a:lnTo>
                      <a:pt x="526" y="418"/>
                    </a:lnTo>
                    <a:lnTo>
                      <a:pt x="530" y="408"/>
                    </a:lnTo>
                    <a:lnTo>
                      <a:pt x="540" y="388"/>
                    </a:lnTo>
                    <a:lnTo>
                      <a:pt x="554" y="366"/>
                    </a:lnTo>
                    <a:lnTo>
                      <a:pt x="570" y="346"/>
                    </a:lnTo>
                    <a:lnTo>
                      <a:pt x="602" y="314"/>
                    </a:lnTo>
                    <a:lnTo>
                      <a:pt x="616" y="300"/>
                    </a:lnTo>
                    <a:lnTo>
                      <a:pt x="634" y="296"/>
                    </a:lnTo>
                    <a:lnTo>
                      <a:pt x="654" y="290"/>
                    </a:lnTo>
                    <a:lnTo>
                      <a:pt x="694" y="274"/>
                    </a:lnTo>
                    <a:lnTo>
                      <a:pt x="736" y="256"/>
                    </a:lnTo>
                    <a:lnTo>
                      <a:pt x="774" y="236"/>
                    </a:lnTo>
                    <a:lnTo>
                      <a:pt x="834" y="202"/>
                    </a:lnTo>
                    <a:lnTo>
                      <a:pt x="858" y="186"/>
                    </a:lnTo>
                    <a:lnTo>
                      <a:pt x="868" y="184"/>
                    </a:lnTo>
                    <a:lnTo>
                      <a:pt x="876" y="178"/>
                    </a:lnTo>
                    <a:lnTo>
                      <a:pt x="882" y="170"/>
                    </a:lnTo>
                    <a:lnTo>
                      <a:pt x="884" y="158"/>
                    </a:lnTo>
                    <a:lnTo>
                      <a:pt x="882" y="148"/>
                    </a:lnTo>
                    <a:lnTo>
                      <a:pt x="878" y="140"/>
                    </a:lnTo>
                    <a:lnTo>
                      <a:pt x="870" y="134"/>
                    </a:lnTo>
                    <a:lnTo>
                      <a:pt x="860" y="132"/>
                    </a:lnTo>
                    <a:lnTo>
                      <a:pt x="850" y="134"/>
                    </a:lnTo>
                    <a:lnTo>
                      <a:pt x="842" y="138"/>
                    </a:lnTo>
                    <a:lnTo>
                      <a:pt x="836" y="148"/>
                    </a:lnTo>
                    <a:lnTo>
                      <a:pt x="834" y="158"/>
                    </a:lnTo>
                    <a:lnTo>
                      <a:pt x="820" y="172"/>
                    </a:lnTo>
                    <a:lnTo>
                      <a:pt x="806" y="186"/>
                    </a:lnTo>
                    <a:lnTo>
                      <a:pt x="790" y="198"/>
                    </a:lnTo>
                    <a:lnTo>
                      <a:pt x="774" y="208"/>
                    </a:lnTo>
                    <a:lnTo>
                      <a:pt x="740" y="228"/>
                    </a:lnTo>
                    <a:lnTo>
                      <a:pt x="708" y="244"/>
                    </a:lnTo>
                    <a:lnTo>
                      <a:pt x="676" y="256"/>
                    </a:lnTo>
                    <a:lnTo>
                      <a:pt x="652" y="264"/>
                    </a:lnTo>
                    <a:lnTo>
                      <a:pt x="628" y="272"/>
                    </a:lnTo>
                    <a:lnTo>
                      <a:pt x="624" y="238"/>
                    </a:lnTo>
                    <a:lnTo>
                      <a:pt x="622" y="210"/>
                    </a:lnTo>
                    <a:lnTo>
                      <a:pt x="624" y="184"/>
                    </a:lnTo>
                    <a:lnTo>
                      <a:pt x="628" y="160"/>
                    </a:lnTo>
                    <a:lnTo>
                      <a:pt x="636" y="140"/>
                    </a:lnTo>
                    <a:lnTo>
                      <a:pt x="644" y="122"/>
                    </a:lnTo>
                    <a:lnTo>
                      <a:pt x="656" y="106"/>
                    </a:lnTo>
                    <a:lnTo>
                      <a:pt x="666" y="94"/>
                    </a:lnTo>
                    <a:lnTo>
                      <a:pt x="678" y="82"/>
                    </a:lnTo>
                    <a:lnTo>
                      <a:pt x="690" y="74"/>
                    </a:lnTo>
                    <a:lnTo>
                      <a:pt x="712" y="62"/>
                    </a:lnTo>
                    <a:lnTo>
                      <a:pt x="728" y="54"/>
                    </a:lnTo>
                    <a:lnTo>
                      <a:pt x="734" y="52"/>
                    </a:lnTo>
                    <a:lnTo>
                      <a:pt x="746" y="52"/>
                    </a:lnTo>
                    <a:lnTo>
                      <a:pt x="754" y="46"/>
                    </a:lnTo>
                    <a:lnTo>
                      <a:pt x="762" y="40"/>
                    </a:lnTo>
                    <a:lnTo>
                      <a:pt x="764" y="30"/>
                    </a:lnTo>
                    <a:lnTo>
                      <a:pt x="762" y="20"/>
                    </a:lnTo>
                    <a:lnTo>
                      <a:pt x="756" y="14"/>
                    </a:lnTo>
                    <a:lnTo>
                      <a:pt x="746" y="8"/>
                    </a:lnTo>
                    <a:lnTo>
                      <a:pt x="734" y="6"/>
                    </a:lnTo>
                    <a:lnTo>
                      <a:pt x="722" y="8"/>
                    </a:lnTo>
                    <a:lnTo>
                      <a:pt x="714" y="12"/>
                    </a:lnTo>
                    <a:lnTo>
                      <a:pt x="708" y="20"/>
                    </a:lnTo>
                    <a:lnTo>
                      <a:pt x="704" y="30"/>
                    </a:lnTo>
                    <a:lnTo>
                      <a:pt x="694" y="32"/>
                    </a:lnTo>
                    <a:lnTo>
                      <a:pt x="682" y="36"/>
                    </a:lnTo>
                    <a:lnTo>
                      <a:pt x="672" y="42"/>
                    </a:lnTo>
                    <a:lnTo>
                      <a:pt x="662" y="50"/>
                    </a:lnTo>
                    <a:lnTo>
                      <a:pt x="644" y="68"/>
                    </a:lnTo>
                    <a:lnTo>
                      <a:pt x="628" y="88"/>
                    </a:lnTo>
                    <a:lnTo>
                      <a:pt x="616" y="108"/>
                    </a:lnTo>
                    <a:lnTo>
                      <a:pt x="606" y="124"/>
                    </a:lnTo>
                    <a:lnTo>
                      <a:pt x="598" y="140"/>
                    </a:lnTo>
                    <a:lnTo>
                      <a:pt x="530" y="54"/>
                    </a:lnTo>
                    <a:lnTo>
                      <a:pt x="528" y="44"/>
                    </a:lnTo>
                    <a:lnTo>
                      <a:pt x="524" y="36"/>
                    </a:lnTo>
                    <a:lnTo>
                      <a:pt x="516" y="30"/>
                    </a:lnTo>
                    <a:lnTo>
                      <a:pt x="506" y="28"/>
                    </a:lnTo>
                    <a:lnTo>
                      <a:pt x="496" y="30"/>
                    </a:lnTo>
                    <a:lnTo>
                      <a:pt x="488" y="36"/>
                    </a:lnTo>
                    <a:lnTo>
                      <a:pt x="482" y="44"/>
                    </a:lnTo>
                    <a:lnTo>
                      <a:pt x="480" y="54"/>
                    </a:lnTo>
                    <a:lnTo>
                      <a:pt x="482" y="64"/>
                    </a:lnTo>
                    <a:lnTo>
                      <a:pt x="488" y="72"/>
                    </a:lnTo>
                    <a:lnTo>
                      <a:pt x="494" y="76"/>
                    </a:lnTo>
                    <a:lnTo>
                      <a:pt x="504" y="80"/>
                    </a:lnTo>
                    <a:lnTo>
                      <a:pt x="530" y="100"/>
                    </a:lnTo>
                    <a:lnTo>
                      <a:pt x="548" y="120"/>
                    </a:lnTo>
                    <a:lnTo>
                      <a:pt x="564" y="140"/>
                    </a:lnTo>
                    <a:lnTo>
                      <a:pt x="576" y="160"/>
                    </a:lnTo>
                    <a:lnTo>
                      <a:pt x="584" y="180"/>
                    </a:lnTo>
                    <a:lnTo>
                      <a:pt x="590" y="198"/>
                    </a:lnTo>
                    <a:lnTo>
                      <a:pt x="594" y="214"/>
                    </a:lnTo>
                    <a:lnTo>
                      <a:pt x="594" y="230"/>
                    </a:lnTo>
                    <a:lnTo>
                      <a:pt x="594" y="244"/>
                    </a:lnTo>
                    <a:lnTo>
                      <a:pt x="592" y="256"/>
                    </a:lnTo>
                    <a:lnTo>
                      <a:pt x="586" y="278"/>
                    </a:lnTo>
                    <a:lnTo>
                      <a:pt x="580" y="292"/>
                    </a:lnTo>
                    <a:lnTo>
                      <a:pt x="578" y="296"/>
                    </a:lnTo>
                    <a:lnTo>
                      <a:pt x="566" y="302"/>
                    </a:lnTo>
                    <a:lnTo>
                      <a:pt x="554" y="308"/>
                    </a:lnTo>
                    <a:lnTo>
                      <a:pt x="534" y="326"/>
                    </a:lnTo>
                    <a:lnTo>
                      <a:pt x="516" y="342"/>
                    </a:lnTo>
                    <a:lnTo>
                      <a:pt x="502" y="362"/>
                    </a:lnTo>
                    <a:lnTo>
                      <a:pt x="492" y="378"/>
                    </a:lnTo>
                    <a:lnTo>
                      <a:pt x="484" y="392"/>
                    </a:lnTo>
                    <a:lnTo>
                      <a:pt x="478" y="404"/>
                    </a:lnTo>
                    <a:lnTo>
                      <a:pt x="472" y="420"/>
                    </a:lnTo>
                    <a:lnTo>
                      <a:pt x="462" y="436"/>
                    </a:lnTo>
                    <a:lnTo>
                      <a:pt x="450" y="452"/>
                    </a:lnTo>
                    <a:lnTo>
                      <a:pt x="434" y="466"/>
                    </a:lnTo>
                    <a:lnTo>
                      <a:pt x="416" y="478"/>
                    </a:lnTo>
                    <a:lnTo>
                      <a:pt x="398" y="490"/>
                    </a:lnTo>
                    <a:lnTo>
                      <a:pt x="356" y="512"/>
                    </a:lnTo>
                    <a:lnTo>
                      <a:pt x="318" y="530"/>
                    </a:lnTo>
                    <a:lnTo>
                      <a:pt x="284" y="542"/>
                    </a:lnTo>
                    <a:lnTo>
                      <a:pt x="252" y="554"/>
                    </a:lnTo>
                    <a:lnTo>
                      <a:pt x="238" y="506"/>
                    </a:lnTo>
                    <a:lnTo>
                      <a:pt x="230" y="466"/>
                    </a:lnTo>
                    <a:lnTo>
                      <a:pt x="228" y="436"/>
                    </a:lnTo>
                    <a:lnTo>
                      <a:pt x="228" y="412"/>
                    </a:lnTo>
                    <a:lnTo>
                      <a:pt x="230" y="404"/>
                    </a:lnTo>
                    <a:lnTo>
                      <a:pt x="234" y="396"/>
                    </a:lnTo>
                    <a:lnTo>
                      <a:pt x="238" y="390"/>
                    </a:lnTo>
                    <a:lnTo>
                      <a:pt x="242" y="386"/>
                    </a:lnTo>
                    <a:lnTo>
                      <a:pt x="246" y="384"/>
                    </a:lnTo>
                    <a:lnTo>
                      <a:pt x="252" y="382"/>
                    </a:lnTo>
                    <a:lnTo>
                      <a:pt x="264" y="380"/>
                    </a:lnTo>
                    <a:lnTo>
                      <a:pt x="278" y="384"/>
                    </a:lnTo>
                    <a:lnTo>
                      <a:pt x="290" y="388"/>
                    </a:lnTo>
                    <a:lnTo>
                      <a:pt x="304" y="394"/>
                    </a:lnTo>
                    <a:lnTo>
                      <a:pt x="316" y="402"/>
                    </a:lnTo>
                    <a:lnTo>
                      <a:pt x="336" y="416"/>
                    </a:lnTo>
                    <a:lnTo>
                      <a:pt x="342" y="422"/>
                    </a:lnTo>
                    <a:lnTo>
                      <a:pt x="344" y="428"/>
                    </a:lnTo>
                    <a:lnTo>
                      <a:pt x="346" y="434"/>
                    </a:lnTo>
                    <a:lnTo>
                      <a:pt x="352" y="444"/>
                    </a:lnTo>
                    <a:lnTo>
                      <a:pt x="360" y="452"/>
                    </a:lnTo>
                    <a:lnTo>
                      <a:pt x="366" y="454"/>
                    </a:lnTo>
                    <a:lnTo>
                      <a:pt x="372" y="454"/>
                    </a:lnTo>
                    <a:lnTo>
                      <a:pt x="378" y="454"/>
                    </a:lnTo>
                    <a:lnTo>
                      <a:pt x="384" y="452"/>
                    </a:lnTo>
                    <a:lnTo>
                      <a:pt x="394" y="444"/>
                    </a:lnTo>
                    <a:lnTo>
                      <a:pt x="400" y="434"/>
                    </a:lnTo>
                    <a:lnTo>
                      <a:pt x="402" y="428"/>
                    </a:lnTo>
                    <a:lnTo>
                      <a:pt x="402" y="422"/>
                    </a:lnTo>
                    <a:lnTo>
                      <a:pt x="402" y="416"/>
                    </a:lnTo>
                    <a:lnTo>
                      <a:pt x="400" y="410"/>
                    </a:lnTo>
                    <a:lnTo>
                      <a:pt x="394" y="400"/>
                    </a:lnTo>
                    <a:lnTo>
                      <a:pt x="384" y="392"/>
                    </a:lnTo>
                    <a:lnTo>
                      <a:pt x="380" y="392"/>
                    </a:lnTo>
                    <a:lnTo>
                      <a:pt x="374" y="390"/>
                    </a:lnTo>
                    <a:lnTo>
                      <a:pt x="366" y="392"/>
                    </a:lnTo>
                    <a:lnTo>
                      <a:pt x="360" y="394"/>
                    </a:lnTo>
                    <a:lnTo>
                      <a:pt x="354" y="388"/>
                    </a:lnTo>
                    <a:lnTo>
                      <a:pt x="344" y="382"/>
                    </a:lnTo>
                    <a:lnTo>
                      <a:pt x="318" y="370"/>
                    </a:lnTo>
                    <a:lnTo>
                      <a:pt x="280" y="356"/>
                    </a:lnTo>
                    <a:lnTo>
                      <a:pt x="294" y="324"/>
                    </a:lnTo>
                    <a:lnTo>
                      <a:pt x="308" y="298"/>
                    </a:lnTo>
                    <a:lnTo>
                      <a:pt x="324" y="278"/>
                    </a:lnTo>
                    <a:lnTo>
                      <a:pt x="340" y="262"/>
                    </a:lnTo>
                    <a:lnTo>
                      <a:pt x="356" y="250"/>
                    </a:lnTo>
                    <a:lnTo>
                      <a:pt x="372" y="242"/>
                    </a:lnTo>
                    <a:lnTo>
                      <a:pt x="388" y="236"/>
                    </a:lnTo>
                    <a:lnTo>
                      <a:pt x="402" y="234"/>
                    </a:lnTo>
                    <a:lnTo>
                      <a:pt x="418" y="234"/>
                    </a:lnTo>
                    <a:lnTo>
                      <a:pt x="430" y="234"/>
                    </a:lnTo>
                    <a:lnTo>
                      <a:pt x="452" y="240"/>
                    </a:lnTo>
                    <a:lnTo>
                      <a:pt x="468" y="246"/>
                    </a:lnTo>
                    <a:lnTo>
                      <a:pt x="472" y="248"/>
                    </a:lnTo>
                    <a:lnTo>
                      <a:pt x="474" y="218"/>
                    </a:lnTo>
                    <a:lnTo>
                      <a:pt x="454" y="210"/>
                    </a:lnTo>
                    <a:lnTo>
                      <a:pt x="436" y="204"/>
                    </a:lnTo>
                    <a:lnTo>
                      <a:pt x="422" y="202"/>
                    </a:lnTo>
                    <a:lnTo>
                      <a:pt x="408" y="202"/>
                    </a:lnTo>
                    <a:lnTo>
                      <a:pt x="390" y="202"/>
                    </a:lnTo>
                    <a:lnTo>
                      <a:pt x="384" y="204"/>
                    </a:lnTo>
                    <a:lnTo>
                      <a:pt x="390" y="198"/>
                    </a:lnTo>
                    <a:lnTo>
                      <a:pt x="394" y="188"/>
                    </a:lnTo>
                    <a:lnTo>
                      <a:pt x="402" y="168"/>
                    </a:lnTo>
                    <a:lnTo>
                      <a:pt x="408" y="146"/>
                    </a:lnTo>
                    <a:lnTo>
                      <a:pt x="410" y="122"/>
                    </a:lnTo>
                    <a:lnTo>
                      <a:pt x="412" y="78"/>
                    </a:lnTo>
                    <a:lnTo>
                      <a:pt x="412" y="52"/>
                    </a:lnTo>
                    <a:lnTo>
                      <a:pt x="418" y="48"/>
                    </a:lnTo>
                    <a:lnTo>
                      <a:pt x="422" y="42"/>
                    </a:lnTo>
                    <a:lnTo>
                      <a:pt x="424" y="36"/>
                    </a:lnTo>
                    <a:lnTo>
                      <a:pt x="426" y="30"/>
                    </a:lnTo>
                    <a:lnTo>
                      <a:pt x="424" y="24"/>
                    </a:lnTo>
                    <a:lnTo>
                      <a:pt x="422" y="18"/>
                    </a:lnTo>
                    <a:lnTo>
                      <a:pt x="416" y="10"/>
                    </a:lnTo>
                    <a:lnTo>
                      <a:pt x="408" y="4"/>
                    </a:lnTo>
                    <a:lnTo>
                      <a:pt x="396" y="2"/>
                    </a:lnTo>
                    <a:lnTo>
                      <a:pt x="384" y="4"/>
                    </a:lnTo>
                    <a:lnTo>
                      <a:pt x="374" y="8"/>
                    </a:lnTo>
                    <a:lnTo>
                      <a:pt x="368" y="18"/>
                    </a:lnTo>
                    <a:lnTo>
                      <a:pt x="366" y="22"/>
                    </a:lnTo>
                    <a:lnTo>
                      <a:pt x="366" y="28"/>
                    </a:lnTo>
                    <a:lnTo>
                      <a:pt x="366" y="34"/>
                    </a:lnTo>
                    <a:lnTo>
                      <a:pt x="368" y="38"/>
                    </a:lnTo>
                    <a:lnTo>
                      <a:pt x="374" y="48"/>
                    </a:lnTo>
                    <a:lnTo>
                      <a:pt x="384" y="54"/>
                    </a:lnTo>
                    <a:lnTo>
                      <a:pt x="396" y="56"/>
                    </a:lnTo>
                    <a:lnTo>
                      <a:pt x="398" y="70"/>
                    </a:lnTo>
                    <a:lnTo>
                      <a:pt x="398" y="86"/>
                    </a:lnTo>
                    <a:lnTo>
                      <a:pt x="396" y="102"/>
                    </a:lnTo>
                    <a:lnTo>
                      <a:pt x="392" y="118"/>
                    </a:lnTo>
                    <a:lnTo>
                      <a:pt x="388" y="134"/>
                    </a:lnTo>
                    <a:lnTo>
                      <a:pt x="382" y="148"/>
                    </a:lnTo>
                    <a:lnTo>
                      <a:pt x="368" y="178"/>
                    </a:lnTo>
                    <a:lnTo>
                      <a:pt x="352" y="202"/>
                    </a:lnTo>
                    <a:lnTo>
                      <a:pt x="338" y="224"/>
                    </a:lnTo>
                    <a:lnTo>
                      <a:pt x="324" y="242"/>
                    </a:lnTo>
                    <a:lnTo>
                      <a:pt x="324" y="226"/>
                    </a:lnTo>
                    <a:lnTo>
                      <a:pt x="322" y="212"/>
                    </a:lnTo>
                    <a:lnTo>
                      <a:pt x="318" y="200"/>
                    </a:lnTo>
                    <a:lnTo>
                      <a:pt x="312" y="190"/>
                    </a:lnTo>
                    <a:lnTo>
                      <a:pt x="302" y="182"/>
                    </a:lnTo>
                    <a:lnTo>
                      <a:pt x="294" y="176"/>
                    </a:lnTo>
                    <a:lnTo>
                      <a:pt x="282" y="170"/>
                    </a:lnTo>
                    <a:lnTo>
                      <a:pt x="272" y="164"/>
                    </a:lnTo>
                    <a:lnTo>
                      <a:pt x="250" y="158"/>
                    </a:lnTo>
                    <a:lnTo>
                      <a:pt x="230" y="156"/>
                    </a:lnTo>
                    <a:lnTo>
                      <a:pt x="212" y="154"/>
                    </a:lnTo>
                    <a:lnTo>
                      <a:pt x="170" y="138"/>
                    </a:lnTo>
                    <a:lnTo>
                      <a:pt x="130" y="122"/>
                    </a:lnTo>
                    <a:lnTo>
                      <a:pt x="96" y="112"/>
                    </a:lnTo>
                    <a:lnTo>
                      <a:pt x="70" y="106"/>
                    </a:lnTo>
                    <a:lnTo>
                      <a:pt x="64" y="102"/>
                    </a:lnTo>
                    <a:lnTo>
                      <a:pt x="56" y="102"/>
                    </a:lnTo>
                    <a:lnTo>
                      <a:pt x="44" y="104"/>
                    </a:lnTo>
                    <a:lnTo>
                      <a:pt x="34" y="108"/>
                    </a:lnTo>
                    <a:lnTo>
                      <a:pt x="28" y="116"/>
                    </a:lnTo>
                    <a:lnTo>
                      <a:pt x="26" y="122"/>
                    </a:lnTo>
                    <a:lnTo>
                      <a:pt x="26" y="126"/>
                    </a:lnTo>
                    <a:lnTo>
                      <a:pt x="26" y="132"/>
                    </a:lnTo>
                    <a:lnTo>
                      <a:pt x="28" y="136"/>
                    </a:lnTo>
                    <a:lnTo>
                      <a:pt x="34" y="144"/>
                    </a:lnTo>
                    <a:lnTo>
                      <a:pt x="44" y="150"/>
                    </a:lnTo>
                    <a:lnTo>
                      <a:pt x="56" y="152"/>
                    </a:lnTo>
                    <a:lnTo>
                      <a:pt x="66" y="152"/>
                    </a:lnTo>
                    <a:lnTo>
                      <a:pt x="74" y="146"/>
                    </a:lnTo>
                    <a:lnTo>
                      <a:pt x="80" y="140"/>
                    </a:lnTo>
                    <a:lnTo>
                      <a:pt x="84" y="132"/>
                    </a:lnTo>
                    <a:lnTo>
                      <a:pt x="112" y="140"/>
                    </a:lnTo>
                    <a:lnTo>
                      <a:pt x="142" y="150"/>
                    </a:lnTo>
                    <a:lnTo>
                      <a:pt x="206" y="174"/>
                    </a:lnTo>
                    <a:lnTo>
                      <a:pt x="278" y="202"/>
                    </a:lnTo>
                    <a:lnTo>
                      <a:pt x="282" y="206"/>
                    </a:lnTo>
                    <a:lnTo>
                      <a:pt x="286" y="212"/>
                    </a:lnTo>
                    <a:lnTo>
                      <a:pt x="290" y="222"/>
                    </a:lnTo>
                    <a:lnTo>
                      <a:pt x="288" y="236"/>
                    </a:lnTo>
                    <a:lnTo>
                      <a:pt x="286" y="252"/>
                    </a:lnTo>
                    <a:lnTo>
                      <a:pt x="280" y="268"/>
                    </a:lnTo>
                    <a:lnTo>
                      <a:pt x="272" y="286"/>
                    </a:lnTo>
                    <a:lnTo>
                      <a:pt x="252" y="322"/>
                    </a:lnTo>
                    <a:lnTo>
                      <a:pt x="228" y="356"/>
                    </a:lnTo>
                    <a:lnTo>
                      <a:pt x="208" y="386"/>
                    </a:lnTo>
                    <a:lnTo>
                      <a:pt x="186" y="412"/>
                    </a:lnTo>
                    <a:lnTo>
                      <a:pt x="172" y="402"/>
                    </a:lnTo>
                    <a:lnTo>
                      <a:pt x="160" y="390"/>
                    </a:lnTo>
                    <a:lnTo>
                      <a:pt x="150" y="380"/>
                    </a:lnTo>
                    <a:lnTo>
                      <a:pt x="140" y="368"/>
                    </a:lnTo>
                    <a:lnTo>
                      <a:pt x="134" y="358"/>
                    </a:lnTo>
                    <a:lnTo>
                      <a:pt x="128" y="348"/>
                    </a:lnTo>
                    <a:lnTo>
                      <a:pt x="120" y="328"/>
                    </a:lnTo>
                    <a:lnTo>
                      <a:pt x="118" y="308"/>
                    </a:lnTo>
                    <a:lnTo>
                      <a:pt x="120" y="290"/>
                    </a:lnTo>
                    <a:lnTo>
                      <a:pt x="122" y="274"/>
                    </a:lnTo>
                    <a:lnTo>
                      <a:pt x="128" y="260"/>
                    </a:lnTo>
                    <a:lnTo>
                      <a:pt x="134" y="256"/>
                    </a:lnTo>
                    <a:lnTo>
                      <a:pt x="138" y="252"/>
                    </a:lnTo>
                    <a:lnTo>
                      <a:pt x="142" y="244"/>
                    </a:lnTo>
                    <a:lnTo>
                      <a:pt x="142" y="236"/>
                    </a:lnTo>
                    <a:lnTo>
                      <a:pt x="140" y="226"/>
                    </a:lnTo>
                    <a:lnTo>
                      <a:pt x="136" y="216"/>
                    </a:lnTo>
                    <a:lnTo>
                      <a:pt x="128" y="210"/>
                    </a:lnTo>
                    <a:lnTo>
                      <a:pt x="118" y="208"/>
                    </a:lnTo>
                    <a:lnTo>
                      <a:pt x="108" y="210"/>
                    </a:lnTo>
                    <a:lnTo>
                      <a:pt x="100" y="216"/>
                    </a:lnTo>
                    <a:lnTo>
                      <a:pt x="94" y="226"/>
                    </a:lnTo>
                    <a:lnTo>
                      <a:pt x="92" y="236"/>
                    </a:lnTo>
                    <a:lnTo>
                      <a:pt x="90" y="242"/>
                    </a:lnTo>
                    <a:lnTo>
                      <a:pt x="90" y="252"/>
                    </a:lnTo>
                    <a:lnTo>
                      <a:pt x="94" y="274"/>
                    </a:lnTo>
                    <a:lnTo>
                      <a:pt x="100" y="302"/>
                    </a:lnTo>
                    <a:lnTo>
                      <a:pt x="106" y="330"/>
                    </a:lnTo>
                    <a:lnTo>
                      <a:pt x="120" y="378"/>
                    </a:lnTo>
                    <a:lnTo>
                      <a:pt x="128" y="400"/>
                    </a:lnTo>
                    <a:lnTo>
                      <a:pt x="52" y="388"/>
                    </a:lnTo>
                    <a:lnTo>
                      <a:pt x="52" y="386"/>
                    </a:lnTo>
                    <a:lnTo>
                      <a:pt x="50" y="374"/>
                    </a:lnTo>
                    <a:lnTo>
                      <a:pt x="44" y="364"/>
                    </a:lnTo>
                    <a:lnTo>
                      <a:pt x="36" y="358"/>
                    </a:lnTo>
                    <a:lnTo>
                      <a:pt x="32" y="356"/>
                    </a:lnTo>
                    <a:lnTo>
                      <a:pt x="26" y="356"/>
                    </a:lnTo>
                    <a:lnTo>
                      <a:pt x="22" y="356"/>
                    </a:lnTo>
                    <a:lnTo>
                      <a:pt x="16" y="358"/>
                    </a:lnTo>
                    <a:lnTo>
                      <a:pt x="8" y="364"/>
                    </a:lnTo>
                    <a:lnTo>
                      <a:pt x="2" y="374"/>
                    </a:lnTo>
                    <a:lnTo>
                      <a:pt x="0" y="384"/>
                    </a:lnTo>
                    <a:lnTo>
                      <a:pt x="2" y="396"/>
                    </a:lnTo>
                    <a:lnTo>
                      <a:pt x="8" y="406"/>
                    </a:lnTo>
                    <a:lnTo>
                      <a:pt x="16" y="412"/>
                    </a:lnTo>
                    <a:lnTo>
                      <a:pt x="20" y="414"/>
                    </a:lnTo>
                    <a:lnTo>
                      <a:pt x="26" y="414"/>
                    </a:lnTo>
                    <a:lnTo>
                      <a:pt x="68" y="418"/>
                    </a:lnTo>
                    <a:lnTo>
                      <a:pt x="104" y="424"/>
                    </a:lnTo>
                    <a:lnTo>
                      <a:pt x="134" y="432"/>
                    </a:lnTo>
                    <a:lnTo>
                      <a:pt x="158" y="442"/>
                    </a:lnTo>
                    <a:lnTo>
                      <a:pt x="178" y="454"/>
                    </a:lnTo>
                    <a:lnTo>
                      <a:pt x="192" y="468"/>
                    </a:lnTo>
                    <a:lnTo>
                      <a:pt x="202" y="482"/>
                    </a:lnTo>
                    <a:lnTo>
                      <a:pt x="210" y="496"/>
                    </a:lnTo>
                    <a:lnTo>
                      <a:pt x="214" y="510"/>
                    </a:lnTo>
                    <a:lnTo>
                      <a:pt x="216" y="522"/>
                    </a:lnTo>
                    <a:lnTo>
                      <a:pt x="216" y="536"/>
                    </a:lnTo>
                    <a:lnTo>
                      <a:pt x="216" y="546"/>
                    </a:lnTo>
                    <a:lnTo>
                      <a:pt x="212" y="564"/>
                    </a:lnTo>
                    <a:lnTo>
                      <a:pt x="210" y="570"/>
                    </a:lnTo>
                    <a:lnTo>
                      <a:pt x="188" y="610"/>
                    </a:lnTo>
                    <a:lnTo>
                      <a:pt x="168" y="650"/>
                    </a:lnTo>
                    <a:lnTo>
                      <a:pt x="154" y="686"/>
                    </a:lnTo>
                    <a:lnTo>
                      <a:pt x="144" y="718"/>
                    </a:lnTo>
                    <a:lnTo>
                      <a:pt x="134" y="748"/>
                    </a:lnTo>
                    <a:lnTo>
                      <a:pt x="130" y="776"/>
                    </a:lnTo>
                    <a:lnTo>
                      <a:pt x="126" y="802"/>
                    </a:lnTo>
                    <a:lnTo>
                      <a:pt x="124" y="824"/>
                    </a:lnTo>
                    <a:lnTo>
                      <a:pt x="124" y="844"/>
                    </a:lnTo>
                    <a:lnTo>
                      <a:pt x="126" y="860"/>
                    </a:lnTo>
                    <a:lnTo>
                      <a:pt x="130" y="886"/>
                    </a:lnTo>
                    <a:lnTo>
                      <a:pt x="134" y="902"/>
                    </a:lnTo>
                    <a:lnTo>
                      <a:pt x="136" y="908"/>
                    </a:lnTo>
                    <a:lnTo>
                      <a:pt x="150" y="928"/>
                    </a:lnTo>
                    <a:lnTo>
                      <a:pt x="162" y="950"/>
                    </a:lnTo>
                    <a:lnTo>
                      <a:pt x="172" y="970"/>
                    </a:lnTo>
                    <a:lnTo>
                      <a:pt x="180" y="990"/>
                    </a:lnTo>
                    <a:lnTo>
                      <a:pt x="188" y="1010"/>
                    </a:lnTo>
                    <a:lnTo>
                      <a:pt x="192" y="1030"/>
                    </a:lnTo>
                    <a:lnTo>
                      <a:pt x="200" y="1068"/>
                    </a:lnTo>
                    <a:lnTo>
                      <a:pt x="202" y="1104"/>
                    </a:lnTo>
                    <a:lnTo>
                      <a:pt x="202" y="1138"/>
                    </a:lnTo>
                    <a:lnTo>
                      <a:pt x="198" y="1170"/>
                    </a:lnTo>
                    <a:lnTo>
                      <a:pt x="190" y="1200"/>
                    </a:lnTo>
                    <a:lnTo>
                      <a:pt x="182" y="1228"/>
                    </a:lnTo>
                    <a:lnTo>
                      <a:pt x="172" y="1252"/>
                    </a:lnTo>
                    <a:lnTo>
                      <a:pt x="162" y="1274"/>
                    </a:lnTo>
                    <a:lnTo>
                      <a:pt x="152" y="1292"/>
                    </a:lnTo>
                    <a:lnTo>
                      <a:pt x="136" y="1316"/>
                    </a:lnTo>
                    <a:lnTo>
                      <a:pt x="130" y="1324"/>
                    </a:lnTo>
                    <a:lnTo>
                      <a:pt x="134" y="1360"/>
                    </a:lnTo>
                    <a:lnTo>
                      <a:pt x="136" y="1396"/>
                    </a:lnTo>
                    <a:lnTo>
                      <a:pt x="138" y="1432"/>
                    </a:lnTo>
                    <a:lnTo>
                      <a:pt x="138" y="1470"/>
                    </a:lnTo>
                    <a:lnTo>
                      <a:pt x="134" y="1542"/>
                    </a:lnTo>
                    <a:lnTo>
                      <a:pt x="128" y="1610"/>
                    </a:lnTo>
                    <a:lnTo>
                      <a:pt x="122" y="1670"/>
                    </a:lnTo>
                    <a:lnTo>
                      <a:pt x="114" y="1718"/>
                    </a:lnTo>
                    <a:lnTo>
                      <a:pt x="108" y="1760"/>
                    </a:lnTo>
                    <a:lnTo>
                      <a:pt x="98" y="1770"/>
                    </a:lnTo>
                    <a:lnTo>
                      <a:pt x="88" y="1786"/>
                    </a:lnTo>
                    <a:lnTo>
                      <a:pt x="80" y="1804"/>
                    </a:lnTo>
                    <a:lnTo>
                      <a:pt x="74" y="1826"/>
                    </a:lnTo>
                    <a:lnTo>
                      <a:pt x="68" y="1850"/>
                    </a:lnTo>
                    <a:lnTo>
                      <a:pt x="64" y="1878"/>
                    </a:lnTo>
                    <a:lnTo>
                      <a:pt x="56" y="1940"/>
                    </a:lnTo>
                    <a:lnTo>
                      <a:pt x="54" y="2010"/>
                    </a:lnTo>
                    <a:lnTo>
                      <a:pt x="54" y="2084"/>
                    </a:lnTo>
                    <a:lnTo>
                      <a:pt x="58" y="2162"/>
                    </a:lnTo>
                    <a:lnTo>
                      <a:pt x="62" y="2242"/>
                    </a:lnTo>
                    <a:lnTo>
                      <a:pt x="68" y="2320"/>
                    </a:lnTo>
                    <a:lnTo>
                      <a:pt x="76" y="2394"/>
                    </a:lnTo>
                    <a:lnTo>
                      <a:pt x="90" y="2524"/>
                    </a:lnTo>
                    <a:lnTo>
                      <a:pt x="102" y="2616"/>
                    </a:lnTo>
                    <a:lnTo>
                      <a:pt x="108" y="2650"/>
                    </a:lnTo>
                    <a:lnTo>
                      <a:pt x="166" y="2650"/>
                    </a:lnTo>
                    <a:lnTo>
                      <a:pt x="156" y="2632"/>
                    </a:lnTo>
                    <a:lnTo>
                      <a:pt x="148" y="2612"/>
                    </a:lnTo>
                    <a:lnTo>
                      <a:pt x="140" y="2590"/>
                    </a:lnTo>
                    <a:lnTo>
                      <a:pt x="134" y="2566"/>
                    </a:lnTo>
                    <a:lnTo>
                      <a:pt x="122" y="2512"/>
                    </a:lnTo>
                    <a:lnTo>
                      <a:pt x="114" y="2454"/>
                    </a:lnTo>
                    <a:lnTo>
                      <a:pt x="106" y="2392"/>
                    </a:lnTo>
                    <a:lnTo>
                      <a:pt x="102" y="2328"/>
                    </a:lnTo>
                    <a:lnTo>
                      <a:pt x="100" y="2262"/>
                    </a:lnTo>
                    <a:lnTo>
                      <a:pt x="98" y="2196"/>
                    </a:lnTo>
                    <a:lnTo>
                      <a:pt x="100" y="2074"/>
                    </a:lnTo>
                    <a:lnTo>
                      <a:pt x="102" y="1972"/>
                    </a:lnTo>
                    <a:lnTo>
                      <a:pt x="108" y="1878"/>
                    </a:lnTo>
                    <a:lnTo>
                      <a:pt x="122" y="1846"/>
                    </a:lnTo>
                    <a:lnTo>
                      <a:pt x="134" y="1808"/>
                    </a:lnTo>
                    <a:lnTo>
                      <a:pt x="144" y="1768"/>
                    </a:lnTo>
                    <a:lnTo>
                      <a:pt x="152" y="1724"/>
                    </a:lnTo>
                    <a:lnTo>
                      <a:pt x="158" y="1678"/>
                    </a:lnTo>
                    <a:lnTo>
                      <a:pt x="164" y="1632"/>
                    </a:lnTo>
                    <a:lnTo>
                      <a:pt x="170" y="1540"/>
                    </a:lnTo>
                    <a:lnTo>
                      <a:pt x="172" y="1456"/>
                    </a:lnTo>
                    <a:lnTo>
                      <a:pt x="174" y="1384"/>
                    </a:lnTo>
                    <a:lnTo>
                      <a:pt x="172" y="1320"/>
                    </a:lnTo>
                    <a:lnTo>
                      <a:pt x="184" y="1308"/>
                    </a:lnTo>
                    <a:lnTo>
                      <a:pt x="194" y="1296"/>
                    </a:lnTo>
                    <a:lnTo>
                      <a:pt x="202" y="1282"/>
                    </a:lnTo>
                    <a:lnTo>
                      <a:pt x="210" y="1268"/>
                    </a:lnTo>
                    <a:lnTo>
                      <a:pt x="224" y="1240"/>
                    </a:lnTo>
                    <a:lnTo>
                      <a:pt x="232" y="1210"/>
                    </a:lnTo>
                    <a:lnTo>
                      <a:pt x="238" y="1178"/>
                    </a:lnTo>
                    <a:lnTo>
                      <a:pt x="240" y="1148"/>
                    </a:lnTo>
                    <a:lnTo>
                      <a:pt x="240" y="1116"/>
                    </a:lnTo>
                    <a:lnTo>
                      <a:pt x="238" y="1086"/>
                    </a:lnTo>
                    <a:lnTo>
                      <a:pt x="234" y="1058"/>
                    </a:lnTo>
                    <a:lnTo>
                      <a:pt x="230" y="1032"/>
                    </a:lnTo>
                    <a:lnTo>
                      <a:pt x="220" y="988"/>
                    </a:lnTo>
                    <a:lnTo>
                      <a:pt x="212" y="958"/>
                    </a:lnTo>
                    <a:lnTo>
                      <a:pt x="208" y="946"/>
                    </a:lnTo>
                    <a:lnTo>
                      <a:pt x="212" y="908"/>
                    </a:lnTo>
                    <a:lnTo>
                      <a:pt x="218" y="870"/>
                    </a:lnTo>
                    <a:lnTo>
                      <a:pt x="230" y="836"/>
                    </a:lnTo>
                    <a:lnTo>
                      <a:pt x="244" y="802"/>
                    </a:lnTo>
                    <a:lnTo>
                      <a:pt x="258" y="772"/>
                    </a:lnTo>
                    <a:lnTo>
                      <a:pt x="276" y="744"/>
                    </a:lnTo>
                    <a:lnTo>
                      <a:pt x="294" y="718"/>
                    </a:lnTo>
                    <a:lnTo>
                      <a:pt x="312" y="694"/>
                    </a:lnTo>
                    <a:lnTo>
                      <a:pt x="332" y="672"/>
                    </a:lnTo>
                    <a:lnTo>
                      <a:pt x="350" y="652"/>
                    </a:lnTo>
                    <a:lnTo>
                      <a:pt x="382" y="622"/>
                    </a:lnTo>
                    <a:lnTo>
                      <a:pt x="404" y="604"/>
                    </a:lnTo>
                    <a:lnTo>
                      <a:pt x="412" y="598"/>
                    </a:lnTo>
                    <a:lnTo>
                      <a:pt x="426" y="592"/>
                    </a:lnTo>
                    <a:lnTo>
                      <a:pt x="442" y="588"/>
                    </a:lnTo>
                    <a:lnTo>
                      <a:pt x="460" y="586"/>
                    </a:lnTo>
                    <a:lnTo>
                      <a:pt x="480" y="584"/>
                    </a:lnTo>
                    <a:lnTo>
                      <a:pt x="524" y="584"/>
                    </a:lnTo>
                    <a:lnTo>
                      <a:pt x="568" y="586"/>
                    </a:lnTo>
                    <a:lnTo>
                      <a:pt x="612" y="592"/>
                    </a:lnTo>
                    <a:lnTo>
                      <a:pt x="652" y="596"/>
                    </a:lnTo>
                    <a:lnTo>
                      <a:pt x="706" y="606"/>
                    </a:lnTo>
                    <a:lnTo>
                      <a:pt x="714" y="608"/>
                    </a:lnTo>
                    <a:lnTo>
                      <a:pt x="726" y="606"/>
                    </a:lnTo>
                    <a:lnTo>
                      <a:pt x="734" y="600"/>
                    </a:lnTo>
                    <a:lnTo>
                      <a:pt x="740" y="590"/>
                    </a:lnTo>
                    <a:lnTo>
                      <a:pt x="742" y="580"/>
                    </a:lnTo>
                    <a:lnTo>
                      <a:pt x="740" y="570"/>
                    </a:lnTo>
                    <a:lnTo>
                      <a:pt x="734" y="560"/>
                    </a:lnTo>
                    <a:lnTo>
                      <a:pt x="726" y="554"/>
                    </a:lnTo>
                    <a:lnTo>
                      <a:pt x="716" y="552"/>
                    </a:lnTo>
                    <a:lnTo>
                      <a:pt x="706" y="554"/>
                    </a:lnTo>
                    <a:lnTo>
                      <a:pt x="698" y="558"/>
                    </a:lnTo>
                    <a:lnTo>
                      <a:pt x="692" y="566"/>
                    </a:lnTo>
                    <a:lnTo>
                      <a:pt x="688" y="576"/>
                    </a:lnTo>
                    <a:lnTo>
                      <a:pt x="528" y="554"/>
                    </a:lnTo>
                    <a:lnTo>
                      <a:pt x="596" y="512"/>
                    </a:lnTo>
                    <a:lnTo>
                      <a:pt x="608" y="504"/>
                    </a:lnTo>
                    <a:lnTo>
                      <a:pt x="624" y="498"/>
                    </a:lnTo>
                    <a:lnTo>
                      <a:pt x="644" y="494"/>
                    </a:lnTo>
                    <a:lnTo>
                      <a:pt x="668" y="490"/>
                    </a:lnTo>
                    <a:lnTo>
                      <a:pt x="720" y="488"/>
                    </a:lnTo>
                    <a:lnTo>
                      <a:pt x="778" y="490"/>
                    </a:lnTo>
                    <a:lnTo>
                      <a:pt x="834" y="492"/>
                    </a:lnTo>
                    <a:lnTo>
                      <a:pt x="880" y="496"/>
                    </a:lnTo>
                    <a:lnTo>
                      <a:pt x="926" y="500"/>
                    </a:lnTo>
                    <a:lnTo>
                      <a:pt x="940" y="516"/>
                    </a:lnTo>
                    <a:lnTo>
                      <a:pt x="956" y="530"/>
                    </a:lnTo>
                    <a:lnTo>
                      <a:pt x="970" y="542"/>
                    </a:lnTo>
                    <a:lnTo>
                      <a:pt x="984" y="554"/>
                    </a:lnTo>
                    <a:lnTo>
                      <a:pt x="998" y="562"/>
                    </a:lnTo>
                    <a:lnTo>
                      <a:pt x="1012" y="570"/>
                    </a:lnTo>
                    <a:lnTo>
                      <a:pt x="1038" y="580"/>
                    </a:lnTo>
                    <a:lnTo>
                      <a:pt x="1064" y="586"/>
                    </a:lnTo>
                    <a:lnTo>
                      <a:pt x="1088" y="588"/>
                    </a:lnTo>
                    <a:lnTo>
                      <a:pt x="1112" y="586"/>
                    </a:lnTo>
                    <a:lnTo>
                      <a:pt x="1132" y="580"/>
                    </a:lnTo>
                    <a:lnTo>
                      <a:pt x="1152" y="574"/>
                    </a:lnTo>
                    <a:lnTo>
                      <a:pt x="1168" y="566"/>
                    </a:lnTo>
                    <a:lnTo>
                      <a:pt x="1184" y="556"/>
                    </a:lnTo>
                    <a:lnTo>
                      <a:pt x="1196" y="548"/>
                    </a:lnTo>
                    <a:lnTo>
                      <a:pt x="1214" y="532"/>
                    </a:lnTo>
                    <a:lnTo>
                      <a:pt x="1220" y="526"/>
                    </a:lnTo>
                    <a:lnTo>
                      <a:pt x="1230" y="524"/>
                    </a:lnTo>
                    <a:lnTo>
                      <a:pt x="1240" y="518"/>
                    </a:lnTo>
                    <a:lnTo>
                      <a:pt x="1246" y="510"/>
                    </a:lnTo>
                    <a:lnTo>
                      <a:pt x="1248" y="498"/>
                    </a:lnTo>
                    <a:lnTo>
                      <a:pt x="1246" y="488"/>
                    </a:lnTo>
                    <a:lnTo>
                      <a:pt x="1240" y="480"/>
                    </a:lnTo>
                    <a:lnTo>
                      <a:pt x="1232" y="474"/>
                    </a:lnTo>
                    <a:lnTo>
                      <a:pt x="1220" y="470"/>
                    </a:lnTo>
                    <a:lnTo>
                      <a:pt x="1210" y="472"/>
                    </a:lnTo>
                    <a:lnTo>
                      <a:pt x="1200" y="478"/>
                    </a:lnTo>
                    <a:lnTo>
                      <a:pt x="1194" y="488"/>
                    </a:lnTo>
                    <a:lnTo>
                      <a:pt x="1192" y="498"/>
                    </a:lnTo>
                    <a:lnTo>
                      <a:pt x="1194" y="508"/>
                    </a:lnTo>
                    <a:lnTo>
                      <a:pt x="1200" y="518"/>
                    </a:lnTo>
                    <a:lnTo>
                      <a:pt x="1178" y="534"/>
                    </a:lnTo>
                    <a:lnTo>
                      <a:pt x="1156" y="546"/>
                    </a:lnTo>
                    <a:lnTo>
                      <a:pt x="1136" y="552"/>
                    </a:lnTo>
                    <a:lnTo>
                      <a:pt x="1118" y="556"/>
                    </a:lnTo>
                    <a:lnTo>
                      <a:pt x="1102" y="556"/>
                    </a:lnTo>
                    <a:lnTo>
                      <a:pt x="1092" y="556"/>
                    </a:lnTo>
                    <a:lnTo>
                      <a:pt x="1082" y="554"/>
                    </a:lnTo>
                    <a:lnTo>
                      <a:pt x="1130" y="480"/>
                    </a:lnTo>
                    <a:lnTo>
                      <a:pt x="1136" y="474"/>
                    </a:lnTo>
                    <a:lnTo>
                      <a:pt x="1142" y="468"/>
                    </a:lnTo>
                    <a:lnTo>
                      <a:pt x="1146" y="462"/>
                    </a:lnTo>
                    <a:lnTo>
                      <a:pt x="1146" y="452"/>
                    </a:lnTo>
                    <a:lnTo>
                      <a:pt x="1146" y="446"/>
                    </a:lnTo>
                    <a:lnTo>
                      <a:pt x="1144" y="442"/>
                    </a:lnTo>
                    <a:lnTo>
                      <a:pt x="1138" y="432"/>
                    </a:lnTo>
                    <a:lnTo>
                      <a:pt x="1130" y="426"/>
                    </a:lnTo>
                    <a:lnTo>
                      <a:pt x="1124" y="424"/>
                    </a:lnTo>
                    <a:lnTo>
                      <a:pt x="1118" y="422"/>
                    </a:lnTo>
                    <a:lnTo>
                      <a:pt x="1112" y="424"/>
                    </a:lnTo>
                    <a:lnTo>
                      <a:pt x="1106" y="424"/>
                    </a:lnTo>
                    <a:lnTo>
                      <a:pt x="1096" y="432"/>
                    </a:lnTo>
                    <a:lnTo>
                      <a:pt x="1090" y="440"/>
                    </a:lnTo>
                    <a:lnTo>
                      <a:pt x="1088" y="446"/>
                    </a:lnTo>
                    <a:lnTo>
                      <a:pt x="1088" y="452"/>
                    </a:lnTo>
                    <a:lnTo>
                      <a:pt x="1088" y="460"/>
                    </a:lnTo>
                    <a:lnTo>
                      <a:pt x="1092" y="468"/>
                    </a:lnTo>
                    <a:lnTo>
                      <a:pt x="1098" y="474"/>
                    </a:lnTo>
                    <a:lnTo>
                      <a:pt x="1104" y="480"/>
                    </a:lnTo>
                    <a:lnTo>
                      <a:pt x="1084" y="504"/>
                    </a:lnTo>
                    <a:lnTo>
                      <a:pt x="1062" y="526"/>
                    </a:lnTo>
                    <a:lnTo>
                      <a:pt x="1036" y="548"/>
                    </a:lnTo>
                    <a:lnTo>
                      <a:pt x="1018" y="524"/>
                    </a:lnTo>
                    <a:lnTo>
                      <a:pt x="1002" y="506"/>
                    </a:lnTo>
                    <a:lnTo>
                      <a:pt x="986" y="494"/>
                    </a:lnTo>
                    <a:lnTo>
                      <a:pt x="974" y="488"/>
                    </a:lnTo>
                    <a:lnTo>
                      <a:pt x="964" y="484"/>
                    </a:lnTo>
                    <a:lnTo>
                      <a:pt x="958" y="484"/>
                    </a:lnTo>
                    <a:lnTo>
                      <a:pt x="952" y="484"/>
                    </a:lnTo>
                    <a:lnTo>
                      <a:pt x="950" y="460"/>
                    </a:lnTo>
                    <a:lnTo>
                      <a:pt x="952" y="440"/>
                    </a:lnTo>
                    <a:lnTo>
                      <a:pt x="956" y="422"/>
                    </a:lnTo>
                    <a:lnTo>
                      <a:pt x="962" y="408"/>
                    </a:lnTo>
                    <a:lnTo>
                      <a:pt x="972" y="398"/>
                    </a:lnTo>
                    <a:lnTo>
                      <a:pt x="982" y="390"/>
                    </a:lnTo>
                    <a:lnTo>
                      <a:pt x="992" y="384"/>
                    </a:lnTo>
                    <a:lnTo>
                      <a:pt x="1004" y="380"/>
                    </a:lnTo>
                    <a:lnTo>
                      <a:pt x="1016" y="376"/>
                    </a:lnTo>
                    <a:lnTo>
                      <a:pt x="1028" y="376"/>
                    </a:lnTo>
                    <a:lnTo>
                      <a:pt x="1050" y="376"/>
                    </a:lnTo>
                    <a:lnTo>
                      <a:pt x="1066" y="378"/>
                    </a:lnTo>
                    <a:lnTo>
                      <a:pt x="1072" y="380"/>
                    </a:lnTo>
                    <a:lnTo>
                      <a:pt x="1110" y="400"/>
                    </a:lnTo>
                    <a:lnTo>
                      <a:pt x="1148" y="416"/>
                    </a:lnTo>
                    <a:lnTo>
                      <a:pt x="1184" y="426"/>
                    </a:lnTo>
                    <a:lnTo>
                      <a:pt x="1220" y="432"/>
                    </a:lnTo>
                    <a:lnTo>
                      <a:pt x="1254" y="434"/>
                    </a:lnTo>
                    <a:lnTo>
                      <a:pt x="1288" y="434"/>
                    </a:lnTo>
                    <a:lnTo>
                      <a:pt x="1320" y="430"/>
                    </a:lnTo>
                    <a:lnTo>
                      <a:pt x="1350" y="422"/>
                    </a:lnTo>
                    <a:lnTo>
                      <a:pt x="1378" y="414"/>
                    </a:lnTo>
                    <a:lnTo>
                      <a:pt x="1406" y="404"/>
                    </a:lnTo>
                    <a:lnTo>
                      <a:pt x="1430" y="392"/>
                    </a:lnTo>
                    <a:lnTo>
                      <a:pt x="1452" y="380"/>
                    </a:lnTo>
                    <a:lnTo>
                      <a:pt x="1474" y="368"/>
                    </a:lnTo>
                    <a:lnTo>
                      <a:pt x="1492" y="356"/>
                    </a:lnTo>
                    <a:lnTo>
                      <a:pt x="1522" y="332"/>
                    </a:lnTo>
                    <a:lnTo>
                      <a:pt x="1528" y="336"/>
                    </a:lnTo>
                    <a:lnTo>
                      <a:pt x="1536" y="336"/>
                    </a:lnTo>
                    <a:lnTo>
                      <a:pt x="1542" y="336"/>
                    </a:lnTo>
                    <a:lnTo>
                      <a:pt x="1548" y="334"/>
                    </a:lnTo>
                    <a:lnTo>
                      <a:pt x="1558" y="328"/>
                    </a:lnTo>
                    <a:lnTo>
                      <a:pt x="1566" y="318"/>
                    </a:lnTo>
                    <a:lnTo>
                      <a:pt x="1568" y="312"/>
                    </a:lnTo>
                    <a:lnTo>
                      <a:pt x="1568" y="304"/>
                    </a:lnTo>
                    <a:lnTo>
                      <a:pt x="1568" y="298"/>
                    </a:lnTo>
                    <a:lnTo>
                      <a:pt x="1566" y="292"/>
                    </a:lnTo>
                    <a:lnTo>
                      <a:pt x="1560" y="282"/>
                    </a:lnTo>
                    <a:lnTo>
                      <a:pt x="1550" y="276"/>
                    </a:lnTo>
                    <a:lnTo>
                      <a:pt x="1544" y="274"/>
                    </a:lnTo>
                    <a:lnTo>
                      <a:pt x="1536" y="272"/>
                    </a:lnTo>
                    <a:close/>
                  </a:path>
                </a:pathLst>
              </a:custGeom>
              <a:solidFill>
                <a:srgbClr val="F9ED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8" name="Freeform 59"/>
              <p:cNvSpPr>
                <a:spLocks/>
              </p:cNvSpPr>
              <p:nvPr/>
            </p:nvSpPr>
            <p:spPr bwMode="auto">
              <a:xfrm>
                <a:off x="1581150" y="1471613"/>
                <a:ext cx="1787525" cy="4073525"/>
              </a:xfrm>
              <a:custGeom>
                <a:avLst/>
                <a:gdLst>
                  <a:gd name="T0" fmla="*/ 2147483646 w 1126"/>
                  <a:gd name="T1" fmla="*/ 2147483646 h 2566"/>
                  <a:gd name="T2" fmla="*/ 2147483646 w 1126"/>
                  <a:gd name="T3" fmla="*/ 2147483646 h 2566"/>
                  <a:gd name="T4" fmla="*/ 2147483646 w 1126"/>
                  <a:gd name="T5" fmla="*/ 2147483646 h 2566"/>
                  <a:gd name="T6" fmla="*/ 2147483646 w 1126"/>
                  <a:gd name="T7" fmla="*/ 2147483646 h 2566"/>
                  <a:gd name="T8" fmla="*/ 2147483646 w 1126"/>
                  <a:gd name="T9" fmla="*/ 2147483646 h 2566"/>
                  <a:gd name="T10" fmla="*/ 2147483646 w 1126"/>
                  <a:gd name="T11" fmla="*/ 2147483646 h 2566"/>
                  <a:gd name="T12" fmla="*/ 2147483646 w 1126"/>
                  <a:gd name="T13" fmla="*/ 2147483646 h 2566"/>
                  <a:gd name="T14" fmla="*/ 2147483646 w 1126"/>
                  <a:gd name="T15" fmla="*/ 2147483646 h 2566"/>
                  <a:gd name="T16" fmla="*/ 2147483646 w 1126"/>
                  <a:gd name="T17" fmla="*/ 2147483646 h 2566"/>
                  <a:gd name="T18" fmla="*/ 2147483646 w 1126"/>
                  <a:gd name="T19" fmla="*/ 2147483646 h 2566"/>
                  <a:gd name="T20" fmla="*/ 2147483646 w 1126"/>
                  <a:gd name="T21" fmla="*/ 2147483646 h 2566"/>
                  <a:gd name="T22" fmla="*/ 2147483646 w 1126"/>
                  <a:gd name="T23" fmla="*/ 2147483646 h 2566"/>
                  <a:gd name="T24" fmla="*/ 2147483646 w 1126"/>
                  <a:gd name="T25" fmla="*/ 2147483646 h 2566"/>
                  <a:gd name="T26" fmla="*/ 2147483646 w 1126"/>
                  <a:gd name="T27" fmla="*/ 2147483646 h 2566"/>
                  <a:gd name="T28" fmla="*/ 2147483646 w 1126"/>
                  <a:gd name="T29" fmla="*/ 2147483646 h 2566"/>
                  <a:gd name="T30" fmla="*/ 2147483646 w 1126"/>
                  <a:gd name="T31" fmla="*/ 2147483646 h 2566"/>
                  <a:gd name="T32" fmla="*/ 2147483646 w 1126"/>
                  <a:gd name="T33" fmla="*/ 2147483646 h 2566"/>
                  <a:gd name="T34" fmla="*/ 2147483646 w 1126"/>
                  <a:gd name="T35" fmla="*/ 2147483646 h 2566"/>
                  <a:gd name="T36" fmla="*/ 2147483646 w 1126"/>
                  <a:gd name="T37" fmla="*/ 2147483646 h 2566"/>
                  <a:gd name="T38" fmla="*/ 2147483646 w 1126"/>
                  <a:gd name="T39" fmla="*/ 2147483646 h 2566"/>
                  <a:gd name="T40" fmla="*/ 2147483646 w 1126"/>
                  <a:gd name="T41" fmla="*/ 2147483646 h 2566"/>
                  <a:gd name="T42" fmla="*/ 2147483646 w 1126"/>
                  <a:gd name="T43" fmla="*/ 2147483646 h 2566"/>
                  <a:gd name="T44" fmla="*/ 2147483646 w 1126"/>
                  <a:gd name="T45" fmla="*/ 2147483646 h 2566"/>
                  <a:gd name="T46" fmla="*/ 2147483646 w 1126"/>
                  <a:gd name="T47" fmla="*/ 2147483646 h 2566"/>
                  <a:gd name="T48" fmla="*/ 2147483646 w 1126"/>
                  <a:gd name="T49" fmla="*/ 2147483646 h 2566"/>
                  <a:gd name="T50" fmla="*/ 2147483646 w 1126"/>
                  <a:gd name="T51" fmla="*/ 2147483646 h 2566"/>
                  <a:gd name="T52" fmla="*/ 2147483646 w 1126"/>
                  <a:gd name="T53" fmla="*/ 2147483646 h 2566"/>
                  <a:gd name="T54" fmla="*/ 2147483646 w 1126"/>
                  <a:gd name="T55" fmla="*/ 2147483646 h 2566"/>
                  <a:gd name="T56" fmla="*/ 2147483646 w 1126"/>
                  <a:gd name="T57" fmla="*/ 2147483646 h 2566"/>
                  <a:gd name="T58" fmla="*/ 2147483646 w 1126"/>
                  <a:gd name="T59" fmla="*/ 2147483646 h 2566"/>
                  <a:gd name="T60" fmla="*/ 2147483646 w 1126"/>
                  <a:gd name="T61" fmla="*/ 2147483646 h 2566"/>
                  <a:gd name="T62" fmla="*/ 2147483646 w 1126"/>
                  <a:gd name="T63" fmla="*/ 2147483646 h 2566"/>
                  <a:gd name="T64" fmla="*/ 2147483646 w 1126"/>
                  <a:gd name="T65" fmla="*/ 2147483646 h 2566"/>
                  <a:gd name="T66" fmla="*/ 2147483646 w 1126"/>
                  <a:gd name="T67" fmla="*/ 2147483646 h 2566"/>
                  <a:gd name="T68" fmla="*/ 2147483646 w 1126"/>
                  <a:gd name="T69" fmla="*/ 2147483646 h 2566"/>
                  <a:gd name="T70" fmla="*/ 2147483646 w 1126"/>
                  <a:gd name="T71" fmla="*/ 2147483646 h 2566"/>
                  <a:gd name="T72" fmla="*/ 2147483646 w 1126"/>
                  <a:gd name="T73" fmla="*/ 2147483646 h 2566"/>
                  <a:gd name="T74" fmla="*/ 2147483646 w 1126"/>
                  <a:gd name="T75" fmla="*/ 2147483646 h 2566"/>
                  <a:gd name="T76" fmla="*/ 2147483646 w 1126"/>
                  <a:gd name="T77" fmla="*/ 2147483646 h 2566"/>
                  <a:gd name="T78" fmla="*/ 2147483646 w 1126"/>
                  <a:gd name="T79" fmla="*/ 2147483646 h 2566"/>
                  <a:gd name="T80" fmla="*/ 2147483646 w 1126"/>
                  <a:gd name="T81" fmla="*/ 2147483646 h 2566"/>
                  <a:gd name="T82" fmla="*/ 2147483646 w 1126"/>
                  <a:gd name="T83" fmla="*/ 2147483646 h 2566"/>
                  <a:gd name="T84" fmla="*/ 2147483646 w 1126"/>
                  <a:gd name="T85" fmla="*/ 2147483646 h 2566"/>
                  <a:gd name="T86" fmla="*/ 2147483646 w 1126"/>
                  <a:gd name="T87" fmla="*/ 2147483646 h 2566"/>
                  <a:gd name="T88" fmla="*/ 2147483646 w 1126"/>
                  <a:gd name="T89" fmla="*/ 2147483646 h 2566"/>
                  <a:gd name="T90" fmla="*/ 2147483646 w 1126"/>
                  <a:gd name="T91" fmla="*/ 2147483646 h 2566"/>
                  <a:gd name="T92" fmla="*/ 2147483646 w 1126"/>
                  <a:gd name="T93" fmla="*/ 2147483646 h 2566"/>
                  <a:gd name="T94" fmla="*/ 2147483646 w 1126"/>
                  <a:gd name="T95" fmla="*/ 2147483646 h 2566"/>
                  <a:gd name="T96" fmla="*/ 2147483646 w 1126"/>
                  <a:gd name="T97" fmla="*/ 2147483646 h 2566"/>
                  <a:gd name="T98" fmla="*/ 2147483646 w 1126"/>
                  <a:gd name="T99" fmla="*/ 2147483646 h 2566"/>
                  <a:gd name="T100" fmla="*/ 2147483646 w 1126"/>
                  <a:gd name="T101" fmla="*/ 2147483646 h 2566"/>
                  <a:gd name="T102" fmla="*/ 2147483646 w 1126"/>
                  <a:gd name="T103" fmla="*/ 2147483646 h 2566"/>
                  <a:gd name="T104" fmla="*/ 2147483646 w 1126"/>
                  <a:gd name="T105" fmla="*/ 2147483646 h 2566"/>
                  <a:gd name="T106" fmla="*/ 2147483646 w 1126"/>
                  <a:gd name="T107" fmla="*/ 2147483646 h 2566"/>
                  <a:gd name="T108" fmla="*/ 2147483646 w 1126"/>
                  <a:gd name="T109" fmla="*/ 2147483646 h 2566"/>
                  <a:gd name="T110" fmla="*/ 2147483646 w 1126"/>
                  <a:gd name="T111" fmla="*/ 2147483646 h 2566"/>
                  <a:gd name="T112" fmla="*/ 2147483646 w 1126"/>
                  <a:gd name="T113" fmla="*/ 2147483646 h 2566"/>
                  <a:gd name="T114" fmla="*/ 2147483646 w 1126"/>
                  <a:gd name="T115" fmla="*/ 2147483646 h 2566"/>
                  <a:gd name="T116" fmla="*/ 2147483646 w 1126"/>
                  <a:gd name="T117" fmla="*/ 2147483646 h 2566"/>
                  <a:gd name="T118" fmla="*/ 2147483646 w 1126"/>
                  <a:gd name="T119" fmla="*/ 2147483646 h 2566"/>
                  <a:gd name="T120" fmla="*/ 2147483646 w 1126"/>
                  <a:gd name="T121" fmla="*/ 2147483646 h 256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26"/>
                  <a:gd name="T184" fmla="*/ 0 h 2566"/>
                  <a:gd name="T185" fmla="*/ 1126 w 1126"/>
                  <a:gd name="T186" fmla="*/ 2566 h 256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26" h="2566">
                    <a:moveTo>
                      <a:pt x="894" y="1476"/>
                    </a:moveTo>
                    <a:lnTo>
                      <a:pt x="894" y="1476"/>
                    </a:lnTo>
                    <a:lnTo>
                      <a:pt x="888" y="1458"/>
                    </a:lnTo>
                    <a:lnTo>
                      <a:pt x="880" y="1438"/>
                    </a:lnTo>
                    <a:lnTo>
                      <a:pt x="868" y="1420"/>
                    </a:lnTo>
                    <a:lnTo>
                      <a:pt x="854" y="1402"/>
                    </a:lnTo>
                    <a:lnTo>
                      <a:pt x="826" y="1366"/>
                    </a:lnTo>
                    <a:lnTo>
                      <a:pt x="796" y="1332"/>
                    </a:lnTo>
                    <a:lnTo>
                      <a:pt x="770" y="1302"/>
                    </a:lnTo>
                    <a:lnTo>
                      <a:pt x="760" y="1288"/>
                    </a:lnTo>
                    <a:lnTo>
                      <a:pt x="752" y="1274"/>
                    </a:lnTo>
                    <a:lnTo>
                      <a:pt x="746" y="1262"/>
                    </a:lnTo>
                    <a:lnTo>
                      <a:pt x="744" y="1250"/>
                    </a:lnTo>
                    <a:lnTo>
                      <a:pt x="746" y="1240"/>
                    </a:lnTo>
                    <a:lnTo>
                      <a:pt x="754" y="1230"/>
                    </a:lnTo>
                    <a:lnTo>
                      <a:pt x="786" y="1226"/>
                    </a:lnTo>
                    <a:lnTo>
                      <a:pt x="820" y="1222"/>
                    </a:lnTo>
                    <a:lnTo>
                      <a:pt x="850" y="1214"/>
                    </a:lnTo>
                    <a:lnTo>
                      <a:pt x="882" y="1206"/>
                    </a:lnTo>
                    <a:lnTo>
                      <a:pt x="912" y="1198"/>
                    </a:lnTo>
                    <a:lnTo>
                      <a:pt x="940" y="1188"/>
                    </a:lnTo>
                    <a:lnTo>
                      <a:pt x="992" y="1168"/>
                    </a:lnTo>
                    <a:lnTo>
                      <a:pt x="1036" y="1148"/>
                    </a:lnTo>
                    <a:lnTo>
                      <a:pt x="1070" y="1130"/>
                    </a:lnTo>
                    <a:lnTo>
                      <a:pt x="1098" y="1114"/>
                    </a:lnTo>
                    <a:lnTo>
                      <a:pt x="1108" y="1094"/>
                    </a:lnTo>
                    <a:lnTo>
                      <a:pt x="1116" y="1072"/>
                    </a:lnTo>
                    <a:lnTo>
                      <a:pt x="1122" y="1048"/>
                    </a:lnTo>
                    <a:lnTo>
                      <a:pt x="1126" y="1022"/>
                    </a:lnTo>
                    <a:lnTo>
                      <a:pt x="1126" y="994"/>
                    </a:lnTo>
                    <a:lnTo>
                      <a:pt x="1126" y="966"/>
                    </a:lnTo>
                    <a:lnTo>
                      <a:pt x="1122" y="912"/>
                    </a:lnTo>
                    <a:lnTo>
                      <a:pt x="1116" y="862"/>
                    </a:lnTo>
                    <a:lnTo>
                      <a:pt x="1108" y="822"/>
                    </a:lnTo>
                    <a:lnTo>
                      <a:pt x="1098" y="784"/>
                    </a:lnTo>
                    <a:lnTo>
                      <a:pt x="1082" y="762"/>
                    </a:lnTo>
                    <a:lnTo>
                      <a:pt x="1070" y="740"/>
                    </a:lnTo>
                    <a:lnTo>
                      <a:pt x="1060" y="718"/>
                    </a:lnTo>
                    <a:lnTo>
                      <a:pt x="1052" y="696"/>
                    </a:lnTo>
                    <a:lnTo>
                      <a:pt x="1048" y="674"/>
                    </a:lnTo>
                    <a:lnTo>
                      <a:pt x="1046" y="654"/>
                    </a:lnTo>
                    <a:lnTo>
                      <a:pt x="1044" y="634"/>
                    </a:lnTo>
                    <a:lnTo>
                      <a:pt x="1044" y="616"/>
                    </a:lnTo>
                    <a:lnTo>
                      <a:pt x="1054" y="606"/>
                    </a:lnTo>
                    <a:lnTo>
                      <a:pt x="1062" y="596"/>
                    </a:lnTo>
                    <a:lnTo>
                      <a:pt x="1068" y="584"/>
                    </a:lnTo>
                    <a:lnTo>
                      <a:pt x="1074" y="574"/>
                    </a:lnTo>
                    <a:lnTo>
                      <a:pt x="1082" y="552"/>
                    </a:lnTo>
                    <a:lnTo>
                      <a:pt x="1084" y="532"/>
                    </a:lnTo>
                    <a:lnTo>
                      <a:pt x="1084" y="510"/>
                    </a:lnTo>
                    <a:lnTo>
                      <a:pt x="1080" y="490"/>
                    </a:lnTo>
                    <a:lnTo>
                      <a:pt x="1072" y="470"/>
                    </a:lnTo>
                    <a:lnTo>
                      <a:pt x="1064" y="452"/>
                    </a:lnTo>
                    <a:lnTo>
                      <a:pt x="1054" y="434"/>
                    </a:lnTo>
                    <a:lnTo>
                      <a:pt x="1042" y="418"/>
                    </a:lnTo>
                    <a:lnTo>
                      <a:pt x="1022" y="390"/>
                    </a:lnTo>
                    <a:lnTo>
                      <a:pt x="1006" y="374"/>
                    </a:lnTo>
                    <a:lnTo>
                      <a:pt x="1000" y="366"/>
                    </a:lnTo>
                    <a:lnTo>
                      <a:pt x="994" y="356"/>
                    </a:lnTo>
                    <a:lnTo>
                      <a:pt x="990" y="344"/>
                    </a:lnTo>
                    <a:lnTo>
                      <a:pt x="988" y="322"/>
                    </a:lnTo>
                    <a:lnTo>
                      <a:pt x="988" y="300"/>
                    </a:lnTo>
                    <a:lnTo>
                      <a:pt x="992" y="280"/>
                    </a:lnTo>
                    <a:lnTo>
                      <a:pt x="1000" y="262"/>
                    </a:lnTo>
                    <a:lnTo>
                      <a:pt x="1008" y="246"/>
                    </a:lnTo>
                    <a:lnTo>
                      <a:pt x="1018" y="230"/>
                    </a:lnTo>
                    <a:lnTo>
                      <a:pt x="1028" y="216"/>
                    </a:lnTo>
                    <a:lnTo>
                      <a:pt x="1032" y="222"/>
                    </a:lnTo>
                    <a:lnTo>
                      <a:pt x="1036" y="224"/>
                    </a:lnTo>
                    <a:lnTo>
                      <a:pt x="1042" y="228"/>
                    </a:lnTo>
                    <a:lnTo>
                      <a:pt x="1048" y="228"/>
                    </a:lnTo>
                    <a:lnTo>
                      <a:pt x="1058" y="226"/>
                    </a:lnTo>
                    <a:lnTo>
                      <a:pt x="1066" y="220"/>
                    </a:lnTo>
                    <a:lnTo>
                      <a:pt x="1072" y="212"/>
                    </a:lnTo>
                    <a:lnTo>
                      <a:pt x="1074" y="204"/>
                    </a:lnTo>
                    <a:lnTo>
                      <a:pt x="1072" y="194"/>
                    </a:lnTo>
                    <a:lnTo>
                      <a:pt x="1066" y="184"/>
                    </a:lnTo>
                    <a:lnTo>
                      <a:pt x="1058" y="180"/>
                    </a:lnTo>
                    <a:lnTo>
                      <a:pt x="1048" y="178"/>
                    </a:lnTo>
                    <a:lnTo>
                      <a:pt x="1038" y="180"/>
                    </a:lnTo>
                    <a:lnTo>
                      <a:pt x="1030" y="184"/>
                    </a:lnTo>
                    <a:lnTo>
                      <a:pt x="1026" y="192"/>
                    </a:lnTo>
                    <a:lnTo>
                      <a:pt x="1022" y="202"/>
                    </a:lnTo>
                    <a:lnTo>
                      <a:pt x="1024" y="206"/>
                    </a:lnTo>
                    <a:lnTo>
                      <a:pt x="1014" y="214"/>
                    </a:lnTo>
                    <a:lnTo>
                      <a:pt x="1006" y="224"/>
                    </a:lnTo>
                    <a:lnTo>
                      <a:pt x="994" y="248"/>
                    </a:lnTo>
                    <a:lnTo>
                      <a:pt x="984" y="274"/>
                    </a:lnTo>
                    <a:lnTo>
                      <a:pt x="976" y="300"/>
                    </a:lnTo>
                    <a:lnTo>
                      <a:pt x="970" y="324"/>
                    </a:lnTo>
                    <a:lnTo>
                      <a:pt x="968" y="344"/>
                    </a:lnTo>
                    <a:lnTo>
                      <a:pt x="966" y="362"/>
                    </a:lnTo>
                    <a:lnTo>
                      <a:pt x="942" y="350"/>
                    </a:lnTo>
                    <a:lnTo>
                      <a:pt x="924" y="334"/>
                    </a:lnTo>
                    <a:lnTo>
                      <a:pt x="912" y="318"/>
                    </a:lnTo>
                    <a:lnTo>
                      <a:pt x="902" y="300"/>
                    </a:lnTo>
                    <a:lnTo>
                      <a:pt x="898" y="282"/>
                    </a:lnTo>
                    <a:lnTo>
                      <a:pt x="896" y="264"/>
                    </a:lnTo>
                    <a:lnTo>
                      <a:pt x="898" y="244"/>
                    </a:lnTo>
                    <a:lnTo>
                      <a:pt x="902" y="224"/>
                    </a:lnTo>
                    <a:lnTo>
                      <a:pt x="908" y="204"/>
                    </a:lnTo>
                    <a:lnTo>
                      <a:pt x="916" y="184"/>
                    </a:lnTo>
                    <a:lnTo>
                      <a:pt x="926" y="166"/>
                    </a:lnTo>
                    <a:lnTo>
                      <a:pt x="936" y="148"/>
                    </a:lnTo>
                    <a:lnTo>
                      <a:pt x="960" y="116"/>
                    </a:lnTo>
                    <a:lnTo>
                      <a:pt x="980" y="90"/>
                    </a:lnTo>
                    <a:lnTo>
                      <a:pt x="988" y="94"/>
                    </a:lnTo>
                    <a:lnTo>
                      <a:pt x="1000" y="96"/>
                    </a:lnTo>
                    <a:lnTo>
                      <a:pt x="1010" y="94"/>
                    </a:lnTo>
                    <a:lnTo>
                      <a:pt x="1020" y="88"/>
                    </a:lnTo>
                    <a:lnTo>
                      <a:pt x="1026" y="80"/>
                    </a:lnTo>
                    <a:lnTo>
                      <a:pt x="1028" y="74"/>
                    </a:lnTo>
                    <a:lnTo>
                      <a:pt x="1030" y="70"/>
                    </a:lnTo>
                    <a:lnTo>
                      <a:pt x="1028" y="64"/>
                    </a:lnTo>
                    <a:lnTo>
                      <a:pt x="1028" y="58"/>
                    </a:lnTo>
                    <a:lnTo>
                      <a:pt x="1020" y="50"/>
                    </a:lnTo>
                    <a:lnTo>
                      <a:pt x="1012" y="44"/>
                    </a:lnTo>
                    <a:lnTo>
                      <a:pt x="1000" y="42"/>
                    </a:lnTo>
                    <a:lnTo>
                      <a:pt x="988" y="44"/>
                    </a:lnTo>
                    <a:lnTo>
                      <a:pt x="978" y="48"/>
                    </a:lnTo>
                    <a:lnTo>
                      <a:pt x="972" y="58"/>
                    </a:lnTo>
                    <a:lnTo>
                      <a:pt x="970" y="62"/>
                    </a:lnTo>
                    <a:lnTo>
                      <a:pt x="970" y="68"/>
                    </a:lnTo>
                    <a:lnTo>
                      <a:pt x="970" y="72"/>
                    </a:lnTo>
                    <a:lnTo>
                      <a:pt x="962" y="74"/>
                    </a:lnTo>
                    <a:lnTo>
                      <a:pt x="944" y="98"/>
                    </a:lnTo>
                    <a:lnTo>
                      <a:pt x="932" y="122"/>
                    </a:lnTo>
                    <a:lnTo>
                      <a:pt x="920" y="146"/>
                    </a:lnTo>
                    <a:lnTo>
                      <a:pt x="910" y="168"/>
                    </a:lnTo>
                    <a:lnTo>
                      <a:pt x="900" y="200"/>
                    </a:lnTo>
                    <a:lnTo>
                      <a:pt x="896" y="214"/>
                    </a:lnTo>
                    <a:lnTo>
                      <a:pt x="888" y="212"/>
                    </a:lnTo>
                    <a:lnTo>
                      <a:pt x="880" y="210"/>
                    </a:lnTo>
                    <a:lnTo>
                      <a:pt x="864" y="204"/>
                    </a:lnTo>
                    <a:lnTo>
                      <a:pt x="850" y="194"/>
                    </a:lnTo>
                    <a:lnTo>
                      <a:pt x="838" y="184"/>
                    </a:lnTo>
                    <a:lnTo>
                      <a:pt x="822" y="166"/>
                    </a:lnTo>
                    <a:lnTo>
                      <a:pt x="816" y="156"/>
                    </a:lnTo>
                    <a:lnTo>
                      <a:pt x="810" y="136"/>
                    </a:lnTo>
                    <a:lnTo>
                      <a:pt x="802" y="118"/>
                    </a:lnTo>
                    <a:lnTo>
                      <a:pt x="790" y="104"/>
                    </a:lnTo>
                    <a:lnTo>
                      <a:pt x="776" y="92"/>
                    </a:lnTo>
                    <a:lnTo>
                      <a:pt x="762" y="82"/>
                    </a:lnTo>
                    <a:lnTo>
                      <a:pt x="746" y="76"/>
                    </a:lnTo>
                    <a:lnTo>
                      <a:pt x="730" y="70"/>
                    </a:lnTo>
                    <a:lnTo>
                      <a:pt x="712" y="66"/>
                    </a:lnTo>
                    <a:lnTo>
                      <a:pt x="680" y="62"/>
                    </a:lnTo>
                    <a:lnTo>
                      <a:pt x="654" y="62"/>
                    </a:lnTo>
                    <a:lnTo>
                      <a:pt x="628" y="66"/>
                    </a:lnTo>
                    <a:lnTo>
                      <a:pt x="606" y="50"/>
                    </a:lnTo>
                    <a:lnTo>
                      <a:pt x="584" y="38"/>
                    </a:lnTo>
                    <a:lnTo>
                      <a:pt x="560" y="28"/>
                    </a:lnTo>
                    <a:lnTo>
                      <a:pt x="536" y="22"/>
                    </a:lnTo>
                    <a:lnTo>
                      <a:pt x="510" y="18"/>
                    </a:lnTo>
                    <a:lnTo>
                      <a:pt x="484" y="14"/>
                    </a:lnTo>
                    <a:lnTo>
                      <a:pt x="460" y="12"/>
                    </a:lnTo>
                    <a:lnTo>
                      <a:pt x="434" y="12"/>
                    </a:lnTo>
                    <a:lnTo>
                      <a:pt x="390" y="16"/>
                    </a:lnTo>
                    <a:lnTo>
                      <a:pt x="352" y="20"/>
                    </a:lnTo>
                    <a:lnTo>
                      <a:pt x="318" y="26"/>
                    </a:lnTo>
                    <a:lnTo>
                      <a:pt x="278" y="34"/>
                    </a:lnTo>
                    <a:lnTo>
                      <a:pt x="240" y="38"/>
                    </a:lnTo>
                    <a:lnTo>
                      <a:pt x="202" y="42"/>
                    </a:lnTo>
                    <a:lnTo>
                      <a:pt x="168" y="42"/>
                    </a:lnTo>
                    <a:lnTo>
                      <a:pt x="138" y="42"/>
                    </a:lnTo>
                    <a:lnTo>
                      <a:pt x="108" y="40"/>
                    </a:lnTo>
                    <a:lnTo>
                      <a:pt x="64" y="34"/>
                    </a:lnTo>
                    <a:lnTo>
                      <a:pt x="64" y="26"/>
                    </a:lnTo>
                    <a:lnTo>
                      <a:pt x="64" y="22"/>
                    </a:lnTo>
                    <a:lnTo>
                      <a:pt x="62" y="16"/>
                    </a:lnTo>
                    <a:lnTo>
                      <a:pt x="56" y="8"/>
                    </a:lnTo>
                    <a:lnTo>
                      <a:pt x="46" y="4"/>
                    </a:lnTo>
                    <a:lnTo>
                      <a:pt x="34" y="0"/>
                    </a:lnTo>
                    <a:lnTo>
                      <a:pt x="22" y="2"/>
                    </a:lnTo>
                    <a:lnTo>
                      <a:pt x="10" y="8"/>
                    </a:lnTo>
                    <a:lnTo>
                      <a:pt x="4" y="16"/>
                    </a:lnTo>
                    <a:lnTo>
                      <a:pt x="2" y="20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4" y="36"/>
                    </a:lnTo>
                    <a:lnTo>
                      <a:pt x="10" y="44"/>
                    </a:lnTo>
                    <a:lnTo>
                      <a:pt x="20" y="50"/>
                    </a:lnTo>
                    <a:lnTo>
                      <a:pt x="32" y="52"/>
                    </a:lnTo>
                    <a:lnTo>
                      <a:pt x="44" y="50"/>
                    </a:lnTo>
                    <a:lnTo>
                      <a:pt x="54" y="46"/>
                    </a:lnTo>
                    <a:lnTo>
                      <a:pt x="74" y="52"/>
                    </a:lnTo>
                    <a:lnTo>
                      <a:pt x="94" y="58"/>
                    </a:lnTo>
                    <a:lnTo>
                      <a:pt x="116" y="62"/>
                    </a:lnTo>
                    <a:lnTo>
                      <a:pt x="138" y="64"/>
                    </a:lnTo>
                    <a:lnTo>
                      <a:pt x="162" y="64"/>
                    </a:lnTo>
                    <a:lnTo>
                      <a:pt x="184" y="64"/>
                    </a:lnTo>
                    <a:lnTo>
                      <a:pt x="230" y="60"/>
                    </a:lnTo>
                    <a:lnTo>
                      <a:pt x="272" y="54"/>
                    </a:lnTo>
                    <a:lnTo>
                      <a:pt x="304" y="46"/>
                    </a:lnTo>
                    <a:lnTo>
                      <a:pt x="336" y="40"/>
                    </a:lnTo>
                    <a:lnTo>
                      <a:pt x="354" y="32"/>
                    </a:lnTo>
                    <a:lnTo>
                      <a:pt x="372" y="28"/>
                    </a:lnTo>
                    <a:lnTo>
                      <a:pt x="392" y="24"/>
                    </a:lnTo>
                    <a:lnTo>
                      <a:pt x="414" y="24"/>
                    </a:lnTo>
                    <a:lnTo>
                      <a:pt x="434" y="24"/>
                    </a:lnTo>
                    <a:lnTo>
                      <a:pt x="454" y="26"/>
                    </a:lnTo>
                    <a:lnTo>
                      <a:pt x="494" y="32"/>
                    </a:lnTo>
                    <a:lnTo>
                      <a:pt x="528" y="42"/>
                    </a:lnTo>
                    <a:lnTo>
                      <a:pt x="556" y="50"/>
                    </a:lnTo>
                    <a:lnTo>
                      <a:pt x="580" y="60"/>
                    </a:lnTo>
                    <a:lnTo>
                      <a:pt x="412" y="50"/>
                    </a:lnTo>
                    <a:lnTo>
                      <a:pt x="388" y="72"/>
                    </a:lnTo>
                    <a:lnTo>
                      <a:pt x="354" y="100"/>
                    </a:lnTo>
                    <a:lnTo>
                      <a:pt x="286" y="156"/>
                    </a:lnTo>
                    <a:lnTo>
                      <a:pt x="280" y="154"/>
                    </a:lnTo>
                    <a:lnTo>
                      <a:pt x="274" y="152"/>
                    </a:lnTo>
                    <a:lnTo>
                      <a:pt x="264" y="154"/>
                    </a:lnTo>
                    <a:lnTo>
                      <a:pt x="256" y="160"/>
                    </a:lnTo>
                    <a:lnTo>
                      <a:pt x="250" y="170"/>
                    </a:lnTo>
                    <a:lnTo>
                      <a:pt x="248" y="180"/>
                    </a:lnTo>
                    <a:lnTo>
                      <a:pt x="250" y="190"/>
                    </a:lnTo>
                    <a:lnTo>
                      <a:pt x="256" y="200"/>
                    </a:lnTo>
                    <a:lnTo>
                      <a:pt x="264" y="206"/>
                    </a:lnTo>
                    <a:lnTo>
                      <a:pt x="274" y="208"/>
                    </a:lnTo>
                    <a:lnTo>
                      <a:pt x="284" y="206"/>
                    </a:lnTo>
                    <a:lnTo>
                      <a:pt x="292" y="200"/>
                    </a:lnTo>
                    <a:lnTo>
                      <a:pt x="298" y="192"/>
                    </a:lnTo>
                    <a:lnTo>
                      <a:pt x="300" y="180"/>
                    </a:lnTo>
                    <a:lnTo>
                      <a:pt x="298" y="174"/>
                    </a:lnTo>
                    <a:lnTo>
                      <a:pt x="296" y="168"/>
                    </a:lnTo>
                    <a:lnTo>
                      <a:pt x="320" y="156"/>
                    </a:lnTo>
                    <a:lnTo>
                      <a:pt x="342" y="142"/>
                    </a:lnTo>
                    <a:lnTo>
                      <a:pt x="364" y="126"/>
                    </a:lnTo>
                    <a:lnTo>
                      <a:pt x="382" y="110"/>
                    </a:lnTo>
                    <a:lnTo>
                      <a:pt x="410" y="82"/>
                    </a:lnTo>
                    <a:lnTo>
                      <a:pt x="420" y="70"/>
                    </a:lnTo>
                    <a:lnTo>
                      <a:pt x="474" y="68"/>
                    </a:lnTo>
                    <a:lnTo>
                      <a:pt x="520" y="68"/>
                    </a:lnTo>
                    <a:lnTo>
                      <a:pt x="554" y="72"/>
                    </a:lnTo>
                    <a:lnTo>
                      <a:pt x="582" y="78"/>
                    </a:lnTo>
                    <a:lnTo>
                      <a:pt x="600" y="84"/>
                    </a:lnTo>
                    <a:lnTo>
                      <a:pt x="614" y="88"/>
                    </a:lnTo>
                    <a:lnTo>
                      <a:pt x="622" y="94"/>
                    </a:lnTo>
                    <a:lnTo>
                      <a:pt x="632" y="90"/>
                    </a:lnTo>
                    <a:lnTo>
                      <a:pt x="642" y="86"/>
                    </a:lnTo>
                    <a:lnTo>
                      <a:pt x="654" y="84"/>
                    </a:lnTo>
                    <a:lnTo>
                      <a:pt x="664" y="82"/>
                    </a:lnTo>
                    <a:lnTo>
                      <a:pt x="686" y="84"/>
                    </a:lnTo>
                    <a:lnTo>
                      <a:pt x="706" y="90"/>
                    </a:lnTo>
                    <a:lnTo>
                      <a:pt x="728" y="100"/>
                    </a:lnTo>
                    <a:lnTo>
                      <a:pt x="750" y="112"/>
                    </a:lnTo>
                    <a:lnTo>
                      <a:pt x="770" y="128"/>
                    </a:lnTo>
                    <a:lnTo>
                      <a:pt x="788" y="144"/>
                    </a:lnTo>
                    <a:lnTo>
                      <a:pt x="822" y="176"/>
                    </a:lnTo>
                    <a:lnTo>
                      <a:pt x="850" y="206"/>
                    </a:lnTo>
                    <a:lnTo>
                      <a:pt x="874" y="238"/>
                    </a:lnTo>
                    <a:lnTo>
                      <a:pt x="878" y="270"/>
                    </a:lnTo>
                    <a:lnTo>
                      <a:pt x="884" y="296"/>
                    </a:lnTo>
                    <a:lnTo>
                      <a:pt x="892" y="318"/>
                    </a:lnTo>
                    <a:lnTo>
                      <a:pt x="900" y="334"/>
                    </a:lnTo>
                    <a:lnTo>
                      <a:pt x="906" y="348"/>
                    </a:lnTo>
                    <a:lnTo>
                      <a:pt x="912" y="356"/>
                    </a:lnTo>
                    <a:lnTo>
                      <a:pt x="918" y="362"/>
                    </a:lnTo>
                    <a:lnTo>
                      <a:pt x="954" y="376"/>
                    </a:lnTo>
                    <a:lnTo>
                      <a:pt x="982" y="392"/>
                    </a:lnTo>
                    <a:lnTo>
                      <a:pt x="1006" y="408"/>
                    </a:lnTo>
                    <a:lnTo>
                      <a:pt x="1026" y="424"/>
                    </a:lnTo>
                    <a:lnTo>
                      <a:pt x="1040" y="440"/>
                    </a:lnTo>
                    <a:lnTo>
                      <a:pt x="1052" y="458"/>
                    </a:lnTo>
                    <a:lnTo>
                      <a:pt x="1058" y="474"/>
                    </a:lnTo>
                    <a:lnTo>
                      <a:pt x="1064" y="490"/>
                    </a:lnTo>
                    <a:lnTo>
                      <a:pt x="1066" y="506"/>
                    </a:lnTo>
                    <a:lnTo>
                      <a:pt x="1066" y="522"/>
                    </a:lnTo>
                    <a:lnTo>
                      <a:pt x="1064" y="536"/>
                    </a:lnTo>
                    <a:lnTo>
                      <a:pt x="1062" y="548"/>
                    </a:lnTo>
                    <a:lnTo>
                      <a:pt x="1054" y="570"/>
                    </a:lnTo>
                    <a:lnTo>
                      <a:pt x="1046" y="586"/>
                    </a:lnTo>
                    <a:lnTo>
                      <a:pt x="1050" y="566"/>
                    </a:lnTo>
                    <a:lnTo>
                      <a:pt x="1052" y="558"/>
                    </a:lnTo>
                    <a:lnTo>
                      <a:pt x="1052" y="542"/>
                    </a:lnTo>
                    <a:lnTo>
                      <a:pt x="1050" y="526"/>
                    </a:lnTo>
                    <a:lnTo>
                      <a:pt x="1048" y="514"/>
                    </a:lnTo>
                    <a:lnTo>
                      <a:pt x="1044" y="502"/>
                    </a:lnTo>
                    <a:lnTo>
                      <a:pt x="1040" y="492"/>
                    </a:lnTo>
                    <a:lnTo>
                      <a:pt x="1034" y="482"/>
                    </a:lnTo>
                    <a:lnTo>
                      <a:pt x="1026" y="474"/>
                    </a:lnTo>
                    <a:lnTo>
                      <a:pt x="1020" y="468"/>
                    </a:lnTo>
                    <a:lnTo>
                      <a:pt x="1012" y="464"/>
                    </a:lnTo>
                    <a:lnTo>
                      <a:pt x="1002" y="460"/>
                    </a:lnTo>
                    <a:lnTo>
                      <a:pt x="984" y="454"/>
                    </a:lnTo>
                    <a:lnTo>
                      <a:pt x="964" y="452"/>
                    </a:lnTo>
                    <a:lnTo>
                      <a:pt x="942" y="452"/>
                    </a:lnTo>
                    <a:lnTo>
                      <a:pt x="922" y="456"/>
                    </a:lnTo>
                    <a:lnTo>
                      <a:pt x="900" y="460"/>
                    </a:lnTo>
                    <a:lnTo>
                      <a:pt x="864" y="472"/>
                    </a:lnTo>
                    <a:lnTo>
                      <a:pt x="838" y="482"/>
                    </a:lnTo>
                    <a:lnTo>
                      <a:pt x="828" y="488"/>
                    </a:lnTo>
                    <a:lnTo>
                      <a:pt x="828" y="456"/>
                    </a:lnTo>
                    <a:lnTo>
                      <a:pt x="824" y="420"/>
                    </a:lnTo>
                    <a:lnTo>
                      <a:pt x="818" y="444"/>
                    </a:lnTo>
                    <a:lnTo>
                      <a:pt x="810" y="464"/>
                    </a:lnTo>
                    <a:lnTo>
                      <a:pt x="802" y="482"/>
                    </a:lnTo>
                    <a:lnTo>
                      <a:pt x="782" y="468"/>
                    </a:lnTo>
                    <a:lnTo>
                      <a:pt x="764" y="452"/>
                    </a:lnTo>
                    <a:lnTo>
                      <a:pt x="748" y="436"/>
                    </a:lnTo>
                    <a:lnTo>
                      <a:pt x="734" y="418"/>
                    </a:lnTo>
                    <a:lnTo>
                      <a:pt x="724" y="400"/>
                    </a:lnTo>
                    <a:lnTo>
                      <a:pt x="714" y="382"/>
                    </a:lnTo>
                    <a:lnTo>
                      <a:pt x="708" y="364"/>
                    </a:lnTo>
                    <a:lnTo>
                      <a:pt x="702" y="348"/>
                    </a:lnTo>
                    <a:lnTo>
                      <a:pt x="698" y="330"/>
                    </a:lnTo>
                    <a:lnTo>
                      <a:pt x="696" y="312"/>
                    </a:lnTo>
                    <a:lnTo>
                      <a:pt x="694" y="278"/>
                    </a:lnTo>
                    <a:lnTo>
                      <a:pt x="696" y="250"/>
                    </a:lnTo>
                    <a:lnTo>
                      <a:pt x="700" y="224"/>
                    </a:lnTo>
                    <a:lnTo>
                      <a:pt x="706" y="226"/>
                    </a:lnTo>
                    <a:lnTo>
                      <a:pt x="712" y="228"/>
                    </a:lnTo>
                    <a:lnTo>
                      <a:pt x="720" y="226"/>
                    </a:lnTo>
                    <a:lnTo>
                      <a:pt x="728" y="220"/>
                    </a:lnTo>
                    <a:lnTo>
                      <a:pt x="734" y="214"/>
                    </a:lnTo>
                    <a:lnTo>
                      <a:pt x="736" y="204"/>
                    </a:lnTo>
                    <a:lnTo>
                      <a:pt x="734" y="196"/>
                    </a:lnTo>
                    <a:lnTo>
                      <a:pt x="728" y="188"/>
                    </a:lnTo>
                    <a:lnTo>
                      <a:pt x="722" y="182"/>
                    </a:lnTo>
                    <a:lnTo>
                      <a:pt x="712" y="180"/>
                    </a:lnTo>
                    <a:lnTo>
                      <a:pt x="704" y="182"/>
                    </a:lnTo>
                    <a:lnTo>
                      <a:pt x="696" y="188"/>
                    </a:lnTo>
                    <a:lnTo>
                      <a:pt x="690" y="194"/>
                    </a:lnTo>
                    <a:lnTo>
                      <a:pt x="688" y="204"/>
                    </a:lnTo>
                    <a:lnTo>
                      <a:pt x="690" y="210"/>
                    </a:lnTo>
                    <a:lnTo>
                      <a:pt x="692" y="216"/>
                    </a:lnTo>
                    <a:lnTo>
                      <a:pt x="696" y="220"/>
                    </a:lnTo>
                    <a:lnTo>
                      <a:pt x="700" y="224"/>
                    </a:lnTo>
                    <a:lnTo>
                      <a:pt x="694" y="246"/>
                    </a:lnTo>
                    <a:lnTo>
                      <a:pt x="692" y="268"/>
                    </a:lnTo>
                    <a:lnTo>
                      <a:pt x="688" y="288"/>
                    </a:lnTo>
                    <a:lnTo>
                      <a:pt x="688" y="306"/>
                    </a:lnTo>
                    <a:lnTo>
                      <a:pt x="688" y="324"/>
                    </a:lnTo>
                    <a:lnTo>
                      <a:pt x="690" y="342"/>
                    </a:lnTo>
                    <a:lnTo>
                      <a:pt x="692" y="358"/>
                    </a:lnTo>
                    <a:lnTo>
                      <a:pt x="696" y="372"/>
                    </a:lnTo>
                    <a:lnTo>
                      <a:pt x="706" y="400"/>
                    </a:lnTo>
                    <a:lnTo>
                      <a:pt x="720" y="422"/>
                    </a:lnTo>
                    <a:lnTo>
                      <a:pt x="734" y="442"/>
                    </a:lnTo>
                    <a:lnTo>
                      <a:pt x="750" y="458"/>
                    </a:lnTo>
                    <a:lnTo>
                      <a:pt x="768" y="472"/>
                    </a:lnTo>
                    <a:lnTo>
                      <a:pt x="786" y="484"/>
                    </a:lnTo>
                    <a:lnTo>
                      <a:pt x="802" y="492"/>
                    </a:lnTo>
                    <a:lnTo>
                      <a:pt x="816" y="498"/>
                    </a:lnTo>
                    <a:lnTo>
                      <a:pt x="840" y="506"/>
                    </a:lnTo>
                    <a:lnTo>
                      <a:pt x="848" y="508"/>
                    </a:lnTo>
                    <a:lnTo>
                      <a:pt x="880" y="492"/>
                    </a:lnTo>
                    <a:lnTo>
                      <a:pt x="908" y="478"/>
                    </a:lnTo>
                    <a:lnTo>
                      <a:pt x="932" y="470"/>
                    </a:lnTo>
                    <a:lnTo>
                      <a:pt x="952" y="466"/>
                    </a:lnTo>
                    <a:lnTo>
                      <a:pt x="970" y="464"/>
                    </a:lnTo>
                    <a:lnTo>
                      <a:pt x="984" y="466"/>
                    </a:lnTo>
                    <a:lnTo>
                      <a:pt x="996" y="470"/>
                    </a:lnTo>
                    <a:lnTo>
                      <a:pt x="1006" y="476"/>
                    </a:lnTo>
                    <a:lnTo>
                      <a:pt x="1012" y="484"/>
                    </a:lnTo>
                    <a:lnTo>
                      <a:pt x="1018" y="490"/>
                    </a:lnTo>
                    <a:lnTo>
                      <a:pt x="1022" y="498"/>
                    </a:lnTo>
                    <a:lnTo>
                      <a:pt x="1024" y="506"/>
                    </a:lnTo>
                    <a:lnTo>
                      <a:pt x="1026" y="518"/>
                    </a:lnTo>
                    <a:lnTo>
                      <a:pt x="1026" y="524"/>
                    </a:lnTo>
                    <a:lnTo>
                      <a:pt x="1026" y="568"/>
                    </a:lnTo>
                    <a:lnTo>
                      <a:pt x="1028" y="606"/>
                    </a:lnTo>
                    <a:lnTo>
                      <a:pt x="1030" y="642"/>
                    </a:lnTo>
                    <a:lnTo>
                      <a:pt x="1034" y="672"/>
                    </a:lnTo>
                    <a:lnTo>
                      <a:pt x="1038" y="698"/>
                    </a:lnTo>
                    <a:lnTo>
                      <a:pt x="1044" y="720"/>
                    </a:lnTo>
                    <a:lnTo>
                      <a:pt x="1050" y="740"/>
                    </a:lnTo>
                    <a:lnTo>
                      <a:pt x="1054" y="756"/>
                    </a:lnTo>
                    <a:lnTo>
                      <a:pt x="1066" y="780"/>
                    </a:lnTo>
                    <a:lnTo>
                      <a:pt x="1076" y="794"/>
                    </a:lnTo>
                    <a:lnTo>
                      <a:pt x="1084" y="802"/>
                    </a:lnTo>
                    <a:lnTo>
                      <a:pt x="1086" y="804"/>
                    </a:lnTo>
                    <a:lnTo>
                      <a:pt x="1098" y="858"/>
                    </a:lnTo>
                    <a:lnTo>
                      <a:pt x="1106" y="904"/>
                    </a:lnTo>
                    <a:lnTo>
                      <a:pt x="1112" y="946"/>
                    </a:lnTo>
                    <a:lnTo>
                      <a:pt x="1116" y="980"/>
                    </a:lnTo>
                    <a:lnTo>
                      <a:pt x="1116" y="1008"/>
                    </a:lnTo>
                    <a:lnTo>
                      <a:pt x="1114" y="1032"/>
                    </a:lnTo>
                    <a:lnTo>
                      <a:pt x="1110" y="1052"/>
                    </a:lnTo>
                    <a:lnTo>
                      <a:pt x="1106" y="1068"/>
                    </a:lnTo>
                    <a:lnTo>
                      <a:pt x="1100" y="1078"/>
                    </a:lnTo>
                    <a:lnTo>
                      <a:pt x="1094" y="1088"/>
                    </a:lnTo>
                    <a:lnTo>
                      <a:pt x="1088" y="1094"/>
                    </a:lnTo>
                    <a:lnTo>
                      <a:pt x="1082" y="1098"/>
                    </a:lnTo>
                    <a:lnTo>
                      <a:pt x="1072" y="1100"/>
                    </a:lnTo>
                    <a:lnTo>
                      <a:pt x="1068" y="1100"/>
                    </a:lnTo>
                    <a:lnTo>
                      <a:pt x="1064" y="1110"/>
                    </a:lnTo>
                    <a:lnTo>
                      <a:pt x="1054" y="1118"/>
                    </a:lnTo>
                    <a:lnTo>
                      <a:pt x="1042" y="1126"/>
                    </a:lnTo>
                    <a:lnTo>
                      <a:pt x="1028" y="1134"/>
                    </a:lnTo>
                    <a:lnTo>
                      <a:pt x="992" y="1148"/>
                    </a:lnTo>
                    <a:lnTo>
                      <a:pt x="950" y="1162"/>
                    </a:lnTo>
                    <a:lnTo>
                      <a:pt x="904" y="1174"/>
                    </a:lnTo>
                    <a:lnTo>
                      <a:pt x="860" y="1186"/>
                    </a:lnTo>
                    <a:lnTo>
                      <a:pt x="786" y="1200"/>
                    </a:lnTo>
                    <a:lnTo>
                      <a:pt x="824" y="1172"/>
                    </a:lnTo>
                    <a:lnTo>
                      <a:pt x="862" y="1148"/>
                    </a:lnTo>
                    <a:lnTo>
                      <a:pt x="898" y="1130"/>
                    </a:lnTo>
                    <a:lnTo>
                      <a:pt x="930" y="1114"/>
                    </a:lnTo>
                    <a:lnTo>
                      <a:pt x="960" y="1104"/>
                    </a:lnTo>
                    <a:lnTo>
                      <a:pt x="982" y="1096"/>
                    </a:lnTo>
                    <a:lnTo>
                      <a:pt x="1000" y="1090"/>
                    </a:lnTo>
                    <a:lnTo>
                      <a:pt x="1010" y="1082"/>
                    </a:lnTo>
                    <a:lnTo>
                      <a:pt x="1020" y="1072"/>
                    </a:lnTo>
                    <a:lnTo>
                      <a:pt x="1034" y="1052"/>
                    </a:lnTo>
                    <a:lnTo>
                      <a:pt x="1044" y="1030"/>
                    </a:lnTo>
                    <a:lnTo>
                      <a:pt x="1050" y="1008"/>
                    </a:lnTo>
                    <a:lnTo>
                      <a:pt x="1054" y="984"/>
                    </a:lnTo>
                    <a:lnTo>
                      <a:pt x="1054" y="960"/>
                    </a:lnTo>
                    <a:lnTo>
                      <a:pt x="1052" y="936"/>
                    </a:lnTo>
                    <a:lnTo>
                      <a:pt x="1050" y="912"/>
                    </a:lnTo>
                    <a:lnTo>
                      <a:pt x="1046" y="888"/>
                    </a:lnTo>
                    <a:lnTo>
                      <a:pt x="1040" y="868"/>
                    </a:lnTo>
                    <a:lnTo>
                      <a:pt x="1030" y="832"/>
                    </a:lnTo>
                    <a:lnTo>
                      <a:pt x="1022" y="808"/>
                    </a:lnTo>
                    <a:lnTo>
                      <a:pt x="1018" y="798"/>
                    </a:lnTo>
                    <a:lnTo>
                      <a:pt x="996" y="790"/>
                    </a:lnTo>
                    <a:lnTo>
                      <a:pt x="978" y="780"/>
                    </a:lnTo>
                    <a:lnTo>
                      <a:pt x="962" y="768"/>
                    </a:lnTo>
                    <a:lnTo>
                      <a:pt x="948" y="754"/>
                    </a:lnTo>
                    <a:lnTo>
                      <a:pt x="934" y="740"/>
                    </a:lnTo>
                    <a:lnTo>
                      <a:pt x="924" y="726"/>
                    </a:lnTo>
                    <a:lnTo>
                      <a:pt x="916" y="712"/>
                    </a:lnTo>
                    <a:lnTo>
                      <a:pt x="908" y="698"/>
                    </a:lnTo>
                    <a:lnTo>
                      <a:pt x="896" y="670"/>
                    </a:lnTo>
                    <a:lnTo>
                      <a:pt x="890" y="648"/>
                    </a:lnTo>
                    <a:lnTo>
                      <a:pt x="886" y="628"/>
                    </a:lnTo>
                    <a:lnTo>
                      <a:pt x="890" y="602"/>
                    </a:lnTo>
                    <a:lnTo>
                      <a:pt x="890" y="592"/>
                    </a:lnTo>
                    <a:lnTo>
                      <a:pt x="890" y="582"/>
                    </a:lnTo>
                    <a:lnTo>
                      <a:pt x="888" y="574"/>
                    </a:lnTo>
                    <a:lnTo>
                      <a:pt x="884" y="566"/>
                    </a:lnTo>
                    <a:lnTo>
                      <a:pt x="882" y="560"/>
                    </a:lnTo>
                    <a:lnTo>
                      <a:pt x="876" y="554"/>
                    </a:lnTo>
                    <a:lnTo>
                      <a:pt x="864" y="546"/>
                    </a:lnTo>
                    <a:lnTo>
                      <a:pt x="850" y="540"/>
                    </a:lnTo>
                    <a:lnTo>
                      <a:pt x="834" y="536"/>
                    </a:lnTo>
                    <a:lnTo>
                      <a:pt x="818" y="536"/>
                    </a:lnTo>
                    <a:lnTo>
                      <a:pt x="800" y="536"/>
                    </a:lnTo>
                    <a:lnTo>
                      <a:pt x="784" y="538"/>
                    </a:lnTo>
                    <a:lnTo>
                      <a:pt x="752" y="544"/>
                    </a:lnTo>
                    <a:lnTo>
                      <a:pt x="730" y="550"/>
                    </a:lnTo>
                    <a:lnTo>
                      <a:pt x="720" y="554"/>
                    </a:lnTo>
                    <a:lnTo>
                      <a:pt x="698" y="550"/>
                    </a:lnTo>
                    <a:lnTo>
                      <a:pt x="678" y="542"/>
                    </a:lnTo>
                    <a:lnTo>
                      <a:pt x="658" y="534"/>
                    </a:lnTo>
                    <a:lnTo>
                      <a:pt x="640" y="526"/>
                    </a:lnTo>
                    <a:lnTo>
                      <a:pt x="622" y="514"/>
                    </a:lnTo>
                    <a:lnTo>
                      <a:pt x="606" y="504"/>
                    </a:lnTo>
                    <a:lnTo>
                      <a:pt x="578" y="480"/>
                    </a:lnTo>
                    <a:lnTo>
                      <a:pt x="554" y="456"/>
                    </a:lnTo>
                    <a:lnTo>
                      <a:pt x="538" y="436"/>
                    </a:lnTo>
                    <a:lnTo>
                      <a:pt x="524" y="418"/>
                    </a:lnTo>
                    <a:lnTo>
                      <a:pt x="538" y="398"/>
                    </a:lnTo>
                    <a:lnTo>
                      <a:pt x="550" y="376"/>
                    </a:lnTo>
                    <a:lnTo>
                      <a:pt x="562" y="356"/>
                    </a:lnTo>
                    <a:lnTo>
                      <a:pt x="570" y="334"/>
                    </a:lnTo>
                    <a:lnTo>
                      <a:pt x="586" y="288"/>
                    </a:lnTo>
                    <a:lnTo>
                      <a:pt x="596" y="246"/>
                    </a:lnTo>
                    <a:lnTo>
                      <a:pt x="584" y="280"/>
                    </a:lnTo>
                    <a:lnTo>
                      <a:pt x="572" y="310"/>
                    </a:lnTo>
                    <a:lnTo>
                      <a:pt x="558" y="338"/>
                    </a:lnTo>
                    <a:lnTo>
                      <a:pt x="544" y="362"/>
                    </a:lnTo>
                    <a:lnTo>
                      <a:pt x="522" y="398"/>
                    </a:lnTo>
                    <a:lnTo>
                      <a:pt x="512" y="410"/>
                    </a:lnTo>
                    <a:lnTo>
                      <a:pt x="510" y="366"/>
                    </a:lnTo>
                    <a:lnTo>
                      <a:pt x="508" y="328"/>
                    </a:lnTo>
                    <a:lnTo>
                      <a:pt x="504" y="294"/>
                    </a:lnTo>
                    <a:lnTo>
                      <a:pt x="500" y="266"/>
                    </a:lnTo>
                    <a:lnTo>
                      <a:pt x="494" y="240"/>
                    </a:lnTo>
                    <a:lnTo>
                      <a:pt x="488" y="220"/>
                    </a:lnTo>
                    <a:lnTo>
                      <a:pt x="484" y="202"/>
                    </a:lnTo>
                    <a:lnTo>
                      <a:pt x="478" y="188"/>
                    </a:lnTo>
                    <a:lnTo>
                      <a:pt x="484" y="184"/>
                    </a:lnTo>
                    <a:lnTo>
                      <a:pt x="490" y="180"/>
                    </a:lnTo>
                    <a:lnTo>
                      <a:pt x="494" y="174"/>
                    </a:lnTo>
                    <a:lnTo>
                      <a:pt x="494" y="168"/>
                    </a:lnTo>
                    <a:lnTo>
                      <a:pt x="492" y="160"/>
                    </a:lnTo>
                    <a:lnTo>
                      <a:pt x="486" y="154"/>
                    </a:lnTo>
                    <a:lnTo>
                      <a:pt x="476" y="150"/>
                    </a:lnTo>
                    <a:lnTo>
                      <a:pt x="466" y="148"/>
                    </a:lnTo>
                    <a:lnTo>
                      <a:pt x="458" y="148"/>
                    </a:lnTo>
                    <a:lnTo>
                      <a:pt x="450" y="150"/>
                    </a:lnTo>
                    <a:lnTo>
                      <a:pt x="446" y="148"/>
                    </a:lnTo>
                    <a:lnTo>
                      <a:pt x="448" y="150"/>
                    </a:lnTo>
                    <a:lnTo>
                      <a:pt x="442" y="154"/>
                    </a:lnTo>
                    <a:lnTo>
                      <a:pt x="438" y="158"/>
                    </a:lnTo>
                    <a:lnTo>
                      <a:pt x="436" y="162"/>
                    </a:lnTo>
                    <a:lnTo>
                      <a:pt x="436" y="168"/>
                    </a:lnTo>
                    <a:lnTo>
                      <a:pt x="438" y="176"/>
                    </a:lnTo>
                    <a:lnTo>
                      <a:pt x="444" y="182"/>
                    </a:lnTo>
                    <a:lnTo>
                      <a:pt x="452" y="188"/>
                    </a:lnTo>
                    <a:lnTo>
                      <a:pt x="464" y="190"/>
                    </a:lnTo>
                    <a:lnTo>
                      <a:pt x="472" y="188"/>
                    </a:lnTo>
                    <a:lnTo>
                      <a:pt x="478" y="204"/>
                    </a:lnTo>
                    <a:lnTo>
                      <a:pt x="484" y="220"/>
                    </a:lnTo>
                    <a:lnTo>
                      <a:pt x="492" y="252"/>
                    </a:lnTo>
                    <a:lnTo>
                      <a:pt x="496" y="284"/>
                    </a:lnTo>
                    <a:lnTo>
                      <a:pt x="500" y="314"/>
                    </a:lnTo>
                    <a:lnTo>
                      <a:pt x="500" y="340"/>
                    </a:lnTo>
                    <a:lnTo>
                      <a:pt x="500" y="360"/>
                    </a:lnTo>
                    <a:lnTo>
                      <a:pt x="498" y="378"/>
                    </a:lnTo>
                    <a:lnTo>
                      <a:pt x="460" y="340"/>
                    </a:lnTo>
                    <a:lnTo>
                      <a:pt x="424" y="310"/>
                    </a:lnTo>
                    <a:lnTo>
                      <a:pt x="390" y="284"/>
                    </a:lnTo>
                    <a:lnTo>
                      <a:pt x="360" y="266"/>
                    </a:lnTo>
                    <a:lnTo>
                      <a:pt x="332" y="254"/>
                    </a:lnTo>
                    <a:lnTo>
                      <a:pt x="306" y="244"/>
                    </a:lnTo>
                    <a:lnTo>
                      <a:pt x="284" y="240"/>
                    </a:lnTo>
                    <a:lnTo>
                      <a:pt x="262" y="240"/>
                    </a:lnTo>
                    <a:lnTo>
                      <a:pt x="244" y="240"/>
                    </a:lnTo>
                    <a:lnTo>
                      <a:pt x="230" y="244"/>
                    </a:lnTo>
                    <a:lnTo>
                      <a:pt x="216" y="250"/>
                    </a:lnTo>
                    <a:lnTo>
                      <a:pt x="206" y="254"/>
                    </a:lnTo>
                    <a:lnTo>
                      <a:pt x="192" y="264"/>
                    </a:lnTo>
                    <a:lnTo>
                      <a:pt x="186" y="270"/>
                    </a:lnTo>
                    <a:lnTo>
                      <a:pt x="184" y="262"/>
                    </a:lnTo>
                    <a:lnTo>
                      <a:pt x="182" y="256"/>
                    </a:lnTo>
                    <a:lnTo>
                      <a:pt x="172" y="242"/>
                    </a:lnTo>
                    <a:lnTo>
                      <a:pt x="158" y="230"/>
                    </a:lnTo>
                    <a:lnTo>
                      <a:pt x="142" y="216"/>
                    </a:lnTo>
                    <a:lnTo>
                      <a:pt x="122" y="204"/>
                    </a:lnTo>
                    <a:lnTo>
                      <a:pt x="104" y="192"/>
                    </a:lnTo>
                    <a:lnTo>
                      <a:pt x="68" y="172"/>
                    </a:lnTo>
                    <a:lnTo>
                      <a:pt x="72" y="168"/>
                    </a:lnTo>
                    <a:lnTo>
                      <a:pt x="76" y="162"/>
                    </a:lnTo>
                    <a:lnTo>
                      <a:pt x="78" y="158"/>
                    </a:lnTo>
                    <a:lnTo>
                      <a:pt x="80" y="152"/>
                    </a:lnTo>
                    <a:lnTo>
                      <a:pt x="80" y="146"/>
                    </a:lnTo>
                    <a:lnTo>
                      <a:pt x="76" y="142"/>
                    </a:lnTo>
                    <a:lnTo>
                      <a:pt x="74" y="136"/>
                    </a:lnTo>
                    <a:lnTo>
                      <a:pt x="68" y="132"/>
                    </a:lnTo>
                    <a:lnTo>
                      <a:pt x="56" y="126"/>
                    </a:lnTo>
                    <a:lnTo>
                      <a:pt x="40" y="124"/>
                    </a:lnTo>
                    <a:lnTo>
                      <a:pt x="24" y="126"/>
                    </a:lnTo>
                    <a:lnTo>
                      <a:pt x="12" y="132"/>
                    </a:lnTo>
                    <a:lnTo>
                      <a:pt x="6" y="136"/>
                    </a:lnTo>
                    <a:lnTo>
                      <a:pt x="2" y="140"/>
                    </a:lnTo>
                    <a:lnTo>
                      <a:pt x="0" y="146"/>
                    </a:lnTo>
                    <a:lnTo>
                      <a:pt x="0" y="150"/>
                    </a:lnTo>
                    <a:lnTo>
                      <a:pt x="0" y="156"/>
                    </a:lnTo>
                    <a:lnTo>
                      <a:pt x="2" y="162"/>
                    </a:lnTo>
                    <a:lnTo>
                      <a:pt x="6" y="166"/>
                    </a:lnTo>
                    <a:lnTo>
                      <a:pt x="10" y="170"/>
                    </a:lnTo>
                    <a:lnTo>
                      <a:pt x="24" y="176"/>
                    </a:lnTo>
                    <a:lnTo>
                      <a:pt x="40" y="178"/>
                    </a:lnTo>
                    <a:lnTo>
                      <a:pt x="52" y="178"/>
                    </a:lnTo>
                    <a:lnTo>
                      <a:pt x="62" y="174"/>
                    </a:lnTo>
                    <a:lnTo>
                      <a:pt x="104" y="206"/>
                    </a:lnTo>
                    <a:lnTo>
                      <a:pt x="134" y="230"/>
                    </a:lnTo>
                    <a:lnTo>
                      <a:pt x="150" y="246"/>
                    </a:lnTo>
                    <a:lnTo>
                      <a:pt x="158" y="256"/>
                    </a:lnTo>
                    <a:lnTo>
                      <a:pt x="160" y="262"/>
                    </a:lnTo>
                    <a:lnTo>
                      <a:pt x="158" y="264"/>
                    </a:lnTo>
                    <a:lnTo>
                      <a:pt x="154" y="264"/>
                    </a:lnTo>
                    <a:lnTo>
                      <a:pt x="130" y="262"/>
                    </a:lnTo>
                    <a:lnTo>
                      <a:pt x="108" y="262"/>
                    </a:lnTo>
                    <a:lnTo>
                      <a:pt x="90" y="264"/>
                    </a:lnTo>
                    <a:lnTo>
                      <a:pt x="74" y="268"/>
                    </a:lnTo>
                    <a:lnTo>
                      <a:pt x="60" y="272"/>
                    </a:lnTo>
                    <a:lnTo>
                      <a:pt x="48" y="278"/>
                    </a:lnTo>
                    <a:lnTo>
                      <a:pt x="38" y="284"/>
                    </a:lnTo>
                    <a:lnTo>
                      <a:pt x="30" y="288"/>
                    </a:lnTo>
                    <a:lnTo>
                      <a:pt x="20" y="292"/>
                    </a:lnTo>
                    <a:lnTo>
                      <a:pt x="10" y="298"/>
                    </a:lnTo>
                    <a:lnTo>
                      <a:pt x="4" y="306"/>
                    </a:lnTo>
                    <a:lnTo>
                      <a:pt x="2" y="316"/>
                    </a:lnTo>
                    <a:lnTo>
                      <a:pt x="2" y="322"/>
                    </a:lnTo>
                    <a:lnTo>
                      <a:pt x="4" y="326"/>
                    </a:lnTo>
                    <a:lnTo>
                      <a:pt x="10" y="336"/>
                    </a:lnTo>
                    <a:lnTo>
                      <a:pt x="20" y="342"/>
                    </a:lnTo>
                    <a:lnTo>
                      <a:pt x="32" y="344"/>
                    </a:lnTo>
                    <a:lnTo>
                      <a:pt x="44" y="342"/>
                    </a:lnTo>
                    <a:lnTo>
                      <a:pt x="54" y="336"/>
                    </a:lnTo>
                    <a:lnTo>
                      <a:pt x="62" y="328"/>
                    </a:lnTo>
                    <a:lnTo>
                      <a:pt x="64" y="322"/>
                    </a:lnTo>
                    <a:lnTo>
                      <a:pt x="64" y="316"/>
                    </a:lnTo>
                    <a:lnTo>
                      <a:pt x="62" y="306"/>
                    </a:lnTo>
                    <a:lnTo>
                      <a:pt x="58" y="298"/>
                    </a:lnTo>
                    <a:lnTo>
                      <a:pt x="48" y="292"/>
                    </a:lnTo>
                    <a:lnTo>
                      <a:pt x="38" y="290"/>
                    </a:lnTo>
                    <a:lnTo>
                      <a:pt x="50" y="284"/>
                    </a:lnTo>
                    <a:lnTo>
                      <a:pt x="62" y="278"/>
                    </a:lnTo>
                    <a:lnTo>
                      <a:pt x="74" y="276"/>
                    </a:lnTo>
                    <a:lnTo>
                      <a:pt x="86" y="274"/>
                    </a:lnTo>
                    <a:lnTo>
                      <a:pt x="110" y="272"/>
                    </a:lnTo>
                    <a:lnTo>
                      <a:pt x="134" y="274"/>
                    </a:lnTo>
                    <a:lnTo>
                      <a:pt x="156" y="278"/>
                    </a:lnTo>
                    <a:lnTo>
                      <a:pt x="172" y="282"/>
                    </a:lnTo>
                    <a:lnTo>
                      <a:pt x="188" y="288"/>
                    </a:lnTo>
                    <a:lnTo>
                      <a:pt x="198" y="278"/>
                    </a:lnTo>
                    <a:lnTo>
                      <a:pt x="208" y="270"/>
                    </a:lnTo>
                    <a:lnTo>
                      <a:pt x="218" y="262"/>
                    </a:lnTo>
                    <a:lnTo>
                      <a:pt x="228" y="258"/>
                    </a:lnTo>
                    <a:lnTo>
                      <a:pt x="238" y="254"/>
                    </a:lnTo>
                    <a:lnTo>
                      <a:pt x="250" y="252"/>
                    </a:lnTo>
                    <a:lnTo>
                      <a:pt x="260" y="252"/>
                    </a:lnTo>
                    <a:lnTo>
                      <a:pt x="272" y="252"/>
                    </a:lnTo>
                    <a:lnTo>
                      <a:pt x="292" y="256"/>
                    </a:lnTo>
                    <a:lnTo>
                      <a:pt x="314" y="264"/>
                    </a:lnTo>
                    <a:lnTo>
                      <a:pt x="334" y="274"/>
                    </a:lnTo>
                    <a:lnTo>
                      <a:pt x="354" y="286"/>
                    </a:lnTo>
                    <a:lnTo>
                      <a:pt x="374" y="300"/>
                    </a:lnTo>
                    <a:lnTo>
                      <a:pt x="390" y="314"/>
                    </a:lnTo>
                    <a:lnTo>
                      <a:pt x="418" y="342"/>
                    </a:lnTo>
                    <a:lnTo>
                      <a:pt x="438" y="362"/>
                    </a:lnTo>
                    <a:lnTo>
                      <a:pt x="444" y="372"/>
                    </a:lnTo>
                    <a:lnTo>
                      <a:pt x="484" y="414"/>
                    </a:lnTo>
                    <a:lnTo>
                      <a:pt x="520" y="452"/>
                    </a:lnTo>
                    <a:lnTo>
                      <a:pt x="554" y="482"/>
                    </a:lnTo>
                    <a:lnTo>
                      <a:pt x="582" y="508"/>
                    </a:lnTo>
                    <a:lnTo>
                      <a:pt x="610" y="528"/>
                    </a:lnTo>
                    <a:lnTo>
                      <a:pt x="632" y="544"/>
                    </a:lnTo>
                    <a:lnTo>
                      <a:pt x="652" y="556"/>
                    </a:lnTo>
                    <a:lnTo>
                      <a:pt x="670" y="564"/>
                    </a:lnTo>
                    <a:lnTo>
                      <a:pt x="686" y="570"/>
                    </a:lnTo>
                    <a:lnTo>
                      <a:pt x="698" y="572"/>
                    </a:lnTo>
                    <a:lnTo>
                      <a:pt x="708" y="574"/>
                    </a:lnTo>
                    <a:lnTo>
                      <a:pt x="716" y="574"/>
                    </a:lnTo>
                    <a:lnTo>
                      <a:pt x="726" y="570"/>
                    </a:lnTo>
                    <a:lnTo>
                      <a:pt x="730" y="568"/>
                    </a:lnTo>
                    <a:lnTo>
                      <a:pt x="764" y="558"/>
                    </a:lnTo>
                    <a:lnTo>
                      <a:pt x="792" y="550"/>
                    </a:lnTo>
                    <a:lnTo>
                      <a:pt x="814" y="548"/>
                    </a:lnTo>
                    <a:lnTo>
                      <a:pt x="832" y="550"/>
                    </a:lnTo>
                    <a:lnTo>
                      <a:pt x="846" y="554"/>
                    </a:lnTo>
                    <a:lnTo>
                      <a:pt x="856" y="560"/>
                    </a:lnTo>
                    <a:lnTo>
                      <a:pt x="862" y="568"/>
                    </a:lnTo>
                    <a:lnTo>
                      <a:pt x="866" y="578"/>
                    </a:lnTo>
                    <a:lnTo>
                      <a:pt x="868" y="588"/>
                    </a:lnTo>
                    <a:lnTo>
                      <a:pt x="866" y="598"/>
                    </a:lnTo>
                    <a:lnTo>
                      <a:pt x="862" y="620"/>
                    </a:lnTo>
                    <a:lnTo>
                      <a:pt x="858" y="634"/>
                    </a:lnTo>
                    <a:lnTo>
                      <a:pt x="854" y="640"/>
                    </a:lnTo>
                    <a:lnTo>
                      <a:pt x="858" y="656"/>
                    </a:lnTo>
                    <a:lnTo>
                      <a:pt x="864" y="672"/>
                    </a:lnTo>
                    <a:lnTo>
                      <a:pt x="874" y="688"/>
                    </a:lnTo>
                    <a:lnTo>
                      <a:pt x="884" y="704"/>
                    </a:lnTo>
                    <a:lnTo>
                      <a:pt x="908" y="734"/>
                    </a:lnTo>
                    <a:lnTo>
                      <a:pt x="936" y="764"/>
                    </a:lnTo>
                    <a:lnTo>
                      <a:pt x="962" y="788"/>
                    </a:lnTo>
                    <a:lnTo>
                      <a:pt x="986" y="808"/>
                    </a:lnTo>
                    <a:lnTo>
                      <a:pt x="1006" y="826"/>
                    </a:lnTo>
                    <a:lnTo>
                      <a:pt x="1016" y="870"/>
                    </a:lnTo>
                    <a:lnTo>
                      <a:pt x="1022" y="908"/>
                    </a:lnTo>
                    <a:lnTo>
                      <a:pt x="1024" y="942"/>
                    </a:lnTo>
                    <a:lnTo>
                      <a:pt x="1024" y="970"/>
                    </a:lnTo>
                    <a:lnTo>
                      <a:pt x="1020" y="996"/>
                    </a:lnTo>
                    <a:lnTo>
                      <a:pt x="1016" y="1016"/>
                    </a:lnTo>
                    <a:lnTo>
                      <a:pt x="1008" y="1034"/>
                    </a:lnTo>
                    <a:lnTo>
                      <a:pt x="1000" y="1046"/>
                    </a:lnTo>
                    <a:lnTo>
                      <a:pt x="992" y="1058"/>
                    </a:lnTo>
                    <a:lnTo>
                      <a:pt x="982" y="1066"/>
                    </a:lnTo>
                    <a:lnTo>
                      <a:pt x="974" y="1072"/>
                    </a:lnTo>
                    <a:lnTo>
                      <a:pt x="966" y="1076"/>
                    </a:lnTo>
                    <a:lnTo>
                      <a:pt x="954" y="1080"/>
                    </a:lnTo>
                    <a:lnTo>
                      <a:pt x="948" y="1080"/>
                    </a:lnTo>
                    <a:lnTo>
                      <a:pt x="900" y="1100"/>
                    </a:lnTo>
                    <a:lnTo>
                      <a:pt x="858" y="1118"/>
                    </a:lnTo>
                    <a:lnTo>
                      <a:pt x="824" y="1136"/>
                    </a:lnTo>
                    <a:lnTo>
                      <a:pt x="794" y="1154"/>
                    </a:lnTo>
                    <a:lnTo>
                      <a:pt x="772" y="1170"/>
                    </a:lnTo>
                    <a:lnTo>
                      <a:pt x="754" y="1186"/>
                    </a:lnTo>
                    <a:lnTo>
                      <a:pt x="740" y="1200"/>
                    </a:lnTo>
                    <a:lnTo>
                      <a:pt x="730" y="1214"/>
                    </a:lnTo>
                    <a:lnTo>
                      <a:pt x="724" y="1226"/>
                    </a:lnTo>
                    <a:lnTo>
                      <a:pt x="720" y="1236"/>
                    </a:lnTo>
                    <a:lnTo>
                      <a:pt x="718" y="1246"/>
                    </a:lnTo>
                    <a:lnTo>
                      <a:pt x="718" y="1254"/>
                    </a:lnTo>
                    <a:lnTo>
                      <a:pt x="722" y="1264"/>
                    </a:lnTo>
                    <a:lnTo>
                      <a:pt x="724" y="1268"/>
                    </a:lnTo>
                    <a:lnTo>
                      <a:pt x="752" y="1318"/>
                    </a:lnTo>
                    <a:lnTo>
                      <a:pt x="778" y="1368"/>
                    </a:lnTo>
                    <a:lnTo>
                      <a:pt x="804" y="1420"/>
                    </a:lnTo>
                    <a:lnTo>
                      <a:pt x="826" y="1472"/>
                    </a:lnTo>
                    <a:lnTo>
                      <a:pt x="848" y="1526"/>
                    </a:lnTo>
                    <a:lnTo>
                      <a:pt x="870" y="1580"/>
                    </a:lnTo>
                    <a:lnTo>
                      <a:pt x="888" y="1636"/>
                    </a:lnTo>
                    <a:lnTo>
                      <a:pt x="906" y="1690"/>
                    </a:lnTo>
                    <a:lnTo>
                      <a:pt x="938" y="1800"/>
                    </a:lnTo>
                    <a:lnTo>
                      <a:pt x="964" y="1906"/>
                    </a:lnTo>
                    <a:lnTo>
                      <a:pt x="988" y="2012"/>
                    </a:lnTo>
                    <a:lnTo>
                      <a:pt x="1006" y="2112"/>
                    </a:lnTo>
                    <a:lnTo>
                      <a:pt x="1020" y="2206"/>
                    </a:lnTo>
                    <a:lnTo>
                      <a:pt x="1032" y="2292"/>
                    </a:lnTo>
                    <a:lnTo>
                      <a:pt x="1042" y="2370"/>
                    </a:lnTo>
                    <a:lnTo>
                      <a:pt x="1048" y="2436"/>
                    </a:lnTo>
                    <a:lnTo>
                      <a:pt x="1054" y="2530"/>
                    </a:lnTo>
                    <a:lnTo>
                      <a:pt x="1056" y="2566"/>
                    </a:lnTo>
                    <a:lnTo>
                      <a:pt x="1104" y="2566"/>
                    </a:lnTo>
                    <a:lnTo>
                      <a:pt x="1096" y="2458"/>
                    </a:lnTo>
                    <a:lnTo>
                      <a:pt x="1086" y="2354"/>
                    </a:lnTo>
                    <a:lnTo>
                      <a:pt x="1072" y="2252"/>
                    </a:lnTo>
                    <a:lnTo>
                      <a:pt x="1058" y="2152"/>
                    </a:lnTo>
                    <a:lnTo>
                      <a:pt x="1042" y="2058"/>
                    </a:lnTo>
                    <a:lnTo>
                      <a:pt x="1024" y="1968"/>
                    </a:lnTo>
                    <a:lnTo>
                      <a:pt x="1006" y="1884"/>
                    </a:lnTo>
                    <a:lnTo>
                      <a:pt x="988" y="1806"/>
                    </a:lnTo>
                    <a:lnTo>
                      <a:pt x="952" y="1670"/>
                    </a:lnTo>
                    <a:lnTo>
                      <a:pt x="922" y="1566"/>
                    </a:lnTo>
                    <a:lnTo>
                      <a:pt x="902" y="1500"/>
                    </a:lnTo>
                    <a:lnTo>
                      <a:pt x="894" y="1476"/>
                    </a:lnTo>
                    <a:close/>
                  </a:path>
                </a:pathLst>
              </a:custGeom>
              <a:solidFill>
                <a:srgbClr val="F9ED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224" name="Freeform 60"/>
            <p:cNvSpPr>
              <a:spLocks/>
            </p:cNvSpPr>
            <p:nvPr/>
          </p:nvSpPr>
          <p:spPr bwMode="auto">
            <a:xfrm>
              <a:off x="2813050" y="1798638"/>
              <a:ext cx="82550" cy="276225"/>
            </a:xfrm>
            <a:custGeom>
              <a:avLst/>
              <a:gdLst>
                <a:gd name="T0" fmla="*/ 2147483646 w 52"/>
                <a:gd name="T1" fmla="*/ 2147483646 h 174"/>
                <a:gd name="T2" fmla="*/ 2147483646 w 52"/>
                <a:gd name="T3" fmla="*/ 2147483646 h 174"/>
                <a:gd name="T4" fmla="*/ 2147483646 w 52"/>
                <a:gd name="T5" fmla="*/ 2147483646 h 174"/>
                <a:gd name="T6" fmla="*/ 2147483646 w 52"/>
                <a:gd name="T7" fmla="*/ 2147483646 h 174"/>
                <a:gd name="T8" fmla="*/ 2147483646 w 52"/>
                <a:gd name="T9" fmla="*/ 2147483646 h 174"/>
                <a:gd name="T10" fmla="*/ 2147483646 w 52"/>
                <a:gd name="T11" fmla="*/ 2147483646 h 174"/>
                <a:gd name="T12" fmla="*/ 2147483646 w 52"/>
                <a:gd name="T13" fmla="*/ 2147483646 h 174"/>
                <a:gd name="T14" fmla="*/ 2147483646 w 52"/>
                <a:gd name="T15" fmla="*/ 2147483646 h 174"/>
                <a:gd name="T16" fmla="*/ 2147483646 w 52"/>
                <a:gd name="T17" fmla="*/ 2147483646 h 174"/>
                <a:gd name="T18" fmla="*/ 2147483646 w 52"/>
                <a:gd name="T19" fmla="*/ 2147483646 h 174"/>
                <a:gd name="T20" fmla="*/ 2147483646 w 52"/>
                <a:gd name="T21" fmla="*/ 0 h 174"/>
                <a:gd name="T22" fmla="*/ 2147483646 w 52"/>
                <a:gd name="T23" fmla="*/ 0 h 174"/>
                <a:gd name="T24" fmla="*/ 2147483646 w 52"/>
                <a:gd name="T25" fmla="*/ 2147483646 h 174"/>
                <a:gd name="T26" fmla="*/ 2147483646 w 52"/>
                <a:gd name="T27" fmla="*/ 2147483646 h 174"/>
                <a:gd name="T28" fmla="*/ 2147483646 w 52"/>
                <a:gd name="T29" fmla="*/ 2147483646 h 174"/>
                <a:gd name="T30" fmla="*/ 0 w 52"/>
                <a:gd name="T31" fmla="*/ 2147483646 h 174"/>
                <a:gd name="T32" fmla="*/ 0 w 52"/>
                <a:gd name="T33" fmla="*/ 2147483646 h 174"/>
                <a:gd name="T34" fmla="*/ 2147483646 w 52"/>
                <a:gd name="T35" fmla="*/ 2147483646 h 174"/>
                <a:gd name="T36" fmla="*/ 2147483646 w 52"/>
                <a:gd name="T37" fmla="*/ 2147483646 h 174"/>
                <a:gd name="T38" fmla="*/ 2147483646 w 52"/>
                <a:gd name="T39" fmla="*/ 2147483646 h 174"/>
                <a:gd name="T40" fmla="*/ 2147483646 w 52"/>
                <a:gd name="T41" fmla="*/ 2147483646 h 174"/>
                <a:gd name="T42" fmla="*/ 2147483646 w 52"/>
                <a:gd name="T43" fmla="*/ 2147483646 h 174"/>
                <a:gd name="T44" fmla="*/ 2147483646 w 52"/>
                <a:gd name="T45" fmla="*/ 2147483646 h 174"/>
                <a:gd name="T46" fmla="*/ 2147483646 w 52"/>
                <a:gd name="T47" fmla="*/ 2147483646 h 174"/>
                <a:gd name="T48" fmla="*/ 2147483646 w 52"/>
                <a:gd name="T49" fmla="*/ 2147483646 h 174"/>
                <a:gd name="T50" fmla="*/ 2147483646 w 52"/>
                <a:gd name="T51" fmla="*/ 2147483646 h 174"/>
                <a:gd name="T52" fmla="*/ 2147483646 w 52"/>
                <a:gd name="T53" fmla="*/ 2147483646 h 174"/>
                <a:gd name="T54" fmla="*/ 2147483646 w 52"/>
                <a:gd name="T55" fmla="*/ 2147483646 h 174"/>
                <a:gd name="T56" fmla="*/ 2147483646 w 52"/>
                <a:gd name="T57" fmla="*/ 2147483646 h 174"/>
                <a:gd name="T58" fmla="*/ 2147483646 w 52"/>
                <a:gd name="T59" fmla="*/ 2147483646 h 174"/>
                <a:gd name="T60" fmla="*/ 2147483646 w 52"/>
                <a:gd name="T61" fmla="*/ 2147483646 h 174"/>
                <a:gd name="T62" fmla="*/ 2147483646 w 52"/>
                <a:gd name="T63" fmla="*/ 2147483646 h 174"/>
                <a:gd name="T64" fmla="*/ 2147483646 w 52"/>
                <a:gd name="T65" fmla="*/ 2147483646 h 174"/>
                <a:gd name="T66" fmla="*/ 2147483646 w 52"/>
                <a:gd name="T67" fmla="*/ 2147483646 h 1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2"/>
                <a:gd name="T103" fmla="*/ 0 h 174"/>
                <a:gd name="T104" fmla="*/ 52 w 52"/>
                <a:gd name="T105" fmla="*/ 174 h 17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2" h="174">
                  <a:moveTo>
                    <a:pt x="36" y="52"/>
                  </a:moveTo>
                  <a:lnTo>
                    <a:pt x="36" y="52"/>
                  </a:lnTo>
                  <a:lnTo>
                    <a:pt x="42" y="48"/>
                  </a:lnTo>
                  <a:lnTo>
                    <a:pt x="46" y="42"/>
                  </a:lnTo>
                  <a:lnTo>
                    <a:pt x="50" y="36"/>
                  </a:lnTo>
                  <a:lnTo>
                    <a:pt x="52" y="28"/>
                  </a:lnTo>
                  <a:lnTo>
                    <a:pt x="50" y="16"/>
                  </a:lnTo>
                  <a:lnTo>
                    <a:pt x="44" y="8"/>
                  </a:lnTo>
                  <a:lnTo>
                    <a:pt x="36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8" y="46"/>
                  </a:lnTo>
                  <a:lnTo>
                    <a:pt x="16" y="52"/>
                  </a:lnTo>
                  <a:lnTo>
                    <a:pt x="26" y="54"/>
                  </a:lnTo>
                  <a:lnTo>
                    <a:pt x="30" y="54"/>
                  </a:lnTo>
                  <a:lnTo>
                    <a:pt x="38" y="106"/>
                  </a:lnTo>
                  <a:lnTo>
                    <a:pt x="48" y="174"/>
                  </a:lnTo>
                  <a:lnTo>
                    <a:pt x="52" y="146"/>
                  </a:lnTo>
                  <a:lnTo>
                    <a:pt x="52" y="116"/>
                  </a:lnTo>
                  <a:lnTo>
                    <a:pt x="50" y="100"/>
                  </a:lnTo>
                  <a:lnTo>
                    <a:pt x="46" y="84"/>
                  </a:lnTo>
                  <a:lnTo>
                    <a:pt x="42" y="68"/>
                  </a:lnTo>
                  <a:lnTo>
                    <a:pt x="36" y="52"/>
                  </a:lnTo>
                  <a:close/>
                </a:path>
              </a:pathLst>
            </a:custGeom>
            <a:solidFill>
              <a:srgbClr val="F9ED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61"/>
            <p:cNvSpPr>
              <a:spLocks/>
            </p:cNvSpPr>
            <p:nvPr/>
          </p:nvSpPr>
          <p:spPr bwMode="auto">
            <a:xfrm>
              <a:off x="2501900" y="1624013"/>
              <a:ext cx="60325" cy="174625"/>
            </a:xfrm>
            <a:custGeom>
              <a:avLst/>
              <a:gdLst>
                <a:gd name="T0" fmla="*/ 2147483646 w 38"/>
                <a:gd name="T1" fmla="*/ 2147483646 h 110"/>
                <a:gd name="T2" fmla="*/ 2147483646 w 38"/>
                <a:gd name="T3" fmla="*/ 2147483646 h 110"/>
                <a:gd name="T4" fmla="*/ 2147483646 w 38"/>
                <a:gd name="T5" fmla="*/ 2147483646 h 110"/>
                <a:gd name="T6" fmla="*/ 2147483646 w 38"/>
                <a:gd name="T7" fmla="*/ 2147483646 h 110"/>
                <a:gd name="T8" fmla="*/ 2147483646 w 38"/>
                <a:gd name="T9" fmla="*/ 2147483646 h 110"/>
                <a:gd name="T10" fmla="*/ 2147483646 w 38"/>
                <a:gd name="T11" fmla="*/ 0 h 110"/>
                <a:gd name="T12" fmla="*/ 2147483646 w 38"/>
                <a:gd name="T13" fmla="*/ 0 h 110"/>
                <a:gd name="T14" fmla="*/ 2147483646 w 38"/>
                <a:gd name="T15" fmla="*/ 2147483646 h 110"/>
                <a:gd name="T16" fmla="*/ 2147483646 w 38"/>
                <a:gd name="T17" fmla="*/ 2147483646 h 110"/>
                <a:gd name="T18" fmla="*/ 0 w 38"/>
                <a:gd name="T19" fmla="*/ 2147483646 h 110"/>
                <a:gd name="T20" fmla="*/ 0 w 38"/>
                <a:gd name="T21" fmla="*/ 2147483646 h 110"/>
                <a:gd name="T22" fmla="*/ 0 w 38"/>
                <a:gd name="T23" fmla="*/ 2147483646 h 110"/>
                <a:gd name="T24" fmla="*/ 0 w 38"/>
                <a:gd name="T25" fmla="*/ 2147483646 h 110"/>
                <a:gd name="T26" fmla="*/ 2147483646 w 38"/>
                <a:gd name="T27" fmla="*/ 2147483646 h 110"/>
                <a:gd name="T28" fmla="*/ 2147483646 w 38"/>
                <a:gd name="T29" fmla="*/ 2147483646 h 110"/>
                <a:gd name="T30" fmla="*/ 2147483646 w 38"/>
                <a:gd name="T31" fmla="*/ 2147483646 h 110"/>
                <a:gd name="T32" fmla="*/ 2147483646 w 38"/>
                <a:gd name="T33" fmla="*/ 2147483646 h 110"/>
                <a:gd name="T34" fmla="*/ 2147483646 w 38"/>
                <a:gd name="T35" fmla="*/ 2147483646 h 110"/>
                <a:gd name="T36" fmla="*/ 2147483646 w 38"/>
                <a:gd name="T37" fmla="*/ 2147483646 h 110"/>
                <a:gd name="T38" fmla="*/ 2147483646 w 38"/>
                <a:gd name="T39" fmla="*/ 2147483646 h 110"/>
                <a:gd name="T40" fmla="*/ 2147483646 w 38"/>
                <a:gd name="T41" fmla="*/ 2147483646 h 110"/>
                <a:gd name="T42" fmla="*/ 2147483646 w 38"/>
                <a:gd name="T43" fmla="*/ 2147483646 h 110"/>
                <a:gd name="T44" fmla="*/ 2147483646 w 38"/>
                <a:gd name="T45" fmla="*/ 2147483646 h 110"/>
                <a:gd name="T46" fmla="*/ 2147483646 w 38"/>
                <a:gd name="T47" fmla="*/ 2147483646 h 110"/>
                <a:gd name="T48" fmla="*/ 2147483646 w 38"/>
                <a:gd name="T49" fmla="*/ 2147483646 h 110"/>
                <a:gd name="T50" fmla="*/ 2147483646 w 38"/>
                <a:gd name="T51" fmla="*/ 2147483646 h 110"/>
                <a:gd name="T52" fmla="*/ 2147483646 w 38"/>
                <a:gd name="T53" fmla="*/ 2147483646 h 110"/>
                <a:gd name="T54" fmla="*/ 2147483646 w 38"/>
                <a:gd name="T55" fmla="*/ 2147483646 h 110"/>
                <a:gd name="T56" fmla="*/ 2147483646 w 38"/>
                <a:gd name="T57" fmla="*/ 2147483646 h 110"/>
                <a:gd name="T58" fmla="*/ 2147483646 w 38"/>
                <a:gd name="T59" fmla="*/ 2147483646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8"/>
                <a:gd name="T91" fmla="*/ 0 h 110"/>
                <a:gd name="T92" fmla="*/ 38 w 38"/>
                <a:gd name="T93" fmla="*/ 110 h 1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8" h="110">
                  <a:moveTo>
                    <a:pt x="38" y="24"/>
                  </a:moveTo>
                  <a:lnTo>
                    <a:pt x="38" y="24"/>
                  </a:lnTo>
                  <a:lnTo>
                    <a:pt x="36" y="16"/>
                  </a:lnTo>
                  <a:lnTo>
                    <a:pt x="32" y="8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8"/>
                  </a:lnTo>
                  <a:lnTo>
                    <a:pt x="0" y="14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4" y="40"/>
                  </a:lnTo>
                  <a:lnTo>
                    <a:pt x="10" y="46"/>
                  </a:lnTo>
                  <a:lnTo>
                    <a:pt x="18" y="48"/>
                  </a:lnTo>
                  <a:lnTo>
                    <a:pt x="26" y="44"/>
                  </a:lnTo>
                  <a:lnTo>
                    <a:pt x="22" y="74"/>
                  </a:lnTo>
                  <a:lnTo>
                    <a:pt x="16" y="110"/>
                  </a:lnTo>
                  <a:lnTo>
                    <a:pt x="24" y="78"/>
                  </a:lnTo>
                  <a:lnTo>
                    <a:pt x="28" y="44"/>
                  </a:lnTo>
                  <a:lnTo>
                    <a:pt x="32" y="40"/>
                  </a:lnTo>
                  <a:lnTo>
                    <a:pt x="34" y="36"/>
                  </a:lnTo>
                  <a:lnTo>
                    <a:pt x="36" y="30"/>
                  </a:lnTo>
                  <a:lnTo>
                    <a:pt x="38" y="24"/>
                  </a:lnTo>
                  <a:close/>
                </a:path>
              </a:pathLst>
            </a:custGeom>
            <a:solidFill>
              <a:srgbClr val="F9ED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62"/>
            <p:cNvSpPr>
              <a:spLocks/>
            </p:cNvSpPr>
            <p:nvPr/>
          </p:nvSpPr>
          <p:spPr bwMode="auto">
            <a:xfrm>
              <a:off x="3997325" y="1674813"/>
              <a:ext cx="107950" cy="107950"/>
            </a:xfrm>
            <a:custGeom>
              <a:avLst/>
              <a:gdLst>
                <a:gd name="T0" fmla="*/ 2147483646 w 68"/>
                <a:gd name="T1" fmla="*/ 2147483646 h 68"/>
                <a:gd name="T2" fmla="*/ 2147483646 w 68"/>
                <a:gd name="T3" fmla="*/ 2147483646 h 68"/>
                <a:gd name="T4" fmla="*/ 2147483646 w 68"/>
                <a:gd name="T5" fmla="*/ 2147483646 h 68"/>
                <a:gd name="T6" fmla="*/ 2147483646 w 68"/>
                <a:gd name="T7" fmla="*/ 2147483646 h 68"/>
                <a:gd name="T8" fmla="*/ 2147483646 w 68"/>
                <a:gd name="T9" fmla="*/ 2147483646 h 68"/>
                <a:gd name="T10" fmla="*/ 2147483646 w 68"/>
                <a:gd name="T11" fmla="*/ 2147483646 h 68"/>
                <a:gd name="T12" fmla="*/ 2147483646 w 68"/>
                <a:gd name="T13" fmla="*/ 2147483646 h 68"/>
                <a:gd name="T14" fmla="*/ 2147483646 w 68"/>
                <a:gd name="T15" fmla="*/ 2147483646 h 68"/>
                <a:gd name="T16" fmla="*/ 2147483646 w 68"/>
                <a:gd name="T17" fmla="*/ 2147483646 h 68"/>
                <a:gd name="T18" fmla="*/ 2147483646 w 68"/>
                <a:gd name="T19" fmla="*/ 2147483646 h 68"/>
                <a:gd name="T20" fmla="*/ 2147483646 w 68"/>
                <a:gd name="T21" fmla="*/ 2147483646 h 68"/>
                <a:gd name="T22" fmla="*/ 2147483646 w 68"/>
                <a:gd name="T23" fmla="*/ 2147483646 h 68"/>
                <a:gd name="T24" fmla="*/ 2147483646 w 68"/>
                <a:gd name="T25" fmla="*/ 2147483646 h 68"/>
                <a:gd name="T26" fmla="*/ 2147483646 w 68"/>
                <a:gd name="T27" fmla="*/ 2147483646 h 68"/>
                <a:gd name="T28" fmla="*/ 2147483646 w 68"/>
                <a:gd name="T29" fmla="*/ 2147483646 h 68"/>
                <a:gd name="T30" fmla="*/ 2147483646 w 68"/>
                <a:gd name="T31" fmla="*/ 2147483646 h 68"/>
                <a:gd name="T32" fmla="*/ 2147483646 w 68"/>
                <a:gd name="T33" fmla="*/ 2147483646 h 68"/>
                <a:gd name="T34" fmla="*/ 2147483646 w 68"/>
                <a:gd name="T35" fmla="*/ 0 h 68"/>
                <a:gd name="T36" fmla="*/ 2147483646 w 68"/>
                <a:gd name="T37" fmla="*/ 0 h 68"/>
                <a:gd name="T38" fmla="*/ 2147483646 w 68"/>
                <a:gd name="T39" fmla="*/ 0 h 68"/>
                <a:gd name="T40" fmla="*/ 2147483646 w 68"/>
                <a:gd name="T41" fmla="*/ 0 h 68"/>
                <a:gd name="T42" fmla="*/ 2147483646 w 68"/>
                <a:gd name="T43" fmla="*/ 2147483646 h 68"/>
                <a:gd name="T44" fmla="*/ 2147483646 w 68"/>
                <a:gd name="T45" fmla="*/ 2147483646 h 68"/>
                <a:gd name="T46" fmla="*/ 2147483646 w 68"/>
                <a:gd name="T47" fmla="*/ 2147483646 h 68"/>
                <a:gd name="T48" fmla="*/ 2147483646 w 68"/>
                <a:gd name="T49" fmla="*/ 2147483646 h 68"/>
                <a:gd name="T50" fmla="*/ 2147483646 w 68"/>
                <a:gd name="T51" fmla="*/ 2147483646 h 68"/>
                <a:gd name="T52" fmla="*/ 2147483646 w 68"/>
                <a:gd name="T53" fmla="*/ 2147483646 h 68"/>
                <a:gd name="T54" fmla="*/ 0 w 68"/>
                <a:gd name="T55" fmla="*/ 2147483646 h 68"/>
                <a:gd name="T56" fmla="*/ 0 w 68"/>
                <a:gd name="T57" fmla="*/ 2147483646 h 68"/>
                <a:gd name="T58" fmla="*/ 2147483646 w 68"/>
                <a:gd name="T59" fmla="*/ 2147483646 h 68"/>
                <a:gd name="T60" fmla="*/ 2147483646 w 68"/>
                <a:gd name="T61" fmla="*/ 2147483646 h 68"/>
                <a:gd name="T62" fmla="*/ 2147483646 w 68"/>
                <a:gd name="T63" fmla="*/ 2147483646 h 68"/>
                <a:gd name="T64" fmla="*/ 2147483646 w 68"/>
                <a:gd name="T65" fmla="*/ 2147483646 h 68"/>
                <a:gd name="T66" fmla="*/ 2147483646 w 68"/>
                <a:gd name="T67" fmla="*/ 2147483646 h 68"/>
                <a:gd name="T68" fmla="*/ 2147483646 w 68"/>
                <a:gd name="T69" fmla="*/ 2147483646 h 68"/>
                <a:gd name="T70" fmla="*/ 2147483646 w 68"/>
                <a:gd name="T71" fmla="*/ 2147483646 h 68"/>
                <a:gd name="T72" fmla="*/ 2147483646 w 68"/>
                <a:gd name="T73" fmla="*/ 2147483646 h 68"/>
                <a:gd name="T74" fmla="*/ 2147483646 w 68"/>
                <a:gd name="T75" fmla="*/ 2147483646 h 6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8"/>
                <a:gd name="T115" fmla="*/ 0 h 68"/>
                <a:gd name="T116" fmla="*/ 68 w 68"/>
                <a:gd name="T117" fmla="*/ 68 h 6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8" h="68">
                  <a:moveTo>
                    <a:pt x="34" y="68"/>
                  </a:moveTo>
                  <a:lnTo>
                    <a:pt x="34" y="68"/>
                  </a:lnTo>
                  <a:lnTo>
                    <a:pt x="40" y="68"/>
                  </a:lnTo>
                  <a:lnTo>
                    <a:pt x="48" y="66"/>
                  </a:lnTo>
                  <a:lnTo>
                    <a:pt x="52" y="62"/>
                  </a:lnTo>
                  <a:lnTo>
                    <a:pt x="58" y="58"/>
                  </a:lnTo>
                  <a:lnTo>
                    <a:pt x="62" y="54"/>
                  </a:lnTo>
                  <a:lnTo>
                    <a:pt x="66" y="48"/>
                  </a:lnTo>
                  <a:lnTo>
                    <a:pt x="68" y="42"/>
                  </a:lnTo>
                  <a:lnTo>
                    <a:pt x="68" y="34"/>
                  </a:lnTo>
                  <a:lnTo>
                    <a:pt x="68" y="28"/>
                  </a:lnTo>
                  <a:lnTo>
                    <a:pt x="66" y="22"/>
                  </a:lnTo>
                  <a:lnTo>
                    <a:pt x="62" y="16"/>
                  </a:lnTo>
                  <a:lnTo>
                    <a:pt x="58" y="10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2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4" y="62"/>
                  </a:lnTo>
                  <a:lnTo>
                    <a:pt x="20" y="64"/>
                  </a:lnTo>
                  <a:lnTo>
                    <a:pt x="26" y="68"/>
                  </a:lnTo>
                  <a:lnTo>
                    <a:pt x="34" y="68"/>
                  </a:lnTo>
                  <a:close/>
                </a:path>
              </a:pathLst>
            </a:custGeom>
            <a:solidFill>
              <a:srgbClr val="F9ED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0" name="Freeform 63"/>
          <p:cNvSpPr>
            <a:spLocks noEditPoints="1"/>
          </p:cNvSpPr>
          <p:nvPr/>
        </p:nvSpPr>
        <p:spPr bwMode="auto">
          <a:xfrm>
            <a:off x="4689475" y="2890838"/>
            <a:ext cx="717550" cy="2590800"/>
          </a:xfrm>
          <a:custGeom>
            <a:avLst/>
            <a:gdLst>
              <a:gd name="T0" fmla="*/ 2147483646 w 452"/>
              <a:gd name="T1" fmla="*/ 2147483646 h 1632"/>
              <a:gd name="T2" fmla="*/ 2147483646 w 452"/>
              <a:gd name="T3" fmla="*/ 2147483646 h 1632"/>
              <a:gd name="T4" fmla="*/ 2147483646 w 452"/>
              <a:gd name="T5" fmla="*/ 2147483646 h 1632"/>
              <a:gd name="T6" fmla="*/ 2147483646 w 452"/>
              <a:gd name="T7" fmla="*/ 2147483646 h 1632"/>
              <a:gd name="T8" fmla="*/ 2147483646 w 452"/>
              <a:gd name="T9" fmla="*/ 2147483646 h 1632"/>
              <a:gd name="T10" fmla="*/ 2147483646 w 452"/>
              <a:gd name="T11" fmla="*/ 2147483646 h 1632"/>
              <a:gd name="T12" fmla="*/ 2147483646 w 452"/>
              <a:gd name="T13" fmla="*/ 2147483646 h 1632"/>
              <a:gd name="T14" fmla="*/ 2147483646 w 452"/>
              <a:gd name="T15" fmla="*/ 2147483646 h 1632"/>
              <a:gd name="T16" fmla="*/ 2147483646 w 452"/>
              <a:gd name="T17" fmla="*/ 2147483646 h 1632"/>
              <a:gd name="T18" fmla="*/ 2147483646 w 452"/>
              <a:gd name="T19" fmla="*/ 2147483646 h 1632"/>
              <a:gd name="T20" fmla="*/ 0 w 452"/>
              <a:gd name="T21" fmla="*/ 2147483646 h 1632"/>
              <a:gd name="T22" fmla="*/ 2147483646 w 452"/>
              <a:gd name="T23" fmla="*/ 2147483646 h 1632"/>
              <a:gd name="T24" fmla="*/ 2147483646 w 452"/>
              <a:gd name="T25" fmla="*/ 2147483646 h 1632"/>
              <a:gd name="T26" fmla="*/ 2147483646 w 452"/>
              <a:gd name="T27" fmla="*/ 2147483646 h 1632"/>
              <a:gd name="T28" fmla="*/ 2147483646 w 452"/>
              <a:gd name="T29" fmla="*/ 2147483646 h 1632"/>
              <a:gd name="T30" fmla="*/ 2147483646 w 452"/>
              <a:gd name="T31" fmla="*/ 2147483646 h 1632"/>
              <a:gd name="T32" fmla="*/ 2147483646 w 452"/>
              <a:gd name="T33" fmla="*/ 2147483646 h 1632"/>
              <a:gd name="T34" fmla="*/ 2147483646 w 452"/>
              <a:gd name="T35" fmla="*/ 2147483646 h 1632"/>
              <a:gd name="T36" fmla="*/ 2147483646 w 452"/>
              <a:gd name="T37" fmla="*/ 0 h 1632"/>
              <a:gd name="T38" fmla="*/ 2147483646 w 452"/>
              <a:gd name="T39" fmla="*/ 2147483646 h 1632"/>
              <a:gd name="T40" fmla="*/ 2147483646 w 452"/>
              <a:gd name="T41" fmla="*/ 2147483646 h 1632"/>
              <a:gd name="T42" fmla="*/ 2147483646 w 452"/>
              <a:gd name="T43" fmla="*/ 2147483646 h 1632"/>
              <a:gd name="T44" fmla="*/ 2147483646 w 452"/>
              <a:gd name="T45" fmla="*/ 2147483646 h 1632"/>
              <a:gd name="T46" fmla="*/ 2147483646 w 452"/>
              <a:gd name="T47" fmla="*/ 2147483646 h 1632"/>
              <a:gd name="T48" fmla="*/ 2147483646 w 452"/>
              <a:gd name="T49" fmla="*/ 2147483646 h 1632"/>
              <a:gd name="T50" fmla="*/ 2147483646 w 452"/>
              <a:gd name="T51" fmla="*/ 2147483646 h 1632"/>
              <a:gd name="T52" fmla="*/ 2147483646 w 452"/>
              <a:gd name="T53" fmla="*/ 2147483646 h 1632"/>
              <a:gd name="T54" fmla="*/ 2147483646 w 452"/>
              <a:gd name="T55" fmla="*/ 2147483646 h 1632"/>
              <a:gd name="T56" fmla="*/ 2147483646 w 452"/>
              <a:gd name="T57" fmla="*/ 2147483646 h 1632"/>
              <a:gd name="T58" fmla="*/ 2147483646 w 452"/>
              <a:gd name="T59" fmla="*/ 2147483646 h 1632"/>
              <a:gd name="T60" fmla="*/ 2147483646 w 452"/>
              <a:gd name="T61" fmla="*/ 2147483646 h 1632"/>
              <a:gd name="T62" fmla="*/ 2147483646 w 452"/>
              <a:gd name="T63" fmla="*/ 2147483646 h 1632"/>
              <a:gd name="T64" fmla="*/ 2147483646 w 452"/>
              <a:gd name="T65" fmla="*/ 2147483646 h 1632"/>
              <a:gd name="T66" fmla="*/ 2147483646 w 452"/>
              <a:gd name="T67" fmla="*/ 2147483646 h 1632"/>
              <a:gd name="T68" fmla="*/ 2147483646 w 452"/>
              <a:gd name="T69" fmla="*/ 2147483646 h 1632"/>
              <a:gd name="T70" fmla="*/ 2147483646 w 452"/>
              <a:gd name="T71" fmla="*/ 2147483646 h 1632"/>
              <a:gd name="T72" fmla="*/ 2147483646 w 452"/>
              <a:gd name="T73" fmla="*/ 2147483646 h 1632"/>
              <a:gd name="T74" fmla="*/ 2147483646 w 452"/>
              <a:gd name="T75" fmla="*/ 2147483646 h 1632"/>
              <a:gd name="T76" fmla="*/ 2147483646 w 452"/>
              <a:gd name="T77" fmla="*/ 2147483646 h 1632"/>
              <a:gd name="T78" fmla="*/ 2147483646 w 452"/>
              <a:gd name="T79" fmla="*/ 2147483646 h 1632"/>
              <a:gd name="T80" fmla="*/ 2147483646 w 452"/>
              <a:gd name="T81" fmla="*/ 2147483646 h 1632"/>
              <a:gd name="T82" fmla="*/ 2147483646 w 452"/>
              <a:gd name="T83" fmla="*/ 2147483646 h 1632"/>
              <a:gd name="T84" fmla="*/ 2147483646 w 452"/>
              <a:gd name="T85" fmla="*/ 2147483646 h 1632"/>
              <a:gd name="T86" fmla="*/ 2147483646 w 452"/>
              <a:gd name="T87" fmla="*/ 2147483646 h 1632"/>
              <a:gd name="T88" fmla="*/ 2147483646 w 452"/>
              <a:gd name="T89" fmla="*/ 2147483646 h 1632"/>
              <a:gd name="T90" fmla="*/ 2147483646 w 452"/>
              <a:gd name="T91" fmla="*/ 2147483646 h 1632"/>
              <a:gd name="T92" fmla="*/ 2147483646 w 452"/>
              <a:gd name="T93" fmla="*/ 2147483646 h 1632"/>
              <a:gd name="T94" fmla="*/ 2147483646 w 452"/>
              <a:gd name="T95" fmla="*/ 2147483646 h 1632"/>
              <a:gd name="T96" fmla="*/ 2147483646 w 452"/>
              <a:gd name="T97" fmla="*/ 2147483646 h 1632"/>
              <a:gd name="T98" fmla="*/ 2147483646 w 452"/>
              <a:gd name="T99" fmla="*/ 2147483646 h 1632"/>
              <a:gd name="T100" fmla="*/ 2147483646 w 452"/>
              <a:gd name="T101" fmla="*/ 2147483646 h 163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52"/>
              <a:gd name="T154" fmla="*/ 0 h 1632"/>
              <a:gd name="T155" fmla="*/ 452 w 452"/>
              <a:gd name="T156" fmla="*/ 1632 h 163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52" h="1632">
                <a:moveTo>
                  <a:pt x="150" y="1632"/>
                </a:moveTo>
                <a:lnTo>
                  <a:pt x="150" y="1632"/>
                </a:lnTo>
                <a:lnTo>
                  <a:pt x="142" y="1602"/>
                </a:lnTo>
                <a:lnTo>
                  <a:pt x="120" y="1524"/>
                </a:lnTo>
                <a:lnTo>
                  <a:pt x="106" y="1470"/>
                </a:lnTo>
                <a:lnTo>
                  <a:pt x="92" y="1408"/>
                </a:lnTo>
                <a:lnTo>
                  <a:pt x="80" y="1342"/>
                </a:lnTo>
                <a:lnTo>
                  <a:pt x="68" y="1270"/>
                </a:lnTo>
                <a:lnTo>
                  <a:pt x="58" y="1194"/>
                </a:lnTo>
                <a:lnTo>
                  <a:pt x="52" y="1116"/>
                </a:lnTo>
                <a:lnTo>
                  <a:pt x="48" y="1040"/>
                </a:lnTo>
                <a:lnTo>
                  <a:pt x="50" y="1002"/>
                </a:lnTo>
                <a:lnTo>
                  <a:pt x="52" y="964"/>
                </a:lnTo>
                <a:lnTo>
                  <a:pt x="56" y="928"/>
                </a:lnTo>
                <a:lnTo>
                  <a:pt x="60" y="892"/>
                </a:lnTo>
                <a:lnTo>
                  <a:pt x="68" y="858"/>
                </a:lnTo>
                <a:lnTo>
                  <a:pt x="76" y="824"/>
                </a:lnTo>
                <a:lnTo>
                  <a:pt x="86" y="792"/>
                </a:lnTo>
                <a:lnTo>
                  <a:pt x="100" y="762"/>
                </a:lnTo>
                <a:lnTo>
                  <a:pt x="114" y="734"/>
                </a:lnTo>
                <a:lnTo>
                  <a:pt x="132" y="708"/>
                </a:lnTo>
                <a:lnTo>
                  <a:pt x="122" y="702"/>
                </a:lnTo>
                <a:lnTo>
                  <a:pt x="96" y="682"/>
                </a:lnTo>
                <a:lnTo>
                  <a:pt x="80" y="668"/>
                </a:lnTo>
                <a:lnTo>
                  <a:pt x="62" y="650"/>
                </a:lnTo>
                <a:lnTo>
                  <a:pt x="46" y="628"/>
                </a:lnTo>
                <a:lnTo>
                  <a:pt x="30" y="604"/>
                </a:lnTo>
                <a:lnTo>
                  <a:pt x="18" y="578"/>
                </a:lnTo>
                <a:lnTo>
                  <a:pt x="6" y="548"/>
                </a:lnTo>
                <a:lnTo>
                  <a:pt x="4" y="530"/>
                </a:lnTo>
                <a:lnTo>
                  <a:pt x="0" y="514"/>
                </a:lnTo>
                <a:lnTo>
                  <a:pt x="0" y="496"/>
                </a:lnTo>
                <a:lnTo>
                  <a:pt x="0" y="478"/>
                </a:lnTo>
                <a:lnTo>
                  <a:pt x="2" y="458"/>
                </a:lnTo>
                <a:lnTo>
                  <a:pt x="4" y="438"/>
                </a:lnTo>
                <a:lnTo>
                  <a:pt x="10" y="418"/>
                </a:lnTo>
                <a:lnTo>
                  <a:pt x="18" y="398"/>
                </a:lnTo>
                <a:lnTo>
                  <a:pt x="26" y="376"/>
                </a:lnTo>
                <a:lnTo>
                  <a:pt x="38" y="352"/>
                </a:lnTo>
                <a:lnTo>
                  <a:pt x="50" y="328"/>
                </a:lnTo>
                <a:lnTo>
                  <a:pt x="66" y="304"/>
                </a:lnTo>
                <a:lnTo>
                  <a:pt x="70" y="288"/>
                </a:lnTo>
                <a:lnTo>
                  <a:pt x="80" y="246"/>
                </a:lnTo>
                <a:lnTo>
                  <a:pt x="96" y="190"/>
                </a:lnTo>
                <a:lnTo>
                  <a:pt x="108" y="158"/>
                </a:lnTo>
                <a:lnTo>
                  <a:pt x="120" y="126"/>
                </a:lnTo>
                <a:lnTo>
                  <a:pt x="134" y="94"/>
                </a:lnTo>
                <a:lnTo>
                  <a:pt x="148" y="66"/>
                </a:lnTo>
                <a:lnTo>
                  <a:pt x="166" y="42"/>
                </a:lnTo>
                <a:lnTo>
                  <a:pt x="174" y="30"/>
                </a:lnTo>
                <a:lnTo>
                  <a:pt x="184" y="22"/>
                </a:lnTo>
                <a:lnTo>
                  <a:pt x="194" y="14"/>
                </a:lnTo>
                <a:lnTo>
                  <a:pt x="204" y="8"/>
                </a:lnTo>
                <a:lnTo>
                  <a:pt x="214" y="2"/>
                </a:lnTo>
                <a:lnTo>
                  <a:pt x="226" y="0"/>
                </a:lnTo>
                <a:lnTo>
                  <a:pt x="236" y="0"/>
                </a:lnTo>
                <a:lnTo>
                  <a:pt x="248" y="2"/>
                </a:lnTo>
                <a:lnTo>
                  <a:pt x="260" y="6"/>
                </a:lnTo>
                <a:lnTo>
                  <a:pt x="272" y="14"/>
                </a:lnTo>
                <a:lnTo>
                  <a:pt x="290" y="32"/>
                </a:lnTo>
                <a:lnTo>
                  <a:pt x="310" y="54"/>
                </a:lnTo>
                <a:lnTo>
                  <a:pt x="336" y="84"/>
                </a:lnTo>
                <a:lnTo>
                  <a:pt x="362" y="122"/>
                </a:lnTo>
                <a:lnTo>
                  <a:pt x="388" y="164"/>
                </a:lnTo>
                <a:lnTo>
                  <a:pt x="400" y="186"/>
                </a:lnTo>
                <a:lnTo>
                  <a:pt x="412" y="210"/>
                </a:lnTo>
                <a:lnTo>
                  <a:pt x="424" y="236"/>
                </a:lnTo>
                <a:lnTo>
                  <a:pt x="432" y="262"/>
                </a:lnTo>
                <a:lnTo>
                  <a:pt x="440" y="290"/>
                </a:lnTo>
                <a:lnTo>
                  <a:pt x="446" y="318"/>
                </a:lnTo>
                <a:lnTo>
                  <a:pt x="450" y="346"/>
                </a:lnTo>
                <a:lnTo>
                  <a:pt x="452" y="374"/>
                </a:lnTo>
                <a:lnTo>
                  <a:pt x="450" y="404"/>
                </a:lnTo>
                <a:lnTo>
                  <a:pt x="446" y="434"/>
                </a:lnTo>
                <a:lnTo>
                  <a:pt x="438" y="462"/>
                </a:lnTo>
                <a:lnTo>
                  <a:pt x="426" y="492"/>
                </a:lnTo>
                <a:lnTo>
                  <a:pt x="412" y="522"/>
                </a:lnTo>
                <a:lnTo>
                  <a:pt x="394" y="552"/>
                </a:lnTo>
                <a:lnTo>
                  <a:pt x="370" y="582"/>
                </a:lnTo>
                <a:lnTo>
                  <a:pt x="342" y="610"/>
                </a:lnTo>
                <a:lnTo>
                  <a:pt x="310" y="640"/>
                </a:lnTo>
                <a:lnTo>
                  <a:pt x="272" y="668"/>
                </a:lnTo>
                <a:lnTo>
                  <a:pt x="228" y="696"/>
                </a:lnTo>
                <a:lnTo>
                  <a:pt x="180" y="722"/>
                </a:lnTo>
                <a:lnTo>
                  <a:pt x="172" y="730"/>
                </a:lnTo>
                <a:lnTo>
                  <a:pt x="162" y="742"/>
                </a:lnTo>
                <a:lnTo>
                  <a:pt x="150" y="760"/>
                </a:lnTo>
                <a:lnTo>
                  <a:pt x="136" y="784"/>
                </a:lnTo>
                <a:lnTo>
                  <a:pt x="122" y="814"/>
                </a:lnTo>
                <a:lnTo>
                  <a:pt x="110" y="852"/>
                </a:lnTo>
                <a:lnTo>
                  <a:pt x="100" y="898"/>
                </a:lnTo>
                <a:lnTo>
                  <a:pt x="92" y="954"/>
                </a:lnTo>
                <a:lnTo>
                  <a:pt x="90" y="984"/>
                </a:lnTo>
                <a:lnTo>
                  <a:pt x="88" y="1018"/>
                </a:lnTo>
                <a:lnTo>
                  <a:pt x="88" y="1054"/>
                </a:lnTo>
                <a:lnTo>
                  <a:pt x="88" y="1092"/>
                </a:lnTo>
                <a:lnTo>
                  <a:pt x="92" y="1132"/>
                </a:lnTo>
                <a:lnTo>
                  <a:pt x="96" y="1176"/>
                </a:lnTo>
                <a:lnTo>
                  <a:pt x="102" y="1222"/>
                </a:lnTo>
                <a:lnTo>
                  <a:pt x="108" y="1272"/>
                </a:lnTo>
                <a:lnTo>
                  <a:pt x="118" y="1324"/>
                </a:lnTo>
                <a:lnTo>
                  <a:pt x="130" y="1380"/>
                </a:lnTo>
                <a:lnTo>
                  <a:pt x="144" y="1438"/>
                </a:lnTo>
                <a:lnTo>
                  <a:pt x="160" y="1498"/>
                </a:lnTo>
                <a:lnTo>
                  <a:pt x="178" y="1564"/>
                </a:lnTo>
                <a:lnTo>
                  <a:pt x="200" y="1632"/>
                </a:lnTo>
                <a:lnTo>
                  <a:pt x="150" y="1632"/>
                </a:lnTo>
                <a:close/>
                <a:moveTo>
                  <a:pt x="206" y="652"/>
                </a:moveTo>
                <a:lnTo>
                  <a:pt x="206" y="652"/>
                </a:lnTo>
                <a:lnTo>
                  <a:pt x="210" y="646"/>
                </a:lnTo>
                <a:lnTo>
                  <a:pt x="216" y="638"/>
                </a:lnTo>
                <a:lnTo>
                  <a:pt x="224" y="616"/>
                </a:lnTo>
                <a:lnTo>
                  <a:pt x="232" y="586"/>
                </a:lnTo>
                <a:lnTo>
                  <a:pt x="238" y="552"/>
                </a:lnTo>
                <a:lnTo>
                  <a:pt x="244" y="514"/>
                </a:lnTo>
                <a:lnTo>
                  <a:pt x="248" y="472"/>
                </a:lnTo>
                <a:lnTo>
                  <a:pt x="256" y="386"/>
                </a:lnTo>
                <a:lnTo>
                  <a:pt x="260" y="302"/>
                </a:lnTo>
                <a:lnTo>
                  <a:pt x="264" y="230"/>
                </a:lnTo>
                <a:lnTo>
                  <a:pt x="266" y="160"/>
                </a:lnTo>
                <a:lnTo>
                  <a:pt x="264" y="132"/>
                </a:lnTo>
                <a:lnTo>
                  <a:pt x="262" y="124"/>
                </a:lnTo>
                <a:lnTo>
                  <a:pt x="260" y="118"/>
                </a:lnTo>
                <a:lnTo>
                  <a:pt x="258" y="116"/>
                </a:lnTo>
                <a:lnTo>
                  <a:pt x="254" y="116"/>
                </a:lnTo>
                <a:lnTo>
                  <a:pt x="252" y="118"/>
                </a:lnTo>
                <a:lnTo>
                  <a:pt x="250" y="120"/>
                </a:lnTo>
                <a:lnTo>
                  <a:pt x="244" y="130"/>
                </a:lnTo>
                <a:lnTo>
                  <a:pt x="240" y="140"/>
                </a:lnTo>
                <a:lnTo>
                  <a:pt x="234" y="152"/>
                </a:lnTo>
                <a:lnTo>
                  <a:pt x="224" y="176"/>
                </a:lnTo>
                <a:lnTo>
                  <a:pt x="216" y="204"/>
                </a:lnTo>
                <a:lnTo>
                  <a:pt x="208" y="238"/>
                </a:lnTo>
                <a:lnTo>
                  <a:pt x="202" y="274"/>
                </a:lnTo>
                <a:lnTo>
                  <a:pt x="192" y="354"/>
                </a:lnTo>
                <a:lnTo>
                  <a:pt x="186" y="436"/>
                </a:lnTo>
                <a:lnTo>
                  <a:pt x="180" y="514"/>
                </a:lnTo>
                <a:lnTo>
                  <a:pt x="178" y="578"/>
                </a:lnTo>
                <a:lnTo>
                  <a:pt x="178" y="642"/>
                </a:lnTo>
                <a:lnTo>
                  <a:pt x="180" y="658"/>
                </a:lnTo>
                <a:lnTo>
                  <a:pt x="182" y="668"/>
                </a:lnTo>
                <a:lnTo>
                  <a:pt x="184" y="670"/>
                </a:lnTo>
                <a:lnTo>
                  <a:pt x="188" y="670"/>
                </a:lnTo>
                <a:lnTo>
                  <a:pt x="192" y="668"/>
                </a:lnTo>
                <a:lnTo>
                  <a:pt x="198" y="664"/>
                </a:lnTo>
                <a:lnTo>
                  <a:pt x="202" y="658"/>
                </a:lnTo>
                <a:lnTo>
                  <a:pt x="206" y="652"/>
                </a:lnTo>
                <a:close/>
              </a:path>
            </a:pathLst>
          </a:custGeom>
          <a:solidFill>
            <a:srgbClr val="F9ED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64"/>
          <p:cNvSpPr>
            <a:spLocks/>
          </p:cNvSpPr>
          <p:nvPr/>
        </p:nvSpPr>
        <p:spPr bwMode="auto">
          <a:xfrm>
            <a:off x="6080125" y="2189163"/>
            <a:ext cx="1089025" cy="3292475"/>
          </a:xfrm>
          <a:custGeom>
            <a:avLst/>
            <a:gdLst>
              <a:gd name="T0" fmla="*/ 2147483646 w 686"/>
              <a:gd name="T1" fmla="*/ 2147483646 h 2074"/>
              <a:gd name="T2" fmla="*/ 2147483646 w 686"/>
              <a:gd name="T3" fmla="*/ 2147483646 h 2074"/>
              <a:gd name="T4" fmla="*/ 2147483646 w 686"/>
              <a:gd name="T5" fmla="*/ 2147483646 h 2074"/>
              <a:gd name="T6" fmla="*/ 2147483646 w 686"/>
              <a:gd name="T7" fmla="*/ 2147483646 h 2074"/>
              <a:gd name="T8" fmla="*/ 2147483646 w 686"/>
              <a:gd name="T9" fmla="*/ 2147483646 h 2074"/>
              <a:gd name="T10" fmla="*/ 2147483646 w 686"/>
              <a:gd name="T11" fmla="*/ 2147483646 h 2074"/>
              <a:gd name="T12" fmla="*/ 2147483646 w 686"/>
              <a:gd name="T13" fmla="*/ 2147483646 h 2074"/>
              <a:gd name="T14" fmla="*/ 2147483646 w 686"/>
              <a:gd name="T15" fmla="*/ 2147483646 h 2074"/>
              <a:gd name="T16" fmla="*/ 2147483646 w 686"/>
              <a:gd name="T17" fmla="*/ 2147483646 h 2074"/>
              <a:gd name="T18" fmla="*/ 2147483646 w 686"/>
              <a:gd name="T19" fmla="*/ 2147483646 h 2074"/>
              <a:gd name="T20" fmla="*/ 2147483646 w 686"/>
              <a:gd name="T21" fmla="*/ 2147483646 h 2074"/>
              <a:gd name="T22" fmla="*/ 2147483646 w 686"/>
              <a:gd name="T23" fmla="*/ 2147483646 h 2074"/>
              <a:gd name="T24" fmla="*/ 2147483646 w 686"/>
              <a:gd name="T25" fmla="*/ 2147483646 h 2074"/>
              <a:gd name="T26" fmla="*/ 2147483646 w 686"/>
              <a:gd name="T27" fmla="*/ 2147483646 h 2074"/>
              <a:gd name="T28" fmla="*/ 2147483646 w 686"/>
              <a:gd name="T29" fmla="*/ 2147483646 h 2074"/>
              <a:gd name="T30" fmla="*/ 2147483646 w 686"/>
              <a:gd name="T31" fmla="*/ 2147483646 h 2074"/>
              <a:gd name="T32" fmla="*/ 2147483646 w 686"/>
              <a:gd name="T33" fmla="*/ 2147483646 h 2074"/>
              <a:gd name="T34" fmla="*/ 2147483646 w 686"/>
              <a:gd name="T35" fmla="*/ 2147483646 h 2074"/>
              <a:gd name="T36" fmla="*/ 2147483646 w 686"/>
              <a:gd name="T37" fmla="*/ 2147483646 h 2074"/>
              <a:gd name="T38" fmla="*/ 2147483646 w 686"/>
              <a:gd name="T39" fmla="*/ 2147483646 h 2074"/>
              <a:gd name="T40" fmla="*/ 2147483646 w 686"/>
              <a:gd name="T41" fmla="*/ 2147483646 h 2074"/>
              <a:gd name="T42" fmla="*/ 2147483646 w 686"/>
              <a:gd name="T43" fmla="*/ 2147483646 h 2074"/>
              <a:gd name="T44" fmla="*/ 2147483646 w 686"/>
              <a:gd name="T45" fmla="*/ 2147483646 h 2074"/>
              <a:gd name="T46" fmla="*/ 2147483646 w 686"/>
              <a:gd name="T47" fmla="*/ 2147483646 h 2074"/>
              <a:gd name="T48" fmla="*/ 2147483646 w 686"/>
              <a:gd name="T49" fmla="*/ 2147483646 h 2074"/>
              <a:gd name="T50" fmla="*/ 2147483646 w 686"/>
              <a:gd name="T51" fmla="*/ 2147483646 h 2074"/>
              <a:gd name="T52" fmla="*/ 2147483646 w 686"/>
              <a:gd name="T53" fmla="*/ 2147483646 h 2074"/>
              <a:gd name="T54" fmla="*/ 2147483646 w 686"/>
              <a:gd name="T55" fmla="*/ 2147483646 h 2074"/>
              <a:gd name="T56" fmla="*/ 2147483646 w 686"/>
              <a:gd name="T57" fmla="*/ 2147483646 h 2074"/>
              <a:gd name="T58" fmla="*/ 2147483646 w 686"/>
              <a:gd name="T59" fmla="*/ 2147483646 h 2074"/>
              <a:gd name="T60" fmla="*/ 2147483646 w 686"/>
              <a:gd name="T61" fmla="*/ 2147483646 h 2074"/>
              <a:gd name="T62" fmla="*/ 2147483646 w 686"/>
              <a:gd name="T63" fmla="*/ 2147483646 h 2074"/>
              <a:gd name="T64" fmla="*/ 2147483646 w 686"/>
              <a:gd name="T65" fmla="*/ 2147483646 h 2074"/>
              <a:gd name="T66" fmla="*/ 2147483646 w 686"/>
              <a:gd name="T67" fmla="*/ 2147483646 h 2074"/>
              <a:gd name="T68" fmla="*/ 2147483646 w 686"/>
              <a:gd name="T69" fmla="*/ 2147483646 h 2074"/>
              <a:gd name="T70" fmla="*/ 2147483646 w 686"/>
              <a:gd name="T71" fmla="*/ 2147483646 h 2074"/>
              <a:gd name="T72" fmla="*/ 2147483646 w 686"/>
              <a:gd name="T73" fmla="*/ 2147483646 h 2074"/>
              <a:gd name="T74" fmla="*/ 2147483646 w 686"/>
              <a:gd name="T75" fmla="*/ 2147483646 h 2074"/>
              <a:gd name="T76" fmla="*/ 2147483646 w 686"/>
              <a:gd name="T77" fmla="*/ 2147483646 h 2074"/>
              <a:gd name="T78" fmla="*/ 2147483646 w 686"/>
              <a:gd name="T79" fmla="*/ 2147483646 h 2074"/>
              <a:gd name="T80" fmla="*/ 2147483646 w 686"/>
              <a:gd name="T81" fmla="*/ 2147483646 h 2074"/>
              <a:gd name="T82" fmla="*/ 2147483646 w 686"/>
              <a:gd name="T83" fmla="*/ 2147483646 h 2074"/>
              <a:gd name="T84" fmla="*/ 2147483646 w 686"/>
              <a:gd name="T85" fmla="*/ 2147483646 h 2074"/>
              <a:gd name="T86" fmla="*/ 2147483646 w 686"/>
              <a:gd name="T87" fmla="*/ 2147483646 h 2074"/>
              <a:gd name="T88" fmla="*/ 2147483646 w 686"/>
              <a:gd name="T89" fmla="*/ 2147483646 h 2074"/>
              <a:gd name="T90" fmla="*/ 2147483646 w 686"/>
              <a:gd name="T91" fmla="*/ 2147483646 h 2074"/>
              <a:gd name="T92" fmla="*/ 2147483646 w 686"/>
              <a:gd name="T93" fmla="*/ 2147483646 h 2074"/>
              <a:gd name="T94" fmla="*/ 2147483646 w 686"/>
              <a:gd name="T95" fmla="*/ 2147483646 h 2074"/>
              <a:gd name="T96" fmla="*/ 2147483646 w 686"/>
              <a:gd name="T97" fmla="*/ 2147483646 h 2074"/>
              <a:gd name="T98" fmla="*/ 2147483646 w 686"/>
              <a:gd name="T99" fmla="*/ 2147483646 h 2074"/>
              <a:gd name="T100" fmla="*/ 2147483646 w 686"/>
              <a:gd name="T101" fmla="*/ 2147483646 h 2074"/>
              <a:gd name="T102" fmla="*/ 2147483646 w 686"/>
              <a:gd name="T103" fmla="*/ 2147483646 h 2074"/>
              <a:gd name="T104" fmla="*/ 2147483646 w 686"/>
              <a:gd name="T105" fmla="*/ 2147483646 h 2074"/>
              <a:gd name="T106" fmla="*/ 2147483646 w 686"/>
              <a:gd name="T107" fmla="*/ 2147483646 h 2074"/>
              <a:gd name="T108" fmla="*/ 2147483646 w 686"/>
              <a:gd name="T109" fmla="*/ 0 h 2074"/>
              <a:gd name="T110" fmla="*/ 2147483646 w 686"/>
              <a:gd name="T111" fmla="*/ 2147483646 h 207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86"/>
              <a:gd name="T169" fmla="*/ 0 h 2074"/>
              <a:gd name="T170" fmla="*/ 686 w 686"/>
              <a:gd name="T171" fmla="*/ 2074 h 207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86" h="2074">
                <a:moveTo>
                  <a:pt x="450" y="6"/>
                </a:moveTo>
                <a:lnTo>
                  <a:pt x="450" y="6"/>
                </a:lnTo>
                <a:lnTo>
                  <a:pt x="438" y="12"/>
                </a:lnTo>
                <a:lnTo>
                  <a:pt x="426" y="20"/>
                </a:lnTo>
                <a:lnTo>
                  <a:pt x="416" y="30"/>
                </a:lnTo>
                <a:lnTo>
                  <a:pt x="406" y="42"/>
                </a:lnTo>
                <a:lnTo>
                  <a:pt x="398" y="54"/>
                </a:lnTo>
                <a:lnTo>
                  <a:pt x="392" y="70"/>
                </a:lnTo>
                <a:lnTo>
                  <a:pt x="388" y="86"/>
                </a:lnTo>
                <a:lnTo>
                  <a:pt x="384" y="102"/>
                </a:lnTo>
                <a:lnTo>
                  <a:pt x="382" y="120"/>
                </a:lnTo>
                <a:lnTo>
                  <a:pt x="380" y="140"/>
                </a:lnTo>
                <a:lnTo>
                  <a:pt x="380" y="160"/>
                </a:lnTo>
                <a:lnTo>
                  <a:pt x="382" y="180"/>
                </a:lnTo>
                <a:lnTo>
                  <a:pt x="386" y="202"/>
                </a:lnTo>
                <a:lnTo>
                  <a:pt x="390" y="222"/>
                </a:lnTo>
                <a:lnTo>
                  <a:pt x="398" y="244"/>
                </a:lnTo>
                <a:lnTo>
                  <a:pt x="406" y="266"/>
                </a:lnTo>
                <a:lnTo>
                  <a:pt x="420" y="298"/>
                </a:lnTo>
                <a:lnTo>
                  <a:pt x="436" y="326"/>
                </a:lnTo>
                <a:lnTo>
                  <a:pt x="456" y="354"/>
                </a:lnTo>
                <a:lnTo>
                  <a:pt x="476" y="376"/>
                </a:lnTo>
                <a:lnTo>
                  <a:pt x="498" y="394"/>
                </a:lnTo>
                <a:lnTo>
                  <a:pt x="520" y="410"/>
                </a:lnTo>
                <a:lnTo>
                  <a:pt x="544" y="422"/>
                </a:lnTo>
                <a:lnTo>
                  <a:pt x="566" y="428"/>
                </a:lnTo>
                <a:lnTo>
                  <a:pt x="568" y="460"/>
                </a:lnTo>
                <a:lnTo>
                  <a:pt x="564" y="500"/>
                </a:lnTo>
                <a:lnTo>
                  <a:pt x="558" y="544"/>
                </a:lnTo>
                <a:lnTo>
                  <a:pt x="550" y="594"/>
                </a:lnTo>
                <a:lnTo>
                  <a:pt x="540" y="644"/>
                </a:lnTo>
                <a:lnTo>
                  <a:pt x="528" y="698"/>
                </a:lnTo>
                <a:lnTo>
                  <a:pt x="500" y="806"/>
                </a:lnTo>
                <a:lnTo>
                  <a:pt x="470" y="910"/>
                </a:lnTo>
                <a:lnTo>
                  <a:pt x="442" y="1000"/>
                </a:lnTo>
                <a:lnTo>
                  <a:pt x="406" y="1108"/>
                </a:lnTo>
                <a:lnTo>
                  <a:pt x="362" y="1056"/>
                </a:lnTo>
                <a:lnTo>
                  <a:pt x="324" y="1008"/>
                </a:lnTo>
                <a:lnTo>
                  <a:pt x="290" y="964"/>
                </a:lnTo>
                <a:lnTo>
                  <a:pt x="262" y="924"/>
                </a:lnTo>
                <a:lnTo>
                  <a:pt x="236" y="888"/>
                </a:lnTo>
                <a:lnTo>
                  <a:pt x="216" y="854"/>
                </a:lnTo>
                <a:lnTo>
                  <a:pt x="200" y="824"/>
                </a:lnTo>
                <a:lnTo>
                  <a:pt x="186" y="796"/>
                </a:lnTo>
                <a:lnTo>
                  <a:pt x="176" y="772"/>
                </a:lnTo>
                <a:lnTo>
                  <a:pt x="170" y="750"/>
                </a:lnTo>
                <a:lnTo>
                  <a:pt x="166" y="732"/>
                </a:lnTo>
                <a:lnTo>
                  <a:pt x="162" y="716"/>
                </a:lnTo>
                <a:lnTo>
                  <a:pt x="162" y="700"/>
                </a:lnTo>
                <a:lnTo>
                  <a:pt x="164" y="688"/>
                </a:lnTo>
                <a:lnTo>
                  <a:pt x="166" y="678"/>
                </a:lnTo>
                <a:lnTo>
                  <a:pt x="170" y="670"/>
                </a:lnTo>
                <a:lnTo>
                  <a:pt x="174" y="670"/>
                </a:lnTo>
                <a:lnTo>
                  <a:pt x="188" y="666"/>
                </a:lnTo>
                <a:lnTo>
                  <a:pt x="202" y="660"/>
                </a:lnTo>
                <a:lnTo>
                  <a:pt x="214" y="654"/>
                </a:lnTo>
                <a:lnTo>
                  <a:pt x="226" y="644"/>
                </a:lnTo>
                <a:lnTo>
                  <a:pt x="236" y="632"/>
                </a:lnTo>
                <a:lnTo>
                  <a:pt x="246" y="620"/>
                </a:lnTo>
                <a:lnTo>
                  <a:pt x="254" y="606"/>
                </a:lnTo>
                <a:lnTo>
                  <a:pt x="262" y="590"/>
                </a:lnTo>
                <a:lnTo>
                  <a:pt x="268" y="572"/>
                </a:lnTo>
                <a:lnTo>
                  <a:pt x="274" y="554"/>
                </a:lnTo>
                <a:lnTo>
                  <a:pt x="278" y="534"/>
                </a:lnTo>
                <a:lnTo>
                  <a:pt x="280" y="514"/>
                </a:lnTo>
                <a:lnTo>
                  <a:pt x="282" y="494"/>
                </a:lnTo>
                <a:lnTo>
                  <a:pt x="282" y="472"/>
                </a:lnTo>
                <a:lnTo>
                  <a:pt x="282" y="450"/>
                </a:lnTo>
                <a:lnTo>
                  <a:pt x="278" y="426"/>
                </a:lnTo>
                <a:lnTo>
                  <a:pt x="274" y="404"/>
                </a:lnTo>
                <a:lnTo>
                  <a:pt x="268" y="382"/>
                </a:lnTo>
                <a:lnTo>
                  <a:pt x="262" y="362"/>
                </a:lnTo>
                <a:lnTo>
                  <a:pt x="254" y="342"/>
                </a:lnTo>
                <a:lnTo>
                  <a:pt x="246" y="322"/>
                </a:lnTo>
                <a:lnTo>
                  <a:pt x="236" y="306"/>
                </a:lnTo>
                <a:lnTo>
                  <a:pt x="226" y="290"/>
                </a:lnTo>
                <a:lnTo>
                  <a:pt x="216" y="274"/>
                </a:lnTo>
                <a:lnTo>
                  <a:pt x="204" y="262"/>
                </a:lnTo>
                <a:lnTo>
                  <a:pt x="190" y="250"/>
                </a:lnTo>
                <a:lnTo>
                  <a:pt x="178" y="242"/>
                </a:lnTo>
                <a:lnTo>
                  <a:pt x="164" y="234"/>
                </a:lnTo>
                <a:lnTo>
                  <a:pt x="150" y="228"/>
                </a:lnTo>
                <a:lnTo>
                  <a:pt x="136" y="224"/>
                </a:lnTo>
                <a:lnTo>
                  <a:pt x="122" y="224"/>
                </a:lnTo>
                <a:lnTo>
                  <a:pt x="108" y="224"/>
                </a:lnTo>
                <a:lnTo>
                  <a:pt x="94" y="228"/>
                </a:lnTo>
                <a:lnTo>
                  <a:pt x="82" y="232"/>
                </a:lnTo>
                <a:lnTo>
                  <a:pt x="70" y="240"/>
                </a:lnTo>
                <a:lnTo>
                  <a:pt x="58" y="250"/>
                </a:lnTo>
                <a:lnTo>
                  <a:pt x="48" y="260"/>
                </a:lnTo>
                <a:lnTo>
                  <a:pt x="38" y="274"/>
                </a:lnTo>
                <a:lnTo>
                  <a:pt x="30" y="288"/>
                </a:lnTo>
                <a:lnTo>
                  <a:pt x="22" y="304"/>
                </a:lnTo>
                <a:lnTo>
                  <a:pt x="14" y="320"/>
                </a:lnTo>
                <a:lnTo>
                  <a:pt x="10" y="338"/>
                </a:lnTo>
                <a:lnTo>
                  <a:pt x="6" y="358"/>
                </a:lnTo>
                <a:lnTo>
                  <a:pt x="2" y="378"/>
                </a:lnTo>
                <a:lnTo>
                  <a:pt x="0" y="400"/>
                </a:lnTo>
                <a:lnTo>
                  <a:pt x="0" y="422"/>
                </a:lnTo>
                <a:lnTo>
                  <a:pt x="2" y="444"/>
                </a:lnTo>
                <a:lnTo>
                  <a:pt x="4" y="466"/>
                </a:lnTo>
                <a:lnTo>
                  <a:pt x="12" y="504"/>
                </a:lnTo>
                <a:lnTo>
                  <a:pt x="24" y="540"/>
                </a:lnTo>
                <a:lnTo>
                  <a:pt x="38" y="572"/>
                </a:lnTo>
                <a:lnTo>
                  <a:pt x="54" y="600"/>
                </a:lnTo>
                <a:lnTo>
                  <a:pt x="74" y="624"/>
                </a:lnTo>
                <a:lnTo>
                  <a:pt x="94" y="644"/>
                </a:lnTo>
                <a:lnTo>
                  <a:pt x="104" y="652"/>
                </a:lnTo>
                <a:lnTo>
                  <a:pt x="116" y="658"/>
                </a:lnTo>
                <a:lnTo>
                  <a:pt x="128" y="664"/>
                </a:lnTo>
                <a:lnTo>
                  <a:pt x="140" y="666"/>
                </a:lnTo>
                <a:lnTo>
                  <a:pt x="136" y="682"/>
                </a:lnTo>
                <a:lnTo>
                  <a:pt x="134" y="698"/>
                </a:lnTo>
                <a:lnTo>
                  <a:pt x="132" y="714"/>
                </a:lnTo>
                <a:lnTo>
                  <a:pt x="132" y="730"/>
                </a:lnTo>
                <a:lnTo>
                  <a:pt x="138" y="762"/>
                </a:lnTo>
                <a:lnTo>
                  <a:pt x="146" y="794"/>
                </a:lnTo>
                <a:lnTo>
                  <a:pt x="158" y="824"/>
                </a:lnTo>
                <a:lnTo>
                  <a:pt x="174" y="856"/>
                </a:lnTo>
                <a:lnTo>
                  <a:pt x="190" y="884"/>
                </a:lnTo>
                <a:lnTo>
                  <a:pt x="208" y="912"/>
                </a:lnTo>
                <a:lnTo>
                  <a:pt x="228" y="936"/>
                </a:lnTo>
                <a:lnTo>
                  <a:pt x="246" y="960"/>
                </a:lnTo>
                <a:lnTo>
                  <a:pt x="280" y="998"/>
                </a:lnTo>
                <a:lnTo>
                  <a:pt x="306" y="1022"/>
                </a:lnTo>
                <a:lnTo>
                  <a:pt x="314" y="1032"/>
                </a:lnTo>
                <a:lnTo>
                  <a:pt x="342" y="1072"/>
                </a:lnTo>
                <a:lnTo>
                  <a:pt x="366" y="1112"/>
                </a:lnTo>
                <a:lnTo>
                  <a:pt x="386" y="1154"/>
                </a:lnTo>
                <a:lnTo>
                  <a:pt x="400" y="1198"/>
                </a:lnTo>
                <a:lnTo>
                  <a:pt x="412" y="1240"/>
                </a:lnTo>
                <a:lnTo>
                  <a:pt x="420" y="1284"/>
                </a:lnTo>
                <a:lnTo>
                  <a:pt x="424" y="1328"/>
                </a:lnTo>
                <a:lnTo>
                  <a:pt x="426" y="1372"/>
                </a:lnTo>
                <a:lnTo>
                  <a:pt x="424" y="1416"/>
                </a:lnTo>
                <a:lnTo>
                  <a:pt x="420" y="1460"/>
                </a:lnTo>
                <a:lnTo>
                  <a:pt x="414" y="1504"/>
                </a:lnTo>
                <a:lnTo>
                  <a:pt x="406" y="1546"/>
                </a:lnTo>
                <a:lnTo>
                  <a:pt x="396" y="1588"/>
                </a:lnTo>
                <a:lnTo>
                  <a:pt x="384" y="1630"/>
                </a:lnTo>
                <a:lnTo>
                  <a:pt x="370" y="1672"/>
                </a:lnTo>
                <a:lnTo>
                  <a:pt x="356" y="1710"/>
                </a:lnTo>
                <a:lnTo>
                  <a:pt x="340" y="1748"/>
                </a:lnTo>
                <a:lnTo>
                  <a:pt x="324" y="1786"/>
                </a:lnTo>
                <a:lnTo>
                  <a:pt x="290" y="1854"/>
                </a:lnTo>
                <a:lnTo>
                  <a:pt x="256" y="1916"/>
                </a:lnTo>
                <a:lnTo>
                  <a:pt x="224" y="1970"/>
                </a:lnTo>
                <a:lnTo>
                  <a:pt x="196" y="2014"/>
                </a:lnTo>
                <a:lnTo>
                  <a:pt x="172" y="2046"/>
                </a:lnTo>
                <a:lnTo>
                  <a:pt x="152" y="2074"/>
                </a:lnTo>
                <a:lnTo>
                  <a:pt x="208" y="2074"/>
                </a:lnTo>
                <a:lnTo>
                  <a:pt x="242" y="2014"/>
                </a:lnTo>
                <a:lnTo>
                  <a:pt x="270" y="1958"/>
                </a:lnTo>
                <a:lnTo>
                  <a:pt x="298" y="1904"/>
                </a:lnTo>
                <a:lnTo>
                  <a:pt x="322" y="1852"/>
                </a:lnTo>
                <a:lnTo>
                  <a:pt x="344" y="1802"/>
                </a:lnTo>
                <a:lnTo>
                  <a:pt x="364" y="1756"/>
                </a:lnTo>
                <a:lnTo>
                  <a:pt x="380" y="1710"/>
                </a:lnTo>
                <a:lnTo>
                  <a:pt x="396" y="1666"/>
                </a:lnTo>
                <a:lnTo>
                  <a:pt x="408" y="1624"/>
                </a:lnTo>
                <a:lnTo>
                  <a:pt x="420" y="1584"/>
                </a:lnTo>
                <a:lnTo>
                  <a:pt x="438" y="1512"/>
                </a:lnTo>
                <a:lnTo>
                  <a:pt x="450" y="1446"/>
                </a:lnTo>
                <a:lnTo>
                  <a:pt x="456" y="1388"/>
                </a:lnTo>
                <a:lnTo>
                  <a:pt x="458" y="1338"/>
                </a:lnTo>
                <a:lnTo>
                  <a:pt x="458" y="1294"/>
                </a:lnTo>
                <a:lnTo>
                  <a:pt x="454" y="1258"/>
                </a:lnTo>
                <a:lnTo>
                  <a:pt x="450" y="1228"/>
                </a:lnTo>
                <a:lnTo>
                  <a:pt x="444" y="1206"/>
                </a:lnTo>
                <a:lnTo>
                  <a:pt x="440" y="1190"/>
                </a:lnTo>
                <a:lnTo>
                  <a:pt x="434" y="1178"/>
                </a:lnTo>
                <a:lnTo>
                  <a:pt x="432" y="1174"/>
                </a:lnTo>
                <a:lnTo>
                  <a:pt x="432" y="1170"/>
                </a:lnTo>
                <a:lnTo>
                  <a:pt x="432" y="1158"/>
                </a:lnTo>
                <a:lnTo>
                  <a:pt x="434" y="1144"/>
                </a:lnTo>
                <a:lnTo>
                  <a:pt x="434" y="1140"/>
                </a:lnTo>
                <a:lnTo>
                  <a:pt x="432" y="1136"/>
                </a:lnTo>
                <a:lnTo>
                  <a:pt x="436" y="1116"/>
                </a:lnTo>
                <a:lnTo>
                  <a:pt x="444" y="1084"/>
                </a:lnTo>
                <a:lnTo>
                  <a:pt x="466" y="1000"/>
                </a:lnTo>
                <a:lnTo>
                  <a:pt x="500" y="894"/>
                </a:lnTo>
                <a:lnTo>
                  <a:pt x="536" y="774"/>
                </a:lnTo>
                <a:lnTo>
                  <a:pt x="612" y="540"/>
                </a:lnTo>
                <a:lnTo>
                  <a:pt x="666" y="378"/>
                </a:lnTo>
                <a:lnTo>
                  <a:pt x="676" y="356"/>
                </a:lnTo>
                <a:lnTo>
                  <a:pt x="682" y="334"/>
                </a:lnTo>
                <a:lnTo>
                  <a:pt x="686" y="308"/>
                </a:lnTo>
                <a:lnTo>
                  <a:pt x="686" y="282"/>
                </a:lnTo>
                <a:lnTo>
                  <a:pt x="686" y="252"/>
                </a:lnTo>
                <a:lnTo>
                  <a:pt x="680" y="224"/>
                </a:lnTo>
                <a:lnTo>
                  <a:pt x="672" y="194"/>
                </a:lnTo>
                <a:lnTo>
                  <a:pt x="662" y="162"/>
                </a:lnTo>
                <a:lnTo>
                  <a:pt x="652" y="142"/>
                </a:lnTo>
                <a:lnTo>
                  <a:pt x="642" y="122"/>
                </a:lnTo>
                <a:lnTo>
                  <a:pt x="632" y="102"/>
                </a:lnTo>
                <a:lnTo>
                  <a:pt x="620" y="86"/>
                </a:lnTo>
                <a:lnTo>
                  <a:pt x="606" y="70"/>
                </a:lnTo>
                <a:lnTo>
                  <a:pt x="594" y="54"/>
                </a:lnTo>
                <a:lnTo>
                  <a:pt x="580" y="42"/>
                </a:lnTo>
                <a:lnTo>
                  <a:pt x="566" y="30"/>
                </a:lnTo>
                <a:lnTo>
                  <a:pt x="550" y="20"/>
                </a:lnTo>
                <a:lnTo>
                  <a:pt x="536" y="12"/>
                </a:lnTo>
                <a:lnTo>
                  <a:pt x="522" y="6"/>
                </a:lnTo>
                <a:lnTo>
                  <a:pt x="506" y="2"/>
                </a:lnTo>
                <a:lnTo>
                  <a:pt x="492" y="0"/>
                </a:lnTo>
                <a:lnTo>
                  <a:pt x="478" y="0"/>
                </a:lnTo>
                <a:lnTo>
                  <a:pt x="464" y="2"/>
                </a:lnTo>
                <a:lnTo>
                  <a:pt x="450" y="6"/>
                </a:lnTo>
                <a:close/>
              </a:path>
            </a:pathLst>
          </a:custGeom>
          <a:solidFill>
            <a:srgbClr val="F9ED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TextBox 10"/>
          <p:cNvSpPr txBox="1">
            <a:spLocks noChangeArrowheads="1"/>
          </p:cNvSpPr>
          <p:nvPr/>
        </p:nvSpPr>
        <p:spPr bwMode="auto">
          <a:xfrm>
            <a:off x="3467100" y="5854700"/>
            <a:ext cx="2654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6F150"/>
                </a:solidFill>
              </a:rPr>
              <a:t>Nerve Endings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185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Skin Template</dc:title>
  <dc:creator>Presentation Magazine</dc:creator>
  <cp:lastModifiedBy>Jonty Pearce</cp:lastModifiedBy>
  <cp:revision>101</cp:revision>
  <dcterms:created xsi:type="dcterms:W3CDTF">2010-04-11T16:00:34Z</dcterms:created>
  <dcterms:modified xsi:type="dcterms:W3CDTF">2015-02-22T11:13:17Z</dcterms:modified>
  <cp:category>Clearly Presented Ltd</cp:category>
</cp:coreProperties>
</file>