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1" r:id="rId2"/>
    <p:sldId id="267" r:id="rId3"/>
    <p:sldId id="259" r:id="rId4"/>
    <p:sldId id="260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3B37"/>
    <a:srgbClr val="939598"/>
    <a:srgbClr val="000000"/>
    <a:srgbClr val="BE1E2D"/>
    <a:srgbClr val="FEE1EA"/>
    <a:srgbClr val="D7F0FC"/>
    <a:srgbClr val="770178"/>
    <a:srgbClr val="C9EA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294" y="-300"/>
      </p:cViewPr>
      <p:guideLst>
        <p:guide orient="horz" pos="4319"/>
        <p:guide pos="5759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7321F6E-0E2E-410F-A6F1-6963607674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18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DF7BBC3-6E7B-4E55-A040-0C2916C52922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139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20EDB0-1374-46FF-ABAF-19F28B461C84}" type="slidenum">
              <a:rPr lang="en-GB" altLang="en-US"/>
              <a:pPr algn="r" eaLnBrk="1" hangingPunct="1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555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9D623E7-417A-4A4E-AC9F-8036308CA8E7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279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9DA25C3-96C0-4FA1-9DC7-6EA1D52A4FC8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388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B51ABF0-7D9B-44EE-B118-A20BAE383D82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107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4B226-2645-45A2-AFD3-5BD795EBF4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7123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5F618-C9B9-4D6F-868F-E0E32E1E37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9078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ABCCF-F164-4AB2-9C56-5DC6B5AE1A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1513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98B11-AF80-4F92-8F9C-291AE681F9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7830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B0984-E109-4A3B-B309-635DA43473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999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054ED-2A0D-4DCC-9A4E-BFF4E0CB2F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6125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29F88-F9CA-41A9-A176-B62DA66EAD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494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A2B36-D10C-4BAD-BFA2-25B1419805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470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453FD-848D-4DAB-856E-2F9D65B1E9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0116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05427-C40B-4EE4-A02E-D23B34D68D1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700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3FA2B-8B0E-41B1-B054-72E7CC6B42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6217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689ED-D60D-47C6-969D-03B9866047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761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9E0E8-7565-48AC-B615-B93B707D45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7309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E702464-C2C6-45BC-A0E4-EBA0ABCB5C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6"/>
          <p:cNvSpPr>
            <a:spLocks noChangeArrowheads="1"/>
          </p:cNvSpPr>
          <p:nvPr/>
        </p:nvSpPr>
        <p:spPr bwMode="auto">
          <a:xfrm>
            <a:off x="593725" y="3841750"/>
            <a:ext cx="2603500" cy="2603500"/>
          </a:xfrm>
          <a:prstGeom prst="rect">
            <a:avLst/>
          </a:prstGeom>
          <a:solidFill>
            <a:srgbClr val="662D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5" name="Rectangle 37"/>
          <p:cNvSpPr>
            <a:spLocks noChangeArrowheads="1"/>
          </p:cNvSpPr>
          <p:nvPr/>
        </p:nvSpPr>
        <p:spPr bwMode="auto">
          <a:xfrm>
            <a:off x="3290888" y="3838575"/>
            <a:ext cx="2606675" cy="2606675"/>
          </a:xfrm>
          <a:prstGeom prst="rect">
            <a:avLst/>
          </a:prstGeom>
          <a:solidFill>
            <a:srgbClr val="EF60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6" name="Rectangle 38"/>
          <p:cNvSpPr>
            <a:spLocks noChangeArrowheads="1"/>
          </p:cNvSpPr>
          <p:nvPr/>
        </p:nvSpPr>
        <p:spPr bwMode="auto">
          <a:xfrm>
            <a:off x="5976938" y="3838575"/>
            <a:ext cx="2603500" cy="2606675"/>
          </a:xfrm>
          <a:prstGeom prst="rect">
            <a:avLst/>
          </a:prstGeom>
          <a:solidFill>
            <a:srgbClr val="7CCC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7" name="Rectangle 39"/>
          <p:cNvSpPr>
            <a:spLocks noChangeArrowheads="1"/>
          </p:cNvSpPr>
          <p:nvPr/>
        </p:nvSpPr>
        <p:spPr bwMode="auto">
          <a:xfrm>
            <a:off x="596900" y="889000"/>
            <a:ext cx="2603500" cy="2828925"/>
          </a:xfrm>
          <a:prstGeom prst="rect">
            <a:avLst/>
          </a:prstGeom>
          <a:solidFill>
            <a:srgbClr val="D5E0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8" name="Rectangle 40"/>
          <p:cNvSpPr>
            <a:spLocks noChangeArrowheads="1"/>
          </p:cNvSpPr>
          <p:nvPr/>
        </p:nvSpPr>
        <p:spPr bwMode="auto">
          <a:xfrm>
            <a:off x="3294063" y="885825"/>
            <a:ext cx="2603500" cy="2828925"/>
          </a:xfrm>
          <a:prstGeom prst="rect">
            <a:avLst/>
          </a:prstGeom>
          <a:solidFill>
            <a:srgbClr val="B9E5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9" name="Rectangle 41"/>
          <p:cNvSpPr>
            <a:spLocks noChangeArrowheads="1"/>
          </p:cNvSpPr>
          <p:nvPr/>
        </p:nvSpPr>
        <p:spPr bwMode="auto">
          <a:xfrm>
            <a:off x="5978525" y="885825"/>
            <a:ext cx="2603500" cy="2828925"/>
          </a:xfrm>
          <a:prstGeom prst="rect">
            <a:avLst/>
          </a:prstGeom>
          <a:solidFill>
            <a:srgbClr val="FFF56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0" name="Freeform 43"/>
          <p:cNvSpPr>
            <a:spLocks noEditPoints="1"/>
          </p:cNvSpPr>
          <p:nvPr/>
        </p:nvSpPr>
        <p:spPr bwMode="auto">
          <a:xfrm>
            <a:off x="1065213" y="1055688"/>
            <a:ext cx="1673225" cy="2206625"/>
          </a:xfrm>
          <a:custGeom>
            <a:avLst/>
            <a:gdLst>
              <a:gd name="T0" fmla="*/ 2147483646 w 1054"/>
              <a:gd name="T1" fmla="*/ 2147483646 h 1390"/>
              <a:gd name="T2" fmla="*/ 2147483646 w 1054"/>
              <a:gd name="T3" fmla="*/ 2147483646 h 1390"/>
              <a:gd name="T4" fmla="*/ 2147483646 w 1054"/>
              <a:gd name="T5" fmla="*/ 2147483646 h 1390"/>
              <a:gd name="T6" fmla="*/ 2147483646 w 1054"/>
              <a:gd name="T7" fmla="*/ 2147483646 h 1390"/>
              <a:gd name="T8" fmla="*/ 2147483646 w 1054"/>
              <a:gd name="T9" fmla="*/ 2147483646 h 1390"/>
              <a:gd name="T10" fmla="*/ 2147483646 w 1054"/>
              <a:gd name="T11" fmla="*/ 2147483646 h 1390"/>
              <a:gd name="T12" fmla="*/ 2147483646 w 1054"/>
              <a:gd name="T13" fmla="*/ 2147483646 h 1390"/>
              <a:gd name="T14" fmla="*/ 2147483646 w 1054"/>
              <a:gd name="T15" fmla="*/ 2147483646 h 1390"/>
              <a:gd name="T16" fmla="*/ 2147483646 w 1054"/>
              <a:gd name="T17" fmla="*/ 2147483646 h 1390"/>
              <a:gd name="T18" fmla="*/ 2147483646 w 1054"/>
              <a:gd name="T19" fmla="*/ 0 h 1390"/>
              <a:gd name="T20" fmla="*/ 2147483646 w 1054"/>
              <a:gd name="T21" fmla="*/ 2147483646 h 1390"/>
              <a:gd name="T22" fmla="*/ 2147483646 w 1054"/>
              <a:gd name="T23" fmla="*/ 2147483646 h 1390"/>
              <a:gd name="T24" fmla="*/ 2147483646 w 1054"/>
              <a:gd name="T25" fmla="*/ 2147483646 h 1390"/>
              <a:gd name="T26" fmla="*/ 2147483646 w 1054"/>
              <a:gd name="T27" fmla="*/ 2147483646 h 1390"/>
              <a:gd name="T28" fmla="*/ 2147483646 w 1054"/>
              <a:gd name="T29" fmla="*/ 2147483646 h 1390"/>
              <a:gd name="T30" fmla="*/ 2147483646 w 1054"/>
              <a:gd name="T31" fmla="*/ 2147483646 h 1390"/>
              <a:gd name="T32" fmla="*/ 2147483646 w 1054"/>
              <a:gd name="T33" fmla="*/ 2147483646 h 1390"/>
              <a:gd name="T34" fmla="*/ 2147483646 w 1054"/>
              <a:gd name="T35" fmla="*/ 2147483646 h 1390"/>
              <a:gd name="T36" fmla="*/ 2147483646 w 1054"/>
              <a:gd name="T37" fmla="*/ 2147483646 h 1390"/>
              <a:gd name="T38" fmla="*/ 2147483646 w 1054"/>
              <a:gd name="T39" fmla="*/ 2147483646 h 1390"/>
              <a:gd name="T40" fmla="*/ 2147483646 w 1054"/>
              <a:gd name="T41" fmla="*/ 2147483646 h 1390"/>
              <a:gd name="T42" fmla="*/ 0 w 1054"/>
              <a:gd name="T43" fmla="*/ 2147483646 h 1390"/>
              <a:gd name="T44" fmla="*/ 2147483646 w 1054"/>
              <a:gd name="T45" fmla="*/ 2147483646 h 1390"/>
              <a:gd name="T46" fmla="*/ 2147483646 w 1054"/>
              <a:gd name="T47" fmla="*/ 2147483646 h 1390"/>
              <a:gd name="T48" fmla="*/ 2147483646 w 1054"/>
              <a:gd name="T49" fmla="*/ 2147483646 h 1390"/>
              <a:gd name="T50" fmla="*/ 2147483646 w 1054"/>
              <a:gd name="T51" fmla="*/ 2147483646 h 1390"/>
              <a:gd name="T52" fmla="*/ 2147483646 w 1054"/>
              <a:gd name="T53" fmla="*/ 2147483646 h 1390"/>
              <a:gd name="T54" fmla="*/ 2147483646 w 1054"/>
              <a:gd name="T55" fmla="*/ 2147483646 h 1390"/>
              <a:gd name="T56" fmla="*/ 2147483646 w 1054"/>
              <a:gd name="T57" fmla="*/ 2147483646 h 1390"/>
              <a:gd name="T58" fmla="*/ 2147483646 w 1054"/>
              <a:gd name="T59" fmla="*/ 2147483646 h 1390"/>
              <a:gd name="T60" fmla="*/ 2147483646 w 1054"/>
              <a:gd name="T61" fmla="*/ 2147483646 h 1390"/>
              <a:gd name="T62" fmla="*/ 2147483646 w 1054"/>
              <a:gd name="T63" fmla="*/ 2147483646 h 1390"/>
              <a:gd name="T64" fmla="*/ 2147483646 w 1054"/>
              <a:gd name="T65" fmla="*/ 2147483646 h 1390"/>
              <a:gd name="T66" fmla="*/ 2147483646 w 1054"/>
              <a:gd name="T67" fmla="*/ 2147483646 h 1390"/>
              <a:gd name="T68" fmla="*/ 2147483646 w 1054"/>
              <a:gd name="T69" fmla="*/ 2147483646 h 1390"/>
              <a:gd name="T70" fmla="*/ 2147483646 w 1054"/>
              <a:gd name="T71" fmla="*/ 2147483646 h 1390"/>
              <a:gd name="T72" fmla="*/ 2147483646 w 1054"/>
              <a:gd name="T73" fmla="*/ 2147483646 h 1390"/>
              <a:gd name="T74" fmla="*/ 2147483646 w 1054"/>
              <a:gd name="T75" fmla="*/ 2147483646 h 1390"/>
              <a:gd name="T76" fmla="*/ 2147483646 w 1054"/>
              <a:gd name="T77" fmla="*/ 2147483646 h 1390"/>
              <a:gd name="T78" fmla="*/ 2147483646 w 1054"/>
              <a:gd name="T79" fmla="*/ 2147483646 h 1390"/>
              <a:gd name="T80" fmla="*/ 2147483646 w 1054"/>
              <a:gd name="T81" fmla="*/ 2147483646 h 1390"/>
              <a:gd name="T82" fmla="*/ 2147483646 w 1054"/>
              <a:gd name="T83" fmla="*/ 2147483646 h 1390"/>
              <a:gd name="T84" fmla="*/ 2147483646 w 1054"/>
              <a:gd name="T85" fmla="*/ 2147483646 h 1390"/>
              <a:gd name="T86" fmla="*/ 2147483646 w 1054"/>
              <a:gd name="T87" fmla="*/ 2147483646 h 1390"/>
              <a:gd name="T88" fmla="*/ 2147483646 w 1054"/>
              <a:gd name="T89" fmla="*/ 2147483646 h 1390"/>
              <a:gd name="T90" fmla="*/ 2147483646 w 1054"/>
              <a:gd name="T91" fmla="*/ 2147483646 h 1390"/>
              <a:gd name="T92" fmla="*/ 2147483646 w 1054"/>
              <a:gd name="T93" fmla="*/ 2147483646 h 1390"/>
              <a:gd name="T94" fmla="*/ 2147483646 w 1054"/>
              <a:gd name="T95" fmla="*/ 2147483646 h 1390"/>
              <a:gd name="T96" fmla="*/ 2147483646 w 1054"/>
              <a:gd name="T97" fmla="*/ 2147483646 h 1390"/>
              <a:gd name="T98" fmla="*/ 2147483646 w 1054"/>
              <a:gd name="T99" fmla="*/ 2147483646 h 1390"/>
              <a:gd name="T100" fmla="*/ 2147483646 w 1054"/>
              <a:gd name="T101" fmla="*/ 2147483646 h 1390"/>
              <a:gd name="T102" fmla="*/ 2147483646 w 1054"/>
              <a:gd name="T103" fmla="*/ 2147483646 h 1390"/>
              <a:gd name="T104" fmla="*/ 2147483646 w 1054"/>
              <a:gd name="T105" fmla="*/ 2147483646 h 1390"/>
              <a:gd name="T106" fmla="*/ 2147483646 w 1054"/>
              <a:gd name="T107" fmla="*/ 2147483646 h 1390"/>
              <a:gd name="T108" fmla="*/ 2147483646 w 1054"/>
              <a:gd name="T109" fmla="*/ 2147483646 h 1390"/>
              <a:gd name="T110" fmla="*/ 2147483646 w 1054"/>
              <a:gd name="T111" fmla="*/ 2147483646 h 139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054"/>
              <a:gd name="T169" fmla="*/ 0 h 1390"/>
              <a:gd name="T170" fmla="*/ 1054 w 1054"/>
              <a:gd name="T171" fmla="*/ 1390 h 1390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054" h="1390">
                <a:moveTo>
                  <a:pt x="560" y="338"/>
                </a:moveTo>
                <a:lnTo>
                  <a:pt x="560" y="338"/>
                </a:lnTo>
                <a:lnTo>
                  <a:pt x="578" y="338"/>
                </a:lnTo>
                <a:lnTo>
                  <a:pt x="576" y="314"/>
                </a:lnTo>
                <a:lnTo>
                  <a:pt x="572" y="308"/>
                </a:lnTo>
                <a:lnTo>
                  <a:pt x="566" y="304"/>
                </a:lnTo>
                <a:lnTo>
                  <a:pt x="560" y="302"/>
                </a:lnTo>
                <a:lnTo>
                  <a:pt x="564" y="296"/>
                </a:lnTo>
                <a:lnTo>
                  <a:pt x="568" y="288"/>
                </a:lnTo>
                <a:lnTo>
                  <a:pt x="572" y="280"/>
                </a:lnTo>
                <a:lnTo>
                  <a:pt x="566" y="228"/>
                </a:lnTo>
                <a:lnTo>
                  <a:pt x="558" y="222"/>
                </a:lnTo>
                <a:lnTo>
                  <a:pt x="548" y="218"/>
                </a:lnTo>
                <a:lnTo>
                  <a:pt x="532" y="214"/>
                </a:lnTo>
                <a:lnTo>
                  <a:pt x="536" y="180"/>
                </a:lnTo>
                <a:lnTo>
                  <a:pt x="542" y="120"/>
                </a:lnTo>
                <a:lnTo>
                  <a:pt x="544" y="88"/>
                </a:lnTo>
                <a:lnTo>
                  <a:pt x="544" y="56"/>
                </a:lnTo>
                <a:lnTo>
                  <a:pt x="542" y="30"/>
                </a:lnTo>
                <a:lnTo>
                  <a:pt x="540" y="20"/>
                </a:lnTo>
                <a:lnTo>
                  <a:pt x="536" y="12"/>
                </a:lnTo>
                <a:lnTo>
                  <a:pt x="534" y="8"/>
                </a:lnTo>
                <a:lnTo>
                  <a:pt x="530" y="4"/>
                </a:lnTo>
                <a:lnTo>
                  <a:pt x="524" y="2"/>
                </a:lnTo>
                <a:lnTo>
                  <a:pt x="518" y="0"/>
                </a:lnTo>
                <a:lnTo>
                  <a:pt x="512" y="0"/>
                </a:lnTo>
                <a:lnTo>
                  <a:pt x="504" y="4"/>
                </a:lnTo>
                <a:lnTo>
                  <a:pt x="496" y="12"/>
                </a:lnTo>
                <a:lnTo>
                  <a:pt x="492" y="26"/>
                </a:lnTo>
                <a:lnTo>
                  <a:pt x="488" y="44"/>
                </a:lnTo>
                <a:lnTo>
                  <a:pt x="482" y="66"/>
                </a:lnTo>
                <a:lnTo>
                  <a:pt x="480" y="96"/>
                </a:lnTo>
                <a:lnTo>
                  <a:pt x="478" y="130"/>
                </a:lnTo>
                <a:lnTo>
                  <a:pt x="478" y="172"/>
                </a:lnTo>
                <a:lnTo>
                  <a:pt x="484" y="216"/>
                </a:lnTo>
                <a:lnTo>
                  <a:pt x="470" y="224"/>
                </a:lnTo>
                <a:lnTo>
                  <a:pt x="460" y="232"/>
                </a:lnTo>
                <a:lnTo>
                  <a:pt x="450" y="244"/>
                </a:lnTo>
                <a:lnTo>
                  <a:pt x="456" y="290"/>
                </a:lnTo>
                <a:lnTo>
                  <a:pt x="474" y="310"/>
                </a:lnTo>
                <a:lnTo>
                  <a:pt x="460" y="324"/>
                </a:lnTo>
                <a:lnTo>
                  <a:pt x="460" y="342"/>
                </a:lnTo>
                <a:lnTo>
                  <a:pt x="412" y="350"/>
                </a:lnTo>
                <a:lnTo>
                  <a:pt x="366" y="362"/>
                </a:lnTo>
                <a:lnTo>
                  <a:pt x="322" y="380"/>
                </a:lnTo>
                <a:lnTo>
                  <a:pt x="280" y="400"/>
                </a:lnTo>
                <a:lnTo>
                  <a:pt x="240" y="424"/>
                </a:lnTo>
                <a:lnTo>
                  <a:pt x="202" y="450"/>
                </a:lnTo>
                <a:lnTo>
                  <a:pt x="166" y="482"/>
                </a:lnTo>
                <a:lnTo>
                  <a:pt x="134" y="514"/>
                </a:lnTo>
                <a:lnTo>
                  <a:pt x="104" y="552"/>
                </a:lnTo>
                <a:lnTo>
                  <a:pt x="78" y="590"/>
                </a:lnTo>
                <a:lnTo>
                  <a:pt x="56" y="630"/>
                </a:lnTo>
                <a:lnTo>
                  <a:pt x="36" y="674"/>
                </a:lnTo>
                <a:lnTo>
                  <a:pt x="22" y="720"/>
                </a:lnTo>
                <a:lnTo>
                  <a:pt x="10" y="766"/>
                </a:lnTo>
                <a:lnTo>
                  <a:pt x="4" y="814"/>
                </a:lnTo>
                <a:lnTo>
                  <a:pt x="0" y="864"/>
                </a:lnTo>
                <a:lnTo>
                  <a:pt x="2" y="892"/>
                </a:lnTo>
                <a:lnTo>
                  <a:pt x="4" y="918"/>
                </a:lnTo>
                <a:lnTo>
                  <a:pt x="8" y="944"/>
                </a:lnTo>
                <a:lnTo>
                  <a:pt x="12" y="970"/>
                </a:lnTo>
                <a:lnTo>
                  <a:pt x="18" y="996"/>
                </a:lnTo>
                <a:lnTo>
                  <a:pt x="24" y="1020"/>
                </a:lnTo>
                <a:lnTo>
                  <a:pt x="32" y="1046"/>
                </a:lnTo>
                <a:lnTo>
                  <a:pt x="42" y="1068"/>
                </a:lnTo>
                <a:lnTo>
                  <a:pt x="52" y="1092"/>
                </a:lnTo>
                <a:lnTo>
                  <a:pt x="64" y="1114"/>
                </a:lnTo>
                <a:lnTo>
                  <a:pt x="78" y="1138"/>
                </a:lnTo>
                <a:lnTo>
                  <a:pt x="90" y="1158"/>
                </a:lnTo>
                <a:lnTo>
                  <a:pt x="106" y="1178"/>
                </a:lnTo>
                <a:lnTo>
                  <a:pt x="122" y="1198"/>
                </a:lnTo>
                <a:lnTo>
                  <a:pt x="138" y="1218"/>
                </a:lnTo>
                <a:lnTo>
                  <a:pt x="156" y="1236"/>
                </a:lnTo>
                <a:lnTo>
                  <a:pt x="174" y="1254"/>
                </a:lnTo>
                <a:lnTo>
                  <a:pt x="192" y="1270"/>
                </a:lnTo>
                <a:lnTo>
                  <a:pt x="212" y="1286"/>
                </a:lnTo>
                <a:lnTo>
                  <a:pt x="234" y="1300"/>
                </a:lnTo>
                <a:lnTo>
                  <a:pt x="254" y="1314"/>
                </a:lnTo>
                <a:lnTo>
                  <a:pt x="276" y="1326"/>
                </a:lnTo>
                <a:lnTo>
                  <a:pt x="300" y="1338"/>
                </a:lnTo>
                <a:lnTo>
                  <a:pt x="322" y="1350"/>
                </a:lnTo>
                <a:lnTo>
                  <a:pt x="346" y="1358"/>
                </a:lnTo>
                <a:lnTo>
                  <a:pt x="370" y="1366"/>
                </a:lnTo>
                <a:lnTo>
                  <a:pt x="396" y="1374"/>
                </a:lnTo>
                <a:lnTo>
                  <a:pt x="422" y="1380"/>
                </a:lnTo>
                <a:lnTo>
                  <a:pt x="448" y="1384"/>
                </a:lnTo>
                <a:lnTo>
                  <a:pt x="474" y="1388"/>
                </a:lnTo>
                <a:lnTo>
                  <a:pt x="500" y="1390"/>
                </a:lnTo>
                <a:lnTo>
                  <a:pt x="528" y="1390"/>
                </a:lnTo>
                <a:lnTo>
                  <a:pt x="554" y="1390"/>
                </a:lnTo>
                <a:lnTo>
                  <a:pt x="582" y="1388"/>
                </a:lnTo>
                <a:lnTo>
                  <a:pt x="608" y="1384"/>
                </a:lnTo>
                <a:lnTo>
                  <a:pt x="634" y="1380"/>
                </a:lnTo>
                <a:lnTo>
                  <a:pt x="658" y="1374"/>
                </a:lnTo>
                <a:lnTo>
                  <a:pt x="684" y="1366"/>
                </a:lnTo>
                <a:lnTo>
                  <a:pt x="708" y="1358"/>
                </a:lnTo>
                <a:lnTo>
                  <a:pt x="732" y="1350"/>
                </a:lnTo>
                <a:lnTo>
                  <a:pt x="756" y="1338"/>
                </a:lnTo>
                <a:lnTo>
                  <a:pt x="778" y="1326"/>
                </a:lnTo>
                <a:lnTo>
                  <a:pt x="800" y="1314"/>
                </a:lnTo>
                <a:lnTo>
                  <a:pt x="822" y="1300"/>
                </a:lnTo>
                <a:lnTo>
                  <a:pt x="842" y="1286"/>
                </a:lnTo>
                <a:lnTo>
                  <a:pt x="862" y="1270"/>
                </a:lnTo>
                <a:lnTo>
                  <a:pt x="882" y="1254"/>
                </a:lnTo>
                <a:lnTo>
                  <a:pt x="900" y="1236"/>
                </a:lnTo>
                <a:lnTo>
                  <a:pt x="916" y="1218"/>
                </a:lnTo>
                <a:lnTo>
                  <a:pt x="934" y="1198"/>
                </a:lnTo>
                <a:lnTo>
                  <a:pt x="950" y="1178"/>
                </a:lnTo>
                <a:lnTo>
                  <a:pt x="964" y="1158"/>
                </a:lnTo>
                <a:lnTo>
                  <a:pt x="978" y="1138"/>
                </a:lnTo>
                <a:lnTo>
                  <a:pt x="990" y="1114"/>
                </a:lnTo>
                <a:lnTo>
                  <a:pt x="1002" y="1092"/>
                </a:lnTo>
                <a:lnTo>
                  <a:pt x="1012" y="1068"/>
                </a:lnTo>
                <a:lnTo>
                  <a:pt x="1022" y="1046"/>
                </a:lnTo>
                <a:lnTo>
                  <a:pt x="1030" y="1020"/>
                </a:lnTo>
                <a:lnTo>
                  <a:pt x="1036" y="996"/>
                </a:lnTo>
                <a:lnTo>
                  <a:pt x="1042" y="970"/>
                </a:lnTo>
                <a:lnTo>
                  <a:pt x="1048" y="944"/>
                </a:lnTo>
                <a:lnTo>
                  <a:pt x="1050" y="918"/>
                </a:lnTo>
                <a:lnTo>
                  <a:pt x="1052" y="892"/>
                </a:lnTo>
                <a:lnTo>
                  <a:pt x="1054" y="864"/>
                </a:lnTo>
                <a:lnTo>
                  <a:pt x="1052" y="838"/>
                </a:lnTo>
                <a:lnTo>
                  <a:pt x="1052" y="812"/>
                </a:lnTo>
                <a:lnTo>
                  <a:pt x="1048" y="786"/>
                </a:lnTo>
                <a:lnTo>
                  <a:pt x="1044" y="762"/>
                </a:lnTo>
                <a:lnTo>
                  <a:pt x="1038" y="738"/>
                </a:lnTo>
                <a:lnTo>
                  <a:pt x="1032" y="714"/>
                </a:lnTo>
                <a:lnTo>
                  <a:pt x="1016" y="666"/>
                </a:lnTo>
                <a:lnTo>
                  <a:pt x="994" y="622"/>
                </a:lnTo>
                <a:lnTo>
                  <a:pt x="970" y="580"/>
                </a:lnTo>
                <a:lnTo>
                  <a:pt x="942" y="540"/>
                </a:lnTo>
                <a:lnTo>
                  <a:pt x="910" y="502"/>
                </a:lnTo>
                <a:lnTo>
                  <a:pt x="874" y="468"/>
                </a:lnTo>
                <a:lnTo>
                  <a:pt x="836" y="438"/>
                </a:lnTo>
                <a:lnTo>
                  <a:pt x="796" y="412"/>
                </a:lnTo>
                <a:lnTo>
                  <a:pt x="752" y="388"/>
                </a:lnTo>
                <a:lnTo>
                  <a:pt x="708" y="370"/>
                </a:lnTo>
                <a:lnTo>
                  <a:pt x="660" y="354"/>
                </a:lnTo>
                <a:lnTo>
                  <a:pt x="636" y="348"/>
                </a:lnTo>
                <a:lnTo>
                  <a:pt x="610" y="344"/>
                </a:lnTo>
                <a:lnTo>
                  <a:pt x="584" y="340"/>
                </a:lnTo>
                <a:lnTo>
                  <a:pt x="560" y="338"/>
                </a:lnTo>
                <a:close/>
                <a:moveTo>
                  <a:pt x="514" y="82"/>
                </a:moveTo>
                <a:lnTo>
                  <a:pt x="520" y="90"/>
                </a:lnTo>
                <a:lnTo>
                  <a:pt x="522" y="118"/>
                </a:lnTo>
                <a:lnTo>
                  <a:pt x="522" y="160"/>
                </a:lnTo>
                <a:lnTo>
                  <a:pt x="522" y="214"/>
                </a:lnTo>
                <a:lnTo>
                  <a:pt x="518" y="214"/>
                </a:lnTo>
                <a:lnTo>
                  <a:pt x="516" y="200"/>
                </a:lnTo>
                <a:lnTo>
                  <a:pt x="514" y="182"/>
                </a:lnTo>
                <a:lnTo>
                  <a:pt x="512" y="138"/>
                </a:lnTo>
                <a:lnTo>
                  <a:pt x="514" y="82"/>
                </a:lnTo>
                <a:close/>
              </a:path>
            </a:pathLst>
          </a:custGeom>
          <a:solidFill>
            <a:srgbClr val="5A57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Freeform 44"/>
          <p:cNvSpPr>
            <a:spLocks/>
          </p:cNvSpPr>
          <p:nvPr/>
        </p:nvSpPr>
        <p:spPr bwMode="auto">
          <a:xfrm>
            <a:off x="1117600" y="1647825"/>
            <a:ext cx="1565275" cy="1552575"/>
          </a:xfrm>
          <a:custGeom>
            <a:avLst/>
            <a:gdLst>
              <a:gd name="T0" fmla="*/ 2147483646 w 986"/>
              <a:gd name="T1" fmla="*/ 2147483646 h 978"/>
              <a:gd name="T2" fmla="*/ 2147483646 w 986"/>
              <a:gd name="T3" fmla="*/ 2147483646 h 978"/>
              <a:gd name="T4" fmla="*/ 2147483646 w 986"/>
              <a:gd name="T5" fmla="*/ 2147483646 h 978"/>
              <a:gd name="T6" fmla="*/ 2147483646 w 986"/>
              <a:gd name="T7" fmla="*/ 2147483646 h 978"/>
              <a:gd name="T8" fmla="*/ 2147483646 w 986"/>
              <a:gd name="T9" fmla="*/ 2147483646 h 978"/>
              <a:gd name="T10" fmla="*/ 2147483646 w 986"/>
              <a:gd name="T11" fmla="*/ 2147483646 h 978"/>
              <a:gd name="T12" fmla="*/ 2147483646 w 986"/>
              <a:gd name="T13" fmla="*/ 2147483646 h 978"/>
              <a:gd name="T14" fmla="*/ 2147483646 w 986"/>
              <a:gd name="T15" fmla="*/ 2147483646 h 978"/>
              <a:gd name="T16" fmla="*/ 2147483646 w 986"/>
              <a:gd name="T17" fmla="*/ 2147483646 h 978"/>
              <a:gd name="T18" fmla="*/ 2147483646 w 986"/>
              <a:gd name="T19" fmla="*/ 2147483646 h 978"/>
              <a:gd name="T20" fmla="*/ 2147483646 w 986"/>
              <a:gd name="T21" fmla="*/ 2147483646 h 978"/>
              <a:gd name="T22" fmla="*/ 2147483646 w 986"/>
              <a:gd name="T23" fmla="*/ 2147483646 h 978"/>
              <a:gd name="T24" fmla="*/ 2147483646 w 986"/>
              <a:gd name="T25" fmla="*/ 2147483646 h 978"/>
              <a:gd name="T26" fmla="*/ 2147483646 w 986"/>
              <a:gd name="T27" fmla="*/ 2147483646 h 978"/>
              <a:gd name="T28" fmla="*/ 2147483646 w 986"/>
              <a:gd name="T29" fmla="*/ 2147483646 h 978"/>
              <a:gd name="T30" fmla="*/ 2147483646 w 986"/>
              <a:gd name="T31" fmla="*/ 2147483646 h 978"/>
              <a:gd name="T32" fmla="*/ 2147483646 w 986"/>
              <a:gd name="T33" fmla="*/ 2147483646 h 978"/>
              <a:gd name="T34" fmla="*/ 2147483646 w 986"/>
              <a:gd name="T35" fmla="*/ 2147483646 h 978"/>
              <a:gd name="T36" fmla="*/ 2147483646 w 986"/>
              <a:gd name="T37" fmla="*/ 2147483646 h 978"/>
              <a:gd name="T38" fmla="*/ 2147483646 w 986"/>
              <a:gd name="T39" fmla="*/ 2147483646 h 978"/>
              <a:gd name="T40" fmla="*/ 2147483646 w 986"/>
              <a:gd name="T41" fmla="*/ 2147483646 h 978"/>
              <a:gd name="T42" fmla="*/ 2147483646 w 986"/>
              <a:gd name="T43" fmla="*/ 2147483646 h 978"/>
              <a:gd name="T44" fmla="*/ 2147483646 w 986"/>
              <a:gd name="T45" fmla="*/ 2147483646 h 978"/>
              <a:gd name="T46" fmla="*/ 0 w 986"/>
              <a:gd name="T47" fmla="*/ 2147483646 h 978"/>
              <a:gd name="T48" fmla="*/ 2147483646 w 986"/>
              <a:gd name="T49" fmla="*/ 2147483646 h 978"/>
              <a:gd name="T50" fmla="*/ 2147483646 w 986"/>
              <a:gd name="T51" fmla="*/ 2147483646 h 978"/>
              <a:gd name="T52" fmla="*/ 2147483646 w 986"/>
              <a:gd name="T53" fmla="*/ 2147483646 h 978"/>
              <a:gd name="T54" fmla="*/ 2147483646 w 986"/>
              <a:gd name="T55" fmla="*/ 2147483646 h 978"/>
              <a:gd name="T56" fmla="*/ 2147483646 w 986"/>
              <a:gd name="T57" fmla="*/ 2147483646 h 978"/>
              <a:gd name="T58" fmla="*/ 2147483646 w 986"/>
              <a:gd name="T59" fmla="*/ 2147483646 h 978"/>
              <a:gd name="T60" fmla="*/ 2147483646 w 986"/>
              <a:gd name="T61" fmla="*/ 2147483646 h 978"/>
              <a:gd name="T62" fmla="*/ 2147483646 w 986"/>
              <a:gd name="T63" fmla="*/ 2147483646 h 978"/>
              <a:gd name="T64" fmla="*/ 2147483646 w 986"/>
              <a:gd name="T65" fmla="*/ 2147483646 h 978"/>
              <a:gd name="T66" fmla="*/ 2147483646 w 986"/>
              <a:gd name="T67" fmla="*/ 2147483646 h 978"/>
              <a:gd name="T68" fmla="*/ 2147483646 w 986"/>
              <a:gd name="T69" fmla="*/ 0 h 978"/>
              <a:gd name="T70" fmla="*/ 2147483646 w 986"/>
              <a:gd name="T71" fmla="*/ 0 h 978"/>
              <a:gd name="T72" fmla="*/ 2147483646 w 986"/>
              <a:gd name="T73" fmla="*/ 2147483646 h 978"/>
              <a:gd name="T74" fmla="*/ 2147483646 w 986"/>
              <a:gd name="T75" fmla="*/ 2147483646 h 978"/>
              <a:gd name="T76" fmla="*/ 2147483646 w 986"/>
              <a:gd name="T77" fmla="*/ 2147483646 h 978"/>
              <a:gd name="T78" fmla="*/ 2147483646 w 986"/>
              <a:gd name="T79" fmla="*/ 2147483646 h 978"/>
              <a:gd name="T80" fmla="*/ 2147483646 w 986"/>
              <a:gd name="T81" fmla="*/ 2147483646 h 978"/>
              <a:gd name="T82" fmla="*/ 2147483646 w 986"/>
              <a:gd name="T83" fmla="*/ 2147483646 h 978"/>
              <a:gd name="T84" fmla="*/ 2147483646 w 986"/>
              <a:gd name="T85" fmla="*/ 2147483646 h 978"/>
              <a:gd name="T86" fmla="*/ 2147483646 w 986"/>
              <a:gd name="T87" fmla="*/ 2147483646 h 978"/>
              <a:gd name="T88" fmla="*/ 2147483646 w 986"/>
              <a:gd name="T89" fmla="*/ 2147483646 h 978"/>
              <a:gd name="T90" fmla="*/ 2147483646 w 986"/>
              <a:gd name="T91" fmla="*/ 2147483646 h 978"/>
              <a:gd name="T92" fmla="*/ 2147483646 w 986"/>
              <a:gd name="T93" fmla="*/ 2147483646 h 97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986"/>
              <a:gd name="T142" fmla="*/ 0 h 978"/>
              <a:gd name="T143" fmla="*/ 986 w 986"/>
              <a:gd name="T144" fmla="*/ 978 h 97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986" h="978">
                <a:moveTo>
                  <a:pt x="986" y="490"/>
                </a:moveTo>
                <a:lnTo>
                  <a:pt x="986" y="490"/>
                </a:lnTo>
                <a:lnTo>
                  <a:pt x="984" y="514"/>
                </a:lnTo>
                <a:lnTo>
                  <a:pt x="982" y="540"/>
                </a:lnTo>
                <a:lnTo>
                  <a:pt x="980" y="564"/>
                </a:lnTo>
                <a:lnTo>
                  <a:pt x="976" y="588"/>
                </a:lnTo>
                <a:lnTo>
                  <a:pt x="970" y="612"/>
                </a:lnTo>
                <a:lnTo>
                  <a:pt x="964" y="636"/>
                </a:lnTo>
                <a:lnTo>
                  <a:pt x="946" y="680"/>
                </a:lnTo>
                <a:lnTo>
                  <a:pt x="926" y="722"/>
                </a:lnTo>
                <a:lnTo>
                  <a:pt x="902" y="764"/>
                </a:lnTo>
                <a:lnTo>
                  <a:pt x="872" y="800"/>
                </a:lnTo>
                <a:lnTo>
                  <a:pt x="842" y="836"/>
                </a:lnTo>
                <a:lnTo>
                  <a:pt x="806" y="868"/>
                </a:lnTo>
                <a:lnTo>
                  <a:pt x="768" y="896"/>
                </a:lnTo>
                <a:lnTo>
                  <a:pt x="728" y="920"/>
                </a:lnTo>
                <a:lnTo>
                  <a:pt x="684" y="940"/>
                </a:lnTo>
                <a:lnTo>
                  <a:pt x="640" y="956"/>
                </a:lnTo>
                <a:lnTo>
                  <a:pt x="616" y="964"/>
                </a:lnTo>
                <a:lnTo>
                  <a:pt x="592" y="970"/>
                </a:lnTo>
                <a:lnTo>
                  <a:pt x="568" y="974"/>
                </a:lnTo>
                <a:lnTo>
                  <a:pt x="544" y="976"/>
                </a:lnTo>
                <a:lnTo>
                  <a:pt x="518" y="978"/>
                </a:lnTo>
                <a:lnTo>
                  <a:pt x="494" y="978"/>
                </a:lnTo>
                <a:lnTo>
                  <a:pt x="468" y="978"/>
                </a:lnTo>
                <a:lnTo>
                  <a:pt x="442" y="976"/>
                </a:lnTo>
                <a:lnTo>
                  <a:pt x="418" y="974"/>
                </a:lnTo>
                <a:lnTo>
                  <a:pt x="394" y="970"/>
                </a:lnTo>
                <a:lnTo>
                  <a:pt x="370" y="964"/>
                </a:lnTo>
                <a:lnTo>
                  <a:pt x="346" y="956"/>
                </a:lnTo>
                <a:lnTo>
                  <a:pt x="302" y="940"/>
                </a:lnTo>
                <a:lnTo>
                  <a:pt x="258" y="920"/>
                </a:lnTo>
                <a:lnTo>
                  <a:pt x="218" y="896"/>
                </a:lnTo>
                <a:lnTo>
                  <a:pt x="180" y="868"/>
                </a:lnTo>
                <a:lnTo>
                  <a:pt x="144" y="836"/>
                </a:lnTo>
                <a:lnTo>
                  <a:pt x="114" y="800"/>
                </a:lnTo>
                <a:lnTo>
                  <a:pt x="84" y="764"/>
                </a:lnTo>
                <a:lnTo>
                  <a:pt x="60" y="722"/>
                </a:lnTo>
                <a:lnTo>
                  <a:pt x="40" y="680"/>
                </a:lnTo>
                <a:lnTo>
                  <a:pt x="22" y="636"/>
                </a:lnTo>
                <a:lnTo>
                  <a:pt x="16" y="612"/>
                </a:lnTo>
                <a:lnTo>
                  <a:pt x="10" y="588"/>
                </a:lnTo>
                <a:lnTo>
                  <a:pt x="6" y="564"/>
                </a:lnTo>
                <a:lnTo>
                  <a:pt x="4" y="540"/>
                </a:lnTo>
                <a:lnTo>
                  <a:pt x="2" y="514"/>
                </a:lnTo>
                <a:lnTo>
                  <a:pt x="0" y="490"/>
                </a:lnTo>
                <a:lnTo>
                  <a:pt x="2" y="464"/>
                </a:lnTo>
                <a:lnTo>
                  <a:pt x="4" y="440"/>
                </a:lnTo>
                <a:lnTo>
                  <a:pt x="6" y="416"/>
                </a:lnTo>
                <a:lnTo>
                  <a:pt x="10" y="392"/>
                </a:lnTo>
                <a:lnTo>
                  <a:pt x="16" y="368"/>
                </a:lnTo>
                <a:lnTo>
                  <a:pt x="22" y="344"/>
                </a:lnTo>
                <a:lnTo>
                  <a:pt x="40" y="300"/>
                </a:lnTo>
                <a:lnTo>
                  <a:pt x="60" y="256"/>
                </a:lnTo>
                <a:lnTo>
                  <a:pt x="84" y="216"/>
                </a:lnTo>
                <a:lnTo>
                  <a:pt x="114" y="178"/>
                </a:lnTo>
                <a:lnTo>
                  <a:pt x="144" y="144"/>
                </a:lnTo>
                <a:lnTo>
                  <a:pt x="180" y="112"/>
                </a:lnTo>
                <a:lnTo>
                  <a:pt x="218" y="84"/>
                </a:lnTo>
                <a:lnTo>
                  <a:pt x="258" y="60"/>
                </a:lnTo>
                <a:lnTo>
                  <a:pt x="302" y="38"/>
                </a:lnTo>
                <a:lnTo>
                  <a:pt x="346" y="22"/>
                </a:lnTo>
                <a:lnTo>
                  <a:pt x="370" y="16"/>
                </a:lnTo>
                <a:lnTo>
                  <a:pt x="394" y="10"/>
                </a:lnTo>
                <a:lnTo>
                  <a:pt x="418" y="6"/>
                </a:lnTo>
                <a:lnTo>
                  <a:pt x="442" y="2"/>
                </a:lnTo>
                <a:lnTo>
                  <a:pt x="468" y="0"/>
                </a:lnTo>
                <a:lnTo>
                  <a:pt x="494" y="0"/>
                </a:lnTo>
                <a:lnTo>
                  <a:pt x="518" y="0"/>
                </a:lnTo>
                <a:lnTo>
                  <a:pt x="544" y="2"/>
                </a:lnTo>
                <a:lnTo>
                  <a:pt x="568" y="6"/>
                </a:lnTo>
                <a:lnTo>
                  <a:pt x="592" y="10"/>
                </a:lnTo>
                <a:lnTo>
                  <a:pt x="616" y="16"/>
                </a:lnTo>
                <a:lnTo>
                  <a:pt x="640" y="22"/>
                </a:lnTo>
                <a:lnTo>
                  <a:pt x="684" y="38"/>
                </a:lnTo>
                <a:lnTo>
                  <a:pt x="728" y="60"/>
                </a:lnTo>
                <a:lnTo>
                  <a:pt x="768" y="84"/>
                </a:lnTo>
                <a:lnTo>
                  <a:pt x="806" y="112"/>
                </a:lnTo>
                <a:lnTo>
                  <a:pt x="842" y="144"/>
                </a:lnTo>
                <a:lnTo>
                  <a:pt x="872" y="178"/>
                </a:lnTo>
                <a:lnTo>
                  <a:pt x="902" y="216"/>
                </a:lnTo>
                <a:lnTo>
                  <a:pt x="926" y="256"/>
                </a:lnTo>
                <a:lnTo>
                  <a:pt x="946" y="300"/>
                </a:lnTo>
                <a:lnTo>
                  <a:pt x="964" y="344"/>
                </a:lnTo>
                <a:lnTo>
                  <a:pt x="970" y="368"/>
                </a:lnTo>
                <a:lnTo>
                  <a:pt x="976" y="392"/>
                </a:lnTo>
                <a:lnTo>
                  <a:pt x="980" y="416"/>
                </a:lnTo>
                <a:lnTo>
                  <a:pt x="982" y="440"/>
                </a:lnTo>
                <a:lnTo>
                  <a:pt x="984" y="464"/>
                </a:lnTo>
                <a:lnTo>
                  <a:pt x="986" y="49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82" name="Group 1867"/>
          <p:cNvGrpSpPr>
            <a:grpSpLocks/>
          </p:cNvGrpSpPr>
          <p:nvPr/>
        </p:nvGrpSpPr>
        <p:grpSpPr bwMode="auto">
          <a:xfrm>
            <a:off x="1117600" y="1657350"/>
            <a:ext cx="1562100" cy="1543050"/>
            <a:chOff x="1117600" y="1574800"/>
            <a:chExt cx="1562100" cy="1543050"/>
          </a:xfrm>
        </p:grpSpPr>
        <p:sp>
          <p:nvSpPr>
            <p:cNvPr id="3658" name="Line 45"/>
            <p:cNvSpPr>
              <a:spLocks noChangeShapeType="1"/>
            </p:cNvSpPr>
            <p:nvPr/>
          </p:nvSpPr>
          <p:spPr bwMode="auto">
            <a:xfrm>
              <a:off x="1314450" y="1828800"/>
              <a:ext cx="130175" cy="1206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59" name="Line 46"/>
            <p:cNvSpPr>
              <a:spLocks noChangeShapeType="1"/>
            </p:cNvSpPr>
            <p:nvPr/>
          </p:nvSpPr>
          <p:spPr bwMode="auto">
            <a:xfrm>
              <a:off x="1422400" y="1895475"/>
              <a:ext cx="38100" cy="381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60" name="Line 47"/>
            <p:cNvSpPr>
              <a:spLocks noChangeShapeType="1"/>
            </p:cNvSpPr>
            <p:nvPr/>
          </p:nvSpPr>
          <p:spPr bwMode="auto">
            <a:xfrm>
              <a:off x="1438275" y="1879600"/>
              <a:ext cx="34925" cy="381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61" name="Line 48"/>
            <p:cNvSpPr>
              <a:spLocks noChangeShapeType="1"/>
            </p:cNvSpPr>
            <p:nvPr/>
          </p:nvSpPr>
          <p:spPr bwMode="auto">
            <a:xfrm>
              <a:off x="1454150" y="1863725"/>
              <a:ext cx="34925" cy="412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62" name="Line 49"/>
            <p:cNvSpPr>
              <a:spLocks noChangeShapeType="1"/>
            </p:cNvSpPr>
            <p:nvPr/>
          </p:nvSpPr>
          <p:spPr bwMode="auto">
            <a:xfrm>
              <a:off x="1470025" y="1851025"/>
              <a:ext cx="34925" cy="412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63" name="Line 50"/>
            <p:cNvSpPr>
              <a:spLocks noChangeShapeType="1"/>
            </p:cNvSpPr>
            <p:nvPr/>
          </p:nvSpPr>
          <p:spPr bwMode="auto">
            <a:xfrm>
              <a:off x="1476375" y="1822450"/>
              <a:ext cx="44450" cy="571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64" name="Line 51"/>
            <p:cNvSpPr>
              <a:spLocks noChangeShapeType="1"/>
            </p:cNvSpPr>
            <p:nvPr/>
          </p:nvSpPr>
          <p:spPr bwMode="auto">
            <a:xfrm>
              <a:off x="1527175" y="1660525"/>
              <a:ext cx="82550" cy="1555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65" name="Line 52"/>
            <p:cNvSpPr>
              <a:spLocks noChangeShapeType="1"/>
            </p:cNvSpPr>
            <p:nvPr/>
          </p:nvSpPr>
          <p:spPr bwMode="auto">
            <a:xfrm>
              <a:off x="1504950" y="1822450"/>
              <a:ext cx="31750" cy="412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66" name="Line 53"/>
            <p:cNvSpPr>
              <a:spLocks noChangeShapeType="1"/>
            </p:cNvSpPr>
            <p:nvPr/>
          </p:nvSpPr>
          <p:spPr bwMode="auto">
            <a:xfrm>
              <a:off x="1524000" y="1809750"/>
              <a:ext cx="28575" cy="412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67" name="Line 54"/>
            <p:cNvSpPr>
              <a:spLocks noChangeShapeType="1"/>
            </p:cNvSpPr>
            <p:nvPr/>
          </p:nvSpPr>
          <p:spPr bwMode="auto">
            <a:xfrm>
              <a:off x="1543050" y="1797050"/>
              <a:ext cx="28575" cy="444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68" name="Line 55"/>
            <p:cNvSpPr>
              <a:spLocks noChangeShapeType="1"/>
            </p:cNvSpPr>
            <p:nvPr/>
          </p:nvSpPr>
          <p:spPr bwMode="auto">
            <a:xfrm>
              <a:off x="1558925" y="1784350"/>
              <a:ext cx="28575" cy="444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69" name="Line 56"/>
            <p:cNvSpPr>
              <a:spLocks noChangeShapeType="1"/>
            </p:cNvSpPr>
            <p:nvPr/>
          </p:nvSpPr>
          <p:spPr bwMode="auto">
            <a:xfrm>
              <a:off x="1606550" y="1758950"/>
              <a:ext cx="22225" cy="476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70" name="Line 57"/>
            <p:cNvSpPr>
              <a:spLocks noChangeShapeType="1"/>
            </p:cNvSpPr>
            <p:nvPr/>
          </p:nvSpPr>
          <p:spPr bwMode="auto">
            <a:xfrm>
              <a:off x="1625600" y="1749425"/>
              <a:ext cx="19050" cy="476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71" name="Line 58"/>
            <p:cNvSpPr>
              <a:spLocks noChangeShapeType="1"/>
            </p:cNvSpPr>
            <p:nvPr/>
          </p:nvSpPr>
          <p:spPr bwMode="auto">
            <a:xfrm>
              <a:off x="1644650" y="1739900"/>
              <a:ext cx="22225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72" name="Line 59"/>
            <p:cNvSpPr>
              <a:spLocks noChangeShapeType="1"/>
            </p:cNvSpPr>
            <p:nvPr/>
          </p:nvSpPr>
          <p:spPr bwMode="auto">
            <a:xfrm>
              <a:off x="1663700" y="1733550"/>
              <a:ext cx="19050" cy="476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73" name="Line 60"/>
            <p:cNvSpPr>
              <a:spLocks noChangeShapeType="1"/>
            </p:cNvSpPr>
            <p:nvPr/>
          </p:nvSpPr>
          <p:spPr bwMode="auto">
            <a:xfrm>
              <a:off x="1679575" y="1708150"/>
              <a:ext cx="22225" cy="666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74" name="Line 61"/>
            <p:cNvSpPr>
              <a:spLocks noChangeShapeType="1"/>
            </p:cNvSpPr>
            <p:nvPr/>
          </p:nvSpPr>
          <p:spPr bwMode="auto">
            <a:xfrm>
              <a:off x="1781175" y="1574800"/>
              <a:ext cx="22225" cy="1746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75" name="Line 62"/>
            <p:cNvSpPr>
              <a:spLocks noChangeShapeType="1"/>
            </p:cNvSpPr>
            <p:nvPr/>
          </p:nvSpPr>
          <p:spPr bwMode="auto">
            <a:xfrm>
              <a:off x="1708150" y="1717675"/>
              <a:ext cx="15875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76" name="Line 63"/>
            <p:cNvSpPr>
              <a:spLocks noChangeShapeType="1"/>
            </p:cNvSpPr>
            <p:nvPr/>
          </p:nvSpPr>
          <p:spPr bwMode="auto">
            <a:xfrm>
              <a:off x="1730375" y="1711325"/>
              <a:ext cx="12700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77" name="Line 64"/>
            <p:cNvSpPr>
              <a:spLocks noChangeShapeType="1"/>
            </p:cNvSpPr>
            <p:nvPr/>
          </p:nvSpPr>
          <p:spPr bwMode="auto">
            <a:xfrm>
              <a:off x="1752600" y="1704975"/>
              <a:ext cx="12700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78" name="Line 65"/>
            <p:cNvSpPr>
              <a:spLocks noChangeShapeType="1"/>
            </p:cNvSpPr>
            <p:nvPr/>
          </p:nvSpPr>
          <p:spPr bwMode="auto">
            <a:xfrm>
              <a:off x="1771650" y="1698625"/>
              <a:ext cx="9525" cy="539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79" name="Line 66"/>
            <p:cNvSpPr>
              <a:spLocks noChangeShapeType="1"/>
            </p:cNvSpPr>
            <p:nvPr/>
          </p:nvSpPr>
          <p:spPr bwMode="auto">
            <a:xfrm>
              <a:off x="1819275" y="1692275"/>
              <a:ext cx="3175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80" name="Line 67"/>
            <p:cNvSpPr>
              <a:spLocks noChangeShapeType="1"/>
            </p:cNvSpPr>
            <p:nvPr/>
          </p:nvSpPr>
          <p:spPr bwMode="auto">
            <a:xfrm>
              <a:off x="1841500" y="1689100"/>
              <a:ext cx="3175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81" name="Line 68"/>
            <p:cNvSpPr>
              <a:spLocks noChangeShapeType="1"/>
            </p:cNvSpPr>
            <p:nvPr/>
          </p:nvSpPr>
          <p:spPr bwMode="auto">
            <a:xfrm>
              <a:off x="1863725" y="1685925"/>
              <a:ext cx="1588" cy="539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82" name="Line 69"/>
            <p:cNvSpPr>
              <a:spLocks noChangeShapeType="1"/>
            </p:cNvSpPr>
            <p:nvPr/>
          </p:nvSpPr>
          <p:spPr bwMode="auto">
            <a:xfrm>
              <a:off x="1885950" y="1685925"/>
              <a:ext cx="1588" cy="539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83" name="Line 70"/>
            <p:cNvSpPr>
              <a:spLocks noChangeShapeType="1"/>
            </p:cNvSpPr>
            <p:nvPr/>
          </p:nvSpPr>
          <p:spPr bwMode="auto">
            <a:xfrm flipH="1">
              <a:off x="1911350" y="1666875"/>
              <a:ext cx="3175" cy="730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84" name="Line 71"/>
            <p:cNvSpPr>
              <a:spLocks noChangeShapeType="1"/>
            </p:cNvSpPr>
            <p:nvPr/>
          </p:nvSpPr>
          <p:spPr bwMode="auto">
            <a:xfrm flipH="1">
              <a:off x="2016125" y="1577975"/>
              <a:ext cx="38100" cy="1714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85" name="Line 72"/>
            <p:cNvSpPr>
              <a:spLocks noChangeShapeType="1"/>
            </p:cNvSpPr>
            <p:nvPr/>
          </p:nvSpPr>
          <p:spPr bwMode="auto">
            <a:xfrm flipH="1">
              <a:off x="1933575" y="1685925"/>
              <a:ext cx="3175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86" name="Line 73"/>
            <p:cNvSpPr>
              <a:spLocks noChangeShapeType="1"/>
            </p:cNvSpPr>
            <p:nvPr/>
          </p:nvSpPr>
          <p:spPr bwMode="auto">
            <a:xfrm flipH="1">
              <a:off x="1952625" y="1689100"/>
              <a:ext cx="6350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87" name="Line 74"/>
            <p:cNvSpPr>
              <a:spLocks noChangeShapeType="1"/>
            </p:cNvSpPr>
            <p:nvPr/>
          </p:nvSpPr>
          <p:spPr bwMode="auto">
            <a:xfrm flipH="1">
              <a:off x="1974850" y="1689100"/>
              <a:ext cx="6350" cy="539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88" name="Line 75"/>
            <p:cNvSpPr>
              <a:spLocks noChangeShapeType="1"/>
            </p:cNvSpPr>
            <p:nvPr/>
          </p:nvSpPr>
          <p:spPr bwMode="auto">
            <a:xfrm flipH="1">
              <a:off x="1997075" y="1692275"/>
              <a:ext cx="9525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89" name="Line 76"/>
            <p:cNvSpPr>
              <a:spLocks noChangeShapeType="1"/>
            </p:cNvSpPr>
            <p:nvPr/>
          </p:nvSpPr>
          <p:spPr bwMode="auto">
            <a:xfrm flipH="1">
              <a:off x="2216150" y="1676400"/>
              <a:ext cx="88900" cy="142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90" name="Line 77"/>
            <p:cNvSpPr>
              <a:spLocks noChangeShapeType="1"/>
            </p:cNvSpPr>
            <p:nvPr/>
          </p:nvSpPr>
          <p:spPr bwMode="auto">
            <a:xfrm flipH="1">
              <a:off x="2235200" y="1787525"/>
              <a:ext cx="28575" cy="444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91" name="Line 78"/>
            <p:cNvSpPr>
              <a:spLocks noChangeShapeType="1"/>
            </p:cNvSpPr>
            <p:nvPr/>
          </p:nvSpPr>
          <p:spPr bwMode="auto">
            <a:xfrm flipH="1">
              <a:off x="2254250" y="1800225"/>
              <a:ext cx="31750" cy="444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92" name="Line 79"/>
            <p:cNvSpPr>
              <a:spLocks noChangeShapeType="1"/>
            </p:cNvSpPr>
            <p:nvPr/>
          </p:nvSpPr>
          <p:spPr bwMode="auto">
            <a:xfrm flipH="1">
              <a:off x="2270125" y="1812925"/>
              <a:ext cx="31750" cy="412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93" name="Line 80"/>
            <p:cNvSpPr>
              <a:spLocks noChangeShapeType="1"/>
            </p:cNvSpPr>
            <p:nvPr/>
          </p:nvSpPr>
          <p:spPr bwMode="auto">
            <a:xfrm flipH="1">
              <a:off x="2286000" y="1825625"/>
              <a:ext cx="34925" cy="412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94" name="Line 81"/>
            <p:cNvSpPr>
              <a:spLocks noChangeShapeType="1"/>
            </p:cNvSpPr>
            <p:nvPr/>
          </p:nvSpPr>
          <p:spPr bwMode="auto">
            <a:xfrm flipH="1">
              <a:off x="2301875" y="1825625"/>
              <a:ext cx="44450" cy="539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95" name="Line 82"/>
            <p:cNvSpPr>
              <a:spLocks noChangeShapeType="1"/>
            </p:cNvSpPr>
            <p:nvPr/>
          </p:nvSpPr>
          <p:spPr bwMode="auto">
            <a:xfrm flipH="1">
              <a:off x="2378075" y="1854200"/>
              <a:ext cx="130175" cy="1016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96" name="Line 83"/>
            <p:cNvSpPr>
              <a:spLocks noChangeShapeType="1"/>
            </p:cNvSpPr>
            <p:nvPr/>
          </p:nvSpPr>
          <p:spPr bwMode="auto">
            <a:xfrm flipH="1">
              <a:off x="2320925" y="1854200"/>
              <a:ext cx="34925" cy="412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97" name="Line 84"/>
            <p:cNvSpPr>
              <a:spLocks noChangeShapeType="1"/>
            </p:cNvSpPr>
            <p:nvPr/>
          </p:nvSpPr>
          <p:spPr bwMode="auto">
            <a:xfrm flipH="1">
              <a:off x="2333625" y="1870075"/>
              <a:ext cx="38100" cy="381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98" name="Line 85"/>
            <p:cNvSpPr>
              <a:spLocks noChangeShapeType="1"/>
            </p:cNvSpPr>
            <p:nvPr/>
          </p:nvSpPr>
          <p:spPr bwMode="auto">
            <a:xfrm flipH="1">
              <a:off x="2349500" y="1885950"/>
              <a:ext cx="38100" cy="381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99" name="Line 86"/>
            <p:cNvSpPr>
              <a:spLocks noChangeShapeType="1"/>
            </p:cNvSpPr>
            <p:nvPr/>
          </p:nvSpPr>
          <p:spPr bwMode="auto">
            <a:xfrm flipH="1">
              <a:off x="2362200" y="1901825"/>
              <a:ext cx="41275" cy="349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00" name="Line 87"/>
            <p:cNvSpPr>
              <a:spLocks noChangeShapeType="1"/>
            </p:cNvSpPr>
            <p:nvPr/>
          </p:nvSpPr>
          <p:spPr bwMode="auto">
            <a:xfrm flipH="1">
              <a:off x="2397125" y="1949450"/>
              <a:ext cx="44450" cy="317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01" name="Line 88"/>
            <p:cNvSpPr>
              <a:spLocks noChangeShapeType="1"/>
            </p:cNvSpPr>
            <p:nvPr/>
          </p:nvSpPr>
          <p:spPr bwMode="auto">
            <a:xfrm flipH="1">
              <a:off x="2409825" y="1965325"/>
              <a:ext cx="44450" cy="317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02" name="Line 89"/>
            <p:cNvSpPr>
              <a:spLocks noChangeShapeType="1"/>
            </p:cNvSpPr>
            <p:nvPr/>
          </p:nvSpPr>
          <p:spPr bwMode="auto">
            <a:xfrm flipH="1">
              <a:off x="2422525" y="1984375"/>
              <a:ext cx="44450" cy="285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03" name="Line 90"/>
            <p:cNvSpPr>
              <a:spLocks noChangeShapeType="1"/>
            </p:cNvSpPr>
            <p:nvPr/>
          </p:nvSpPr>
          <p:spPr bwMode="auto">
            <a:xfrm flipH="1">
              <a:off x="2432050" y="2000250"/>
              <a:ext cx="44450" cy="285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04" name="Line 91"/>
            <p:cNvSpPr>
              <a:spLocks noChangeShapeType="1"/>
            </p:cNvSpPr>
            <p:nvPr/>
          </p:nvSpPr>
          <p:spPr bwMode="auto">
            <a:xfrm flipH="1">
              <a:off x="2441575" y="2012950"/>
              <a:ext cx="63500" cy="349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05" name="Line 92"/>
            <p:cNvSpPr>
              <a:spLocks noChangeShapeType="1"/>
            </p:cNvSpPr>
            <p:nvPr/>
          </p:nvSpPr>
          <p:spPr bwMode="auto">
            <a:xfrm flipH="1">
              <a:off x="2489200" y="2101850"/>
              <a:ext cx="152400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06" name="Line 93"/>
            <p:cNvSpPr>
              <a:spLocks noChangeShapeType="1"/>
            </p:cNvSpPr>
            <p:nvPr/>
          </p:nvSpPr>
          <p:spPr bwMode="auto">
            <a:xfrm flipH="1">
              <a:off x="2454275" y="2041525"/>
              <a:ext cx="47625" cy="254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07" name="Line 94"/>
            <p:cNvSpPr>
              <a:spLocks noChangeShapeType="1"/>
            </p:cNvSpPr>
            <p:nvPr/>
          </p:nvSpPr>
          <p:spPr bwMode="auto">
            <a:xfrm flipH="1">
              <a:off x="2463800" y="2060575"/>
              <a:ext cx="4762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08" name="Line 95"/>
            <p:cNvSpPr>
              <a:spLocks noChangeShapeType="1"/>
            </p:cNvSpPr>
            <p:nvPr/>
          </p:nvSpPr>
          <p:spPr bwMode="auto">
            <a:xfrm flipH="1">
              <a:off x="2473325" y="2082800"/>
              <a:ext cx="4762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09" name="Line 96"/>
            <p:cNvSpPr>
              <a:spLocks noChangeShapeType="1"/>
            </p:cNvSpPr>
            <p:nvPr/>
          </p:nvSpPr>
          <p:spPr bwMode="auto">
            <a:xfrm flipH="1">
              <a:off x="2482850" y="2108200"/>
              <a:ext cx="47625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10" name="Line 97"/>
            <p:cNvSpPr>
              <a:spLocks noChangeShapeType="1"/>
            </p:cNvSpPr>
            <p:nvPr/>
          </p:nvSpPr>
          <p:spPr bwMode="auto">
            <a:xfrm flipH="1">
              <a:off x="2498725" y="2155825"/>
              <a:ext cx="50800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11" name="Line 98"/>
            <p:cNvSpPr>
              <a:spLocks noChangeShapeType="1"/>
            </p:cNvSpPr>
            <p:nvPr/>
          </p:nvSpPr>
          <p:spPr bwMode="auto">
            <a:xfrm flipH="1">
              <a:off x="2501900" y="2181225"/>
              <a:ext cx="53975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12" name="Line 99"/>
            <p:cNvSpPr>
              <a:spLocks noChangeShapeType="1"/>
            </p:cNvSpPr>
            <p:nvPr/>
          </p:nvSpPr>
          <p:spPr bwMode="auto">
            <a:xfrm flipH="1">
              <a:off x="2508250" y="2203450"/>
              <a:ext cx="53975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13" name="Line 100"/>
            <p:cNvSpPr>
              <a:spLocks noChangeShapeType="1"/>
            </p:cNvSpPr>
            <p:nvPr/>
          </p:nvSpPr>
          <p:spPr bwMode="auto">
            <a:xfrm flipH="1">
              <a:off x="2514600" y="2225675"/>
              <a:ext cx="50800" cy="95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14" name="Line 101"/>
            <p:cNvSpPr>
              <a:spLocks noChangeShapeType="1"/>
            </p:cNvSpPr>
            <p:nvPr/>
          </p:nvSpPr>
          <p:spPr bwMode="auto">
            <a:xfrm flipH="1">
              <a:off x="2517775" y="2251075"/>
              <a:ext cx="73025" cy="95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15" name="Line 102"/>
            <p:cNvSpPr>
              <a:spLocks noChangeShapeType="1"/>
            </p:cNvSpPr>
            <p:nvPr/>
          </p:nvSpPr>
          <p:spPr bwMode="auto">
            <a:xfrm flipH="1" flipV="1">
              <a:off x="2527300" y="2374900"/>
              <a:ext cx="152400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16" name="Line 103"/>
            <p:cNvSpPr>
              <a:spLocks noChangeShapeType="1"/>
            </p:cNvSpPr>
            <p:nvPr/>
          </p:nvSpPr>
          <p:spPr bwMode="auto">
            <a:xfrm flipH="1">
              <a:off x="2520950" y="2282825"/>
              <a:ext cx="53975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17" name="Line 104"/>
            <p:cNvSpPr>
              <a:spLocks noChangeShapeType="1"/>
            </p:cNvSpPr>
            <p:nvPr/>
          </p:nvSpPr>
          <p:spPr bwMode="auto">
            <a:xfrm flipH="1">
              <a:off x="2524125" y="2305050"/>
              <a:ext cx="53975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18" name="Line 105"/>
            <p:cNvSpPr>
              <a:spLocks noChangeShapeType="1"/>
            </p:cNvSpPr>
            <p:nvPr/>
          </p:nvSpPr>
          <p:spPr bwMode="auto">
            <a:xfrm flipH="1">
              <a:off x="2527300" y="2327275"/>
              <a:ext cx="50800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19" name="Line 106"/>
            <p:cNvSpPr>
              <a:spLocks noChangeShapeType="1"/>
            </p:cNvSpPr>
            <p:nvPr/>
          </p:nvSpPr>
          <p:spPr bwMode="auto">
            <a:xfrm flipH="1">
              <a:off x="2527300" y="2349500"/>
              <a:ext cx="50800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20" name="Line 107"/>
            <p:cNvSpPr>
              <a:spLocks noChangeShapeType="1"/>
            </p:cNvSpPr>
            <p:nvPr/>
          </p:nvSpPr>
          <p:spPr bwMode="auto">
            <a:xfrm flipH="1">
              <a:off x="2035175" y="1698625"/>
              <a:ext cx="12700" cy="539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21" name="Line 108"/>
            <p:cNvSpPr>
              <a:spLocks noChangeShapeType="1"/>
            </p:cNvSpPr>
            <p:nvPr/>
          </p:nvSpPr>
          <p:spPr bwMode="auto">
            <a:xfrm flipH="1">
              <a:off x="2054225" y="1704975"/>
              <a:ext cx="15875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22" name="Line 109"/>
            <p:cNvSpPr>
              <a:spLocks noChangeShapeType="1"/>
            </p:cNvSpPr>
            <p:nvPr/>
          </p:nvSpPr>
          <p:spPr bwMode="auto">
            <a:xfrm flipH="1">
              <a:off x="2076450" y="1711325"/>
              <a:ext cx="12700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23" name="Line 110"/>
            <p:cNvSpPr>
              <a:spLocks noChangeShapeType="1"/>
            </p:cNvSpPr>
            <p:nvPr/>
          </p:nvSpPr>
          <p:spPr bwMode="auto">
            <a:xfrm flipH="1">
              <a:off x="2095500" y="1717675"/>
              <a:ext cx="19050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24" name="Line 111"/>
            <p:cNvSpPr>
              <a:spLocks noChangeShapeType="1"/>
            </p:cNvSpPr>
            <p:nvPr/>
          </p:nvSpPr>
          <p:spPr bwMode="auto">
            <a:xfrm flipH="1">
              <a:off x="2120900" y="1708150"/>
              <a:ext cx="25400" cy="666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25" name="Line 112"/>
            <p:cNvSpPr>
              <a:spLocks noChangeShapeType="1"/>
            </p:cNvSpPr>
            <p:nvPr/>
          </p:nvSpPr>
          <p:spPr bwMode="auto">
            <a:xfrm flipH="1">
              <a:off x="2139950" y="1733550"/>
              <a:ext cx="22225" cy="476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26" name="Line 113"/>
            <p:cNvSpPr>
              <a:spLocks noChangeShapeType="1"/>
            </p:cNvSpPr>
            <p:nvPr/>
          </p:nvSpPr>
          <p:spPr bwMode="auto">
            <a:xfrm flipH="1">
              <a:off x="2159000" y="1743075"/>
              <a:ext cx="22225" cy="476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27" name="Line 114"/>
            <p:cNvSpPr>
              <a:spLocks noChangeShapeType="1"/>
            </p:cNvSpPr>
            <p:nvPr/>
          </p:nvSpPr>
          <p:spPr bwMode="auto">
            <a:xfrm flipH="1">
              <a:off x="2181225" y="1752600"/>
              <a:ext cx="22225" cy="476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28" name="Line 115"/>
            <p:cNvSpPr>
              <a:spLocks noChangeShapeType="1"/>
            </p:cNvSpPr>
            <p:nvPr/>
          </p:nvSpPr>
          <p:spPr bwMode="auto">
            <a:xfrm flipH="1">
              <a:off x="2197100" y="1762125"/>
              <a:ext cx="25400" cy="476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29" name="Line 116"/>
            <p:cNvSpPr>
              <a:spLocks noChangeShapeType="1"/>
            </p:cNvSpPr>
            <p:nvPr/>
          </p:nvSpPr>
          <p:spPr bwMode="auto">
            <a:xfrm flipH="1" flipV="1">
              <a:off x="2520950" y="2397125"/>
              <a:ext cx="53975" cy="63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30" name="Line 117"/>
            <p:cNvSpPr>
              <a:spLocks noChangeShapeType="1"/>
            </p:cNvSpPr>
            <p:nvPr/>
          </p:nvSpPr>
          <p:spPr bwMode="auto">
            <a:xfrm flipH="1" flipV="1">
              <a:off x="2520950" y="2419350"/>
              <a:ext cx="50800" cy="63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31" name="Line 118"/>
            <p:cNvSpPr>
              <a:spLocks noChangeShapeType="1"/>
            </p:cNvSpPr>
            <p:nvPr/>
          </p:nvSpPr>
          <p:spPr bwMode="auto">
            <a:xfrm flipH="1" flipV="1">
              <a:off x="2517775" y="2441575"/>
              <a:ext cx="50800" cy="95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32" name="Line 119"/>
            <p:cNvSpPr>
              <a:spLocks noChangeShapeType="1"/>
            </p:cNvSpPr>
            <p:nvPr/>
          </p:nvSpPr>
          <p:spPr bwMode="auto">
            <a:xfrm flipH="1" flipV="1">
              <a:off x="2517775" y="2460625"/>
              <a:ext cx="50800" cy="95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33" name="Line 120"/>
            <p:cNvSpPr>
              <a:spLocks noChangeShapeType="1"/>
            </p:cNvSpPr>
            <p:nvPr/>
          </p:nvSpPr>
          <p:spPr bwMode="auto">
            <a:xfrm flipH="1" flipV="1">
              <a:off x="2511425" y="2482850"/>
              <a:ext cx="69850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34" name="Line 121"/>
            <p:cNvSpPr>
              <a:spLocks noChangeShapeType="1"/>
            </p:cNvSpPr>
            <p:nvPr/>
          </p:nvSpPr>
          <p:spPr bwMode="auto">
            <a:xfrm flipH="1" flipV="1">
              <a:off x="2479675" y="2590800"/>
              <a:ext cx="142875" cy="571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35" name="Line 122"/>
            <p:cNvSpPr>
              <a:spLocks noChangeShapeType="1"/>
            </p:cNvSpPr>
            <p:nvPr/>
          </p:nvSpPr>
          <p:spPr bwMode="auto">
            <a:xfrm flipH="1" flipV="1">
              <a:off x="2508250" y="2505075"/>
              <a:ext cx="47625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36" name="Line 123"/>
            <p:cNvSpPr>
              <a:spLocks noChangeShapeType="1"/>
            </p:cNvSpPr>
            <p:nvPr/>
          </p:nvSpPr>
          <p:spPr bwMode="auto">
            <a:xfrm flipH="1" flipV="1">
              <a:off x="2501900" y="2527300"/>
              <a:ext cx="47625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37" name="Line 124"/>
            <p:cNvSpPr>
              <a:spLocks noChangeShapeType="1"/>
            </p:cNvSpPr>
            <p:nvPr/>
          </p:nvSpPr>
          <p:spPr bwMode="auto">
            <a:xfrm flipH="1" flipV="1">
              <a:off x="2495550" y="2546350"/>
              <a:ext cx="47625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38" name="Line 125"/>
            <p:cNvSpPr>
              <a:spLocks noChangeShapeType="1"/>
            </p:cNvSpPr>
            <p:nvPr/>
          </p:nvSpPr>
          <p:spPr bwMode="auto">
            <a:xfrm flipH="1" flipV="1">
              <a:off x="2489200" y="2565400"/>
              <a:ext cx="4762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39" name="Line 126"/>
            <p:cNvSpPr>
              <a:spLocks noChangeShapeType="1"/>
            </p:cNvSpPr>
            <p:nvPr/>
          </p:nvSpPr>
          <p:spPr bwMode="auto">
            <a:xfrm flipH="1" flipV="1">
              <a:off x="2355850" y="2781300"/>
              <a:ext cx="107950" cy="1016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40" name="Line 127"/>
            <p:cNvSpPr>
              <a:spLocks noChangeShapeType="1"/>
            </p:cNvSpPr>
            <p:nvPr/>
          </p:nvSpPr>
          <p:spPr bwMode="auto">
            <a:xfrm flipH="1" flipV="1">
              <a:off x="2473325" y="2613025"/>
              <a:ext cx="50800" cy="254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41" name="Line 128"/>
            <p:cNvSpPr>
              <a:spLocks noChangeShapeType="1"/>
            </p:cNvSpPr>
            <p:nvPr/>
          </p:nvSpPr>
          <p:spPr bwMode="auto">
            <a:xfrm flipH="1" flipV="1">
              <a:off x="2460625" y="2632075"/>
              <a:ext cx="50800" cy="285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42" name="Line 129"/>
            <p:cNvSpPr>
              <a:spLocks noChangeShapeType="1"/>
            </p:cNvSpPr>
            <p:nvPr/>
          </p:nvSpPr>
          <p:spPr bwMode="auto">
            <a:xfrm flipH="1" flipV="1">
              <a:off x="2451100" y="2651125"/>
              <a:ext cx="47625" cy="317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43" name="Line 130"/>
            <p:cNvSpPr>
              <a:spLocks noChangeShapeType="1"/>
            </p:cNvSpPr>
            <p:nvPr/>
          </p:nvSpPr>
          <p:spPr bwMode="auto">
            <a:xfrm flipH="1" flipV="1">
              <a:off x="2438400" y="2670175"/>
              <a:ext cx="47625" cy="317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44" name="Line 131"/>
            <p:cNvSpPr>
              <a:spLocks noChangeShapeType="1"/>
            </p:cNvSpPr>
            <p:nvPr/>
          </p:nvSpPr>
          <p:spPr bwMode="auto">
            <a:xfrm flipH="1" flipV="1">
              <a:off x="2425700" y="2689225"/>
              <a:ext cx="63500" cy="444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45" name="Line 132"/>
            <p:cNvSpPr>
              <a:spLocks noChangeShapeType="1"/>
            </p:cNvSpPr>
            <p:nvPr/>
          </p:nvSpPr>
          <p:spPr bwMode="auto">
            <a:xfrm flipH="1" flipV="1">
              <a:off x="2413000" y="2708275"/>
              <a:ext cx="44450" cy="349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46" name="Line 133"/>
            <p:cNvSpPr>
              <a:spLocks noChangeShapeType="1"/>
            </p:cNvSpPr>
            <p:nvPr/>
          </p:nvSpPr>
          <p:spPr bwMode="auto">
            <a:xfrm flipH="1" flipV="1">
              <a:off x="2400300" y="2727325"/>
              <a:ext cx="44450" cy="349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47" name="Line 134"/>
            <p:cNvSpPr>
              <a:spLocks noChangeShapeType="1"/>
            </p:cNvSpPr>
            <p:nvPr/>
          </p:nvSpPr>
          <p:spPr bwMode="auto">
            <a:xfrm flipH="1" flipV="1">
              <a:off x="2384425" y="2743200"/>
              <a:ext cx="44450" cy="381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48" name="Line 135"/>
            <p:cNvSpPr>
              <a:spLocks noChangeShapeType="1"/>
            </p:cNvSpPr>
            <p:nvPr/>
          </p:nvSpPr>
          <p:spPr bwMode="auto">
            <a:xfrm flipH="1" flipV="1">
              <a:off x="2371725" y="2759075"/>
              <a:ext cx="44450" cy="412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49" name="Line 136"/>
            <p:cNvSpPr>
              <a:spLocks noChangeShapeType="1"/>
            </p:cNvSpPr>
            <p:nvPr/>
          </p:nvSpPr>
          <p:spPr bwMode="auto">
            <a:xfrm flipH="1" flipV="1">
              <a:off x="2339975" y="2797175"/>
              <a:ext cx="38100" cy="381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50" name="Line 137"/>
            <p:cNvSpPr>
              <a:spLocks noChangeShapeType="1"/>
            </p:cNvSpPr>
            <p:nvPr/>
          </p:nvSpPr>
          <p:spPr bwMode="auto">
            <a:xfrm flipH="1" flipV="1">
              <a:off x="2184400" y="2911475"/>
              <a:ext cx="66675" cy="1270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51" name="Line 138"/>
            <p:cNvSpPr>
              <a:spLocks noChangeShapeType="1"/>
            </p:cNvSpPr>
            <p:nvPr/>
          </p:nvSpPr>
          <p:spPr bwMode="auto">
            <a:xfrm flipH="1" flipV="1">
              <a:off x="2324100" y="2809875"/>
              <a:ext cx="34925" cy="381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52" name="Line 139"/>
            <p:cNvSpPr>
              <a:spLocks noChangeShapeType="1"/>
            </p:cNvSpPr>
            <p:nvPr/>
          </p:nvSpPr>
          <p:spPr bwMode="auto">
            <a:xfrm flipH="1" flipV="1">
              <a:off x="2308225" y="2822575"/>
              <a:ext cx="34925" cy="412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53" name="Line 140"/>
            <p:cNvSpPr>
              <a:spLocks noChangeShapeType="1"/>
            </p:cNvSpPr>
            <p:nvPr/>
          </p:nvSpPr>
          <p:spPr bwMode="auto">
            <a:xfrm flipH="1" flipV="1">
              <a:off x="2292350" y="2838450"/>
              <a:ext cx="31750" cy="412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54" name="Line 141"/>
            <p:cNvSpPr>
              <a:spLocks noChangeShapeType="1"/>
            </p:cNvSpPr>
            <p:nvPr/>
          </p:nvSpPr>
          <p:spPr bwMode="auto">
            <a:xfrm flipH="1" flipV="1">
              <a:off x="2273300" y="2854325"/>
              <a:ext cx="41275" cy="571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55" name="Line 142"/>
            <p:cNvSpPr>
              <a:spLocks noChangeShapeType="1"/>
            </p:cNvSpPr>
            <p:nvPr/>
          </p:nvSpPr>
          <p:spPr bwMode="auto">
            <a:xfrm flipH="1" flipV="1">
              <a:off x="2257425" y="2867025"/>
              <a:ext cx="28575" cy="444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56" name="Line 143"/>
            <p:cNvSpPr>
              <a:spLocks noChangeShapeType="1"/>
            </p:cNvSpPr>
            <p:nvPr/>
          </p:nvSpPr>
          <p:spPr bwMode="auto">
            <a:xfrm flipH="1" flipV="1">
              <a:off x="2238375" y="2879725"/>
              <a:ext cx="28575" cy="444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57" name="Line 144"/>
            <p:cNvSpPr>
              <a:spLocks noChangeShapeType="1"/>
            </p:cNvSpPr>
            <p:nvPr/>
          </p:nvSpPr>
          <p:spPr bwMode="auto">
            <a:xfrm flipH="1" flipV="1">
              <a:off x="2219325" y="2892425"/>
              <a:ext cx="28575" cy="444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58" name="Line 145"/>
            <p:cNvSpPr>
              <a:spLocks noChangeShapeType="1"/>
            </p:cNvSpPr>
            <p:nvPr/>
          </p:nvSpPr>
          <p:spPr bwMode="auto">
            <a:xfrm flipH="1" flipV="1">
              <a:off x="2203450" y="2901950"/>
              <a:ext cx="25400" cy="476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59" name="Line 146"/>
            <p:cNvSpPr>
              <a:spLocks noChangeShapeType="1"/>
            </p:cNvSpPr>
            <p:nvPr/>
          </p:nvSpPr>
          <p:spPr bwMode="auto">
            <a:xfrm flipH="1" flipV="1">
              <a:off x="1974850" y="2968625"/>
              <a:ext cx="22225" cy="149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60" name="Line 147"/>
            <p:cNvSpPr>
              <a:spLocks noChangeShapeType="1"/>
            </p:cNvSpPr>
            <p:nvPr/>
          </p:nvSpPr>
          <p:spPr bwMode="auto">
            <a:xfrm flipV="1">
              <a:off x="1955800" y="2971800"/>
              <a:ext cx="1588" cy="539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61" name="Line 148"/>
            <p:cNvSpPr>
              <a:spLocks noChangeShapeType="1"/>
            </p:cNvSpPr>
            <p:nvPr/>
          </p:nvSpPr>
          <p:spPr bwMode="auto">
            <a:xfrm flipV="1">
              <a:off x="1933575" y="2971800"/>
              <a:ext cx="1588" cy="539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62" name="Line 149"/>
            <p:cNvSpPr>
              <a:spLocks noChangeShapeType="1"/>
            </p:cNvSpPr>
            <p:nvPr/>
          </p:nvSpPr>
          <p:spPr bwMode="auto">
            <a:xfrm flipV="1">
              <a:off x="1911350" y="2974975"/>
              <a:ext cx="3175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63" name="Line 150"/>
            <p:cNvSpPr>
              <a:spLocks noChangeShapeType="1"/>
            </p:cNvSpPr>
            <p:nvPr/>
          </p:nvSpPr>
          <p:spPr bwMode="auto">
            <a:xfrm flipV="1">
              <a:off x="1889125" y="2971800"/>
              <a:ext cx="3175" cy="539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64" name="Line 151"/>
            <p:cNvSpPr>
              <a:spLocks noChangeShapeType="1"/>
            </p:cNvSpPr>
            <p:nvPr/>
          </p:nvSpPr>
          <p:spPr bwMode="auto">
            <a:xfrm flipV="1">
              <a:off x="1863725" y="2971800"/>
              <a:ext cx="6350" cy="698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65" name="Line 152"/>
            <p:cNvSpPr>
              <a:spLocks noChangeShapeType="1"/>
            </p:cNvSpPr>
            <p:nvPr/>
          </p:nvSpPr>
          <p:spPr bwMode="auto">
            <a:xfrm flipV="1">
              <a:off x="1720850" y="2955925"/>
              <a:ext cx="34925" cy="142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66" name="Line 153"/>
            <p:cNvSpPr>
              <a:spLocks noChangeShapeType="1"/>
            </p:cNvSpPr>
            <p:nvPr/>
          </p:nvSpPr>
          <p:spPr bwMode="auto">
            <a:xfrm flipV="1">
              <a:off x="1835150" y="2971800"/>
              <a:ext cx="6350" cy="539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67" name="Line 154"/>
            <p:cNvSpPr>
              <a:spLocks noChangeShapeType="1"/>
            </p:cNvSpPr>
            <p:nvPr/>
          </p:nvSpPr>
          <p:spPr bwMode="auto">
            <a:xfrm flipV="1">
              <a:off x="1812925" y="2971800"/>
              <a:ext cx="9525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68" name="Line 155"/>
            <p:cNvSpPr>
              <a:spLocks noChangeShapeType="1"/>
            </p:cNvSpPr>
            <p:nvPr/>
          </p:nvSpPr>
          <p:spPr bwMode="auto">
            <a:xfrm flipV="1">
              <a:off x="1790700" y="2968625"/>
              <a:ext cx="9525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69" name="Line 156"/>
            <p:cNvSpPr>
              <a:spLocks noChangeShapeType="1"/>
            </p:cNvSpPr>
            <p:nvPr/>
          </p:nvSpPr>
          <p:spPr bwMode="auto">
            <a:xfrm flipV="1">
              <a:off x="1771650" y="2965450"/>
              <a:ext cx="9525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70" name="Line 157"/>
            <p:cNvSpPr>
              <a:spLocks noChangeShapeType="1"/>
            </p:cNvSpPr>
            <p:nvPr/>
          </p:nvSpPr>
          <p:spPr bwMode="auto">
            <a:xfrm flipV="1">
              <a:off x="1720850" y="2946400"/>
              <a:ext cx="12700" cy="539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71" name="Line 158"/>
            <p:cNvSpPr>
              <a:spLocks noChangeShapeType="1"/>
            </p:cNvSpPr>
            <p:nvPr/>
          </p:nvSpPr>
          <p:spPr bwMode="auto">
            <a:xfrm flipV="1">
              <a:off x="1698625" y="2943225"/>
              <a:ext cx="19050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72" name="Line 159"/>
            <p:cNvSpPr>
              <a:spLocks noChangeShapeType="1"/>
            </p:cNvSpPr>
            <p:nvPr/>
          </p:nvSpPr>
          <p:spPr bwMode="auto">
            <a:xfrm flipV="1">
              <a:off x="1679575" y="2936875"/>
              <a:ext cx="15875" cy="476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73" name="Line 160"/>
            <p:cNvSpPr>
              <a:spLocks noChangeShapeType="1"/>
            </p:cNvSpPr>
            <p:nvPr/>
          </p:nvSpPr>
          <p:spPr bwMode="auto">
            <a:xfrm flipV="1">
              <a:off x="1660525" y="2930525"/>
              <a:ext cx="19050" cy="476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74" name="Line 161"/>
            <p:cNvSpPr>
              <a:spLocks noChangeShapeType="1"/>
            </p:cNvSpPr>
            <p:nvPr/>
          </p:nvSpPr>
          <p:spPr bwMode="auto">
            <a:xfrm flipV="1">
              <a:off x="1631950" y="2921000"/>
              <a:ext cx="28575" cy="666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75" name="Line 162"/>
            <p:cNvSpPr>
              <a:spLocks noChangeShapeType="1"/>
            </p:cNvSpPr>
            <p:nvPr/>
          </p:nvSpPr>
          <p:spPr bwMode="auto">
            <a:xfrm flipV="1">
              <a:off x="1489075" y="2870200"/>
              <a:ext cx="82550" cy="1333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76" name="Line 163"/>
            <p:cNvSpPr>
              <a:spLocks noChangeShapeType="1"/>
            </p:cNvSpPr>
            <p:nvPr/>
          </p:nvSpPr>
          <p:spPr bwMode="auto">
            <a:xfrm flipV="1">
              <a:off x="1619250" y="2914650"/>
              <a:ext cx="19050" cy="476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77" name="Line 164"/>
            <p:cNvSpPr>
              <a:spLocks noChangeShapeType="1"/>
            </p:cNvSpPr>
            <p:nvPr/>
          </p:nvSpPr>
          <p:spPr bwMode="auto">
            <a:xfrm flipV="1">
              <a:off x="1597025" y="2901950"/>
              <a:ext cx="25400" cy="476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78" name="Line 165"/>
            <p:cNvSpPr>
              <a:spLocks noChangeShapeType="1"/>
            </p:cNvSpPr>
            <p:nvPr/>
          </p:nvSpPr>
          <p:spPr bwMode="auto">
            <a:xfrm flipV="1">
              <a:off x="1577975" y="2892425"/>
              <a:ext cx="25400" cy="476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79" name="Line 166"/>
            <p:cNvSpPr>
              <a:spLocks noChangeShapeType="1"/>
            </p:cNvSpPr>
            <p:nvPr/>
          </p:nvSpPr>
          <p:spPr bwMode="auto">
            <a:xfrm flipV="1">
              <a:off x="1558925" y="2879725"/>
              <a:ext cx="28575" cy="444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80" name="Line 167"/>
            <p:cNvSpPr>
              <a:spLocks noChangeShapeType="1"/>
            </p:cNvSpPr>
            <p:nvPr/>
          </p:nvSpPr>
          <p:spPr bwMode="auto">
            <a:xfrm flipV="1">
              <a:off x="1524000" y="2860675"/>
              <a:ext cx="28575" cy="444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81" name="Line 168"/>
            <p:cNvSpPr>
              <a:spLocks noChangeShapeType="1"/>
            </p:cNvSpPr>
            <p:nvPr/>
          </p:nvSpPr>
          <p:spPr bwMode="auto">
            <a:xfrm flipV="1">
              <a:off x="1508125" y="2847975"/>
              <a:ext cx="31750" cy="444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82" name="Line 169"/>
            <p:cNvSpPr>
              <a:spLocks noChangeShapeType="1"/>
            </p:cNvSpPr>
            <p:nvPr/>
          </p:nvSpPr>
          <p:spPr bwMode="auto">
            <a:xfrm flipV="1">
              <a:off x="1489075" y="2835275"/>
              <a:ext cx="31750" cy="444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83" name="Line 170"/>
            <p:cNvSpPr>
              <a:spLocks noChangeShapeType="1"/>
            </p:cNvSpPr>
            <p:nvPr/>
          </p:nvSpPr>
          <p:spPr bwMode="auto">
            <a:xfrm flipV="1">
              <a:off x="1470025" y="2822575"/>
              <a:ext cx="34925" cy="412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84" name="Line 171"/>
            <p:cNvSpPr>
              <a:spLocks noChangeShapeType="1"/>
            </p:cNvSpPr>
            <p:nvPr/>
          </p:nvSpPr>
          <p:spPr bwMode="auto">
            <a:xfrm flipV="1">
              <a:off x="1444625" y="2806700"/>
              <a:ext cx="47625" cy="539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85" name="Line 172"/>
            <p:cNvSpPr>
              <a:spLocks noChangeShapeType="1"/>
            </p:cNvSpPr>
            <p:nvPr/>
          </p:nvSpPr>
          <p:spPr bwMode="auto">
            <a:xfrm flipV="1">
              <a:off x="1295400" y="2730500"/>
              <a:ext cx="120650" cy="1016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86" name="Line 173"/>
            <p:cNvSpPr>
              <a:spLocks noChangeShapeType="1"/>
            </p:cNvSpPr>
            <p:nvPr/>
          </p:nvSpPr>
          <p:spPr bwMode="auto">
            <a:xfrm flipV="1">
              <a:off x="1435100" y="2794000"/>
              <a:ext cx="38100" cy="381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87" name="Line 174"/>
            <p:cNvSpPr>
              <a:spLocks noChangeShapeType="1"/>
            </p:cNvSpPr>
            <p:nvPr/>
          </p:nvSpPr>
          <p:spPr bwMode="auto">
            <a:xfrm flipV="1">
              <a:off x="1419225" y="2778125"/>
              <a:ext cx="34925" cy="381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88" name="Line 175"/>
            <p:cNvSpPr>
              <a:spLocks noChangeShapeType="1"/>
            </p:cNvSpPr>
            <p:nvPr/>
          </p:nvSpPr>
          <p:spPr bwMode="auto">
            <a:xfrm flipV="1">
              <a:off x="1403350" y="2765425"/>
              <a:ext cx="38100" cy="349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89" name="Line 176"/>
            <p:cNvSpPr>
              <a:spLocks noChangeShapeType="1"/>
            </p:cNvSpPr>
            <p:nvPr/>
          </p:nvSpPr>
          <p:spPr bwMode="auto">
            <a:xfrm flipV="1">
              <a:off x="1387475" y="2746375"/>
              <a:ext cx="38100" cy="381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0" name="Line 177"/>
            <p:cNvSpPr>
              <a:spLocks noChangeShapeType="1"/>
            </p:cNvSpPr>
            <p:nvPr/>
          </p:nvSpPr>
          <p:spPr bwMode="auto">
            <a:xfrm flipH="1" flipV="1">
              <a:off x="2165350" y="2921000"/>
              <a:ext cx="19050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1" name="Line 178"/>
            <p:cNvSpPr>
              <a:spLocks noChangeShapeType="1"/>
            </p:cNvSpPr>
            <p:nvPr/>
          </p:nvSpPr>
          <p:spPr bwMode="auto">
            <a:xfrm flipH="1" flipV="1">
              <a:off x="2149475" y="2927350"/>
              <a:ext cx="15875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2" name="Line 179"/>
            <p:cNvSpPr>
              <a:spLocks noChangeShapeType="1"/>
            </p:cNvSpPr>
            <p:nvPr/>
          </p:nvSpPr>
          <p:spPr bwMode="auto">
            <a:xfrm flipH="1" flipV="1">
              <a:off x="2127250" y="2936875"/>
              <a:ext cx="15875" cy="476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3" name="Line 180"/>
            <p:cNvSpPr>
              <a:spLocks noChangeShapeType="1"/>
            </p:cNvSpPr>
            <p:nvPr/>
          </p:nvSpPr>
          <p:spPr bwMode="auto">
            <a:xfrm flipH="1" flipV="1">
              <a:off x="2108200" y="2943225"/>
              <a:ext cx="12700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4" name="Line 181"/>
            <p:cNvSpPr>
              <a:spLocks noChangeShapeType="1"/>
            </p:cNvSpPr>
            <p:nvPr/>
          </p:nvSpPr>
          <p:spPr bwMode="auto">
            <a:xfrm flipH="1" flipV="1">
              <a:off x="2082800" y="2949575"/>
              <a:ext cx="19050" cy="698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5" name="Line 182"/>
            <p:cNvSpPr>
              <a:spLocks noChangeShapeType="1"/>
            </p:cNvSpPr>
            <p:nvPr/>
          </p:nvSpPr>
          <p:spPr bwMode="auto">
            <a:xfrm flipH="1" flipV="1">
              <a:off x="2063750" y="2955925"/>
              <a:ext cx="9525" cy="539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6" name="Line 183"/>
            <p:cNvSpPr>
              <a:spLocks noChangeShapeType="1"/>
            </p:cNvSpPr>
            <p:nvPr/>
          </p:nvSpPr>
          <p:spPr bwMode="auto">
            <a:xfrm flipH="1" flipV="1">
              <a:off x="2041525" y="2959100"/>
              <a:ext cx="9525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7" name="Line 184"/>
            <p:cNvSpPr>
              <a:spLocks noChangeShapeType="1"/>
            </p:cNvSpPr>
            <p:nvPr/>
          </p:nvSpPr>
          <p:spPr bwMode="auto">
            <a:xfrm flipH="1" flipV="1">
              <a:off x="2019300" y="2965450"/>
              <a:ext cx="9525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8" name="Line 185"/>
            <p:cNvSpPr>
              <a:spLocks noChangeShapeType="1"/>
            </p:cNvSpPr>
            <p:nvPr/>
          </p:nvSpPr>
          <p:spPr bwMode="auto">
            <a:xfrm flipH="1" flipV="1">
              <a:off x="2000250" y="2968625"/>
              <a:ext cx="6350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9" name="Line 186"/>
            <p:cNvSpPr>
              <a:spLocks noChangeShapeType="1"/>
            </p:cNvSpPr>
            <p:nvPr/>
          </p:nvSpPr>
          <p:spPr bwMode="auto">
            <a:xfrm>
              <a:off x="1397000" y="1933575"/>
              <a:ext cx="38100" cy="317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00" name="Line 187"/>
            <p:cNvSpPr>
              <a:spLocks noChangeShapeType="1"/>
            </p:cNvSpPr>
            <p:nvPr/>
          </p:nvSpPr>
          <p:spPr bwMode="auto">
            <a:xfrm>
              <a:off x="1384300" y="1949450"/>
              <a:ext cx="38100" cy="285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01" name="Line 188"/>
            <p:cNvSpPr>
              <a:spLocks noChangeShapeType="1"/>
            </p:cNvSpPr>
            <p:nvPr/>
          </p:nvSpPr>
          <p:spPr bwMode="auto">
            <a:xfrm>
              <a:off x="1368425" y="1968500"/>
              <a:ext cx="41275" cy="285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02" name="Line 189"/>
            <p:cNvSpPr>
              <a:spLocks noChangeShapeType="1"/>
            </p:cNvSpPr>
            <p:nvPr/>
          </p:nvSpPr>
          <p:spPr bwMode="auto">
            <a:xfrm>
              <a:off x="1358900" y="1984375"/>
              <a:ext cx="41275" cy="317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03" name="Line 190"/>
            <p:cNvSpPr>
              <a:spLocks noChangeShapeType="1"/>
            </p:cNvSpPr>
            <p:nvPr/>
          </p:nvSpPr>
          <p:spPr bwMode="auto">
            <a:xfrm>
              <a:off x="1330325" y="1993900"/>
              <a:ext cx="57150" cy="381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04" name="Line 191"/>
            <p:cNvSpPr>
              <a:spLocks noChangeShapeType="1"/>
            </p:cNvSpPr>
            <p:nvPr/>
          </p:nvSpPr>
          <p:spPr bwMode="auto">
            <a:xfrm>
              <a:off x="1168400" y="2060575"/>
              <a:ext cx="168275" cy="635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05" name="Line 192"/>
            <p:cNvSpPr>
              <a:spLocks noChangeShapeType="1"/>
            </p:cNvSpPr>
            <p:nvPr/>
          </p:nvSpPr>
          <p:spPr bwMode="auto">
            <a:xfrm>
              <a:off x="1333500" y="2022475"/>
              <a:ext cx="41275" cy="285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06" name="Line 193"/>
            <p:cNvSpPr>
              <a:spLocks noChangeShapeType="1"/>
            </p:cNvSpPr>
            <p:nvPr/>
          </p:nvSpPr>
          <p:spPr bwMode="auto">
            <a:xfrm>
              <a:off x="1320800" y="2041525"/>
              <a:ext cx="44450" cy="254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07" name="Line 194"/>
            <p:cNvSpPr>
              <a:spLocks noChangeShapeType="1"/>
            </p:cNvSpPr>
            <p:nvPr/>
          </p:nvSpPr>
          <p:spPr bwMode="auto">
            <a:xfrm>
              <a:off x="1311275" y="2060575"/>
              <a:ext cx="44450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08" name="Line 195"/>
            <p:cNvSpPr>
              <a:spLocks noChangeShapeType="1"/>
            </p:cNvSpPr>
            <p:nvPr/>
          </p:nvSpPr>
          <p:spPr bwMode="auto">
            <a:xfrm>
              <a:off x="1298575" y="2085975"/>
              <a:ext cx="47625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09" name="Line 196"/>
            <p:cNvSpPr>
              <a:spLocks noChangeShapeType="1"/>
            </p:cNvSpPr>
            <p:nvPr/>
          </p:nvSpPr>
          <p:spPr bwMode="auto">
            <a:xfrm>
              <a:off x="1282700" y="2127250"/>
              <a:ext cx="47625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10" name="Line 197"/>
            <p:cNvSpPr>
              <a:spLocks noChangeShapeType="1"/>
            </p:cNvSpPr>
            <p:nvPr/>
          </p:nvSpPr>
          <p:spPr bwMode="auto">
            <a:xfrm>
              <a:off x="1273175" y="2152650"/>
              <a:ext cx="50800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11" name="Line 198"/>
            <p:cNvSpPr>
              <a:spLocks noChangeShapeType="1"/>
            </p:cNvSpPr>
            <p:nvPr/>
          </p:nvSpPr>
          <p:spPr bwMode="auto">
            <a:xfrm>
              <a:off x="1266825" y="2171700"/>
              <a:ext cx="47625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12" name="Line 199"/>
            <p:cNvSpPr>
              <a:spLocks noChangeShapeType="1"/>
            </p:cNvSpPr>
            <p:nvPr/>
          </p:nvSpPr>
          <p:spPr bwMode="auto">
            <a:xfrm>
              <a:off x="1260475" y="2193925"/>
              <a:ext cx="50800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13" name="Line 200"/>
            <p:cNvSpPr>
              <a:spLocks noChangeShapeType="1"/>
            </p:cNvSpPr>
            <p:nvPr/>
          </p:nvSpPr>
          <p:spPr bwMode="auto">
            <a:xfrm>
              <a:off x="1238250" y="2212975"/>
              <a:ext cx="66675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14" name="Line 201"/>
            <p:cNvSpPr>
              <a:spLocks noChangeShapeType="1"/>
            </p:cNvSpPr>
            <p:nvPr/>
          </p:nvSpPr>
          <p:spPr bwMode="auto">
            <a:xfrm>
              <a:off x="1117600" y="2330450"/>
              <a:ext cx="171450" cy="63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15" name="Line 202"/>
            <p:cNvSpPr>
              <a:spLocks noChangeShapeType="1"/>
            </p:cNvSpPr>
            <p:nvPr/>
          </p:nvSpPr>
          <p:spPr bwMode="auto">
            <a:xfrm>
              <a:off x="1250950" y="2244725"/>
              <a:ext cx="47625" cy="63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16" name="Line 203"/>
            <p:cNvSpPr>
              <a:spLocks noChangeShapeType="1"/>
            </p:cNvSpPr>
            <p:nvPr/>
          </p:nvSpPr>
          <p:spPr bwMode="auto">
            <a:xfrm>
              <a:off x="1247775" y="2263775"/>
              <a:ext cx="47625" cy="95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17" name="Line 204"/>
            <p:cNvSpPr>
              <a:spLocks noChangeShapeType="1"/>
            </p:cNvSpPr>
            <p:nvPr/>
          </p:nvSpPr>
          <p:spPr bwMode="auto">
            <a:xfrm>
              <a:off x="1244600" y="2282825"/>
              <a:ext cx="47625" cy="95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18" name="Line 205"/>
            <p:cNvSpPr>
              <a:spLocks noChangeShapeType="1"/>
            </p:cNvSpPr>
            <p:nvPr/>
          </p:nvSpPr>
          <p:spPr bwMode="auto">
            <a:xfrm>
              <a:off x="1241425" y="2311400"/>
              <a:ext cx="50800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19" name="Line 206"/>
            <p:cNvSpPr>
              <a:spLocks noChangeShapeType="1"/>
            </p:cNvSpPr>
            <p:nvPr/>
          </p:nvSpPr>
          <p:spPr bwMode="auto">
            <a:xfrm>
              <a:off x="1241425" y="2359025"/>
              <a:ext cx="47625" cy="1588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20" name="Line 207"/>
            <p:cNvSpPr>
              <a:spLocks noChangeShapeType="1"/>
            </p:cNvSpPr>
            <p:nvPr/>
          </p:nvSpPr>
          <p:spPr bwMode="auto">
            <a:xfrm flipV="1">
              <a:off x="1241425" y="2378075"/>
              <a:ext cx="47625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21" name="Line 208"/>
            <p:cNvSpPr>
              <a:spLocks noChangeShapeType="1"/>
            </p:cNvSpPr>
            <p:nvPr/>
          </p:nvSpPr>
          <p:spPr bwMode="auto">
            <a:xfrm flipV="1">
              <a:off x="1241425" y="2400300"/>
              <a:ext cx="50800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22" name="Line 209"/>
            <p:cNvSpPr>
              <a:spLocks noChangeShapeType="1"/>
            </p:cNvSpPr>
            <p:nvPr/>
          </p:nvSpPr>
          <p:spPr bwMode="auto">
            <a:xfrm flipV="1">
              <a:off x="1241425" y="2419350"/>
              <a:ext cx="50800" cy="63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23" name="Line 210"/>
            <p:cNvSpPr>
              <a:spLocks noChangeShapeType="1"/>
            </p:cNvSpPr>
            <p:nvPr/>
          </p:nvSpPr>
          <p:spPr bwMode="auto">
            <a:xfrm flipV="1">
              <a:off x="1231900" y="2438400"/>
              <a:ext cx="63500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24" name="Line 211"/>
            <p:cNvSpPr>
              <a:spLocks noChangeShapeType="1"/>
            </p:cNvSpPr>
            <p:nvPr/>
          </p:nvSpPr>
          <p:spPr bwMode="auto">
            <a:xfrm flipV="1">
              <a:off x="1174750" y="2543175"/>
              <a:ext cx="139700" cy="476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25" name="Line 212"/>
            <p:cNvSpPr>
              <a:spLocks noChangeShapeType="1"/>
            </p:cNvSpPr>
            <p:nvPr/>
          </p:nvSpPr>
          <p:spPr bwMode="auto">
            <a:xfrm flipV="1">
              <a:off x="1247775" y="2460625"/>
              <a:ext cx="50800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26" name="Line 213"/>
            <p:cNvSpPr>
              <a:spLocks noChangeShapeType="1"/>
            </p:cNvSpPr>
            <p:nvPr/>
          </p:nvSpPr>
          <p:spPr bwMode="auto">
            <a:xfrm flipV="1">
              <a:off x="1254125" y="2479675"/>
              <a:ext cx="47625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27" name="Line 214"/>
            <p:cNvSpPr>
              <a:spLocks noChangeShapeType="1"/>
            </p:cNvSpPr>
            <p:nvPr/>
          </p:nvSpPr>
          <p:spPr bwMode="auto">
            <a:xfrm flipV="1">
              <a:off x="1257300" y="2501900"/>
              <a:ext cx="47625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28" name="Line 215"/>
            <p:cNvSpPr>
              <a:spLocks noChangeShapeType="1"/>
            </p:cNvSpPr>
            <p:nvPr/>
          </p:nvSpPr>
          <p:spPr bwMode="auto">
            <a:xfrm flipV="1">
              <a:off x="1263650" y="2520950"/>
              <a:ext cx="47625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29" name="Line 216"/>
            <p:cNvSpPr>
              <a:spLocks noChangeShapeType="1"/>
            </p:cNvSpPr>
            <p:nvPr/>
          </p:nvSpPr>
          <p:spPr bwMode="auto">
            <a:xfrm flipV="1">
              <a:off x="1270000" y="2565400"/>
              <a:ext cx="50800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30" name="Line 217"/>
            <p:cNvSpPr>
              <a:spLocks noChangeShapeType="1"/>
            </p:cNvSpPr>
            <p:nvPr/>
          </p:nvSpPr>
          <p:spPr bwMode="auto">
            <a:xfrm flipV="1">
              <a:off x="1279525" y="2584450"/>
              <a:ext cx="47625" cy="254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31" name="Line 218"/>
            <p:cNvSpPr>
              <a:spLocks noChangeShapeType="1"/>
            </p:cNvSpPr>
            <p:nvPr/>
          </p:nvSpPr>
          <p:spPr bwMode="auto">
            <a:xfrm flipV="1">
              <a:off x="1289050" y="2603500"/>
              <a:ext cx="50800" cy="254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32" name="Line 219"/>
            <p:cNvSpPr>
              <a:spLocks noChangeShapeType="1"/>
            </p:cNvSpPr>
            <p:nvPr/>
          </p:nvSpPr>
          <p:spPr bwMode="auto">
            <a:xfrm flipV="1">
              <a:off x="1298575" y="2622550"/>
              <a:ext cx="47625" cy="285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33" name="Line 220"/>
            <p:cNvSpPr>
              <a:spLocks noChangeShapeType="1"/>
            </p:cNvSpPr>
            <p:nvPr/>
          </p:nvSpPr>
          <p:spPr bwMode="auto">
            <a:xfrm flipV="1">
              <a:off x="1295400" y="2641600"/>
              <a:ext cx="63500" cy="381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34" name="Line 221"/>
            <p:cNvSpPr>
              <a:spLocks noChangeShapeType="1"/>
            </p:cNvSpPr>
            <p:nvPr/>
          </p:nvSpPr>
          <p:spPr bwMode="auto">
            <a:xfrm flipV="1">
              <a:off x="1323975" y="2660650"/>
              <a:ext cx="47625" cy="317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35" name="Line 222"/>
            <p:cNvSpPr>
              <a:spLocks noChangeShapeType="1"/>
            </p:cNvSpPr>
            <p:nvPr/>
          </p:nvSpPr>
          <p:spPr bwMode="auto">
            <a:xfrm flipV="1">
              <a:off x="1336675" y="2679700"/>
              <a:ext cx="44450" cy="317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36" name="Line 223"/>
            <p:cNvSpPr>
              <a:spLocks noChangeShapeType="1"/>
            </p:cNvSpPr>
            <p:nvPr/>
          </p:nvSpPr>
          <p:spPr bwMode="auto">
            <a:xfrm flipV="1">
              <a:off x="1349375" y="2698750"/>
              <a:ext cx="44450" cy="317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37" name="Line 224"/>
            <p:cNvSpPr>
              <a:spLocks noChangeShapeType="1"/>
            </p:cNvSpPr>
            <p:nvPr/>
          </p:nvSpPr>
          <p:spPr bwMode="auto">
            <a:xfrm flipV="1">
              <a:off x="1362075" y="2714625"/>
              <a:ext cx="44450" cy="349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3" name="Freeform 225"/>
          <p:cNvSpPr>
            <a:spLocks noEditPoints="1"/>
          </p:cNvSpPr>
          <p:nvPr/>
        </p:nvSpPr>
        <p:spPr bwMode="auto">
          <a:xfrm>
            <a:off x="1558925" y="2066925"/>
            <a:ext cx="727075" cy="736600"/>
          </a:xfrm>
          <a:custGeom>
            <a:avLst/>
            <a:gdLst>
              <a:gd name="T0" fmla="*/ 2147483646 w 458"/>
              <a:gd name="T1" fmla="*/ 2147483646 h 464"/>
              <a:gd name="T2" fmla="*/ 2147483646 w 458"/>
              <a:gd name="T3" fmla="*/ 2147483646 h 464"/>
              <a:gd name="T4" fmla="*/ 2147483646 w 458"/>
              <a:gd name="T5" fmla="*/ 2147483646 h 464"/>
              <a:gd name="T6" fmla="*/ 2147483646 w 458"/>
              <a:gd name="T7" fmla="*/ 2147483646 h 464"/>
              <a:gd name="T8" fmla="*/ 2147483646 w 458"/>
              <a:gd name="T9" fmla="*/ 2147483646 h 464"/>
              <a:gd name="T10" fmla="*/ 2147483646 w 458"/>
              <a:gd name="T11" fmla="*/ 2147483646 h 464"/>
              <a:gd name="T12" fmla="*/ 2147483646 w 458"/>
              <a:gd name="T13" fmla="*/ 2147483646 h 464"/>
              <a:gd name="T14" fmla="*/ 2147483646 w 458"/>
              <a:gd name="T15" fmla="*/ 2147483646 h 464"/>
              <a:gd name="T16" fmla="*/ 2147483646 w 458"/>
              <a:gd name="T17" fmla="*/ 2147483646 h 464"/>
              <a:gd name="T18" fmla="*/ 2147483646 w 458"/>
              <a:gd name="T19" fmla="*/ 2147483646 h 464"/>
              <a:gd name="T20" fmla="*/ 2147483646 w 458"/>
              <a:gd name="T21" fmla="*/ 2147483646 h 464"/>
              <a:gd name="T22" fmla="*/ 2147483646 w 458"/>
              <a:gd name="T23" fmla="*/ 2147483646 h 464"/>
              <a:gd name="T24" fmla="*/ 2147483646 w 458"/>
              <a:gd name="T25" fmla="*/ 2147483646 h 464"/>
              <a:gd name="T26" fmla="*/ 0 w 458"/>
              <a:gd name="T27" fmla="*/ 2147483646 h 464"/>
              <a:gd name="T28" fmla="*/ 2147483646 w 458"/>
              <a:gd name="T29" fmla="*/ 2147483646 h 464"/>
              <a:gd name="T30" fmla="*/ 2147483646 w 458"/>
              <a:gd name="T31" fmla="*/ 2147483646 h 464"/>
              <a:gd name="T32" fmla="*/ 2147483646 w 458"/>
              <a:gd name="T33" fmla="*/ 2147483646 h 464"/>
              <a:gd name="T34" fmla="*/ 2147483646 w 458"/>
              <a:gd name="T35" fmla="*/ 2147483646 h 464"/>
              <a:gd name="T36" fmla="*/ 2147483646 w 458"/>
              <a:gd name="T37" fmla="*/ 2147483646 h 464"/>
              <a:gd name="T38" fmla="*/ 2147483646 w 458"/>
              <a:gd name="T39" fmla="*/ 2147483646 h 464"/>
              <a:gd name="T40" fmla="*/ 2147483646 w 458"/>
              <a:gd name="T41" fmla="*/ 2147483646 h 464"/>
              <a:gd name="T42" fmla="*/ 2147483646 w 458"/>
              <a:gd name="T43" fmla="*/ 2147483646 h 464"/>
              <a:gd name="T44" fmla="*/ 2147483646 w 458"/>
              <a:gd name="T45" fmla="*/ 2147483646 h 464"/>
              <a:gd name="T46" fmla="*/ 2147483646 w 458"/>
              <a:gd name="T47" fmla="*/ 2147483646 h 464"/>
              <a:gd name="T48" fmla="*/ 2147483646 w 458"/>
              <a:gd name="T49" fmla="*/ 2147483646 h 464"/>
              <a:gd name="T50" fmla="*/ 2147483646 w 458"/>
              <a:gd name="T51" fmla="*/ 2147483646 h 464"/>
              <a:gd name="T52" fmla="*/ 2147483646 w 458"/>
              <a:gd name="T53" fmla="*/ 2147483646 h 464"/>
              <a:gd name="T54" fmla="*/ 2147483646 w 458"/>
              <a:gd name="T55" fmla="*/ 2147483646 h 464"/>
              <a:gd name="T56" fmla="*/ 2147483646 w 458"/>
              <a:gd name="T57" fmla="*/ 2147483646 h 464"/>
              <a:gd name="T58" fmla="*/ 2147483646 w 458"/>
              <a:gd name="T59" fmla="*/ 2147483646 h 464"/>
              <a:gd name="T60" fmla="*/ 2147483646 w 458"/>
              <a:gd name="T61" fmla="*/ 2147483646 h 464"/>
              <a:gd name="T62" fmla="*/ 2147483646 w 458"/>
              <a:gd name="T63" fmla="*/ 2147483646 h 464"/>
              <a:gd name="T64" fmla="*/ 2147483646 w 458"/>
              <a:gd name="T65" fmla="*/ 2147483646 h 464"/>
              <a:gd name="T66" fmla="*/ 2147483646 w 458"/>
              <a:gd name="T67" fmla="*/ 2147483646 h 464"/>
              <a:gd name="T68" fmla="*/ 2147483646 w 458"/>
              <a:gd name="T69" fmla="*/ 2147483646 h 464"/>
              <a:gd name="T70" fmla="*/ 2147483646 w 458"/>
              <a:gd name="T71" fmla="*/ 2147483646 h 464"/>
              <a:gd name="T72" fmla="*/ 2147483646 w 458"/>
              <a:gd name="T73" fmla="*/ 2147483646 h 464"/>
              <a:gd name="T74" fmla="*/ 2147483646 w 458"/>
              <a:gd name="T75" fmla="*/ 2147483646 h 464"/>
              <a:gd name="T76" fmla="*/ 2147483646 w 458"/>
              <a:gd name="T77" fmla="*/ 2147483646 h 464"/>
              <a:gd name="T78" fmla="*/ 2147483646 w 458"/>
              <a:gd name="T79" fmla="*/ 2147483646 h 464"/>
              <a:gd name="T80" fmla="*/ 2147483646 w 458"/>
              <a:gd name="T81" fmla="*/ 2147483646 h 464"/>
              <a:gd name="T82" fmla="*/ 2147483646 w 458"/>
              <a:gd name="T83" fmla="*/ 2147483646 h 464"/>
              <a:gd name="T84" fmla="*/ 2147483646 w 458"/>
              <a:gd name="T85" fmla="*/ 2147483646 h 464"/>
              <a:gd name="T86" fmla="*/ 2147483646 w 458"/>
              <a:gd name="T87" fmla="*/ 2147483646 h 464"/>
              <a:gd name="T88" fmla="*/ 2147483646 w 458"/>
              <a:gd name="T89" fmla="*/ 2147483646 h 464"/>
              <a:gd name="T90" fmla="*/ 2147483646 w 458"/>
              <a:gd name="T91" fmla="*/ 2147483646 h 464"/>
              <a:gd name="T92" fmla="*/ 2147483646 w 458"/>
              <a:gd name="T93" fmla="*/ 2147483646 h 464"/>
              <a:gd name="T94" fmla="*/ 2147483646 w 458"/>
              <a:gd name="T95" fmla="*/ 2147483646 h 464"/>
              <a:gd name="T96" fmla="*/ 2147483646 w 458"/>
              <a:gd name="T97" fmla="*/ 2147483646 h 464"/>
              <a:gd name="T98" fmla="*/ 2147483646 w 458"/>
              <a:gd name="T99" fmla="*/ 2147483646 h 464"/>
              <a:gd name="T100" fmla="*/ 2147483646 w 458"/>
              <a:gd name="T101" fmla="*/ 2147483646 h 464"/>
              <a:gd name="T102" fmla="*/ 2147483646 w 458"/>
              <a:gd name="T103" fmla="*/ 2147483646 h 464"/>
              <a:gd name="T104" fmla="*/ 2147483646 w 458"/>
              <a:gd name="T105" fmla="*/ 2147483646 h 464"/>
              <a:gd name="T106" fmla="*/ 2147483646 w 458"/>
              <a:gd name="T107" fmla="*/ 2147483646 h 46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458"/>
              <a:gd name="T163" fmla="*/ 0 h 464"/>
              <a:gd name="T164" fmla="*/ 458 w 458"/>
              <a:gd name="T165" fmla="*/ 464 h 46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458" h="464">
                <a:moveTo>
                  <a:pt x="294" y="258"/>
                </a:moveTo>
                <a:lnTo>
                  <a:pt x="294" y="258"/>
                </a:lnTo>
                <a:lnTo>
                  <a:pt x="292" y="260"/>
                </a:lnTo>
                <a:lnTo>
                  <a:pt x="402" y="392"/>
                </a:lnTo>
                <a:lnTo>
                  <a:pt x="268" y="282"/>
                </a:lnTo>
                <a:lnTo>
                  <a:pt x="262" y="286"/>
                </a:lnTo>
                <a:lnTo>
                  <a:pt x="326" y="442"/>
                </a:lnTo>
                <a:lnTo>
                  <a:pt x="258" y="288"/>
                </a:lnTo>
                <a:lnTo>
                  <a:pt x="252" y="290"/>
                </a:lnTo>
                <a:lnTo>
                  <a:pt x="238" y="464"/>
                </a:lnTo>
                <a:lnTo>
                  <a:pt x="220" y="290"/>
                </a:lnTo>
                <a:lnTo>
                  <a:pt x="214" y="288"/>
                </a:lnTo>
                <a:lnTo>
                  <a:pt x="150" y="450"/>
                </a:lnTo>
                <a:lnTo>
                  <a:pt x="208" y="286"/>
                </a:lnTo>
                <a:lnTo>
                  <a:pt x="202" y="284"/>
                </a:lnTo>
                <a:lnTo>
                  <a:pt x="76" y="400"/>
                </a:lnTo>
                <a:lnTo>
                  <a:pt x="180" y="266"/>
                </a:lnTo>
                <a:lnTo>
                  <a:pt x="176" y="262"/>
                </a:lnTo>
                <a:lnTo>
                  <a:pt x="24" y="332"/>
                </a:lnTo>
                <a:lnTo>
                  <a:pt x="172" y="252"/>
                </a:lnTo>
                <a:lnTo>
                  <a:pt x="170" y="250"/>
                </a:lnTo>
                <a:lnTo>
                  <a:pt x="0" y="246"/>
                </a:lnTo>
                <a:lnTo>
                  <a:pt x="164" y="220"/>
                </a:lnTo>
                <a:lnTo>
                  <a:pt x="164" y="212"/>
                </a:lnTo>
                <a:lnTo>
                  <a:pt x="16" y="162"/>
                </a:lnTo>
                <a:lnTo>
                  <a:pt x="166" y="204"/>
                </a:lnTo>
                <a:lnTo>
                  <a:pt x="166" y="202"/>
                </a:lnTo>
                <a:lnTo>
                  <a:pt x="168" y="198"/>
                </a:lnTo>
                <a:lnTo>
                  <a:pt x="168" y="196"/>
                </a:lnTo>
                <a:lnTo>
                  <a:pt x="166" y="196"/>
                </a:lnTo>
                <a:lnTo>
                  <a:pt x="54" y="82"/>
                </a:lnTo>
                <a:lnTo>
                  <a:pt x="186" y="168"/>
                </a:lnTo>
                <a:lnTo>
                  <a:pt x="192" y="164"/>
                </a:lnTo>
                <a:lnTo>
                  <a:pt x="130" y="26"/>
                </a:lnTo>
                <a:lnTo>
                  <a:pt x="196" y="160"/>
                </a:lnTo>
                <a:lnTo>
                  <a:pt x="200" y="158"/>
                </a:lnTo>
                <a:lnTo>
                  <a:pt x="208" y="154"/>
                </a:lnTo>
                <a:lnTo>
                  <a:pt x="214" y="0"/>
                </a:lnTo>
                <a:lnTo>
                  <a:pt x="238" y="148"/>
                </a:lnTo>
                <a:lnTo>
                  <a:pt x="248" y="150"/>
                </a:lnTo>
                <a:lnTo>
                  <a:pt x="304" y="16"/>
                </a:lnTo>
                <a:lnTo>
                  <a:pt x="256" y="152"/>
                </a:lnTo>
                <a:lnTo>
                  <a:pt x="258" y="154"/>
                </a:lnTo>
                <a:lnTo>
                  <a:pt x="266" y="156"/>
                </a:lnTo>
                <a:lnTo>
                  <a:pt x="272" y="160"/>
                </a:lnTo>
                <a:lnTo>
                  <a:pt x="276" y="162"/>
                </a:lnTo>
                <a:lnTo>
                  <a:pt x="386" y="66"/>
                </a:lnTo>
                <a:lnTo>
                  <a:pt x="294" y="180"/>
                </a:lnTo>
                <a:lnTo>
                  <a:pt x="298" y="188"/>
                </a:lnTo>
                <a:lnTo>
                  <a:pt x="300" y="196"/>
                </a:lnTo>
                <a:lnTo>
                  <a:pt x="442" y="134"/>
                </a:lnTo>
                <a:lnTo>
                  <a:pt x="302" y="202"/>
                </a:lnTo>
                <a:lnTo>
                  <a:pt x="304" y="210"/>
                </a:lnTo>
                <a:lnTo>
                  <a:pt x="458" y="222"/>
                </a:lnTo>
                <a:lnTo>
                  <a:pt x="304" y="240"/>
                </a:lnTo>
                <a:lnTo>
                  <a:pt x="298" y="252"/>
                </a:lnTo>
                <a:lnTo>
                  <a:pt x="450" y="296"/>
                </a:lnTo>
                <a:lnTo>
                  <a:pt x="294" y="258"/>
                </a:lnTo>
                <a:close/>
                <a:moveTo>
                  <a:pt x="158" y="232"/>
                </a:moveTo>
                <a:lnTo>
                  <a:pt x="102" y="240"/>
                </a:lnTo>
                <a:lnTo>
                  <a:pt x="160" y="238"/>
                </a:lnTo>
                <a:lnTo>
                  <a:pt x="158" y="232"/>
                </a:lnTo>
                <a:close/>
                <a:moveTo>
                  <a:pt x="184" y="274"/>
                </a:moveTo>
                <a:lnTo>
                  <a:pt x="148" y="320"/>
                </a:lnTo>
                <a:lnTo>
                  <a:pt x="188" y="280"/>
                </a:lnTo>
                <a:lnTo>
                  <a:pt x="184" y="274"/>
                </a:lnTo>
                <a:close/>
                <a:moveTo>
                  <a:pt x="228" y="292"/>
                </a:moveTo>
                <a:lnTo>
                  <a:pt x="234" y="348"/>
                </a:lnTo>
                <a:lnTo>
                  <a:pt x="234" y="290"/>
                </a:lnTo>
                <a:lnTo>
                  <a:pt x="228" y="292"/>
                </a:lnTo>
                <a:close/>
                <a:moveTo>
                  <a:pt x="278" y="280"/>
                </a:moveTo>
                <a:lnTo>
                  <a:pt x="322" y="318"/>
                </a:lnTo>
                <a:lnTo>
                  <a:pt x="284" y="274"/>
                </a:lnTo>
                <a:lnTo>
                  <a:pt x="278" y="280"/>
                </a:lnTo>
                <a:close/>
                <a:moveTo>
                  <a:pt x="310" y="226"/>
                </a:moveTo>
                <a:lnTo>
                  <a:pt x="366" y="222"/>
                </a:lnTo>
                <a:lnTo>
                  <a:pt x="310" y="220"/>
                </a:lnTo>
                <a:lnTo>
                  <a:pt x="310" y="226"/>
                </a:lnTo>
                <a:close/>
                <a:moveTo>
                  <a:pt x="286" y="174"/>
                </a:moveTo>
                <a:lnTo>
                  <a:pt x="324" y="132"/>
                </a:lnTo>
                <a:lnTo>
                  <a:pt x="282" y="170"/>
                </a:lnTo>
                <a:lnTo>
                  <a:pt x="286" y="174"/>
                </a:lnTo>
                <a:close/>
                <a:moveTo>
                  <a:pt x="226" y="148"/>
                </a:moveTo>
                <a:lnTo>
                  <a:pt x="220" y="92"/>
                </a:lnTo>
                <a:lnTo>
                  <a:pt x="218" y="150"/>
                </a:lnTo>
                <a:lnTo>
                  <a:pt x="226" y="148"/>
                </a:lnTo>
                <a:close/>
                <a:moveTo>
                  <a:pt x="174" y="176"/>
                </a:moveTo>
                <a:lnTo>
                  <a:pt x="126" y="144"/>
                </a:lnTo>
                <a:lnTo>
                  <a:pt x="170" y="180"/>
                </a:lnTo>
                <a:lnTo>
                  <a:pt x="174" y="17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" name="Freeform 226"/>
          <p:cNvSpPr>
            <a:spLocks/>
          </p:cNvSpPr>
          <p:nvPr/>
        </p:nvSpPr>
        <p:spPr bwMode="auto">
          <a:xfrm>
            <a:off x="1603375" y="1987550"/>
            <a:ext cx="650875" cy="854075"/>
          </a:xfrm>
          <a:custGeom>
            <a:avLst/>
            <a:gdLst>
              <a:gd name="T0" fmla="*/ 2147483646 w 410"/>
              <a:gd name="T1" fmla="*/ 2147483646 h 538"/>
              <a:gd name="T2" fmla="*/ 2147483646 w 410"/>
              <a:gd name="T3" fmla="*/ 2147483646 h 538"/>
              <a:gd name="T4" fmla="*/ 2147483646 w 410"/>
              <a:gd name="T5" fmla="*/ 2147483646 h 538"/>
              <a:gd name="T6" fmla="*/ 2147483646 w 410"/>
              <a:gd name="T7" fmla="*/ 2147483646 h 538"/>
              <a:gd name="T8" fmla="*/ 2147483646 w 410"/>
              <a:gd name="T9" fmla="*/ 2147483646 h 538"/>
              <a:gd name="T10" fmla="*/ 2147483646 w 410"/>
              <a:gd name="T11" fmla="*/ 2147483646 h 538"/>
              <a:gd name="T12" fmla="*/ 2147483646 w 410"/>
              <a:gd name="T13" fmla="*/ 2147483646 h 538"/>
              <a:gd name="T14" fmla="*/ 2147483646 w 410"/>
              <a:gd name="T15" fmla="*/ 2147483646 h 538"/>
              <a:gd name="T16" fmla="*/ 2147483646 w 410"/>
              <a:gd name="T17" fmla="*/ 2147483646 h 538"/>
              <a:gd name="T18" fmla="*/ 2147483646 w 410"/>
              <a:gd name="T19" fmla="*/ 2147483646 h 538"/>
              <a:gd name="T20" fmla="*/ 2147483646 w 410"/>
              <a:gd name="T21" fmla="*/ 2147483646 h 538"/>
              <a:gd name="T22" fmla="*/ 2147483646 w 410"/>
              <a:gd name="T23" fmla="*/ 2147483646 h 538"/>
              <a:gd name="T24" fmla="*/ 2147483646 w 410"/>
              <a:gd name="T25" fmla="*/ 0 h 538"/>
              <a:gd name="T26" fmla="*/ 2147483646 w 410"/>
              <a:gd name="T27" fmla="*/ 0 h 538"/>
              <a:gd name="T28" fmla="*/ 0 w 410"/>
              <a:gd name="T29" fmla="*/ 2147483646 h 538"/>
              <a:gd name="T30" fmla="*/ 2147483646 w 410"/>
              <a:gd name="T31" fmla="*/ 2147483646 h 538"/>
              <a:gd name="T32" fmla="*/ 2147483646 w 410"/>
              <a:gd name="T33" fmla="*/ 2147483646 h 538"/>
              <a:gd name="T34" fmla="*/ 2147483646 w 410"/>
              <a:gd name="T35" fmla="*/ 2147483646 h 538"/>
              <a:gd name="T36" fmla="*/ 2147483646 w 410"/>
              <a:gd name="T37" fmla="*/ 2147483646 h 538"/>
              <a:gd name="T38" fmla="*/ 2147483646 w 410"/>
              <a:gd name="T39" fmla="*/ 2147483646 h 538"/>
              <a:gd name="T40" fmla="*/ 2147483646 w 410"/>
              <a:gd name="T41" fmla="*/ 2147483646 h 538"/>
              <a:gd name="T42" fmla="*/ 2147483646 w 410"/>
              <a:gd name="T43" fmla="*/ 2147483646 h 538"/>
              <a:gd name="T44" fmla="*/ 2147483646 w 410"/>
              <a:gd name="T45" fmla="*/ 2147483646 h 538"/>
              <a:gd name="T46" fmla="*/ 2147483646 w 410"/>
              <a:gd name="T47" fmla="*/ 2147483646 h 538"/>
              <a:gd name="T48" fmla="*/ 2147483646 w 410"/>
              <a:gd name="T49" fmla="*/ 2147483646 h 538"/>
              <a:gd name="T50" fmla="*/ 2147483646 w 410"/>
              <a:gd name="T51" fmla="*/ 2147483646 h 538"/>
              <a:gd name="T52" fmla="*/ 2147483646 w 410"/>
              <a:gd name="T53" fmla="*/ 2147483646 h 538"/>
              <a:gd name="T54" fmla="*/ 2147483646 w 410"/>
              <a:gd name="T55" fmla="*/ 2147483646 h 538"/>
              <a:gd name="T56" fmla="*/ 2147483646 w 410"/>
              <a:gd name="T57" fmla="*/ 2147483646 h 538"/>
              <a:gd name="T58" fmla="*/ 2147483646 w 410"/>
              <a:gd name="T59" fmla="*/ 2147483646 h 538"/>
              <a:gd name="T60" fmla="*/ 2147483646 w 410"/>
              <a:gd name="T61" fmla="*/ 2147483646 h 538"/>
              <a:gd name="T62" fmla="*/ 2147483646 w 410"/>
              <a:gd name="T63" fmla="*/ 2147483646 h 538"/>
              <a:gd name="T64" fmla="*/ 2147483646 w 410"/>
              <a:gd name="T65" fmla="*/ 2147483646 h 538"/>
              <a:gd name="T66" fmla="*/ 2147483646 w 410"/>
              <a:gd name="T67" fmla="*/ 2147483646 h 538"/>
              <a:gd name="T68" fmla="*/ 2147483646 w 410"/>
              <a:gd name="T69" fmla="*/ 2147483646 h 53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10"/>
              <a:gd name="T106" fmla="*/ 0 h 538"/>
              <a:gd name="T107" fmla="*/ 410 w 410"/>
              <a:gd name="T108" fmla="*/ 538 h 53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10" h="538">
                <a:moveTo>
                  <a:pt x="262" y="304"/>
                </a:moveTo>
                <a:lnTo>
                  <a:pt x="262" y="304"/>
                </a:lnTo>
                <a:lnTo>
                  <a:pt x="258" y="298"/>
                </a:lnTo>
                <a:lnTo>
                  <a:pt x="262" y="288"/>
                </a:lnTo>
                <a:lnTo>
                  <a:pt x="266" y="276"/>
                </a:lnTo>
                <a:lnTo>
                  <a:pt x="266" y="264"/>
                </a:lnTo>
                <a:lnTo>
                  <a:pt x="264" y="254"/>
                </a:lnTo>
                <a:lnTo>
                  <a:pt x="260" y="242"/>
                </a:lnTo>
                <a:lnTo>
                  <a:pt x="254" y="232"/>
                </a:lnTo>
                <a:lnTo>
                  <a:pt x="246" y="224"/>
                </a:lnTo>
                <a:lnTo>
                  <a:pt x="236" y="216"/>
                </a:lnTo>
                <a:lnTo>
                  <a:pt x="224" y="210"/>
                </a:lnTo>
                <a:lnTo>
                  <a:pt x="214" y="208"/>
                </a:lnTo>
                <a:lnTo>
                  <a:pt x="200" y="206"/>
                </a:lnTo>
                <a:lnTo>
                  <a:pt x="188" y="208"/>
                </a:lnTo>
                <a:lnTo>
                  <a:pt x="154" y="162"/>
                </a:lnTo>
                <a:lnTo>
                  <a:pt x="114" y="112"/>
                </a:lnTo>
                <a:lnTo>
                  <a:pt x="68" y="58"/>
                </a:lnTo>
                <a:lnTo>
                  <a:pt x="46" y="36"/>
                </a:lnTo>
                <a:lnTo>
                  <a:pt x="28" y="16"/>
                </a:lnTo>
                <a:lnTo>
                  <a:pt x="14" y="4"/>
                </a:lnTo>
                <a:lnTo>
                  <a:pt x="8" y="0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0" y="10"/>
                </a:lnTo>
                <a:lnTo>
                  <a:pt x="4" y="26"/>
                </a:lnTo>
                <a:lnTo>
                  <a:pt x="18" y="54"/>
                </a:lnTo>
                <a:lnTo>
                  <a:pt x="42" y="94"/>
                </a:lnTo>
                <a:lnTo>
                  <a:pt x="82" y="150"/>
                </a:lnTo>
                <a:lnTo>
                  <a:pt x="140" y="226"/>
                </a:lnTo>
                <a:lnTo>
                  <a:pt x="148" y="238"/>
                </a:lnTo>
                <a:lnTo>
                  <a:pt x="144" y="248"/>
                </a:lnTo>
                <a:lnTo>
                  <a:pt x="140" y="260"/>
                </a:lnTo>
                <a:lnTo>
                  <a:pt x="140" y="272"/>
                </a:lnTo>
                <a:lnTo>
                  <a:pt x="142" y="284"/>
                </a:lnTo>
                <a:lnTo>
                  <a:pt x="146" y="296"/>
                </a:lnTo>
                <a:lnTo>
                  <a:pt x="152" y="306"/>
                </a:lnTo>
                <a:lnTo>
                  <a:pt x="160" y="314"/>
                </a:lnTo>
                <a:lnTo>
                  <a:pt x="168" y="322"/>
                </a:lnTo>
                <a:lnTo>
                  <a:pt x="180" y="328"/>
                </a:lnTo>
                <a:lnTo>
                  <a:pt x="192" y="332"/>
                </a:lnTo>
                <a:lnTo>
                  <a:pt x="206" y="332"/>
                </a:lnTo>
                <a:lnTo>
                  <a:pt x="218" y="330"/>
                </a:lnTo>
                <a:lnTo>
                  <a:pt x="222" y="336"/>
                </a:lnTo>
                <a:lnTo>
                  <a:pt x="246" y="366"/>
                </a:lnTo>
                <a:lnTo>
                  <a:pt x="298" y="434"/>
                </a:lnTo>
                <a:lnTo>
                  <a:pt x="330" y="470"/>
                </a:lnTo>
                <a:lnTo>
                  <a:pt x="360" y="502"/>
                </a:lnTo>
                <a:lnTo>
                  <a:pt x="386" y="526"/>
                </a:lnTo>
                <a:lnTo>
                  <a:pt x="398" y="534"/>
                </a:lnTo>
                <a:lnTo>
                  <a:pt x="406" y="538"/>
                </a:lnTo>
                <a:lnTo>
                  <a:pt x="408" y="538"/>
                </a:lnTo>
                <a:lnTo>
                  <a:pt x="410" y="536"/>
                </a:lnTo>
                <a:lnTo>
                  <a:pt x="410" y="528"/>
                </a:lnTo>
                <a:lnTo>
                  <a:pt x="404" y="512"/>
                </a:lnTo>
                <a:lnTo>
                  <a:pt x="390" y="486"/>
                </a:lnTo>
                <a:lnTo>
                  <a:pt x="364" y="444"/>
                </a:lnTo>
                <a:lnTo>
                  <a:pt x="322" y="384"/>
                </a:lnTo>
                <a:lnTo>
                  <a:pt x="262" y="304"/>
                </a:lnTo>
                <a:close/>
              </a:path>
            </a:pathLst>
          </a:custGeom>
          <a:solidFill>
            <a:srgbClr val="C1A2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5" name="Freeform 227"/>
          <p:cNvSpPr>
            <a:spLocks/>
          </p:cNvSpPr>
          <p:nvPr/>
        </p:nvSpPr>
        <p:spPr bwMode="auto">
          <a:xfrm>
            <a:off x="1892300" y="2301875"/>
            <a:ext cx="9525" cy="9525"/>
          </a:xfrm>
          <a:custGeom>
            <a:avLst/>
            <a:gdLst>
              <a:gd name="T0" fmla="*/ 0 w 6"/>
              <a:gd name="T1" fmla="*/ 0 h 6"/>
              <a:gd name="T2" fmla="*/ 0 w 6"/>
              <a:gd name="T3" fmla="*/ 0 h 6"/>
              <a:gd name="T4" fmla="*/ 2147483646 w 6"/>
              <a:gd name="T5" fmla="*/ 2147483646 h 6"/>
              <a:gd name="T6" fmla="*/ 2147483646 w 6"/>
              <a:gd name="T7" fmla="*/ 2147483646 h 6"/>
              <a:gd name="T8" fmla="*/ 0 w 6"/>
              <a:gd name="T9" fmla="*/ 0 h 6"/>
              <a:gd name="T10" fmla="*/ 0 w 6"/>
              <a:gd name="T11" fmla="*/ 0 h 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"/>
              <a:gd name="T19" fmla="*/ 0 h 6"/>
              <a:gd name="T20" fmla="*/ 6 w 6"/>
              <a:gd name="T21" fmla="*/ 6 h 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" h="6">
                <a:moveTo>
                  <a:pt x="0" y="0"/>
                </a:moveTo>
                <a:lnTo>
                  <a:pt x="0" y="0"/>
                </a:lnTo>
                <a:lnTo>
                  <a:pt x="6" y="6"/>
                </a:lnTo>
                <a:lnTo>
                  <a:pt x="0" y="0"/>
                </a:lnTo>
                <a:close/>
              </a:path>
            </a:pathLst>
          </a:custGeom>
          <a:solidFill>
            <a:srgbClr val="C1A2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6" name="Freeform 228"/>
          <p:cNvSpPr>
            <a:spLocks/>
          </p:cNvSpPr>
          <p:nvPr/>
        </p:nvSpPr>
        <p:spPr bwMode="auto">
          <a:xfrm>
            <a:off x="1847850" y="2244725"/>
            <a:ext cx="44450" cy="57150"/>
          </a:xfrm>
          <a:custGeom>
            <a:avLst/>
            <a:gdLst>
              <a:gd name="T0" fmla="*/ 0 w 28"/>
              <a:gd name="T1" fmla="*/ 0 h 36"/>
              <a:gd name="T2" fmla="*/ 0 w 28"/>
              <a:gd name="T3" fmla="*/ 0 h 36"/>
              <a:gd name="T4" fmla="*/ 2147483646 w 28"/>
              <a:gd name="T5" fmla="*/ 2147483646 h 36"/>
              <a:gd name="T6" fmla="*/ 2147483646 w 28"/>
              <a:gd name="T7" fmla="*/ 2147483646 h 36"/>
              <a:gd name="T8" fmla="*/ 0 w 28"/>
              <a:gd name="T9" fmla="*/ 0 h 36"/>
              <a:gd name="T10" fmla="*/ 0 w 28"/>
              <a:gd name="T11" fmla="*/ 0 h 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8"/>
              <a:gd name="T19" fmla="*/ 0 h 36"/>
              <a:gd name="T20" fmla="*/ 28 w 28"/>
              <a:gd name="T21" fmla="*/ 36 h 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8" h="36">
                <a:moveTo>
                  <a:pt x="0" y="0"/>
                </a:moveTo>
                <a:lnTo>
                  <a:pt x="0" y="0"/>
                </a:lnTo>
                <a:lnTo>
                  <a:pt x="28" y="36"/>
                </a:lnTo>
                <a:lnTo>
                  <a:pt x="0" y="0"/>
                </a:lnTo>
                <a:close/>
              </a:path>
            </a:pathLst>
          </a:custGeom>
          <a:solidFill>
            <a:srgbClr val="C1A2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" name="Freeform 229"/>
          <p:cNvSpPr>
            <a:spLocks/>
          </p:cNvSpPr>
          <p:nvPr/>
        </p:nvSpPr>
        <p:spPr bwMode="auto">
          <a:xfrm>
            <a:off x="1870075" y="2359025"/>
            <a:ext cx="111125" cy="111125"/>
          </a:xfrm>
          <a:custGeom>
            <a:avLst/>
            <a:gdLst>
              <a:gd name="T0" fmla="*/ 2147483646 w 70"/>
              <a:gd name="T1" fmla="*/ 2147483646 h 70"/>
              <a:gd name="T2" fmla="*/ 2147483646 w 70"/>
              <a:gd name="T3" fmla="*/ 2147483646 h 70"/>
              <a:gd name="T4" fmla="*/ 2147483646 w 70"/>
              <a:gd name="T5" fmla="*/ 2147483646 h 70"/>
              <a:gd name="T6" fmla="*/ 2147483646 w 70"/>
              <a:gd name="T7" fmla="*/ 2147483646 h 70"/>
              <a:gd name="T8" fmla="*/ 2147483646 w 70"/>
              <a:gd name="T9" fmla="*/ 2147483646 h 70"/>
              <a:gd name="T10" fmla="*/ 2147483646 w 70"/>
              <a:gd name="T11" fmla="*/ 2147483646 h 70"/>
              <a:gd name="T12" fmla="*/ 2147483646 w 70"/>
              <a:gd name="T13" fmla="*/ 2147483646 h 70"/>
              <a:gd name="T14" fmla="*/ 2147483646 w 70"/>
              <a:gd name="T15" fmla="*/ 2147483646 h 70"/>
              <a:gd name="T16" fmla="*/ 2147483646 w 70"/>
              <a:gd name="T17" fmla="*/ 2147483646 h 70"/>
              <a:gd name="T18" fmla="*/ 2147483646 w 70"/>
              <a:gd name="T19" fmla="*/ 2147483646 h 70"/>
              <a:gd name="T20" fmla="*/ 2147483646 w 70"/>
              <a:gd name="T21" fmla="*/ 2147483646 h 70"/>
              <a:gd name="T22" fmla="*/ 2147483646 w 70"/>
              <a:gd name="T23" fmla="*/ 2147483646 h 70"/>
              <a:gd name="T24" fmla="*/ 2147483646 w 70"/>
              <a:gd name="T25" fmla="*/ 2147483646 h 70"/>
              <a:gd name="T26" fmla="*/ 2147483646 w 70"/>
              <a:gd name="T27" fmla="*/ 2147483646 h 70"/>
              <a:gd name="T28" fmla="*/ 0 w 70"/>
              <a:gd name="T29" fmla="*/ 2147483646 h 70"/>
              <a:gd name="T30" fmla="*/ 0 w 70"/>
              <a:gd name="T31" fmla="*/ 2147483646 h 70"/>
              <a:gd name="T32" fmla="*/ 0 w 70"/>
              <a:gd name="T33" fmla="*/ 2147483646 h 70"/>
              <a:gd name="T34" fmla="*/ 2147483646 w 70"/>
              <a:gd name="T35" fmla="*/ 2147483646 h 70"/>
              <a:gd name="T36" fmla="*/ 2147483646 w 70"/>
              <a:gd name="T37" fmla="*/ 2147483646 h 70"/>
              <a:gd name="T38" fmla="*/ 2147483646 w 70"/>
              <a:gd name="T39" fmla="*/ 2147483646 h 70"/>
              <a:gd name="T40" fmla="*/ 2147483646 w 70"/>
              <a:gd name="T41" fmla="*/ 2147483646 h 70"/>
              <a:gd name="T42" fmla="*/ 2147483646 w 70"/>
              <a:gd name="T43" fmla="*/ 2147483646 h 70"/>
              <a:gd name="T44" fmla="*/ 2147483646 w 70"/>
              <a:gd name="T45" fmla="*/ 2147483646 h 70"/>
              <a:gd name="T46" fmla="*/ 2147483646 w 70"/>
              <a:gd name="T47" fmla="*/ 0 h 70"/>
              <a:gd name="T48" fmla="*/ 2147483646 w 70"/>
              <a:gd name="T49" fmla="*/ 0 h 70"/>
              <a:gd name="T50" fmla="*/ 2147483646 w 70"/>
              <a:gd name="T51" fmla="*/ 0 h 70"/>
              <a:gd name="T52" fmla="*/ 2147483646 w 70"/>
              <a:gd name="T53" fmla="*/ 2147483646 h 70"/>
              <a:gd name="T54" fmla="*/ 2147483646 w 70"/>
              <a:gd name="T55" fmla="*/ 2147483646 h 70"/>
              <a:gd name="T56" fmla="*/ 2147483646 w 70"/>
              <a:gd name="T57" fmla="*/ 2147483646 h 70"/>
              <a:gd name="T58" fmla="*/ 2147483646 w 70"/>
              <a:gd name="T59" fmla="*/ 2147483646 h 70"/>
              <a:gd name="T60" fmla="*/ 2147483646 w 70"/>
              <a:gd name="T61" fmla="*/ 2147483646 h 70"/>
              <a:gd name="T62" fmla="*/ 2147483646 w 70"/>
              <a:gd name="T63" fmla="*/ 2147483646 h 70"/>
              <a:gd name="T64" fmla="*/ 2147483646 w 70"/>
              <a:gd name="T65" fmla="*/ 2147483646 h 70"/>
              <a:gd name="T66" fmla="*/ 2147483646 w 70"/>
              <a:gd name="T67" fmla="*/ 2147483646 h 70"/>
              <a:gd name="T68" fmla="*/ 2147483646 w 70"/>
              <a:gd name="T69" fmla="*/ 2147483646 h 70"/>
              <a:gd name="T70" fmla="*/ 2147483646 w 70"/>
              <a:gd name="T71" fmla="*/ 2147483646 h 70"/>
              <a:gd name="T72" fmla="*/ 2147483646 w 70"/>
              <a:gd name="T73" fmla="*/ 2147483646 h 70"/>
              <a:gd name="T74" fmla="*/ 2147483646 w 70"/>
              <a:gd name="T75" fmla="*/ 2147483646 h 7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0"/>
              <a:gd name="T115" fmla="*/ 0 h 70"/>
              <a:gd name="T116" fmla="*/ 70 w 70"/>
              <a:gd name="T117" fmla="*/ 70 h 70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0" h="70">
                <a:moveTo>
                  <a:pt x="66" y="54"/>
                </a:moveTo>
                <a:lnTo>
                  <a:pt x="66" y="54"/>
                </a:lnTo>
                <a:lnTo>
                  <a:pt x="60" y="60"/>
                </a:lnTo>
                <a:lnTo>
                  <a:pt x="56" y="64"/>
                </a:lnTo>
                <a:lnTo>
                  <a:pt x="50" y="68"/>
                </a:lnTo>
                <a:lnTo>
                  <a:pt x="44" y="70"/>
                </a:lnTo>
                <a:lnTo>
                  <a:pt x="36" y="70"/>
                </a:lnTo>
                <a:lnTo>
                  <a:pt x="30" y="70"/>
                </a:lnTo>
                <a:lnTo>
                  <a:pt x="22" y="68"/>
                </a:lnTo>
                <a:lnTo>
                  <a:pt x="16" y="66"/>
                </a:lnTo>
                <a:lnTo>
                  <a:pt x="10" y="60"/>
                </a:lnTo>
                <a:lnTo>
                  <a:pt x="6" y="56"/>
                </a:lnTo>
                <a:lnTo>
                  <a:pt x="2" y="50"/>
                </a:lnTo>
                <a:lnTo>
                  <a:pt x="0" y="42"/>
                </a:lnTo>
                <a:lnTo>
                  <a:pt x="0" y="36"/>
                </a:lnTo>
                <a:lnTo>
                  <a:pt x="0" y="30"/>
                </a:lnTo>
                <a:lnTo>
                  <a:pt x="2" y="22"/>
                </a:lnTo>
                <a:lnTo>
                  <a:pt x="6" y="16"/>
                </a:lnTo>
                <a:lnTo>
                  <a:pt x="10" y="10"/>
                </a:lnTo>
                <a:lnTo>
                  <a:pt x="16" y="6"/>
                </a:lnTo>
                <a:lnTo>
                  <a:pt x="22" y="2"/>
                </a:lnTo>
                <a:lnTo>
                  <a:pt x="28" y="0"/>
                </a:lnTo>
                <a:lnTo>
                  <a:pt x="34" y="0"/>
                </a:lnTo>
                <a:lnTo>
                  <a:pt x="42" y="0"/>
                </a:lnTo>
                <a:lnTo>
                  <a:pt x="48" y="2"/>
                </a:lnTo>
                <a:lnTo>
                  <a:pt x="54" y="6"/>
                </a:lnTo>
                <a:lnTo>
                  <a:pt x="60" y="10"/>
                </a:lnTo>
                <a:lnTo>
                  <a:pt x="64" y="16"/>
                </a:lnTo>
                <a:lnTo>
                  <a:pt x="68" y="22"/>
                </a:lnTo>
                <a:lnTo>
                  <a:pt x="70" y="28"/>
                </a:lnTo>
                <a:lnTo>
                  <a:pt x="70" y="34"/>
                </a:lnTo>
                <a:lnTo>
                  <a:pt x="70" y="42"/>
                </a:lnTo>
                <a:lnTo>
                  <a:pt x="68" y="48"/>
                </a:lnTo>
                <a:lnTo>
                  <a:pt x="66" y="54"/>
                </a:lnTo>
                <a:close/>
              </a:path>
            </a:pathLst>
          </a:custGeom>
          <a:solidFill>
            <a:srgbClr val="E2D2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" name="Freeform 230"/>
          <p:cNvSpPr>
            <a:spLocks/>
          </p:cNvSpPr>
          <p:nvPr/>
        </p:nvSpPr>
        <p:spPr bwMode="auto">
          <a:xfrm>
            <a:off x="6905625" y="1457325"/>
            <a:ext cx="879475" cy="1825625"/>
          </a:xfrm>
          <a:custGeom>
            <a:avLst/>
            <a:gdLst>
              <a:gd name="T0" fmla="*/ 2147483646 w 554"/>
              <a:gd name="T1" fmla="*/ 2147483646 h 1150"/>
              <a:gd name="T2" fmla="*/ 0 w 554"/>
              <a:gd name="T3" fmla="*/ 2147483646 h 1150"/>
              <a:gd name="T4" fmla="*/ 0 w 554"/>
              <a:gd name="T5" fmla="*/ 2147483646 h 1150"/>
              <a:gd name="T6" fmla="*/ 0 w 554"/>
              <a:gd name="T7" fmla="*/ 2147483646 h 1150"/>
              <a:gd name="T8" fmla="*/ 0 w 554"/>
              <a:gd name="T9" fmla="*/ 2147483646 h 1150"/>
              <a:gd name="T10" fmla="*/ 2147483646 w 554"/>
              <a:gd name="T11" fmla="*/ 2147483646 h 1150"/>
              <a:gd name="T12" fmla="*/ 2147483646 w 554"/>
              <a:gd name="T13" fmla="*/ 2147483646 h 1150"/>
              <a:gd name="T14" fmla="*/ 2147483646 w 554"/>
              <a:gd name="T15" fmla="*/ 2147483646 h 1150"/>
              <a:gd name="T16" fmla="*/ 2147483646 w 554"/>
              <a:gd name="T17" fmla="*/ 2147483646 h 1150"/>
              <a:gd name="T18" fmla="*/ 2147483646 w 554"/>
              <a:gd name="T19" fmla="*/ 2147483646 h 1150"/>
              <a:gd name="T20" fmla="*/ 2147483646 w 554"/>
              <a:gd name="T21" fmla="*/ 2147483646 h 1150"/>
              <a:gd name="T22" fmla="*/ 2147483646 w 554"/>
              <a:gd name="T23" fmla="*/ 2147483646 h 1150"/>
              <a:gd name="T24" fmla="*/ 2147483646 w 554"/>
              <a:gd name="T25" fmla="*/ 2147483646 h 1150"/>
              <a:gd name="T26" fmla="*/ 2147483646 w 554"/>
              <a:gd name="T27" fmla="*/ 2147483646 h 1150"/>
              <a:gd name="T28" fmla="*/ 2147483646 w 554"/>
              <a:gd name="T29" fmla="*/ 2147483646 h 1150"/>
              <a:gd name="T30" fmla="*/ 2147483646 w 554"/>
              <a:gd name="T31" fmla="*/ 0 h 1150"/>
              <a:gd name="T32" fmla="*/ 2147483646 w 554"/>
              <a:gd name="T33" fmla="*/ 0 h 1150"/>
              <a:gd name="T34" fmla="*/ 2147483646 w 554"/>
              <a:gd name="T35" fmla="*/ 0 h 1150"/>
              <a:gd name="T36" fmla="*/ 2147483646 w 554"/>
              <a:gd name="T37" fmla="*/ 0 h 1150"/>
              <a:gd name="T38" fmla="*/ 2147483646 w 554"/>
              <a:gd name="T39" fmla="*/ 2147483646 h 1150"/>
              <a:gd name="T40" fmla="*/ 2147483646 w 554"/>
              <a:gd name="T41" fmla="*/ 2147483646 h 1150"/>
              <a:gd name="T42" fmla="*/ 2147483646 w 554"/>
              <a:gd name="T43" fmla="*/ 2147483646 h 1150"/>
              <a:gd name="T44" fmla="*/ 2147483646 w 554"/>
              <a:gd name="T45" fmla="*/ 2147483646 h 1150"/>
              <a:gd name="T46" fmla="*/ 2147483646 w 554"/>
              <a:gd name="T47" fmla="*/ 2147483646 h 1150"/>
              <a:gd name="T48" fmla="*/ 2147483646 w 554"/>
              <a:gd name="T49" fmla="*/ 2147483646 h 1150"/>
              <a:gd name="T50" fmla="*/ 2147483646 w 554"/>
              <a:gd name="T51" fmla="*/ 2147483646 h 1150"/>
              <a:gd name="T52" fmla="*/ 2147483646 w 554"/>
              <a:gd name="T53" fmla="*/ 2147483646 h 1150"/>
              <a:gd name="T54" fmla="*/ 2147483646 w 554"/>
              <a:gd name="T55" fmla="*/ 2147483646 h 1150"/>
              <a:gd name="T56" fmla="*/ 2147483646 w 554"/>
              <a:gd name="T57" fmla="*/ 2147483646 h 1150"/>
              <a:gd name="T58" fmla="*/ 2147483646 w 554"/>
              <a:gd name="T59" fmla="*/ 2147483646 h 1150"/>
              <a:gd name="T60" fmla="*/ 2147483646 w 554"/>
              <a:gd name="T61" fmla="*/ 2147483646 h 1150"/>
              <a:gd name="T62" fmla="*/ 2147483646 w 554"/>
              <a:gd name="T63" fmla="*/ 2147483646 h 1150"/>
              <a:gd name="T64" fmla="*/ 2147483646 w 554"/>
              <a:gd name="T65" fmla="*/ 2147483646 h 115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554"/>
              <a:gd name="T100" fmla="*/ 0 h 1150"/>
              <a:gd name="T101" fmla="*/ 554 w 554"/>
              <a:gd name="T102" fmla="*/ 1150 h 1150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554" h="1150">
                <a:moveTo>
                  <a:pt x="554" y="1150"/>
                </a:moveTo>
                <a:lnTo>
                  <a:pt x="0" y="1148"/>
                </a:lnTo>
                <a:lnTo>
                  <a:pt x="0" y="1116"/>
                </a:lnTo>
                <a:lnTo>
                  <a:pt x="0" y="132"/>
                </a:lnTo>
                <a:lnTo>
                  <a:pt x="4" y="110"/>
                </a:lnTo>
                <a:lnTo>
                  <a:pt x="8" y="90"/>
                </a:lnTo>
                <a:lnTo>
                  <a:pt x="16" y="74"/>
                </a:lnTo>
                <a:lnTo>
                  <a:pt x="26" y="58"/>
                </a:lnTo>
                <a:lnTo>
                  <a:pt x="36" y="46"/>
                </a:lnTo>
                <a:lnTo>
                  <a:pt x="46" y="36"/>
                </a:lnTo>
                <a:lnTo>
                  <a:pt x="58" y="26"/>
                </a:lnTo>
                <a:lnTo>
                  <a:pt x="70" y="20"/>
                </a:lnTo>
                <a:lnTo>
                  <a:pt x="94" y="10"/>
                </a:lnTo>
                <a:lnTo>
                  <a:pt x="114" y="4"/>
                </a:lnTo>
                <a:lnTo>
                  <a:pt x="134" y="0"/>
                </a:lnTo>
                <a:lnTo>
                  <a:pt x="394" y="0"/>
                </a:lnTo>
                <a:lnTo>
                  <a:pt x="420" y="0"/>
                </a:lnTo>
                <a:lnTo>
                  <a:pt x="444" y="4"/>
                </a:lnTo>
                <a:lnTo>
                  <a:pt x="466" y="10"/>
                </a:lnTo>
                <a:lnTo>
                  <a:pt x="484" y="18"/>
                </a:lnTo>
                <a:lnTo>
                  <a:pt x="500" y="28"/>
                </a:lnTo>
                <a:lnTo>
                  <a:pt x="512" y="38"/>
                </a:lnTo>
                <a:lnTo>
                  <a:pt x="522" y="52"/>
                </a:lnTo>
                <a:lnTo>
                  <a:pt x="532" y="64"/>
                </a:lnTo>
                <a:lnTo>
                  <a:pt x="538" y="76"/>
                </a:lnTo>
                <a:lnTo>
                  <a:pt x="544" y="90"/>
                </a:lnTo>
                <a:lnTo>
                  <a:pt x="552" y="112"/>
                </a:lnTo>
                <a:lnTo>
                  <a:pt x="554" y="128"/>
                </a:lnTo>
                <a:lnTo>
                  <a:pt x="554" y="134"/>
                </a:lnTo>
                <a:lnTo>
                  <a:pt x="554" y="1144"/>
                </a:lnTo>
                <a:lnTo>
                  <a:pt x="554" y="1150"/>
                </a:lnTo>
                <a:close/>
              </a:path>
            </a:pathLst>
          </a:custGeom>
          <a:solidFill>
            <a:srgbClr val="FFFFFF"/>
          </a:solidFill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089" name="Group 1828"/>
          <p:cNvGrpSpPr>
            <a:grpSpLocks/>
          </p:cNvGrpSpPr>
          <p:nvPr/>
        </p:nvGrpSpPr>
        <p:grpSpPr bwMode="auto">
          <a:xfrm>
            <a:off x="6924675" y="1666875"/>
            <a:ext cx="73025" cy="1492250"/>
            <a:chOff x="6924675" y="1584325"/>
            <a:chExt cx="73025" cy="1492250"/>
          </a:xfrm>
        </p:grpSpPr>
        <p:sp>
          <p:nvSpPr>
            <p:cNvPr id="3554" name="Freeform 420"/>
            <p:cNvSpPr>
              <a:spLocks/>
            </p:cNvSpPr>
            <p:nvPr/>
          </p:nvSpPr>
          <p:spPr bwMode="auto">
            <a:xfrm>
              <a:off x="6924675" y="1584325"/>
              <a:ext cx="66675" cy="3175"/>
            </a:xfrm>
            <a:custGeom>
              <a:avLst/>
              <a:gdLst>
                <a:gd name="T0" fmla="*/ 2147483646 w 42"/>
                <a:gd name="T1" fmla="*/ 2147483646 h 2"/>
                <a:gd name="T2" fmla="*/ 2147483646 w 42"/>
                <a:gd name="T3" fmla="*/ 2147483646 h 2"/>
                <a:gd name="T4" fmla="*/ 2147483646 w 42"/>
                <a:gd name="T5" fmla="*/ 2147483646 h 2"/>
                <a:gd name="T6" fmla="*/ 0 w 42"/>
                <a:gd name="T7" fmla="*/ 2147483646 h 2"/>
                <a:gd name="T8" fmla="*/ 0 w 42"/>
                <a:gd name="T9" fmla="*/ 2147483646 h 2"/>
                <a:gd name="T10" fmla="*/ 2147483646 w 42"/>
                <a:gd name="T11" fmla="*/ 0 h 2"/>
                <a:gd name="T12" fmla="*/ 2147483646 w 42"/>
                <a:gd name="T13" fmla="*/ 0 h 2"/>
                <a:gd name="T14" fmla="*/ 2147483646 w 42"/>
                <a:gd name="T15" fmla="*/ 2147483646 h 2"/>
                <a:gd name="T16" fmla="*/ 2147483646 w 42"/>
                <a:gd name="T17" fmla="*/ 2147483646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2"/>
                <a:gd name="T28" fmla="*/ 0 h 2"/>
                <a:gd name="T29" fmla="*/ 42 w 42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2" h="2">
                  <a:moveTo>
                    <a:pt x="42" y="2"/>
                  </a:moveTo>
                  <a:lnTo>
                    <a:pt x="42" y="2"/>
                  </a:lnTo>
                  <a:lnTo>
                    <a:pt x="22" y="2"/>
                  </a:lnTo>
                  <a:lnTo>
                    <a:pt x="0" y="2"/>
                  </a:lnTo>
                  <a:lnTo>
                    <a:pt x="22" y="0"/>
                  </a:lnTo>
                  <a:lnTo>
                    <a:pt x="32" y="0"/>
                  </a:lnTo>
                  <a:lnTo>
                    <a:pt x="42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55" name="Freeform 421"/>
            <p:cNvSpPr>
              <a:spLocks noEditPoints="1"/>
            </p:cNvSpPr>
            <p:nvPr/>
          </p:nvSpPr>
          <p:spPr bwMode="auto">
            <a:xfrm>
              <a:off x="6965950" y="1597025"/>
              <a:ext cx="25400" cy="15875"/>
            </a:xfrm>
            <a:custGeom>
              <a:avLst/>
              <a:gdLst>
                <a:gd name="T0" fmla="*/ 2147483646 w 16"/>
                <a:gd name="T1" fmla="*/ 0 h 10"/>
                <a:gd name="T2" fmla="*/ 2147483646 w 16"/>
                <a:gd name="T3" fmla="*/ 0 h 10"/>
                <a:gd name="T4" fmla="*/ 2147483646 w 16"/>
                <a:gd name="T5" fmla="*/ 2147483646 h 10"/>
                <a:gd name="T6" fmla="*/ 2147483646 w 16"/>
                <a:gd name="T7" fmla="*/ 2147483646 h 10"/>
                <a:gd name="T8" fmla="*/ 2147483646 w 16"/>
                <a:gd name="T9" fmla="*/ 2147483646 h 10"/>
                <a:gd name="T10" fmla="*/ 2147483646 w 16"/>
                <a:gd name="T11" fmla="*/ 2147483646 h 10"/>
                <a:gd name="T12" fmla="*/ 2147483646 w 16"/>
                <a:gd name="T13" fmla="*/ 2147483646 h 10"/>
                <a:gd name="T14" fmla="*/ 2147483646 w 16"/>
                <a:gd name="T15" fmla="*/ 2147483646 h 10"/>
                <a:gd name="T16" fmla="*/ 2147483646 w 16"/>
                <a:gd name="T17" fmla="*/ 2147483646 h 10"/>
                <a:gd name="T18" fmla="*/ 2147483646 w 16"/>
                <a:gd name="T19" fmla="*/ 0 h 10"/>
                <a:gd name="T20" fmla="*/ 2147483646 w 16"/>
                <a:gd name="T21" fmla="*/ 0 h 10"/>
                <a:gd name="T22" fmla="*/ 2147483646 w 16"/>
                <a:gd name="T23" fmla="*/ 0 h 10"/>
                <a:gd name="T24" fmla="*/ 2147483646 w 16"/>
                <a:gd name="T25" fmla="*/ 2147483646 h 10"/>
                <a:gd name="T26" fmla="*/ 2147483646 w 16"/>
                <a:gd name="T27" fmla="*/ 2147483646 h 10"/>
                <a:gd name="T28" fmla="*/ 2147483646 w 16"/>
                <a:gd name="T29" fmla="*/ 2147483646 h 10"/>
                <a:gd name="T30" fmla="*/ 2147483646 w 16"/>
                <a:gd name="T31" fmla="*/ 2147483646 h 10"/>
                <a:gd name="T32" fmla="*/ 2147483646 w 16"/>
                <a:gd name="T33" fmla="*/ 2147483646 h 10"/>
                <a:gd name="T34" fmla="*/ 2147483646 w 16"/>
                <a:gd name="T35" fmla="*/ 2147483646 h 10"/>
                <a:gd name="T36" fmla="*/ 2147483646 w 16"/>
                <a:gd name="T37" fmla="*/ 2147483646 h 10"/>
                <a:gd name="T38" fmla="*/ 0 w 16"/>
                <a:gd name="T39" fmla="*/ 2147483646 h 10"/>
                <a:gd name="T40" fmla="*/ 0 w 16"/>
                <a:gd name="T41" fmla="*/ 2147483646 h 10"/>
                <a:gd name="T42" fmla="*/ 2147483646 w 16"/>
                <a:gd name="T43" fmla="*/ 0 h 10"/>
                <a:gd name="T44" fmla="*/ 2147483646 w 16"/>
                <a:gd name="T45" fmla="*/ 0 h 10"/>
                <a:gd name="T46" fmla="*/ 2147483646 w 16"/>
                <a:gd name="T47" fmla="*/ 2147483646 h 10"/>
                <a:gd name="T48" fmla="*/ 2147483646 w 16"/>
                <a:gd name="T49" fmla="*/ 2147483646 h 10"/>
                <a:gd name="T50" fmla="*/ 2147483646 w 16"/>
                <a:gd name="T51" fmla="*/ 2147483646 h 10"/>
                <a:gd name="T52" fmla="*/ 2147483646 w 16"/>
                <a:gd name="T53" fmla="*/ 2147483646 h 10"/>
                <a:gd name="T54" fmla="*/ 2147483646 w 16"/>
                <a:gd name="T55" fmla="*/ 2147483646 h 10"/>
                <a:gd name="T56" fmla="*/ 2147483646 w 16"/>
                <a:gd name="T57" fmla="*/ 2147483646 h 10"/>
                <a:gd name="T58" fmla="*/ 2147483646 w 16"/>
                <a:gd name="T59" fmla="*/ 2147483646 h 10"/>
                <a:gd name="T60" fmla="*/ 2147483646 w 16"/>
                <a:gd name="T61" fmla="*/ 2147483646 h 10"/>
                <a:gd name="T62" fmla="*/ 2147483646 w 16"/>
                <a:gd name="T63" fmla="*/ 0 h 10"/>
                <a:gd name="T64" fmla="*/ 2147483646 w 16"/>
                <a:gd name="T65" fmla="*/ 2147483646 h 10"/>
                <a:gd name="T66" fmla="*/ 2147483646 w 16"/>
                <a:gd name="T67" fmla="*/ 2147483646 h 10"/>
                <a:gd name="T68" fmla="*/ 2147483646 w 16"/>
                <a:gd name="T69" fmla="*/ 2147483646 h 1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6"/>
                <a:gd name="T106" fmla="*/ 0 h 10"/>
                <a:gd name="T107" fmla="*/ 16 w 16"/>
                <a:gd name="T108" fmla="*/ 10 h 1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6" h="10">
                  <a:moveTo>
                    <a:pt x="4" y="0"/>
                  </a:moveTo>
                  <a:lnTo>
                    <a:pt x="4" y="0"/>
                  </a:lnTo>
                  <a:lnTo>
                    <a:pt x="2" y="2"/>
                  </a:lnTo>
                  <a:lnTo>
                    <a:pt x="2" y="6"/>
                  </a:lnTo>
                  <a:lnTo>
                    <a:pt x="2" y="8"/>
                  </a:lnTo>
                  <a:lnTo>
                    <a:pt x="6" y="8"/>
                  </a:lnTo>
                  <a:lnTo>
                    <a:pt x="4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16" y="2"/>
                  </a:lnTo>
                  <a:lnTo>
                    <a:pt x="16" y="6"/>
                  </a:lnTo>
                  <a:lnTo>
                    <a:pt x="14" y="10"/>
                  </a:lnTo>
                  <a:lnTo>
                    <a:pt x="10" y="10"/>
                  </a:lnTo>
                  <a:lnTo>
                    <a:pt x="4" y="10"/>
                  </a:lnTo>
                  <a:lnTo>
                    <a:pt x="2" y="8"/>
                  </a:lnTo>
                  <a:lnTo>
                    <a:pt x="0" y="4"/>
                  </a:lnTo>
                  <a:lnTo>
                    <a:pt x="0" y="2"/>
                  </a:lnTo>
                  <a:lnTo>
                    <a:pt x="4" y="0"/>
                  </a:lnTo>
                  <a:close/>
                  <a:moveTo>
                    <a:pt x="6" y="4"/>
                  </a:moveTo>
                  <a:lnTo>
                    <a:pt x="6" y="4"/>
                  </a:lnTo>
                  <a:lnTo>
                    <a:pt x="8" y="6"/>
                  </a:lnTo>
                  <a:lnTo>
                    <a:pt x="10" y="8"/>
                  </a:lnTo>
                  <a:lnTo>
                    <a:pt x="14" y="8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8" y="2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56" name="Freeform 422"/>
            <p:cNvSpPr>
              <a:spLocks/>
            </p:cNvSpPr>
            <p:nvPr/>
          </p:nvSpPr>
          <p:spPr bwMode="auto">
            <a:xfrm>
              <a:off x="6927850" y="1603375"/>
              <a:ext cx="15875" cy="3175"/>
            </a:xfrm>
            <a:custGeom>
              <a:avLst/>
              <a:gdLst>
                <a:gd name="T0" fmla="*/ 2147483646 w 10"/>
                <a:gd name="T1" fmla="*/ 0 h 2"/>
                <a:gd name="T2" fmla="*/ 2147483646 w 10"/>
                <a:gd name="T3" fmla="*/ 0 h 2"/>
                <a:gd name="T4" fmla="*/ 2147483646 w 10"/>
                <a:gd name="T5" fmla="*/ 2147483646 h 2"/>
                <a:gd name="T6" fmla="*/ 0 w 10"/>
                <a:gd name="T7" fmla="*/ 0 h 2"/>
                <a:gd name="T8" fmla="*/ 0 w 10"/>
                <a:gd name="T9" fmla="*/ 0 h 2"/>
                <a:gd name="T10" fmla="*/ 2147483646 w 10"/>
                <a:gd name="T11" fmla="*/ 0 h 2"/>
                <a:gd name="T12" fmla="*/ 2147483646 w 10"/>
                <a:gd name="T13" fmla="*/ 0 h 2"/>
                <a:gd name="T14" fmla="*/ 2147483646 w 10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2"/>
                <a:gd name="T26" fmla="*/ 10 w 10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2">
                  <a:moveTo>
                    <a:pt x="10" y="0"/>
                  </a:moveTo>
                  <a:lnTo>
                    <a:pt x="10" y="0"/>
                  </a:lnTo>
                  <a:lnTo>
                    <a:pt x="4" y="2"/>
                  </a:lnTo>
                  <a:lnTo>
                    <a:pt x="0" y="0"/>
                  </a:lnTo>
                  <a:lnTo>
                    <a:pt x="4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57" name="Freeform 423"/>
            <p:cNvSpPr>
              <a:spLocks/>
            </p:cNvSpPr>
            <p:nvPr/>
          </p:nvSpPr>
          <p:spPr bwMode="auto">
            <a:xfrm>
              <a:off x="6927850" y="1616075"/>
              <a:ext cx="25400" cy="6350"/>
            </a:xfrm>
            <a:custGeom>
              <a:avLst/>
              <a:gdLst>
                <a:gd name="T0" fmla="*/ 2147483646 w 16"/>
                <a:gd name="T1" fmla="*/ 2147483646 h 4"/>
                <a:gd name="T2" fmla="*/ 2147483646 w 16"/>
                <a:gd name="T3" fmla="*/ 2147483646 h 4"/>
                <a:gd name="T4" fmla="*/ 2147483646 w 16"/>
                <a:gd name="T5" fmla="*/ 2147483646 h 4"/>
                <a:gd name="T6" fmla="*/ 2147483646 w 16"/>
                <a:gd name="T7" fmla="*/ 2147483646 h 4"/>
                <a:gd name="T8" fmla="*/ 0 w 16"/>
                <a:gd name="T9" fmla="*/ 2147483646 h 4"/>
                <a:gd name="T10" fmla="*/ 0 w 16"/>
                <a:gd name="T11" fmla="*/ 2147483646 h 4"/>
                <a:gd name="T12" fmla="*/ 2147483646 w 16"/>
                <a:gd name="T13" fmla="*/ 2147483646 h 4"/>
                <a:gd name="T14" fmla="*/ 2147483646 w 16"/>
                <a:gd name="T15" fmla="*/ 0 h 4"/>
                <a:gd name="T16" fmla="*/ 2147483646 w 16"/>
                <a:gd name="T17" fmla="*/ 2147483646 h 4"/>
                <a:gd name="T18" fmla="*/ 2147483646 w 16"/>
                <a:gd name="T19" fmla="*/ 2147483646 h 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4"/>
                <a:gd name="T32" fmla="*/ 16 w 16"/>
                <a:gd name="T33" fmla="*/ 4 h 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4">
                  <a:moveTo>
                    <a:pt x="16" y="2"/>
                  </a:moveTo>
                  <a:lnTo>
                    <a:pt x="16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0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58" name="Freeform 424"/>
            <p:cNvSpPr>
              <a:spLocks/>
            </p:cNvSpPr>
            <p:nvPr/>
          </p:nvSpPr>
          <p:spPr bwMode="auto">
            <a:xfrm>
              <a:off x="6927850" y="1631950"/>
              <a:ext cx="12700" cy="3175"/>
            </a:xfrm>
            <a:custGeom>
              <a:avLst/>
              <a:gdLst>
                <a:gd name="T0" fmla="*/ 2147483646 w 8"/>
                <a:gd name="T1" fmla="*/ 0 h 2"/>
                <a:gd name="T2" fmla="*/ 2147483646 w 8"/>
                <a:gd name="T3" fmla="*/ 0 h 2"/>
                <a:gd name="T4" fmla="*/ 2147483646 w 8"/>
                <a:gd name="T5" fmla="*/ 2147483646 h 2"/>
                <a:gd name="T6" fmla="*/ 2147483646 w 8"/>
                <a:gd name="T7" fmla="*/ 2147483646 h 2"/>
                <a:gd name="T8" fmla="*/ 0 w 8"/>
                <a:gd name="T9" fmla="*/ 2147483646 h 2"/>
                <a:gd name="T10" fmla="*/ 0 w 8"/>
                <a:gd name="T11" fmla="*/ 2147483646 h 2"/>
                <a:gd name="T12" fmla="*/ 2147483646 w 8"/>
                <a:gd name="T13" fmla="*/ 2147483646 h 2"/>
                <a:gd name="T14" fmla="*/ 2147483646 w 8"/>
                <a:gd name="T15" fmla="*/ 2147483646 h 2"/>
                <a:gd name="T16" fmla="*/ 2147483646 w 8"/>
                <a:gd name="T17" fmla="*/ 0 h 2"/>
                <a:gd name="T18" fmla="*/ 2147483646 w 8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"/>
                <a:gd name="T31" fmla="*/ 0 h 2"/>
                <a:gd name="T32" fmla="*/ 8 w 8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" h="2">
                  <a:moveTo>
                    <a:pt x="8" y="0"/>
                  </a:moveTo>
                  <a:lnTo>
                    <a:pt x="8" y="0"/>
                  </a:lnTo>
                  <a:lnTo>
                    <a:pt x="8" y="2"/>
                  </a:lnTo>
                  <a:lnTo>
                    <a:pt x="6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4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59" name="Freeform 425"/>
            <p:cNvSpPr>
              <a:spLocks/>
            </p:cNvSpPr>
            <p:nvPr/>
          </p:nvSpPr>
          <p:spPr bwMode="auto">
            <a:xfrm>
              <a:off x="6927850" y="1647825"/>
              <a:ext cx="31750" cy="3175"/>
            </a:xfrm>
            <a:custGeom>
              <a:avLst/>
              <a:gdLst>
                <a:gd name="T0" fmla="*/ 2147483646 w 20"/>
                <a:gd name="T1" fmla="*/ 2147483646 h 2"/>
                <a:gd name="T2" fmla="*/ 2147483646 w 20"/>
                <a:gd name="T3" fmla="*/ 2147483646 h 2"/>
                <a:gd name="T4" fmla="*/ 2147483646 w 20"/>
                <a:gd name="T5" fmla="*/ 2147483646 h 2"/>
                <a:gd name="T6" fmla="*/ 0 w 20"/>
                <a:gd name="T7" fmla="*/ 2147483646 h 2"/>
                <a:gd name="T8" fmla="*/ 0 w 20"/>
                <a:gd name="T9" fmla="*/ 2147483646 h 2"/>
                <a:gd name="T10" fmla="*/ 2147483646 w 20"/>
                <a:gd name="T11" fmla="*/ 2147483646 h 2"/>
                <a:gd name="T12" fmla="*/ 2147483646 w 20"/>
                <a:gd name="T13" fmla="*/ 0 h 2"/>
                <a:gd name="T14" fmla="*/ 2147483646 w 20"/>
                <a:gd name="T15" fmla="*/ 2147483646 h 2"/>
                <a:gd name="T16" fmla="*/ 2147483646 w 20"/>
                <a:gd name="T17" fmla="*/ 2147483646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"/>
                <a:gd name="T28" fmla="*/ 0 h 2"/>
                <a:gd name="T29" fmla="*/ 20 w 20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" h="2">
                  <a:moveTo>
                    <a:pt x="20" y="2"/>
                  </a:moveTo>
                  <a:lnTo>
                    <a:pt x="20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4" y="2"/>
                  </a:lnTo>
                  <a:lnTo>
                    <a:pt x="10" y="0"/>
                  </a:lnTo>
                  <a:lnTo>
                    <a:pt x="2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60" name="Freeform 426"/>
            <p:cNvSpPr>
              <a:spLocks/>
            </p:cNvSpPr>
            <p:nvPr/>
          </p:nvSpPr>
          <p:spPr bwMode="auto">
            <a:xfrm>
              <a:off x="6927850" y="1663700"/>
              <a:ext cx="15875" cy="3175"/>
            </a:xfrm>
            <a:custGeom>
              <a:avLst/>
              <a:gdLst>
                <a:gd name="T0" fmla="*/ 2147483646 w 10"/>
                <a:gd name="T1" fmla="*/ 2147483646 h 2"/>
                <a:gd name="T2" fmla="*/ 2147483646 w 10"/>
                <a:gd name="T3" fmla="*/ 2147483646 h 2"/>
                <a:gd name="T4" fmla="*/ 2147483646 w 10"/>
                <a:gd name="T5" fmla="*/ 2147483646 h 2"/>
                <a:gd name="T6" fmla="*/ 0 w 10"/>
                <a:gd name="T7" fmla="*/ 2147483646 h 2"/>
                <a:gd name="T8" fmla="*/ 0 w 10"/>
                <a:gd name="T9" fmla="*/ 2147483646 h 2"/>
                <a:gd name="T10" fmla="*/ 2147483646 w 10"/>
                <a:gd name="T11" fmla="*/ 0 h 2"/>
                <a:gd name="T12" fmla="*/ 2147483646 w 10"/>
                <a:gd name="T13" fmla="*/ 2147483646 h 2"/>
                <a:gd name="T14" fmla="*/ 2147483646 w 10"/>
                <a:gd name="T15" fmla="*/ 2147483646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2"/>
                <a:gd name="T26" fmla="*/ 10 w 10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2">
                  <a:moveTo>
                    <a:pt x="10" y="2"/>
                  </a:moveTo>
                  <a:lnTo>
                    <a:pt x="10" y="2"/>
                  </a:lnTo>
                  <a:lnTo>
                    <a:pt x="4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61" name="Freeform 427"/>
            <p:cNvSpPr>
              <a:spLocks/>
            </p:cNvSpPr>
            <p:nvPr/>
          </p:nvSpPr>
          <p:spPr bwMode="auto">
            <a:xfrm>
              <a:off x="6927850" y="1679575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0 w 16"/>
                <a:gd name="T7" fmla="*/ 0 h 2"/>
                <a:gd name="T8" fmla="*/ 0 w 16"/>
                <a:gd name="T9" fmla="*/ 0 h 2"/>
                <a:gd name="T10" fmla="*/ 2147483646 w 16"/>
                <a:gd name="T11" fmla="*/ 0 h 2"/>
                <a:gd name="T12" fmla="*/ 2147483646 w 16"/>
                <a:gd name="T13" fmla="*/ 0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"/>
                <a:gd name="T22" fmla="*/ 0 h 2"/>
                <a:gd name="T23" fmla="*/ 16 w 16"/>
                <a:gd name="T24" fmla="*/ 2 h 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62" name="Freeform 428"/>
            <p:cNvSpPr>
              <a:spLocks/>
            </p:cNvSpPr>
            <p:nvPr/>
          </p:nvSpPr>
          <p:spPr bwMode="auto">
            <a:xfrm>
              <a:off x="6927850" y="1711325"/>
              <a:ext cx="31750" cy="3175"/>
            </a:xfrm>
            <a:custGeom>
              <a:avLst/>
              <a:gdLst>
                <a:gd name="T0" fmla="*/ 2147483646 w 20"/>
                <a:gd name="T1" fmla="*/ 0 h 2"/>
                <a:gd name="T2" fmla="*/ 2147483646 w 20"/>
                <a:gd name="T3" fmla="*/ 0 h 2"/>
                <a:gd name="T4" fmla="*/ 2147483646 w 20"/>
                <a:gd name="T5" fmla="*/ 2147483646 h 2"/>
                <a:gd name="T6" fmla="*/ 0 w 20"/>
                <a:gd name="T7" fmla="*/ 0 h 2"/>
                <a:gd name="T8" fmla="*/ 0 w 20"/>
                <a:gd name="T9" fmla="*/ 0 h 2"/>
                <a:gd name="T10" fmla="*/ 2147483646 w 20"/>
                <a:gd name="T11" fmla="*/ 0 h 2"/>
                <a:gd name="T12" fmla="*/ 2147483646 w 20"/>
                <a:gd name="T13" fmla="*/ 0 h 2"/>
                <a:gd name="T14" fmla="*/ 2147483646 w 20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"/>
                <a:gd name="T25" fmla="*/ 0 h 2"/>
                <a:gd name="T26" fmla="*/ 20 w 20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" h="2">
                  <a:moveTo>
                    <a:pt x="20" y="0"/>
                  </a:moveTo>
                  <a:lnTo>
                    <a:pt x="20" y="0"/>
                  </a:lnTo>
                  <a:lnTo>
                    <a:pt x="10" y="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63" name="Freeform 429"/>
            <p:cNvSpPr>
              <a:spLocks/>
            </p:cNvSpPr>
            <p:nvPr/>
          </p:nvSpPr>
          <p:spPr bwMode="auto">
            <a:xfrm>
              <a:off x="6927850" y="1727200"/>
              <a:ext cx="15875" cy="3175"/>
            </a:xfrm>
            <a:custGeom>
              <a:avLst/>
              <a:gdLst>
                <a:gd name="T0" fmla="*/ 2147483646 w 10"/>
                <a:gd name="T1" fmla="*/ 0 h 2"/>
                <a:gd name="T2" fmla="*/ 2147483646 w 10"/>
                <a:gd name="T3" fmla="*/ 0 h 2"/>
                <a:gd name="T4" fmla="*/ 2147483646 w 10"/>
                <a:gd name="T5" fmla="*/ 2147483646 h 2"/>
                <a:gd name="T6" fmla="*/ 0 w 10"/>
                <a:gd name="T7" fmla="*/ 0 h 2"/>
                <a:gd name="T8" fmla="*/ 0 w 10"/>
                <a:gd name="T9" fmla="*/ 0 h 2"/>
                <a:gd name="T10" fmla="*/ 2147483646 w 10"/>
                <a:gd name="T11" fmla="*/ 0 h 2"/>
                <a:gd name="T12" fmla="*/ 2147483646 w 10"/>
                <a:gd name="T13" fmla="*/ 0 h 2"/>
                <a:gd name="T14" fmla="*/ 2147483646 w 10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2"/>
                <a:gd name="T26" fmla="*/ 10 w 10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2">
                  <a:moveTo>
                    <a:pt x="10" y="0"/>
                  </a:moveTo>
                  <a:lnTo>
                    <a:pt x="10" y="0"/>
                  </a:lnTo>
                  <a:lnTo>
                    <a:pt x="6" y="2"/>
                  </a:lnTo>
                  <a:lnTo>
                    <a:pt x="0" y="0"/>
                  </a:lnTo>
                  <a:lnTo>
                    <a:pt x="4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64" name="Freeform 430"/>
            <p:cNvSpPr>
              <a:spLocks/>
            </p:cNvSpPr>
            <p:nvPr/>
          </p:nvSpPr>
          <p:spPr bwMode="auto">
            <a:xfrm>
              <a:off x="6924675" y="174307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0 w 18"/>
                <a:gd name="T7" fmla="*/ 0 h 2"/>
                <a:gd name="T8" fmla="*/ 0 w 18"/>
                <a:gd name="T9" fmla="*/ 0 h 2"/>
                <a:gd name="T10" fmla="*/ 2147483646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2"/>
                <a:gd name="T26" fmla="*/ 18 w 18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0" y="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65" name="Freeform 431"/>
            <p:cNvSpPr>
              <a:spLocks/>
            </p:cNvSpPr>
            <p:nvPr/>
          </p:nvSpPr>
          <p:spPr bwMode="auto">
            <a:xfrm>
              <a:off x="6927850" y="1755775"/>
              <a:ext cx="15875" cy="3175"/>
            </a:xfrm>
            <a:custGeom>
              <a:avLst/>
              <a:gdLst>
                <a:gd name="T0" fmla="*/ 2147483646 w 10"/>
                <a:gd name="T1" fmla="*/ 0 h 2"/>
                <a:gd name="T2" fmla="*/ 2147483646 w 10"/>
                <a:gd name="T3" fmla="*/ 0 h 2"/>
                <a:gd name="T4" fmla="*/ 2147483646 w 10"/>
                <a:gd name="T5" fmla="*/ 2147483646 h 2"/>
                <a:gd name="T6" fmla="*/ 2147483646 w 10"/>
                <a:gd name="T7" fmla="*/ 2147483646 h 2"/>
                <a:gd name="T8" fmla="*/ 0 w 10"/>
                <a:gd name="T9" fmla="*/ 2147483646 h 2"/>
                <a:gd name="T10" fmla="*/ 0 w 10"/>
                <a:gd name="T11" fmla="*/ 2147483646 h 2"/>
                <a:gd name="T12" fmla="*/ 2147483646 w 10"/>
                <a:gd name="T13" fmla="*/ 0 h 2"/>
                <a:gd name="T14" fmla="*/ 2147483646 w 10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2"/>
                <a:gd name="T26" fmla="*/ 10 w 10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2">
                  <a:moveTo>
                    <a:pt x="10" y="0"/>
                  </a:moveTo>
                  <a:lnTo>
                    <a:pt x="10" y="0"/>
                  </a:lnTo>
                  <a:lnTo>
                    <a:pt x="8" y="2"/>
                  </a:lnTo>
                  <a:lnTo>
                    <a:pt x="6" y="2"/>
                  </a:lnTo>
                  <a:lnTo>
                    <a:pt x="0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66" name="Freeform 432"/>
            <p:cNvSpPr>
              <a:spLocks/>
            </p:cNvSpPr>
            <p:nvPr/>
          </p:nvSpPr>
          <p:spPr bwMode="auto">
            <a:xfrm>
              <a:off x="6924675" y="1771650"/>
              <a:ext cx="34925" cy="3175"/>
            </a:xfrm>
            <a:custGeom>
              <a:avLst/>
              <a:gdLst>
                <a:gd name="T0" fmla="*/ 2147483646 w 22"/>
                <a:gd name="T1" fmla="*/ 0 h 2"/>
                <a:gd name="T2" fmla="*/ 2147483646 w 22"/>
                <a:gd name="T3" fmla="*/ 0 h 2"/>
                <a:gd name="T4" fmla="*/ 2147483646 w 22"/>
                <a:gd name="T5" fmla="*/ 2147483646 h 2"/>
                <a:gd name="T6" fmla="*/ 2147483646 w 22"/>
                <a:gd name="T7" fmla="*/ 2147483646 h 2"/>
                <a:gd name="T8" fmla="*/ 0 w 22"/>
                <a:gd name="T9" fmla="*/ 2147483646 h 2"/>
                <a:gd name="T10" fmla="*/ 0 w 22"/>
                <a:gd name="T11" fmla="*/ 2147483646 h 2"/>
                <a:gd name="T12" fmla="*/ 2147483646 w 22"/>
                <a:gd name="T13" fmla="*/ 0 h 2"/>
                <a:gd name="T14" fmla="*/ 2147483646 w 22"/>
                <a:gd name="T15" fmla="*/ 0 h 2"/>
                <a:gd name="T16" fmla="*/ 2147483646 w 22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"/>
                <a:gd name="T28" fmla="*/ 0 h 2"/>
                <a:gd name="T29" fmla="*/ 22 w 22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" h="2">
                  <a:moveTo>
                    <a:pt x="22" y="0"/>
                  </a:moveTo>
                  <a:lnTo>
                    <a:pt x="22" y="0"/>
                  </a:lnTo>
                  <a:lnTo>
                    <a:pt x="20" y="2"/>
                  </a:lnTo>
                  <a:lnTo>
                    <a:pt x="14" y="2"/>
                  </a:lnTo>
                  <a:lnTo>
                    <a:pt x="0" y="2"/>
                  </a:lnTo>
                  <a:lnTo>
                    <a:pt x="1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67" name="Freeform 433"/>
            <p:cNvSpPr>
              <a:spLocks/>
            </p:cNvSpPr>
            <p:nvPr/>
          </p:nvSpPr>
          <p:spPr bwMode="auto">
            <a:xfrm>
              <a:off x="6924675" y="1787525"/>
              <a:ext cx="19050" cy="3175"/>
            </a:xfrm>
            <a:custGeom>
              <a:avLst/>
              <a:gdLst>
                <a:gd name="T0" fmla="*/ 2147483646 w 12"/>
                <a:gd name="T1" fmla="*/ 2147483646 h 2"/>
                <a:gd name="T2" fmla="*/ 2147483646 w 12"/>
                <a:gd name="T3" fmla="*/ 2147483646 h 2"/>
                <a:gd name="T4" fmla="*/ 2147483646 w 12"/>
                <a:gd name="T5" fmla="*/ 2147483646 h 2"/>
                <a:gd name="T6" fmla="*/ 0 w 12"/>
                <a:gd name="T7" fmla="*/ 2147483646 h 2"/>
                <a:gd name="T8" fmla="*/ 0 w 12"/>
                <a:gd name="T9" fmla="*/ 2147483646 h 2"/>
                <a:gd name="T10" fmla="*/ 2147483646 w 12"/>
                <a:gd name="T11" fmla="*/ 0 h 2"/>
                <a:gd name="T12" fmla="*/ 2147483646 w 12"/>
                <a:gd name="T13" fmla="*/ 2147483646 h 2"/>
                <a:gd name="T14" fmla="*/ 2147483646 w 12"/>
                <a:gd name="T15" fmla="*/ 2147483646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"/>
                <a:gd name="T25" fmla="*/ 0 h 2"/>
                <a:gd name="T26" fmla="*/ 12 w 12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" h="2">
                  <a:moveTo>
                    <a:pt x="12" y="2"/>
                  </a:moveTo>
                  <a:lnTo>
                    <a:pt x="12" y="2"/>
                  </a:lnTo>
                  <a:lnTo>
                    <a:pt x="6" y="2"/>
                  </a:lnTo>
                  <a:lnTo>
                    <a:pt x="0" y="2"/>
                  </a:lnTo>
                  <a:lnTo>
                    <a:pt x="6" y="0"/>
                  </a:lnTo>
                  <a:lnTo>
                    <a:pt x="12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68" name="Freeform 434"/>
            <p:cNvSpPr>
              <a:spLocks/>
            </p:cNvSpPr>
            <p:nvPr/>
          </p:nvSpPr>
          <p:spPr bwMode="auto">
            <a:xfrm>
              <a:off x="6927850" y="1803400"/>
              <a:ext cx="25400" cy="3175"/>
            </a:xfrm>
            <a:custGeom>
              <a:avLst/>
              <a:gdLst>
                <a:gd name="T0" fmla="*/ 2147483646 w 16"/>
                <a:gd name="T1" fmla="*/ 2147483646 h 2"/>
                <a:gd name="T2" fmla="*/ 2147483646 w 16"/>
                <a:gd name="T3" fmla="*/ 2147483646 h 2"/>
                <a:gd name="T4" fmla="*/ 2147483646 w 16"/>
                <a:gd name="T5" fmla="*/ 2147483646 h 2"/>
                <a:gd name="T6" fmla="*/ 0 w 16"/>
                <a:gd name="T7" fmla="*/ 2147483646 h 2"/>
                <a:gd name="T8" fmla="*/ 0 w 16"/>
                <a:gd name="T9" fmla="*/ 2147483646 h 2"/>
                <a:gd name="T10" fmla="*/ 2147483646 w 16"/>
                <a:gd name="T11" fmla="*/ 0 h 2"/>
                <a:gd name="T12" fmla="*/ 2147483646 w 16"/>
                <a:gd name="T13" fmla="*/ 0 h 2"/>
                <a:gd name="T14" fmla="*/ 2147483646 w 16"/>
                <a:gd name="T15" fmla="*/ 2147483646 h 2"/>
                <a:gd name="T16" fmla="*/ 2147483646 w 16"/>
                <a:gd name="T17" fmla="*/ 2147483646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2"/>
                <a:gd name="T29" fmla="*/ 16 w 16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2">
                  <a:moveTo>
                    <a:pt x="16" y="2"/>
                  </a:moveTo>
                  <a:lnTo>
                    <a:pt x="16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69" name="Freeform 435"/>
            <p:cNvSpPr>
              <a:spLocks/>
            </p:cNvSpPr>
            <p:nvPr/>
          </p:nvSpPr>
          <p:spPr bwMode="auto">
            <a:xfrm>
              <a:off x="6924675" y="1831975"/>
              <a:ext cx="69850" cy="6350"/>
            </a:xfrm>
            <a:custGeom>
              <a:avLst/>
              <a:gdLst>
                <a:gd name="T0" fmla="*/ 2147483646 w 44"/>
                <a:gd name="T1" fmla="*/ 2147483646 h 4"/>
                <a:gd name="T2" fmla="*/ 2147483646 w 44"/>
                <a:gd name="T3" fmla="*/ 2147483646 h 4"/>
                <a:gd name="T4" fmla="*/ 2147483646 w 44"/>
                <a:gd name="T5" fmla="*/ 2147483646 h 4"/>
                <a:gd name="T6" fmla="*/ 2147483646 w 44"/>
                <a:gd name="T7" fmla="*/ 2147483646 h 4"/>
                <a:gd name="T8" fmla="*/ 2147483646 w 44"/>
                <a:gd name="T9" fmla="*/ 2147483646 h 4"/>
                <a:gd name="T10" fmla="*/ 0 w 44"/>
                <a:gd name="T11" fmla="*/ 2147483646 h 4"/>
                <a:gd name="T12" fmla="*/ 0 w 44"/>
                <a:gd name="T13" fmla="*/ 2147483646 h 4"/>
                <a:gd name="T14" fmla="*/ 2147483646 w 44"/>
                <a:gd name="T15" fmla="*/ 2147483646 h 4"/>
                <a:gd name="T16" fmla="*/ 2147483646 w 44"/>
                <a:gd name="T17" fmla="*/ 2147483646 h 4"/>
                <a:gd name="T18" fmla="*/ 2147483646 w 44"/>
                <a:gd name="T19" fmla="*/ 0 h 4"/>
                <a:gd name="T20" fmla="*/ 2147483646 w 44"/>
                <a:gd name="T21" fmla="*/ 0 h 4"/>
                <a:gd name="T22" fmla="*/ 2147483646 w 44"/>
                <a:gd name="T23" fmla="*/ 2147483646 h 4"/>
                <a:gd name="T24" fmla="*/ 2147483646 w 44"/>
                <a:gd name="T25" fmla="*/ 2147483646 h 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4"/>
                <a:gd name="T40" fmla="*/ 0 h 4"/>
                <a:gd name="T41" fmla="*/ 44 w 44"/>
                <a:gd name="T42" fmla="*/ 4 h 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4" h="4">
                  <a:moveTo>
                    <a:pt x="44" y="2"/>
                  </a:moveTo>
                  <a:lnTo>
                    <a:pt x="44" y="2"/>
                  </a:lnTo>
                  <a:lnTo>
                    <a:pt x="32" y="4"/>
                  </a:lnTo>
                  <a:lnTo>
                    <a:pt x="22" y="4"/>
                  </a:lnTo>
                  <a:lnTo>
                    <a:pt x="0" y="4"/>
                  </a:lnTo>
                  <a:lnTo>
                    <a:pt x="12" y="2"/>
                  </a:lnTo>
                  <a:lnTo>
                    <a:pt x="22" y="2"/>
                  </a:lnTo>
                  <a:lnTo>
                    <a:pt x="42" y="0"/>
                  </a:lnTo>
                  <a:lnTo>
                    <a:pt x="4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70" name="Freeform 436"/>
            <p:cNvSpPr>
              <a:spLocks/>
            </p:cNvSpPr>
            <p:nvPr/>
          </p:nvSpPr>
          <p:spPr bwMode="auto">
            <a:xfrm>
              <a:off x="6965950" y="1841500"/>
              <a:ext cx="28575" cy="19050"/>
            </a:xfrm>
            <a:custGeom>
              <a:avLst/>
              <a:gdLst>
                <a:gd name="T0" fmla="*/ 2147483646 w 18"/>
                <a:gd name="T1" fmla="*/ 2147483646 h 12"/>
                <a:gd name="T2" fmla="*/ 2147483646 w 18"/>
                <a:gd name="T3" fmla="*/ 2147483646 h 12"/>
                <a:gd name="T4" fmla="*/ 2147483646 w 18"/>
                <a:gd name="T5" fmla="*/ 2147483646 h 12"/>
                <a:gd name="T6" fmla="*/ 2147483646 w 18"/>
                <a:gd name="T7" fmla="*/ 2147483646 h 12"/>
                <a:gd name="T8" fmla="*/ 2147483646 w 18"/>
                <a:gd name="T9" fmla="*/ 2147483646 h 12"/>
                <a:gd name="T10" fmla="*/ 2147483646 w 18"/>
                <a:gd name="T11" fmla="*/ 2147483646 h 12"/>
                <a:gd name="T12" fmla="*/ 2147483646 w 18"/>
                <a:gd name="T13" fmla="*/ 2147483646 h 12"/>
                <a:gd name="T14" fmla="*/ 2147483646 w 18"/>
                <a:gd name="T15" fmla="*/ 2147483646 h 12"/>
                <a:gd name="T16" fmla="*/ 2147483646 w 18"/>
                <a:gd name="T17" fmla="*/ 2147483646 h 12"/>
                <a:gd name="T18" fmla="*/ 2147483646 w 18"/>
                <a:gd name="T19" fmla="*/ 2147483646 h 12"/>
                <a:gd name="T20" fmla="*/ 2147483646 w 18"/>
                <a:gd name="T21" fmla="*/ 2147483646 h 12"/>
                <a:gd name="T22" fmla="*/ 2147483646 w 18"/>
                <a:gd name="T23" fmla="*/ 2147483646 h 12"/>
                <a:gd name="T24" fmla="*/ 2147483646 w 18"/>
                <a:gd name="T25" fmla="*/ 2147483646 h 12"/>
                <a:gd name="T26" fmla="*/ 2147483646 w 18"/>
                <a:gd name="T27" fmla="*/ 2147483646 h 12"/>
                <a:gd name="T28" fmla="*/ 2147483646 w 18"/>
                <a:gd name="T29" fmla="*/ 2147483646 h 12"/>
                <a:gd name="T30" fmla="*/ 2147483646 w 18"/>
                <a:gd name="T31" fmla="*/ 2147483646 h 12"/>
                <a:gd name="T32" fmla="*/ 0 w 18"/>
                <a:gd name="T33" fmla="*/ 2147483646 h 12"/>
                <a:gd name="T34" fmla="*/ 0 w 18"/>
                <a:gd name="T35" fmla="*/ 2147483646 h 12"/>
                <a:gd name="T36" fmla="*/ 0 w 18"/>
                <a:gd name="T37" fmla="*/ 2147483646 h 12"/>
                <a:gd name="T38" fmla="*/ 2147483646 w 18"/>
                <a:gd name="T39" fmla="*/ 2147483646 h 12"/>
                <a:gd name="T40" fmla="*/ 2147483646 w 18"/>
                <a:gd name="T41" fmla="*/ 2147483646 h 12"/>
                <a:gd name="T42" fmla="*/ 2147483646 w 18"/>
                <a:gd name="T43" fmla="*/ 2147483646 h 12"/>
                <a:gd name="T44" fmla="*/ 2147483646 w 18"/>
                <a:gd name="T45" fmla="*/ 2147483646 h 12"/>
                <a:gd name="T46" fmla="*/ 2147483646 w 18"/>
                <a:gd name="T47" fmla="*/ 2147483646 h 12"/>
                <a:gd name="T48" fmla="*/ 2147483646 w 18"/>
                <a:gd name="T49" fmla="*/ 2147483646 h 12"/>
                <a:gd name="T50" fmla="*/ 2147483646 w 18"/>
                <a:gd name="T51" fmla="*/ 2147483646 h 12"/>
                <a:gd name="T52" fmla="*/ 2147483646 w 18"/>
                <a:gd name="T53" fmla="*/ 2147483646 h 12"/>
                <a:gd name="T54" fmla="*/ 2147483646 w 18"/>
                <a:gd name="T55" fmla="*/ 2147483646 h 12"/>
                <a:gd name="T56" fmla="*/ 2147483646 w 18"/>
                <a:gd name="T57" fmla="*/ 2147483646 h 12"/>
                <a:gd name="T58" fmla="*/ 2147483646 w 18"/>
                <a:gd name="T59" fmla="*/ 2147483646 h 12"/>
                <a:gd name="T60" fmla="*/ 2147483646 w 18"/>
                <a:gd name="T61" fmla="*/ 2147483646 h 12"/>
                <a:gd name="T62" fmla="*/ 2147483646 w 18"/>
                <a:gd name="T63" fmla="*/ 0 h 12"/>
                <a:gd name="T64" fmla="*/ 2147483646 w 18"/>
                <a:gd name="T65" fmla="*/ 0 h 12"/>
                <a:gd name="T66" fmla="*/ 2147483646 w 18"/>
                <a:gd name="T67" fmla="*/ 2147483646 h 12"/>
                <a:gd name="T68" fmla="*/ 2147483646 w 18"/>
                <a:gd name="T69" fmla="*/ 2147483646 h 12"/>
                <a:gd name="T70" fmla="*/ 2147483646 w 18"/>
                <a:gd name="T71" fmla="*/ 2147483646 h 12"/>
                <a:gd name="T72" fmla="*/ 2147483646 w 18"/>
                <a:gd name="T73" fmla="*/ 2147483646 h 12"/>
                <a:gd name="T74" fmla="*/ 2147483646 w 18"/>
                <a:gd name="T75" fmla="*/ 2147483646 h 12"/>
                <a:gd name="T76" fmla="*/ 2147483646 w 18"/>
                <a:gd name="T77" fmla="*/ 2147483646 h 12"/>
                <a:gd name="T78" fmla="*/ 2147483646 w 18"/>
                <a:gd name="T79" fmla="*/ 2147483646 h 1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8"/>
                <a:gd name="T121" fmla="*/ 0 h 12"/>
                <a:gd name="T122" fmla="*/ 18 w 18"/>
                <a:gd name="T123" fmla="*/ 12 h 1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8" h="12">
                  <a:moveTo>
                    <a:pt x="12" y="12"/>
                  </a:moveTo>
                  <a:lnTo>
                    <a:pt x="12" y="12"/>
                  </a:lnTo>
                  <a:lnTo>
                    <a:pt x="12" y="10"/>
                  </a:lnTo>
                  <a:lnTo>
                    <a:pt x="14" y="10"/>
                  </a:lnTo>
                  <a:lnTo>
                    <a:pt x="14" y="8"/>
                  </a:lnTo>
                  <a:lnTo>
                    <a:pt x="14" y="4"/>
                  </a:lnTo>
                  <a:lnTo>
                    <a:pt x="12" y="4"/>
                  </a:lnTo>
                  <a:lnTo>
                    <a:pt x="8" y="4"/>
                  </a:lnTo>
                  <a:lnTo>
                    <a:pt x="8" y="8"/>
                  </a:lnTo>
                  <a:lnTo>
                    <a:pt x="10" y="12"/>
                  </a:lnTo>
                  <a:lnTo>
                    <a:pt x="6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2" y="4"/>
                  </a:lnTo>
                  <a:lnTo>
                    <a:pt x="2" y="6"/>
                  </a:lnTo>
                  <a:lnTo>
                    <a:pt x="2" y="8"/>
                  </a:lnTo>
                  <a:lnTo>
                    <a:pt x="6" y="10"/>
                  </a:lnTo>
                  <a:lnTo>
                    <a:pt x="6" y="8"/>
                  </a:lnTo>
                  <a:lnTo>
                    <a:pt x="6" y="6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8"/>
                  </a:lnTo>
                  <a:lnTo>
                    <a:pt x="18" y="10"/>
                  </a:lnTo>
                  <a:lnTo>
                    <a:pt x="16" y="12"/>
                  </a:lnTo>
                  <a:lnTo>
                    <a:pt x="12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71" name="Freeform 438"/>
            <p:cNvSpPr>
              <a:spLocks/>
            </p:cNvSpPr>
            <p:nvPr/>
          </p:nvSpPr>
          <p:spPr bwMode="auto">
            <a:xfrm>
              <a:off x="6924675" y="1819275"/>
              <a:ext cx="22225" cy="3175"/>
            </a:xfrm>
            <a:custGeom>
              <a:avLst/>
              <a:gdLst>
                <a:gd name="T0" fmla="*/ 2147483646 w 14"/>
                <a:gd name="T1" fmla="*/ 0 h 2"/>
                <a:gd name="T2" fmla="*/ 2147483646 w 14"/>
                <a:gd name="T3" fmla="*/ 0 h 2"/>
                <a:gd name="T4" fmla="*/ 2147483646 w 14"/>
                <a:gd name="T5" fmla="*/ 2147483646 h 2"/>
                <a:gd name="T6" fmla="*/ 2147483646 w 14"/>
                <a:gd name="T7" fmla="*/ 2147483646 h 2"/>
                <a:gd name="T8" fmla="*/ 0 w 14"/>
                <a:gd name="T9" fmla="*/ 2147483646 h 2"/>
                <a:gd name="T10" fmla="*/ 0 w 14"/>
                <a:gd name="T11" fmla="*/ 2147483646 h 2"/>
                <a:gd name="T12" fmla="*/ 2147483646 w 14"/>
                <a:gd name="T13" fmla="*/ 0 h 2"/>
                <a:gd name="T14" fmla="*/ 2147483646 w 14"/>
                <a:gd name="T15" fmla="*/ 0 h 2"/>
                <a:gd name="T16" fmla="*/ 2147483646 w 14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2"/>
                <a:gd name="T29" fmla="*/ 14 w 14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2">
                  <a:moveTo>
                    <a:pt x="14" y="0"/>
                  </a:moveTo>
                  <a:lnTo>
                    <a:pt x="14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72" name="Freeform 439"/>
            <p:cNvSpPr>
              <a:spLocks/>
            </p:cNvSpPr>
            <p:nvPr/>
          </p:nvSpPr>
          <p:spPr bwMode="auto">
            <a:xfrm>
              <a:off x="6927850" y="1851025"/>
              <a:ext cx="15875" cy="3175"/>
            </a:xfrm>
            <a:custGeom>
              <a:avLst/>
              <a:gdLst>
                <a:gd name="T0" fmla="*/ 2147483646 w 10"/>
                <a:gd name="T1" fmla="*/ 0 h 2"/>
                <a:gd name="T2" fmla="*/ 2147483646 w 10"/>
                <a:gd name="T3" fmla="*/ 0 h 2"/>
                <a:gd name="T4" fmla="*/ 2147483646 w 10"/>
                <a:gd name="T5" fmla="*/ 2147483646 h 2"/>
                <a:gd name="T6" fmla="*/ 0 w 10"/>
                <a:gd name="T7" fmla="*/ 0 h 2"/>
                <a:gd name="T8" fmla="*/ 0 w 10"/>
                <a:gd name="T9" fmla="*/ 0 h 2"/>
                <a:gd name="T10" fmla="*/ 2147483646 w 10"/>
                <a:gd name="T11" fmla="*/ 0 h 2"/>
                <a:gd name="T12" fmla="*/ 2147483646 w 10"/>
                <a:gd name="T13" fmla="*/ 0 h 2"/>
                <a:gd name="T14" fmla="*/ 2147483646 w 10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2"/>
                <a:gd name="T26" fmla="*/ 10 w 10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2">
                  <a:moveTo>
                    <a:pt x="10" y="0"/>
                  </a:moveTo>
                  <a:lnTo>
                    <a:pt x="10" y="0"/>
                  </a:lnTo>
                  <a:lnTo>
                    <a:pt x="6" y="2"/>
                  </a:lnTo>
                  <a:lnTo>
                    <a:pt x="0" y="0"/>
                  </a:lnTo>
                  <a:lnTo>
                    <a:pt x="4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73" name="Freeform 440"/>
            <p:cNvSpPr>
              <a:spLocks/>
            </p:cNvSpPr>
            <p:nvPr/>
          </p:nvSpPr>
          <p:spPr bwMode="auto">
            <a:xfrm>
              <a:off x="6927850" y="1866900"/>
              <a:ext cx="22225" cy="3175"/>
            </a:xfrm>
            <a:custGeom>
              <a:avLst/>
              <a:gdLst>
                <a:gd name="T0" fmla="*/ 2147483646 w 14"/>
                <a:gd name="T1" fmla="*/ 0 h 2"/>
                <a:gd name="T2" fmla="*/ 2147483646 w 14"/>
                <a:gd name="T3" fmla="*/ 0 h 2"/>
                <a:gd name="T4" fmla="*/ 2147483646 w 14"/>
                <a:gd name="T5" fmla="*/ 0 h 2"/>
                <a:gd name="T6" fmla="*/ 2147483646 w 14"/>
                <a:gd name="T7" fmla="*/ 2147483646 h 2"/>
                <a:gd name="T8" fmla="*/ 0 w 14"/>
                <a:gd name="T9" fmla="*/ 0 h 2"/>
                <a:gd name="T10" fmla="*/ 0 w 14"/>
                <a:gd name="T11" fmla="*/ 0 h 2"/>
                <a:gd name="T12" fmla="*/ 2147483646 w 14"/>
                <a:gd name="T13" fmla="*/ 0 h 2"/>
                <a:gd name="T14" fmla="*/ 2147483646 w 14"/>
                <a:gd name="T15" fmla="*/ 0 h 2"/>
                <a:gd name="T16" fmla="*/ 2147483646 w 14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2"/>
                <a:gd name="T29" fmla="*/ 14 w 14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2">
                  <a:moveTo>
                    <a:pt x="14" y="0"/>
                  </a:moveTo>
                  <a:lnTo>
                    <a:pt x="14" y="0"/>
                  </a:lnTo>
                  <a:lnTo>
                    <a:pt x="12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74" name="Freeform 441"/>
            <p:cNvSpPr>
              <a:spLocks/>
            </p:cNvSpPr>
            <p:nvPr/>
          </p:nvSpPr>
          <p:spPr bwMode="auto">
            <a:xfrm>
              <a:off x="6927850" y="1892300"/>
              <a:ext cx="50800" cy="6350"/>
            </a:xfrm>
            <a:custGeom>
              <a:avLst/>
              <a:gdLst>
                <a:gd name="T0" fmla="*/ 2147483646 w 32"/>
                <a:gd name="T1" fmla="*/ 2147483646 h 4"/>
                <a:gd name="T2" fmla="*/ 2147483646 w 32"/>
                <a:gd name="T3" fmla="*/ 2147483646 h 4"/>
                <a:gd name="T4" fmla="*/ 2147483646 w 32"/>
                <a:gd name="T5" fmla="*/ 2147483646 h 4"/>
                <a:gd name="T6" fmla="*/ 0 w 32"/>
                <a:gd name="T7" fmla="*/ 2147483646 h 4"/>
                <a:gd name="T8" fmla="*/ 0 w 32"/>
                <a:gd name="T9" fmla="*/ 2147483646 h 4"/>
                <a:gd name="T10" fmla="*/ 2147483646 w 32"/>
                <a:gd name="T11" fmla="*/ 2147483646 h 4"/>
                <a:gd name="T12" fmla="*/ 2147483646 w 32"/>
                <a:gd name="T13" fmla="*/ 2147483646 h 4"/>
                <a:gd name="T14" fmla="*/ 2147483646 w 32"/>
                <a:gd name="T15" fmla="*/ 2147483646 h 4"/>
                <a:gd name="T16" fmla="*/ 2147483646 w 32"/>
                <a:gd name="T17" fmla="*/ 0 h 4"/>
                <a:gd name="T18" fmla="*/ 2147483646 w 32"/>
                <a:gd name="T19" fmla="*/ 0 h 4"/>
                <a:gd name="T20" fmla="*/ 2147483646 w 32"/>
                <a:gd name="T21" fmla="*/ 2147483646 h 4"/>
                <a:gd name="T22" fmla="*/ 2147483646 w 32"/>
                <a:gd name="T23" fmla="*/ 2147483646 h 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"/>
                <a:gd name="T37" fmla="*/ 0 h 4"/>
                <a:gd name="T38" fmla="*/ 32 w 32"/>
                <a:gd name="T39" fmla="*/ 4 h 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" h="4">
                  <a:moveTo>
                    <a:pt x="32" y="4"/>
                  </a:moveTo>
                  <a:lnTo>
                    <a:pt x="32" y="4"/>
                  </a:lnTo>
                  <a:lnTo>
                    <a:pt x="16" y="4"/>
                  </a:lnTo>
                  <a:lnTo>
                    <a:pt x="0" y="4"/>
                  </a:lnTo>
                  <a:lnTo>
                    <a:pt x="6" y="2"/>
                  </a:lnTo>
                  <a:lnTo>
                    <a:pt x="14" y="2"/>
                  </a:lnTo>
                  <a:lnTo>
                    <a:pt x="22" y="2"/>
                  </a:lnTo>
                  <a:lnTo>
                    <a:pt x="30" y="0"/>
                  </a:lnTo>
                  <a:lnTo>
                    <a:pt x="32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75" name="Freeform 442"/>
            <p:cNvSpPr>
              <a:spLocks/>
            </p:cNvSpPr>
            <p:nvPr/>
          </p:nvSpPr>
          <p:spPr bwMode="auto">
            <a:xfrm>
              <a:off x="6924675" y="1882775"/>
              <a:ext cx="22225" cy="1588"/>
            </a:xfrm>
            <a:custGeom>
              <a:avLst/>
              <a:gdLst>
                <a:gd name="T0" fmla="*/ 2147483646 w 14"/>
                <a:gd name="T1" fmla="*/ 0 h 1588"/>
                <a:gd name="T2" fmla="*/ 2147483646 w 14"/>
                <a:gd name="T3" fmla="*/ 0 h 1588"/>
                <a:gd name="T4" fmla="*/ 2147483646 w 14"/>
                <a:gd name="T5" fmla="*/ 0 h 1588"/>
                <a:gd name="T6" fmla="*/ 0 w 14"/>
                <a:gd name="T7" fmla="*/ 0 h 1588"/>
                <a:gd name="T8" fmla="*/ 0 w 14"/>
                <a:gd name="T9" fmla="*/ 0 h 1588"/>
                <a:gd name="T10" fmla="*/ 2147483646 w 14"/>
                <a:gd name="T11" fmla="*/ 0 h 1588"/>
                <a:gd name="T12" fmla="*/ 2147483646 w 14"/>
                <a:gd name="T13" fmla="*/ 0 h 1588"/>
                <a:gd name="T14" fmla="*/ 2147483646 w 14"/>
                <a:gd name="T15" fmla="*/ 0 h 15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"/>
                <a:gd name="T25" fmla="*/ 0 h 1588"/>
                <a:gd name="T26" fmla="*/ 14 w 14"/>
                <a:gd name="T27" fmla="*/ 1588 h 15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" h="1588">
                  <a:moveTo>
                    <a:pt x="14" y="0"/>
                  </a:moveTo>
                  <a:lnTo>
                    <a:pt x="14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8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76" name="Freeform 443"/>
            <p:cNvSpPr>
              <a:spLocks/>
            </p:cNvSpPr>
            <p:nvPr/>
          </p:nvSpPr>
          <p:spPr bwMode="auto">
            <a:xfrm>
              <a:off x="6924675" y="1911350"/>
              <a:ext cx="22225" cy="3175"/>
            </a:xfrm>
            <a:custGeom>
              <a:avLst/>
              <a:gdLst>
                <a:gd name="T0" fmla="*/ 2147483646 w 14"/>
                <a:gd name="T1" fmla="*/ 2147483646 h 2"/>
                <a:gd name="T2" fmla="*/ 2147483646 w 14"/>
                <a:gd name="T3" fmla="*/ 2147483646 h 2"/>
                <a:gd name="T4" fmla="*/ 2147483646 w 14"/>
                <a:gd name="T5" fmla="*/ 2147483646 h 2"/>
                <a:gd name="T6" fmla="*/ 2147483646 w 14"/>
                <a:gd name="T7" fmla="*/ 2147483646 h 2"/>
                <a:gd name="T8" fmla="*/ 0 w 14"/>
                <a:gd name="T9" fmla="*/ 2147483646 h 2"/>
                <a:gd name="T10" fmla="*/ 0 w 14"/>
                <a:gd name="T11" fmla="*/ 2147483646 h 2"/>
                <a:gd name="T12" fmla="*/ 2147483646 w 14"/>
                <a:gd name="T13" fmla="*/ 0 h 2"/>
                <a:gd name="T14" fmla="*/ 2147483646 w 14"/>
                <a:gd name="T15" fmla="*/ 2147483646 h 2"/>
                <a:gd name="T16" fmla="*/ 2147483646 w 14"/>
                <a:gd name="T17" fmla="*/ 2147483646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2"/>
                <a:gd name="T29" fmla="*/ 14 w 14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2">
                  <a:moveTo>
                    <a:pt x="14" y="2"/>
                  </a:moveTo>
                  <a:lnTo>
                    <a:pt x="14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1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77" name="Freeform 444"/>
            <p:cNvSpPr>
              <a:spLocks/>
            </p:cNvSpPr>
            <p:nvPr/>
          </p:nvSpPr>
          <p:spPr bwMode="auto">
            <a:xfrm>
              <a:off x="6924675" y="1927225"/>
              <a:ext cx="28575" cy="3175"/>
            </a:xfrm>
            <a:custGeom>
              <a:avLst/>
              <a:gdLst>
                <a:gd name="T0" fmla="*/ 2147483646 w 18"/>
                <a:gd name="T1" fmla="*/ 2147483646 h 2"/>
                <a:gd name="T2" fmla="*/ 2147483646 w 18"/>
                <a:gd name="T3" fmla="*/ 2147483646 h 2"/>
                <a:gd name="T4" fmla="*/ 2147483646 w 18"/>
                <a:gd name="T5" fmla="*/ 2147483646 h 2"/>
                <a:gd name="T6" fmla="*/ 0 w 18"/>
                <a:gd name="T7" fmla="*/ 2147483646 h 2"/>
                <a:gd name="T8" fmla="*/ 0 w 18"/>
                <a:gd name="T9" fmla="*/ 2147483646 h 2"/>
                <a:gd name="T10" fmla="*/ 2147483646 w 18"/>
                <a:gd name="T11" fmla="*/ 0 h 2"/>
                <a:gd name="T12" fmla="*/ 2147483646 w 18"/>
                <a:gd name="T13" fmla="*/ 2147483646 h 2"/>
                <a:gd name="T14" fmla="*/ 2147483646 w 18"/>
                <a:gd name="T15" fmla="*/ 2147483646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2"/>
                <a:gd name="T26" fmla="*/ 18 w 18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2">
                  <a:moveTo>
                    <a:pt x="18" y="2"/>
                  </a:moveTo>
                  <a:lnTo>
                    <a:pt x="18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78" name="Freeform 445"/>
            <p:cNvSpPr>
              <a:spLocks/>
            </p:cNvSpPr>
            <p:nvPr/>
          </p:nvSpPr>
          <p:spPr bwMode="auto">
            <a:xfrm>
              <a:off x="6927850" y="1958975"/>
              <a:ext cx="63500" cy="3175"/>
            </a:xfrm>
            <a:custGeom>
              <a:avLst/>
              <a:gdLst>
                <a:gd name="T0" fmla="*/ 2147483646 w 40"/>
                <a:gd name="T1" fmla="*/ 0 h 2"/>
                <a:gd name="T2" fmla="*/ 2147483646 w 40"/>
                <a:gd name="T3" fmla="*/ 0 h 2"/>
                <a:gd name="T4" fmla="*/ 2147483646 w 40"/>
                <a:gd name="T5" fmla="*/ 2147483646 h 2"/>
                <a:gd name="T6" fmla="*/ 2147483646 w 40"/>
                <a:gd name="T7" fmla="*/ 2147483646 h 2"/>
                <a:gd name="T8" fmla="*/ 2147483646 w 40"/>
                <a:gd name="T9" fmla="*/ 2147483646 h 2"/>
                <a:gd name="T10" fmla="*/ 2147483646 w 40"/>
                <a:gd name="T11" fmla="*/ 2147483646 h 2"/>
                <a:gd name="T12" fmla="*/ 2147483646 w 40"/>
                <a:gd name="T13" fmla="*/ 2147483646 h 2"/>
                <a:gd name="T14" fmla="*/ 2147483646 w 40"/>
                <a:gd name="T15" fmla="*/ 2147483646 h 2"/>
                <a:gd name="T16" fmla="*/ 0 w 40"/>
                <a:gd name="T17" fmla="*/ 2147483646 h 2"/>
                <a:gd name="T18" fmla="*/ 0 w 40"/>
                <a:gd name="T19" fmla="*/ 2147483646 h 2"/>
                <a:gd name="T20" fmla="*/ 2147483646 w 40"/>
                <a:gd name="T21" fmla="*/ 0 h 2"/>
                <a:gd name="T22" fmla="*/ 2147483646 w 40"/>
                <a:gd name="T23" fmla="*/ 0 h 2"/>
                <a:gd name="T24" fmla="*/ 2147483646 w 40"/>
                <a:gd name="T25" fmla="*/ 0 h 2"/>
                <a:gd name="T26" fmla="*/ 2147483646 w 40"/>
                <a:gd name="T27" fmla="*/ 0 h 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0"/>
                <a:gd name="T43" fmla="*/ 0 h 2"/>
                <a:gd name="T44" fmla="*/ 40 w 40"/>
                <a:gd name="T45" fmla="*/ 2 h 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0" h="2">
                  <a:moveTo>
                    <a:pt x="40" y="0"/>
                  </a:moveTo>
                  <a:lnTo>
                    <a:pt x="40" y="0"/>
                  </a:lnTo>
                  <a:lnTo>
                    <a:pt x="36" y="2"/>
                  </a:lnTo>
                  <a:lnTo>
                    <a:pt x="30" y="2"/>
                  </a:lnTo>
                  <a:lnTo>
                    <a:pt x="20" y="2"/>
                  </a:lnTo>
                  <a:lnTo>
                    <a:pt x="10" y="2"/>
                  </a:lnTo>
                  <a:lnTo>
                    <a:pt x="4" y="2"/>
                  </a:lnTo>
                  <a:lnTo>
                    <a:pt x="0" y="2"/>
                  </a:lnTo>
                  <a:lnTo>
                    <a:pt x="20" y="0"/>
                  </a:lnTo>
                  <a:lnTo>
                    <a:pt x="3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79" name="Freeform 446"/>
            <p:cNvSpPr>
              <a:spLocks/>
            </p:cNvSpPr>
            <p:nvPr/>
          </p:nvSpPr>
          <p:spPr bwMode="auto">
            <a:xfrm>
              <a:off x="6927850" y="1943100"/>
              <a:ext cx="19050" cy="3175"/>
            </a:xfrm>
            <a:custGeom>
              <a:avLst/>
              <a:gdLst>
                <a:gd name="T0" fmla="*/ 2147483646 w 12"/>
                <a:gd name="T1" fmla="*/ 0 h 2"/>
                <a:gd name="T2" fmla="*/ 2147483646 w 12"/>
                <a:gd name="T3" fmla="*/ 0 h 2"/>
                <a:gd name="T4" fmla="*/ 2147483646 w 12"/>
                <a:gd name="T5" fmla="*/ 2147483646 h 2"/>
                <a:gd name="T6" fmla="*/ 2147483646 w 12"/>
                <a:gd name="T7" fmla="*/ 2147483646 h 2"/>
                <a:gd name="T8" fmla="*/ 0 w 12"/>
                <a:gd name="T9" fmla="*/ 2147483646 h 2"/>
                <a:gd name="T10" fmla="*/ 0 w 12"/>
                <a:gd name="T11" fmla="*/ 2147483646 h 2"/>
                <a:gd name="T12" fmla="*/ 2147483646 w 12"/>
                <a:gd name="T13" fmla="*/ 0 h 2"/>
                <a:gd name="T14" fmla="*/ 2147483646 w 12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"/>
                <a:gd name="T25" fmla="*/ 0 h 2"/>
                <a:gd name="T26" fmla="*/ 12 w 12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" h="2">
                  <a:moveTo>
                    <a:pt x="12" y="0"/>
                  </a:moveTo>
                  <a:lnTo>
                    <a:pt x="12" y="0"/>
                  </a:lnTo>
                  <a:lnTo>
                    <a:pt x="10" y="2"/>
                  </a:lnTo>
                  <a:lnTo>
                    <a:pt x="6" y="2"/>
                  </a:lnTo>
                  <a:lnTo>
                    <a:pt x="0" y="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0" name="Freeform 447"/>
            <p:cNvSpPr>
              <a:spLocks/>
            </p:cNvSpPr>
            <p:nvPr/>
          </p:nvSpPr>
          <p:spPr bwMode="auto">
            <a:xfrm>
              <a:off x="6924675" y="1974850"/>
              <a:ext cx="22225" cy="3175"/>
            </a:xfrm>
            <a:custGeom>
              <a:avLst/>
              <a:gdLst>
                <a:gd name="T0" fmla="*/ 2147483646 w 14"/>
                <a:gd name="T1" fmla="*/ 2147483646 h 2"/>
                <a:gd name="T2" fmla="*/ 2147483646 w 14"/>
                <a:gd name="T3" fmla="*/ 2147483646 h 2"/>
                <a:gd name="T4" fmla="*/ 2147483646 w 14"/>
                <a:gd name="T5" fmla="*/ 2147483646 h 2"/>
                <a:gd name="T6" fmla="*/ 0 w 14"/>
                <a:gd name="T7" fmla="*/ 2147483646 h 2"/>
                <a:gd name="T8" fmla="*/ 0 w 14"/>
                <a:gd name="T9" fmla="*/ 2147483646 h 2"/>
                <a:gd name="T10" fmla="*/ 2147483646 w 14"/>
                <a:gd name="T11" fmla="*/ 0 h 2"/>
                <a:gd name="T12" fmla="*/ 2147483646 w 14"/>
                <a:gd name="T13" fmla="*/ 2147483646 h 2"/>
                <a:gd name="T14" fmla="*/ 2147483646 w 14"/>
                <a:gd name="T15" fmla="*/ 2147483646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"/>
                <a:gd name="T25" fmla="*/ 0 h 2"/>
                <a:gd name="T26" fmla="*/ 14 w 14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" h="2">
                  <a:moveTo>
                    <a:pt x="14" y="2"/>
                  </a:moveTo>
                  <a:lnTo>
                    <a:pt x="14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6" y="0"/>
                  </a:lnTo>
                  <a:lnTo>
                    <a:pt x="1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1" name="Freeform 448"/>
            <p:cNvSpPr>
              <a:spLocks/>
            </p:cNvSpPr>
            <p:nvPr/>
          </p:nvSpPr>
          <p:spPr bwMode="auto">
            <a:xfrm>
              <a:off x="6927850" y="199072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0 w 18"/>
                <a:gd name="T7" fmla="*/ 0 h 2"/>
                <a:gd name="T8" fmla="*/ 0 w 18"/>
                <a:gd name="T9" fmla="*/ 0 h 2"/>
                <a:gd name="T10" fmla="*/ 2147483646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"/>
                <a:gd name="T29" fmla="*/ 18 w 18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4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2" name="Freeform 449"/>
            <p:cNvSpPr>
              <a:spLocks/>
            </p:cNvSpPr>
            <p:nvPr/>
          </p:nvSpPr>
          <p:spPr bwMode="auto">
            <a:xfrm>
              <a:off x="6927850" y="2019300"/>
              <a:ext cx="47625" cy="6350"/>
            </a:xfrm>
            <a:custGeom>
              <a:avLst/>
              <a:gdLst>
                <a:gd name="T0" fmla="*/ 2147483646 w 30"/>
                <a:gd name="T1" fmla="*/ 2147483646 h 4"/>
                <a:gd name="T2" fmla="*/ 2147483646 w 30"/>
                <a:gd name="T3" fmla="*/ 2147483646 h 4"/>
                <a:gd name="T4" fmla="*/ 2147483646 w 30"/>
                <a:gd name="T5" fmla="*/ 2147483646 h 4"/>
                <a:gd name="T6" fmla="*/ 2147483646 w 30"/>
                <a:gd name="T7" fmla="*/ 2147483646 h 4"/>
                <a:gd name="T8" fmla="*/ 0 w 30"/>
                <a:gd name="T9" fmla="*/ 2147483646 h 4"/>
                <a:gd name="T10" fmla="*/ 0 w 30"/>
                <a:gd name="T11" fmla="*/ 2147483646 h 4"/>
                <a:gd name="T12" fmla="*/ 2147483646 w 30"/>
                <a:gd name="T13" fmla="*/ 0 h 4"/>
                <a:gd name="T14" fmla="*/ 2147483646 w 30"/>
                <a:gd name="T15" fmla="*/ 2147483646 h 4"/>
                <a:gd name="T16" fmla="*/ 2147483646 w 30"/>
                <a:gd name="T17" fmla="*/ 2147483646 h 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4"/>
                <a:gd name="T29" fmla="*/ 30 w 30"/>
                <a:gd name="T30" fmla="*/ 4 h 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4">
                  <a:moveTo>
                    <a:pt x="30" y="2"/>
                  </a:moveTo>
                  <a:lnTo>
                    <a:pt x="30" y="2"/>
                  </a:lnTo>
                  <a:lnTo>
                    <a:pt x="24" y="2"/>
                  </a:lnTo>
                  <a:lnTo>
                    <a:pt x="16" y="4"/>
                  </a:lnTo>
                  <a:lnTo>
                    <a:pt x="0" y="2"/>
                  </a:lnTo>
                  <a:lnTo>
                    <a:pt x="14" y="0"/>
                  </a:lnTo>
                  <a:lnTo>
                    <a:pt x="3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3" name="Freeform 450"/>
            <p:cNvSpPr>
              <a:spLocks/>
            </p:cNvSpPr>
            <p:nvPr/>
          </p:nvSpPr>
          <p:spPr bwMode="auto">
            <a:xfrm>
              <a:off x="6927850" y="2006600"/>
              <a:ext cx="22225" cy="3175"/>
            </a:xfrm>
            <a:custGeom>
              <a:avLst/>
              <a:gdLst>
                <a:gd name="T0" fmla="*/ 2147483646 w 14"/>
                <a:gd name="T1" fmla="*/ 0 h 2"/>
                <a:gd name="T2" fmla="*/ 2147483646 w 14"/>
                <a:gd name="T3" fmla="*/ 0 h 2"/>
                <a:gd name="T4" fmla="*/ 2147483646 w 14"/>
                <a:gd name="T5" fmla="*/ 2147483646 h 2"/>
                <a:gd name="T6" fmla="*/ 2147483646 w 14"/>
                <a:gd name="T7" fmla="*/ 2147483646 h 2"/>
                <a:gd name="T8" fmla="*/ 0 w 14"/>
                <a:gd name="T9" fmla="*/ 0 h 2"/>
                <a:gd name="T10" fmla="*/ 0 w 14"/>
                <a:gd name="T11" fmla="*/ 0 h 2"/>
                <a:gd name="T12" fmla="*/ 2147483646 w 14"/>
                <a:gd name="T13" fmla="*/ 0 h 2"/>
                <a:gd name="T14" fmla="*/ 2147483646 w 14"/>
                <a:gd name="T15" fmla="*/ 0 h 2"/>
                <a:gd name="T16" fmla="*/ 2147483646 w 14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2"/>
                <a:gd name="T29" fmla="*/ 14 w 14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2">
                  <a:moveTo>
                    <a:pt x="14" y="0"/>
                  </a:moveTo>
                  <a:lnTo>
                    <a:pt x="14" y="0"/>
                  </a:lnTo>
                  <a:lnTo>
                    <a:pt x="10" y="2"/>
                  </a:lnTo>
                  <a:lnTo>
                    <a:pt x="6" y="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4" name="Freeform 451"/>
            <p:cNvSpPr>
              <a:spLocks/>
            </p:cNvSpPr>
            <p:nvPr/>
          </p:nvSpPr>
          <p:spPr bwMode="auto">
            <a:xfrm>
              <a:off x="6927850" y="2035175"/>
              <a:ext cx="19050" cy="3175"/>
            </a:xfrm>
            <a:custGeom>
              <a:avLst/>
              <a:gdLst>
                <a:gd name="T0" fmla="*/ 2147483646 w 12"/>
                <a:gd name="T1" fmla="*/ 2147483646 h 2"/>
                <a:gd name="T2" fmla="*/ 2147483646 w 12"/>
                <a:gd name="T3" fmla="*/ 2147483646 h 2"/>
                <a:gd name="T4" fmla="*/ 2147483646 w 12"/>
                <a:gd name="T5" fmla="*/ 2147483646 h 2"/>
                <a:gd name="T6" fmla="*/ 0 w 12"/>
                <a:gd name="T7" fmla="*/ 2147483646 h 2"/>
                <a:gd name="T8" fmla="*/ 0 w 12"/>
                <a:gd name="T9" fmla="*/ 2147483646 h 2"/>
                <a:gd name="T10" fmla="*/ 2147483646 w 12"/>
                <a:gd name="T11" fmla="*/ 2147483646 h 2"/>
                <a:gd name="T12" fmla="*/ 2147483646 w 12"/>
                <a:gd name="T13" fmla="*/ 0 h 2"/>
                <a:gd name="T14" fmla="*/ 2147483646 w 12"/>
                <a:gd name="T15" fmla="*/ 2147483646 h 2"/>
                <a:gd name="T16" fmla="*/ 2147483646 w 12"/>
                <a:gd name="T17" fmla="*/ 2147483646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2"/>
                <a:gd name="T29" fmla="*/ 12 w 12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2">
                  <a:moveTo>
                    <a:pt x="12" y="2"/>
                  </a:moveTo>
                  <a:lnTo>
                    <a:pt x="12" y="2"/>
                  </a:lnTo>
                  <a:lnTo>
                    <a:pt x="6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6" y="0"/>
                  </a:lnTo>
                  <a:lnTo>
                    <a:pt x="12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5" name="Freeform 452"/>
            <p:cNvSpPr>
              <a:spLocks/>
            </p:cNvSpPr>
            <p:nvPr/>
          </p:nvSpPr>
          <p:spPr bwMode="auto">
            <a:xfrm>
              <a:off x="6927850" y="2051050"/>
              <a:ext cx="28575" cy="3175"/>
            </a:xfrm>
            <a:custGeom>
              <a:avLst/>
              <a:gdLst>
                <a:gd name="T0" fmla="*/ 2147483646 w 18"/>
                <a:gd name="T1" fmla="*/ 2147483646 h 2"/>
                <a:gd name="T2" fmla="*/ 2147483646 w 18"/>
                <a:gd name="T3" fmla="*/ 2147483646 h 2"/>
                <a:gd name="T4" fmla="*/ 2147483646 w 18"/>
                <a:gd name="T5" fmla="*/ 2147483646 h 2"/>
                <a:gd name="T6" fmla="*/ 0 w 18"/>
                <a:gd name="T7" fmla="*/ 2147483646 h 2"/>
                <a:gd name="T8" fmla="*/ 0 w 18"/>
                <a:gd name="T9" fmla="*/ 2147483646 h 2"/>
                <a:gd name="T10" fmla="*/ 2147483646 w 18"/>
                <a:gd name="T11" fmla="*/ 0 h 2"/>
                <a:gd name="T12" fmla="*/ 2147483646 w 18"/>
                <a:gd name="T13" fmla="*/ 2147483646 h 2"/>
                <a:gd name="T14" fmla="*/ 2147483646 w 18"/>
                <a:gd name="T15" fmla="*/ 2147483646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2"/>
                <a:gd name="T26" fmla="*/ 18 w 18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2">
                  <a:moveTo>
                    <a:pt x="18" y="2"/>
                  </a:moveTo>
                  <a:lnTo>
                    <a:pt x="18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1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6" name="Freeform 453"/>
            <p:cNvSpPr>
              <a:spLocks/>
            </p:cNvSpPr>
            <p:nvPr/>
          </p:nvSpPr>
          <p:spPr bwMode="auto">
            <a:xfrm>
              <a:off x="6927850" y="2079625"/>
              <a:ext cx="66675" cy="6350"/>
            </a:xfrm>
            <a:custGeom>
              <a:avLst/>
              <a:gdLst>
                <a:gd name="T0" fmla="*/ 2147483646 w 42"/>
                <a:gd name="T1" fmla="*/ 2147483646 h 4"/>
                <a:gd name="T2" fmla="*/ 2147483646 w 42"/>
                <a:gd name="T3" fmla="*/ 2147483646 h 4"/>
                <a:gd name="T4" fmla="*/ 2147483646 w 42"/>
                <a:gd name="T5" fmla="*/ 2147483646 h 4"/>
                <a:gd name="T6" fmla="*/ 2147483646 w 42"/>
                <a:gd name="T7" fmla="*/ 2147483646 h 4"/>
                <a:gd name="T8" fmla="*/ 2147483646 w 42"/>
                <a:gd name="T9" fmla="*/ 2147483646 h 4"/>
                <a:gd name="T10" fmla="*/ 2147483646 w 42"/>
                <a:gd name="T11" fmla="*/ 2147483646 h 4"/>
                <a:gd name="T12" fmla="*/ 0 w 42"/>
                <a:gd name="T13" fmla="*/ 2147483646 h 4"/>
                <a:gd name="T14" fmla="*/ 0 w 42"/>
                <a:gd name="T15" fmla="*/ 2147483646 h 4"/>
                <a:gd name="T16" fmla="*/ 2147483646 w 42"/>
                <a:gd name="T17" fmla="*/ 2147483646 h 4"/>
                <a:gd name="T18" fmla="*/ 2147483646 w 42"/>
                <a:gd name="T19" fmla="*/ 2147483646 h 4"/>
                <a:gd name="T20" fmla="*/ 2147483646 w 42"/>
                <a:gd name="T21" fmla="*/ 2147483646 h 4"/>
                <a:gd name="T22" fmla="*/ 2147483646 w 42"/>
                <a:gd name="T23" fmla="*/ 0 h 4"/>
                <a:gd name="T24" fmla="*/ 2147483646 w 42"/>
                <a:gd name="T25" fmla="*/ 0 h 4"/>
                <a:gd name="T26" fmla="*/ 2147483646 w 42"/>
                <a:gd name="T27" fmla="*/ 2147483646 h 4"/>
                <a:gd name="T28" fmla="*/ 2147483646 w 42"/>
                <a:gd name="T29" fmla="*/ 2147483646 h 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2"/>
                <a:gd name="T46" fmla="*/ 0 h 4"/>
                <a:gd name="T47" fmla="*/ 42 w 42"/>
                <a:gd name="T48" fmla="*/ 4 h 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2" h="4">
                  <a:moveTo>
                    <a:pt x="42" y="2"/>
                  </a:moveTo>
                  <a:lnTo>
                    <a:pt x="42" y="2"/>
                  </a:lnTo>
                  <a:lnTo>
                    <a:pt x="32" y="4"/>
                  </a:lnTo>
                  <a:lnTo>
                    <a:pt x="20" y="4"/>
                  </a:lnTo>
                  <a:lnTo>
                    <a:pt x="10" y="4"/>
                  </a:lnTo>
                  <a:lnTo>
                    <a:pt x="0" y="4"/>
                  </a:lnTo>
                  <a:lnTo>
                    <a:pt x="8" y="2"/>
                  </a:lnTo>
                  <a:lnTo>
                    <a:pt x="18" y="2"/>
                  </a:lnTo>
                  <a:lnTo>
                    <a:pt x="30" y="2"/>
                  </a:lnTo>
                  <a:lnTo>
                    <a:pt x="40" y="0"/>
                  </a:lnTo>
                  <a:lnTo>
                    <a:pt x="42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7" name="Freeform 454"/>
            <p:cNvSpPr>
              <a:spLocks noEditPoints="1"/>
            </p:cNvSpPr>
            <p:nvPr/>
          </p:nvSpPr>
          <p:spPr bwMode="auto">
            <a:xfrm>
              <a:off x="6969125" y="2092325"/>
              <a:ext cx="25400" cy="19050"/>
            </a:xfrm>
            <a:custGeom>
              <a:avLst/>
              <a:gdLst>
                <a:gd name="T0" fmla="*/ 2147483646 w 16"/>
                <a:gd name="T1" fmla="*/ 2147483646 h 12"/>
                <a:gd name="T2" fmla="*/ 2147483646 w 16"/>
                <a:gd name="T3" fmla="*/ 2147483646 h 12"/>
                <a:gd name="T4" fmla="*/ 2147483646 w 16"/>
                <a:gd name="T5" fmla="*/ 2147483646 h 12"/>
                <a:gd name="T6" fmla="*/ 2147483646 w 16"/>
                <a:gd name="T7" fmla="*/ 2147483646 h 12"/>
                <a:gd name="T8" fmla="*/ 2147483646 w 16"/>
                <a:gd name="T9" fmla="*/ 2147483646 h 12"/>
                <a:gd name="T10" fmla="*/ 2147483646 w 16"/>
                <a:gd name="T11" fmla="*/ 2147483646 h 12"/>
                <a:gd name="T12" fmla="*/ 2147483646 w 16"/>
                <a:gd name="T13" fmla="*/ 2147483646 h 12"/>
                <a:gd name="T14" fmla="*/ 2147483646 w 16"/>
                <a:gd name="T15" fmla="*/ 2147483646 h 12"/>
                <a:gd name="T16" fmla="*/ 0 w 16"/>
                <a:gd name="T17" fmla="*/ 2147483646 h 12"/>
                <a:gd name="T18" fmla="*/ 0 w 16"/>
                <a:gd name="T19" fmla="*/ 2147483646 h 12"/>
                <a:gd name="T20" fmla="*/ 2147483646 w 16"/>
                <a:gd name="T21" fmla="*/ 2147483646 h 12"/>
                <a:gd name="T22" fmla="*/ 2147483646 w 16"/>
                <a:gd name="T23" fmla="*/ 2147483646 h 12"/>
                <a:gd name="T24" fmla="*/ 2147483646 w 16"/>
                <a:gd name="T25" fmla="*/ 2147483646 h 12"/>
                <a:gd name="T26" fmla="*/ 2147483646 w 16"/>
                <a:gd name="T27" fmla="*/ 0 h 12"/>
                <a:gd name="T28" fmla="*/ 2147483646 w 16"/>
                <a:gd name="T29" fmla="*/ 0 h 12"/>
                <a:gd name="T30" fmla="*/ 2147483646 w 16"/>
                <a:gd name="T31" fmla="*/ 2147483646 h 12"/>
                <a:gd name="T32" fmla="*/ 2147483646 w 16"/>
                <a:gd name="T33" fmla="*/ 2147483646 h 12"/>
                <a:gd name="T34" fmla="*/ 2147483646 w 16"/>
                <a:gd name="T35" fmla="*/ 2147483646 h 12"/>
                <a:gd name="T36" fmla="*/ 2147483646 w 16"/>
                <a:gd name="T37" fmla="*/ 2147483646 h 12"/>
                <a:gd name="T38" fmla="*/ 2147483646 w 16"/>
                <a:gd name="T39" fmla="*/ 2147483646 h 12"/>
                <a:gd name="T40" fmla="*/ 2147483646 w 16"/>
                <a:gd name="T41" fmla="*/ 2147483646 h 12"/>
                <a:gd name="T42" fmla="*/ 2147483646 w 16"/>
                <a:gd name="T43" fmla="*/ 2147483646 h 12"/>
                <a:gd name="T44" fmla="*/ 2147483646 w 16"/>
                <a:gd name="T45" fmla="*/ 2147483646 h 12"/>
                <a:gd name="T46" fmla="*/ 2147483646 w 16"/>
                <a:gd name="T47" fmla="*/ 2147483646 h 12"/>
                <a:gd name="T48" fmla="*/ 2147483646 w 16"/>
                <a:gd name="T49" fmla="*/ 2147483646 h 12"/>
                <a:gd name="T50" fmla="*/ 2147483646 w 16"/>
                <a:gd name="T51" fmla="*/ 2147483646 h 12"/>
                <a:gd name="T52" fmla="*/ 2147483646 w 16"/>
                <a:gd name="T53" fmla="*/ 2147483646 h 12"/>
                <a:gd name="T54" fmla="*/ 2147483646 w 16"/>
                <a:gd name="T55" fmla="*/ 2147483646 h 12"/>
                <a:gd name="T56" fmla="*/ 2147483646 w 16"/>
                <a:gd name="T57" fmla="*/ 2147483646 h 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6"/>
                <a:gd name="T88" fmla="*/ 0 h 12"/>
                <a:gd name="T89" fmla="*/ 16 w 16"/>
                <a:gd name="T90" fmla="*/ 12 h 1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6" h="12">
                  <a:moveTo>
                    <a:pt x="16" y="4"/>
                  </a:moveTo>
                  <a:lnTo>
                    <a:pt x="16" y="4"/>
                  </a:lnTo>
                  <a:lnTo>
                    <a:pt x="12" y="6"/>
                  </a:lnTo>
                  <a:lnTo>
                    <a:pt x="12" y="10"/>
                  </a:lnTo>
                  <a:lnTo>
                    <a:pt x="10" y="12"/>
                  </a:lnTo>
                  <a:lnTo>
                    <a:pt x="4" y="8"/>
                  </a:lnTo>
                  <a:lnTo>
                    <a:pt x="0" y="4"/>
                  </a:lnTo>
                  <a:lnTo>
                    <a:pt x="2" y="4"/>
                  </a:lnTo>
                  <a:lnTo>
                    <a:pt x="6" y="4"/>
                  </a:lnTo>
                  <a:lnTo>
                    <a:pt x="8" y="4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4" y="2"/>
                  </a:lnTo>
                  <a:lnTo>
                    <a:pt x="16" y="4"/>
                  </a:lnTo>
                  <a:close/>
                  <a:moveTo>
                    <a:pt x="4" y="6"/>
                  </a:moveTo>
                  <a:lnTo>
                    <a:pt x="4" y="6"/>
                  </a:lnTo>
                  <a:lnTo>
                    <a:pt x="6" y="8"/>
                  </a:lnTo>
                  <a:lnTo>
                    <a:pt x="10" y="10"/>
                  </a:lnTo>
                  <a:lnTo>
                    <a:pt x="10" y="6"/>
                  </a:lnTo>
                  <a:lnTo>
                    <a:pt x="8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8" name="Freeform 455"/>
            <p:cNvSpPr>
              <a:spLocks/>
            </p:cNvSpPr>
            <p:nvPr/>
          </p:nvSpPr>
          <p:spPr bwMode="auto">
            <a:xfrm>
              <a:off x="6927850" y="2066925"/>
              <a:ext cx="19050" cy="3175"/>
            </a:xfrm>
            <a:custGeom>
              <a:avLst/>
              <a:gdLst>
                <a:gd name="T0" fmla="*/ 2147483646 w 12"/>
                <a:gd name="T1" fmla="*/ 0 h 2"/>
                <a:gd name="T2" fmla="*/ 2147483646 w 12"/>
                <a:gd name="T3" fmla="*/ 0 h 2"/>
                <a:gd name="T4" fmla="*/ 2147483646 w 12"/>
                <a:gd name="T5" fmla="*/ 2147483646 h 2"/>
                <a:gd name="T6" fmla="*/ 2147483646 w 12"/>
                <a:gd name="T7" fmla="*/ 2147483646 h 2"/>
                <a:gd name="T8" fmla="*/ 0 w 12"/>
                <a:gd name="T9" fmla="*/ 2147483646 h 2"/>
                <a:gd name="T10" fmla="*/ 0 w 12"/>
                <a:gd name="T11" fmla="*/ 2147483646 h 2"/>
                <a:gd name="T12" fmla="*/ 2147483646 w 12"/>
                <a:gd name="T13" fmla="*/ 0 h 2"/>
                <a:gd name="T14" fmla="*/ 2147483646 w 12"/>
                <a:gd name="T15" fmla="*/ 0 h 2"/>
                <a:gd name="T16" fmla="*/ 2147483646 w 12"/>
                <a:gd name="T17" fmla="*/ 0 h 2"/>
                <a:gd name="T18" fmla="*/ 2147483646 w 12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"/>
                <a:gd name="T31" fmla="*/ 0 h 2"/>
                <a:gd name="T32" fmla="*/ 12 w 12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" h="2">
                  <a:moveTo>
                    <a:pt x="12" y="0"/>
                  </a:moveTo>
                  <a:lnTo>
                    <a:pt x="12" y="0"/>
                  </a:lnTo>
                  <a:lnTo>
                    <a:pt x="8" y="2"/>
                  </a:lnTo>
                  <a:lnTo>
                    <a:pt x="6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9" name="Freeform 456"/>
            <p:cNvSpPr>
              <a:spLocks/>
            </p:cNvSpPr>
            <p:nvPr/>
          </p:nvSpPr>
          <p:spPr bwMode="auto">
            <a:xfrm>
              <a:off x="6924675" y="2098675"/>
              <a:ext cx="22225" cy="3175"/>
            </a:xfrm>
            <a:custGeom>
              <a:avLst/>
              <a:gdLst>
                <a:gd name="T0" fmla="*/ 2147483646 w 14"/>
                <a:gd name="T1" fmla="*/ 0 h 2"/>
                <a:gd name="T2" fmla="*/ 2147483646 w 14"/>
                <a:gd name="T3" fmla="*/ 0 h 2"/>
                <a:gd name="T4" fmla="*/ 2147483646 w 14"/>
                <a:gd name="T5" fmla="*/ 2147483646 h 2"/>
                <a:gd name="T6" fmla="*/ 0 w 14"/>
                <a:gd name="T7" fmla="*/ 0 h 2"/>
                <a:gd name="T8" fmla="*/ 0 w 14"/>
                <a:gd name="T9" fmla="*/ 0 h 2"/>
                <a:gd name="T10" fmla="*/ 2147483646 w 14"/>
                <a:gd name="T11" fmla="*/ 0 h 2"/>
                <a:gd name="T12" fmla="*/ 2147483646 w 14"/>
                <a:gd name="T13" fmla="*/ 0 h 2"/>
                <a:gd name="T14" fmla="*/ 2147483646 w 14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"/>
                <a:gd name="T25" fmla="*/ 0 h 2"/>
                <a:gd name="T26" fmla="*/ 14 w 14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" h="2">
                  <a:moveTo>
                    <a:pt x="14" y="0"/>
                  </a:moveTo>
                  <a:lnTo>
                    <a:pt x="14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90" name="Freeform 457"/>
            <p:cNvSpPr>
              <a:spLocks/>
            </p:cNvSpPr>
            <p:nvPr/>
          </p:nvSpPr>
          <p:spPr bwMode="auto">
            <a:xfrm>
              <a:off x="6927850" y="2114550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0 w 18"/>
                <a:gd name="T7" fmla="*/ 0 h 2"/>
                <a:gd name="T8" fmla="*/ 0 w 18"/>
                <a:gd name="T9" fmla="*/ 0 h 2"/>
                <a:gd name="T10" fmla="*/ 2147483646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"/>
                <a:gd name="T29" fmla="*/ 18 w 18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4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91" name="Freeform 458"/>
            <p:cNvSpPr>
              <a:spLocks/>
            </p:cNvSpPr>
            <p:nvPr/>
          </p:nvSpPr>
          <p:spPr bwMode="auto">
            <a:xfrm>
              <a:off x="6927850" y="2143125"/>
              <a:ext cx="50800" cy="6350"/>
            </a:xfrm>
            <a:custGeom>
              <a:avLst/>
              <a:gdLst>
                <a:gd name="T0" fmla="*/ 2147483646 w 32"/>
                <a:gd name="T1" fmla="*/ 0 h 4"/>
                <a:gd name="T2" fmla="*/ 2147483646 w 32"/>
                <a:gd name="T3" fmla="*/ 0 h 4"/>
                <a:gd name="T4" fmla="*/ 2147483646 w 32"/>
                <a:gd name="T5" fmla="*/ 2147483646 h 4"/>
                <a:gd name="T6" fmla="*/ 2147483646 w 32"/>
                <a:gd name="T7" fmla="*/ 2147483646 h 4"/>
                <a:gd name="T8" fmla="*/ 2147483646 w 32"/>
                <a:gd name="T9" fmla="*/ 2147483646 h 4"/>
                <a:gd name="T10" fmla="*/ 0 w 32"/>
                <a:gd name="T11" fmla="*/ 2147483646 h 4"/>
                <a:gd name="T12" fmla="*/ 0 w 32"/>
                <a:gd name="T13" fmla="*/ 2147483646 h 4"/>
                <a:gd name="T14" fmla="*/ 2147483646 w 32"/>
                <a:gd name="T15" fmla="*/ 2147483646 h 4"/>
                <a:gd name="T16" fmla="*/ 2147483646 w 32"/>
                <a:gd name="T17" fmla="*/ 2147483646 h 4"/>
                <a:gd name="T18" fmla="*/ 2147483646 w 32"/>
                <a:gd name="T19" fmla="*/ 0 h 4"/>
                <a:gd name="T20" fmla="*/ 2147483646 w 32"/>
                <a:gd name="T21" fmla="*/ 0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2"/>
                <a:gd name="T34" fmla="*/ 0 h 4"/>
                <a:gd name="T35" fmla="*/ 32 w 32"/>
                <a:gd name="T36" fmla="*/ 4 h 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2" h="4">
                  <a:moveTo>
                    <a:pt x="30" y="0"/>
                  </a:moveTo>
                  <a:lnTo>
                    <a:pt x="30" y="0"/>
                  </a:lnTo>
                  <a:lnTo>
                    <a:pt x="32" y="2"/>
                  </a:lnTo>
                  <a:lnTo>
                    <a:pt x="16" y="4"/>
                  </a:lnTo>
                  <a:lnTo>
                    <a:pt x="0" y="2"/>
                  </a:lnTo>
                  <a:lnTo>
                    <a:pt x="6" y="2"/>
                  </a:lnTo>
                  <a:lnTo>
                    <a:pt x="14" y="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92" name="Freeform 459"/>
            <p:cNvSpPr>
              <a:spLocks/>
            </p:cNvSpPr>
            <p:nvPr/>
          </p:nvSpPr>
          <p:spPr bwMode="auto">
            <a:xfrm>
              <a:off x="6927850" y="2130425"/>
              <a:ext cx="19050" cy="1588"/>
            </a:xfrm>
            <a:custGeom>
              <a:avLst/>
              <a:gdLst>
                <a:gd name="T0" fmla="*/ 2147483646 w 12"/>
                <a:gd name="T1" fmla="*/ 0 h 1588"/>
                <a:gd name="T2" fmla="*/ 2147483646 w 12"/>
                <a:gd name="T3" fmla="*/ 0 h 1588"/>
                <a:gd name="T4" fmla="*/ 2147483646 w 12"/>
                <a:gd name="T5" fmla="*/ 0 h 1588"/>
                <a:gd name="T6" fmla="*/ 0 w 12"/>
                <a:gd name="T7" fmla="*/ 0 h 1588"/>
                <a:gd name="T8" fmla="*/ 0 w 12"/>
                <a:gd name="T9" fmla="*/ 0 h 1588"/>
                <a:gd name="T10" fmla="*/ 2147483646 w 12"/>
                <a:gd name="T11" fmla="*/ 0 h 1588"/>
                <a:gd name="T12" fmla="*/ 2147483646 w 12"/>
                <a:gd name="T13" fmla="*/ 0 h 1588"/>
                <a:gd name="T14" fmla="*/ 2147483646 w 12"/>
                <a:gd name="T15" fmla="*/ 0 h 1588"/>
                <a:gd name="T16" fmla="*/ 2147483646 w 12"/>
                <a:gd name="T17" fmla="*/ 0 h 15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588"/>
                <a:gd name="T29" fmla="*/ 12 w 12"/>
                <a:gd name="T30" fmla="*/ 1588 h 158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588">
                  <a:moveTo>
                    <a:pt x="12" y="0"/>
                  </a:move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93" name="Freeform 460"/>
            <p:cNvSpPr>
              <a:spLocks/>
            </p:cNvSpPr>
            <p:nvPr/>
          </p:nvSpPr>
          <p:spPr bwMode="auto">
            <a:xfrm>
              <a:off x="6927850" y="2159000"/>
              <a:ext cx="19050" cy="3175"/>
            </a:xfrm>
            <a:custGeom>
              <a:avLst/>
              <a:gdLst>
                <a:gd name="T0" fmla="*/ 2147483646 w 12"/>
                <a:gd name="T1" fmla="*/ 0 h 2"/>
                <a:gd name="T2" fmla="*/ 2147483646 w 12"/>
                <a:gd name="T3" fmla="*/ 0 h 2"/>
                <a:gd name="T4" fmla="*/ 2147483646 w 12"/>
                <a:gd name="T5" fmla="*/ 2147483646 h 2"/>
                <a:gd name="T6" fmla="*/ 2147483646 w 12"/>
                <a:gd name="T7" fmla="*/ 2147483646 h 2"/>
                <a:gd name="T8" fmla="*/ 2147483646 w 12"/>
                <a:gd name="T9" fmla="*/ 2147483646 h 2"/>
                <a:gd name="T10" fmla="*/ 0 w 12"/>
                <a:gd name="T11" fmla="*/ 2147483646 h 2"/>
                <a:gd name="T12" fmla="*/ 0 w 12"/>
                <a:gd name="T13" fmla="*/ 2147483646 h 2"/>
                <a:gd name="T14" fmla="*/ 2147483646 w 12"/>
                <a:gd name="T15" fmla="*/ 0 h 2"/>
                <a:gd name="T16" fmla="*/ 2147483646 w 12"/>
                <a:gd name="T17" fmla="*/ 0 h 2"/>
                <a:gd name="T18" fmla="*/ 2147483646 w 12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"/>
                <a:gd name="T31" fmla="*/ 0 h 2"/>
                <a:gd name="T32" fmla="*/ 12 w 12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" h="2">
                  <a:moveTo>
                    <a:pt x="12" y="0"/>
                  </a:moveTo>
                  <a:lnTo>
                    <a:pt x="12" y="0"/>
                  </a:lnTo>
                  <a:lnTo>
                    <a:pt x="12" y="2"/>
                  </a:lnTo>
                  <a:lnTo>
                    <a:pt x="6" y="2"/>
                  </a:lnTo>
                  <a:lnTo>
                    <a:pt x="0" y="2"/>
                  </a:lnTo>
                  <a:lnTo>
                    <a:pt x="6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94" name="Freeform 461"/>
            <p:cNvSpPr>
              <a:spLocks/>
            </p:cNvSpPr>
            <p:nvPr/>
          </p:nvSpPr>
          <p:spPr bwMode="auto">
            <a:xfrm>
              <a:off x="6927850" y="2174875"/>
              <a:ext cx="28575" cy="3175"/>
            </a:xfrm>
            <a:custGeom>
              <a:avLst/>
              <a:gdLst>
                <a:gd name="T0" fmla="*/ 2147483646 w 18"/>
                <a:gd name="T1" fmla="*/ 2147483646 h 2"/>
                <a:gd name="T2" fmla="*/ 2147483646 w 18"/>
                <a:gd name="T3" fmla="*/ 2147483646 h 2"/>
                <a:gd name="T4" fmla="*/ 2147483646 w 18"/>
                <a:gd name="T5" fmla="*/ 2147483646 h 2"/>
                <a:gd name="T6" fmla="*/ 0 w 18"/>
                <a:gd name="T7" fmla="*/ 2147483646 h 2"/>
                <a:gd name="T8" fmla="*/ 0 w 18"/>
                <a:gd name="T9" fmla="*/ 2147483646 h 2"/>
                <a:gd name="T10" fmla="*/ 2147483646 w 18"/>
                <a:gd name="T11" fmla="*/ 0 h 2"/>
                <a:gd name="T12" fmla="*/ 2147483646 w 18"/>
                <a:gd name="T13" fmla="*/ 0 h 2"/>
                <a:gd name="T14" fmla="*/ 2147483646 w 18"/>
                <a:gd name="T15" fmla="*/ 2147483646 h 2"/>
                <a:gd name="T16" fmla="*/ 2147483646 w 18"/>
                <a:gd name="T17" fmla="*/ 2147483646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"/>
                <a:gd name="T29" fmla="*/ 18 w 18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">
                  <a:moveTo>
                    <a:pt x="18" y="2"/>
                  </a:moveTo>
                  <a:lnTo>
                    <a:pt x="18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95" name="Freeform 462"/>
            <p:cNvSpPr>
              <a:spLocks/>
            </p:cNvSpPr>
            <p:nvPr/>
          </p:nvSpPr>
          <p:spPr bwMode="auto">
            <a:xfrm>
              <a:off x="6924675" y="2203450"/>
              <a:ext cx="66675" cy="6350"/>
            </a:xfrm>
            <a:custGeom>
              <a:avLst/>
              <a:gdLst>
                <a:gd name="T0" fmla="*/ 2147483646 w 42"/>
                <a:gd name="T1" fmla="*/ 2147483646 h 4"/>
                <a:gd name="T2" fmla="*/ 2147483646 w 42"/>
                <a:gd name="T3" fmla="*/ 2147483646 h 4"/>
                <a:gd name="T4" fmla="*/ 2147483646 w 42"/>
                <a:gd name="T5" fmla="*/ 2147483646 h 4"/>
                <a:gd name="T6" fmla="*/ 2147483646 w 42"/>
                <a:gd name="T7" fmla="*/ 2147483646 h 4"/>
                <a:gd name="T8" fmla="*/ 0 w 42"/>
                <a:gd name="T9" fmla="*/ 2147483646 h 4"/>
                <a:gd name="T10" fmla="*/ 0 w 42"/>
                <a:gd name="T11" fmla="*/ 2147483646 h 4"/>
                <a:gd name="T12" fmla="*/ 2147483646 w 42"/>
                <a:gd name="T13" fmla="*/ 0 h 4"/>
                <a:gd name="T14" fmla="*/ 2147483646 w 42"/>
                <a:gd name="T15" fmla="*/ 0 h 4"/>
                <a:gd name="T16" fmla="*/ 2147483646 w 42"/>
                <a:gd name="T17" fmla="*/ 2147483646 h 4"/>
                <a:gd name="T18" fmla="*/ 2147483646 w 42"/>
                <a:gd name="T19" fmla="*/ 2147483646 h 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2"/>
                <a:gd name="T31" fmla="*/ 0 h 4"/>
                <a:gd name="T32" fmla="*/ 42 w 42"/>
                <a:gd name="T33" fmla="*/ 4 h 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2" h="4">
                  <a:moveTo>
                    <a:pt x="42" y="2"/>
                  </a:moveTo>
                  <a:lnTo>
                    <a:pt x="42" y="2"/>
                  </a:lnTo>
                  <a:lnTo>
                    <a:pt x="32" y="4"/>
                  </a:lnTo>
                  <a:lnTo>
                    <a:pt x="22" y="4"/>
                  </a:lnTo>
                  <a:lnTo>
                    <a:pt x="0" y="2"/>
                  </a:lnTo>
                  <a:lnTo>
                    <a:pt x="22" y="0"/>
                  </a:lnTo>
                  <a:lnTo>
                    <a:pt x="32" y="0"/>
                  </a:lnTo>
                  <a:lnTo>
                    <a:pt x="42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96" name="Freeform 463"/>
            <p:cNvSpPr>
              <a:spLocks/>
            </p:cNvSpPr>
            <p:nvPr/>
          </p:nvSpPr>
          <p:spPr bwMode="auto">
            <a:xfrm>
              <a:off x="6927850" y="2190750"/>
              <a:ext cx="15875" cy="3175"/>
            </a:xfrm>
            <a:custGeom>
              <a:avLst/>
              <a:gdLst>
                <a:gd name="T0" fmla="*/ 2147483646 w 10"/>
                <a:gd name="T1" fmla="*/ 2147483646 h 2"/>
                <a:gd name="T2" fmla="*/ 2147483646 w 10"/>
                <a:gd name="T3" fmla="*/ 2147483646 h 2"/>
                <a:gd name="T4" fmla="*/ 2147483646 w 10"/>
                <a:gd name="T5" fmla="*/ 2147483646 h 2"/>
                <a:gd name="T6" fmla="*/ 0 w 10"/>
                <a:gd name="T7" fmla="*/ 2147483646 h 2"/>
                <a:gd name="T8" fmla="*/ 0 w 10"/>
                <a:gd name="T9" fmla="*/ 2147483646 h 2"/>
                <a:gd name="T10" fmla="*/ 2147483646 w 10"/>
                <a:gd name="T11" fmla="*/ 2147483646 h 2"/>
                <a:gd name="T12" fmla="*/ 2147483646 w 10"/>
                <a:gd name="T13" fmla="*/ 0 h 2"/>
                <a:gd name="T14" fmla="*/ 2147483646 w 10"/>
                <a:gd name="T15" fmla="*/ 2147483646 h 2"/>
                <a:gd name="T16" fmla="*/ 2147483646 w 10"/>
                <a:gd name="T17" fmla="*/ 2147483646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"/>
                <a:gd name="T28" fmla="*/ 0 h 2"/>
                <a:gd name="T29" fmla="*/ 10 w 10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" h="2">
                  <a:moveTo>
                    <a:pt x="10" y="2"/>
                  </a:moveTo>
                  <a:lnTo>
                    <a:pt x="10" y="2"/>
                  </a:lnTo>
                  <a:lnTo>
                    <a:pt x="6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4" y="0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97" name="Freeform 464"/>
            <p:cNvSpPr>
              <a:spLocks/>
            </p:cNvSpPr>
            <p:nvPr/>
          </p:nvSpPr>
          <p:spPr bwMode="auto">
            <a:xfrm>
              <a:off x="6927850" y="2222500"/>
              <a:ext cx="15875" cy="3175"/>
            </a:xfrm>
            <a:custGeom>
              <a:avLst/>
              <a:gdLst>
                <a:gd name="T0" fmla="*/ 2147483646 w 10"/>
                <a:gd name="T1" fmla="*/ 0 h 2"/>
                <a:gd name="T2" fmla="*/ 2147483646 w 10"/>
                <a:gd name="T3" fmla="*/ 0 h 2"/>
                <a:gd name="T4" fmla="*/ 2147483646 w 10"/>
                <a:gd name="T5" fmla="*/ 2147483646 h 2"/>
                <a:gd name="T6" fmla="*/ 0 w 10"/>
                <a:gd name="T7" fmla="*/ 2147483646 h 2"/>
                <a:gd name="T8" fmla="*/ 0 w 10"/>
                <a:gd name="T9" fmla="*/ 2147483646 h 2"/>
                <a:gd name="T10" fmla="*/ 2147483646 w 10"/>
                <a:gd name="T11" fmla="*/ 0 h 2"/>
                <a:gd name="T12" fmla="*/ 2147483646 w 10"/>
                <a:gd name="T13" fmla="*/ 0 h 2"/>
                <a:gd name="T14" fmla="*/ 2147483646 w 10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2"/>
                <a:gd name="T26" fmla="*/ 10 w 10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2">
                  <a:moveTo>
                    <a:pt x="10" y="0"/>
                  </a:moveTo>
                  <a:lnTo>
                    <a:pt x="10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98" name="Freeform 465"/>
            <p:cNvSpPr>
              <a:spLocks/>
            </p:cNvSpPr>
            <p:nvPr/>
          </p:nvSpPr>
          <p:spPr bwMode="auto">
            <a:xfrm>
              <a:off x="6924675" y="2235200"/>
              <a:ext cx="31750" cy="6350"/>
            </a:xfrm>
            <a:custGeom>
              <a:avLst/>
              <a:gdLst>
                <a:gd name="T0" fmla="*/ 2147483646 w 20"/>
                <a:gd name="T1" fmla="*/ 0 h 4"/>
                <a:gd name="T2" fmla="*/ 2147483646 w 20"/>
                <a:gd name="T3" fmla="*/ 0 h 4"/>
                <a:gd name="T4" fmla="*/ 2147483646 w 20"/>
                <a:gd name="T5" fmla="*/ 2147483646 h 4"/>
                <a:gd name="T6" fmla="*/ 2147483646 w 20"/>
                <a:gd name="T7" fmla="*/ 2147483646 h 4"/>
                <a:gd name="T8" fmla="*/ 2147483646 w 20"/>
                <a:gd name="T9" fmla="*/ 2147483646 h 4"/>
                <a:gd name="T10" fmla="*/ 0 w 20"/>
                <a:gd name="T11" fmla="*/ 2147483646 h 4"/>
                <a:gd name="T12" fmla="*/ 0 w 20"/>
                <a:gd name="T13" fmla="*/ 2147483646 h 4"/>
                <a:gd name="T14" fmla="*/ 2147483646 w 20"/>
                <a:gd name="T15" fmla="*/ 2147483646 h 4"/>
                <a:gd name="T16" fmla="*/ 2147483646 w 20"/>
                <a:gd name="T17" fmla="*/ 0 h 4"/>
                <a:gd name="T18" fmla="*/ 2147483646 w 20"/>
                <a:gd name="T19" fmla="*/ 0 h 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"/>
                <a:gd name="T31" fmla="*/ 0 h 4"/>
                <a:gd name="T32" fmla="*/ 20 w 20"/>
                <a:gd name="T33" fmla="*/ 4 h 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" h="4">
                  <a:moveTo>
                    <a:pt x="20" y="0"/>
                  </a:moveTo>
                  <a:lnTo>
                    <a:pt x="20" y="0"/>
                  </a:lnTo>
                  <a:lnTo>
                    <a:pt x="20" y="4"/>
                  </a:lnTo>
                  <a:lnTo>
                    <a:pt x="10" y="2"/>
                  </a:lnTo>
                  <a:lnTo>
                    <a:pt x="0" y="2"/>
                  </a:lnTo>
                  <a:lnTo>
                    <a:pt x="10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99" name="Freeform 466"/>
            <p:cNvSpPr>
              <a:spLocks/>
            </p:cNvSpPr>
            <p:nvPr/>
          </p:nvSpPr>
          <p:spPr bwMode="auto">
            <a:xfrm>
              <a:off x="6927850" y="2266950"/>
              <a:ext cx="44450" cy="3175"/>
            </a:xfrm>
            <a:custGeom>
              <a:avLst/>
              <a:gdLst>
                <a:gd name="T0" fmla="*/ 2147483646 w 28"/>
                <a:gd name="T1" fmla="*/ 2147483646 h 2"/>
                <a:gd name="T2" fmla="*/ 2147483646 w 28"/>
                <a:gd name="T3" fmla="*/ 2147483646 h 2"/>
                <a:gd name="T4" fmla="*/ 2147483646 w 28"/>
                <a:gd name="T5" fmla="*/ 2147483646 h 2"/>
                <a:gd name="T6" fmla="*/ 0 w 28"/>
                <a:gd name="T7" fmla="*/ 2147483646 h 2"/>
                <a:gd name="T8" fmla="*/ 0 w 28"/>
                <a:gd name="T9" fmla="*/ 2147483646 h 2"/>
                <a:gd name="T10" fmla="*/ 2147483646 w 28"/>
                <a:gd name="T11" fmla="*/ 0 h 2"/>
                <a:gd name="T12" fmla="*/ 2147483646 w 28"/>
                <a:gd name="T13" fmla="*/ 0 h 2"/>
                <a:gd name="T14" fmla="*/ 2147483646 w 28"/>
                <a:gd name="T15" fmla="*/ 2147483646 h 2"/>
                <a:gd name="T16" fmla="*/ 2147483646 w 28"/>
                <a:gd name="T17" fmla="*/ 2147483646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8"/>
                <a:gd name="T28" fmla="*/ 0 h 2"/>
                <a:gd name="T29" fmla="*/ 28 w 28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8" h="2">
                  <a:moveTo>
                    <a:pt x="28" y="2"/>
                  </a:moveTo>
                  <a:lnTo>
                    <a:pt x="28" y="2"/>
                  </a:lnTo>
                  <a:lnTo>
                    <a:pt x="14" y="2"/>
                  </a:lnTo>
                  <a:lnTo>
                    <a:pt x="0" y="2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0" name="Freeform 467"/>
            <p:cNvSpPr>
              <a:spLocks/>
            </p:cNvSpPr>
            <p:nvPr/>
          </p:nvSpPr>
          <p:spPr bwMode="auto">
            <a:xfrm>
              <a:off x="6924675" y="2254250"/>
              <a:ext cx="22225" cy="1588"/>
            </a:xfrm>
            <a:custGeom>
              <a:avLst/>
              <a:gdLst>
                <a:gd name="T0" fmla="*/ 2147483646 w 14"/>
                <a:gd name="T1" fmla="*/ 0 h 1588"/>
                <a:gd name="T2" fmla="*/ 2147483646 w 14"/>
                <a:gd name="T3" fmla="*/ 0 h 1588"/>
                <a:gd name="T4" fmla="*/ 2147483646 w 14"/>
                <a:gd name="T5" fmla="*/ 0 h 1588"/>
                <a:gd name="T6" fmla="*/ 0 w 14"/>
                <a:gd name="T7" fmla="*/ 0 h 1588"/>
                <a:gd name="T8" fmla="*/ 0 w 14"/>
                <a:gd name="T9" fmla="*/ 0 h 1588"/>
                <a:gd name="T10" fmla="*/ 2147483646 w 14"/>
                <a:gd name="T11" fmla="*/ 0 h 1588"/>
                <a:gd name="T12" fmla="*/ 2147483646 w 14"/>
                <a:gd name="T13" fmla="*/ 0 h 1588"/>
                <a:gd name="T14" fmla="*/ 2147483646 w 14"/>
                <a:gd name="T15" fmla="*/ 0 h 15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"/>
                <a:gd name="T25" fmla="*/ 0 h 1588"/>
                <a:gd name="T26" fmla="*/ 14 w 14"/>
                <a:gd name="T27" fmla="*/ 1588 h 15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" h="1588">
                  <a:moveTo>
                    <a:pt x="14" y="0"/>
                  </a:moveTo>
                  <a:lnTo>
                    <a:pt x="14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8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1" name="Freeform 468"/>
            <p:cNvSpPr>
              <a:spLocks/>
            </p:cNvSpPr>
            <p:nvPr/>
          </p:nvSpPr>
          <p:spPr bwMode="auto">
            <a:xfrm>
              <a:off x="6927850" y="2282825"/>
              <a:ext cx="15875" cy="3175"/>
            </a:xfrm>
            <a:custGeom>
              <a:avLst/>
              <a:gdLst>
                <a:gd name="T0" fmla="*/ 2147483646 w 10"/>
                <a:gd name="T1" fmla="*/ 2147483646 h 2"/>
                <a:gd name="T2" fmla="*/ 2147483646 w 10"/>
                <a:gd name="T3" fmla="*/ 2147483646 h 2"/>
                <a:gd name="T4" fmla="*/ 2147483646 w 10"/>
                <a:gd name="T5" fmla="*/ 2147483646 h 2"/>
                <a:gd name="T6" fmla="*/ 0 w 10"/>
                <a:gd name="T7" fmla="*/ 2147483646 h 2"/>
                <a:gd name="T8" fmla="*/ 0 w 10"/>
                <a:gd name="T9" fmla="*/ 2147483646 h 2"/>
                <a:gd name="T10" fmla="*/ 2147483646 w 10"/>
                <a:gd name="T11" fmla="*/ 0 h 2"/>
                <a:gd name="T12" fmla="*/ 2147483646 w 10"/>
                <a:gd name="T13" fmla="*/ 2147483646 h 2"/>
                <a:gd name="T14" fmla="*/ 2147483646 w 10"/>
                <a:gd name="T15" fmla="*/ 2147483646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2"/>
                <a:gd name="T26" fmla="*/ 10 w 10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2">
                  <a:moveTo>
                    <a:pt x="10" y="2"/>
                  </a:moveTo>
                  <a:lnTo>
                    <a:pt x="10" y="2"/>
                  </a:lnTo>
                  <a:lnTo>
                    <a:pt x="6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2" name="Freeform 469"/>
            <p:cNvSpPr>
              <a:spLocks/>
            </p:cNvSpPr>
            <p:nvPr/>
          </p:nvSpPr>
          <p:spPr bwMode="auto">
            <a:xfrm>
              <a:off x="6924675" y="2298700"/>
              <a:ext cx="31750" cy="3175"/>
            </a:xfrm>
            <a:custGeom>
              <a:avLst/>
              <a:gdLst>
                <a:gd name="T0" fmla="*/ 2147483646 w 20"/>
                <a:gd name="T1" fmla="*/ 2147483646 h 2"/>
                <a:gd name="T2" fmla="*/ 2147483646 w 20"/>
                <a:gd name="T3" fmla="*/ 2147483646 h 2"/>
                <a:gd name="T4" fmla="*/ 2147483646 w 20"/>
                <a:gd name="T5" fmla="*/ 2147483646 h 2"/>
                <a:gd name="T6" fmla="*/ 0 w 20"/>
                <a:gd name="T7" fmla="*/ 2147483646 h 2"/>
                <a:gd name="T8" fmla="*/ 0 w 20"/>
                <a:gd name="T9" fmla="*/ 2147483646 h 2"/>
                <a:gd name="T10" fmla="*/ 2147483646 w 20"/>
                <a:gd name="T11" fmla="*/ 0 h 2"/>
                <a:gd name="T12" fmla="*/ 2147483646 w 20"/>
                <a:gd name="T13" fmla="*/ 2147483646 h 2"/>
                <a:gd name="T14" fmla="*/ 2147483646 w 20"/>
                <a:gd name="T15" fmla="*/ 2147483646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"/>
                <a:gd name="T25" fmla="*/ 0 h 2"/>
                <a:gd name="T26" fmla="*/ 20 w 20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" h="2">
                  <a:moveTo>
                    <a:pt x="20" y="2"/>
                  </a:moveTo>
                  <a:lnTo>
                    <a:pt x="20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10" y="0"/>
                  </a:lnTo>
                  <a:lnTo>
                    <a:pt x="2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3" name="Freeform 470"/>
            <p:cNvSpPr>
              <a:spLocks/>
            </p:cNvSpPr>
            <p:nvPr/>
          </p:nvSpPr>
          <p:spPr bwMode="auto">
            <a:xfrm>
              <a:off x="6927850" y="2327275"/>
              <a:ext cx="66675" cy="6350"/>
            </a:xfrm>
            <a:custGeom>
              <a:avLst/>
              <a:gdLst>
                <a:gd name="T0" fmla="*/ 2147483646 w 42"/>
                <a:gd name="T1" fmla="*/ 0 h 4"/>
                <a:gd name="T2" fmla="*/ 2147483646 w 42"/>
                <a:gd name="T3" fmla="*/ 0 h 4"/>
                <a:gd name="T4" fmla="*/ 2147483646 w 42"/>
                <a:gd name="T5" fmla="*/ 2147483646 h 4"/>
                <a:gd name="T6" fmla="*/ 2147483646 w 42"/>
                <a:gd name="T7" fmla="*/ 2147483646 h 4"/>
                <a:gd name="T8" fmla="*/ 0 w 42"/>
                <a:gd name="T9" fmla="*/ 2147483646 h 4"/>
                <a:gd name="T10" fmla="*/ 0 w 42"/>
                <a:gd name="T11" fmla="*/ 2147483646 h 4"/>
                <a:gd name="T12" fmla="*/ 2147483646 w 42"/>
                <a:gd name="T13" fmla="*/ 2147483646 h 4"/>
                <a:gd name="T14" fmla="*/ 2147483646 w 42"/>
                <a:gd name="T15" fmla="*/ 2147483646 h 4"/>
                <a:gd name="T16" fmla="*/ 2147483646 w 42"/>
                <a:gd name="T17" fmla="*/ 2147483646 h 4"/>
                <a:gd name="T18" fmla="*/ 2147483646 w 42"/>
                <a:gd name="T19" fmla="*/ 2147483646 h 4"/>
                <a:gd name="T20" fmla="*/ 2147483646 w 42"/>
                <a:gd name="T21" fmla="*/ 0 h 4"/>
                <a:gd name="T22" fmla="*/ 2147483646 w 42"/>
                <a:gd name="T23" fmla="*/ 0 h 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2"/>
                <a:gd name="T37" fmla="*/ 0 h 4"/>
                <a:gd name="T38" fmla="*/ 42 w 42"/>
                <a:gd name="T39" fmla="*/ 4 h 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2" h="4">
                  <a:moveTo>
                    <a:pt x="42" y="0"/>
                  </a:moveTo>
                  <a:lnTo>
                    <a:pt x="42" y="0"/>
                  </a:lnTo>
                  <a:lnTo>
                    <a:pt x="42" y="4"/>
                  </a:lnTo>
                  <a:lnTo>
                    <a:pt x="0" y="4"/>
                  </a:lnTo>
                  <a:lnTo>
                    <a:pt x="4" y="2"/>
                  </a:lnTo>
                  <a:lnTo>
                    <a:pt x="8" y="2"/>
                  </a:lnTo>
                  <a:lnTo>
                    <a:pt x="20" y="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4" name="Freeform 471"/>
            <p:cNvSpPr>
              <a:spLocks/>
            </p:cNvSpPr>
            <p:nvPr/>
          </p:nvSpPr>
          <p:spPr bwMode="auto">
            <a:xfrm>
              <a:off x="6965950" y="2339975"/>
              <a:ext cx="28575" cy="19050"/>
            </a:xfrm>
            <a:custGeom>
              <a:avLst/>
              <a:gdLst>
                <a:gd name="T0" fmla="*/ 2147483646 w 18"/>
                <a:gd name="T1" fmla="*/ 2147483646 h 12"/>
                <a:gd name="T2" fmla="*/ 2147483646 w 18"/>
                <a:gd name="T3" fmla="*/ 2147483646 h 12"/>
                <a:gd name="T4" fmla="*/ 2147483646 w 18"/>
                <a:gd name="T5" fmla="*/ 2147483646 h 12"/>
                <a:gd name="T6" fmla="*/ 2147483646 w 18"/>
                <a:gd name="T7" fmla="*/ 2147483646 h 12"/>
                <a:gd name="T8" fmla="*/ 2147483646 w 18"/>
                <a:gd name="T9" fmla="*/ 2147483646 h 12"/>
                <a:gd name="T10" fmla="*/ 2147483646 w 18"/>
                <a:gd name="T11" fmla="*/ 2147483646 h 12"/>
                <a:gd name="T12" fmla="*/ 2147483646 w 18"/>
                <a:gd name="T13" fmla="*/ 2147483646 h 12"/>
                <a:gd name="T14" fmla="*/ 2147483646 w 18"/>
                <a:gd name="T15" fmla="*/ 2147483646 h 12"/>
                <a:gd name="T16" fmla="*/ 2147483646 w 18"/>
                <a:gd name="T17" fmla="*/ 2147483646 h 12"/>
                <a:gd name="T18" fmla="*/ 2147483646 w 18"/>
                <a:gd name="T19" fmla="*/ 2147483646 h 12"/>
                <a:gd name="T20" fmla="*/ 2147483646 w 18"/>
                <a:gd name="T21" fmla="*/ 2147483646 h 12"/>
                <a:gd name="T22" fmla="*/ 2147483646 w 18"/>
                <a:gd name="T23" fmla="*/ 2147483646 h 12"/>
                <a:gd name="T24" fmla="*/ 2147483646 w 18"/>
                <a:gd name="T25" fmla="*/ 2147483646 h 12"/>
                <a:gd name="T26" fmla="*/ 2147483646 w 18"/>
                <a:gd name="T27" fmla="*/ 2147483646 h 12"/>
                <a:gd name="T28" fmla="*/ 2147483646 w 18"/>
                <a:gd name="T29" fmla="*/ 2147483646 h 12"/>
                <a:gd name="T30" fmla="*/ 2147483646 w 18"/>
                <a:gd name="T31" fmla="*/ 2147483646 h 12"/>
                <a:gd name="T32" fmla="*/ 2147483646 w 18"/>
                <a:gd name="T33" fmla="*/ 2147483646 h 12"/>
                <a:gd name="T34" fmla="*/ 2147483646 w 18"/>
                <a:gd name="T35" fmla="*/ 2147483646 h 12"/>
                <a:gd name="T36" fmla="*/ 2147483646 w 18"/>
                <a:gd name="T37" fmla="*/ 2147483646 h 12"/>
                <a:gd name="T38" fmla="*/ 2147483646 w 18"/>
                <a:gd name="T39" fmla="*/ 2147483646 h 12"/>
                <a:gd name="T40" fmla="*/ 2147483646 w 18"/>
                <a:gd name="T41" fmla="*/ 2147483646 h 12"/>
                <a:gd name="T42" fmla="*/ 2147483646 w 18"/>
                <a:gd name="T43" fmla="*/ 2147483646 h 12"/>
                <a:gd name="T44" fmla="*/ 2147483646 w 18"/>
                <a:gd name="T45" fmla="*/ 2147483646 h 12"/>
                <a:gd name="T46" fmla="*/ 2147483646 w 18"/>
                <a:gd name="T47" fmla="*/ 2147483646 h 12"/>
                <a:gd name="T48" fmla="*/ 2147483646 w 18"/>
                <a:gd name="T49" fmla="*/ 2147483646 h 12"/>
                <a:gd name="T50" fmla="*/ 2147483646 w 18"/>
                <a:gd name="T51" fmla="*/ 2147483646 h 12"/>
                <a:gd name="T52" fmla="*/ 0 w 18"/>
                <a:gd name="T53" fmla="*/ 2147483646 h 12"/>
                <a:gd name="T54" fmla="*/ 2147483646 w 18"/>
                <a:gd name="T55" fmla="*/ 2147483646 h 12"/>
                <a:gd name="T56" fmla="*/ 2147483646 w 18"/>
                <a:gd name="T57" fmla="*/ 2147483646 h 12"/>
                <a:gd name="T58" fmla="*/ 2147483646 w 18"/>
                <a:gd name="T59" fmla="*/ 2147483646 h 12"/>
                <a:gd name="T60" fmla="*/ 2147483646 w 18"/>
                <a:gd name="T61" fmla="*/ 2147483646 h 12"/>
                <a:gd name="T62" fmla="*/ 2147483646 w 18"/>
                <a:gd name="T63" fmla="*/ 2147483646 h 12"/>
                <a:gd name="T64" fmla="*/ 2147483646 w 18"/>
                <a:gd name="T65" fmla="*/ 0 h 12"/>
                <a:gd name="T66" fmla="*/ 2147483646 w 18"/>
                <a:gd name="T67" fmla="*/ 0 h 12"/>
                <a:gd name="T68" fmla="*/ 2147483646 w 18"/>
                <a:gd name="T69" fmla="*/ 2147483646 h 12"/>
                <a:gd name="T70" fmla="*/ 2147483646 w 18"/>
                <a:gd name="T71" fmla="*/ 2147483646 h 12"/>
                <a:gd name="T72" fmla="*/ 2147483646 w 18"/>
                <a:gd name="T73" fmla="*/ 2147483646 h 12"/>
                <a:gd name="T74" fmla="*/ 2147483646 w 18"/>
                <a:gd name="T75" fmla="*/ 2147483646 h 12"/>
                <a:gd name="T76" fmla="*/ 2147483646 w 18"/>
                <a:gd name="T77" fmla="*/ 2147483646 h 12"/>
                <a:gd name="T78" fmla="*/ 2147483646 w 18"/>
                <a:gd name="T79" fmla="*/ 2147483646 h 12"/>
                <a:gd name="T80" fmla="*/ 2147483646 w 18"/>
                <a:gd name="T81" fmla="*/ 2147483646 h 1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8"/>
                <a:gd name="T124" fmla="*/ 0 h 12"/>
                <a:gd name="T125" fmla="*/ 18 w 18"/>
                <a:gd name="T126" fmla="*/ 12 h 1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8" h="12">
                  <a:moveTo>
                    <a:pt x="12" y="12"/>
                  </a:moveTo>
                  <a:lnTo>
                    <a:pt x="12" y="12"/>
                  </a:lnTo>
                  <a:lnTo>
                    <a:pt x="12" y="10"/>
                  </a:lnTo>
                  <a:lnTo>
                    <a:pt x="14" y="10"/>
                  </a:lnTo>
                  <a:lnTo>
                    <a:pt x="16" y="8"/>
                  </a:lnTo>
                  <a:lnTo>
                    <a:pt x="16" y="6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8" y="8"/>
                  </a:lnTo>
                  <a:lnTo>
                    <a:pt x="8" y="6"/>
                  </a:lnTo>
                  <a:lnTo>
                    <a:pt x="6" y="4"/>
                  </a:lnTo>
                  <a:lnTo>
                    <a:pt x="4" y="4"/>
                  </a:lnTo>
                  <a:lnTo>
                    <a:pt x="2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8" y="10"/>
                  </a:lnTo>
                  <a:lnTo>
                    <a:pt x="4" y="12"/>
                  </a:lnTo>
                  <a:lnTo>
                    <a:pt x="2" y="8"/>
                  </a:lnTo>
                  <a:lnTo>
                    <a:pt x="0" y="4"/>
                  </a:lnTo>
                  <a:lnTo>
                    <a:pt x="4" y="2"/>
                  </a:lnTo>
                  <a:lnTo>
                    <a:pt x="6" y="2"/>
                  </a:lnTo>
                  <a:lnTo>
                    <a:pt x="8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lnTo>
                    <a:pt x="16" y="10"/>
                  </a:lnTo>
                  <a:lnTo>
                    <a:pt x="14" y="12"/>
                  </a:lnTo>
                  <a:lnTo>
                    <a:pt x="12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5" name="Freeform 472"/>
            <p:cNvSpPr>
              <a:spLocks/>
            </p:cNvSpPr>
            <p:nvPr/>
          </p:nvSpPr>
          <p:spPr bwMode="auto">
            <a:xfrm>
              <a:off x="6927850" y="2314575"/>
              <a:ext cx="15875" cy="3175"/>
            </a:xfrm>
            <a:custGeom>
              <a:avLst/>
              <a:gdLst>
                <a:gd name="T0" fmla="*/ 2147483646 w 10"/>
                <a:gd name="T1" fmla="*/ 0 h 2"/>
                <a:gd name="T2" fmla="*/ 2147483646 w 10"/>
                <a:gd name="T3" fmla="*/ 0 h 2"/>
                <a:gd name="T4" fmla="*/ 2147483646 w 10"/>
                <a:gd name="T5" fmla="*/ 2147483646 h 2"/>
                <a:gd name="T6" fmla="*/ 2147483646 w 10"/>
                <a:gd name="T7" fmla="*/ 2147483646 h 2"/>
                <a:gd name="T8" fmla="*/ 0 w 10"/>
                <a:gd name="T9" fmla="*/ 2147483646 h 2"/>
                <a:gd name="T10" fmla="*/ 0 w 10"/>
                <a:gd name="T11" fmla="*/ 2147483646 h 2"/>
                <a:gd name="T12" fmla="*/ 2147483646 w 10"/>
                <a:gd name="T13" fmla="*/ 0 h 2"/>
                <a:gd name="T14" fmla="*/ 2147483646 w 10"/>
                <a:gd name="T15" fmla="*/ 0 h 2"/>
                <a:gd name="T16" fmla="*/ 2147483646 w 10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"/>
                <a:gd name="T28" fmla="*/ 0 h 2"/>
                <a:gd name="T29" fmla="*/ 10 w 10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" h="2">
                  <a:moveTo>
                    <a:pt x="10" y="0"/>
                  </a:moveTo>
                  <a:lnTo>
                    <a:pt x="10" y="0"/>
                  </a:lnTo>
                  <a:lnTo>
                    <a:pt x="8" y="2"/>
                  </a:lnTo>
                  <a:lnTo>
                    <a:pt x="6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6" name="Freeform 473"/>
            <p:cNvSpPr>
              <a:spLocks/>
            </p:cNvSpPr>
            <p:nvPr/>
          </p:nvSpPr>
          <p:spPr bwMode="auto">
            <a:xfrm>
              <a:off x="6924675" y="2346325"/>
              <a:ext cx="22225" cy="3175"/>
            </a:xfrm>
            <a:custGeom>
              <a:avLst/>
              <a:gdLst>
                <a:gd name="T0" fmla="*/ 2147483646 w 14"/>
                <a:gd name="T1" fmla="*/ 0 h 2"/>
                <a:gd name="T2" fmla="*/ 2147483646 w 14"/>
                <a:gd name="T3" fmla="*/ 0 h 2"/>
                <a:gd name="T4" fmla="*/ 2147483646 w 14"/>
                <a:gd name="T5" fmla="*/ 2147483646 h 2"/>
                <a:gd name="T6" fmla="*/ 0 w 14"/>
                <a:gd name="T7" fmla="*/ 0 h 2"/>
                <a:gd name="T8" fmla="*/ 0 w 14"/>
                <a:gd name="T9" fmla="*/ 0 h 2"/>
                <a:gd name="T10" fmla="*/ 2147483646 w 14"/>
                <a:gd name="T11" fmla="*/ 0 h 2"/>
                <a:gd name="T12" fmla="*/ 2147483646 w 14"/>
                <a:gd name="T13" fmla="*/ 0 h 2"/>
                <a:gd name="T14" fmla="*/ 2147483646 w 14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"/>
                <a:gd name="T25" fmla="*/ 0 h 2"/>
                <a:gd name="T26" fmla="*/ 14 w 14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" h="2">
                  <a:moveTo>
                    <a:pt x="14" y="0"/>
                  </a:moveTo>
                  <a:lnTo>
                    <a:pt x="14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7" name="Freeform 474"/>
            <p:cNvSpPr>
              <a:spLocks/>
            </p:cNvSpPr>
            <p:nvPr/>
          </p:nvSpPr>
          <p:spPr bwMode="auto">
            <a:xfrm>
              <a:off x="6927850" y="2362200"/>
              <a:ext cx="28575" cy="1588"/>
            </a:xfrm>
            <a:custGeom>
              <a:avLst/>
              <a:gdLst>
                <a:gd name="T0" fmla="*/ 2147483646 w 18"/>
                <a:gd name="T1" fmla="*/ 0 h 1588"/>
                <a:gd name="T2" fmla="*/ 2147483646 w 18"/>
                <a:gd name="T3" fmla="*/ 0 h 1588"/>
                <a:gd name="T4" fmla="*/ 2147483646 w 18"/>
                <a:gd name="T5" fmla="*/ 0 h 1588"/>
                <a:gd name="T6" fmla="*/ 0 w 18"/>
                <a:gd name="T7" fmla="*/ 0 h 1588"/>
                <a:gd name="T8" fmla="*/ 0 w 18"/>
                <a:gd name="T9" fmla="*/ 0 h 1588"/>
                <a:gd name="T10" fmla="*/ 2147483646 w 18"/>
                <a:gd name="T11" fmla="*/ 0 h 1588"/>
                <a:gd name="T12" fmla="*/ 2147483646 w 18"/>
                <a:gd name="T13" fmla="*/ 0 h 1588"/>
                <a:gd name="T14" fmla="*/ 2147483646 w 18"/>
                <a:gd name="T15" fmla="*/ 0 h 1588"/>
                <a:gd name="T16" fmla="*/ 2147483646 w 18"/>
                <a:gd name="T17" fmla="*/ 0 h 15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1588"/>
                <a:gd name="T29" fmla="*/ 18 w 18"/>
                <a:gd name="T30" fmla="*/ 1588 h 158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1588">
                  <a:moveTo>
                    <a:pt x="18" y="0"/>
                  </a:moveTo>
                  <a:lnTo>
                    <a:pt x="18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8" name="Freeform 475"/>
            <p:cNvSpPr>
              <a:spLocks/>
            </p:cNvSpPr>
            <p:nvPr/>
          </p:nvSpPr>
          <p:spPr bwMode="auto">
            <a:xfrm>
              <a:off x="6924675" y="2393950"/>
              <a:ext cx="53975" cy="3175"/>
            </a:xfrm>
            <a:custGeom>
              <a:avLst/>
              <a:gdLst>
                <a:gd name="T0" fmla="*/ 2147483646 w 34"/>
                <a:gd name="T1" fmla="*/ 0 h 2"/>
                <a:gd name="T2" fmla="*/ 2147483646 w 34"/>
                <a:gd name="T3" fmla="*/ 0 h 2"/>
                <a:gd name="T4" fmla="*/ 2147483646 w 34"/>
                <a:gd name="T5" fmla="*/ 2147483646 h 2"/>
                <a:gd name="T6" fmla="*/ 2147483646 w 34"/>
                <a:gd name="T7" fmla="*/ 2147483646 h 2"/>
                <a:gd name="T8" fmla="*/ 2147483646 w 34"/>
                <a:gd name="T9" fmla="*/ 2147483646 h 2"/>
                <a:gd name="T10" fmla="*/ 0 w 34"/>
                <a:gd name="T11" fmla="*/ 0 h 2"/>
                <a:gd name="T12" fmla="*/ 0 w 34"/>
                <a:gd name="T13" fmla="*/ 0 h 2"/>
                <a:gd name="T14" fmla="*/ 2147483646 w 34"/>
                <a:gd name="T15" fmla="*/ 0 h 2"/>
                <a:gd name="T16" fmla="*/ 2147483646 w 34"/>
                <a:gd name="T17" fmla="*/ 0 h 2"/>
                <a:gd name="T18" fmla="*/ 2147483646 w 34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4"/>
                <a:gd name="T31" fmla="*/ 0 h 2"/>
                <a:gd name="T32" fmla="*/ 34 w 34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4" h="2">
                  <a:moveTo>
                    <a:pt x="34" y="0"/>
                  </a:moveTo>
                  <a:lnTo>
                    <a:pt x="34" y="0"/>
                  </a:lnTo>
                  <a:lnTo>
                    <a:pt x="26" y="2"/>
                  </a:lnTo>
                  <a:lnTo>
                    <a:pt x="18" y="2"/>
                  </a:lnTo>
                  <a:lnTo>
                    <a:pt x="0" y="0"/>
                  </a:lnTo>
                  <a:lnTo>
                    <a:pt x="18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9" name="Freeform 476"/>
            <p:cNvSpPr>
              <a:spLocks/>
            </p:cNvSpPr>
            <p:nvPr/>
          </p:nvSpPr>
          <p:spPr bwMode="auto">
            <a:xfrm>
              <a:off x="6924675" y="2378075"/>
              <a:ext cx="22225" cy="3175"/>
            </a:xfrm>
            <a:custGeom>
              <a:avLst/>
              <a:gdLst>
                <a:gd name="T0" fmla="*/ 2147483646 w 14"/>
                <a:gd name="T1" fmla="*/ 0 h 2"/>
                <a:gd name="T2" fmla="*/ 2147483646 w 14"/>
                <a:gd name="T3" fmla="*/ 0 h 2"/>
                <a:gd name="T4" fmla="*/ 2147483646 w 14"/>
                <a:gd name="T5" fmla="*/ 2147483646 h 2"/>
                <a:gd name="T6" fmla="*/ 0 w 14"/>
                <a:gd name="T7" fmla="*/ 0 h 2"/>
                <a:gd name="T8" fmla="*/ 0 w 14"/>
                <a:gd name="T9" fmla="*/ 0 h 2"/>
                <a:gd name="T10" fmla="*/ 2147483646 w 14"/>
                <a:gd name="T11" fmla="*/ 0 h 2"/>
                <a:gd name="T12" fmla="*/ 2147483646 w 14"/>
                <a:gd name="T13" fmla="*/ 0 h 2"/>
                <a:gd name="T14" fmla="*/ 2147483646 w 14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"/>
                <a:gd name="T25" fmla="*/ 0 h 2"/>
                <a:gd name="T26" fmla="*/ 14 w 14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" h="2">
                  <a:moveTo>
                    <a:pt x="14" y="0"/>
                  </a:moveTo>
                  <a:lnTo>
                    <a:pt x="14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10" name="Freeform 477"/>
            <p:cNvSpPr>
              <a:spLocks/>
            </p:cNvSpPr>
            <p:nvPr/>
          </p:nvSpPr>
          <p:spPr bwMode="auto">
            <a:xfrm>
              <a:off x="6927850" y="2406650"/>
              <a:ext cx="22225" cy="3175"/>
            </a:xfrm>
            <a:custGeom>
              <a:avLst/>
              <a:gdLst>
                <a:gd name="T0" fmla="*/ 2147483646 w 14"/>
                <a:gd name="T1" fmla="*/ 2147483646 h 2"/>
                <a:gd name="T2" fmla="*/ 2147483646 w 14"/>
                <a:gd name="T3" fmla="*/ 2147483646 h 2"/>
                <a:gd name="T4" fmla="*/ 2147483646 w 14"/>
                <a:gd name="T5" fmla="*/ 2147483646 h 2"/>
                <a:gd name="T6" fmla="*/ 0 w 14"/>
                <a:gd name="T7" fmla="*/ 2147483646 h 2"/>
                <a:gd name="T8" fmla="*/ 0 w 14"/>
                <a:gd name="T9" fmla="*/ 2147483646 h 2"/>
                <a:gd name="T10" fmla="*/ 2147483646 w 14"/>
                <a:gd name="T11" fmla="*/ 0 h 2"/>
                <a:gd name="T12" fmla="*/ 2147483646 w 14"/>
                <a:gd name="T13" fmla="*/ 2147483646 h 2"/>
                <a:gd name="T14" fmla="*/ 2147483646 w 14"/>
                <a:gd name="T15" fmla="*/ 2147483646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"/>
                <a:gd name="T25" fmla="*/ 0 h 2"/>
                <a:gd name="T26" fmla="*/ 14 w 14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" h="2">
                  <a:moveTo>
                    <a:pt x="14" y="2"/>
                  </a:moveTo>
                  <a:lnTo>
                    <a:pt x="14" y="2"/>
                  </a:lnTo>
                  <a:lnTo>
                    <a:pt x="6" y="2"/>
                  </a:lnTo>
                  <a:lnTo>
                    <a:pt x="0" y="2"/>
                  </a:lnTo>
                  <a:lnTo>
                    <a:pt x="6" y="0"/>
                  </a:lnTo>
                  <a:lnTo>
                    <a:pt x="1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11" name="Freeform 478"/>
            <p:cNvSpPr>
              <a:spLocks/>
            </p:cNvSpPr>
            <p:nvPr/>
          </p:nvSpPr>
          <p:spPr bwMode="auto">
            <a:xfrm>
              <a:off x="6927850" y="2438400"/>
              <a:ext cx="19050" cy="3175"/>
            </a:xfrm>
            <a:custGeom>
              <a:avLst/>
              <a:gdLst>
                <a:gd name="T0" fmla="*/ 2147483646 w 12"/>
                <a:gd name="T1" fmla="*/ 0 h 2"/>
                <a:gd name="T2" fmla="*/ 2147483646 w 12"/>
                <a:gd name="T3" fmla="*/ 0 h 2"/>
                <a:gd name="T4" fmla="*/ 2147483646 w 12"/>
                <a:gd name="T5" fmla="*/ 2147483646 h 2"/>
                <a:gd name="T6" fmla="*/ 2147483646 w 12"/>
                <a:gd name="T7" fmla="*/ 2147483646 h 2"/>
                <a:gd name="T8" fmla="*/ 0 w 12"/>
                <a:gd name="T9" fmla="*/ 2147483646 h 2"/>
                <a:gd name="T10" fmla="*/ 0 w 12"/>
                <a:gd name="T11" fmla="*/ 2147483646 h 2"/>
                <a:gd name="T12" fmla="*/ 2147483646 w 12"/>
                <a:gd name="T13" fmla="*/ 0 h 2"/>
                <a:gd name="T14" fmla="*/ 2147483646 w 12"/>
                <a:gd name="T15" fmla="*/ 0 h 2"/>
                <a:gd name="T16" fmla="*/ 2147483646 w 12"/>
                <a:gd name="T17" fmla="*/ 0 h 2"/>
                <a:gd name="T18" fmla="*/ 2147483646 w 12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"/>
                <a:gd name="T31" fmla="*/ 0 h 2"/>
                <a:gd name="T32" fmla="*/ 12 w 12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" h="2">
                  <a:moveTo>
                    <a:pt x="12" y="0"/>
                  </a:moveTo>
                  <a:lnTo>
                    <a:pt x="12" y="0"/>
                  </a:lnTo>
                  <a:lnTo>
                    <a:pt x="10" y="2"/>
                  </a:lnTo>
                  <a:lnTo>
                    <a:pt x="6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12" name="Freeform 479"/>
            <p:cNvSpPr>
              <a:spLocks/>
            </p:cNvSpPr>
            <p:nvPr/>
          </p:nvSpPr>
          <p:spPr bwMode="auto">
            <a:xfrm>
              <a:off x="6927850" y="2486025"/>
              <a:ext cx="31750" cy="3175"/>
            </a:xfrm>
            <a:custGeom>
              <a:avLst/>
              <a:gdLst>
                <a:gd name="T0" fmla="*/ 2147483646 w 20"/>
                <a:gd name="T1" fmla="*/ 0 h 2"/>
                <a:gd name="T2" fmla="*/ 2147483646 w 20"/>
                <a:gd name="T3" fmla="*/ 0 h 2"/>
                <a:gd name="T4" fmla="*/ 2147483646 w 20"/>
                <a:gd name="T5" fmla="*/ 2147483646 h 2"/>
                <a:gd name="T6" fmla="*/ 0 w 20"/>
                <a:gd name="T7" fmla="*/ 0 h 2"/>
                <a:gd name="T8" fmla="*/ 0 w 20"/>
                <a:gd name="T9" fmla="*/ 0 h 2"/>
                <a:gd name="T10" fmla="*/ 2147483646 w 20"/>
                <a:gd name="T11" fmla="*/ 0 h 2"/>
                <a:gd name="T12" fmla="*/ 2147483646 w 20"/>
                <a:gd name="T13" fmla="*/ 0 h 2"/>
                <a:gd name="T14" fmla="*/ 2147483646 w 20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"/>
                <a:gd name="T25" fmla="*/ 0 h 2"/>
                <a:gd name="T26" fmla="*/ 20 w 20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" h="2">
                  <a:moveTo>
                    <a:pt x="20" y="0"/>
                  </a:moveTo>
                  <a:lnTo>
                    <a:pt x="20" y="0"/>
                  </a:lnTo>
                  <a:lnTo>
                    <a:pt x="10" y="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13" name="Freeform 480"/>
            <p:cNvSpPr>
              <a:spLocks/>
            </p:cNvSpPr>
            <p:nvPr/>
          </p:nvSpPr>
          <p:spPr bwMode="auto">
            <a:xfrm>
              <a:off x="6927850" y="2514600"/>
              <a:ext cx="50800" cy="3175"/>
            </a:xfrm>
            <a:custGeom>
              <a:avLst/>
              <a:gdLst>
                <a:gd name="T0" fmla="*/ 2147483646 w 32"/>
                <a:gd name="T1" fmla="*/ 2147483646 h 2"/>
                <a:gd name="T2" fmla="*/ 2147483646 w 32"/>
                <a:gd name="T3" fmla="*/ 2147483646 h 2"/>
                <a:gd name="T4" fmla="*/ 2147483646 w 32"/>
                <a:gd name="T5" fmla="*/ 2147483646 h 2"/>
                <a:gd name="T6" fmla="*/ 2147483646 w 32"/>
                <a:gd name="T7" fmla="*/ 2147483646 h 2"/>
                <a:gd name="T8" fmla="*/ 0 w 32"/>
                <a:gd name="T9" fmla="*/ 2147483646 h 2"/>
                <a:gd name="T10" fmla="*/ 0 w 32"/>
                <a:gd name="T11" fmla="*/ 2147483646 h 2"/>
                <a:gd name="T12" fmla="*/ 2147483646 w 32"/>
                <a:gd name="T13" fmla="*/ 2147483646 h 2"/>
                <a:gd name="T14" fmla="*/ 2147483646 w 32"/>
                <a:gd name="T15" fmla="*/ 0 h 2"/>
                <a:gd name="T16" fmla="*/ 2147483646 w 32"/>
                <a:gd name="T17" fmla="*/ 0 h 2"/>
                <a:gd name="T18" fmla="*/ 2147483646 w 32"/>
                <a:gd name="T19" fmla="*/ 0 h 2"/>
                <a:gd name="T20" fmla="*/ 2147483646 w 32"/>
                <a:gd name="T21" fmla="*/ 2147483646 h 2"/>
                <a:gd name="T22" fmla="*/ 2147483646 w 32"/>
                <a:gd name="T23" fmla="*/ 2147483646 h 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"/>
                <a:gd name="T37" fmla="*/ 0 h 2"/>
                <a:gd name="T38" fmla="*/ 32 w 32"/>
                <a:gd name="T39" fmla="*/ 2 h 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" h="2">
                  <a:moveTo>
                    <a:pt x="32" y="2"/>
                  </a:moveTo>
                  <a:lnTo>
                    <a:pt x="32" y="2"/>
                  </a:lnTo>
                  <a:lnTo>
                    <a:pt x="24" y="2"/>
                  </a:lnTo>
                  <a:lnTo>
                    <a:pt x="16" y="2"/>
                  </a:lnTo>
                  <a:lnTo>
                    <a:pt x="0" y="2"/>
                  </a:lnTo>
                  <a:lnTo>
                    <a:pt x="6" y="2"/>
                  </a:lnTo>
                  <a:lnTo>
                    <a:pt x="16" y="0"/>
                  </a:lnTo>
                  <a:lnTo>
                    <a:pt x="24" y="0"/>
                  </a:lnTo>
                  <a:lnTo>
                    <a:pt x="32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14" name="Freeform 481"/>
            <p:cNvSpPr>
              <a:spLocks/>
            </p:cNvSpPr>
            <p:nvPr/>
          </p:nvSpPr>
          <p:spPr bwMode="auto">
            <a:xfrm>
              <a:off x="6927850" y="2501900"/>
              <a:ext cx="19050" cy="1588"/>
            </a:xfrm>
            <a:custGeom>
              <a:avLst/>
              <a:gdLst>
                <a:gd name="T0" fmla="*/ 2147483646 w 12"/>
                <a:gd name="T1" fmla="*/ 0 h 1588"/>
                <a:gd name="T2" fmla="*/ 2147483646 w 12"/>
                <a:gd name="T3" fmla="*/ 0 h 1588"/>
                <a:gd name="T4" fmla="*/ 2147483646 w 12"/>
                <a:gd name="T5" fmla="*/ 0 h 1588"/>
                <a:gd name="T6" fmla="*/ 2147483646 w 12"/>
                <a:gd name="T7" fmla="*/ 0 h 1588"/>
                <a:gd name="T8" fmla="*/ 0 w 12"/>
                <a:gd name="T9" fmla="*/ 0 h 1588"/>
                <a:gd name="T10" fmla="*/ 0 w 12"/>
                <a:gd name="T11" fmla="*/ 0 h 1588"/>
                <a:gd name="T12" fmla="*/ 2147483646 w 12"/>
                <a:gd name="T13" fmla="*/ 0 h 1588"/>
                <a:gd name="T14" fmla="*/ 2147483646 w 12"/>
                <a:gd name="T15" fmla="*/ 0 h 1588"/>
                <a:gd name="T16" fmla="*/ 2147483646 w 12"/>
                <a:gd name="T17" fmla="*/ 0 h 15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588"/>
                <a:gd name="T29" fmla="*/ 12 w 12"/>
                <a:gd name="T30" fmla="*/ 1588 h 158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588">
                  <a:moveTo>
                    <a:pt x="12" y="0"/>
                  </a:moveTo>
                  <a:lnTo>
                    <a:pt x="12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15" name="Freeform 482"/>
            <p:cNvSpPr>
              <a:spLocks/>
            </p:cNvSpPr>
            <p:nvPr/>
          </p:nvSpPr>
          <p:spPr bwMode="auto">
            <a:xfrm>
              <a:off x="6927850" y="2533650"/>
              <a:ext cx="19050" cy="1588"/>
            </a:xfrm>
            <a:custGeom>
              <a:avLst/>
              <a:gdLst>
                <a:gd name="T0" fmla="*/ 2147483646 w 12"/>
                <a:gd name="T1" fmla="*/ 0 h 1588"/>
                <a:gd name="T2" fmla="*/ 2147483646 w 12"/>
                <a:gd name="T3" fmla="*/ 0 h 1588"/>
                <a:gd name="T4" fmla="*/ 2147483646 w 12"/>
                <a:gd name="T5" fmla="*/ 0 h 1588"/>
                <a:gd name="T6" fmla="*/ 2147483646 w 12"/>
                <a:gd name="T7" fmla="*/ 0 h 1588"/>
                <a:gd name="T8" fmla="*/ 0 w 12"/>
                <a:gd name="T9" fmla="*/ 0 h 1588"/>
                <a:gd name="T10" fmla="*/ 0 w 12"/>
                <a:gd name="T11" fmla="*/ 0 h 1588"/>
                <a:gd name="T12" fmla="*/ 2147483646 w 12"/>
                <a:gd name="T13" fmla="*/ 0 h 1588"/>
                <a:gd name="T14" fmla="*/ 2147483646 w 12"/>
                <a:gd name="T15" fmla="*/ 0 h 15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"/>
                <a:gd name="T25" fmla="*/ 0 h 1588"/>
                <a:gd name="T26" fmla="*/ 12 w 12"/>
                <a:gd name="T27" fmla="*/ 1588 h 15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" h="1588">
                  <a:moveTo>
                    <a:pt x="12" y="0"/>
                  </a:moveTo>
                  <a:lnTo>
                    <a:pt x="12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16" name="Freeform 483"/>
            <p:cNvSpPr>
              <a:spLocks/>
            </p:cNvSpPr>
            <p:nvPr/>
          </p:nvSpPr>
          <p:spPr bwMode="auto">
            <a:xfrm>
              <a:off x="6924675" y="2546350"/>
              <a:ext cx="34925" cy="3175"/>
            </a:xfrm>
            <a:custGeom>
              <a:avLst/>
              <a:gdLst>
                <a:gd name="T0" fmla="*/ 2147483646 w 22"/>
                <a:gd name="T1" fmla="*/ 2147483646 h 2"/>
                <a:gd name="T2" fmla="*/ 2147483646 w 22"/>
                <a:gd name="T3" fmla="*/ 2147483646 h 2"/>
                <a:gd name="T4" fmla="*/ 2147483646 w 22"/>
                <a:gd name="T5" fmla="*/ 2147483646 h 2"/>
                <a:gd name="T6" fmla="*/ 0 w 22"/>
                <a:gd name="T7" fmla="*/ 2147483646 h 2"/>
                <a:gd name="T8" fmla="*/ 0 w 22"/>
                <a:gd name="T9" fmla="*/ 2147483646 h 2"/>
                <a:gd name="T10" fmla="*/ 2147483646 w 22"/>
                <a:gd name="T11" fmla="*/ 0 h 2"/>
                <a:gd name="T12" fmla="*/ 2147483646 w 22"/>
                <a:gd name="T13" fmla="*/ 2147483646 h 2"/>
                <a:gd name="T14" fmla="*/ 2147483646 w 22"/>
                <a:gd name="T15" fmla="*/ 2147483646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"/>
                <a:gd name="T25" fmla="*/ 0 h 2"/>
                <a:gd name="T26" fmla="*/ 22 w 22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" h="2">
                  <a:moveTo>
                    <a:pt x="22" y="2"/>
                  </a:moveTo>
                  <a:lnTo>
                    <a:pt x="22" y="2"/>
                  </a:lnTo>
                  <a:lnTo>
                    <a:pt x="12" y="2"/>
                  </a:lnTo>
                  <a:lnTo>
                    <a:pt x="0" y="2"/>
                  </a:lnTo>
                  <a:lnTo>
                    <a:pt x="12" y="0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17" name="Freeform 484"/>
            <p:cNvSpPr>
              <a:spLocks/>
            </p:cNvSpPr>
            <p:nvPr/>
          </p:nvSpPr>
          <p:spPr bwMode="auto">
            <a:xfrm>
              <a:off x="6927850" y="2578100"/>
              <a:ext cx="69850" cy="3175"/>
            </a:xfrm>
            <a:custGeom>
              <a:avLst/>
              <a:gdLst>
                <a:gd name="T0" fmla="*/ 2147483646 w 44"/>
                <a:gd name="T1" fmla="*/ 0 h 2"/>
                <a:gd name="T2" fmla="*/ 2147483646 w 44"/>
                <a:gd name="T3" fmla="*/ 0 h 2"/>
                <a:gd name="T4" fmla="*/ 2147483646 w 44"/>
                <a:gd name="T5" fmla="*/ 2147483646 h 2"/>
                <a:gd name="T6" fmla="*/ 2147483646 w 44"/>
                <a:gd name="T7" fmla="*/ 2147483646 h 2"/>
                <a:gd name="T8" fmla="*/ 0 w 44"/>
                <a:gd name="T9" fmla="*/ 2147483646 h 2"/>
                <a:gd name="T10" fmla="*/ 0 w 44"/>
                <a:gd name="T11" fmla="*/ 2147483646 h 2"/>
                <a:gd name="T12" fmla="*/ 2147483646 w 44"/>
                <a:gd name="T13" fmla="*/ 0 h 2"/>
                <a:gd name="T14" fmla="*/ 2147483646 w 44"/>
                <a:gd name="T15" fmla="*/ 0 h 2"/>
                <a:gd name="T16" fmla="*/ 2147483646 w 44"/>
                <a:gd name="T17" fmla="*/ 0 h 2"/>
                <a:gd name="T18" fmla="*/ 2147483646 w 44"/>
                <a:gd name="T19" fmla="*/ 0 h 2"/>
                <a:gd name="T20" fmla="*/ 2147483646 w 44"/>
                <a:gd name="T21" fmla="*/ 0 h 2"/>
                <a:gd name="T22" fmla="*/ 2147483646 w 44"/>
                <a:gd name="T23" fmla="*/ 0 h 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4"/>
                <a:gd name="T37" fmla="*/ 0 h 2"/>
                <a:gd name="T38" fmla="*/ 44 w 44"/>
                <a:gd name="T39" fmla="*/ 2 h 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4" h="2">
                  <a:moveTo>
                    <a:pt x="44" y="0"/>
                  </a:moveTo>
                  <a:lnTo>
                    <a:pt x="44" y="0"/>
                  </a:lnTo>
                  <a:lnTo>
                    <a:pt x="32" y="2"/>
                  </a:lnTo>
                  <a:lnTo>
                    <a:pt x="22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10" y="0"/>
                  </a:lnTo>
                  <a:lnTo>
                    <a:pt x="22" y="0"/>
                  </a:lnTo>
                  <a:lnTo>
                    <a:pt x="32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18" name="Freeform 485"/>
            <p:cNvSpPr>
              <a:spLocks/>
            </p:cNvSpPr>
            <p:nvPr/>
          </p:nvSpPr>
          <p:spPr bwMode="auto">
            <a:xfrm>
              <a:off x="6927850" y="2578100"/>
              <a:ext cx="69850" cy="3175"/>
            </a:xfrm>
            <a:custGeom>
              <a:avLst/>
              <a:gdLst>
                <a:gd name="T0" fmla="*/ 2147483646 w 44"/>
                <a:gd name="T1" fmla="*/ 0 h 2"/>
                <a:gd name="T2" fmla="*/ 2147483646 w 44"/>
                <a:gd name="T3" fmla="*/ 0 h 2"/>
                <a:gd name="T4" fmla="*/ 2147483646 w 44"/>
                <a:gd name="T5" fmla="*/ 2147483646 h 2"/>
                <a:gd name="T6" fmla="*/ 2147483646 w 44"/>
                <a:gd name="T7" fmla="*/ 2147483646 h 2"/>
                <a:gd name="T8" fmla="*/ 0 w 44"/>
                <a:gd name="T9" fmla="*/ 2147483646 h 2"/>
                <a:gd name="T10" fmla="*/ 0 w 44"/>
                <a:gd name="T11" fmla="*/ 2147483646 h 2"/>
                <a:gd name="T12" fmla="*/ 2147483646 w 44"/>
                <a:gd name="T13" fmla="*/ 0 h 2"/>
                <a:gd name="T14" fmla="*/ 2147483646 w 44"/>
                <a:gd name="T15" fmla="*/ 0 h 2"/>
                <a:gd name="T16" fmla="*/ 2147483646 w 44"/>
                <a:gd name="T17" fmla="*/ 0 h 2"/>
                <a:gd name="T18" fmla="*/ 2147483646 w 44"/>
                <a:gd name="T19" fmla="*/ 0 h 2"/>
                <a:gd name="T20" fmla="*/ 2147483646 w 44"/>
                <a:gd name="T21" fmla="*/ 0 h 2"/>
                <a:gd name="T22" fmla="*/ 2147483646 w 44"/>
                <a:gd name="T23" fmla="*/ 0 h 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4"/>
                <a:gd name="T37" fmla="*/ 0 h 2"/>
                <a:gd name="T38" fmla="*/ 44 w 44"/>
                <a:gd name="T39" fmla="*/ 2 h 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4" h="2">
                  <a:moveTo>
                    <a:pt x="44" y="0"/>
                  </a:moveTo>
                  <a:lnTo>
                    <a:pt x="44" y="0"/>
                  </a:lnTo>
                  <a:lnTo>
                    <a:pt x="32" y="2"/>
                  </a:lnTo>
                  <a:lnTo>
                    <a:pt x="22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10" y="0"/>
                  </a:lnTo>
                  <a:lnTo>
                    <a:pt x="22" y="0"/>
                  </a:lnTo>
                  <a:lnTo>
                    <a:pt x="32" y="0"/>
                  </a:lnTo>
                  <a:lnTo>
                    <a:pt x="4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19" name="Freeform 486"/>
            <p:cNvSpPr>
              <a:spLocks/>
            </p:cNvSpPr>
            <p:nvPr/>
          </p:nvSpPr>
          <p:spPr bwMode="auto">
            <a:xfrm>
              <a:off x="6969125" y="2587625"/>
              <a:ext cx="25400" cy="19050"/>
            </a:xfrm>
            <a:custGeom>
              <a:avLst/>
              <a:gdLst>
                <a:gd name="T0" fmla="*/ 2147483646 w 16"/>
                <a:gd name="T1" fmla="*/ 0 h 12"/>
                <a:gd name="T2" fmla="*/ 2147483646 w 16"/>
                <a:gd name="T3" fmla="*/ 0 h 12"/>
                <a:gd name="T4" fmla="*/ 2147483646 w 16"/>
                <a:gd name="T5" fmla="*/ 2147483646 h 12"/>
                <a:gd name="T6" fmla="*/ 2147483646 w 16"/>
                <a:gd name="T7" fmla="*/ 2147483646 h 12"/>
                <a:gd name="T8" fmla="*/ 2147483646 w 16"/>
                <a:gd name="T9" fmla="*/ 2147483646 h 12"/>
                <a:gd name="T10" fmla="*/ 2147483646 w 16"/>
                <a:gd name="T11" fmla="*/ 2147483646 h 12"/>
                <a:gd name="T12" fmla="*/ 2147483646 w 16"/>
                <a:gd name="T13" fmla="*/ 2147483646 h 12"/>
                <a:gd name="T14" fmla="*/ 2147483646 w 16"/>
                <a:gd name="T15" fmla="*/ 2147483646 h 12"/>
                <a:gd name="T16" fmla="*/ 2147483646 w 16"/>
                <a:gd name="T17" fmla="*/ 2147483646 h 12"/>
                <a:gd name="T18" fmla="*/ 2147483646 w 16"/>
                <a:gd name="T19" fmla="*/ 2147483646 h 12"/>
                <a:gd name="T20" fmla="*/ 2147483646 w 16"/>
                <a:gd name="T21" fmla="*/ 2147483646 h 12"/>
                <a:gd name="T22" fmla="*/ 2147483646 w 16"/>
                <a:gd name="T23" fmla="*/ 2147483646 h 12"/>
                <a:gd name="T24" fmla="*/ 2147483646 w 16"/>
                <a:gd name="T25" fmla="*/ 2147483646 h 12"/>
                <a:gd name="T26" fmla="*/ 2147483646 w 16"/>
                <a:gd name="T27" fmla="*/ 2147483646 h 12"/>
                <a:gd name="T28" fmla="*/ 2147483646 w 16"/>
                <a:gd name="T29" fmla="*/ 2147483646 h 12"/>
                <a:gd name="T30" fmla="*/ 2147483646 w 16"/>
                <a:gd name="T31" fmla="*/ 2147483646 h 12"/>
                <a:gd name="T32" fmla="*/ 2147483646 w 16"/>
                <a:gd name="T33" fmla="*/ 2147483646 h 12"/>
                <a:gd name="T34" fmla="*/ 2147483646 w 16"/>
                <a:gd name="T35" fmla="*/ 2147483646 h 12"/>
                <a:gd name="T36" fmla="*/ 2147483646 w 16"/>
                <a:gd name="T37" fmla="*/ 2147483646 h 12"/>
                <a:gd name="T38" fmla="*/ 2147483646 w 16"/>
                <a:gd name="T39" fmla="*/ 2147483646 h 12"/>
                <a:gd name="T40" fmla="*/ 0 w 16"/>
                <a:gd name="T41" fmla="*/ 2147483646 h 12"/>
                <a:gd name="T42" fmla="*/ 0 w 16"/>
                <a:gd name="T43" fmla="*/ 2147483646 h 12"/>
                <a:gd name="T44" fmla="*/ 0 w 16"/>
                <a:gd name="T45" fmla="*/ 2147483646 h 12"/>
                <a:gd name="T46" fmla="*/ 2147483646 w 16"/>
                <a:gd name="T47" fmla="*/ 2147483646 h 12"/>
                <a:gd name="T48" fmla="*/ 2147483646 w 16"/>
                <a:gd name="T49" fmla="*/ 2147483646 h 12"/>
                <a:gd name="T50" fmla="*/ 2147483646 w 16"/>
                <a:gd name="T51" fmla="*/ 2147483646 h 12"/>
                <a:gd name="T52" fmla="*/ 2147483646 w 16"/>
                <a:gd name="T53" fmla="*/ 2147483646 h 12"/>
                <a:gd name="T54" fmla="*/ 2147483646 w 16"/>
                <a:gd name="T55" fmla="*/ 2147483646 h 12"/>
                <a:gd name="T56" fmla="*/ 2147483646 w 16"/>
                <a:gd name="T57" fmla="*/ 2147483646 h 12"/>
                <a:gd name="T58" fmla="*/ 2147483646 w 16"/>
                <a:gd name="T59" fmla="*/ 0 h 12"/>
                <a:gd name="T60" fmla="*/ 2147483646 w 16"/>
                <a:gd name="T61" fmla="*/ 0 h 1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6"/>
                <a:gd name="T94" fmla="*/ 0 h 12"/>
                <a:gd name="T95" fmla="*/ 16 w 16"/>
                <a:gd name="T96" fmla="*/ 12 h 1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6" h="12">
                  <a:moveTo>
                    <a:pt x="16" y="0"/>
                  </a:moveTo>
                  <a:lnTo>
                    <a:pt x="16" y="0"/>
                  </a:lnTo>
                  <a:lnTo>
                    <a:pt x="16" y="4"/>
                  </a:lnTo>
                  <a:lnTo>
                    <a:pt x="16" y="6"/>
                  </a:lnTo>
                  <a:lnTo>
                    <a:pt x="16" y="12"/>
                  </a:lnTo>
                  <a:lnTo>
                    <a:pt x="12" y="10"/>
                  </a:lnTo>
                  <a:lnTo>
                    <a:pt x="10" y="8"/>
                  </a:lnTo>
                  <a:lnTo>
                    <a:pt x="6" y="4"/>
                  </a:lnTo>
                  <a:lnTo>
                    <a:pt x="4" y="4"/>
                  </a:lnTo>
                  <a:lnTo>
                    <a:pt x="2" y="6"/>
                  </a:lnTo>
                  <a:lnTo>
                    <a:pt x="2" y="8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4" y="12"/>
                  </a:lnTo>
                  <a:lnTo>
                    <a:pt x="0" y="10"/>
                  </a:lnTo>
                  <a:lnTo>
                    <a:pt x="0" y="4"/>
                  </a:lnTo>
                  <a:lnTo>
                    <a:pt x="4" y="2"/>
                  </a:lnTo>
                  <a:lnTo>
                    <a:pt x="8" y="2"/>
                  </a:lnTo>
                  <a:lnTo>
                    <a:pt x="14" y="10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20" name="Freeform 487"/>
            <p:cNvSpPr>
              <a:spLocks/>
            </p:cNvSpPr>
            <p:nvPr/>
          </p:nvSpPr>
          <p:spPr bwMode="auto">
            <a:xfrm>
              <a:off x="6927850" y="2562225"/>
              <a:ext cx="22225" cy="3175"/>
            </a:xfrm>
            <a:custGeom>
              <a:avLst/>
              <a:gdLst>
                <a:gd name="T0" fmla="*/ 2147483646 w 14"/>
                <a:gd name="T1" fmla="*/ 2147483646 h 2"/>
                <a:gd name="T2" fmla="*/ 2147483646 w 14"/>
                <a:gd name="T3" fmla="*/ 2147483646 h 2"/>
                <a:gd name="T4" fmla="*/ 2147483646 w 14"/>
                <a:gd name="T5" fmla="*/ 2147483646 h 2"/>
                <a:gd name="T6" fmla="*/ 0 w 14"/>
                <a:gd name="T7" fmla="*/ 2147483646 h 2"/>
                <a:gd name="T8" fmla="*/ 0 w 14"/>
                <a:gd name="T9" fmla="*/ 2147483646 h 2"/>
                <a:gd name="T10" fmla="*/ 2147483646 w 14"/>
                <a:gd name="T11" fmla="*/ 0 h 2"/>
                <a:gd name="T12" fmla="*/ 2147483646 w 14"/>
                <a:gd name="T13" fmla="*/ 0 h 2"/>
                <a:gd name="T14" fmla="*/ 2147483646 w 14"/>
                <a:gd name="T15" fmla="*/ 2147483646 h 2"/>
                <a:gd name="T16" fmla="*/ 2147483646 w 14"/>
                <a:gd name="T17" fmla="*/ 2147483646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2"/>
                <a:gd name="T29" fmla="*/ 14 w 14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2">
                  <a:moveTo>
                    <a:pt x="14" y="2"/>
                  </a:moveTo>
                  <a:lnTo>
                    <a:pt x="14" y="2"/>
                  </a:lnTo>
                  <a:lnTo>
                    <a:pt x="6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6" y="0"/>
                  </a:lnTo>
                  <a:lnTo>
                    <a:pt x="1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21" name="Freeform 488"/>
            <p:cNvSpPr>
              <a:spLocks/>
            </p:cNvSpPr>
            <p:nvPr/>
          </p:nvSpPr>
          <p:spPr bwMode="auto">
            <a:xfrm>
              <a:off x="6927850" y="2593975"/>
              <a:ext cx="19050" cy="1588"/>
            </a:xfrm>
            <a:custGeom>
              <a:avLst/>
              <a:gdLst>
                <a:gd name="T0" fmla="*/ 2147483646 w 12"/>
                <a:gd name="T1" fmla="*/ 0 h 1588"/>
                <a:gd name="T2" fmla="*/ 2147483646 w 12"/>
                <a:gd name="T3" fmla="*/ 0 h 1588"/>
                <a:gd name="T4" fmla="*/ 2147483646 w 12"/>
                <a:gd name="T5" fmla="*/ 0 h 1588"/>
                <a:gd name="T6" fmla="*/ 2147483646 w 12"/>
                <a:gd name="T7" fmla="*/ 0 h 1588"/>
                <a:gd name="T8" fmla="*/ 0 w 12"/>
                <a:gd name="T9" fmla="*/ 0 h 1588"/>
                <a:gd name="T10" fmla="*/ 0 w 12"/>
                <a:gd name="T11" fmla="*/ 0 h 1588"/>
                <a:gd name="T12" fmla="*/ 2147483646 w 12"/>
                <a:gd name="T13" fmla="*/ 0 h 1588"/>
                <a:gd name="T14" fmla="*/ 2147483646 w 12"/>
                <a:gd name="T15" fmla="*/ 0 h 15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"/>
                <a:gd name="T25" fmla="*/ 0 h 1588"/>
                <a:gd name="T26" fmla="*/ 12 w 12"/>
                <a:gd name="T27" fmla="*/ 1588 h 15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" h="1588">
                  <a:moveTo>
                    <a:pt x="12" y="0"/>
                  </a:moveTo>
                  <a:lnTo>
                    <a:pt x="12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22" name="Freeform 489"/>
            <p:cNvSpPr>
              <a:spLocks/>
            </p:cNvSpPr>
            <p:nvPr/>
          </p:nvSpPr>
          <p:spPr bwMode="auto">
            <a:xfrm>
              <a:off x="6927850" y="2609850"/>
              <a:ext cx="28575" cy="1588"/>
            </a:xfrm>
            <a:custGeom>
              <a:avLst/>
              <a:gdLst>
                <a:gd name="T0" fmla="*/ 2147483646 w 18"/>
                <a:gd name="T1" fmla="*/ 0 h 1588"/>
                <a:gd name="T2" fmla="*/ 2147483646 w 18"/>
                <a:gd name="T3" fmla="*/ 0 h 1588"/>
                <a:gd name="T4" fmla="*/ 2147483646 w 18"/>
                <a:gd name="T5" fmla="*/ 0 h 1588"/>
                <a:gd name="T6" fmla="*/ 2147483646 w 18"/>
                <a:gd name="T7" fmla="*/ 0 h 1588"/>
                <a:gd name="T8" fmla="*/ 0 w 18"/>
                <a:gd name="T9" fmla="*/ 0 h 1588"/>
                <a:gd name="T10" fmla="*/ 0 w 18"/>
                <a:gd name="T11" fmla="*/ 0 h 1588"/>
                <a:gd name="T12" fmla="*/ 2147483646 w 18"/>
                <a:gd name="T13" fmla="*/ 0 h 1588"/>
                <a:gd name="T14" fmla="*/ 2147483646 w 18"/>
                <a:gd name="T15" fmla="*/ 0 h 1588"/>
                <a:gd name="T16" fmla="*/ 2147483646 w 18"/>
                <a:gd name="T17" fmla="*/ 0 h 1588"/>
                <a:gd name="T18" fmla="*/ 2147483646 w 18"/>
                <a:gd name="T19" fmla="*/ 0 h 15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"/>
                <a:gd name="T31" fmla="*/ 0 h 1588"/>
                <a:gd name="T32" fmla="*/ 18 w 18"/>
                <a:gd name="T33" fmla="*/ 1588 h 158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" h="1588">
                  <a:moveTo>
                    <a:pt x="18" y="0"/>
                  </a:moveTo>
                  <a:lnTo>
                    <a:pt x="18" y="0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23" name="Freeform 490"/>
            <p:cNvSpPr>
              <a:spLocks/>
            </p:cNvSpPr>
            <p:nvPr/>
          </p:nvSpPr>
          <p:spPr bwMode="auto">
            <a:xfrm>
              <a:off x="6927850" y="2638425"/>
              <a:ext cx="50800" cy="3175"/>
            </a:xfrm>
            <a:custGeom>
              <a:avLst/>
              <a:gdLst>
                <a:gd name="T0" fmla="*/ 2147483646 w 32"/>
                <a:gd name="T1" fmla="*/ 0 h 2"/>
                <a:gd name="T2" fmla="*/ 2147483646 w 32"/>
                <a:gd name="T3" fmla="*/ 0 h 2"/>
                <a:gd name="T4" fmla="*/ 2147483646 w 32"/>
                <a:gd name="T5" fmla="*/ 2147483646 h 2"/>
                <a:gd name="T6" fmla="*/ 2147483646 w 32"/>
                <a:gd name="T7" fmla="*/ 2147483646 h 2"/>
                <a:gd name="T8" fmla="*/ 2147483646 w 32"/>
                <a:gd name="T9" fmla="*/ 2147483646 h 2"/>
                <a:gd name="T10" fmla="*/ 2147483646 w 32"/>
                <a:gd name="T11" fmla="*/ 2147483646 h 2"/>
                <a:gd name="T12" fmla="*/ 2147483646 w 32"/>
                <a:gd name="T13" fmla="*/ 2147483646 h 2"/>
                <a:gd name="T14" fmla="*/ 0 w 32"/>
                <a:gd name="T15" fmla="*/ 2147483646 h 2"/>
                <a:gd name="T16" fmla="*/ 0 w 32"/>
                <a:gd name="T17" fmla="*/ 2147483646 h 2"/>
                <a:gd name="T18" fmla="*/ 2147483646 w 32"/>
                <a:gd name="T19" fmla="*/ 0 h 2"/>
                <a:gd name="T20" fmla="*/ 2147483646 w 32"/>
                <a:gd name="T21" fmla="*/ 0 h 2"/>
                <a:gd name="T22" fmla="*/ 2147483646 w 32"/>
                <a:gd name="T23" fmla="*/ 0 h 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"/>
                <a:gd name="T37" fmla="*/ 0 h 2"/>
                <a:gd name="T38" fmla="*/ 32 w 32"/>
                <a:gd name="T39" fmla="*/ 2 h 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" h="2">
                  <a:moveTo>
                    <a:pt x="32" y="0"/>
                  </a:moveTo>
                  <a:lnTo>
                    <a:pt x="32" y="0"/>
                  </a:lnTo>
                  <a:lnTo>
                    <a:pt x="32" y="2"/>
                  </a:lnTo>
                  <a:lnTo>
                    <a:pt x="24" y="2"/>
                  </a:lnTo>
                  <a:lnTo>
                    <a:pt x="16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16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24" name="Freeform 491"/>
            <p:cNvSpPr>
              <a:spLocks/>
            </p:cNvSpPr>
            <p:nvPr/>
          </p:nvSpPr>
          <p:spPr bwMode="auto">
            <a:xfrm>
              <a:off x="6927850" y="2622550"/>
              <a:ext cx="19050" cy="3175"/>
            </a:xfrm>
            <a:custGeom>
              <a:avLst/>
              <a:gdLst>
                <a:gd name="T0" fmla="*/ 2147483646 w 12"/>
                <a:gd name="T1" fmla="*/ 0 h 2"/>
                <a:gd name="T2" fmla="*/ 2147483646 w 12"/>
                <a:gd name="T3" fmla="*/ 0 h 2"/>
                <a:gd name="T4" fmla="*/ 2147483646 w 12"/>
                <a:gd name="T5" fmla="*/ 2147483646 h 2"/>
                <a:gd name="T6" fmla="*/ 2147483646 w 12"/>
                <a:gd name="T7" fmla="*/ 2147483646 h 2"/>
                <a:gd name="T8" fmla="*/ 0 w 12"/>
                <a:gd name="T9" fmla="*/ 2147483646 h 2"/>
                <a:gd name="T10" fmla="*/ 0 w 12"/>
                <a:gd name="T11" fmla="*/ 2147483646 h 2"/>
                <a:gd name="T12" fmla="*/ 2147483646 w 12"/>
                <a:gd name="T13" fmla="*/ 2147483646 h 2"/>
                <a:gd name="T14" fmla="*/ 2147483646 w 12"/>
                <a:gd name="T15" fmla="*/ 0 h 2"/>
                <a:gd name="T16" fmla="*/ 2147483646 w 12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2"/>
                <a:gd name="T29" fmla="*/ 12 w 12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2">
                  <a:moveTo>
                    <a:pt x="12" y="0"/>
                  </a:moveTo>
                  <a:lnTo>
                    <a:pt x="12" y="0"/>
                  </a:lnTo>
                  <a:lnTo>
                    <a:pt x="10" y="2"/>
                  </a:lnTo>
                  <a:lnTo>
                    <a:pt x="6" y="2"/>
                  </a:lnTo>
                  <a:lnTo>
                    <a:pt x="0" y="2"/>
                  </a:lnTo>
                  <a:lnTo>
                    <a:pt x="6" y="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25" name="Freeform 492"/>
            <p:cNvSpPr>
              <a:spLocks/>
            </p:cNvSpPr>
            <p:nvPr/>
          </p:nvSpPr>
          <p:spPr bwMode="auto">
            <a:xfrm>
              <a:off x="6924675" y="265430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0 w 16"/>
                <a:gd name="T9" fmla="*/ 2147483646 h 2"/>
                <a:gd name="T10" fmla="*/ 0 w 16"/>
                <a:gd name="T11" fmla="*/ 2147483646 h 2"/>
                <a:gd name="T12" fmla="*/ 2147483646 w 16"/>
                <a:gd name="T13" fmla="*/ 0 h 2"/>
                <a:gd name="T14" fmla="*/ 2147483646 w 16"/>
                <a:gd name="T15" fmla="*/ 0 h 2"/>
                <a:gd name="T16" fmla="*/ 2147483646 w 16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2"/>
                <a:gd name="T29" fmla="*/ 16 w 16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26" name="Freeform 493"/>
            <p:cNvSpPr>
              <a:spLocks/>
            </p:cNvSpPr>
            <p:nvPr/>
          </p:nvSpPr>
          <p:spPr bwMode="auto">
            <a:xfrm>
              <a:off x="6934200" y="2670175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0 w 16"/>
                <a:gd name="T9" fmla="*/ 2147483646 h 2"/>
                <a:gd name="T10" fmla="*/ 0 w 16"/>
                <a:gd name="T11" fmla="*/ 2147483646 h 2"/>
                <a:gd name="T12" fmla="*/ 2147483646 w 16"/>
                <a:gd name="T13" fmla="*/ 0 h 2"/>
                <a:gd name="T14" fmla="*/ 2147483646 w 16"/>
                <a:gd name="T15" fmla="*/ 0 h 2"/>
                <a:gd name="T16" fmla="*/ 2147483646 w 16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2"/>
                <a:gd name="T29" fmla="*/ 16 w 16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2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27" name="Freeform 494"/>
            <p:cNvSpPr>
              <a:spLocks/>
            </p:cNvSpPr>
            <p:nvPr/>
          </p:nvSpPr>
          <p:spPr bwMode="auto">
            <a:xfrm>
              <a:off x="6927850" y="2686050"/>
              <a:ext cx="19050" cy="3175"/>
            </a:xfrm>
            <a:custGeom>
              <a:avLst/>
              <a:gdLst>
                <a:gd name="T0" fmla="*/ 2147483646 w 12"/>
                <a:gd name="T1" fmla="*/ 0 h 2"/>
                <a:gd name="T2" fmla="*/ 2147483646 w 12"/>
                <a:gd name="T3" fmla="*/ 0 h 2"/>
                <a:gd name="T4" fmla="*/ 2147483646 w 12"/>
                <a:gd name="T5" fmla="*/ 2147483646 h 2"/>
                <a:gd name="T6" fmla="*/ 2147483646 w 12"/>
                <a:gd name="T7" fmla="*/ 2147483646 h 2"/>
                <a:gd name="T8" fmla="*/ 0 w 12"/>
                <a:gd name="T9" fmla="*/ 0 h 2"/>
                <a:gd name="T10" fmla="*/ 0 w 12"/>
                <a:gd name="T11" fmla="*/ 0 h 2"/>
                <a:gd name="T12" fmla="*/ 2147483646 w 12"/>
                <a:gd name="T13" fmla="*/ 0 h 2"/>
                <a:gd name="T14" fmla="*/ 2147483646 w 12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"/>
                <a:gd name="T25" fmla="*/ 0 h 2"/>
                <a:gd name="T26" fmla="*/ 12 w 12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" h="2">
                  <a:moveTo>
                    <a:pt x="12" y="0"/>
                  </a:moveTo>
                  <a:lnTo>
                    <a:pt x="12" y="0"/>
                  </a:lnTo>
                  <a:lnTo>
                    <a:pt x="12" y="2"/>
                  </a:lnTo>
                  <a:lnTo>
                    <a:pt x="6" y="2"/>
                  </a:ln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28" name="Freeform 495"/>
            <p:cNvSpPr>
              <a:spLocks/>
            </p:cNvSpPr>
            <p:nvPr/>
          </p:nvSpPr>
          <p:spPr bwMode="auto">
            <a:xfrm>
              <a:off x="6924675" y="271780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0 w 16"/>
                <a:gd name="T7" fmla="*/ 0 h 2"/>
                <a:gd name="T8" fmla="*/ 0 w 16"/>
                <a:gd name="T9" fmla="*/ 0 h 2"/>
                <a:gd name="T10" fmla="*/ 2147483646 w 16"/>
                <a:gd name="T11" fmla="*/ 0 h 2"/>
                <a:gd name="T12" fmla="*/ 2147483646 w 16"/>
                <a:gd name="T13" fmla="*/ 0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"/>
                <a:gd name="T22" fmla="*/ 0 h 2"/>
                <a:gd name="T23" fmla="*/ 16 w 16"/>
                <a:gd name="T24" fmla="*/ 2 h 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29" name="Freeform 496"/>
            <p:cNvSpPr>
              <a:spLocks/>
            </p:cNvSpPr>
            <p:nvPr/>
          </p:nvSpPr>
          <p:spPr bwMode="auto">
            <a:xfrm>
              <a:off x="6927850" y="2733675"/>
              <a:ext cx="28575" cy="1588"/>
            </a:xfrm>
            <a:custGeom>
              <a:avLst/>
              <a:gdLst>
                <a:gd name="T0" fmla="*/ 2147483646 w 18"/>
                <a:gd name="T1" fmla="*/ 0 h 1588"/>
                <a:gd name="T2" fmla="*/ 2147483646 w 18"/>
                <a:gd name="T3" fmla="*/ 0 h 1588"/>
                <a:gd name="T4" fmla="*/ 2147483646 w 18"/>
                <a:gd name="T5" fmla="*/ 0 h 1588"/>
                <a:gd name="T6" fmla="*/ 0 w 18"/>
                <a:gd name="T7" fmla="*/ 0 h 1588"/>
                <a:gd name="T8" fmla="*/ 0 w 18"/>
                <a:gd name="T9" fmla="*/ 0 h 1588"/>
                <a:gd name="T10" fmla="*/ 2147483646 w 18"/>
                <a:gd name="T11" fmla="*/ 0 h 1588"/>
                <a:gd name="T12" fmla="*/ 2147483646 w 18"/>
                <a:gd name="T13" fmla="*/ 0 h 1588"/>
                <a:gd name="T14" fmla="*/ 2147483646 w 18"/>
                <a:gd name="T15" fmla="*/ 0 h 15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1588"/>
                <a:gd name="T26" fmla="*/ 18 w 18"/>
                <a:gd name="T27" fmla="*/ 1588 h 15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1588">
                  <a:moveTo>
                    <a:pt x="18" y="0"/>
                  </a:moveTo>
                  <a:lnTo>
                    <a:pt x="18" y="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30" name="Freeform 497"/>
            <p:cNvSpPr>
              <a:spLocks/>
            </p:cNvSpPr>
            <p:nvPr/>
          </p:nvSpPr>
          <p:spPr bwMode="auto">
            <a:xfrm>
              <a:off x="6927850" y="2762250"/>
              <a:ext cx="50800" cy="3175"/>
            </a:xfrm>
            <a:custGeom>
              <a:avLst/>
              <a:gdLst>
                <a:gd name="T0" fmla="*/ 2147483646 w 32"/>
                <a:gd name="T1" fmla="*/ 0 h 2"/>
                <a:gd name="T2" fmla="*/ 2147483646 w 32"/>
                <a:gd name="T3" fmla="*/ 0 h 2"/>
                <a:gd name="T4" fmla="*/ 2147483646 w 32"/>
                <a:gd name="T5" fmla="*/ 2147483646 h 2"/>
                <a:gd name="T6" fmla="*/ 0 w 32"/>
                <a:gd name="T7" fmla="*/ 2147483646 h 2"/>
                <a:gd name="T8" fmla="*/ 0 w 32"/>
                <a:gd name="T9" fmla="*/ 2147483646 h 2"/>
                <a:gd name="T10" fmla="*/ 2147483646 w 32"/>
                <a:gd name="T11" fmla="*/ 0 h 2"/>
                <a:gd name="T12" fmla="*/ 2147483646 w 32"/>
                <a:gd name="T13" fmla="*/ 0 h 2"/>
                <a:gd name="T14" fmla="*/ 2147483646 w 32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2"/>
                <a:gd name="T25" fmla="*/ 0 h 2"/>
                <a:gd name="T26" fmla="*/ 32 w 32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2" h="2">
                  <a:moveTo>
                    <a:pt x="32" y="0"/>
                  </a:moveTo>
                  <a:lnTo>
                    <a:pt x="32" y="0"/>
                  </a:lnTo>
                  <a:lnTo>
                    <a:pt x="16" y="2"/>
                  </a:lnTo>
                  <a:lnTo>
                    <a:pt x="0" y="2"/>
                  </a:lnTo>
                  <a:lnTo>
                    <a:pt x="16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31" name="Freeform 498"/>
            <p:cNvSpPr>
              <a:spLocks/>
            </p:cNvSpPr>
            <p:nvPr/>
          </p:nvSpPr>
          <p:spPr bwMode="auto">
            <a:xfrm>
              <a:off x="6927850" y="2749550"/>
              <a:ext cx="22225" cy="1588"/>
            </a:xfrm>
            <a:custGeom>
              <a:avLst/>
              <a:gdLst>
                <a:gd name="T0" fmla="*/ 2147483646 w 14"/>
                <a:gd name="T1" fmla="*/ 0 h 1588"/>
                <a:gd name="T2" fmla="*/ 2147483646 w 14"/>
                <a:gd name="T3" fmla="*/ 0 h 1588"/>
                <a:gd name="T4" fmla="*/ 2147483646 w 14"/>
                <a:gd name="T5" fmla="*/ 0 h 1588"/>
                <a:gd name="T6" fmla="*/ 0 w 14"/>
                <a:gd name="T7" fmla="*/ 0 h 1588"/>
                <a:gd name="T8" fmla="*/ 0 w 14"/>
                <a:gd name="T9" fmla="*/ 0 h 1588"/>
                <a:gd name="T10" fmla="*/ 2147483646 w 14"/>
                <a:gd name="T11" fmla="*/ 0 h 1588"/>
                <a:gd name="T12" fmla="*/ 2147483646 w 14"/>
                <a:gd name="T13" fmla="*/ 0 h 1588"/>
                <a:gd name="T14" fmla="*/ 2147483646 w 14"/>
                <a:gd name="T15" fmla="*/ 0 h 15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"/>
                <a:gd name="T25" fmla="*/ 0 h 1588"/>
                <a:gd name="T26" fmla="*/ 14 w 14"/>
                <a:gd name="T27" fmla="*/ 1588 h 15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" h="1588">
                  <a:moveTo>
                    <a:pt x="14" y="0"/>
                  </a:moveTo>
                  <a:lnTo>
                    <a:pt x="14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32" name="Freeform 499"/>
            <p:cNvSpPr>
              <a:spLocks/>
            </p:cNvSpPr>
            <p:nvPr/>
          </p:nvSpPr>
          <p:spPr bwMode="auto">
            <a:xfrm>
              <a:off x="6927850" y="2778125"/>
              <a:ext cx="22225" cy="3175"/>
            </a:xfrm>
            <a:custGeom>
              <a:avLst/>
              <a:gdLst>
                <a:gd name="T0" fmla="*/ 2147483646 w 14"/>
                <a:gd name="T1" fmla="*/ 0 h 2"/>
                <a:gd name="T2" fmla="*/ 2147483646 w 14"/>
                <a:gd name="T3" fmla="*/ 0 h 2"/>
                <a:gd name="T4" fmla="*/ 2147483646 w 14"/>
                <a:gd name="T5" fmla="*/ 2147483646 h 2"/>
                <a:gd name="T6" fmla="*/ 2147483646 w 14"/>
                <a:gd name="T7" fmla="*/ 2147483646 h 2"/>
                <a:gd name="T8" fmla="*/ 0 w 14"/>
                <a:gd name="T9" fmla="*/ 2147483646 h 2"/>
                <a:gd name="T10" fmla="*/ 0 w 14"/>
                <a:gd name="T11" fmla="*/ 2147483646 h 2"/>
                <a:gd name="T12" fmla="*/ 2147483646 w 14"/>
                <a:gd name="T13" fmla="*/ 0 h 2"/>
                <a:gd name="T14" fmla="*/ 2147483646 w 14"/>
                <a:gd name="T15" fmla="*/ 0 h 2"/>
                <a:gd name="T16" fmla="*/ 2147483646 w 14"/>
                <a:gd name="T17" fmla="*/ 0 h 2"/>
                <a:gd name="T18" fmla="*/ 2147483646 w 14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"/>
                <a:gd name="T31" fmla="*/ 0 h 2"/>
                <a:gd name="T32" fmla="*/ 14 w 14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" h="2">
                  <a:moveTo>
                    <a:pt x="14" y="0"/>
                  </a:moveTo>
                  <a:lnTo>
                    <a:pt x="14" y="0"/>
                  </a:lnTo>
                  <a:lnTo>
                    <a:pt x="12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6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33" name="Freeform 500"/>
            <p:cNvSpPr>
              <a:spLocks/>
            </p:cNvSpPr>
            <p:nvPr/>
          </p:nvSpPr>
          <p:spPr bwMode="auto">
            <a:xfrm>
              <a:off x="6927850" y="2822575"/>
              <a:ext cx="69850" cy="6350"/>
            </a:xfrm>
            <a:custGeom>
              <a:avLst/>
              <a:gdLst>
                <a:gd name="T0" fmla="*/ 0 w 44"/>
                <a:gd name="T1" fmla="*/ 2147483646 h 4"/>
                <a:gd name="T2" fmla="*/ 0 w 44"/>
                <a:gd name="T3" fmla="*/ 2147483646 h 4"/>
                <a:gd name="T4" fmla="*/ 2147483646 w 44"/>
                <a:gd name="T5" fmla="*/ 2147483646 h 4"/>
                <a:gd name="T6" fmla="*/ 2147483646 w 44"/>
                <a:gd name="T7" fmla="*/ 2147483646 h 4"/>
                <a:gd name="T8" fmla="*/ 2147483646 w 44"/>
                <a:gd name="T9" fmla="*/ 2147483646 h 4"/>
                <a:gd name="T10" fmla="*/ 2147483646 w 44"/>
                <a:gd name="T11" fmla="*/ 2147483646 h 4"/>
                <a:gd name="T12" fmla="*/ 2147483646 w 44"/>
                <a:gd name="T13" fmla="*/ 0 h 4"/>
                <a:gd name="T14" fmla="*/ 2147483646 w 44"/>
                <a:gd name="T15" fmla="*/ 0 h 4"/>
                <a:gd name="T16" fmla="*/ 2147483646 w 44"/>
                <a:gd name="T17" fmla="*/ 2147483646 h 4"/>
                <a:gd name="T18" fmla="*/ 2147483646 w 44"/>
                <a:gd name="T19" fmla="*/ 2147483646 h 4"/>
                <a:gd name="T20" fmla="*/ 2147483646 w 44"/>
                <a:gd name="T21" fmla="*/ 2147483646 h 4"/>
                <a:gd name="T22" fmla="*/ 0 w 44"/>
                <a:gd name="T23" fmla="*/ 2147483646 h 4"/>
                <a:gd name="T24" fmla="*/ 0 w 44"/>
                <a:gd name="T25" fmla="*/ 2147483646 h 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4"/>
                <a:gd name="T40" fmla="*/ 0 h 4"/>
                <a:gd name="T41" fmla="*/ 44 w 44"/>
                <a:gd name="T42" fmla="*/ 4 h 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4" h="4">
                  <a:moveTo>
                    <a:pt x="0" y="4"/>
                  </a:moveTo>
                  <a:lnTo>
                    <a:pt x="0" y="4"/>
                  </a:lnTo>
                  <a:lnTo>
                    <a:pt x="10" y="2"/>
                  </a:lnTo>
                  <a:lnTo>
                    <a:pt x="20" y="2"/>
                  </a:lnTo>
                  <a:lnTo>
                    <a:pt x="32" y="2"/>
                  </a:lnTo>
                  <a:lnTo>
                    <a:pt x="42" y="0"/>
                  </a:lnTo>
                  <a:lnTo>
                    <a:pt x="44" y="2"/>
                  </a:lnTo>
                  <a:lnTo>
                    <a:pt x="42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34" name="Freeform 501"/>
            <p:cNvSpPr>
              <a:spLocks/>
            </p:cNvSpPr>
            <p:nvPr/>
          </p:nvSpPr>
          <p:spPr bwMode="auto">
            <a:xfrm>
              <a:off x="6972300" y="2835275"/>
              <a:ext cx="22225" cy="12700"/>
            </a:xfrm>
            <a:custGeom>
              <a:avLst/>
              <a:gdLst>
                <a:gd name="T0" fmla="*/ 2147483646 w 14"/>
                <a:gd name="T1" fmla="*/ 0 h 8"/>
                <a:gd name="T2" fmla="*/ 2147483646 w 14"/>
                <a:gd name="T3" fmla="*/ 0 h 8"/>
                <a:gd name="T4" fmla="*/ 2147483646 w 14"/>
                <a:gd name="T5" fmla="*/ 2147483646 h 8"/>
                <a:gd name="T6" fmla="*/ 2147483646 w 14"/>
                <a:gd name="T7" fmla="*/ 2147483646 h 8"/>
                <a:gd name="T8" fmla="*/ 2147483646 w 14"/>
                <a:gd name="T9" fmla="*/ 2147483646 h 8"/>
                <a:gd name="T10" fmla="*/ 2147483646 w 14"/>
                <a:gd name="T11" fmla="*/ 2147483646 h 8"/>
                <a:gd name="T12" fmla="*/ 2147483646 w 14"/>
                <a:gd name="T13" fmla="*/ 2147483646 h 8"/>
                <a:gd name="T14" fmla="*/ 2147483646 w 14"/>
                <a:gd name="T15" fmla="*/ 2147483646 h 8"/>
                <a:gd name="T16" fmla="*/ 2147483646 w 14"/>
                <a:gd name="T17" fmla="*/ 2147483646 h 8"/>
                <a:gd name="T18" fmla="*/ 2147483646 w 14"/>
                <a:gd name="T19" fmla="*/ 2147483646 h 8"/>
                <a:gd name="T20" fmla="*/ 0 w 14"/>
                <a:gd name="T21" fmla="*/ 2147483646 h 8"/>
                <a:gd name="T22" fmla="*/ 0 w 14"/>
                <a:gd name="T23" fmla="*/ 2147483646 h 8"/>
                <a:gd name="T24" fmla="*/ 2147483646 w 14"/>
                <a:gd name="T25" fmla="*/ 0 h 8"/>
                <a:gd name="T26" fmla="*/ 2147483646 w 14"/>
                <a:gd name="T27" fmla="*/ 0 h 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"/>
                <a:gd name="T43" fmla="*/ 0 h 8"/>
                <a:gd name="T44" fmla="*/ 14 w 14"/>
                <a:gd name="T45" fmla="*/ 8 h 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" h="8">
                  <a:moveTo>
                    <a:pt x="14" y="0"/>
                  </a:moveTo>
                  <a:lnTo>
                    <a:pt x="14" y="0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4" y="2"/>
                  </a:lnTo>
                  <a:lnTo>
                    <a:pt x="4" y="6"/>
                  </a:lnTo>
                  <a:lnTo>
                    <a:pt x="4" y="8"/>
                  </a:lnTo>
                  <a:lnTo>
                    <a:pt x="2" y="4"/>
                  </a:lnTo>
                  <a:lnTo>
                    <a:pt x="0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35" name="Freeform 502"/>
            <p:cNvSpPr>
              <a:spLocks/>
            </p:cNvSpPr>
            <p:nvPr/>
          </p:nvSpPr>
          <p:spPr bwMode="auto">
            <a:xfrm>
              <a:off x="6927850" y="2809875"/>
              <a:ext cx="22225" cy="3175"/>
            </a:xfrm>
            <a:custGeom>
              <a:avLst/>
              <a:gdLst>
                <a:gd name="T0" fmla="*/ 2147483646 w 14"/>
                <a:gd name="T1" fmla="*/ 0 h 2"/>
                <a:gd name="T2" fmla="*/ 2147483646 w 14"/>
                <a:gd name="T3" fmla="*/ 0 h 2"/>
                <a:gd name="T4" fmla="*/ 2147483646 w 14"/>
                <a:gd name="T5" fmla="*/ 2147483646 h 2"/>
                <a:gd name="T6" fmla="*/ 2147483646 w 14"/>
                <a:gd name="T7" fmla="*/ 2147483646 h 2"/>
                <a:gd name="T8" fmla="*/ 0 w 14"/>
                <a:gd name="T9" fmla="*/ 0 h 2"/>
                <a:gd name="T10" fmla="*/ 0 w 14"/>
                <a:gd name="T11" fmla="*/ 0 h 2"/>
                <a:gd name="T12" fmla="*/ 2147483646 w 14"/>
                <a:gd name="T13" fmla="*/ 0 h 2"/>
                <a:gd name="T14" fmla="*/ 2147483646 w 14"/>
                <a:gd name="T15" fmla="*/ 0 h 2"/>
                <a:gd name="T16" fmla="*/ 2147483646 w 14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2"/>
                <a:gd name="T29" fmla="*/ 14 w 14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2">
                  <a:moveTo>
                    <a:pt x="14" y="0"/>
                  </a:moveTo>
                  <a:lnTo>
                    <a:pt x="14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36" name="Freeform 503"/>
            <p:cNvSpPr>
              <a:spLocks/>
            </p:cNvSpPr>
            <p:nvPr/>
          </p:nvSpPr>
          <p:spPr bwMode="auto">
            <a:xfrm>
              <a:off x="6924675" y="2838450"/>
              <a:ext cx="22225" cy="3175"/>
            </a:xfrm>
            <a:custGeom>
              <a:avLst/>
              <a:gdLst>
                <a:gd name="T0" fmla="*/ 2147483646 w 14"/>
                <a:gd name="T1" fmla="*/ 0 h 2"/>
                <a:gd name="T2" fmla="*/ 2147483646 w 14"/>
                <a:gd name="T3" fmla="*/ 0 h 2"/>
                <a:gd name="T4" fmla="*/ 2147483646 w 14"/>
                <a:gd name="T5" fmla="*/ 2147483646 h 2"/>
                <a:gd name="T6" fmla="*/ 2147483646 w 14"/>
                <a:gd name="T7" fmla="*/ 2147483646 h 2"/>
                <a:gd name="T8" fmla="*/ 0 w 14"/>
                <a:gd name="T9" fmla="*/ 2147483646 h 2"/>
                <a:gd name="T10" fmla="*/ 0 w 14"/>
                <a:gd name="T11" fmla="*/ 2147483646 h 2"/>
                <a:gd name="T12" fmla="*/ 2147483646 w 14"/>
                <a:gd name="T13" fmla="*/ 2147483646 h 2"/>
                <a:gd name="T14" fmla="*/ 2147483646 w 14"/>
                <a:gd name="T15" fmla="*/ 0 h 2"/>
                <a:gd name="T16" fmla="*/ 2147483646 w 14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2"/>
                <a:gd name="T29" fmla="*/ 14 w 14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2">
                  <a:moveTo>
                    <a:pt x="14" y="0"/>
                  </a:moveTo>
                  <a:lnTo>
                    <a:pt x="14" y="0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8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37" name="Freeform 504"/>
            <p:cNvSpPr>
              <a:spLocks/>
            </p:cNvSpPr>
            <p:nvPr/>
          </p:nvSpPr>
          <p:spPr bwMode="auto">
            <a:xfrm>
              <a:off x="6927850" y="2857500"/>
              <a:ext cx="31750" cy="1588"/>
            </a:xfrm>
            <a:custGeom>
              <a:avLst/>
              <a:gdLst>
                <a:gd name="T0" fmla="*/ 2147483646 w 20"/>
                <a:gd name="T1" fmla="*/ 0 h 1588"/>
                <a:gd name="T2" fmla="*/ 2147483646 w 20"/>
                <a:gd name="T3" fmla="*/ 0 h 1588"/>
                <a:gd name="T4" fmla="*/ 2147483646 w 20"/>
                <a:gd name="T5" fmla="*/ 0 h 1588"/>
                <a:gd name="T6" fmla="*/ 0 w 20"/>
                <a:gd name="T7" fmla="*/ 0 h 1588"/>
                <a:gd name="T8" fmla="*/ 0 w 20"/>
                <a:gd name="T9" fmla="*/ 0 h 1588"/>
                <a:gd name="T10" fmla="*/ 2147483646 w 20"/>
                <a:gd name="T11" fmla="*/ 0 h 1588"/>
                <a:gd name="T12" fmla="*/ 2147483646 w 20"/>
                <a:gd name="T13" fmla="*/ 0 h 1588"/>
                <a:gd name="T14" fmla="*/ 2147483646 w 20"/>
                <a:gd name="T15" fmla="*/ 0 h 1588"/>
                <a:gd name="T16" fmla="*/ 2147483646 w 20"/>
                <a:gd name="T17" fmla="*/ 0 h 15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"/>
                <a:gd name="T28" fmla="*/ 0 h 1588"/>
                <a:gd name="T29" fmla="*/ 20 w 20"/>
                <a:gd name="T30" fmla="*/ 1588 h 158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" h="1588">
                  <a:moveTo>
                    <a:pt x="20" y="0"/>
                  </a:moveTo>
                  <a:lnTo>
                    <a:pt x="20" y="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8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38" name="Freeform 505"/>
            <p:cNvSpPr>
              <a:spLocks/>
            </p:cNvSpPr>
            <p:nvPr/>
          </p:nvSpPr>
          <p:spPr bwMode="auto">
            <a:xfrm>
              <a:off x="6927850" y="2886075"/>
              <a:ext cx="50800" cy="3175"/>
            </a:xfrm>
            <a:custGeom>
              <a:avLst/>
              <a:gdLst>
                <a:gd name="T0" fmla="*/ 2147483646 w 32"/>
                <a:gd name="T1" fmla="*/ 0 h 2"/>
                <a:gd name="T2" fmla="*/ 2147483646 w 32"/>
                <a:gd name="T3" fmla="*/ 0 h 2"/>
                <a:gd name="T4" fmla="*/ 2147483646 w 32"/>
                <a:gd name="T5" fmla="*/ 2147483646 h 2"/>
                <a:gd name="T6" fmla="*/ 2147483646 w 32"/>
                <a:gd name="T7" fmla="*/ 2147483646 h 2"/>
                <a:gd name="T8" fmla="*/ 2147483646 w 32"/>
                <a:gd name="T9" fmla="*/ 2147483646 h 2"/>
                <a:gd name="T10" fmla="*/ 0 w 32"/>
                <a:gd name="T11" fmla="*/ 2147483646 h 2"/>
                <a:gd name="T12" fmla="*/ 0 w 32"/>
                <a:gd name="T13" fmla="*/ 2147483646 h 2"/>
                <a:gd name="T14" fmla="*/ 2147483646 w 32"/>
                <a:gd name="T15" fmla="*/ 2147483646 h 2"/>
                <a:gd name="T16" fmla="*/ 2147483646 w 32"/>
                <a:gd name="T17" fmla="*/ 2147483646 h 2"/>
                <a:gd name="T18" fmla="*/ 2147483646 w 32"/>
                <a:gd name="T19" fmla="*/ 2147483646 h 2"/>
                <a:gd name="T20" fmla="*/ 2147483646 w 32"/>
                <a:gd name="T21" fmla="*/ 0 h 2"/>
                <a:gd name="T22" fmla="*/ 2147483646 w 32"/>
                <a:gd name="T23" fmla="*/ 0 h 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"/>
                <a:gd name="T37" fmla="*/ 0 h 2"/>
                <a:gd name="T38" fmla="*/ 32 w 32"/>
                <a:gd name="T39" fmla="*/ 2 h 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" h="2">
                  <a:moveTo>
                    <a:pt x="32" y="0"/>
                  </a:moveTo>
                  <a:lnTo>
                    <a:pt x="32" y="0"/>
                  </a:lnTo>
                  <a:lnTo>
                    <a:pt x="32" y="2"/>
                  </a:lnTo>
                  <a:lnTo>
                    <a:pt x="30" y="2"/>
                  </a:lnTo>
                  <a:lnTo>
                    <a:pt x="0" y="2"/>
                  </a:lnTo>
                  <a:lnTo>
                    <a:pt x="6" y="2"/>
                  </a:lnTo>
                  <a:lnTo>
                    <a:pt x="14" y="2"/>
                  </a:lnTo>
                  <a:lnTo>
                    <a:pt x="24" y="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39" name="Freeform 506"/>
            <p:cNvSpPr>
              <a:spLocks/>
            </p:cNvSpPr>
            <p:nvPr/>
          </p:nvSpPr>
          <p:spPr bwMode="auto">
            <a:xfrm>
              <a:off x="6927850" y="291782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2147483646 w 18"/>
                <a:gd name="T7" fmla="*/ 2147483646 h 2"/>
                <a:gd name="T8" fmla="*/ 0 w 18"/>
                <a:gd name="T9" fmla="*/ 2147483646 h 2"/>
                <a:gd name="T10" fmla="*/ 0 w 18"/>
                <a:gd name="T11" fmla="*/ 2147483646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"/>
                <a:gd name="T29" fmla="*/ 18 w 18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40" name="Freeform 507"/>
            <p:cNvSpPr>
              <a:spLocks/>
            </p:cNvSpPr>
            <p:nvPr/>
          </p:nvSpPr>
          <p:spPr bwMode="auto">
            <a:xfrm>
              <a:off x="6927850" y="2949575"/>
              <a:ext cx="66675" cy="3175"/>
            </a:xfrm>
            <a:custGeom>
              <a:avLst/>
              <a:gdLst>
                <a:gd name="T0" fmla="*/ 2147483646 w 42"/>
                <a:gd name="T1" fmla="*/ 0 h 2"/>
                <a:gd name="T2" fmla="*/ 2147483646 w 42"/>
                <a:gd name="T3" fmla="*/ 0 h 2"/>
                <a:gd name="T4" fmla="*/ 2147483646 w 42"/>
                <a:gd name="T5" fmla="*/ 0 h 2"/>
                <a:gd name="T6" fmla="*/ 2147483646 w 42"/>
                <a:gd name="T7" fmla="*/ 2147483646 h 2"/>
                <a:gd name="T8" fmla="*/ 2147483646 w 42"/>
                <a:gd name="T9" fmla="*/ 2147483646 h 2"/>
                <a:gd name="T10" fmla="*/ 2147483646 w 42"/>
                <a:gd name="T11" fmla="*/ 2147483646 h 2"/>
                <a:gd name="T12" fmla="*/ 2147483646 w 42"/>
                <a:gd name="T13" fmla="*/ 2147483646 h 2"/>
                <a:gd name="T14" fmla="*/ 0 w 42"/>
                <a:gd name="T15" fmla="*/ 0 h 2"/>
                <a:gd name="T16" fmla="*/ 0 w 42"/>
                <a:gd name="T17" fmla="*/ 0 h 2"/>
                <a:gd name="T18" fmla="*/ 2147483646 w 42"/>
                <a:gd name="T19" fmla="*/ 0 h 2"/>
                <a:gd name="T20" fmla="*/ 2147483646 w 42"/>
                <a:gd name="T21" fmla="*/ 0 h 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2"/>
                <a:gd name="T34" fmla="*/ 0 h 2"/>
                <a:gd name="T35" fmla="*/ 42 w 42"/>
                <a:gd name="T36" fmla="*/ 2 h 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2" h="2">
                  <a:moveTo>
                    <a:pt x="42" y="0"/>
                  </a:moveTo>
                  <a:lnTo>
                    <a:pt x="42" y="0"/>
                  </a:lnTo>
                  <a:lnTo>
                    <a:pt x="40" y="2"/>
                  </a:lnTo>
                  <a:lnTo>
                    <a:pt x="18" y="2"/>
                  </a:lnTo>
                  <a:lnTo>
                    <a:pt x="8" y="2"/>
                  </a:lnTo>
                  <a:lnTo>
                    <a:pt x="0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41" name="Freeform 508"/>
            <p:cNvSpPr>
              <a:spLocks/>
            </p:cNvSpPr>
            <p:nvPr/>
          </p:nvSpPr>
          <p:spPr bwMode="auto">
            <a:xfrm>
              <a:off x="6927850" y="2965450"/>
              <a:ext cx="19050" cy="3175"/>
            </a:xfrm>
            <a:custGeom>
              <a:avLst/>
              <a:gdLst>
                <a:gd name="T0" fmla="*/ 2147483646 w 12"/>
                <a:gd name="T1" fmla="*/ 0 h 2"/>
                <a:gd name="T2" fmla="*/ 2147483646 w 12"/>
                <a:gd name="T3" fmla="*/ 0 h 2"/>
                <a:gd name="T4" fmla="*/ 2147483646 w 12"/>
                <a:gd name="T5" fmla="*/ 2147483646 h 2"/>
                <a:gd name="T6" fmla="*/ 0 w 12"/>
                <a:gd name="T7" fmla="*/ 2147483646 h 2"/>
                <a:gd name="T8" fmla="*/ 0 w 12"/>
                <a:gd name="T9" fmla="*/ 2147483646 h 2"/>
                <a:gd name="T10" fmla="*/ 2147483646 w 12"/>
                <a:gd name="T11" fmla="*/ 0 h 2"/>
                <a:gd name="T12" fmla="*/ 2147483646 w 12"/>
                <a:gd name="T13" fmla="*/ 0 h 2"/>
                <a:gd name="T14" fmla="*/ 2147483646 w 12"/>
                <a:gd name="T15" fmla="*/ 0 h 2"/>
                <a:gd name="T16" fmla="*/ 2147483646 w 12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2"/>
                <a:gd name="T29" fmla="*/ 12 w 12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2">
                  <a:moveTo>
                    <a:pt x="12" y="0"/>
                  </a:moveTo>
                  <a:lnTo>
                    <a:pt x="12" y="0"/>
                  </a:lnTo>
                  <a:lnTo>
                    <a:pt x="6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42" name="Freeform 509"/>
            <p:cNvSpPr>
              <a:spLocks/>
            </p:cNvSpPr>
            <p:nvPr/>
          </p:nvSpPr>
          <p:spPr bwMode="auto">
            <a:xfrm>
              <a:off x="6927850" y="2978150"/>
              <a:ext cx="31750" cy="3175"/>
            </a:xfrm>
            <a:custGeom>
              <a:avLst/>
              <a:gdLst>
                <a:gd name="T0" fmla="*/ 2147483646 w 20"/>
                <a:gd name="T1" fmla="*/ 2147483646 h 2"/>
                <a:gd name="T2" fmla="*/ 2147483646 w 20"/>
                <a:gd name="T3" fmla="*/ 2147483646 h 2"/>
                <a:gd name="T4" fmla="*/ 2147483646 w 20"/>
                <a:gd name="T5" fmla="*/ 2147483646 h 2"/>
                <a:gd name="T6" fmla="*/ 0 w 20"/>
                <a:gd name="T7" fmla="*/ 2147483646 h 2"/>
                <a:gd name="T8" fmla="*/ 0 w 20"/>
                <a:gd name="T9" fmla="*/ 2147483646 h 2"/>
                <a:gd name="T10" fmla="*/ 2147483646 w 20"/>
                <a:gd name="T11" fmla="*/ 2147483646 h 2"/>
                <a:gd name="T12" fmla="*/ 2147483646 w 20"/>
                <a:gd name="T13" fmla="*/ 0 h 2"/>
                <a:gd name="T14" fmla="*/ 2147483646 w 20"/>
                <a:gd name="T15" fmla="*/ 2147483646 h 2"/>
                <a:gd name="T16" fmla="*/ 2147483646 w 20"/>
                <a:gd name="T17" fmla="*/ 2147483646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"/>
                <a:gd name="T28" fmla="*/ 0 h 2"/>
                <a:gd name="T29" fmla="*/ 20 w 20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" h="2">
                  <a:moveTo>
                    <a:pt x="20" y="2"/>
                  </a:moveTo>
                  <a:lnTo>
                    <a:pt x="20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4" y="2"/>
                  </a:lnTo>
                  <a:lnTo>
                    <a:pt x="10" y="0"/>
                  </a:lnTo>
                  <a:lnTo>
                    <a:pt x="2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43" name="Freeform 510"/>
            <p:cNvSpPr>
              <a:spLocks/>
            </p:cNvSpPr>
            <p:nvPr/>
          </p:nvSpPr>
          <p:spPr bwMode="auto">
            <a:xfrm>
              <a:off x="6927850" y="2994025"/>
              <a:ext cx="19050" cy="3175"/>
            </a:xfrm>
            <a:custGeom>
              <a:avLst/>
              <a:gdLst>
                <a:gd name="T0" fmla="*/ 2147483646 w 12"/>
                <a:gd name="T1" fmla="*/ 2147483646 h 2"/>
                <a:gd name="T2" fmla="*/ 2147483646 w 12"/>
                <a:gd name="T3" fmla="*/ 2147483646 h 2"/>
                <a:gd name="T4" fmla="*/ 2147483646 w 12"/>
                <a:gd name="T5" fmla="*/ 2147483646 h 2"/>
                <a:gd name="T6" fmla="*/ 0 w 12"/>
                <a:gd name="T7" fmla="*/ 2147483646 h 2"/>
                <a:gd name="T8" fmla="*/ 0 w 12"/>
                <a:gd name="T9" fmla="*/ 2147483646 h 2"/>
                <a:gd name="T10" fmla="*/ 2147483646 w 12"/>
                <a:gd name="T11" fmla="*/ 0 h 2"/>
                <a:gd name="T12" fmla="*/ 2147483646 w 12"/>
                <a:gd name="T13" fmla="*/ 2147483646 h 2"/>
                <a:gd name="T14" fmla="*/ 2147483646 w 12"/>
                <a:gd name="T15" fmla="*/ 2147483646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"/>
                <a:gd name="T25" fmla="*/ 0 h 2"/>
                <a:gd name="T26" fmla="*/ 12 w 12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" h="2">
                  <a:moveTo>
                    <a:pt x="12" y="2"/>
                  </a:moveTo>
                  <a:lnTo>
                    <a:pt x="12" y="2"/>
                  </a:lnTo>
                  <a:lnTo>
                    <a:pt x="6" y="2"/>
                  </a:lnTo>
                  <a:lnTo>
                    <a:pt x="0" y="2"/>
                  </a:lnTo>
                  <a:lnTo>
                    <a:pt x="6" y="0"/>
                  </a:lnTo>
                  <a:lnTo>
                    <a:pt x="12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44" name="Freeform 511"/>
            <p:cNvSpPr>
              <a:spLocks/>
            </p:cNvSpPr>
            <p:nvPr/>
          </p:nvSpPr>
          <p:spPr bwMode="auto">
            <a:xfrm>
              <a:off x="6927850" y="3009900"/>
              <a:ext cx="38100" cy="3175"/>
            </a:xfrm>
            <a:custGeom>
              <a:avLst/>
              <a:gdLst>
                <a:gd name="T0" fmla="*/ 2147483646 w 24"/>
                <a:gd name="T1" fmla="*/ 0 h 2"/>
                <a:gd name="T2" fmla="*/ 2147483646 w 24"/>
                <a:gd name="T3" fmla="*/ 0 h 2"/>
                <a:gd name="T4" fmla="*/ 2147483646 w 24"/>
                <a:gd name="T5" fmla="*/ 2147483646 h 2"/>
                <a:gd name="T6" fmla="*/ 2147483646 w 24"/>
                <a:gd name="T7" fmla="*/ 2147483646 h 2"/>
                <a:gd name="T8" fmla="*/ 0 w 24"/>
                <a:gd name="T9" fmla="*/ 0 h 2"/>
                <a:gd name="T10" fmla="*/ 0 w 24"/>
                <a:gd name="T11" fmla="*/ 0 h 2"/>
                <a:gd name="T12" fmla="*/ 2147483646 w 24"/>
                <a:gd name="T13" fmla="*/ 0 h 2"/>
                <a:gd name="T14" fmla="*/ 2147483646 w 24"/>
                <a:gd name="T15" fmla="*/ 0 h 2"/>
                <a:gd name="T16" fmla="*/ 2147483646 w 24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"/>
                <a:gd name="T28" fmla="*/ 0 h 2"/>
                <a:gd name="T29" fmla="*/ 24 w 24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" h="2">
                  <a:moveTo>
                    <a:pt x="24" y="0"/>
                  </a:moveTo>
                  <a:lnTo>
                    <a:pt x="24" y="0"/>
                  </a:lnTo>
                  <a:lnTo>
                    <a:pt x="18" y="2"/>
                  </a:lnTo>
                  <a:lnTo>
                    <a:pt x="12" y="2"/>
                  </a:lnTo>
                  <a:lnTo>
                    <a:pt x="0" y="0"/>
                  </a:lnTo>
                  <a:lnTo>
                    <a:pt x="12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45" name="Freeform 512"/>
            <p:cNvSpPr>
              <a:spLocks/>
            </p:cNvSpPr>
            <p:nvPr/>
          </p:nvSpPr>
          <p:spPr bwMode="auto">
            <a:xfrm>
              <a:off x="6924675" y="3025775"/>
              <a:ext cx="22225" cy="3175"/>
            </a:xfrm>
            <a:custGeom>
              <a:avLst/>
              <a:gdLst>
                <a:gd name="T0" fmla="*/ 2147483646 w 14"/>
                <a:gd name="T1" fmla="*/ 0 h 2"/>
                <a:gd name="T2" fmla="*/ 2147483646 w 14"/>
                <a:gd name="T3" fmla="*/ 0 h 2"/>
                <a:gd name="T4" fmla="*/ 2147483646 w 14"/>
                <a:gd name="T5" fmla="*/ 2147483646 h 2"/>
                <a:gd name="T6" fmla="*/ 2147483646 w 14"/>
                <a:gd name="T7" fmla="*/ 2147483646 h 2"/>
                <a:gd name="T8" fmla="*/ 0 w 14"/>
                <a:gd name="T9" fmla="*/ 2147483646 h 2"/>
                <a:gd name="T10" fmla="*/ 0 w 14"/>
                <a:gd name="T11" fmla="*/ 2147483646 h 2"/>
                <a:gd name="T12" fmla="*/ 2147483646 w 14"/>
                <a:gd name="T13" fmla="*/ 0 h 2"/>
                <a:gd name="T14" fmla="*/ 2147483646 w 14"/>
                <a:gd name="T15" fmla="*/ 0 h 2"/>
                <a:gd name="T16" fmla="*/ 2147483646 w 14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2"/>
                <a:gd name="T29" fmla="*/ 14 w 14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2">
                  <a:moveTo>
                    <a:pt x="14" y="0"/>
                  </a:moveTo>
                  <a:lnTo>
                    <a:pt x="14" y="0"/>
                  </a:lnTo>
                  <a:lnTo>
                    <a:pt x="12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6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46" name="Freeform 513"/>
            <p:cNvSpPr>
              <a:spLocks/>
            </p:cNvSpPr>
            <p:nvPr/>
          </p:nvSpPr>
          <p:spPr bwMode="auto">
            <a:xfrm>
              <a:off x="6927850" y="3041650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2147483646 w 18"/>
                <a:gd name="T7" fmla="*/ 2147483646 h 2"/>
                <a:gd name="T8" fmla="*/ 0 w 18"/>
                <a:gd name="T9" fmla="*/ 0 h 2"/>
                <a:gd name="T10" fmla="*/ 0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2"/>
                <a:gd name="T26" fmla="*/ 18 w 18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4" y="2"/>
                  </a:lnTo>
                  <a:lnTo>
                    <a:pt x="8" y="2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47" name="Freeform 514"/>
            <p:cNvSpPr>
              <a:spLocks/>
            </p:cNvSpPr>
            <p:nvPr/>
          </p:nvSpPr>
          <p:spPr bwMode="auto">
            <a:xfrm>
              <a:off x="6924675" y="3057525"/>
              <a:ext cx="19050" cy="3175"/>
            </a:xfrm>
            <a:custGeom>
              <a:avLst/>
              <a:gdLst>
                <a:gd name="T0" fmla="*/ 2147483646 w 12"/>
                <a:gd name="T1" fmla="*/ 0 h 2"/>
                <a:gd name="T2" fmla="*/ 2147483646 w 12"/>
                <a:gd name="T3" fmla="*/ 0 h 2"/>
                <a:gd name="T4" fmla="*/ 2147483646 w 12"/>
                <a:gd name="T5" fmla="*/ 2147483646 h 2"/>
                <a:gd name="T6" fmla="*/ 2147483646 w 12"/>
                <a:gd name="T7" fmla="*/ 2147483646 h 2"/>
                <a:gd name="T8" fmla="*/ 0 w 12"/>
                <a:gd name="T9" fmla="*/ 2147483646 h 2"/>
                <a:gd name="T10" fmla="*/ 0 w 12"/>
                <a:gd name="T11" fmla="*/ 2147483646 h 2"/>
                <a:gd name="T12" fmla="*/ 2147483646 w 12"/>
                <a:gd name="T13" fmla="*/ 0 h 2"/>
                <a:gd name="T14" fmla="*/ 2147483646 w 12"/>
                <a:gd name="T15" fmla="*/ 0 h 2"/>
                <a:gd name="T16" fmla="*/ 2147483646 w 12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2"/>
                <a:gd name="T29" fmla="*/ 12 w 12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2">
                  <a:moveTo>
                    <a:pt x="12" y="0"/>
                  </a:moveTo>
                  <a:lnTo>
                    <a:pt x="12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6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48" name="Freeform 515"/>
            <p:cNvSpPr>
              <a:spLocks/>
            </p:cNvSpPr>
            <p:nvPr/>
          </p:nvSpPr>
          <p:spPr bwMode="auto">
            <a:xfrm>
              <a:off x="6927850" y="1695450"/>
              <a:ext cx="15875" cy="3175"/>
            </a:xfrm>
            <a:custGeom>
              <a:avLst/>
              <a:gdLst>
                <a:gd name="T0" fmla="*/ 2147483646 w 10"/>
                <a:gd name="T1" fmla="*/ 0 h 2"/>
                <a:gd name="T2" fmla="*/ 2147483646 w 10"/>
                <a:gd name="T3" fmla="*/ 0 h 2"/>
                <a:gd name="T4" fmla="*/ 2147483646 w 10"/>
                <a:gd name="T5" fmla="*/ 2147483646 h 2"/>
                <a:gd name="T6" fmla="*/ 2147483646 w 10"/>
                <a:gd name="T7" fmla="*/ 2147483646 h 2"/>
                <a:gd name="T8" fmla="*/ 0 w 10"/>
                <a:gd name="T9" fmla="*/ 2147483646 h 2"/>
                <a:gd name="T10" fmla="*/ 0 w 10"/>
                <a:gd name="T11" fmla="*/ 2147483646 h 2"/>
                <a:gd name="T12" fmla="*/ 2147483646 w 10"/>
                <a:gd name="T13" fmla="*/ 0 h 2"/>
                <a:gd name="T14" fmla="*/ 2147483646 w 10"/>
                <a:gd name="T15" fmla="*/ 0 h 2"/>
                <a:gd name="T16" fmla="*/ 2147483646 w 10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"/>
                <a:gd name="T28" fmla="*/ 0 h 2"/>
                <a:gd name="T29" fmla="*/ 10 w 10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" h="2">
                  <a:moveTo>
                    <a:pt x="10" y="0"/>
                  </a:moveTo>
                  <a:lnTo>
                    <a:pt x="10" y="0"/>
                  </a:lnTo>
                  <a:lnTo>
                    <a:pt x="8" y="2"/>
                  </a:lnTo>
                  <a:lnTo>
                    <a:pt x="6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49" name="Freeform 516"/>
            <p:cNvSpPr>
              <a:spLocks/>
            </p:cNvSpPr>
            <p:nvPr/>
          </p:nvSpPr>
          <p:spPr bwMode="auto">
            <a:xfrm>
              <a:off x="6927850" y="2422525"/>
              <a:ext cx="31750" cy="3175"/>
            </a:xfrm>
            <a:custGeom>
              <a:avLst/>
              <a:gdLst>
                <a:gd name="T0" fmla="*/ 2147483646 w 20"/>
                <a:gd name="T1" fmla="*/ 2147483646 h 2"/>
                <a:gd name="T2" fmla="*/ 2147483646 w 20"/>
                <a:gd name="T3" fmla="*/ 2147483646 h 2"/>
                <a:gd name="T4" fmla="*/ 2147483646 w 20"/>
                <a:gd name="T5" fmla="*/ 2147483646 h 2"/>
                <a:gd name="T6" fmla="*/ 2147483646 w 20"/>
                <a:gd name="T7" fmla="*/ 2147483646 h 2"/>
                <a:gd name="T8" fmla="*/ 0 w 20"/>
                <a:gd name="T9" fmla="*/ 0 h 2"/>
                <a:gd name="T10" fmla="*/ 0 w 20"/>
                <a:gd name="T11" fmla="*/ 0 h 2"/>
                <a:gd name="T12" fmla="*/ 2147483646 w 20"/>
                <a:gd name="T13" fmla="*/ 0 h 2"/>
                <a:gd name="T14" fmla="*/ 2147483646 w 20"/>
                <a:gd name="T15" fmla="*/ 0 h 2"/>
                <a:gd name="T16" fmla="*/ 2147483646 w 20"/>
                <a:gd name="T17" fmla="*/ 0 h 2"/>
                <a:gd name="T18" fmla="*/ 2147483646 w 20"/>
                <a:gd name="T19" fmla="*/ 2147483646 h 2"/>
                <a:gd name="T20" fmla="*/ 2147483646 w 20"/>
                <a:gd name="T21" fmla="*/ 2147483646 h 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"/>
                <a:gd name="T34" fmla="*/ 0 h 2"/>
                <a:gd name="T35" fmla="*/ 20 w 20"/>
                <a:gd name="T36" fmla="*/ 2 h 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" h="2">
                  <a:moveTo>
                    <a:pt x="20" y="2"/>
                  </a:moveTo>
                  <a:lnTo>
                    <a:pt x="20" y="2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50" name="Freeform 517"/>
            <p:cNvSpPr>
              <a:spLocks/>
            </p:cNvSpPr>
            <p:nvPr/>
          </p:nvSpPr>
          <p:spPr bwMode="auto">
            <a:xfrm>
              <a:off x="6927850" y="2454275"/>
              <a:ext cx="66675" cy="3175"/>
            </a:xfrm>
            <a:custGeom>
              <a:avLst/>
              <a:gdLst>
                <a:gd name="T0" fmla="*/ 2147483646 w 42"/>
                <a:gd name="T1" fmla="*/ 0 h 2"/>
                <a:gd name="T2" fmla="*/ 2147483646 w 42"/>
                <a:gd name="T3" fmla="*/ 0 h 2"/>
                <a:gd name="T4" fmla="*/ 2147483646 w 42"/>
                <a:gd name="T5" fmla="*/ 2147483646 h 2"/>
                <a:gd name="T6" fmla="*/ 2147483646 w 42"/>
                <a:gd name="T7" fmla="*/ 2147483646 h 2"/>
                <a:gd name="T8" fmla="*/ 2147483646 w 42"/>
                <a:gd name="T9" fmla="*/ 2147483646 h 2"/>
                <a:gd name="T10" fmla="*/ 2147483646 w 42"/>
                <a:gd name="T11" fmla="*/ 2147483646 h 2"/>
                <a:gd name="T12" fmla="*/ 2147483646 w 42"/>
                <a:gd name="T13" fmla="*/ 2147483646 h 2"/>
                <a:gd name="T14" fmla="*/ 0 w 42"/>
                <a:gd name="T15" fmla="*/ 0 h 2"/>
                <a:gd name="T16" fmla="*/ 0 w 42"/>
                <a:gd name="T17" fmla="*/ 0 h 2"/>
                <a:gd name="T18" fmla="*/ 2147483646 w 42"/>
                <a:gd name="T19" fmla="*/ 0 h 2"/>
                <a:gd name="T20" fmla="*/ 2147483646 w 42"/>
                <a:gd name="T21" fmla="*/ 0 h 2"/>
                <a:gd name="T22" fmla="*/ 2147483646 w 42"/>
                <a:gd name="T23" fmla="*/ 0 h 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2"/>
                <a:gd name="T37" fmla="*/ 0 h 2"/>
                <a:gd name="T38" fmla="*/ 42 w 42"/>
                <a:gd name="T39" fmla="*/ 2 h 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2" h="2">
                  <a:moveTo>
                    <a:pt x="42" y="0"/>
                  </a:moveTo>
                  <a:lnTo>
                    <a:pt x="42" y="0"/>
                  </a:lnTo>
                  <a:lnTo>
                    <a:pt x="38" y="2"/>
                  </a:lnTo>
                  <a:lnTo>
                    <a:pt x="32" y="2"/>
                  </a:lnTo>
                  <a:lnTo>
                    <a:pt x="22" y="2"/>
                  </a:lnTo>
                  <a:lnTo>
                    <a:pt x="10" y="2"/>
                  </a:lnTo>
                  <a:lnTo>
                    <a:pt x="0" y="0"/>
                  </a:lnTo>
                  <a:lnTo>
                    <a:pt x="20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51" name="Freeform 518"/>
            <p:cNvSpPr>
              <a:spLocks/>
            </p:cNvSpPr>
            <p:nvPr/>
          </p:nvSpPr>
          <p:spPr bwMode="auto">
            <a:xfrm>
              <a:off x="6927850" y="2470150"/>
              <a:ext cx="19050" cy="3175"/>
            </a:xfrm>
            <a:custGeom>
              <a:avLst/>
              <a:gdLst>
                <a:gd name="T0" fmla="*/ 2147483646 w 12"/>
                <a:gd name="T1" fmla="*/ 0 h 2"/>
                <a:gd name="T2" fmla="*/ 2147483646 w 12"/>
                <a:gd name="T3" fmla="*/ 0 h 2"/>
                <a:gd name="T4" fmla="*/ 2147483646 w 12"/>
                <a:gd name="T5" fmla="*/ 2147483646 h 2"/>
                <a:gd name="T6" fmla="*/ 2147483646 w 12"/>
                <a:gd name="T7" fmla="*/ 2147483646 h 2"/>
                <a:gd name="T8" fmla="*/ 0 w 12"/>
                <a:gd name="T9" fmla="*/ 2147483646 h 2"/>
                <a:gd name="T10" fmla="*/ 0 w 12"/>
                <a:gd name="T11" fmla="*/ 2147483646 h 2"/>
                <a:gd name="T12" fmla="*/ 2147483646 w 12"/>
                <a:gd name="T13" fmla="*/ 0 h 2"/>
                <a:gd name="T14" fmla="*/ 2147483646 w 12"/>
                <a:gd name="T15" fmla="*/ 0 h 2"/>
                <a:gd name="T16" fmla="*/ 2147483646 w 12"/>
                <a:gd name="T17" fmla="*/ 0 h 2"/>
                <a:gd name="T18" fmla="*/ 2147483646 w 12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"/>
                <a:gd name="T31" fmla="*/ 0 h 2"/>
                <a:gd name="T32" fmla="*/ 12 w 12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" h="2">
                  <a:moveTo>
                    <a:pt x="12" y="0"/>
                  </a:moveTo>
                  <a:lnTo>
                    <a:pt x="12" y="0"/>
                  </a:lnTo>
                  <a:lnTo>
                    <a:pt x="10" y="2"/>
                  </a:lnTo>
                  <a:lnTo>
                    <a:pt x="6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52" name="Freeform 519"/>
            <p:cNvSpPr>
              <a:spLocks/>
            </p:cNvSpPr>
            <p:nvPr/>
          </p:nvSpPr>
          <p:spPr bwMode="auto">
            <a:xfrm>
              <a:off x="6924675" y="2701925"/>
              <a:ext cx="69850" cy="3175"/>
            </a:xfrm>
            <a:custGeom>
              <a:avLst/>
              <a:gdLst>
                <a:gd name="T0" fmla="*/ 2147483646 w 44"/>
                <a:gd name="T1" fmla="*/ 0 h 2"/>
                <a:gd name="T2" fmla="*/ 2147483646 w 44"/>
                <a:gd name="T3" fmla="*/ 0 h 2"/>
                <a:gd name="T4" fmla="*/ 2147483646 w 44"/>
                <a:gd name="T5" fmla="*/ 2147483646 h 2"/>
                <a:gd name="T6" fmla="*/ 2147483646 w 44"/>
                <a:gd name="T7" fmla="*/ 2147483646 h 2"/>
                <a:gd name="T8" fmla="*/ 2147483646 w 44"/>
                <a:gd name="T9" fmla="*/ 2147483646 h 2"/>
                <a:gd name="T10" fmla="*/ 0 w 44"/>
                <a:gd name="T11" fmla="*/ 0 h 2"/>
                <a:gd name="T12" fmla="*/ 0 w 44"/>
                <a:gd name="T13" fmla="*/ 0 h 2"/>
                <a:gd name="T14" fmla="*/ 2147483646 w 44"/>
                <a:gd name="T15" fmla="*/ 0 h 2"/>
                <a:gd name="T16" fmla="*/ 2147483646 w 44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4"/>
                <a:gd name="T28" fmla="*/ 0 h 2"/>
                <a:gd name="T29" fmla="*/ 44 w 44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4" h="2">
                  <a:moveTo>
                    <a:pt x="44" y="0"/>
                  </a:moveTo>
                  <a:lnTo>
                    <a:pt x="44" y="0"/>
                  </a:lnTo>
                  <a:lnTo>
                    <a:pt x="34" y="2"/>
                  </a:lnTo>
                  <a:lnTo>
                    <a:pt x="24" y="2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53" name="Freeform 520"/>
            <p:cNvSpPr>
              <a:spLocks/>
            </p:cNvSpPr>
            <p:nvPr/>
          </p:nvSpPr>
          <p:spPr bwMode="auto">
            <a:xfrm>
              <a:off x="6927850" y="2794000"/>
              <a:ext cx="31750" cy="3175"/>
            </a:xfrm>
            <a:custGeom>
              <a:avLst/>
              <a:gdLst>
                <a:gd name="T0" fmla="*/ 2147483646 w 20"/>
                <a:gd name="T1" fmla="*/ 2147483646 h 2"/>
                <a:gd name="T2" fmla="*/ 2147483646 w 20"/>
                <a:gd name="T3" fmla="*/ 2147483646 h 2"/>
                <a:gd name="T4" fmla="*/ 2147483646 w 20"/>
                <a:gd name="T5" fmla="*/ 2147483646 h 2"/>
                <a:gd name="T6" fmla="*/ 0 w 20"/>
                <a:gd name="T7" fmla="*/ 2147483646 h 2"/>
                <a:gd name="T8" fmla="*/ 0 w 20"/>
                <a:gd name="T9" fmla="*/ 2147483646 h 2"/>
                <a:gd name="T10" fmla="*/ 2147483646 w 20"/>
                <a:gd name="T11" fmla="*/ 0 h 2"/>
                <a:gd name="T12" fmla="*/ 2147483646 w 20"/>
                <a:gd name="T13" fmla="*/ 2147483646 h 2"/>
                <a:gd name="T14" fmla="*/ 2147483646 w 20"/>
                <a:gd name="T15" fmla="*/ 2147483646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"/>
                <a:gd name="T25" fmla="*/ 0 h 2"/>
                <a:gd name="T26" fmla="*/ 20 w 20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" h="2">
                  <a:moveTo>
                    <a:pt x="20" y="2"/>
                  </a:moveTo>
                  <a:lnTo>
                    <a:pt x="20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2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54" name="Freeform 521"/>
            <p:cNvSpPr>
              <a:spLocks/>
            </p:cNvSpPr>
            <p:nvPr/>
          </p:nvSpPr>
          <p:spPr bwMode="auto">
            <a:xfrm>
              <a:off x="6927850" y="2870200"/>
              <a:ext cx="19050" cy="3175"/>
            </a:xfrm>
            <a:custGeom>
              <a:avLst/>
              <a:gdLst>
                <a:gd name="T0" fmla="*/ 2147483646 w 12"/>
                <a:gd name="T1" fmla="*/ 0 h 2"/>
                <a:gd name="T2" fmla="*/ 2147483646 w 12"/>
                <a:gd name="T3" fmla="*/ 0 h 2"/>
                <a:gd name="T4" fmla="*/ 2147483646 w 12"/>
                <a:gd name="T5" fmla="*/ 2147483646 h 2"/>
                <a:gd name="T6" fmla="*/ 2147483646 w 12"/>
                <a:gd name="T7" fmla="*/ 2147483646 h 2"/>
                <a:gd name="T8" fmla="*/ 0 w 12"/>
                <a:gd name="T9" fmla="*/ 2147483646 h 2"/>
                <a:gd name="T10" fmla="*/ 0 w 12"/>
                <a:gd name="T11" fmla="*/ 2147483646 h 2"/>
                <a:gd name="T12" fmla="*/ 2147483646 w 12"/>
                <a:gd name="T13" fmla="*/ 2147483646 h 2"/>
                <a:gd name="T14" fmla="*/ 2147483646 w 12"/>
                <a:gd name="T15" fmla="*/ 0 h 2"/>
                <a:gd name="T16" fmla="*/ 2147483646 w 12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2"/>
                <a:gd name="T29" fmla="*/ 12 w 12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2">
                  <a:moveTo>
                    <a:pt x="12" y="0"/>
                  </a:moveTo>
                  <a:lnTo>
                    <a:pt x="12" y="0"/>
                  </a:lnTo>
                  <a:lnTo>
                    <a:pt x="10" y="2"/>
                  </a:lnTo>
                  <a:lnTo>
                    <a:pt x="6" y="2"/>
                  </a:lnTo>
                  <a:lnTo>
                    <a:pt x="0" y="2"/>
                  </a:lnTo>
                  <a:lnTo>
                    <a:pt x="6" y="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55" name="Freeform 522"/>
            <p:cNvSpPr>
              <a:spLocks/>
            </p:cNvSpPr>
            <p:nvPr/>
          </p:nvSpPr>
          <p:spPr bwMode="auto">
            <a:xfrm>
              <a:off x="6927850" y="2901950"/>
              <a:ext cx="19050" cy="3175"/>
            </a:xfrm>
            <a:custGeom>
              <a:avLst/>
              <a:gdLst>
                <a:gd name="T0" fmla="*/ 2147483646 w 12"/>
                <a:gd name="T1" fmla="*/ 0 h 2"/>
                <a:gd name="T2" fmla="*/ 2147483646 w 12"/>
                <a:gd name="T3" fmla="*/ 0 h 2"/>
                <a:gd name="T4" fmla="*/ 2147483646 w 12"/>
                <a:gd name="T5" fmla="*/ 2147483646 h 2"/>
                <a:gd name="T6" fmla="*/ 2147483646 w 12"/>
                <a:gd name="T7" fmla="*/ 2147483646 h 2"/>
                <a:gd name="T8" fmla="*/ 2147483646 w 12"/>
                <a:gd name="T9" fmla="*/ 2147483646 h 2"/>
                <a:gd name="T10" fmla="*/ 0 w 12"/>
                <a:gd name="T11" fmla="*/ 0 h 2"/>
                <a:gd name="T12" fmla="*/ 0 w 12"/>
                <a:gd name="T13" fmla="*/ 0 h 2"/>
                <a:gd name="T14" fmla="*/ 2147483646 w 12"/>
                <a:gd name="T15" fmla="*/ 0 h 2"/>
                <a:gd name="T16" fmla="*/ 2147483646 w 12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2"/>
                <a:gd name="T29" fmla="*/ 12 w 12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2">
                  <a:moveTo>
                    <a:pt x="12" y="0"/>
                  </a:moveTo>
                  <a:lnTo>
                    <a:pt x="12" y="0"/>
                  </a:lnTo>
                  <a:lnTo>
                    <a:pt x="10" y="2"/>
                  </a:lnTo>
                  <a:lnTo>
                    <a:pt x="6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56" name="Freeform 523"/>
            <p:cNvSpPr>
              <a:spLocks/>
            </p:cNvSpPr>
            <p:nvPr/>
          </p:nvSpPr>
          <p:spPr bwMode="auto">
            <a:xfrm>
              <a:off x="6927850" y="2933700"/>
              <a:ext cx="19050" cy="3175"/>
            </a:xfrm>
            <a:custGeom>
              <a:avLst/>
              <a:gdLst>
                <a:gd name="T0" fmla="*/ 2147483646 w 12"/>
                <a:gd name="T1" fmla="*/ 0 h 2"/>
                <a:gd name="T2" fmla="*/ 2147483646 w 12"/>
                <a:gd name="T3" fmla="*/ 0 h 2"/>
                <a:gd name="T4" fmla="*/ 2147483646 w 12"/>
                <a:gd name="T5" fmla="*/ 2147483646 h 2"/>
                <a:gd name="T6" fmla="*/ 2147483646 w 12"/>
                <a:gd name="T7" fmla="*/ 2147483646 h 2"/>
                <a:gd name="T8" fmla="*/ 2147483646 w 12"/>
                <a:gd name="T9" fmla="*/ 2147483646 h 2"/>
                <a:gd name="T10" fmla="*/ 0 w 12"/>
                <a:gd name="T11" fmla="*/ 0 h 2"/>
                <a:gd name="T12" fmla="*/ 0 w 12"/>
                <a:gd name="T13" fmla="*/ 0 h 2"/>
                <a:gd name="T14" fmla="*/ 2147483646 w 12"/>
                <a:gd name="T15" fmla="*/ 0 h 2"/>
                <a:gd name="T16" fmla="*/ 2147483646 w 12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2"/>
                <a:gd name="T29" fmla="*/ 12 w 12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2">
                  <a:moveTo>
                    <a:pt x="12" y="0"/>
                  </a:moveTo>
                  <a:lnTo>
                    <a:pt x="12" y="0"/>
                  </a:lnTo>
                  <a:lnTo>
                    <a:pt x="10" y="2"/>
                  </a:lnTo>
                  <a:lnTo>
                    <a:pt x="6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57" name="Freeform 524"/>
            <p:cNvSpPr>
              <a:spLocks/>
            </p:cNvSpPr>
            <p:nvPr/>
          </p:nvSpPr>
          <p:spPr bwMode="auto">
            <a:xfrm>
              <a:off x="6924675" y="3070225"/>
              <a:ext cx="69850" cy="6350"/>
            </a:xfrm>
            <a:custGeom>
              <a:avLst/>
              <a:gdLst>
                <a:gd name="T0" fmla="*/ 2147483646 w 44"/>
                <a:gd name="T1" fmla="*/ 2147483646 h 4"/>
                <a:gd name="T2" fmla="*/ 2147483646 w 44"/>
                <a:gd name="T3" fmla="*/ 2147483646 h 4"/>
                <a:gd name="T4" fmla="*/ 2147483646 w 44"/>
                <a:gd name="T5" fmla="*/ 2147483646 h 4"/>
                <a:gd name="T6" fmla="*/ 2147483646 w 44"/>
                <a:gd name="T7" fmla="*/ 2147483646 h 4"/>
                <a:gd name="T8" fmla="*/ 2147483646 w 44"/>
                <a:gd name="T9" fmla="*/ 2147483646 h 4"/>
                <a:gd name="T10" fmla="*/ 2147483646 w 44"/>
                <a:gd name="T11" fmla="*/ 2147483646 h 4"/>
                <a:gd name="T12" fmla="*/ 2147483646 w 44"/>
                <a:gd name="T13" fmla="*/ 2147483646 h 4"/>
                <a:gd name="T14" fmla="*/ 2147483646 w 44"/>
                <a:gd name="T15" fmla="*/ 2147483646 h 4"/>
                <a:gd name="T16" fmla="*/ 0 w 44"/>
                <a:gd name="T17" fmla="*/ 0 h 4"/>
                <a:gd name="T18" fmla="*/ 0 w 44"/>
                <a:gd name="T19" fmla="*/ 0 h 4"/>
                <a:gd name="T20" fmla="*/ 2147483646 w 44"/>
                <a:gd name="T21" fmla="*/ 2147483646 h 4"/>
                <a:gd name="T22" fmla="*/ 2147483646 w 44"/>
                <a:gd name="T23" fmla="*/ 2147483646 h 4"/>
                <a:gd name="T24" fmla="*/ 2147483646 w 44"/>
                <a:gd name="T25" fmla="*/ 2147483646 h 4"/>
                <a:gd name="T26" fmla="*/ 2147483646 w 44"/>
                <a:gd name="T27" fmla="*/ 2147483646 h 4"/>
                <a:gd name="T28" fmla="*/ 2147483646 w 44"/>
                <a:gd name="T29" fmla="*/ 2147483646 h 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4"/>
                <a:gd name="T46" fmla="*/ 0 h 4"/>
                <a:gd name="T47" fmla="*/ 44 w 44"/>
                <a:gd name="T48" fmla="*/ 4 h 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4" h="4">
                  <a:moveTo>
                    <a:pt x="44" y="2"/>
                  </a:moveTo>
                  <a:lnTo>
                    <a:pt x="44" y="2"/>
                  </a:lnTo>
                  <a:lnTo>
                    <a:pt x="34" y="4"/>
                  </a:lnTo>
                  <a:lnTo>
                    <a:pt x="24" y="4"/>
                  </a:lnTo>
                  <a:lnTo>
                    <a:pt x="12" y="4"/>
                  </a:lnTo>
                  <a:lnTo>
                    <a:pt x="2" y="4"/>
                  </a:lnTo>
                  <a:lnTo>
                    <a:pt x="2" y="2"/>
                  </a:lnTo>
                  <a:lnTo>
                    <a:pt x="0" y="0"/>
                  </a:lnTo>
                  <a:lnTo>
                    <a:pt x="10" y="2"/>
                  </a:lnTo>
                  <a:lnTo>
                    <a:pt x="22" y="2"/>
                  </a:lnTo>
                  <a:lnTo>
                    <a:pt x="34" y="2"/>
                  </a:lnTo>
                  <a:lnTo>
                    <a:pt x="4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90" name="Group 1868"/>
          <p:cNvGrpSpPr>
            <a:grpSpLocks/>
          </p:cNvGrpSpPr>
          <p:nvPr/>
        </p:nvGrpSpPr>
        <p:grpSpPr bwMode="auto">
          <a:xfrm>
            <a:off x="7699375" y="1666875"/>
            <a:ext cx="66675" cy="1489075"/>
            <a:chOff x="7699375" y="1584325"/>
            <a:chExt cx="66675" cy="1489075"/>
          </a:xfrm>
        </p:grpSpPr>
        <p:sp>
          <p:nvSpPr>
            <p:cNvPr id="3379" name="Freeform 525"/>
            <p:cNvSpPr>
              <a:spLocks/>
            </p:cNvSpPr>
            <p:nvPr/>
          </p:nvSpPr>
          <p:spPr bwMode="auto">
            <a:xfrm>
              <a:off x="7699375" y="1584325"/>
              <a:ext cx="66675" cy="3175"/>
            </a:xfrm>
            <a:custGeom>
              <a:avLst/>
              <a:gdLst>
                <a:gd name="T0" fmla="*/ 2147483646 w 42"/>
                <a:gd name="T1" fmla="*/ 2147483646 h 2"/>
                <a:gd name="T2" fmla="*/ 2147483646 w 42"/>
                <a:gd name="T3" fmla="*/ 2147483646 h 2"/>
                <a:gd name="T4" fmla="*/ 2147483646 w 42"/>
                <a:gd name="T5" fmla="*/ 2147483646 h 2"/>
                <a:gd name="T6" fmla="*/ 0 w 42"/>
                <a:gd name="T7" fmla="*/ 0 h 2"/>
                <a:gd name="T8" fmla="*/ 0 w 42"/>
                <a:gd name="T9" fmla="*/ 0 h 2"/>
                <a:gd name="T10" fmla="*/ 2147483646 w 42"/>
                <a:gd name="T11" fmla="*/ 0 h 2"/>
                <a:gd name="T12" fmla="*/ 2147483646 w 42"/>
                <a:gd name="T13" fmla="*/ 0 h 2"/>
                <a:gd name="T14" fmla="*/ 2147483646 w 42"/>
                <a:gd name="T15" fmla="*/ 0 h 2"/>
                <a:gd name="T16" fmla="*/ 2147483646 w 42"/>
                <a:gd name="T17" fmla="*/ 0 h 2"/>
                <a:gd name="T18" fmla="*/ 2147483646 w 42"/>
                <a:gd name="T19" fmla="*/ 0 h 2"/>
                <a:gd name="T20" fmla="*/ 2147483646 w 42"/>
                <a:gd name="T21" fmla="*/ 2147483646 h 2"/>
                <a:gd name="T22" fmla="*/ 2147483646 w 42"/>
                <a:gd name="T23" fmla="*/ 2147483646 h 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2"/>
                <a:gd name="T37" fmla="*/ 0 h 2"/>
                <a:gd name="T38" fmla="*/ 42 w 42"/>
                <a:gd name="T39" fmla="*/ 2 h 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2" h="2">
                  <a:moveTo>
                    <a:pt x="42" y="2"/>
                  </a:moveTo>
                  <a:lnTo>
                    <a:pt x="42" y="2"/>
                  </a:lnTo>
                  <a:lnTo>
                    <a:pt x="20" y="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0" y="0"/>
                  </a:lnTo>
                  <a:lnTo>
                    <a:pt x="30" y="0"/>
                  </a:lnTo>
                  <a:lnTo>
                    <a:pt x="40" y="0"/>
                  </a:lnTo>
                  <a:lnTo>
                    <a:pt x="42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0" name="Freeform 526"/>
            <p:cNvSpPr>
              <a:spLocks/>
            </p:cNvSpPr>
            <p:nvPr/>
          </p:nvSpPr>
          <p:spPr bwMode="auto">
            <a:xfrm>
              <a:off x="7734300" y="1593850"/>
              <a:ext cx="31750" cy="3175"/>
            </a:xfrm>
            <a:custGeom>
              <a:avLst/>
              <a:gdLst>
                <a:gd name="T0" fmla="*/ 2147483646 w 20"/>
                <a:gd name="T1" fmla="*/ 0 h 2"/>
                <a:gd name="T2" fmla="*/ 2147483646 w 20"/>
                <a:gd name="T3" fmla="*/ 0 h 2"/>
                <a:gd name="T4" fmla="*/ 2147483646 w 20"/>
                <a:gd name="T5" fmla="*/ 2147483646 h 2"/>
                <a:gd name="T6" fmla="*/ 0 w 20"/>
                <a:gd name="T7" fmla="*/ 2147483646 h 2"/>
                <a:gd name="T8" fmla="*/ 0 w 20"/>
                <a:gd name="T9" fmla="*/ 2147483646 h 2"/>
                <a:gd name="T10" fmla="*/ 2147483646 w 20"/>
                <a:gd name="T11" fmla="*/ 0 h 2"/>
                <a:gd name="T12" fmla="*/ 2147483646 w 20"/>
                <a:gd name="T13" fmla="*/ 0 h 2"/>
                <a:gd name="T14" fmla="*/ 2147483646 w 20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"/>
                <a:gd name="T25" fmla="*/ 0 h 2"/>
                <a:gd name="T26" fmla="*/ 20 w 20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" h="2">
                  <a:moveTo>
                    <a:pt x="20" y="0"/>
                  </a:moveTo>
                  <a:lnTo>
                    <a:pt x="20" y="0"/>
                  </a:lnTo>
                  <a:lnTo>
                    <a:pt x="10" y="2"/>
                  </a:lnTo>
                  <a:lnTo>
                    <a:pt x="0" y="2"/>
                  </a:lnTo>
                  <a:lnTo>
                    <a:pt x="1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1" name="Freeform 527"/>
            <p:cNvSpPr>
              <a:spLocks/>
            </p:cNvSpPr>
            <p:nvPr/>
          </p:nvSpPr>
          <p:spPr bwMode="auto">
            <a:xfrm>
              <a:off x="7734300" y="1603375"/>
              <a:ext cx="31750" cy="3175"/>
            </a:xfrm>
            <a:custGeom>
              <a:avLst/>
              <a:gdLst>
                <a:gd name="T0" fmla="*/ 2147483646 w 20"/>
                <a:gd name="T1" fmla="*/ 2147483646 h 2"/>
                <a:gd name="T2" fmla="*/ 2147483646 w 20"/>
                <a:gd name="T3" fmla="*/ 2147483646 h 2"/>
                <a:gd name="T4" fmla="*/ 2147483646 w 20"/>
                <a:gd name="T5" fmla="*/ 2147483646 h 2"/>
                <a:gd name="T6" fmla="*/ 2147483646 w 20"/>
                <a:gd name="T7" fmla="*/ 2147483646 h 2"/>
                <a:gd name="T8" fmla="*/ 0 w 20"/>
                <a:gd name="T9" fmla="*/ 2147483646 h 2"/>
                <a:gd name="T10" fmla="*/ 0 w 20"/>
                <a:gd name="T11" fmla="*/ 2147483646 h 2"/>
                <a:gd name="T12" fmla="*/ 2147483646 w 20"/>
                <a:gd name="T13" fmla="*/ 0 h 2"/>
                <a:gd name="T14" fmla="*/ 2147483646 w 20"/>
                <a:gd name="T15" fmla="*/ 0 h 2"/>
                <a:gd name="T16" fmla="*/ 2147483646 w 20"/>
                <a:gd name="T17" fmla="*/ 2147483646 h 2"/>
                <a:gd name="T18" fmla="*/ 2147483646 w 20"/>
                <a:gd name="T19" fmla="*/ 2147483646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"/>
                <a:gd name="T31" fmla="*/ 0 h 2"/>
                <a:gd name="T32" fmla="*/ 20 w 20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" h="2">
                  <a:moveTo>
                    <a:pt x="20" y="2"/>
                  </a:moveTo>
                  <a:lnTo>
                    <a:pt x="20" y="2"/>
                  </a:lnTo>
                  <a:lnTo>
                    <a:pt x="10" y="2"/>
                  </a:lnTo>
                  <a:lnTo>
                    <a:pt x="4" y="2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2" name="Freeform 528"/>
            <p:cNvSpPr>
              <a:spLocks/>
            </p:cNvSpPr>
            <p:nvPr/>
          </p:nvSpPr>
          <p:spPr bwMode="auto">
            <a:xfrm>
              <a:off x="7737475" y="1612900"/>
              <a:ext cx="28575" cy="3175"/>
            </a:xfrm>
            <a:custGeom>
              <a:avLst/>
              <a:gdLst>
                <a:gd name="T0" fmla="*/ 2147483646 w 18"/>
                <a:gd name="T1" fmla="*/ 2147483646 h 2"/>
                <a:gd name="T2" fmla="*/ 2147483646 w 18"/>
                <a:gd name="T3" fmla="*/ 2147483646 h 2"/>
                <a:gd name="T4" fmla="*/ 2147483646 w 18"/>
                <a:gd name="T5" fmla="*/ 2147483646 h 2"/>
                <a:gd name="T6" fmla="*/ 2147483646 w 18"/>
                <a:gd name="T7" fmla="*/ 2147483646 h 2"/>
                <a:gd name="T8" fmla="*/ 0 w 18"/>
                <a:gd name="T9" fmla="*/ 2147483646 h 2"/>
                <a:gd name="T10" fmla="*/ 0 w 18"/>
                <a:gd name="T11" fmla="*/ 2147483646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2147483646 h 2"/>
                <a:gd name="T18" fmla="*/ 2147483646 w 18"/>
                <a:gd name="T19" fmla="*/ 2147483646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"/>
                <a:gd name="T31" fmla="*/ 0 h 2"/>
                <a:gd name="T32" fmla="*/ 18 w 18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" h="2">
                  <a:moveTo>
                    <a:pt x="18" y="2"/>
                  </a:moveTo>
                  <a:lnTo>
                    <a:pt x="18" y="2"/>
                  </a:lnTo>
                  <a:lnTo>
                    <a:pt x="14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3" name="Freeform 529"/>
            <p:cNvSpPr>
              <a:spLocks/>
            </p:cNvSpPr>
            <p:nvPr/>
          </p:nvSpPr>
          <p:spPr bwMode="auto">
            <a:xfrm>
              <a:off x="7699375" y="1590675"/>
              <a:ext cx="19050" cy="19050"/>
            </a:xfrm>
            <a:custGeom>
              <a:avLst/>
              <a:gdLst>
                <a:gd name="T0" fmla="*/ 2147483646 w 12"/>
                <a:gd name="T1" fmla="*/ 0 h 12"/>
                <a:gd name="T2" fmla="*/ 2147483646 w 12"/>
                <a:gd name="T3" fmla="*/ 0 h 12"/>
                <a:gd name="T4" fmla="*/ 2147483646 w 12"/>
                <a:gd name="T5" fmla="*/ 2147483646 h 12"/>
                <a:gd name="T6" fmla="*/ 2147483646 w 12"/>
                <a:gd name="T7" fmla="*/ 2147483646 h 12"/>
                <a:gd name="T8" fmla="*/ 2147483646 w 12"/>
                <a:gd name="T9" fmla="*/ 2147483646 h 12"/>
                <a:gd name="T10" fmla="*/ 2147483646 w 12"/>
                <a:gd name="T11" fmla="*/ 2147483646 h 12"/>
                <a:gd name="T12" fmla="*/ 0 w 12"/>
                <a:gd name="T13" fmla="*/ 2147483646 h 12"/>
                <a:gd name="T14" fmla="*/ 0 w 12"/>
                <a:gd name="T15" fmla="*/ 2147483646 h 12"/>
                <a:gd name="T16" fmla="*/ 2147483646 w 12"/>
                <a:gd name="T17" fmla="*/ 2147483646 h 12"/>
                <a:gd name="T18" fmla="*/ 2147483646 w 12"/>
                <a:gd name="T19" fmla="*/ 2147483646 h 12"/>
                <a:gd name="T20" fmla="*/ 2147483646 w 12"/>
                <a:gd name="T21" fmla="*/ 2147483646 h 12"/>
                <a:gd name="T22" fmla="*/ 2147483646 w 12"/>
                <a:gd name="T23" fmla="*/ 2147483646 h 12"/>
                <a:gd name="T24" fmla="*/ 2147483646 w 12"/>
                <a:gd name="T25" fmla="*/ 2147483646 h 12"/>
                <a:gd name="T26" fmla="*/ 2147483646 w 12"/>
                <a:gd name="T27" fmla="*/ 2147483646 h 12"/>
                <a:gd name="T28" fmla="*/ 2147483646 w 12"/>
                <a:gd name="T29" fmla="*/ 2147483646 h 12"/>
                <a:gd name="T30" fmla="*/ 0 w 12"/>
                <a:gd name="T31" fmla="*/ 2147483646 h 12"/>
                <a:gd name="T32" fmla="*/ 0 w 12"/>
                <a:gd name="T33" fmla="*/ 2147483646 h 12"/>
                <a:gd name="T34" fmla="*/ 2147483646 w 12"/>
                <a:gd name="T35" fmla="*/ 2147483646 h 12"/>
                <a:gd name="T36" fmla="*/ 2147483646 w 12"/>
                <a:gd name="T37" fmla="*/ 2147483646 h 12"/>
                <a:gd name="T38" fmla="*/ 2147483646 w 12"/>
                <a:gd name="T39" fmla="*/ 2147483646 h 12"/>
                <a:gd name="T40" fmla="*/ 2147483646 w 12"/>
                <a:gd name="T41" fmla="*/ 2147483646 h 12"/>
                <a:gd name="T42" fmla="*/ 2147483646 w 12"/>
                <a:gd name="T43" fmla="*/ 2147483646 h 12"/>
                <a:gd name="T44" fmla="*/ 2147483646 w 12"/>
                <a:gd name="T45" fmla="*/ 2147483646 h 12"/>
                <a:gd name="T46" fmla="*/ 2147483646 w 12"/>
                <a:gd name="T47" fmla="*/ 2147483646 h 12"/>
                <a:gd name="T48" fmla="*/ 0 w 12"/>
                <a:gd name="T49" fmla="*/ 2147483646 h 12"/>
                <a:gd name="T50" fmla="*/ 0 w 12"/>
                <a:gd name="T51" fmla="*/ 2147483646 h 12"/>
                <a:gd name="T52" fmla="*/ 2147483646 w 12"/>
                <a:gd name="T53" fmla="*/ 2147483646 h 12"/>
                <a:gd name="T54" fmla="*/ 2147483646 w 12"/>
                <a:gd name="T55" fmla="*/ 0 h 12"/>
                <a:gd name="T56" fmla="*/ 2147483646 w 12"/>
                <a:gd name="T57" fmla="*/ 0 h 12"/>
                <a:gd name="T58" fmla="*/ 2147483646 w 12"/>
                <a:gd name="T59" fmla="*/ 0 h 1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2"/>
                <a:gd name="T91" fmla="*/ 0 h 12"/>
                <a:gd name="T92" fmla="*/ 12 w 12"/>
                <a:gd name="T93" fmla="*/ 12 h 1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2" h="12">
                  <a:moveTo>
                    <a:pt x="10" y="0"/>
                  </a:moveTo>
                  <a:lnTo>
                    <a:pt x="10" y="0"/>
                  </a:lnTo>
                  <a:lnTo>
                    <a:pt x="12" y="6"/>
                  </a:lnTo>
                  <a:lnTo>
                    <a:pt x="12" y="10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8" y="8"/>
                  </a:lnTo>
                  <a:lnTo>
                    <a:pt x="6" y="8"/>
                  </a:lnTo>
                  <a:lnTo>
                    <a:pt x="0" y="6"/>
                  </a:lnTo>
                  <a:lnTo>
                    <a:pt x="2" y="6"/>
                  </a:lnTo>
                  <a:lnTo>
                    <a:pt x="4" y="6"/>
                  </a:lnTo>
                  <a:lnTo>
                    <a:pt x="8" y="6"/>
                  </a:lnTo>
                  <a:lnTo>
                    <a:pt x="10" y="4"/>
                  </a:lnTo>
                  <a:lnTo>
                    <a:pt x="8" y="4"/>
                  </a:lnTo>
                  <a:lnTo>
                    <a:pt x="6" y="2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4" name="Freeform 530"/>
            <p:cNvSpPr>
              <a:spLocks/>
            </p:cNvSpPr>
            <p:nvPr/>
          </p:nvSpPr>
          <p:spPr bwMode="auto">
            <a:xfrm>
              <a:off x="7734300" y="1625600"/>
              <a:ext cx="31750" cy="3175"/>
            </a:xfrm>
            <a:custGeom>
              <a:avLst/>
              <a:gdLst>
                <a:gd name="T0" fmla="*/ 2147483646 w 20"/>
                <a:gd name="T1" fmla="*/ 0 h 2"/>
                <a:gd name="T2" fmla="*/ 2147483646 w 20"/>
                <a:gd name="T3" fmla="*/ 0 h 2"/>
                <a:gd name="T4" fmla="*/ 2147483646 w 20"/>
                <a:gd name="T5" fmla="*/ 2147483646 h 2"/>
                <a:gd name="T6" fmla="*/ 0 w 20"/>
                <a:gd name="T7" fmla="*/ 0 h 2"/>
                <a:gd name="T8" fmla="*/ 0 w 20"/>
                <a:gd name="T9" fmla="*/ 0 h 2"/>
                <a:gd name="T10" fmla="*/ 2147483646 w 20"/>
                <a:gd name="T11" fmla="*/ 0 h 2"/>
                <a:gd name="T12" fmla="*/ 2147483646 w 20"/>
                <a:gd name="T13" fmla="*/ 0 h 2"/>
                <a:gd name="T14" fmla="*/ 2147483646 w 20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"/>
                <a:gd name="T25" fmla="*/ 0 h 2"/>
                <a:gd name="T26" fmla="*/ 20 w 20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" h="2">
                  <a:moveTo>
                    <a:pt x="20" y="0"/>
                  </a:moveTo>
                  <a:lnTo>
                    <a:pt x="20" y="0"/>
                  </a:lnTo>
                  <a:lnTo>
                    <a:pt x="10" y="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5" name="Freeform 531"/>
            <p:cNvSpPr>
              <a:spLocks/>
            </p:cNvSpPr>
            <p:nvPr/>
          </p:nvSpPr>
          <p:spPr bwMode="auto">
            <a:xfrm>
              <a:off x="7708900" y="1635125"/>
              <a:ext cx="53975" cy="3175"/>
            </a:xfrm>
            <a:custGeom>
              <a:avLst/>
              <a:gdLst>
                <a:gd name="T0" fmla="*/ 2147483646 w 34"/>
                <a:gd name="T1" fmla="*/ 0 h 2"/>
                <a:gd name="T2" fmla="*/ 2147483646 w 34"/>
                <a:gd name="T3" fmla="*/ 0 h 2"/>
                <a:gd name="T4" fmla="*/ 2147483646 w 34"/>
                <a:gd name="T5" fmla="*/ 2147483646 h 2"/>
                <a:gd name="T6" fmla="*/ 2147483646 w 34"/>
                <a:gd name="T7" fmla="*/ 2147483646 h 2"/>
                <a:gd name="T8" fmla="*/ 2147483646 w 34"/>
                <a:gd name="T9" fmla="*/ 2147483646 h 2"/>
                <a:gd name="T10" fmla="*/ 2147483646 w 34"/>
                <a:gd name="T11" fmla="*/ 2147483646 h 2"/>
                <a:gd name="T12" fmla="*/ 2147483646 w 34"/>
                <a:gd name="T13" fmla="*/ 2147483646 h 2"/>
                <a:gd name="T14" fmla="*/ 0 w 34"/>
                <a:gd name="T15" fmla="*/ 0 h 2"/>
                <a:gd name="T16" fmla="*/ 0 w 34"/>
                <a:gd name="T17" fmla="*/ 0 h 2"/>
                <a:gd name="T18" fmla="*/ 2147483646 w 34"/>
                <a:gd name="T19" fmla="*/ 0 h 2"/>
                <a:gd name="T20" fmla="*/ 2147483646 w 34"/>
                <a:gd name="T21" fmla="*/ 0 h 2"/>
                <a:gd name="T22" fmla="*/ 2147483646 w 34"/>
                <a:gd name="T23" fmla="*/ 0 h 2"/>
                <a:gd name="T24" fmla="*/ 2147483646 w 34"/>
                <a:gd name="T25" fmla="*/ 0 h 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4"/>
                <a:gd name="T40" fmla="*/ 0 h 2"/>
                <a:gd name="T41" fmla="*/ 34 w 34"/>
                <a:gd name="T42" fmla="*/ 2 h 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4" h="2">
                  <a:moveTo>
                    <a:pt x="34" y="0"/>
                  </a:moveTo>
                  <a:lnTo>
                    <a:pt x="34" y="0"/>
                  </a:lnTo>
                  <a:lnTo>
                    <a:pt x="34" y="2"/>
                  </a:lnTo>
                  <a:lnTo>
                    <a:pt x="26" y="2"/>
                  </a:lnTo>
                  <a:lnTo>
                    <a:pt x="18" y="2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8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6" name="Freeform 532"/>
            <p:cNvSpPr>
              <a:spLocks/>
            </p:cNvSpPr>
            <p:nvPr/>
          </p:nvSpPr>
          <p:spPr bwMode="auto">
            <a:xfrm>
              <a:off x="7699375" y="1612900"/>
              <a:ext cx="19050" cy="19050"/>
            </a:xfrm>
            <a:custGeom>
              <a:avLst/>
              <a:gdLst>
                <a:gd name="T0" fmla="*/ 2147483646 w 12"/>
                <a:gd name="T1" fmla="*/ 2147483646 h 12"/>
                <a:gd name="T2" fmla="*/ 2147483646 w 12"/>
                <a:gd name="T3" fmla="*/ 2147483646 h 12"/>
                <a:gd name="T4" fmla="*/ 2147483646 w 12"/>
                <a:gd name="T5" fmla="*/ 2147483646 h 12"/>
                <a:gd name="T6" fmla="*/ 0 w 12"/>
                <a:gd name="T7" fmla="*/ 2147483646 h 12"/>
                <a:gd name="T8" fmla="*/ 0 w 12"/>
                <a:gd name="T9" fmla="*/ 2147483646 h 12"/>
                <a:gd name="T10" fmla="*/ 2147483646 w 12"/>
                <a:gd name="T11" fmla="*/ 2147483646 h 12"/>
                <a:gd name="T12" fmla="*/ 2147483646 w 12"/>
                <a:gd name="T13" fmla="*/ 2147483646 h 12"/>
                <a:gd name="T14" fmla="*/ 2147483646 w 12"/>
                <a:gd name="T15" fmla="*/ 2147483646 h 12"/>
                <a:gd name="T16" fmla="*/ 2147483646 w 12"/>
                <a:gd name="T17" fmla="*/ 2147483646 h 12"/>
                <a:gd name="T18" fmla="*/ 2147483646 w 12"/>
                <a:gd name="T19" fmla="*/ 2147483646 h 12"/>
                <a:gd name="T20" fmla="*/ 2147483646 w 12"/>
                <a:gd name="T21" fmla="*/ 2147483646 h 12"/>
                <a:gd name="T22" fmla="*/ 2147483646 w 12"/>
                <a:gd name="T23" fmla="*/ 2147483646 h 12"/>
                <a:gd name="T24" fmla="*/ 2147483646 w 12"/>
                <a:gd name="T25" fmla="*/ 2147483646 h 12"/>
                <a:gd name="T26" fmla="*/ 0 w 12"/>
                <a:gd name="T27" fmla="*/ 2147483646 h 12"/>
                <a:gd name="T28" fmla="*/ 0 w 12"/>
                <a:gd name="T29" fmla="*/ 2147483646 h 12"/>
                <a:gd name="T30" fmla="*/ 2147483646 w 12"/>
                <a:gd name="T31" fmla="*/ 2147483646 h 12"/>
                <a:gd name="T32" fmla="*/ 2147483646 w 12"/>
                <a:gd name="T33" fmla="*/ 2147483646 h 12"/>
                <a:gd name="T34" fmla="*/ 2147483646 w 12"/>
                <a:gd name="T35" fmla="*/ 2147483646 h 12"/>
                <a:gd name="T36" fmla="*/ 2147483646 w 12"/>
                <a:gd name="T37" fmla="*/ 2147483646 h 12"/>
                <a:gd name="T38" fmla="*/ 2147483646 w 12"/>
                <a:gd name="T39" fmla="*/ 2147483646 h 12"/>
                <a:gd name="T40" fmla="*/ 2147483646 w 12"/>
                <a:gd name="T41" fmla="*/ 2147483646 h 12"/>
                <a:gd name="T42" fmla="*/ 2147483646 w 12"/>
                <a:gd name="T43" fmla="*/ 2147483646 h 12"/>
                <a:gd name="T44" fmla="*/ 2147483646 w 12"/>
                <a:gd name="T45" fmla="*/ 2147483646 h 12"/>
                <a:gd name="T46" fmla="*/ 0 w 12"/>
                <a:gd name="T47" fmla="*/ 2147483646 h 12"/>
                <a:gd name="T48" fmla="*/ 0 w 12"/>
                <a:gd name="T49" fmla="*/ 2147483646 h 12"/>
                <a:gd name="T50" fmla="*/ 2147483646 w 12"/>
                <a:gd name="T51" fmla="*/ 0 h 12"/>
                <a:gd name="T52" fmla="*/ 2147483646 w 12"/>
                <a:gd name="T53" fmla="*/ 0 h 12"/>
                <a:gd name="T54" fmla="*/ 2147483646 w 12"/>
                <a:gd name="T55" fmla="*/ 0 h 12"/>
                <a:gd name="T56" fmla="*/ 2147483646 w 12"/>
                <a:gd name="T57" fmla="*/ 0 h 12"/>
                <a:gd name="T58" fmla="*/ 2147483646 w 12"/>
                <a:gd name="T59" fmla="*/ 0 h 12"/>
                <a:gd name="T60" fmla="*/ 2147483646 w 12"/>
                <a:gd name="T61" fmla="*/ 2147483646 h 12"/>
                <a:gd name="T62" fmla="*/ 2147483646 w 12"/>
                <a:gd name="T63" fmla="*/ 2147483646 h 12"/>
                <a:gd name="T64" fmla="*/ 2147483646 w 12"/>
                <a:gd name="T65" fmla="*/ 2147483646 h 12"/>
                <a:gd name="T66" fmla="*/ 2147483646 w 12"/>
                <a:gd name="T67" fmla="*/ 2147483646 h 12"/>
                <a:gd name="T68" fmla="*/ 2147483646 w 12"/>
                <a:gd name="T69" fmla="*/ 2147483646 h 1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"/>
                <a:gd name="T106" fmla="*/ 0 h 12"/>
                <a:gd name="T107" fmla="*/ 12 w 12"/>
                <a:gd name="T108" fmla="*/ 12 h 1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" h="12">
                  <a:moveTo>
                    <a:pt x="12" y="8"/>
                  </a:moveTo>
                  <a:lnTo>
                    <a:pt x="12" y="8"/>
                  </a:lnTo>
                  <a:lnTo>
                    <a:pt x="6" y="12"/>
                  </a:lnTo>
                  <a:lnTo>
                    <a:pt x="0" y="10"/>
                  </a:lnTo>
                  <a:lnTo>
                    <a:pt x="2" y="8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8" y="6"/>
                  </a:lnTo>
                  <a:lnTo>
                    <a:pt x="6" y="6"/>
                  </a:lnTo>
                  <a:lnTo>
                    <a:pt x="4" y="6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4"/>
                  </a:lnTo>
                  <a:lnTo>
                    <a:pt x="8" y="4"/>
                  </a:lnTo>
                  <a:lnTo>
                    <a:pt x="10" y="4"/>
                  </a:lnTo>
                  <a:lnTo>
                    <a:pt x="8" y="2"/>
                  </a:lnTo>
                  <a:lnTo>
                    <a:pt x="6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10" y="6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7" name="Freeform 533"/>
            <p:cNvSpPr>
              <a:spLocks/>
            </p:cNvSpPr>
            <p:nvPr/>
          </p:nvSpPr>
          <p:spPr bwMode="auto">
            <a:xfrm>
              <a:off x="7740650" y="164465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0 w 16"/>
                <a:gd name="T7" fmla="*/ 0 h 2"/>
                <a:gd name="T8" fmla="*/ 0 w 16"/>
                <a:gd name="T9" fmla="*/ 0 h 2"/>
                <a:gd name="T10" fmla="*/ 2147483646 w 16"/>
                <a:gd name="T11" fmla="*/ 0 h 2"/>
                <a:gd name="T12" fmla="*/ 2147483646 w 16"/>
                <a:gd name="T13" fmla="*/ 0 h 2"/>
                <a:gd name="T14" fmla="*/ 2147483646 w 16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2"/>
                <a:gd name="T26" fmla="*/ 16 w 16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8" name="Freeform 534"/>
            <p:cNvSpPr>
              <a:spLocks/>
            </p:cNvSpPr>
            <p:nvPr/>
          </p:nvSpPr>
          <p:spPr bwMode="auto">
            <a:xfrm>
              <a:off x="7737475" y="1654175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2147483646 w 16"/>
                <a:gd name="T9" fmla="*/ 2147483646 h 2"/>
                <a:gd name="T10" fmla="*/ 0 w 16"/>
                <a:gd name="T11" fmla="*/ 2147483646 h 2"/>
                <a:gd name="T12" fmla="*/ 0 w 16"/>
                <a:gd name="T13" fmla="*/ 2147483646 h 2"/>
                <a:gd name="T14" fmla="*/ 2147483646 w 16"/>
                <a:gd name="T15" fmla="*/ 0 h 2"/>
                <a:gd name="T16" fmla="*/ 2147483646 w 16"/>
                <a:gd name="T17" fmla="*/ 0 h 2"/>
                <a:gd name="T18" fmla="*/ 2147483646 w 16"/>
                <a:gd name="T19" fmla="*/ 0 h 2"/>
                <a:gd name="T20" fmla="*/ 2147483646 w 16"/>
                <a:gd name="T21" fmla="*/ 0 h 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2"/>
                <a:gd name="T35" fmla="*/ 16 w 16"/>
                <a:gd name="T36" fmla="*/ 2 h 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4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9" name="Freeform 535"/>
            <p:cNvSpPr>
              <a:spLocks/>
            </p:cNvSpPr>
            <p:nvPr/>
          </p:nvSpPr>
          <p:spPr bwMode="auto">
            <a:xfrm>
              <a:off x="7737475" y="166370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0 w 16"/>
                <a:gd name="T9" fmla="*/ 0 h 2"/>
                <a:gd name="T10" fmla="*/ 0 w 16"/>
                <a:gd name="T11" fmla="*/ 0 h 2"/>
                <a:gd name="T12" fmla="*/ 2147483646 w 16"/>
                <a:gd name="T13" fmla="*/ 0 h 2"/>
                <a:gd name="T14" fmla="*/ 2147483646 w 16"/>
                <a:gd name="T15" fmla="*/ 0 h 2"/>
                <a:gd name="T16" fmla="*/ 2147483646 w 16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2"/>
                <a:gd name="T29" fmla="*/ 16 w 16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0" name="Freeform 536"/>
            <p:cNvSpPr>
              <a:spLocks/>
            </p:cNvSpPr>
            <p:nvPr/>
          </p:nvSpPr>
          <p:spPr bwMode="auto">
            <a:xfrm>
              <a:off x="7734300" y="167322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2147483646 w 18"/>
                <a:gd name="T7" fmla="*/ 2147483646 h 2"/>
                <a:gd name="T8" fmla="*/ 0 w 18"/>
                <a:gd name="T9" fmla="*/ 2147483646 h 2"/>
                <a:gd name="T10" fmla="*/ 0 w 18"/>
                <a:gd name="T11" fmla="*/ 2147483646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"/>
                <a:gd name="T29" fmla="*/ 18 w 18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6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1" name="Freeform 537"/>
            <p:cNvSpPr>
              <a:spLocks/>
            </p:cNvSpPr>
            <p:nvPr/>
          </p:nvSpPr>
          <p:spPr bwMode="auto">
            <a:xfrm>
              <a:off x="7702550" y="1682750"/>
              <a:ext cx="63500" cy="6350"/>
            </a:xfrm>
            <a:custGeom>
              <a:avLst/>
              <a:gdLst>
                <a:gd name="T0" fmla="*/ 2147483646 w 40"/>
                <a:gd name="T1" fmla="*/ 2147483646 h 4"/>
                <a:gd name="T2" fmla="*/ 2147483646 w 40"/>
                <a:gd name="T3" fmla="*/ 2147483646 h 4"/>
                <a:gd name="T4" fmla="*/ 2147483646 w 40"/>
                <a:gd name="T5" fmla="*/ 2147483646 h 4"/>
                <a:gd name="T6" fmla="*/ 2147483646 w 40"/>
                <a:gd name="T7" fmla="*/ 2147483646 h 4"/>
                <a:gd name="T8" fmla="*/ 2147483646 w 40"/>
                <a:gd name="T9" fmla="*/ 2147483646 h 4"/>
                <a:gd name="T10" fmla="*/ 0 w 40"/>
                <a:gd name="T11" fmla="*/ 2147483646 h 4"/>
                <a:gd name="T12" fmla="*/ 0 w 40"/>
                <a:gd name="T13" fmla="*/ 2147483646 h 4"/>
                <a:gd name="T14" fmla="*/ 2147483646 w 40"/>
                <a:gd name="T15" fmla="*/ 0 h 4"/>
                <a:gd name="T16" fmla="*/ 2147483646 w 40"/>
                <a:gd name="T17" fmla="*/ 0 h 4"/>
                <a:gd name="T18" fmla="*/ 2147483646 w 40"/>
                <a:gd name="T19" fmla="*/ 0 h 4"/>
                <a:gd name="T20" fmla="*/ 2147483646 w 40"/>
                <a:gd name="T21" fmla="*/ 2147483646 h 4"/>
                <a:gd name="T22" fmla="*/ 2147483646 w 40"/>
                <a:gd name="T23" fmla="*/ 2147483646 h 4"/>
                <a:gd name="T24" fmla="*/ 2147483646 w 40"/>
                <a:gd name="T25" fmla="*/ 2147483646 h 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"/>
                <a:gd name="T40" fmla="*/ 0 h 4"/>
                <a:gd name="T41" fmla="*/ 40 w 40"/>
                <a:gd name="T42" fmla="*/ 4 h 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" h="4">
                  <a:moveTo>
                    <a:pt x="38" y="4"/>
                  </a:moveTo>
                  <a:lnTo>
                    <a:pt x="38" y="4"/>
                  </a:lnTo>
                  <a:lnTo>
                    <a:pt x="28" y="2"/>
                  </a:lnTo>
                  <a:lnTo>
                    <a:pt x="20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18" y="0"/>
                  </a:lnTo>
                  <a:lnTo>
                    <a:pt x="38" y="0"/>
                  </a:lnTo>
                  <a:lnTo>
                    <a:pt x="40" y="2"/>
                  </a:lnTo>
                  <a:lnTo>
                    <a:pt x="3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2" name="Freeform 538"/>
            <p:cNvSpPr>
              <a:spLocks/>
            </p:cNvSpPr>
            <p:nvPr/>
          </p:nvSpPr>
          <p:spPr bwMode="auto">
            <a:xfrm>
              <a:off x="7702550" y="1663700"/>
              <a:ext cx="25400" cy="9525"/>
            </a:xfrm>
            <a:custGeom>
              <a:avLst/>
              <a:gdLst>
                <a:gd name="T0" fmla="*/ 2147483646 w 16"/>
                <a:gd name="T1" fmla="*/ 0 h 6"/>
                <a:gd name="T2" fmla="*/ 2147483646 w 16"/>
                <a:gd name="T3" fmla="*/ 0 h 6"/>
                <a:gd name="T4" fmla="*/ 2147483646 w 16"/>
                <a:gd name="T5" fmla="*/ 2147483646 h 6"/>
                <a:gd name="T6" fmla="*/ 2147483646 w 16"/>
                <a:gd name="T7" fmla="*/ 2147483646 h 6"/>
                <a:gd name="T8" fmla="*/ 2147483646 w 16"/>
                <a:gd name="T9" fmla="*/ 2147483646 h 6"/>
                <a:gd name="T10" fmla="*/ 2147483646 w 16"/>
                <a:gd name="T11" fmla="*/ 2147483646 h 6"/>
                <a:gd name="T12" fmla="*/ 2147483646 w 16"/>
                <a:gd name="T13" fmla="*/ 2147483646 h 6"/>
                <a:gd name="T14" fmla="*/ 0 w 16"/>
                <a:gd name="T15" fmla="*/ 2147483646 h 6"/>
                <a:gd name="T16" fmla="*/ 0 w 16"/>
                <a:gd name="T17" fmla="*/ 2147483646 h 6"/>
                <a:gd name="T18" fmla="*/ 2147483646 w 16"/>
                <a:gd name="T19" fmla="*/ 2147483646 h 6"/>
                <a:gd name="T20" fmla="*/ 2147483646 w 16"/>
                <a:gd name="T21" fmla="*/ 2147483646 h 6"/>
                <a:gd name="T22" fmla="*/ 2147483646 w 16"/>
                <a:gd name="T23" fmla="*/ 2147483646 h 6"/>
                <a:gd name="T24" fmla="*/ 2147483646 w 16"/>
                <a:gd name="T25" fmla="*/ 2147483646 h 6"/>
                <a:gd name="T26" fmla="*/ 2147483646 w 16"/>
                <a:gd name="T27" fmla="*/ 2147483646 h 6"/>
                <a:gd name="T28" fmla="*/ 2147483646 w 16"/>
                <a:gd name="T29" fmla="*/ 0 h 6"/>
                <a:gd name="T30" fmla="*/ 2147483646 w 16"/>
                <a:gd name="T31" fmla="*/ 0 h 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6"/>
                <a:gd name="T49" fmla="*/ 0 h 6"/>
                <a:gd name="T50" fmla="*/ 16 w 16"/>
                <a:gd name="T51" fmla="*/ 6 h 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6" h="6">
                  <a:moveTo>
                    <a:pt x="12" y="0"/>
                  </a:moveTo>
                  <a:lnTo>
                    <a:pt x="12" y="0"/>
                  </a:lnTo>
                  <a:lnTo>
                    <a:pt x="12" y="2"/>
                  </a:lnTo>
                  <a:lnTo>
                    <a:pt x="16" y="6"/>
                  </a:lnTo>
                  <a:lnTo>
                    <a:pt x="6" y="6"/>
                  </a:lnTo>
                  <a:lnTo>
                    <a:pt x="2" y="6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4"/>
                  </a:lnTo>
                  <a:lnTo>
                    <a:pt x="10" y="6"/>
                  </a:lnTo>
                  <a:lnTo>
                    <a:pt x="10" y="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3" name="Freeform 539"/>
            <p:cNvSpPr>
              <a:spLocks/>
            </p:cNvSpPr>
            <p:nvPr/>
          </p:nvSpPr>
          <p:spPr bwMode="auto">
            <a:xfrm>
              <a:off x="7734300" y="1695450"/>
              <a:ext cx="31750" cy="3175"/>
            </a:xfrm>
            <a:custGeom>
              <a:avLst/>
              <a:gdLst>
                <a:gd name="T0" fmla="*/ 2147483646 w 20"/>
                <a:gd name="T1" fmla="*/ 0 h 2"/>
                <a:gd name="T2" fmla="*/ 2147483646 w 20"/>
                <a:gd name="T3" fmla="*/ 0 h 2"/>
                <a:gd name="T4" fmla="*/ 2147483646 w 20"/>
                <a:gd name="T5" fmla="*/ 2147483646 h 2"/>
                <a:gd name="T6" fmla="*/ 0 w 20"/>
                <a:gd name="T7" fmla="*/ 0 h 2"/>
                <a:gd name="T8" fmla="*/ 0 w 20"/>
                <a:gd name="T9" fmla="*/ 0 h 2"/>
                <a:gd name="T10" fmla="*/ 2147483646 w 20"/>
                <a:gd name="T11" fmla="*/ 0 h 2"/>
                <a:gd name="T12" fmla="*/ 2147483646 w 20"/>
                <a:gd name="T13" fmla="*/ 0 h 2"/>
                <a:gd name="T14" fmla="*/ 2147483646 w 20"/>
                <a:gd name="T15" fmla="*/ 0 h 2"/>
                <a:gd name="T16" fmla="*/ 2147483646 w 20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"/>
                <a:gd name="T28" fmla="*/ 0 h 2"/>
                <a:gd name="T29" fmla="*/ 20 w 20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" h="2">
                  <a:moveTo>
                    <a:pt x="20" y="0"/>
                  </a:moveTo>
                  <a:lnTo>
                    <a:pt x="20" y="0"/>
                  </a:lnTo>
                  <a:lnTo>
                    <a:pt x="10" y="2"/>
                  </a:lnTo>
                  <a:lnTo>
                    <a:pt x="0" y="0"/>
                  </a:lnTo>
                  <a:lnTo>
                    <a:pt x="4" y="0"/>
                  </a:lnTo>
                  <a:lnTo>
                    <a:pt x="1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4" name="Freeform 540"/>
            <p:cNvSpPr>
              <a:spLocks/>
            </p:cNvSpPr>
            <p:nvPr/>
          </p:nvSpPr>
          <p:spPr bwMode="auto">
            <a:xfrm>
              <a:off x="7737475" y="1714500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2147483646 w 18"/>
                <a:gd name="T7" fmla="*/ 2147483646 h 2"/>
                <a:gd name="T8" fmla="*/ 0 w 18"/>
                <a:gd name="T9" fmla="*/ 2147483646 h 2"/>
                <a:gd name="T10" fmla="*/ 0 w 18"/>
                <a:gd name="T11" fmla="*/ 2147483646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2147483646 w 18"/>
                <a:gd name="T19" fmla="*/ 0 h 2"/>
                <a:gd name="T20" fmla="*/ 2147483646 w 18"/>
                <a:gd name="T21" fmla="*/ 0 h 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2"/>
                <a:gd name="T35" fmla="*/ 18 w 18"/>
                <a:gd name="T36" fmla="*/ 2 h 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5" name="Freeform 541"/>
            <p:cNvSpPr>
              <a:spLocks/>
            </p:cNvSpPr>
            <p:nvPr/>
          </p:nvSpPr>
          <p:spPr bwMode="auto">
            <a:xfrm>
              <a:off x="7734300" y="1724025"/>
              <a:ext cx="31750" cy="3175"/>
            </a:xfrm>
            <a:custGeom>
              <a:avLst/>
              <a:gdLst>
                <a:gd name="T0" fmla="*/ 2147483646 w 20"/>
                <a:gd name="T1" fmla="*/ 2147483646 h 2"/>
                <a:gd name="T2" fmla="*/ 2147483646 w 20"/>
                <a:gd name="T3" fmla="*/ 2147483646 h 2"/>
                <a:gd name="T4" fmla="*/ 2147483646 w 20"/>
                <a:gd name="T5" fmla="*/ 2147483646 h 2"/>
                <a:gd name="T6" fmla="*/ 0 w 20"/>
                <a:gd name="T7" fmla="*/ 2147483646 h 2"/>
                <a:gd name="T8" fmla="*/ 0 w 20"/>
                <a:gd name="T9" fmla="*/ 2147483646 h 2"/>
                <a:gd name="T10" fmla="*/ 2147483646 w 20"/>
                <a:gd name="T11" fmla="*/ 0 h 2"/>
                <a:gd name="T12" fmla="*/ 2147483646 w 20"/>
                <a:gd name="T13" fmla="*/ 0 h 2"/>
                <a:gd name="T14" fmla="*/ 2147483646 w 20"/>
                <a:gd name="T15" fmla="*/ 2147483646 h 2"/>
                <a:gd name="T16" fmla="*/ 2147483646 w 20"/>
                <a:gd name="T17" fmla="*/ 2147483646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"/>
                <a:gd name="T28" fmla="*/ 0 h 2"/>
                <a:gd name="T29" fmla="*/ 20 w 20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" h="2">
                  <a:moveTo>
                    <a:pt x="20" y="2"/>
                  </a:moveTo>
                  <a:lnTo>
                    <a:pt x="20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6" name="Freeform 542"/>
            <p:cNvSpPr>
              <a:spLocks/>
            </p:cNvSpPr>
            <p:nvPr/>
          </p:nvSpPr>
          <p:spPr bwMode="auto">
            <a:xfrm>
              <a:off x="7702550" y="1695450"/>
              <a:ext cx="15875" cy="9525"/>
            </a:xfrm>
            <a:custGeom>
              <a:avLst/>
              <a:gdLst>
                <a:gd name="T0" fmla="*/ 2147483646 w 10"/>
                <a:gd name="T1" fmla="*/ 2147483646 h 6"/>
                <a:gd name="T2" fmla="*/ 2147483646 w 10"/>
                <a:gd name="T3" fmla="*/ 2147483646 h 6"/>
                <a:gd name="T4" fmla="*/ 2147483646 w 10"/>
                <a:gd name="T5" fmla="*/ 2147483646 h 6"/>
                <a:gd name="T6" fmla="*/ 2147483646 w 10"/>
                <a:gd name="T7" fmla="*/ 2147483646 h 6"/>
                <a:gd name="T8" fmla="*/ 2147483646 w 10"/>
                <a:gd name="T9" fmla="*/ 2147483646 h 6"/>
                <a:gd name="T10" fmla="*/ 2147483646 w 10"/>
                <a:gd name="T11" fmla="*/ 2147483646 h 6"/>
                <a:gd name="T12" fmla="*/ 2147483646 w 10"/>
                <a:gd name="T13" fmla="*/ 2147483646 h 6"/>
                <a:gd name="T14" fmla="*/ 2147483646 w 10"/>
                <a:gd name="T15" fmla="*/ 2147483646 h 6"/>
                <a:gd name="T16" fmla="*/ 2147483646 w 10"/>
                <a:gd name="T17" fmla="*/ 0 h 6"/>
                <a:gd name="T18" fmla="*/ 2147483646 w 10"/>
                <a:gd name="T19" fmla="*/ 2147483646 h 6"/>
                <a:gd name="T20" fmla="*/ 2147483646 w 10"/>
                <a:gd name="T21" fmla="*/ 2147483646 h 6"/>
                <a:gd name="T22" fmla="*/ 2147483646 w 10"/>
                <a:gd name="T23" fmla="*/ 2147483646 h 6"/>
                <a:gd name="T24" fmla="*/ 2147483646 w 10"/>
                <a:gd name="T25" fmla="*/ 2147483646 h 6"/>
                <a:gd name="T26" fmla="*/ 2147483646 w 10"/>
                <a:gd name="T27" fmla="*/ 2147483646 h 6"/>
                <a:gd name="T28" fmla="*/ 2147483646 w 10"/>
                <a:gd name="T29" fmla="*/ 2147483646 h 6"/>
                <a:gd name="T30" fmla="*/ 2147483646 w 10"/>
                <a:gd name="T31" fmla="*/ 2147483646 h 6"/>
                <a:gd name="T32" fmla="*/ 0 w 10"/>
                <a:gd name="T33" fmla="*/ 2147483646 h 6"/>
                <a:gd name="T34" fmla="*/ 0 w 10"/>
                <a:gd name="T35" fmla="*/ 2147483646 h 6"/>
                <a:gd name="T36" fmla="*/ 0 w 10"/>
                <a:gd name="T37" fmla="*/ 2147483646 h 6"/>
                <a:gd name="T38" fmla="*/ 2147483646 w 10"/>
                <a:gd name="T39" fmla="*/ 0 h 6"/>
                <a:gd name="T40" fmla="*/ 2147483646 w 10"/>
                <a:gd name="T41" fmla="*/ 0 h 6"/>
                <a:gd name="T42" fmla="*/ 2147483646 w 10"/>
                <a:gd name="T43" fmla="*/ 0 h 6"/>
                <a:gd name="T44" fmla="*/ 2147483646 w 10"/>
                <a:gd name="T45" fmla="*/ 2147483646 h 6"/>
                <a:gd name="T46" fmla="*/ 2147483646 w 10"/>
                <a:gd name="T47" fmla="*/ 2147483646 h 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0"/>
                <a:gd name="T73" fmla="*/ 0 h 6"/>
                <a:gd name="T74" fmla="*/ 10 w 10"/>
                <a:gd name="T75" fmla="*/ 6 h 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0" h="6">
                  <a:moveTo>
                    <a:pt x="10" y="2"/>
                  </a:moveTo>
                  <a:lnTo>
                    <a:pt x="10" y="2"/>
                  </a:lnTo>
                  <a:lnTo>
                    <a:pt x="8" y="6"/>
                  </a:lnTo>
                  <a:lnTo>
                    <a:pt x="6" y="4"/>
                  </a:lnTo>
                  <a:lnTo>
                    <a:pt x="8" y="4"/>
                  </a:lnTo>
                  <a:lnTo>
                    <a:pt x="8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2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7" name="Freeform 543"/>
            <p:cNvSpPr>
              <a:spLocks/>
            </p:cNvSpPr>
            <p:nvPr/>
          </p:nvSpPr>
          <p:spPr bwMode="auto">
            <a:xfrm>
              <a:off x="7708900" y="1733550"/>
              <a:ext cx="57150" cy="3175"/>
            </a:xfrm>
            <a:custGeom>
              <a:avLst/>
              <a:gdLst>
                <a:gd name="T0" fmla="*/ 2147483646 w 36"/>
                <a:gd name="T1" fmla="*/ 2147483646 h 2"/>
                <a:gd name="T2" fmla="*/ 2147483646 w 36"/>
                <a:gd name="T3" fmla="*/ 2147483646 h 2"/>
                <a:gd name="T4" fmla="*/ 2147483646 w 36"/>
                <a:gd name="T5" fmla="*/ 2147483646 h 2"/>
                <a:gd name="T6" fmla="*/ 0 w 36"/>
                <a:gd name="T7" fmla="*/ 2147483646 h 2"/>
                <a:gd name="T8" fmla="*/ 0 w 36"/>
                <a:gd name="T9" fmla="*/ 2147483646 h 2"/>
                <a:gd name="T10" fmla="*/ 2147483646 w 36"/>
                <a:gd name="T11" fmla="*/ 0 h 2"/>
                <a:gd name="T12" fmla="*/ 2147483646 w 36"/>
                <a:gd name="T13" fmla="*/ 0 h 2"/>
                <a:gd name="T14" fmla="*/ 2147483646 w 36"/>
                <a:gd name="T15" fmla="*/ 0 h 2"/>
                <a:gd name="T16" fmla="*/ 2147483646 w 36"/>
                <a:gd name="T17" fmla="*/ 0 h 2"/>
                <a:gd name="T18" fmla="*/ 2147483646 w 36"/>
                <a:gd name="T19" fmla="*/ 0 h 2"/>
                <a:gd name="T20" fmla="*/ 2147483646 w 36"/>
                <a:gd name="T21" fmla="*/ 2147483646 h 2"/>
                <a:gd name="T22" fmla="*/ 2147483646 w 36"/>
                <a:gd name="T23" fmla="*/ 2147483646 h 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6"/>
                <a:gd name="T37" fmla="*/ 0 h 2"/>
                <a:gd name="T38" fmla="*/ 36 w 36"/>
                <a:gd name="T39" fmla="*/ 2 h 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6" h="2">
                  <a:moveTo>
                    <a:pt x="36" y="2"/>
                  </a:moveTo>
                  <a:lnTo>
                    <a:pt x="36" y="2"/>
                  </a:lnTo>
                  <a:lnTo>
                    <a:pt x="18" y="2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34" y="0"/>
                  </a:lnTo>
                  <a:lnTo>
                    <a:pt x="36" y="0"/>
                  </a:lnTo>
                  <a:lnTo>
                    <a:pt x="3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8" name="Freeform 544"/>
            <p:cNvSpPr>
              <a:spLocks/>
            </p:cNvSpPr>
            <p:nvPr/>
          </p:nvSpPr>
          <p:spPr bwMode="auto">
            <a:xfrm>
              <a:off x="7702550" y="1708150"/>
              <a:ext cx="15875" cy="15875"/>
            </a:xfrm>
            <a:custGeom>
              <a:avLst/>
              <a:gdLst>
                <a:gd name="T0" fmla="*/ 2147483646 w 10"/>
                <a:gd name="T1" fmla="*/ 0 h 10"/>
                <a:gd name="T2" fmla="*/ 2147483646 w 10"/>
                <a:gd name="T3" fmla="*/ 0 h 10"/>
                <a:gd name="T4" fmla="*/ 2147483646 w 10"/>
                <a:gd name="T5" fmla="*/ 2147483646 h 10"/>
                <a:gd name="T6" fmla="*/ 2147483646 w 10"/>
                <a:gd name="T7" fmla="*/ 2147483646 h 10"/>
                <a:gd name="T8" fmla="*/ 2147483646 w 10"/>
                <a:gd name="T9" fmla="*/ 2147483646 h 10"/>
                <a:gd name="T10" fmla="*/ 2147483646 w 10"/>
                <a:gd name="T11" fmla="*/ 2147483646 h 10"/>
                <a:gd name="T12" fmla="*/ 2147483646 w 10"/>
                <a:gd name="T13" fmla="*/ 2147483646 h 10"/>
                <a:gd name="T14" fmla="*/ 0 w 10"/>
                <a:gd name="T15" fmla="*/ 2147483646 h 10"/>
                <a:gd name="T16" fmla="*/ 0 w 10"/>
                <a:gd name="T17" fmla="*/ 2147483646 h 10"/>
                <a:gd name="T18" fmla="*/ 2147483646 w 10"/>
                <a:gd name="T19" fmla="*/ 2147483646 h 10"/>
                <a:gd name="T20" fmla="*/ 2147483646 w 10"/>
                <a:gd name="T21" fmla="*/ 2147483646 h 10"/>
                <a:gd name="T22" fmla="*/ 2147483646 w 10"/>
                <a:gd name="T23" fmla="*/ 2147483646 h 10"/>
                <a:gd name="T24" fmla="*/ 2147483646 w 10"/>
                <a:gd name="T25" fmla="*/ 2147483646 h 10"/>
                <a:gd name="T26" fmla="*/ 2147483646 w 10"/>
                <a:gd name="T27" fmla="*/ 2147483646 h 10"/>
                <a:gd name="T28" fmla="*/ 2147483646 w 10"/>
                <a:gd name="T29" fmla="*/ 2147483646 h 10"/>
                <a:gd name="T30" fmla="*/ 2147483646 w 10"/>
                <a:gd name="T31" fmla="*/ 2147483646 h 10"/>
                <a:gd name="T32" fmla="*/ 0 w 10"/>
                <a:gd name="T33" fmla="*/ 2147483646 h 10"/>
                <a:gd name="T34" fmla="*/ 0 w 10"/>
                <a:gd name="T35" fmla="*/ 2147483646 h 10"/>
                <a:gd name="T36" fmla="*/ 2147483646 w 10"/>
                <a:gd name="T37" fmla="*/ 2147483646 h 10"/>
                <a:gd name="T38" fmla="*/ 2147483646 w 10"/>
                <a:gd name="T39" fmla="*/ 2147483646 h 10"/>
                <a:gd name="T40" fmla="*/ 2147483646 w 10"/>
                <a:gd name="T41" fmla="*/ 2147483646 h 10"/>
                <a:gd name="T42" fmla="*/ 2147483646 w 10"/>
                <a:gd name="T43" fmla="*/ 2147483646 h 10"/>
                <a:gd name="T44" fmla="*/ 2147483646 w 10"/>
                <a:gd name="T45" fmla="*/ 0 h 10"/>
                <a:gd name="T46" fmla="*/ 2147483646 w 10"/>
                <a:gd name="T47" fmla="*/ 2147483646 h 10"/>
                <a:gd name="T48" fmla="*/ 0 w 10"/>
                <a:gd name="T49" fmla="*/ 0 h 10"/>
                <a:gd name="T50" fmla="*/ 0 w 10"/>
                <a:gd name="T51" fmla="*/ 0 h 10"/>
                <a:gd name="T52" fmla="*/ 2147483646 w 10"/>
                <a:gd name="T53" fmla="*/ 0 h 10"/>
                <a:gd name="T54" fmla="*/ 2147483646 w 10"/>
                <a:gd name="T55" fmla="*/ 0 h 10"/>
                <a:gd name="T56" fmla="*/ 2147483646 w 10"/>
                <a:gd name="T57" fmla="*/ 0 h 1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0"/>
                <a:gd name="T88" fmla="*/ 0 h 10"/>
                <a:gd name="T89" fmla="*/ 10 w 10"/>
                <a:gd name="T90" fmla="*/ 10 h 1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0" h="10">
                  <a:moveTo>
                    <a:pt x="8" y="0"/>
                  </a:moveTo>
                  <a:lnTo>
                    <a:pt x="8" y="0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10" y="8"/>
                  </a:lnTo>
                  <a:lnTo>
                    <a:pt x="4" y="10"/>
                  </a:lnTo>
                  <a:lnTo>
                    <a:pt x="0" y="10"/>
                  </a:lnTo>
                  <a:lnTo>
                    <a:pt x="2" y="8"/>
                  </a:lnTo>
                  <a:lnTo>
                    <a:pt x="4" y="8"/>
                  </a:lnTo>
                  <a:lnTo>
                    <a:pt x="8" y="8"/>
                  </a:lnTo>
                  <a:lnTo>
                    <a:pt x="6" y="6"/>
                  </a:lnTo>
                  <a:lnTo>
                    <a:pt x="4" y="6"/>
                  </a:lnTo>
                  <a:lnTo>
                    <a:pt x="2" y="6"/>
                  </a:lnTo>
                  <a:lnTo>
                    <a:pt x="0" y="4"/>
                  </a:lnTo>
                  <a:lnTo>
                    <a:pt x="4" y="4"/>
                  </a:lnTo>
                  <a:lnTo>
                    <a:pt x="8" y="4"/>
                  </a:lnTo>
                  <a:lnTo>
                    <a:pt x="8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0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9" name="Freeform 545"/>
            <p:cNvSpPr>
              <a:spLocks/>
            </p:cNvSpPr>
            <p:nvPr/>
          </p:nvSpPr>
          <p:spPr bwMode="auto">
            <a:xfrm>
              <a:off x="7734300" y="1743075"/>
              <a:ext cx="31750" cy="3175"/>
            </a:xfrm>
            <a:custGeom>
              <a:avLst/>
              <a:gdLst>
                <a:gd name="T0" fmla="*/ 2147483646 w 20"/>
                <a:gd name="T1" fmla="*/ 0 h 2"/>
                <a:gd name="T2" fmla="*/ 2147483646 w 20"/>
                <a:gd name="T3" fmla="*/ 0 h 2"/>
                <a:gd name="T4" fmla="*/ 2147483646 w 20"/>
                <a:gd name="T5" fmla="*/ 2147483646 h 2"/>
                <a:gd name="T6" fmla="*/ 0 w 20"/>
                <a:gd name="T7" fmla="*/ 0 h 2"/>
                <a:gd name="T8" fmla="*/ 0 w 20"/>
                <a:gd name="T9" fmla="*/ 0 h 2"/>
                <a:gd name="T10" fmla="*/ 2147483646 w 20"/>
                <a:gd name="T11" fmla="*/ 0 h 2"/>
                <a:gd name="T12" fmla="*/ 2147483646 w 20"/>
                <a:gd name="T13" fmla="*/ 0 h 2"/>
                <a:gd name="T14" fmla="*/ 2147483646 w 20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"/>
                <a:gd name="T25" fmla="*/ 0 h 2"/>
                <a:gd name="T26" fmla="*/ 20 w 20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" h="2">
                  <a:moveTo>
                    <a:pt x="20" y="0"/>
                  </a:moveTo>
                  <a:lnTo>
                    <a:pt x="20" y="0"/>
                  </a:lnTo>
                  <a:lnTo>
                    <a:pt x="10" y="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0" name="Freeform 546"/>
            <p:cNvSpPr>
              <a:spLocks/>
            </p:cNvSpPr>
            <p:nvPr/>
          </p:nvSpPr>
          <p:spPr bwMode="auto">
            <a:xfrm>
              <a:off x="7734300" y="1752600"/>
              <a:ext cx="31750" cy="3175"/>
            </a:xfrm>
            <a:custGeom>
              <a:avLst/>
              <a:gdLst>
                <a:gd name="T0" fmla="*/ 2147483646 w 20"/>
                <a:gd name="T1" fmla="*/ 0 h 2"/>
                <a:gd name="T2" fmla="*/ 2147483646 w 20"/>
                <a:gd name="T3" fmla="*/ 0 h 2"/>
                <a:gd name="T4" fmla="*/ 2147483646 w 20"/>
                <a:gd name="T5" fmla="*/ 2147483646 h 2"/>
                <a:gd name="T6" fmla="*/ 0 w 20"/>
                <a:gd name="T7" fmla="*/ 2147483646 h 2"/>
                <a:gd name="T8" fmla="*/ 0 w 20"/>
                <a:gd name="T9" fmla="*/ 2147483646 h 2"/>
                <a:gd name="T10" fmla="*/ 2147483646 w 20"/>
                <a:gd name="T11" fmla="*/ 0 h 2"/>
                <a:gd name="T12" fmla="*/ 2147483646 w 20"/>
                <a:gd name="T13" fmla="*/ 0 h 2"/>
                <a:gd name="T14" fmla="*/ 2147483646 w 20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"/>
                <a:gd name="T25" fmla="*/ 0 h 2"/>
                <a:gd name="T26" fmla="*/ 20 w 20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" h="2">
                  <a:moveTo>
                    <a:pt x="20" y="0"/>
                  </a:moveTo>
                  <a:lnTo>
                    <a:pt x="20" y="0"/>
                  </a:lnTo>
                  <a:lnTo>
                    <a:pt x="10" y="2"/>
                  </a:lnTo>
                  <a:lnTo>
                    <a:pt x="0" y="2"/>
                  </a:lnTo>
                  <a:lnTo>
                    <a:pt x="1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1" name="Freeform 547"/>
            <p:cNvSpPr>
              <a:spLocks/>
            </p:cNvSpPr>
            <p:nvPr/>
          </p:nvSpPr>
          <p:spPr bwMode="auto">
            <a:xfrm>
              <a:off x="7734300" y="176212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2147483646 w 18"/>
                <a:gd name="T7" fmla="*/ 2147483646 h 2"/>
                <a:gd name="T8" fmla="*/ 0 w 18"/>
                <a:gd name="T9" fmla="*/ 2147483646 h 2"/>
                <a:gd name="T10" fmla="*/ 0 w 18"/>
                <a:gd name="T11" fmla="*/ 2147483646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2147483646 w 18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"/>
                <a:gd name="T31" fmla="*/ 0 h 2"/>
                <a:gd name="T32" fmla="*/ 18 w 18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6" y="2"/>
                  </a:lnTo>
                  <a:lnTo>
                    <a:pt x="12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2" name="Freeform 548"/>
            <p:cNvSpPr>
              <a:spLocks/>
            </p:cNvSpPr>
            <p:nvPr/>
          </p:nvSpPr>
          <p:spPr bwMode="auto">
            <a:xfrm>
              <a:off x="7734300" y="177482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0 h 2"/>
                <a:gd name="T6" fmla="*/ 2147483646 w 18"/>
                <a:gd name="T7" fmla="*/ 2147483646 h 2"/>
                <a:gd name="T8" fmla="*/ 0 w 18"/>
                <a:gd name="T9" fmla="*/ 0 h 2"/>
                <a:gd name="T10" fmla="*/ 0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"/>
                <a:gd name="T29" fmla="*/ 18 w 18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3" name="Freeform 549"/>
            <p:cNvSpPr>
              <a:spLocks/>
            </p:cNvSpPr>
            <p:nvPr/>
          </p:nvSpPr>
          <p:spPr bwMode="auto">
            <a:xfrm>
              <a:off x="7702550" y="1781175"/>
              <a:ext cx="63500" cy="6350"/>
            </a:xfrm>
            <a:custGeom>
              <a:avLst/>
              <a:gdLst>
                <a:gd name="T0" fmla="*/ 2147483646 w 40"/>
                <a:gd name="T1" fmla="*/ 0 h 4"/>
                <a:gd name="T2" fmla="*/ 2147483646 w 40"/>
                <a:gd name="T3" fmla="*/ 0 h 4"/>
                <a:gd name="T4" fmla="*/ 2147483646 w 40"/>
                <a:gd name="T5" fmla="*/ 2147483646 h 4"/>
                <a:gd name="T6" fmla="*/ 2147483646 w 40"/>
                <a:gd name="T7" fmla="*/ 2147483646 h 4"/>
                <a:gd name="T8" fmla="*/ 2147483646 w 40"/>
                <a:gd name="T9" fmla="*/ 2147483646 h 4"/>
                <a:gd name="T10" fmla="*/ 2147483646 w 40"/>
                <a:gd name="T11" fmla="*/ 2147483646 h 4"/>
                <a:gd name="T12" fmla="*/ 0 w 40"/>
                <a:gd name="T13" fmla="*/ 2147483646 h 4"/>
                <a:gd name="T14" fmla="*/ 0 w 40"/>
                <a:gd name="T15" fmla="*/ 2147483646 h 4"/>
                <a:gd name="T16" fmla="*/ 2147483646 w 40"/>
                <a:gd name="T17" fmla="*/ 2147483646 h 4"/>
                <a:gd name="T18" fmla="*/ 2147483646 w 40"/>
                <a:gd name="T19" fmla="*/ 2147483646 h 4"/>
                <a:gd name="T20" fmla="*/ 2147483646 w 40"/>
                <a:gd name="T21" fmla="*/ 2147483646 h 4"/>
                <a:gd name="T22" fmla="*/ 2147483646 w 40"/>
                <a:gd name="T23" fmla="*/ 0 h 4"/>
                <a:gd name="T24" fmla="*/ 2147483646 w 40"/>
                <a:gd name="T25" fmla="*/ 0 h 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"/>
                <a:gd name="T40" fmla="*/ 0 h 4"/>
                <a:gd name="T41" fmla="*/ 40 w 40"/>
                <a:gd name="T42" fmla="*/ 4 h 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" h="4">
                  <a:moveTo>
                    <a:pt x="38" y="0"/>
                  </a:moveTo>
                  <a:lnTo>
                    <a:pt x="38" y="0"/>
                  </a:lnTo>
                  <a:lnTo>
                    <a:pt x="40" y="2"/>
                  </a:lnTo>
                  <a:lnTo>
                    <a:pt x="38" y="4"/>
                  </a:lnTo>
                  <a:lnTo>
                    <a:pt x="20" y="4"/>
                  </a:lnTo>
                  <a:lnTo>
                    <a:pt x="0" y="2"/>
                  </a:lnTo>
                  <a:lnTo>
                    <a:pt x="10" y="2"/>
                  </a:lnTo>
                  <a:lnTo>
                    <a:pt x="20" y="2"/>
                  </a:lnTo>
                  <a:lnTo>
                    <a:pt x="30" y="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4" name="Freeform 550"/>
            <p:cNvSpPr>
              <a:spLocks/>
            </p:cNvSpPr>
            <p:nvPr/>
          </p:nvSpPr>
          <p:spPr bwMode="auto">
            <a:xfrm>
              <a:off x="7702550" y="1755775"/>
              <a:ext cx="25400" cy="19050"/>
            </a:xfrm>
            <a:custGeom>
              <a:avLst/>
              <a:gdLst>
                <a:gd name="T0" fmla="*/ 2147483646 w 16"/>
                <a:gd name="T1" fmla="*/ 2147483646 h 12"/>
                <a:gd name="T2" fmla="*/ 2147483646 w 16"/>
                <a:gd name="T3" fmla="*/ 2147483646 h 12"/>
                <a:gd name="T4" fmla="*/ 2147483646 w 16"/>
                <a:gd name="T5" fmla="*/ 2147483646 h 12"/>
                <a:gd name="T6" fmla="*/ 2147483646 w 16"/>
                <a:gd name="T7" fmla="*/ 2147483646 h 12"/>
                <a:gd name="T8" fmla="*/ 0 w 16"/>
                <a:gd name="T9" fmla="*/ 2147483646 h 12"/>
                <a:gd name="T10" fmla="*/ 0 w 16"/>
                <a:gd name="T11" fmla="*/ 2147483646 h 12"/>
                <a:gd name="T12" fmla="*/ 0 w 16"/>
                <a:gd name="T13" fmla="*/ 2147483646 h 12"/>
                <a:gd name="T14" fmla="*/ 0 w 16"/>
                <a:gd name="T15" fmla="*/ 2147483646 h 12"/>
                <a:gd name="T16" fmla="*/ 0 w 16"/>
                <a:gd name="T17" fmla="*/ 0 h 12"/>
                <a:gd name="T18" fmla="*/ 0 w 16"/>
                <a:gd name="T19" fmla="*/ 0 h 12"/>
                <a:gd name="T20" fmla="*/ 2147483646 w 16"/>
                <a:gd name="T21" fmla="*/ 2147483646 h 12"/>
                <a:gd name="T22" fmla="*/ 2147483646 w 16"/>
                <a:gd name="T23" fmla="*/ 2147483646 h 12"/>
                <a:gd name="T24" fmla="*/ 2147483646 w 16"/>
                <a:gd name="T25" fmla="*/ 2147483646 h 12"/>
                <a:gd name="T26" fmla="*/ 2147483646 w 16"/>
                <a:gd name="T27" fmla="*/ 2147483646 h 12"/>
                <a:gd name="T28" fmla="*/ 2147483646 w 16"/>
                <a:gd name="T29" fmla="*/ 2147483646 h 12"/>
                <a:gd name="T30" fmla="*/ 2147483646 w 16"/>
                <a:gd name="T31" fmla="*/ 2147483646 h 12"/>
                <a:gd name="T32" fmla="*/ 2147483646 w 16"/>
                <a:gd name="T33" fmla="*/ 2147483646 h 12"/>
                <a:gd name="T34" fmla="*/ 2147483646 w 16"/>
                <a:gd name="T35" fmla="*/ 2147483646 h 12"/>
                <a:gd name="T36" fmla="*/ 2147483646 w 16"/>
                <a:gd name="T37" fmla="*/ 2147483646 h 12"/>
                <a:gd name="T38" fmla="*/ 2147483646 w 16"/>
                <a:gd name="T39" fmla="*/ 2147483646 h 12"/>
                <a:gd name="T40" fmla="*/ 2147483646 w 16"/>
                <a:gd name="T41" fmla="*/ 2147483646 h 12"/>
                <a:gd name="T42" fmla="*/ 2147483646 w 16"/>
                <a:gd name="T43" fmla="*/ 2147483646 h 12"/>
                <a:gd name="T44" fmla="*/ 2147483646 w 16"/>
                <a:gd name="T45" fmla="*/ 0 h 12"/>
                <a:gd name="T46" fmla="*/ 2147483646 w 16"/>
                <a:gd name="T47" fmla="*/ 2147483646 h 12"/>
                <a:gd name="T48" fmla="*/ 2147483646 w 16"/>
                <a:gd name="T49" fmla="*/ 2147483646 h 12"/>
                <a:gd name="T50" fmla="*/ 2147483646 w 16"/>
                <a:gd name="T51" fmla="*/ 2147483646 h 12"/>
                <a:gd name="T52" fmla="*/ 2147483646 w 16"/>
                <a:gd name="T53" fmla="*/ 2147483646 h 12"/>
                <a:gd name="T54" fmla="*/ 2147483646 w 16"/>
                <a:gd name="T55" fmla="*/ 2147483646 h 12"/>
                <a:gd name="T56" fmla="*/ 2147483646 w 16"/>
                <a:gd name="T57" fmla="*/ 2147483646 h 12"/>
                <a:gd name="T58" fmla="*/ 2147483646 w 16"/>
                <a:gd name="T59" fmla="*/ 2147483646 h 12"/>
                <a:gd name="T60" fmla="*/ 2147483646 w 16"/>
                <a:gd name="T61" fmla="*/ 2147483646 h 12"/>
                <a:gd name="T62" fmla="*/ 2147483646 w 16"/>
                <a:gd name="T63" fmla="*/ 2147483646 h 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6"/>
                <a:gd name="T97" fmla="*/ 0 h 12"/>
                <a:gd name="T98" fmla="*/ 16 w 16"/>
                <a:gd name="T99" fmla="*/ 12 h 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6" h="12">
                  <a:moveTo>
                    <a:pt x="2" y="2"/>
                  </a:moveTo>
                  <a:lnTo>
                    <a:pt x="2" y="2"/>
                  </a:lnTo>
                  <a:lnTo>
                    <a:pt x="2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0"/>
                  </a:lnTo>
                  <a:lnTo>
                    <a:pt x="4" y="2"/>
                  </a:lnTo>
                  <a:lnTo>
                    <a:pt x="6" y="4"/>
                  </a:lnTo>
                  <a:lnTo>
                    <a:pt x="8" y="6"/>
                  </a:lnTo>
                  <a:lnTo>
                    <a:pt x="10" y="10"/>
                  </a:lnTo>
                  <a:lnTo>
                    <a:pt x="12" y="10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lnTo>
                    <a:pt x="14" y="10"/>
                  </a:lnTo>
                  <a:lnTo>
                    <a:pt x="12" y="10"/>
                  </a:lnTo>
                  <a:lnTo>
                    <a:pt x="10" y="10"/>
                  </a:lnTo>
                  <a:lnTo>
                    <a:pt x="6" y="6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5" name="Freeform 551"/>
            <p:cNvSpPr>
              <a:spLocks/>
            </p:cNvSpPr>
            <p:nvPr/>
          </p:nvSpPr>
          <p:spPr bwMode="auto">
            <a:xfrm>
              <a:off x="7734300" y="1790700"/>
              <a:ext cx="31750" cy="6350"/>
            </a:xfrm>
            <a:custGeom>
              <a:avLst/>
              <a:gdLst>
                <a:gd name="T0" fmla="*/ 2147483646 w 20"/>
                <a:gd name="T1" fmla="*/ 0 h 4"/>
                <a:gd name="T2" fmla="*/ 2147483646 w 20"/>
                <a:gd name="T3" fmla="*/ 0 h 4"/>
                <a:gd name="T4" fmla="*/ 2147483646 w 20"/>
                <a:gd name="T5" fmla="*/ 2147483646 h 4"/>
                <a:gd name="T6" fmla="*/ 2147483646 w 20"/>
                <a:gd name="T7" fmla="*/ 2147483646 h 4"/>
                <a:gd name="T8" fmla="*/ 2147483646 w 20"/>
                <a:gd name="T9" fmla="*/ 2147483646 h 4"/>
                <a:gd name="T10" fmla="*/ 2147483646 w 20"/>
                <a:gd name="T11" fmla="*/ 2147483646 h 4"/>
                <a:gd name="T12" fmla="*/ 2147483646 w 20"/>
                <a:gd name="T13" fmla="*/ 2147483646 h 4"/>
                <a:gd name="T14" fmla="*/ 0 w 20"/>
                <a:gd name="T15" fmla="*/ 2147483646 h 4"/>
                <a:gd name="T16" fmla="*/ 0 w 20"/>
                <a:gd name="T17" fmla="*/ 2147483646 h 4"/>
                <a:gd name="T18" fmla="*/ 2147483646 w 20"/>
                <a:gd name="T19" fmla="*/ 2147483646 h 4"/>
                <a:gd name="T20" fmla="*/ 2147483646 w 20"/>
                <a:gd name="T21" fmla="*/ 0 h 4"/>
                <a:gd name="T22" fmla="*/ 2147483646 w 20"/>
                <a:gd name="T23" fmla="*/ 0 h 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"/>
                <a:gd name="T37" fmla="*/ 0 h 4"/>
                <a:gd name="T38" fmla="*/ 20 w 20"/>
                <a:gd name="T39" fmla="*/ 4 h 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" h="4">
                  <a:moveTo>
                    <a:pt x="18" y="0"/>
                  </a:moveTo>
                  <a:lnTo>
                    <a:pt x="18" y="0"/>
                  </a:lnTo>
                  <a:lnTo>
                    <a:pt x="20" y="2"/>
                  </a:lnTo>
                  <a:lnTo>
                    <a:pt x="18" y="4"/>
                  </a:lnTo>
                  <a:lnTo>
                    <a:pt x="10" y="4"/>
                  </a:lnTo>
                  <a:lnTo>
                    <a:pt x="4" y="4"/>
                  </a:lnTo>
                  <a:lnTo>
                    <a:pt x="0" y="2"/>
                  </a:lnTo>
                  <a:lnTo>
                    <a:pt x="10" y="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6" name="Freeform 552"/>
            <p:cNvSpPr>
              <a:spLocks/>
            </p:cNvSpPr>
            <p:nvPr/>
          </p:nvSpPr>
          <p:spPr bwMode="auto">
            <a:xfrm>
              <a:off x="7734300" y="1803400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0 h 2"/>
                <a:gd name="T6" fmla="*/ 2147483646 w 18"/>
                <a:gd name="T7" fmla="*/ 2147483646 h 2"/>
                <a:gd name="T8" fmla="*/ 0 w 18"/>
                <a:gd name="T9" fmla="*/ 0 h 2"/>
                <a:gd name="T10" fmla="*/ 0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"/>
                <a:gd name="T29" fmla="*/ 18 w 18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7" name="Freeform 553"/>
            <p:cNvSpPr>
              <a:spLocks/>
            </p:cNvSpPr>
            <p:nvPr/>
          </p:nvSpPr>
          <p:spPr bwMode="auto">
            <a:xfrm>
              <a:off x="7734300" y="1812925"/>
              <a:ext cx="31750" cy="3175"/>
            </a:xfrm>
            <a:custGeom>
              <a:avLst/>
              <a:gdLst>
                <a:gd name="T0" fmla="*/ 2147483646 w 20"/>
                <a:gd name="T1" fmla="*/ 0 h 2"/>
                <a:gd name="T2" fmla="*/ 2147483646 w 20"/>
                <a:gd name="T3" fmla="*/ 0 h 2"/>
                <a:gd name="T4" fmla="*/ 2147483646 w 20"/>
                <a:gd name="T5" fmla="*/ 2147483646 h 2"/>
                <a:gd name="T6" fmla="*/ 2147483646 w 20"/>
                <a:gd name="T7" fmla="*/ 2147483646 h 2"/>
                <a:gd name="T8" fmla="*/ 0 w 20"/>
                <a:gd name="T9" fmla="*/ 2147483646 h 2"/>
                <a:gd name="T10" fmla="*/ 0 w 20"/>
                <a:gd name="T11" fmla="*/ 2147483646 h 2"/>
                <a:gd name="T12" fmla="*/ 2147483646 w 20"/>
                <a:gd name="T13" fmla="*/ 0 h 2"/>
                <a:gd name="T14" fmla="*/ 2147483646 w 20"/>
                <a:gd name="T15" fmla="*/ 0 h 2"/>
                <a:gd name="T16" fmla="*/ 2147483646 w 20"/>
                <a:gd name="T17" fmla="*/ 0 h 2"/>
                <a:gd name="T18" fmla="*/ 2147483646 w 20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"/>
                <a:gd name="T31" fmla="*/ 0 h 2"/>
                <a:gd name="T32" fmla="*/ 20 w 20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" h="2">
                  <a:moveTo>
                    <a:pt x="20" y="0"/>
                  </a:moveTo>
                  <a:lnTo>
                    <a:pt x="20" y="0"/>
                  </a:lnTo>
                  <a:lnTo>
                    <a:pt x="16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8" name="Freeform 554"/>
            <p:cNvSpPr>
              <a:spLocks/>
            </p:cNvSpPr>
            <p:nvPr/>
          </p:nvSpPr>
          <p:spPr bwMode="auto">
            <a:xfrm>
              <a:off x="7734300" y="1822450"/>
              <a:ext cx="31750" cy="3175"/>
            </a:xfrm>
            <a:custGeom>
              <a:avLst/>
              <a:gdLst>
                <a:gd name="T0" fmla="*/ 2147483646 w 20"/>
                <a:gd name="T1" fmla="*/ 0 h 2"/>
                <a:gd name="T2" fmla="*/ 2147483646 w 20"/>
                <a:gd name="T3" fmla="*/ 0 h 2"/>
                <a:gd name="T4" fmla="*/ 2147483646 w 20"/>
                <a:gd name="T5" fmla="*/ 2147483646 h 2"/>
                <a:gd name="T6" fmla="*/ 0 w 20"/>
                <a:gd name="T7" fmla="*/ 0 h 2"/>
                <a:gd name="T8" fmla="*/ 0 w 20"/>
                <a:gd name="T9" fmla="*/ 0 h 2"/>
                <a:gd name="T10" fmla="*/ 2147483646 w 20"/>
                <a:gd name="T11" fmla="*/ 0 h 2"/>
                <a:gd name="T12" fmla="*/ 2147483646 w 20"/>
                <a:gd name="T13" fmla="*/ 0 h 2"/>
                <a:gd name="T14" fmla="*/ 2147483646 w 20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"/>
                <a:gd name="T25" fmla="*/ 0 h 2"/>
                <a:gd name="T26" fmla="*/ 20 w 20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" h="2">
                  <a:moveTo>
                    <a:pt x="20" y="0"/>
                  </a:moveTo>
                  <a:lnTo>
                    <a:pt x="20" y="0"/>
                  </a:lnTo>
                  <a:lnTo>
                    <a:pt x="10" y="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9" name="Freeform 555"/>
            <p:cNvSpPr>
              <a:spLocks/>
            </p:cNvSpPr>
            <p:nvPr/>
          </p:nvSpPr>
          <p:spPr bwMode="auto">
            <a:xfrm>
              <a:off x="7712075" y="1831975"/>
              <a:ext cx="53975" cy="3175"/>
            </a:xfrm>
            <a:custGeom>
              <a:avLst/>
              <a:gdLst>
                <a:gd name="T0" fmla="*/ 2147483646 w 34"/>
                <a:gd name="T1" fmla="*/ 0 h 2"/>
                <a:gd name="T2" fmla="*/ 2147483646 w 34"/>
                <a:gd name="T3" fmla="*/ 0 h 2"/>
                <a:gd name="T4" fmla="*/ 2147483646 w 34"/>
                <a:gd name="T5" fmla="*/ 2147483646 h 2"/>
                <a:gd name="T6" fmla="*/ 2147483646 w 34"/>
                <a:gd name="T7" fmla="*/ 2147483646 h 2"/>
                <a:gd name="T8" fmla="*/ 2147483646 w 34"/>
                <a:gd name="T9" fmla="*/ 2147483646 h 2"/>
                <a:gd name="T10" fmla="*/ 2147483646 w 34"/>
                <a:gd name="T11" fmla="*/ 2147483646 h 2"/>
                <a:gd name="T12" fmla="*/ 2147483646 w 34"/>
                <a:gd name="T13" fmla="*/ 2147483646 h 2"/>
                <a:gd name="T14" fmla="*/ 0 w 34"/>
                <a:gd name="T15" fmla="*/ 2147483646 h 2"/>
                <a:gd name="T16" fmla="*/ 0 w 34"/>
                <a:gd name="T17" fmla="*/ 2147483646 h 2"/>
                <a:gd name="T18" fmla="*/ 2147483646 w 34"/>
                <a:gd name="T19" fmla="*/ 0 h 2"/>
                <a:gd name="T20" fmla="*/ 2147483646 w 34"/>
                <a:gd name="T21" fmla="*/ 0 h 2"/>
                <a:gd name="T22" fmla="*/ 2147483646 w 34"/>
                <a:gd name="T23" fmla="*/ 0 h 2"/>
                <a:gd name="T24" fmla="*/ 2147483646 w 34"/>
                <a:gd name="T25" fmla="*/ 0 h 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4"/>
                <a:gd name="T40" fmla="*/ 0 h 2"/>
                <a:gd name="T41" fmla="*/ 34 w 34"/>
                <a:gd name="T42" fmla="*/ 2 h 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4" h="2">
                  <a:moveTo>
                    <a:pt x="32" y="0"/>
                  </a:moveTo>
                  <a:lnTo>
                    <a:pt x="32" y="0"/>
                  </a:lnTo>
                  <a:lnTo>
                    <a:pt x="34" y="2"/>
                  </a:lnTo>
                  <a:lnTo>
                    <a:pt x="32" y="2"/>
                  </a:lnTo>
                  <a:lnTo>
                    <a:pt x="16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16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10" name="Freeform 556"/>
            <p:cNvSpPr>
              <a:spLocks/>
            </p:cNvSpPr>
            <p:nvPr/>
          </p:nvSpPr>
          <p:spPr bwMode="auto">
            <a:xfrm>
              <a:off x="7737475" y="1863725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2147483646 w 16"/>
                <a:gd name="T9" fmla="*/ 2147483646 h 2"/>
                <a:gd name="T10" fmla="*/ 0 w 16"/>
                <a:gd name="T11" fmla="*/ 2147483646 h 2"/>
                <a:gd name="T12" fmla="*/ 0 w 16"/>
                <a:gd name="T13" fmla="*/ 2147483646 h 2"/>
                <a:gd name="T14" fmla="*/ 2147483646 w 16"/>
                <a:gd name="T15" fmla="*/ 0 h 2"/>
                <a:gd name="T16" fmla="*/ 2147483646 w 16"/>
                <a:gd name="T17" fmla="*/ 0 h 2"/>
                <a:gd name="T18" fmla="*/ 2147483646 w 16"/>
                <a:gd name="T19" fmla="*/ 0 h 2"/>
                <a:gd name="T20" fmla="*/ 2147483646 w 16"/>
                <a:gd name="T21" fmla="*/ 0 h 2"/>
                <a:gd name="T22" fmla="*/ 2147483646 w 16"/>
                <a:gd name="T23" fmla="*/ 0 h 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"/>
                <a:gd name="T37" fmla="*/ 0 h 2"/>
                <a:gd name="T38" fmla="*/ 16 w 16"/>
                <a:gd name="T39" fmla="*/ 2 h 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2" y="2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11" name="Freeform 557"/>
            <p:cNvSpPr>
              <a:spLocks/>
            </p:cNvSpPr>
            <p:nvPr/>
          </p:nvSpPr>
          <p:spPr bwMode="auto">
            <a:xfrm>
              <a:off x="7737475" y="187325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0 w 16"/>
                <a:gd name="T9" fmla="*/ 0 h 2"/>
                <a:gd name="T10" fmla="*/ 0 w 16"/>
                <a:gd name="T11" fmla="*/ 0 h 2"/>
                <a:gd name="T12" fmla="*/ 2147483646 w 16"/>
                <a:gd name="T13" fmla="*/ 0 h 2"/>
                <a:gd name="T14" fmla="*/ 2147483646 w 16"/>
                <a:gd name="T15" fmla="*/ 0 h 2"/>
                <a:gd name="T16" fmla="*/ 2147483646 w 16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2"/>
                <a:gd name="T29" fmla="*/ 16 w 16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12" name="Freeform 558"/>
            <p:cNvSpPr>
              <a:spLocks/>
            </p:cNvSpPr>
            <p:nvPr/>
          </p:nvSpPr>
          <p:spPr bwMode="auto">
            <a:xfrm>
              <a:off x="7702550" y="1882775"/>
              <a:ext cx="60325" cy="3175"/>
            </a:xfrm>
            <a:custGeom>
              <a:avLst/>
              <a:gdLst>
                <a:gd name="T0" fmla="*/ 2147483646 w 38"/>
                <a:gd name="T1" fmla="*/ 0 h 2"/>
                <a:gd name="T2" fmla="*/ 2147483646 w 38"/>
                <a:gd name="T3" fmla="*/ 0 h 2"/>
                <a:gd name="T4" fmla="*/ 2147483646 w 38"/>
                <a:gd name="T5" fmla="*/ 0 h 2"/>
                <a:gd name="T6" fmla="*/ 2147483646 w 38"/>
                <a:gd name="T7" fmla="*/ 2147483646 h 2"/>
                <a:gd name="T8" fmla="*/ 2147483646 w 38"/>
                <a:gd name="T9" fmla="*/ 2147483646 h 2"/>
                <a:gd name="T10" fmla="*/ 2147483646 w 38"/>
                <a:gd name="T11" fmla="*/ 2147483646 h 2"/>
                <a:gd name="T12" fmla="*/ 2147483646 w 38"/>
                <a:gd name="T13" fmla="*/ 2147483646 h 2"/>
                <a:gd name="T14" fmla="*/ 0 w 38"/>
                <a:gd name="T15" fmla="*/ 0 h 2"/>
                <a:gd name="T16" fmla="*/ 0 w 38"/>
                <a:gd name="T17" fmla="*/ 0 h 2"/>
                <a:gd name="T18" fmla="*/ 2147483646 w 38"/>
                <a:gd name="T19" fmla="*/ 0 h 2"/>
                <a:gd name="T20" fmla="*/ 2147483646 w 38"/>
                <a:gd name="T21" fmla="*/ 0 h 2"/>
                <a:gd name="T22" fmla="*/ 2147483646 w 38"/>
                <a:gd name="T23" fmla="*/ 0 h 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8"/>
                <a:gd name="T37" fmla="*/ 0 h 2"/>
                <a:gd name="T38" fmla="*/ 38 w 38"/>
                <a:gd name="T39" fmla="*/ 2 h 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8" h="2">
                  <a:moveTo>
                    <a:pt x="38" y="0"/>
                  </a:moveTo>
                  <a:lnTo>
                    <a:pt x="38" y="0"/>
                  </a:lnTo>
                  <a:lnTo>
                    <a:pt x="38" y="2"/>
                  </a:lnTo>
                  <a:lnTo>
                    <a:pt x="18" y="2"/>
                  </a:lnTo>
                  <a:lnTo>
                    <a:pt x="10" y="2"/>
                  </a:lnTo>
                  <a:lnTo>
                    <a:pt x="0" y="0"/>
                  </a:lnTo>
                  <a:lnTo>
                    <a:pt x="20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13" name="Freeform 559"/>
            <p:cNvSpPr>
              <a:spLocks/>
            </p:cNvSpPr>
            <p:nvPr/>
          </p:nvSpPr>
          <p:spPr bwMode="auto">
            <a:xfrm>
              <a:off x="7702550" y="1860550"/>
              <a:ext cx="25400" cy="15875"/>
            </a:xfrm>
            <a:custGeom>
              <a:avLst/>
              <a:gdLst>
                <a:gd name="T0" fmla="*/ 2147483646 w 16"/>
                <a:gd name="T1" fmla="*/ 2147483646 h 10"/>
                <a:gd name="T2" fmla="*/ 2147483646 w 16"/>
                <a:gd name="T3" fmla="*/ 2147483646 h 10"/>
                <a:gd name="T4" fmla="*/ 2147483646 w 16"/>
                <a:gd name="T5" fmla="*/ 2147483646 h 10"/>
                <a:gd name="T6" fmla="*/ 2147483646 w 16"/>
                <a:gd name="T7" fmla="*/ 2147483646 h 10"/>
                <a:gd name="T8" fmla="*/ 2147483646 w 16"/>
                <a:gd name="T9" fmla="*/ 2147483646 h 10"/>
                <a:gd name="T10" fmla="*/ 2147483646 w 16"/>
                <a:gd name="T11" fmla="*/ 2147483646 h 10"/>
                <a:gd name="T12" fmla="*/ 2147483646 w 16"/>
                <a:gd name="T13" fmla="*/ 2147483646 h 10"/>
                <a:gd name="T14" fmla="*/ 0 w 16"/>
                <a:gd name="T15" fmla="*/ 2147483646 h 10"/>
                <a:gd name="T16" fmla="*/ 0 w 16"/>
                <a:gd name="T17" fmla="*/ 2147483646 h 10"/>
                <a:gd name="T18" fmla="*/ 2147483646 w 16"/>
                <a:gd name="T19" fmla="*/ 0 h 10"/>
                <a:gd name="T20" fmla="*/ 2147483646 w 16"/>
                <a:gd name="T21" fmla="*/ 0 h 10"/>
                <a:gd name="T22" fmla="*/ 2147483646 w 16"/>
                <a:gd name="T23" fmla="*/ 0 h 10"/>
                <a:gd name="T24" fmla="*/ 2147483646 w 16"/>
                <a:gd name="T25" fmla="*/ 2147483646 h 10"/>
                <a:gd name="T26" fmla="*/ 0 w 16"/>
                <a:gd name="T27" fmla="*/ 2147483646 h 10"/>
                <a:gd name="T28" fmla="*/ 0 w 16"/>
                <a:gd name="T29" fmla="*/ 2147483646 h 10"/>
                <a:gd name="T30" fmla="*/ 0 w 16"/>
                <a:gd name="T31" fmla="*/ 2147483646 h 10"/>
                <a:gd name="T32" fmla="*/ 2147483646 w 16"/>
                <a:gd name="T33" fmla="*/ 2147483646 h 10"/>
                <a:gd name="T34" fmla="*/ 2147483646 w 16"/>
                <a:gd name="T35" fmla="*/ 2147483646 h 10"/>
                <a:gd name="T36" fmla="*/ 2147483646 w 16"/>
                <a:gd name="T37" fmla="*/ 2147483646 h 10"/>
                <a:gd name="T38" fmla="*/ 2147483646 w 16"/>
                <a:gd name="T39" fmla="*/ 2147483646 h 10"/>
                <a:gd name="T40" fmla="*/ 2147483646 w 16"/>
                <a:gd name="T41" fmla="*/ 2147483646 h 10"/>
                <a:gd name="T42" fmla="*/ 2147483646 w 16"/>
                <a:gd name="T43" fmla="*/ 2147483646 h 10"/>
                <a:gd name="T44" fmla="*/ 2147483646 w 16"/>
                <a:gd name="T45" fmla="*/ 2147483646 h 10"/>
                <a:gd name="T46" fmla="*/ 2147483646 w 16"/>
                <a:gd name="T47" fmla="*/ 2147483646 h 10"/>
                <a:gd name="T48" fmla="*/ 2147483646 w 16"/>
                <a:gd name="T49" fmla="*/ 2147483646 h 10"/>
                <a:gd name="T50" fmla="*/ 2147483646 w 16"/>
                <a:gd name="T51" fmla="*/ 2147483646 h 10"/>
                <a:gd name="T52" fmla="*/ 2147483646 w 16"/>
                <a:gd name="T53" fmla="*/ 2147483646 h 10"/>
                <a:gd name="T54" fmla="*/ 2147483646 w 16"/>
                <a:gd name="T55" fmla="*/ 2147483646 h 10"/>
                <a:gd name="T56" fmla="*/ 2147483646 w 16"/>
                <a:gd name="T57" fmla="*/ 2147483646 h 10"/>
                <a:gd name="T58" fmla="*/ 2147483646 w 16"/>
                <a:gd name="T59" fmla="*/ 2147483646 h 10"/>
                <a:gd name="T60" fmla="*/ 2147483646 w 16"/>
                <a:gd name="T61" fmla="*/ 2147483646 h 10"/>
                <a:gd name="T62" fmla="*/ 2147483646 w 16"/>
                <a:gd name="T63" fmla="*/ 2147483646 h 10"/>
                <a:gd name="T64" fmla="*/ 2147483646 w 16"/>
                <a:gd name="T65" fmla="*/ 0 h 10"/>
                <a:gd name="T66" fmla="*/ 2147483646 w 16"/>
                <a:gd name="T67" fmla="*/ 0 h 10"/>
                <a:gd name="T68" fmla="*/ 2147483646 w 16"/>
                <a:gd name="T69" fmla="*/ 0 h 10"/>
                <a:gd name="T70" fmla="*/ 2147483646 w 16"/>
                <a:gd name="T71" fmla="*/ 2147483646 h 10"/>
                <a:gd name="T72" fmla="*/ 2147483646 w 16"/>
                <a:gd name="T73" fmla="*/ 2147483646 h 10"/>
                <a:gd name="T74" fmla="*/ 2147483646 w 16"/>
                <a:gd name="T75" fmla="*/ 2147483646 h 10"/>
                <a:gd name="T76" fmla="*/ 2147483646 w 16"/>
                <a:gd name="T77" fmla="*/ 2147483646 h 1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6"/>
                <a:gd name="T118" fmla="*/ 0 h 10"/>
                <a:gd name="T119" fmla="*/ 16 w 16"/>
                <a:gd name="T120" fmla="*/ 10 h 1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6" h="10">
                  <a:moveTo>
                    <a:pt x="14" y="8"/>
                  </a:moveTo>
                  <a:lnTo>
                    <a:pt x="14" y="8"/>
                  </a:lnTo>
                  <a:lnTo>
                    <a:pt x="12" y="10"/>
                  </a:lnTo>
                  <a:lnTo>
                    <a:pt x="8" y="10"/>
                  </a:lnTo>
                  <a:lnTo>
                    <a:pt x="6" y="10"/>
                  </a:lnTo>
                  <a:lnTo>
                    <a:pt x="2" y="10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6" y="8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6"/>
                  </a:lnTo>
                  <a:lnTo>
                    <a:pt x="10" y="8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6" y="6"/>
                  </a:lnTo>
                  <a:lnTo>
                    <a:pt x="14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14" name="Freeform 560"/>
            <p:cNvSpPr>
              <a:spLocks/>
            </p:cNvSpPr>
            <p:nvPr/>
          </p:nvSpPr>
          <p:spPr bwMode="auto">
            <a:xfrm>
              <a:off x="7737475" y="189230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0 w 16"/>
                <a:gd name="T9" fmla="*/ 0 h 2"/>
                <a:gd name="T10" fmla="*/ 0 w 16"/>
                <a:gd name="T11" fmla="*/ 0 h 2"/>
                <a:gd name="T12" fmla="*/ 2147483646 w 16"/>
                <a:gd name="T13" fmla="*/ 0 h 2"/>
                <a:gd name="T14" fmla="*/ 2147483646 w 16"/>
                <a:gd name="T15" fmla="*/ 0 h 2"/>
                <a:gd name="T16" fmla="*/ 2147483646 w 16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2"/>
                <a:gd name="T29" fmla="*/ 16 w 16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15" name="Freeform 561"/>
            <p:cNvSpPr>
              <a:spLocks/>
            </p:cNvSpPr>
            <p:nvPr/>
          </p:nvSpPr>
          <p:spPr bwMode="auto">
            <a:xfrm>
              <a:off x="7737475" y="1901825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0 w 16"/>
                <a:gd name="T9" fmla="*/ 2147483646 h 2"/>
                <a:gd name="T10" fmla="*/ 0 w 16"/>
                <a:gd name="T11" fmla="*/ 2147483646 h 2"/>
                <a:gd name="T12" fmla="*/ 2147483646 w 16"/>
                <a:gd name="T13" fmla="*/ 0 h 2"/>
                <a:gd name="T14" fmla="*/ 2147483646 w 16"/>
                <a:gd name="T15" fmla="*/ 0 h 2"/>
                <a:gd name="T16" fmla="*/ 2147483646 w 16"/>
                <a:gd name="T17" fmla="*/ 2147483646 h 2"/>
                <a:gd name="T18" fmla="*/ 2147483646 w 16"/>
                <a:gd name="T19" fmla="*/ 0 h 2"/>
                <a:gd name="T20" fmla="*/ 2147483646 w 16"/>
                <a:gd name="T21" fmla="*/ 0 h 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2"/>
                <a:gd name="T35" fmla="*/ 16 w 16"/>
                <a:gd name="T36" fmla="*/ 2 h 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16" name="Freeform 562"/>
            <p:cNvSpPr>
              <a:spLocks/>
            </p:cNvSpPr>
            <p:nvPr/>
          </p:nvSpPr>
          <p:spPr bwMode="auto">
            <a:xfrm>
              <a:off x="7737475" y="1911350"/>
              <a:ext cx="28575" cy="3175"/>
            </a:xfrm>
            <a:custGeom>
              <a:avLst/>
              <a:gdLst>
                <a:gd name="T0" fmla="*/ 2147483646 w 18"/>
                <a:gd name="T1" fmla="*/ 2147483646 h 2"/>
                <a:gd name="T2" fmla="*/ 2147483646 w 18"/>
                <a:gd name="T3" fmla="*/ 2147483646 h 2"/>
                <a:gd name="T4" fmla="*/ 2147483646 w 18"/>
                <a:gd name="T5" fmla="*/ 2147483646 h 2"/>
                <a:gd name="T6" fmla="*/ 2147483646 w 18"/>
                <a:gd name="T7" fmla="*/ 2147483646 h 2"/>
                <a:gd name="T8" fmla="*/ 0 w 18"/>
                <a:gd name="T9" fmla="*/ 2147483646 h 2"/>
                <a:gd name="T10" fmla="*/ 0 w 18"/>
                <a:gd name="T11" fmla="*/ 2147483646 h 2"/>
                <a:gd name="T12" fmla="*/ 2147483646 w 18"/>
                <a:gd name="T13" fmla="*/ 2147483646 h 2"/>
                <a:gd name="T14" fmla="*/ 2147483646 w 18"/>
                <a:gd name="T15" fmla="*/ 0 h 2"/>
                <a:gd name="T16" fmla="*/ 2147483646 w 18"/>
                <a:gd name="T17" fmla="*/ 2147483646 h 2"/>
                <a:gd name="T18" fmla="*/ 2147483646 w 18"/>
                <a:gd name="T19" fmla="*/ 2147483646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"/>
                <a:gd name="T31" fmla="*/ 0 h 2"/>
                <a:gd name="T32" fmla="*/ 18 w 18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" h="2">
                  <a:moveTo>
                    <a:pt x="18" y="2"/>
                  </a:moveTo>
                  <a:lnTo>
                    <a:pt x="18" y="2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4" y="2"/>
                  </a:lnTo>
                  <a:lnTo>
                    <a:pt x="8" y="0"/>
                  </a:lnTo>
                  <a:lnTo>
                    <a:pt x="1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17" name="Freeform 563"/>
            <p:cNvSpPr>
              <a:spLocks/>
            </p:cNvSpPr>
            <p:nvPr/>
          </p:nvSpPr>
          <p:spPr bwMode="auto">
            <a:xfrm>
              <a:off x="7734300" y="192087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2147483646 w 18"/>
                <a:gd name="T7" fmla="*/ 2147483646 h 2"/>
                <a:gd name="T8" fmla="*/ 0 w 18"/>
                <a:gd name="T9" fmla="*/ 2147483646 h 2"/>
                <a:gd name="T10" fmla="*/ 0 w 18"/>
                <a:gd name="T11" fmla="*/ 2147483646 h 2"/>
                <a:gd name="T12" fmla="*/ 2147483646 w 18"/>
                <a:gd name="T13" fmla="*/ 2147483646 h 2"/>
                <a:gd name="T14" fmla="*/ 2147483646 w 18"/>
                <a:gd name="T15" fmla="*/ 0 h 2"/>
                <a:gd name="T16" fmla="*/ 2147483646 w 18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"/>
                <a:gd name="T29" fmla="*/ 18 w 18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6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10" y="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18" name="Freeform 564"/>
            <p:cNvSpPr>
              <a:spLocks/>
            </p:cNvSpPr>
            <p:nvPr/>
          </p:nvSpPr>
          <p:spPr bwMode="auto">
            <a:xfrm>
              <a:off x="7712075" y="1933575"/>
              <a:ext cx="53975" cy="3175"/>
            </a:xfrm>
            <a:custGeom>
              <a:avLst/>
              <a:gdLst>
                <a:gd name="T0" fmla="*/ 2147483646 w 34"/>
                <a:gd name="T1" fmla="*/ 0 h 2"/>
                <a:gd name="T2" fmla="*/ 2147483646 w 34"/>
                <a:gd name="T3" fmla="*/ 0 h 2"/>
                <a:gd name="T4" fmla="*/ 2147483646 w 34"/>
                <a:gd name="T5" fmla="*/ 0 h 2"/>
                <a:gd name="T6" fmla="*/ 2147483646 w 34"/>
                <a:gd name="T7" fmla="*/ 2147483646 h 2"/>
                <a:gd name="T8" fmla="*/ 2147483646 w 34"/>
                <a:gd name="T9" fmla="*/ 2147483646 h 2"/>
                <a:gd name="T10" fmla="*/ 2147483646 w 34"/>
                <a:gd name="T11" fmla="*/ 0 h 2"/>
                <a:gd name="T12" fmla="*/ 0 w 34"/>
                <a:gd name="T13" fmla="*/ 0 h 2"/>
                <a:gd name="T14" fmla="*/ 0 w 34"/>
                <a:gd name="T15" fmla="*/ 0 h 2"/>
                <a:gd name="T16" fmla="*/ 2147483646 w 34"/>
                <a:gd name="T17" fmla="*/ 0 h 2"/>
                <a:gd name="T18" fmla="*/ 2147483646 w 34"/>
                <a:gd name="T19" fmla="*/ 0 h 2"/>
                <a:gd name="T20" fmla="*/ 2147483646 w 34"/>
                <a:gd name="T21" fmla="*/ 0 h 2"/>
                <a:gd name="T22" fmla="*/ 2147483646 w 34"/>
                <a:gd name="T23" fmla="*/ 0 h 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4"/>
                <a:gd name="T37" fmla="*/ 0 h 2"/>
                <a:gd name="T38" fmla="*/ 34 w 34"/>
                <a:gd name="T39" fmla="*/ 2 h 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4" h="2">
                  <a:moveTo>
                    <a:pt x="32" y="0"/>
                  </a:moveTo>
                  <a:lnTo>
                    <a:pt x="32" y="0"/>
                  </a:lnTo>
                  <a:lnTo>
                    <a:pt x="34" y="0"/>
                  </a:lnTo>
                  <a:lnTo>
                    <a:pt x="32" y="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19" name="Freeform 565"/>
            <p:cNvSpPr>
              <a:spLocks/>
            </p:cNvSpPr>
            <p:nvPr/>
          </p:nvSpPr>
          <p:spPr bwMode="auto">
            <a:xfrm>
              <a:off x="7734300" y="1943100"/>
              <a:ext cx="31750" cy="3175"/>
            </a:xfrm>
            <a:custGeom>
              <a:avLst/>
              <a:gdLst>
                <a:gd name="T0" fmla="*/ 2147483646 w 20"/>
                <a:gd name="T1" fmla="*/ 0 h 2"/>
                <a:gd name="T2" fmla="*/ 2147483646 w 20"/>
                <a:gd name="T3" fmla="*/ 0 h 2"/>
                <a:gd name="T4" fmla="*/ 2147483646 w 20"/>
                <a:gd name="T5" fmla="*/ 2147483646 h 2"/>
                <a:gd name="T6" fmla="*/ 2147483646 w 20"/>
                <a:gd name="T7" fmla="*/ 2147483646 h 2"/>
                <a:gd name="T8" fmla="*/ 0 w 20"/>
                <a:gd name="T9" fmla="*/ 0 h 2"/>
                <a:gd name="T10" fmla="*/ 0 w 20"/>
                <a:gd name="T11" fmla="*/ 0 h 2"/>
                <a:gd name="T12" fmla="*/ 2147483646 w 20"/>
                <a:gd name="T13" fmla="*/ 0 h 2"/>
                <a:gd name="T14" fmla="*/ 2147483646 w 20"/>
                <a:gd name="T15" fmla="*/ 0 h 2"/>
                <a:gd name="T16" fmla="*/ 2147483646 w 20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"/>
                <a:gd name="T28" fmla="*/ 0 h 2"/>
                <a:gd name="T29" fmla="*/ 20 w 20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" h="2">
                  <a:moveTo>
                    <a:pt x="20" y="0"/>
                  </a:moveTo>
                  <a:lnTo>
                    <a:pt x="20" y="0"/>
                  </a:lnTo>
                  <a:lnTo>
                    <a:pt x="16" y="2"/>
                  </a:lnTo>
                  <a:lnTo>
                    <a:pt x="12" y="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0" name="Freeform 566"/>
            <p:cNvSpPr>
              <a:spLocks/>
            </p:cNvSpPr>
            <p:nvPr/>
          </p:nvSpPr>
          <p:spPr bwMode="auto">
            <a:xfrm>
              <a:off x="7734300" y="195262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2147483646 w 18"/>
                <a:gd name="T7" fmla="*/ 2147483646 h 2"/>
                <a:gd name="T8" fmla="*/ 0 w 18"/>
                <a:gd name="T9" fmla="*/ 2147483646 h 2"/>
                <a:gd name="T10" fmla="*/ 0 w 18"/>
                <a:gd name="T11" fmla="*/ 2147483646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2147483646 w 18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"/>
                <a:gd name="T31" fmla="*/ 0 h 2"/>
                <a:gd name="T32" fmla="*/ 18 w 18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6" y="2"/>
                  </a:lnTo>
                  <a:lnTo>
                    <a:pt x="12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1" name="Freeform 567"/>
            <p:cNvSpPr>
              <a:spLocks/>
            </p:cNvSpPr>
            <p:nvPr/>
          </p:nvSpPr>
          <p:spPr bwMode="auto">
            <a:xfrm>
              <a:off x="7737475" y="196215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2147483646 w 16"/>
                <a:gd name="T9" fmla="*/ 2147483646 h 2"/>
                <a:gd name="T10" fmla="*/ 0 w 16"/>
                <a:gd name="T11" fmla="*/ 2147483646 h 2"/>
                <a:gd name="T12" fmla="*/ 0 w 16"/>
                <a:gd name="T13" fmla="*/ 2147483646 h 2"/>
                <a:gd name="T14" fmla="*/ 2147483646 w 16"/>
                <a:gd name="T15" fmla="*/ 0 h 2"/>
                <a:gd name="T16" fmla="*/ 2147483646 w 16"/>
                <a:gd name="T17" fmla="*/ 0 h 2"/>
                <a:gd name="T18" fmla="*/ 2147483646 w 16"/>
                <a:gd name="T19" fmla="*/ 0 h 2"/>
                <a:gd name="T20" fmla="*/ 2147483646 w 16"/>
                <a:gd name="T21" fmla="*/ 0 h 2"/>
                <a:gd name="T22" fmla="*/ 2147483646 w 16"/>
                <a:gd name="T23" fmla="*/ 0 h 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"/>
                <a:gd name="T37" fmla="*/ 0 h 2"/>
                <a:gd name="T38" fmla="*/ 16 w 16"/>
                <a:gd name="T39" fmla="*/ 2 h 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4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2" name="Freeform 568"/>
            <p:cNvSpPr>
              <a:spLocks/>
            </p:cNvSpPr>
            <p:nvPr/>
          </p:nvSpPr>
          <p:spPr bwMode="auto">
            <a:xfrm>
              <a:off x="7737475" y="197167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0 w 18"/>
                <a:gd name="T7" fmla="*/ 2147483646 h 2"/>
                <a:gd name="T8" fmla="*/ 0 w 18"/>
                <a:gd name="T9" fmla="*/ 2147483646 h 2"/>
                <a:gd name="T10" fmla="*/ 2147483646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2"/>
                <a:gd name="T26" fmla="*/ 18 w 18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8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3" name="Freeform 569"/>
            <p:cNvSpPr>
              <a:spLocks/>
            </p:cNvSpPr>
            <p:nvPr/>
          </p:nvSpPr>
          <p:spPr bwMode="auto">
            <a:xfrm>
              <a:off x="7702550" y="1981200"/>
              <a:ext cx="63500" cy="3175"/>
            </a:xfrm>
            <a:custGeom>
              <a:avLst/>
              <a:gdLst>
                <a:gd name="T0" fmla="*/ 2147483646 w 40"/>
                <a:gd name="T1" fmla="*/ 0 h 2"/>
                <a:gd name="T2" fmla="*/ 2147483646 w 40"/>
                <a:gd name="T3" fmla="*/ 0 h 2"/>
                <a:gd name="T4" fmla="*/ 2147483646 w 40"/>
                <a:gd name="T5" fmla="*/ 2147483646 h 2"/>
                <a:gd name="T6" fmla="*/ 2147483646 w 40"/>
                <a:gd name="T7" fmla="*/ 2147483646 h 2"/>
                <a:gd name="T8" fmla="*/ 2147483646 w 40"/>
                <a:gd name="T9" fmla="*/ 2147483646 h 2"/>
                <a:gd name="T10" fmla="*/ 2147483646 w 40"/>
                <a:gd name="T11" fmla="*/ 2147483646 h 2"/>
                <a:gd name="T12" fmla="*/ 2147483646 w 40"/>
                <a:gd name="T13" fmla="*/ 2147483646 h 2"/>
                <a:gd name="T14" fmla="*/ 2147483646 w 40"/>
                <a:gd name="T15" fmla="*/ 2147483646 h 2"/>
                <a:gd name="T16" fmla="*/ 0 w 40"/>
                <a:gd name="T17" fmla="*/ 2147483646 h 2"/>
                <a:gd name="T18" fmla="*/ 0 w 40"/>
                <a:gd name="T19" fmla="*/ 2147483646 h 2"/>
                <a:gd name="T20" fmla="*/ 2147483646 w 40"/>
                <a:gd name="T21" fmla="*/ 0 h 2"/>
                <a:gd name="T22" fmla="*/ 2147483646 w 40"/>
                <a:gd name="T23" fmla="*/ 0 h 2"/>
                <a:gd name="T24" fmla="*/ 2147483646 w 40"/>
                <a:gd name="T25" fmla="*/ 0 h 2"/>
                <a:gd name="T26" fmla="*/ 2147483646 w 40"/>
                <a:gd name="T27" fmla="*/ 0 h 2"/>
                <a:gd name="T28" fmla="*/ 2147483646 w 40"/>
                <a:gd name="T29" fmla="*/ 0 h 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0"/>
                <a:gd name="T46" fmla="*/ 0 h 2"/>
                <a:gd name="T47" fmla="*/ 40 w 40"/>
                <a:gd name="T48" fmla="*/ 2 h 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0" h="2">
                  <a:moveTo>
                    <a:pt x="38" y="0"/>
                  </a:moveTo>
                  <a:lnTo>
                    <a:pt x="38" y="0"/>
                  </a:lnTo>
                  <a:lnTo>
                    <a:pt x="40" y="2"/>
                  </a:lnTo>
                  <a:lnTo>
                    <a:pt x="38" y="2"/>
                  </a:lnTo>
                  <a:lnTo>
                    <a:pt x="28" y="2"/>
                  </a:lnTo>
                  <a:lnTo>
                    <a:pt x="20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10" y="0"/>
                  </a:lnTo>
                  <a:lnTo>
                    <a:pt x="20" y="0"/>
                  </a:lnTo>
                  <a:lnTo>
                    <a:pt x="30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4" name="Freeform 570"/>
            <p:cNvSpPr>
              <a:spLocks/>
            </p:cNvSpPr>
            <p:nvPr/>
          </p:nvSpPr>
          <p:spPr bwMode="auto">
            <a:xfrm>
              <a:off x="7734300" y="1990725"/>
              <a:ext cx="31750" cy="6350"/>
            </a:xfrm>
            <a:custGeom>
              <a:avLst/>
              <a:gdLst>
                <a:gd name="T0" fmla="*/ 2147483646 w 20"/>
                <a:gd name="T1" fmla="*/ 2147483646 h 4"/>
                <a:gd name="T2" fmla="*/ 2147483646 w 20"/>
                <a:gd name="T3" fmla="*/ 2147483646 h 4"/>
                <a:gd name="T4" fmla="*/ 2147483646 w 20"/>
                <a:gd name="T5" fmla="*/ 2147483646 h 4"/>
                <a:gd name="T6" fmla="*/ 0 w 20"/>
                <a:gd name="T7" fmla="*/ 2147483646 h 4"/>
                <a:gd name="T8" fmla="*/ 0 w 20"/>
                <a:gd name="T9" fmla="*/ 2147483646 h 4"/>
                <a:gd name="T10" fmla="*/ 2147483646 w 20"/>
                <a:gd name="T11" fmla="*/ 2147483646 h 4"/>
                <a:gd name="T12" fmla="*/ 2147483646 w 20"/>
                <a:gd name="T13" fmla="*/ 0 h 4"/>
                <a:gd name="T14" fmla="*/ 2147483646 w 20"/>
                <a:gd name="T15" fmla="*/ 2147483646 h 4"/>
                <a:gd name="T16" fmla="*/ 2147483646 w 20"/>
                <a:gd name="T17" fmla="*/ 2147483646 h 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"/>
                <a:gd name="T28" fmla="*/ 0 h 4"/>
                <a:gd name="T29" fmla="*/ 20 w 20"/>
                <a:gd name="T30" fmla="*/ 4 h 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" h="4">
                  <a:moveTo>
                    <a:pt x="20" y="2"/>
                  </a:moveTo>
                  <a:lnTo>
                    <a:pt x="20" y="2"/>
                  </a:lnTo>
                  <a:lnTo>
                    <a:pt x="10" y="4"/>
                  </a:lnTo>
                  <a:lnTo>
                    <a:pt x="0" y="2"/>
                  </a:lnTo>
                  <a:lnTo>
                    <a:pt x="6" y="2"/>
                  </a:lnTo>
                  <a:lnTo>
                    <a:pt x="10" y="0"/>
                  </a:lnTo>
                  <a:lnTo>
                    <a:pt x="2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5" name="Freeform 571"/>
            <p:cNvSpPr>
              <a:spLocks noEditPoints="1"/>
            </p:cNvSpPr>
            <p:nvPr/>
          </p:nvSpPr>
          <p:spPr bwMode="auto">
            <a:xfrm>
              <a:off x="7699375" y="1958975"/>
              <a:ext cx="28575" cy="19050"/>
            </a:xfrm>
            <a:custGeom>
              <a:avLst/>
              <a:gdLst>
                <a:gd name="T0" fmla="*/ 2147483646 w 18"/>
                <a:gd name="T1" fmla="*/ 2147483646 h 12"/>
                <a:gd name="T2" fmla="*/ 2147483646 w 18"/>
                <a:gd name="T3" fmla="*/ 2147483646 h 12"/>
                <a:gd name="T4" fmla="*/ 2147483646 w 18"/>
                <a:gd name="T5" fmla="*/ 2147483646 h 12"/>
                <a:gd name="T6" fmla="*/ 2147483646 w 18"/>
                <a:gd name="T7" fmla="*/ 2147483646 h 12"/>
                <a:gd name="T8" fmla="*/ 2147483646 w 18"/>
                <a:gd name="T9" fmla="*/ 2147483646 h 12"/>
                <a:gd name="T10" fmla="*/ 2147483646 w 18"/>
                <a:gd name="T11" fmla="*/ 2147483646 h 12"/>
                <a:gd name="T12" fmla="*/ 2147483646 w 18"/>
                <a:gd name="T13" fmla="*/ 2147483646 h 12"/>
                <a:gd name="T14" fmla="*/ 2147483646 w 18"/>
                <a:gd name="T15" fmla="*/ 2147483646 h 12"/>
                <a:gd name="T16" fmla="*/ 0 w 18"/>
                <a:gd name="T17" fmla="*/ 2147483646 h 12"/>
                <a:gd name="T18" fmla="*/ 0 w 18"/>
                <a:gd name="T19" fmla="*/ 2147483646 h 12"/>
                <a:gd name="T20" fmla="*/ 2147483646 w 18"/>
                <a:gd name="T21" fmla="*/ 2147483646 h 12"/>
                <a:gd name="T22" fmla="*/ 2147483646 w 18"/>
                <a:gd name="T23" fmla="*/ 2147483646 h 12"/>
                <a:gd name="T24" fmla="*/ 2147483646 w 18"/>
                <a:gd name="T25" fmla="*/ 0 h 12"/>
                <a:gd name="T26" fmla="*/ 2147483646 w 18"/>
                <a:gd name="T27" fmla="*/ 0 h 12"/>
                <a:gd name="T28" fmla="*/ 2147483646 w 18"/>
                <a:gd name="T29" fmla="*/ 2147483646 h 12"/>
                <a:gd name="T30" fmla="*/ 2147483646 w 18"/>
                <a:gd name="T31" fmla="*/ 2147483646 h 12"/>
                <a:gd name="T32" fmla="*/ 2147483646 w 18"/>
                <a:gd name="T33" fmla="*/ 2147483646 h 12"/>
                <a:gd name="T34" fmla="*/ 2147483646 w 18"/>
                <a:gd name="T35" fmla="*/ 2147483646 h 12"/>
                <a:gd name="T36" fmla="*/ 2147483646 w 18"/>
                <a:gd name="T37" fmla="*/ 2147483646 h 12"/>
                <a:gd name="T38" fmla="*/ 2147483646 w 18"/>
                <a:gd name="T39" fmla="*/ 2147483646 h 12"/>
                <a:gd name="T40" fmla="*/ 2147483646 w 18"/>
                <a:gd name="T41" fmla="*/ 2147483646 h 12"/>
                <a:gd name="T42" fmla="*/ 2147483646 w 18"/>
                <a:gd name="T43" fmla="*/ 2147483646 h 12"/>
                <a:gd name="T44" fmla="*/ 2147483646 w 18"/>
                <a:gd name="T45" fmla="*/ 2147483646 h 12"/>
                <a:gd name="T46" fmla="*/ 2147483646 w 18"/>
                <a:gd name="T47" fmla="*/ 2147483646 h 12"/>
                <a:gd name="T48" fmla="*/ 2147483646 w 18"/>
                <a:gd name="T49" fmla="*/ 2147483646 h 12"/>
                <a:gd name="T50" fmla="*/ 2147483646 w 18"/>
                <a:gd name="T51" fmla="*/ 2147483646 h 12"/>
                <a:gd name="T52" fmla="*/ 2147483646 w 18"/>
                <a:gd name="T53" fmla="*/ 2147483646 h 1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8"/>
                <a:gd name="T82" fmla="*/ 0 h 12"/>
                <a:gd name="T83" fmla="*/ 18 w 18"/>
                <a:gd name="T84" fmla="*/ 12 h 1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8" h="12">
                  <a:moveTo>
                    <a:pt x="18" y="8"/>
                  </a:moveTo>
                  <a:lnTo>
                    <a:pt x="18" y="8"/>
                  </a:lnTo>
                  <a:lnTo>
                    <a:pt x="14" y="8"/>
                  </a:lnTo>
                  <a:lnTo>
                    <a:pt x="10" y="8"/>
                  </a:lnTo>
                  <a:lnTo>
                    <a:pt x="8" y="8"/>
                  </a:lnTo>
                  <a:lnTo>
                    <a:pt x="6" y="12"/>
                  </a:lnTo>
                  <a:lnTo>
                    <a:pt x="4" y="8"/>
                  </a:lnTo>
                  <a:lnTo>
                    <a:pt x="0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6" y="0"/>
                  </a:lnTo>
                  <a:lnTo>
                    <a:pt x="12" y="2"/>
                  </a:lnTo>
                  <a:lnTo>
                    <a:pt x="18" y="8"/>
                  </a:lnTo>
                  <a:close/>
                  <a:moveTo>
                    <a:pt x="8" y="2"/>
                  </a:moveTo>
                  <a:lnTo>
                    <a:pt x="8" y="2"/>
                  </a:lnTo>
                  <a:lnTo>
                    <a:pt x="6" y="4"/>
                  </a:lnTo>
                  <a:lnTo>
                    <a:pt x="8" y="6"/>
                  </a:lnTo>
                  <a:lnTo>
                    <a:pt x="10" y="6"/>
                  </a:lnTo>
                  <a:lnTo>
                    <a:pt x="14" y="6"/>
                  </a:lnTo>
                  <a:lnTo>
                    <a:pt x="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6" name="Freeform 572"/>
            <p:cNvSpPr>
              <a:spLocks/>
            </p:cNvSpPr>
            <p:nvPr/>
          </p:nvSpPr>
          <p:spPr bwMode="auto">
            <a:xfrm>
              <a:off x="7737475" y="2000250"/>
              <a:ext cx="28575" cy="6350"/>
            </a:xfrm>
            <a:custGeom>
              <a:avLst/>
              <a:gdLst>
                <a:gd name="T0" fmla="*/ 2147483646 w 18"/>
                <a:gd name="T1" fmla="*/ 2147483646 h 4"/>
                <a:gd name="T2" fmla="*/ 2147483646 w 18"/>
                <a:gd name="T3" fmla="*/ 2147483646 h 4"/>
                <a:gd name="T4" fmla="*/ 2147483646 w 18"/>
                <a:gd name="T5" fmla="*/ 2147483646 h 4"/>
                <a:gd name="T6" fmla="*/ 2147483646 w 18"/>
                <a:gd name="T7" fmla="*/ 2147483646 h 4"/>
                <a:gd name="T8" fmla="*/ 0 w 18"/>
                <a:gd name="T9" fmla="*/ 2147483646 h 4"/>
                <a:gd name="T10" fmla="*/ 0 w 18"/>
                <a:gd name="T11" fmla="*/ 2147483646 h 4"/>
                <a:gd name="T12" fmla="*/ 2147483646 w 18"/>
                <a:gd name="T13" fmla="*/ 0 h 4"/>
                <a:gd name="T14" fmla="*/ 2147483646 w 18"/>
                <a:gd name="T15" fmla="*/ 2147483646 h 4"/>
                <a:gd name="T16" fmla="*/ 2147483646 w 18"/>
                <a:gd name="T17" fmla="*/ 2147483646 h 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4"/>
                <a:gd name="T29" fmla="*/ 18 w 18"/>
                <a:gd name="T30" fmla="*/ 4 h 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4">
                  <a:moveTo>
                    <a:pt x="18" y="2"/>
                  </a:moveTo>
                  <a:lnTo>
                    <a:pt x="18" y="2"/>
                  </a:lnTo>
                  <a:lnTo>
                    <a:pt x="8" y="4"/>
                  </a:lnTo>
                  <a:lnTo>
                    <a:pt x="4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1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7" name="Freeform 573"/>
            <p:cNvSpPr>
              <a:spLocks/>
            </p:cNvSpPr>
            <p:nvPr/>
          </p:nvSpPr>
          <p:spPr bwMode="auto">
            <a:xfrm>
              <a:off x="7737475" y="2009775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0 w 16"/>
                <a:gd name="T9" fmla="*/ 2147483646 h 2"/>
                <a:gd name="T10" fmla="*/ 0 w 16"/>
                <a:gd name="T11" fmla="*/ 2147483646 h 2"/>
                <a:gd name="T12" fmla="*/ 2147483646 w 16"/>
                <a:gd name="T13" fmla="*/ 0 h 2"/>
                <a:gd name="T14" fmla="*/ 2147483646 w 16"/>
                <a:gd name="T15" fmla="*/ 0 h 2"/>
                <a:gd name="T16" fmla="*/ 2147483646 w 16"/>
                <a:gd name="T17" fmla="*/ 2147483646 h 2"/>
                <a:gd name="T18" fmla="*/ 2147483646 w 16"/>
                <a:gd name="T19" fmla="*/ 0 h 2"/>
                <a:gd name="T20" fmla="*/ 2147483646 w 16"/>
                <a:gd name="T21" fmla="*/ 0 h 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2"/>
                <a:gd name="T35" fmla="*/ 16 w 16"/>
                <a:gd name="T36" fmla="*/ 2 h 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8" name="Freeform 574"/>
            <p:cNvSpPr>
              <a:spLocks/>
            </p:cNvSpPr>
            <p:nvPr/>
          </p:nvSpPr>
          <p:spPr bwMode="auto">
            <a:xfrm>
              <a:off x="7737475" y="202247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0 w 18"/>
                <a:gd name="T7" fmla="*/ 0 h 2"/>
                <a:gd name="T8" fmla="*/ 0 w 18"/>
                <a:gd name="T9" fmla="*/ 0 h 2"/>
                <a:gd name="T10" fmla="*/ 2147483646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2"/>
                <a:gd name="T26" fmla="*/ 18 w 18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9" name="Freeform 575"/>
            <p:cNvSpPr>
              <a:spLocks/>
            </p:cNvSpPr>
            <p:nvPr/>
          </p:nvSpPr>
          <p:spPr bwMode="auto">
            <a:xfrm>
              <a:off x="7712075" y="2032000"/>
              <a:ext cx="50800" cy="3175"/>
            </a:xfrm>
            <a:custGeom>
              <a:avLst/>
              <a:gdLst>
                <a:gd name="T0" fmla="*/ 2147483646 w 32"/>
                <a:gd name="T1" fmla="*/ 0 h 2"/>
                <a:gd name="T2" fmla="*/ 2147483646 w 32"/>
                <a:gd name="T3" fmla="*/ 0 h 2"/>
                <a:gd name="T4" fmla="*/ 2147483646 w 32"/>
                <a:gd name="T5" fmla="*/ 0 h 2"/>
                <a:gd name="T6" fmla="*/ 2147483646 w 32"/>
                <a:gd name="T7" fmla="*/ 2147483646 h 2"/>
                <a:gd name="T8" fmla="*/ 2147483646 w 32"/>
                <a:gd name="T9" fmla="*/ 2147483646 h 2"/>
                <a:gd name="T10" fmla="*/ 2147483646 w 32"/>
                <a:gd name="T11" fmla="*/ 0 h 2"/>
                <a:gd name="T12" fmla="*/ 2147483646 w 32"/>
                <a:gd name="T13" fmla="*/ 2147483646 h 2"/>
                <a:gd name="T14" fmla="*/ 2147483646 w 32"/>
                <a:gd name="T15" fmla="*/ 2147483646 h 2"/>
                <a:gd name="T16" fmla="*/ 0 w 32"/>
                <a:gd name="T17" fmla="*/ 0 h 2"/>
                <a:gd name="T18" fmla="*/ 0 w 32"/>
                <a:gd name="T19" fmla="*/ 0 h 2"/>
                <a:gd name="T20" fmla="*/ 2147483646 w 32"/>
                <a:gd name="T21" fmla="*/ 0 h 2"/>
                <a:gd name="T22" fmla="*/ 2147483646 w 32"/>
                <a:gd name="T23" fmla="*/ 0 h 2"/>
                <a:gd name="T24" fmla="*/ 2147483646 w 32"/>
                <a:gd name="T25" fmla="*/ 0 h 2"/>
                <a:gd name="T26" fmla="*/ 2147483646 w 32"/>
                <a:gd name="T27" fmla="*/ 0 h 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2"/>
                <a:gd name="T43" fmla="*/ 0 h 2"/>
                <a:gd name="T44" fmla="*/ 32 w 32"/>
                <a:gd name="T45" fmla="*/ 2 h 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2" h="2">
                  <a:moveTo>
                    <a:pt x="32" y="0"/>
                  </a:moveTo>
                  <a:lnTo>
                    <a:pt x="32" y="0"/>
                  </a:lnTo>
                  <a:lnTo>
                    <a:pt x="32" y="2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0" name="Freeform 576"/>
            <p:cNvSpPr>
              <a:spLocks/>
            </p:cNvSpPr>
            <p:nvPr/>
          </p:nvSpPr>
          <p:spPr bwMode="auto">
            <a:xfrm>
              <a:off x="7737475" y="204152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0 w 18"/>
                <a:gd name="T7" fmla="*/ 0 h 2"/>
                <a:gd name="T8" fmla="*/ 0 w 18"/>
                <a:gd name="T9" fmla="*/ 0 h 2"/>
                <a:gd name="T10" fmla="*/ 2147483646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2"/>
                <a:gd name="T26" fmla="*/ 18 w 18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1" name="Freeform 577"/>
            <p:cNvSpPr>
              <a:spLocks/>
            </p:cNvSpPr>
            <p:nvPr/>
          </p:nvSpPr>
          <p:spPr bwMode="auto">
            <a:xfrm>
              <a:off x="7734300" y="2051050"/>
              <a:ext cx="31750" cy="3175"/>
            </a:xfrm>
            <a:custGeom>
              <a:avLst/>
              <a:gdLst>
                <a:gd name="T0" fmla="*/ 2147483646 w 20"/>
                <a:gd name="T1" fmla="*/ 0 h 2"/>
                <a:gd name="T2" fmla="*/ 2147483646 w 20"/>
                <a:gd name="T3" fmla="*/ 0 h 2"/>
                <a:gd name="T4" fmla="*/ 2147483646 w 20"/>
                <a:gd name="T5" fmla="*/ 2147483646 h 2"/>
                <a:gd name="T6" fmla="*/ 2147483646 w 20"/>
                <a:gd name="T7" fmla="*/ 2147483646 h 2"/>
                <a:gd name="T8" fmla="*/ 0 w 20"/>
                <a:gd name="T9" fmla="*/ 2147483646 h 2"/>
                <a:gd name="T10" fmla="*/ 0 w 20"/>
                <a:gd name="T11" fmla="*/ 2147483646 h 2"/>
                <a:gd name="T12" fmla="*/ 2147483646 w 20"/>
                <a:gd name="T13" fmla="*/ 0 h 2"/>
                <a:gd name="T14" fmla="*/ 2147483646 w 20"/>
                <a:gd name="T15" fmla="*/ 0 h 2"/>
                <a:gd name="T16" fmla="*/ 2147483646 w 20"/>
                <a:gd name="T17" fmla="*/ 0 h 2"/>
                <a:gd name="T18" fmla="*/ 2147483646 w 20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"/>
                <a:gd name="T31" fmla="*/ 0 h 2"/>
                <a:gd name="T32" fmla="*/ 20 w 20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" h="2">
                  <a:moveTo>
                    <a:pt x="20" y="0"/>
                  </a:moveTo>
                  <a:lnTo>
                    <a:pt x="20" y="0"/>
                  </a:lnTo>
                  <a:lnTo>
                    <a:pt x="16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2" name="Freeform 578"/>
            <p:cNvSpPr>
              <a:spLocks/>
            </p:cNvSpPr>
            <p:nvPr/>
          </p:nvSpPr>
          <p:spPr bwMode="auto">
            <a:xfrm>
              <a:off x="7737475" y="2060575"/>
              <a:ext cx="28575" cy="3175"/>
            </a:xfrm>
            <a:custGeom>
              <a:avLst/>
              <a:gdLst>
                <a:gd name="T0" fmla="*/ 2147483646 w 18"/>
                <a:gd name="T1" fmla="*/ 2147483646 h 2"/>
                <a:gd name="T2" fmla="*/ 2147483646 w 18"/>
                <a:gd name="T3" fmla="*/ 2147483646 h 2"/>
                <a:gd name="T4" fmla="*/ 2147483646 w 18"/>
                <a:gd name="T5" fmla="*/ 2147483646 h 2"/>
                <a:gd name="T6" fmla="*/ 0 w 18"/>
                <a:gd name="T7" fmla="*/ 2147483646 h 2"/>
                <a:gd name="T8" fmla="*/ 0 w 18"/>
                <a:gd name="T9" fmla="*/ 2147483646 h 2"/>
                <a:gd name="T10" fmla="*/ 2147483646 w 18"/>
                <a:gd name="T11" fmla="*/ 0 h 2"/>
                <a:gd name="T12" fmla="*/ 2147483646 w 18"/>
                <a:gd name="T13" fmla="*/ 2147483646 h 2"/>
                <a:gd name="T14" fmla="*/ 2147483646 w 18"/>
                <a:gd name="T15" fmla="*/ 2147483646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2"/>
                <a:gd name="T26" fmla="*/ 18 w 18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2">
                  <a:moveTo>
                    <a:pt x="18" y="2"/>
                  </a:moveTo>
                  <a:lnTo>
                    <a:pt x="18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1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3" name="Freeform 579"/>
            <p:cNvSpPr>
              <a:spLocks/>
            </p:cNvSpPr>
            <p:nvPr/>
          </p:nvSpPr>
          <p:spPr bwMode="auto">
            <a:xfrm>
              <a:off x="7734300" y="2070100"/>
              <a:ext cx="31750" cy="3175"/>
            </a:xfrm>
            <a:custGeom>
              <a:avLst/>
              <a:gdLst>
                <a:gd name="T0" fmla="*/ 2147483646 w 20"/>
                <a:gd name="T1" fmla="*/ 2147483646 h 2"/>
                <a:gd name="T2" fmla="*/ 2147483646 w 20"/>
                <a:gd name="T3" fmla="*/ 2147483646 h 2"/>
                <a:gd name="T4" fmla="*/ 2147483646 w 20"/>
                <a:gd name="T5" fmla="*/ 2147483646 h 2"/>
                <a:gd name="T6" fmla="*/ 0 w 20"/>
                <a:gd name="T7" fmla="*/ 2147483646 h 2"/>
                <a:gd name="T8" fmla="*/ 0 w 20"/>
                <a:gd name="T9" fmla="*/ 2147483646 h 2"/>
                <a:gd name="T10" fmla="*/ 2147483646 w 20"/>
                <a:gd name="T11" fmla="*/ 0 h 2"/>
                <a:gd name="T12" fmla="*/ 2147483646 w 20"/>
                <a:gd name="T13" fmla="*/ 2147483646 h 2"/>
                <a:gd name="T14" fmla="*/ 2147483646 w 20"/>
                <a:gd name="T15" fmla="*/ 2147483646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"/>
                <a:gd name="T25" fmla="*/ 0 h 2"/>
                <a:gd name="T26" fmla="*/ 20 w 20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" h="2">
                  <a:moveTo>
                    <a:pt x="20" y="2"/>
                  </a:moveTo>
                  <a:lnTo>
                    <a:pt x="20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10" y="0"/>
                  </a:lnTo>
                  <a:lnTo>
                    <a:pt x="2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4" name="Freeform 580"/>
            <p:cNvSpPr>
              <a:spLocks/>
            </p:cNvSpPr>
            <p:nvPr/>
          </p:nvSpPr>
          <p:spPr bwMode="auto">
            <a:xfrm>
              <a:off x="7702550" y="2079625"/>
              <a:ext cx="63500" cy="6350"/>
            </a:xfrm>
            <a:custGeom>
              <a:avLst/>
              <a:gdLst>
                <a:gd name="T0" fmla="*/ 2147483646 w 40"/>
                <a:gd name="T1" fmla="*/ 0 h 4"/>
                <a:gd name="T2" fmla="*/ 2147483646 w 40"/>
                <a:gd name="T3" fmla="*/ 0 h 4"/>
                <a:gd name="T4" fmla="*/ 2147483646 w 40"/>
                <a:gd name="T5" fmla="*/ 2147483646 h 4"/>
                <a:gd name="T6" fmla="*/ 2147483646 w 40"/>
                <a:gd name="T7" fmla="*/ 2147483646 h 4"/>
                <a:gd name="T8" fmla="*/ 2147483646 w 40"/>
                <a:gd name="T9" fmla="*/ 2147483646 h 4"/>
                <a:gd name="T10" fmla="*/ 2147483646 w 40"/>
                <a:gd name="T11" fmla="*/ 2147483646 h 4"/>
                <a:gd name="T12" fmla="*/ 2147483646 w 40"/>
                <a:gd name="T13" fmla="*/ 2147483646 h 4"/>
                <a:gd name="T14" fmla="*/ 0 w 40"/>
                <a:gd name="T15" fmla="*/ 2147483646 h 4"/>
                <a:gd name="T16" fmla="*/ 0 w 40"/>
                <a:gd name="T17" fmla="*/ 2147483646 h 4"/>
                <a:gd name="T18" fmla="*/ 2147483646 w 40"/>
                <a:gd name="T19" fmla="*/ 2147483646 h 4"/>
                <a:gd name="T20" fmla="*/ 2147483646 w 40"/>
                <a:gd name="T21" fmla="*/ 2147483646 h 4"/>
                <a:gd name="T22" fmla="*/ 2147483646 w 40"/>
                <a:gd name="T23" fmla="*/ 0 h 4"/>
                <a:gd name="T24" fmla="*/ 2147483646 w 40"/>
                <a:gd name="T25" fmla="*/ 0 h 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"/>
                <a:gd name="T40" fmla="*/ 0 h 4"/>
                <a:gd name="T41" fmla="*/ 40 w 40"/>
                <a:gd name="T42" fmla="*/ 4 h 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" h="4">
                  <a:moveTo>
                    <a:pt x="38" y="0"/>
                  </a:moveTo>
                  <a:lnTo>
                    <a:pt x="38" y="0"/>
                  </a:lnTo>
                  <a:lnTo>
                    <a:pt x="40" y="2"/>
                  </a:lnTo>
                  <a:lnTo>
                    <a:pt x="38" y="2"/>
                  </a:lnTo>
                  <a:lnTo>
                    <a:pt x="20" y="4"/>
                  </a:lnTo>
                  <a:lnTo>
                    <a:pt x="10" y="4"/>
                  </a:lnTo>
                  <a:lnTo>
                    <a:pt x="0" y="2"/>
                  </a:lnTo>
                  <a:lnTo>
                    <a:pt x="10" y="2"/>
                  </a:lnTo>
                  <a:lnTo>
                    <a:pt x="20" y="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5" name="Freeform 581"/>
            <p:cNvSpPr>
              <a:spLocks/>
            </p:cNvSpPr>
            <p:nvPr/>
          </p:nvSpPr>
          <p:spPr bwMode="auto">
            <a:xfrm>
              <a:off x="7702550" y="2057400"/>
              <a:ext cx="25400" cy="19050"/>
            </a:xfrm>
            <a:custGeom>
              <a:avLst/>
              <a:gdLst>
                <a:gd name="T0" fmla="*/ 2147483646 w 16"/>
                <a:gd name="T1" fmla="*/ 2147483646 h 12"/>
                <a:gd name="T2" fmla="*/ 2147483646 w 16"/>
                <a:gd name="T3" fmla="*/ 2147483646 h 12"/>
                <a:gd name="T4" fmla="*/ 2147483646 w 16"/>
                <a:gd name="T5" fmla="*/ 2147483646 h 12"/>
                <a:gd name="T6" fmla="*/ 2147483646 w 16"/>
                <a:gd name="T7" fmla="*/ 2147483646 h 12"/>
                <a:gd name="T8" fmla="*/ 2147483646 w 16"/>
                <a:gd name="T9" fmla="*/ 2147483646 h 12"/>
                <a:gd name="T10" fmla="*/ 2147483646 w 16"/>
                <a:gd name="T11" fmla="*/ 2147483646 h 12"/>
                <a:gd name="T12" fmla="*/ 2147483646 w 16"/>
                <a:gd name="T13" fmla="*/ 2147483646 h 12"/>
                <a:gd name="T14" fmla="*/ 2147483646 w 16"/>
                <a:gd name="T15" fmla="*/ 2147483646 h 12"/>
                <a:gd name="T16" fmla="*/ 2147483646 w 16"/>
                <a:gd name="T17" fmla="*/ 2147483646 h 12"/>
                <a:gd name="T18" fmla="*/ 2147483646 w 16"/>
                <a:gd name="T19" fmla="*/ 2147483646 h 12"/>
                <a:gd name="T20" fmla="*/ 2147483646 w 16"/>
                <a:gd name="T21" fmla="*/ 2147483646 h 12"/>
                <a:gd name="T22" fmla="*/ 2147483646 w 16"/>
                <a:gd name="T23" fmla="*/ 2147483646 h 12"/>
                <a:gd name="T24" fmla="*/ 2147483646 w 16"/>
                <a:gd name="T25" fmla="*/ 2147483646 h 12"/>
                <a:gd name="T26" fmla="*/ 2147483646 w 16"/>
                <a:gd name="T27" fmla="*/ 2147483646 h 12"/>
                <a:gd name="T28" fmla="*/ 2147483646 w 16"/>
                <a:gd name="T29" fmla="*/ 2147483646 h 12"/>
                <a:gd name="T30" fmla="*/ 2147483646 w 16"/>
                <a:gd name="T31" fmla="*/ 2147483646 h 12"/>
                <a:gd name="T32" fmla="*/ 0 w 16"/>
                <a:gd name="T33" fmla="*/ 2147483646 h 12"/>
                <a:gd name="T34" fmla="*/ 0 w 16"/>
                <a:gd name="T35" fmla="*/ 2147483646 h 12"/>
                <a:gd name="T36" fmla="*/ 2147483646 w 16"/>
                <a:gd name="T37" fmla="*/ 0 h 12"/>
                <a:gd name="T38" fmla="*/ 2147483646 w 16"/>
                <a:gd name="T39" fmla="*/ 0 h 12"/>
                <a:gd name="T40" fmla="*/ 2147483646 w 16"/>
                <a:gd name="T41" fmla="*/ 0 h 12"/>
                <a:gd name="T42" fmla="*/ 2147483646 w 16"/>
                <a:gd name="T43" fmla="*/ 2147483646 h 12"/>
                <a:gd name="T44" fmla="*/ 2147483646 w 16"/>
                <a:gd name="T45" fmla="*/ 2147483646 h 12"/>
                <a:gd name="T46" fmla="*/ 2147483646 w 16"/>
                <a:gd name="T47" fmla="*/ 2147483646 h 12"/>
                <a:gd name="T48" fmla="*/ 2147483646 w 16"/>
                <a:gd name="T49" fmla="*/ 2147483646 h 12"/>
                <a:gd name="T50" fmla="*/ 2147483646 w 16"/>
                <a:gd name="T51" fmla="*/ 2147483646 h 12"/>
                <a:gd name="T52" fmla="*/ 2147483646 w 16"/>
                <a:gd name="T53" fmla="*/ 2147483646 h 12"/>
                <a:gd name="T54" fmla="*/ 2147483646 w 16"/>
                <a:gd name="T55" fmla="*/ 2147483646 h 12"/>
                <a:gd name="T56" fmla="*/ 2147483646 w 16"/>
                <a:gd name="T57" fmla="*/ 0 h 12"/>
                <a:gd name="T58" fmla="*/ 2147483646 w 16"/>
                <a:gd name="T59" fmla="*/ 0 h 12"/>
                <a:gd name="T60" fmla="*/ 2147483646 w 16"/>
                <a:gd name="T61" fmla="*/ 2147483646 h 12"/>
                <a:gd name="T62" fmla="*/ 2147483646 w 16"/>
                <a:gd name="T63" fmla="*/ 2147483646 h 12"/>
                <a:gd name="T64" fmla="*/ 2147483646 w 16"/>
                <a:gd name="T65" fmla="*/ 2147483646 h 12"/>
                <a:gd name="T66" fmla="*/ 2147483646 w 16"/>
                <a:gd name="T67" fmla="*/ 2147483646 h 12"/>
                <a:gd name="T68" fmla="*/ 2147483646 w 16"/>
                <a:gd name="T69" fmla="*/ 2147483646 h 1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6"/>
                <a:gd name="T106" fmla="*/ 0 h 12"/>
                <a:gd name="T107" fmla="*/ 16 w 16"/>
                <a:gd name="T108" fmla="*/ 12 h 1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6" h="12">
                  <a:moveTo>
                    <a:pt x="16" y="12"/>
                  </a:moveTo>
                  <a:lnTo>
                    <a:pt x="16" y="12"/>
                  </a:lnTo>
                  <a:lnTo>
                    <a:pt x="14" y="10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12" y="6"/>
                  </a:lnTo>
                  <a:lnTo>
                    <a:pt x="12" y="8"/>
                  </a:lnTo>
                  <a:lnTo>
                    <a:pt x="8" y="12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2" y="8"/>
                  </a:lnTo>
                  <a:lnTo>
                    <a:pt x="0" y="6"/>
                  </a:lnTo>
                  <a:lnTo>
                    <a:pt x="0" y="2"/>
                  </a:lnTo>
                  <a:lnTo>
                    <a:pt x="2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2" y="8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8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6" y="8"/>
                  </a:lnTo>
                  <a:lnTo>
                    <a:pt x="16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6" name="Freeform 582"/>
            <p:cNvSpPr>
              <a:spLocks/>
            </p:cNvSpPr>
            <p:nvPr/>
          </p:nvSpPr>
          <p:spPr bwMode="auto">
            <a:xfrm>
              <a:off x="7737475" y="2089150"/>
              <a:ext cx="28575" cy="6350"/>
            </a:xfrm>
            <a:custGeom>
              <a:avLst/>
              <a:gdLst>
                <a:gd name="T0" fmla="*/ 2147483646 w 18"/>
                <a:gd name="T1" fmla="*/ 0 h 4"/>
                <a:gd name="T2" fmla="*/ 2147483646 w 18"/>
                <a:gd name="T3" fmla="*/ 0 h 4"/>
                <a:gd name="T4" fmla="*/ 2147483646 w 18"/>
                <a:gd name="T5" fmla="*/ 2147483646 h 4"/>
                <a:gd name="T6" fmla="*/ 2147483646 w 18"/>
                <a:gd name="T7" fmla="*/ 2147483646 h 4"/>
                <a:gd name="T8" fmla="*/ 2147483646 w 18"/>
                <a:gd name="T9" fmla="*/ 2147483646 h 4"/>
                <a:gd name="T10" fmla="*/ 2147483646 w 18"/>
                <a:gd name="T11" fmla="*/ 2147483646 h 4"/>
                <a:gd name="T12" fmla="*/ 2147483646 w 18"/>
                <a:gd name="T13" fmla="*/ 2147483646 h 4"/>
                <a:gd name="T14" fmla="*/ 2147483646 w 18"/>
                <a:gd name="T15" fmla="*/ 2147483646 h 4"/>
                <a:gd name="T16" fmla="*/ 0 w 18"/>
                <a:gd name="T17" fmla="*/ 2147483646 h 4"/>
                <a:gd name="T18" fmla="*/ 0 w 18"/>
                <a:gd name="T19" fmla="*/ 2147483646 h 4"/>
                <a:gd name="T20" fmla="*/ 2147483646 w 18"/>
                <a:gd name="T21" fmla="*/ 2147483646 h 4"/>
                <a:gd name="T22" fmla="*/ 2147483646 w 18"/>
                <a:gd name="T23" fmla="*/ 2147483646 h 4"/>
                <a:gd name="T24" fmla="*/ 2147483646 w 18"/>
                <a:gd name="T25" fmla="*/ 2147483646 h 4"/>
                <a:gd name="T26" fmla="*/ 2147483646 w 18"/>
                <a:gd name="T27" fmla="*/ 0 h 4"/>
                <a:gd name="T28" fmla="*/ 2147483646 w 18"/>
                <a:gd name="T29" fmla="*/ 0 h 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8"/>
                <a:gd name="T46" fmla="*/ 0 h 4"/>
                <a:gd name="T47" fmla="*/ 18 w 18"/>
                <a:gd name="T48" fmla="*/ 4 h 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8" h="4">
                  <a:moveTo>
                    <a:pt x="16" y="0"/>
                  </a:moveTo>
                  <a:lnTo>
                    <a:pt x="16" y="0"/>
                  </a:lnTo>
                  <a:lnTo>
                    <a:pt x="18" y="2"/>
                  </a:lnTo>
                  <a:lnTo>
                    <a:pt x="16" y="4"/>
                  </a:lnTo>
                  <a:lnTo>
                    <a:pt x="12" y="2"/>
                  </a:lnTo>
                  <a:lnTo>
                    <a:pt x="8" y="4"/>
                  </a:lnTo>
                  <a:lnTo>
                    <a:pt x="4" y="4"/>
                  </a:lnTo>
                  <a:lnTo>
                    <a:pt x="0" y="2"/>
                  </a:lnTo>
                  <a:lnTo>
                    <a:pt x="4" y="2"/>
                  </a:lnTo>
                  <a:lnTo>
                    <a:pt x="8" y="2"/>
                  </a:lnTo>
                  <a:lnTo>
                    <a:pt x="12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7" name="Freeform 583"/>
            <p:cNvSpPr>
              <a:spLocks/>
            </p:cNvSpPr>
            <p:nvPr/>
          </p:nvSpPr>
          <p:spPr bwMode="auto">
            <a:xfrm>
              <a:off x="7737475" y="2101850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0 w 18"/>
                <a:gd name="T7" fmla="*/ 0 h 2"/>
                <a:gd name="T8" fmla="*/ 0 w 18"/>
                <a:gd name="T9" fmla="*/ 0 h 2"/>
                <a:gd name="T10" fmla="*/ 2147483646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2"/>
                <a:gd name="T26" fmla="*/ 18 w 18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8" name="Freeform 584"/>
            <p:cNvSpPr>
              <a:spLocks/>
            </p:cNvSpPr>
            <p:nvPr/>
          </p:nvSpPr>
          <p:spPr bwMode="auto">
            <a:xfrm>
              <a:off x="7737475" y="2111375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0 w 16"/>
                <a:gd name="T9" fmla="*/ 2147483646 h 2"/>
                <a:gd name="T10" fmla="*/ 0 w 16"/>
                <a:gd name="T11" fmla="*/ 2147483646 h 2"/>
                <a:gd name="T12" fmla="*/ 2147483646 w 16"/>
                <a:gd name="T13" fmla="*/ 0 h 2"/>
                <a:gd name="T14" fmla="*/ 2147483646 w 16"/>
                <a:gd name="T15" fmla="*/ 0 h 2"/>
                <a:gd name="T16" fmla="*/ 2147483646 w 16"/>
                <a:gd name="T17" fmla="*/ 0 h 2"/>
                <a:gd name="T18" fmla="*/ 2147483646 w 16"/>
                <a:gd name="T19" fmla="*/ 0 h 2"/>
                <a:gd name="T20" fmla="*/ 2147483646 w 16"/>
                <a:gd name="T21" fmla="*/ 0 h 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2"/>
                <a:gd name="T35" fmla="*/ 16 w 16"/>
                <a:gd name="T36" fmla="*/ 2 h 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9" name="Freeform 585"/>
            <p:cNvSpPr>
              <a:spLocks/>
            </p:cNvSpPr>
            <p:nvPr/>
          </p:nvSpPr>
          <p:spPr bwMode="auto">
            <a:xfrm>
              <a:off x="7737475" y="2120900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0 w 18"/>
                <a:gd name="T7" fmla="*/ 0 h 2"/>
                <a:gd name="T8" fmla="*/ 0 w 18"/>
                <a:gd name="T9" fmla="*/ 0 h 2"/>
                <a:gd name="T10" fmla="*/ 2147483646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2"/>
                <a:gd name="T26" fmla="*/ 18 w 18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0" name="Freeform 586"/>
            <p:cNvSpPr>
              <a:spLocks/>
            </p:cNvSpPr>
            <p:nvPr/>
          </p:nvSpPr>
          <p:spPr bwMode="auto">
            <a:xfrm>
              <a:off x="7712075" y="2130425"/>
              <a:ext cx="50800" cy="6350"/>
            </a:xfrm>
            <a:custGeom>
              <a:avLst/>
              <a:gdLst>
                <a:gd name="T0" fmla="*/ 2147483646 w 32"/>
                <a:gd name="T1" fmla="*/ 0 h 4"/>
                <a:gd name="T2" fmla="*/ 2147483646 w 32"/>
                <a:gd name="T3" fmla="*/ 0 h 4"/>
                <a:gd name="T4" fmla="*/ 2147483646 w 32"/>
                <a:gd name="T5" fmla="*/ 2147483646 h 4"/>
                <a:gd name="T6" fmla="*/ 2147483646 w 32"/>
                <a:gd name="T7" fmla="*/ 2147483646 h 4"/>
                <a:gd name="T8" fmla="*/ 2147483646 w 32"/>
                <a:gd name="T9" fmla="*/ 2147483646 h 4"/>
                <a:gd name="T10" fmla="*/ 2147483646 w 32"/>
                <a:gd name="T11" fmla="*/ 2147483646 h 4"/>
                <a:gd name="T12" fmla="*/ 2147483646 w 32"/>
                <a:gd name="T13" fmla="*/ 2147483646 h 4"/>
                <a:gd name="T14" fmla="*/ 0 w 32"/>
                <a:gd name="T15" fmla="*/ 2147483646 h 4"/>
                <a:gd name="T16" fmla="*/ 0 w 32"/>
                <a:gd name="T17" fmla="*/ 2147483646 h 4"/>
                <a:gd name="T18" fmla="*/ 2147483646 w 32"/>
                <a:gd name="T19" fmla="*/ 0 h 4"/>
                <a:gd name="T20" fmla="*/ 2147483646 w 32"/>
                <a:gd name="T21" fmla="*/ 0 h 4"/>
                <a:gd name="T22" fmla="*/ 2147483646 w 32"/>
                <a:gd name="T23" fmla="*/ 0 h 4"/>
                <a:gd name="T24" fmla="*/ 2147483646 w 32"/>
                <a:gd name="T25" fmla="*/ 0 h 4"/>
                <a:gd name="T26" fmla="*/ 2147483646 w 32"/>
                <a:gd name="T27" fmla="*/ 0 h 4"/>
                <a:gd name="T28" fmla="*/ 2147483646 w 32"/>
                <a:gd name="T29" fmla="*/ 0 h 4"/>
                <a:gd name="T30" fmla="*/ 2147483646 w 32"/>
                <a:gd name="T31" fmla="*/ 0 h 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2"/>
                <a:gd name="T49" fmla="*/ 0 h 4"/>
                <a:gd name="T50" fmla="*/ 32 w 32"/>
                <a:gd name="T51" fmla="*/ 4 h 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2" h="4">
                  <a:moveTo>
                    <a:pt x="32" y="0"/>
                  </a:moveTo>
                  <a:lnTo>
                    <a:pt x="32" y="0"/>
                  </a:lnTo>
                  <a:lnTo>
                    <a:pt x="32" y="2"/>
                  </a:lnTo>
                  <a:lnTo>
                    <a:pt x="24" y="2"/>
                  </a:lnTo>
                  <a:lnTo>
                    <a:pt x="16" y="2"/>
                  </a:lnTo>
                  <a:lnTo>
                    <a:pt x="8" y="4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6" y="0"/>
                  </a:lnTo>
                  <a:lnTo>
                    <a:pt x="24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1" name="Freeform 587"/>
            <p:cNvSpPr>
              <a:spLocks/>
            </p:cNvSpPr>
            <p:nvPr/>
          </p:nvSpPr>
          <p:spPr bwMode="auto">
            <a:xfrm>
              <a:off x="7737475" y="213995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2147483646 w 16"/>
                <a:gd name="T9" fmla="*/ 2147483646 h 2"/>
                <a:gd name="T10" fmla="*/ 2147483646 w 16"/>
                <a:gd name="T11" fmla="*/ 2147483646 h 2"/>
                <a:gd name="T12" fmla="*/ 2147483646 w 16"/>
                <a:gd name="T13" fmla="*/ 2147483646 h 2"/>
                <a:gd name="T14" fmla="*/ 0 w 16"/>
                <a:gd name="T15" fmla="*/ 2147483646 h 2"/>
                <a:gd name="T16" fmla="*/ 0 w 16"/>
                <a:gd name="T17" fmla="*/ 2147483646 h 2"/>
                <a:gd name="T18" fmla="*/ 2147483646 w 16"/>
                <a:gd name="T19" fmla="*/ 0 h 2"/>
                <a:gd name="T20" fmla="*/ 2147483646 w 16"/>
                <a:gd name="T21" fmla="*/ 0 h 2"/>
                <a:gd name="T22" fmla="*/ 2147483646 w 16"/>
                <a:gd name="T23" fmla="*/ 0 h 2"/>
                <a:gd name="T24" fmla="*/ 2147483646 w 16"/>
                <a:gd name="T25" fmla="*/ 0 h 2"/>
                <a:gd name="T26" fmla="*/ 2147483646 w 16"/>
                <a:gd name="T27" fmla="*/ 0 h 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6"/>
                <a:gd name="T43" fmla="*/ 0 h 2"/>
                <a:gd name="T44" fmla="*/ 16 w 16"/>
                <a:gd name="T45" fmla="*/ 2 h 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6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2" name="Freeform 588"/>
            <p:cNvSpPr>
              <a:spLocks/>
            </p:cNvSpPr>
            <p:nvPr/>
          </p:nvSpPr>
          <p:spPr bwMode="auto">
            <a:xfrm>
              <a:off x="7737475" y="2149475"/>
              <a:ext cx="28575" cy="3175"/>
            </a:xfrm>
            <a:custGeom>
              <a:avLst/>
              <a:gdLst>
                <a:gd name="T0" fmla="*/ 2147483646 w 18"/>
                <a:gd name="T1" fmla="*/ 2147483646 h 2"/>
                <a:gd name="T2" fmla="*/ 2147483646 w 18"/>
                <a:gd name="T3" fmla="*/ 2147483646 h 2"/>
                <a:gd name="T4" fmla="*/ 2147483646 w 18"/>
                <a:gd name="T5" fmla="*/ 2147483646 h 2"/>
                <a:gd name="T6" fmla="*/ 2147483646 w 18"/>
                <a:gd name="T7" fmla="*/ 2147483646 h 2"/>
                <a:gd name="T8" fmla="*/ 0 w 18"/>
                <a:gd name="T9" fmla="*/ 2147483646 h 2"/>
                <a:gd name="T10" fmla="*/ 0 w 18"/>
                <a:gd name="T11" fmla="*/ 2147483646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2147483646 h 2"/>
                <a:gd name="T18" fmla="*/ 2147483646 w 18"/>
                <a:gd name="T19" fmla="*/ 2147483646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"/>
                <a:gd name="T31" fmla="*/ 0 h 2"/>
                <a:gd name="T32" fmla="*/ 18 w 18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" h="2">
                  <a:moveTo>
                    <a:pt x="18" y="2"/>
                  </a:moveTo>
                  <a:lnTo>
                    <a:pt x="18" y="2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3" name="Freeform 589"/>
            <p:cNvSpPr>
              <a:spLocks/>
            </p:cNvSpPr>
            <p:nvPr/>
          </p:nvSpPr>
          <p:spPr bwMode="auto">
            <a:xfrm>
              <a:off x="7737475" y="216217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2147483646 w 18"/>
                <a:gd name="T7" fmla="*/ 2147483646 h 2"/>
                <a:gd name="T8" fmla="*/ 0 w 18"/>
                <a:gd name="T9" fmla="*/ 2147483646 h 2"/>
                <a:gd name="T10" fmla="*/ 0 w 18"/>
                <a:gd name="T11" fmla="*/ 2147483646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2147483646 w 18"/>
                <a:gd name="T19" fmla="*/ 0 h 2"/>
                <a:gd name="T20" fmla="*/ 2147483646 w 18"/>
                <a:gd name="T21" fmla="*/ 0 h 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2"/>
                <a:gd name="T35" fmla="*/ 18 w 18"/>
                <a:gd name="T36" fmla="*/ 2 h 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4" name="Freeform 590"/>
            <p:cNvSpPr>
              <a:spLocks/>
            </p:cNvSpPr>
            <p:nvPr/>
          </p:nvSpPr>
          <p:spPr bwMode="auto">
            <a:xfrm>
              <a:off x="7737475" y="2171700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0 w 18"/>
                <a:gd name="T7" fmla="*/ 0 h 2"/>
                <a:gd name="T8" fmla="*/ 0 w 18"/>
                <a:gd name="T9" fmla="*/ 0 h 2"/>
                <a:gd name="T10" fmla="*/ 2147483646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2"/>
                <a:gd name="T26" fmla="*/ 18 w 18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5" name="Freeform 591"/>
            <p:cNvSpPr>
              <a:spLocks/>
            </p:cNvSpPr>
            <p:nvPr/>
          </p:nvSpPr>
          <p:spPr bwMode="auto">
            <a:xfrm>
              <a:off x="7705725" y="2181225"/>
              <a:ext cx="60325" cy="3175"/>
            </a:xfrm>
            <a:custGeom>
              <a:avLst/>
              <a:gdLst>
                <a:gd name="T0" fmla="*/ 2147483646 w 38"/>
                <a:gd name="T1" fmla="*/ 0 h 2"/>
                <a:gd name="T2" fmla="*/ 2147483646 w 38"/>
                <a:gd name="T3" fmla="*/ 0 h 2"/>
                <a:gd name="T4" fmla="*/ 2147483646 w 38"/>
                <a:gd name="T5" fmla="*/ 0 h 2"/>
                <a:gd name="T6" fmla="*/ 2147483646 w 38"/>
                <a:gd name="T7" fmla="*/ 2147483646 h 2"/>
                <a:gd name="T8" fmla="*/ 2147483646 w 38"/>
                <a:gd name="T9" fmla="*/ 2147483646 h 2"/>
                <a:gd name="T10" fmla="*/ 2147483646 w 38"/>
                <a:gd name="T11" fmla="*/ 2147483646 h 2"/>
                <a:gd name="T12" fmla="*/ 0 w 38"/>
                <a:gd name="T13" fmla="*/ 2147483646 h 2"/>
                <a:gd name="T14" fmla="*/ 0 w 38"/>
                <a:gd name="T15" fmla="*/ 2147483646 h 2"/>
                <a:gd name="T16" fmla="*/ 2147483646 w 38"/>
                <a:gd name="T17" fmla="*/ 0 h 2"/>
                <a:gd name="T18" fmla="*/ 2147483646 w 38"/>
                <a:gd name="T19" fmla="*/ 0 h 2"/>
                <a:gd name="T20" fmla="*/ 2147483646 w 38"/>
                <a:gd name="T21" fmla="*/ 0 h 2"/>
                <a:gd name="T22" fmla="*/ 2147483646 w 38"/>
                <a:gd name="T23" fmla="*/ 0 h 2"/>
                <a:gd name="T24" fmla="*/ 2147483646 w 38"/>
                <a:gd name="T25" fmla="*/ 0 h 2"/>
                <a:gd name="T26" fmla="*/ 2147483646 w 38"/>
                <a:gd name="T27" fmla="*/ 0 h 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8"/>
                <a:gd name="T43" fmla="*/ 0 h 2"/>
                <a:gd name="T44" fmla="*/ 38 w 38"/>
                <a:gd name="T45" fmla="*/ 2 h 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8" h="2">
                  <a:moveTo>
                    <a:pt x="38" y="0"/>
                  </a:moveTo>
                  <a:lnTo>
                    <a:pt x="38" y="0"/>
                  </a:lnTo>
                  <a:lnTo>
                    <a:pt x="36" y="2"/>
                  </a:lnTo>
                  <a:lnTo>
                    <a:pt x="18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8" y="0"/>
                  </a:lnTo>
                  <a:lnTo>
                    <a:pt x="1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6" name="Freeform 592"/>
            <p:cNvSpPr>
              <a:spLocks noEditPoints="1"/>
            </p:cNvSpPr>
            <p:nvPr/>
          </p:nvSpPr>
          <p:spPr bwMode="auto">
            <a:xfrm>
              <a:off x="7702550" y="2155825"/>
              <a:ext cx="28575" cy="19050"/>
            </a:xfrm>
            <a:custGeom>
              <a:avLst/>
              <a:gdLst>
                <a:gd name="T0" fmla="*/ 2147483646 w 18"/>
                <a:gd name="T1" fmla="*/ 2147483646 h 12"/>
                <a:gd name="T2" fmla="*/ 2147483646 w 18"/>
                <a:gd name="T3" fmla="*/ 2147483646 h 12"/>
                <a:gd name="T4" fmla="*/ 2147483646 w 18"/>
                <a:gd name="T5" fmla="*/ 2147483646 h 12"/>
                <a:gd name="T6" fmla="*/ 2147483646 w 18"/>
                <a:gd name="T7" fmla="*/ 2147483646 h 12"/>
                <a:gd name="T8" fmla="*/ 2147483646 w 18"/>
                <a:gd name="T9" fmla="*/ 2147483646 h 12"/>
                <a:gd name="T10" fmla="*/ 2147483646 w 18"/>
                <a:gd name="T11" fmla="*/ 2147483646 h 12"/>
                <a:gd name="T12" fmla="*/ 2147483646 w 18"/>
                <a:gd name="T13" fmla="*/ 2147483646 h 12"/>
                <a:gd name="T14" fmla="*/ 2147483646 w 18"/>
                <a:gd name="T15" fmla="*/ 2147483646 h 12"/>
                <a:gd name="T16" fmla="*/ 2147483646 w 18"/>
                <a:gd name="T17" fmla="*/ 2147483646 h 12"/>
                <a:gd name="T18" fmla="*/ 2147483646 w 18"/>
                <a:gd name="T19" fmla="*/ 2147483646 h 12"/>
                <a:gd name="T20" fmla="*/ 2147483646 w 18"/>
                <a:gd name="T21" fmla="*/ 2147483646 h 12"/>
                <a:gd name="T22" fmla="*/ 2147483646 w 18"/>
                <a:gd name="T23" fmla="*/ 2147483646 h 12"/>
                <a:gd name="T24" fmla="*/ 0 w 18"/>
                <a:gd name="T25" fmla="*/ 2147483646 h 12"/>
                <a:gd name="T26" fmla="*/ 2147483646 w 18"/>
                <a:gd name="T27" fmla="*/ 2147483646 h 12"/>
                <a:gd name="T28" fmla="*/ 2147483646 w 18"/>
                <a:gd name="T29" fmla="*/ 2147483646 h 12"/>
                <a:gd name="T30" fmla="*/ 2147483646 w 18"/>
                <a:gd name="T31" fmla="*/ 0 h 12"/>
                <a:gd name="T32" fmla="*/ 2147483646 w 18"/>
                <a:gd name="T33" fmla="*/ 0 h 12"/>
                <a:gd name="T34" fmla="*/ 2147483646 w 18"/>
                <a:gd name="T35" fmla="*/ 2147483646 h 12"/>
                <a:gd name="T36" fmla="*/ 2147483646 w 18"/>
                <a:gd name="T37" fmla="*/ 2147483646 h 12"/>
                <a:gd name="T38" fmla="*/ 2147483646 w 18"/>
                <a:gd name="T39" fmla="*/ 2147483646 h 12"/>
                <a:gd name="T40" fmla="*/ 2147483646 w 18"/>
                <a:gd name="T41" fmla="*/ 2147483646 h 12"/>
                <a:gd name="T42" fmla="*/ 2147483646 w 18"/>
                <a:gd name="T43" fmla="*/ 2147483646 h 12"/>
                <a:gd name="T44" fmla="*/ 2147483646 w 18"/>
                <a:gd name="T45" fmla="*/ 2147483646 h 12"/>
                <a:gd name="T46" fmla="*/ 2147483646 w 18"/>
                <a:gd name="T47" fmla="*/ 2147483646 h 12"/>
                <a:gd name="T48" fmla="*/ 2147483646 w 18"/>
                <a:gd name="T49" fmla="*/ 2147483646 h 12"/>
                <a:gd name="T50" fmla="*/ 2147483646 w 18"/>
                <a:gd name="T51" fmla="*/ 2147483646 h 12"/>
                <a:gd name="T52" fmla="*/ 2147483646 w 18"/>
                <a:gd name="T53" fmla="*/ 2147483646 h 12"/>
                <a:gd name="T54" fmla="*/ 2147483646 w 18"/>
                <a:gd name="T55" fmla="*/ 2147483646 h 12"/>
                <a:gd name="T56" fmla="*/ 2147483646 w 18"/>
                <a:gd name="T57" fmla="*/ 2147483646 h 12"/>
                <a:gd name="T58" fmla="*/ 2147483646 w 18"/>
                <a:gd name="T59" fmla="*/ 2147483646 h 12"/>
                <a:gd name="T60" fmla="*/ 2147483646 w 18"/>
                <a:gd name="T61" fmla="*/ 2147483646 h 12"/>
                <a:gd name="T62" fmla="*/ 2147483646 w 18"/>
                <a:gd name="T63" fmla="*/ 2147483646 h 12"/>
                <a:gd name="T64" fmla="*/ 2147483646 w 18"/>
                <a:gd name="T65" fmla="*/ 2147483646 h 12"/>
                <a:gd name="T66" fmla="*/ 2147483646 w 18"/>
                <a:gd name="T67" fmla="*/ 2147483646 h 1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8"/>
                <a:gd name="T103" fmla="*/ 0 h 12"/>
                <a:gd name="T104" fmla="*/ 18 w 18"/>
                <a:gd name="T105" fmla="*/ 12 h 1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8" h="12">
                  <a:moveTo>
                    <a:pt x="12" y="12"/>
                  </a:moveTo>
                  <a:lnTo>
                    <a:pt x="12" y="12"/>
                  </a:lnTo>
                  <a:lnTo>
                    <a:pt x="14" y="8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0" y="2"/>
                  </a:lnTo>
                  <a:lnTo>
                    <a:pt x="10" y="6"/>
                  </a:lnTo>
                  <a:lnTo>
                    <a:pt x="10" y="10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8"/>
                  </a:lnTo>
                  <a:lnTo>
                    <a:pt x="16" y="10"/>
                  </a:lnTo>
                  <a:lnTo>
                    <a:pt x="12" y="12"/>
                  </a:lnTo>
                  <a:close/>
                  <a:moveTo>
                    <a:pt x="2" y="6"/>
                  </a:moveTo>
                  <a:lnTo>
                    <a:pt x="2" y="6"/>
                  </a:lnTo>
                  <a:lnTo>
                    <a:pt x="4" y="10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8" y="6"/>
                  </a:lnTo>
                  <a:lnTo>
                    <a:pt x="8" y="4"/>
                  </a:lnTo>
                  <a:lnTo>
                    <a:pt x="6" y="4"/>
                  </a:lnTo>
                  <a:lnTo>
                    <a:pt x="4" y="4"/>
                  </a:lnTo>
                  <a:lnTo>
                    <a:pt x="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7" name="Freeform 593"/>
            <p:cNvSpPr>
              <a:spLocks/>
            </p:cNvSpPr>
            <p:nvPr/>
          </p:nvSpPr>
          <p:spPr bwMode="auto">
            <a:xfrm>
              <a:off x="7737475" y="2187575"/>
              <a:ext cx="28575" cy="3175"/>
            </a:xfrm>
            <a:custGeom>
              <a:avLst/>
              <a:gdLst>
                <a:gd name="T0" fmla="*/ 2147483646 w 18"/>
                <a:gd name="T1" fmla="*/ 2147483646 h 2"/>
                <a:gd name="T2" fmla="*/ 2147483646 w 18"/>
                <a:gd name="T3" fmla="*/ 2147483646 h 2"/>
                <a:gd name="T4" fmla="*/ 2147483646 w 18"/>
                <a:gd name="T5" fmla="*/ 2147483646 h 2"/>
                <a:gd name="T6" fmla="*/ 0 w 18"/>
                <a:gd name="T7" fmla="*/ 2147483646 h 2"/>
                <a:gd name="T8" fmla="*/ 0 w 18"/>
                <a:gd name="T9" fmla="*/ 2147483646 h 2"/>
                <a:gd name="T10" fmla="*/ 2147483646 w 18"/>
                <a:gd name="T11" fmla="*/ 0 h 2"/>
                <a:gd name="T12" fmla="*/ 2147483646 w 18"/>
                <a:gd name="T13" fmla="*/ 0 h 2"/>
                <a:gd name="T14" fmla="*/ 2147483646 w 18"/>
                <a:gd name="T15" fmla="*/ 2147483646 h 2"/>
                <a:gd name="T16" fmla="*/ 2147483646 w 18"/>
                <a:gd name="T17" fmla="*/ 2147483646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"/>
                <a:gd name="T29" fmla="*/ 18 w 18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">
                  <a:moveTo>
                    <a:pt x="18" y="2"/>
                  </a:moveTo>
                  <a:lnTo>
                    <a:pt x="18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8" name="Freeform 594"/>
            <p:cNvSpPr>
              <a:spLocks/>
            </p:cNvSpPr>
            <p:nvPr/>
          </p:nvSpPr>
          <p:spPr bwMode="auto">
            <a:xfrm>
              <a:off x="7737475" y="220027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0 w 18"/>
                <a:gd name="T7" fmla="*/ 0 h 2"/>
                <a:gd name="T8" fmla="*/ 0 w 18"/>
                <a:gd name="T9" fmla="*/ 0 h 2"/>
                <a:gd name="T10" fmla="*/ 2147483646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2"/>
                <a:gd name="T26" fmla="*/ 18 w 18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9" name="Freeform 595"/>
            <p:cNvSpPr>
              <a:spLocks/>
            </p:cNvSpPr>
            <p:nvPr/>
          </p:nvSpPr>
          <p:spPr bwMode="auto">
            <a:xfrm>
              <a:off x="7737475" y="2209800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0 w 18"/>
                <a:gd name="T7" fmla="*/ 2147483646 h 2"/>
                <a:gd name="T8" fmla="*/ 0 w 18"/>
                <a:gd name="T9" fmla="*/ 2147483646 h 2"/>
                <a:gd name="T10" fmla="*/ 2147483646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2"/>
                <a:gd name="T26" fmla="*/ 18 w 18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8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50" name="Freeform 596"/>
            <p:cNvSpPr>
              <a:spLocks/>
            </p:cNvSpPr>
            <p:nvPr/>
          </p:nvSpPr>
          <p:spPr bwMode="auto">
            <a:xfrm>
              <a:off x="7737475" y="2219325"/>
              <a:ext cx="28575" cy="3175"/>
            </a:xfrm>
            <a:custGeom>
              <a:avLst/>
              <a:gdLst>
                <a:gd name="T0" fmla="*/ 2147483646 w 18"/>
                <a:gd name="T1" fmla="*/ 2147483646 h 2"/>
                <a:gd name="T2" fmla="*/ 2147483646 w 18"/>
                <a:gd name="T3" fmla="*/ 2147483646 h 2"/>
                <a:gd name="T4" fmla="*/ 2147483646 w 18"/>
                <a:gd name="T5" fmla="*/ 2147483646 h 2"/>
                <a:gd name="T6" fmla="*/ 0 w 18"/>
                <a:gd name="T7" fmla="*/ 2147483646 h 2"/>
                <a:gd name="T8" fmla="*/ 0 w 18"/>
                <a:gd name="T9" fmla="*/ 2147483646 h 2"/>
                <a:gd name="T10" fmla="*/ 2147483646 w 18"/>
                <a:gd name="T11" fmla="*/ 0 h 2"/>
                <a:gd name="T12" fmla="*/ 2147483646 w 18"/>
                <a:gd name="T13" fmla="*/ 2147483646 h 2"/>
                <a:gd name="T14" fmla="*/ 2147483646 w 18"/>
                <a:gd name="T15" fmla="*/ 2147483646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2"/>
                <a:gd name="T26" fmla="*/ 18 w 18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2">
                  <a:moveTo>
                    <a:pt x="18" y="2"/>
                  </a:moveTo>
                  <a:lnTo>
                    <a:pt x="18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1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51" name="Freeform 597"/>
            <p:cNvSpPr>
              <a:spLocks/>
            </p:cNvSpPr>
            <p:nvPr/>
          </p:nvSpPr>
          <p:spPr bwMode="auto">
            <a:xfrm>
              <a:off x="7715250" y="2228850"/>
              <a:ext cx="50800" cy="3175"/>
            </a:xfrm>
            <a:custGeom>
              <a:avLst/>
              <a:gdLst>
                <a:gd name="T0" fmla="*/ 2147483646 w 32"/>
                <a:gd name="T1" fmla="*/ 0 h 2"/>
                <a:gd name="T2" fmla="*/ 2147483646 w 32"/>
                <a:gd name="T3" fmla="*/ 0 h 2"/>
                <a:gd name="T4" fmla="*/ 2147483646 w 32"/>
                <a:gd name="T5" fmla="*/ 2147483646 h 2"/>
                <a:gd name="T6" fmla="*/ 2147483646 w 32"/>
                <a:gd name="T7" fmla="*/ 2147483646 h 2"/>
                <a:gd name="T8" fmla="*/ 2147483646 w 32"/>
                <a:gd name="T9" fmla="*/ 2147483646 h 2"/>
                <a:gd name="T10" fmla="*/ 2147483646 w 32"/>
                <a:gd name="T11" fmla="*/ 2147483646 h 2"/>
                <a:gd name="T12" fmla="*/ 2147483646 w 32"/>
                <a:gd name="T13" fmla="*/ 2147483646 h 2"/>
                <a:gd name="T14" fmla="*/ 2147483646 w 32"/>
                <a:gd name="T15" fmla="*/ 2147483646 h 2"/>
                <a:gd name="T16" fmla="*/ 0 w 32"/>
                <a:gd name="T17" fmla="*/ 2147483646 h 2"/>
                <a:gd name="T18" fmla="*/ 0 w 32"/>
                <a:gd name="T19" fmla="*/ 2147483646 h 2"/>
                <a:gd name="T20" fmla="*/ 2147483646 w 32"/>
                <a:gd name="T21" fmla="*/ 0 h 2"/>
                <a:gd name="T22" fmla="*/ 2147483646 w 32"/>
                <a:gd name="T23" fmla="*/ 0 h 2"/>
                <a:gd name="T24" fmla="*/ 2147483646 w 32"/>
                <a:gd name="T25" fmla="*/ 0 h 2"/>
                <a:gd name="T26" fmla="*/ 2147483646 w 32"/>
                <a:gd name="T27" fmla="*/ 0 h 2"/>
                <a:gd name="T28" fmla="*/ 2147483646 w 32"/>
                <a:gd name="T29" fmla="*/ 0 h 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"/>
                <a:gd name="T46" fmla="*/ 0 h 2"/>
                <a:gd name="T47" fmla="*/ 32 w 32"/>
                <a:gd name="T48" fmla="*/ 2 h 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" h="2">
                  <a:moveTo>
                    <a:pt x="32" y="0"/>
                  </a:moveTo>
                  <a:lnTo>
                    <a:pt x="32" y="0"/>
                  </a:lnTo>
                  <a:lnTo>
                    <a:pt x="32" y="2"/>
                  </a:lnTo>
                  <a:lnTo>
                    <a:pt x="30" y="2"/>
                  </a:lnTo>
                  <a:lnTo>
                    <a:pt x="22" y="2"/>
                  </a:lnTo>
                  <a:lnTo>
                    <a:pt x="16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16" y="0"/>
                  </a:lnTo>
                  <a:lnTo>
                    <a:pt x="24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52" name="Freeform 598"/>
            <p:cNvSpPr>
              <a:spLocks/>
            </p:cNvSpPr>
            <p:nvPr/>
          </p:nvSpPr>
          <p:spPr bwMode="auto">
            <a:xfrm>
              <a:off x="7737475" y="2238375"/>
              <a:ext cx="28575" cy="6350"/>
            </a:xfrm>
            <a:custGeom>
              <a:avLst/>
              <a:gdLst>
                <a:gd name="T0" fmla="*/ 2147483646 w 18"/>
                <a:gd name="T1" fmla="*/ 0 h 4"/>
                <a:gd name="T2" fmla="*/ 2147483646 w 18"/>
                <a:gd name="T3" fmla="*/ 0 h 4"/>
                <a:gd name="T4" fmla="*/ 2147483646 w 18"/>
                <a:gd name="T5" fmla="*/ 2147483646 h 4"/>
                <a:gd name="T6" fmla="*/ 2147483646 w 18"/>
                <a:gd name="T7" fmla="*/ 2147483646 h 4"/>
                <a:gd name="T8" fmla="*/ 2147483646 w 18"/>
                <a:gd name="T9" fmla="*/ 2147483646 h 4"/>
                <a:gd name="T10" fmla="*/ 2147483646 w 18"/>
                <a:gd name="T11" fmla="*/ 2147483646 h 4"/>
                <a:gd name="T12" fmla="*/ 2147483646 w 18"/>
                <a:gd name="T13" fmla="*/ 2147483646 h 4"/>
                <a:gd name="T14" fmla="*/ 2147483646 w 18"/>
                <a:gd name="T15" fmla="*/ 2147483646 h 4"/>
                <a:gd name="T16" fmla="*/ 0 w 18"/>
                <a:gd name="T17" fmla="*/ 2147483646 h 4"/>
                <a:gd name="T18" fmla="*/ 0 w 18"/>
                <a:gd name="T19" fmla="*/ 2147483646 h 4"/>
                <a:gd name="T20" fmla="*/ 2147483646 w 18"/>
                <a:gd name="T21" fmla="*/ 0 h 4"/>
                <a:gd name="T22" fmla="*/ 2147483646 w 18"/>
                <a:gd name="T23" fmla="*/ 2147483646 h 4"/>
                <a:gd name="T24" fmla="*/ 2147483646 w 18"/>
                <a:gd name="T25" fmla="*/ 2147483646 h 4"/>
                <a:gd name="T26" fmla="*/ 2147483646 w 18"/>
                <a:gd name="T27" fmla="*/ 0 h 4"/>
                <a:gd name="T28" fmla="*/ 2147483646 w 18"/>
                <a:gd name="T29" fmla="*/ 0 h 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8"/>
                <a:gd name="T46" fmla="*/ 0 h 4"/>
                <a:gd name="T47" fmla="*/ 18 w 18"/>
                <a:gd name="T48" fmla="*/ 4 h 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8" h="4">
                  <a:moveTo>
                    <a:pt x="16" y="0"/>
                  </a:moveTo>
                  <a:lnTo>
                    <a:pt x="16" y="0"/>
                  </a:lnTo>
                  <a:lnTo>
                    <a:pt x="18" y="2"/>
                  </a:lnTo>
                  <a:lnTo>
                    <a:pt x="16" y="4"/>
                  </a:lnTo>
                  <a:lnTo>
                    <a:pt x="12" y="2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2"/>
                  </a:lnTo>
                  <a:lnTo>
                    <a:pt x="12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53" name="Freeform 599"/>
            <p:cNvSpPr>
              <a:spLocks/>
            </p:cNvSpPr>
            <p:nvPr/>
          </p:nvSpPr>
          <p:spPr bwMode="auto">
            <a:xfrm>
              <a:off x="7737475" y="225107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0 w 18"/>
                <a:gd name="T7" fmla="*/ 0 h 2"/>
                <a:gd name="T8" fmla="*/ 0 w 18"/>
                <a:gd name="T9" fmla="*/ 0 h 2"/>
                <a:gd name="T10" fmla="*/ 2147483646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2"/>
                <a:gd name="T26" fmla="*/ 18 w 18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54" name="Freeform 600"/>
            <p:cNvSpPr>
              <a:spLocks/>
            </p:cNvSpPr>
            <p:nvPr/>
          </p:nvSpPr>
          <p:spPr bwMode="auto">
            <a:xfrm>
              <a:off x="7737475" y="226060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0 w 16"/>
                <a:gd name="T9" fmla="*/ 0 h 2"/>
                <a:gd name="T10" fmla="*/ 0 w 16"/>
                <a:gd name="T11" fmla="*/ 0 h 2"/>
                <a:gd name="T12" fmla="*/ 2147483646 w 16"/>
                <a:gd name="T13" fmla="*/ 0 h 2"/>
                <a:gd name="T14" fmla="*/ 2147483646 w 16"/>
                <a:gd name="T15" fmla="*/ 0 h 2"/>
                <a:gd name="T16" fmla="*/ 2147483646 w 16"/>
                <a:gd name="T17" fmla="*/ 0 h 2"/>
                <a:gd name="T18" fmla="*/ 2147483646 w 16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2"/>
                <a:gd name="T32" fmla="*/ 16 w 16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0" y="0"/>
                  </a:lnTo>
                  <a:lnTo>
                    <a:pt x="4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55" name="Freeform 601"/>
            <p:cNvSpPr>
              <a:spLocks/>
            </p:cNvSpPr>
            <p:nvPr/>
          </p:nvSpPr>
          <p:spPr bwMode="auto">
            <a:xfrm>
              <a:off x="7737475" y="227012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0 w 18"/>
                <a:gd name="T7" fmla="*/ 2147483646 h 2"/>
                <a:gd name="T8" fmla="*/ 0 w 18"/>
                <a:gd name="T9" fmla="*/ 2147483646 h 2"/>
                <a:gd name="T10" fmla="*/ 2147483646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"/>
                <a:gd name="T29" fmla="*/ 18 w 18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0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56" name="Freeform 602"/>
            <p:cNvSpPr>
              <a:spLocks/>
            </p:cNvSpPr>
            <p:nvPr/>
          </p:nvSpPr>
          <p:spPr bwMode="auto">
            <a:xfrm>
              <a:off x="7702550" y="2254250"/>
              <a:ext cx="25400" cy="15875"/>
            </a:xfrm>
            <a:custGeom>
              <a:avLst/>
              <a:gdLst>
                <a:gd name="T0" fmla="*/ 2147483646 w 16"/>
                <a:gd name="T1" fmla="*/ 0 h 10"/>
                <a:gd name="T2" fmla="*/ 2147483646 w 16"/>
                <a:gd name="T3" fmla="*/ 0 h 10"/>
                <a:gd name="T4" fmla="*/ 2147483646 w 16"/>
                <a:gd name="T5" fmla="*/ 2147483646 h 10"/>
                <a:gd name="T6" fmla="*/ 2147483646 w 16"/>
                <a:gd name="T7" fmla="*/ 2147483646 h 10"/>
                <a:gd name="T8" fmla="*/ 2147483646 w 16"/>
                <a:gd name="T9" fmla="*/ 2147483646 h 10"/>
                <a:gd name="T10" fmla="*/ 2147483646 w 16"/>
                <a:gd name="T11" fmla="*/ 2147483646 h 10"/>
                <a:gd name="T12" fmla="*/ 0 w 16"/>
                <a:gd name="T13" fmla="*/ 2147483646 h 10"/>
                <a:gd name="T14" fmla="*/ 0 w 16"/>
                <a:gd name="T15" fmla="*/ 2147483646 h 10"/>
                <a:gd name="T16" fmla="*/ 2147483646 w 16"/>
                <a:gd name="T17" fmla="*/ 2147483646 h 10"/>
                <a:gd name="T18" fmla="*/ 2147483646 w 16"/>
                <a:gd name="T19" fmla="*/ 2147483646 h 10"/>
                <a:gd name="T20" fmla="*/ 2147483646 w 16"/>
                <a:gd name="T21" fmla="*/ 2147483646 h 10"/>
                <a:gd name="T22" fmla="*/ 2147483646 w 16"/>
                <a:gd name="T23" fmla="*/ 2147483646 h 10"/>
                <a:gd name="T24" fmla="*/ 2147483646 w 16"/>
                <a:gd name="T25" fmla="*/ 2147483646 h 10"/>
                <a:gd name="T26" fmla="*/ 2147483646 w 16"/>
                <a:gd name="T27" fmla="*/ 2147483646 h 10"/>
                <a:gd name="T28" fmla="*/ 2147483646 w 16"/>
                <a:gd name="T29" fmla="*/ 2147483646 h 10"/>
                <a:gd name="T30" fmla="*/ 2147483646 w 16"/>
                <a:gd name="T31" fmla="*/ 0 h 10"/>
                <a:gd name="T32" fmla="*/ 2147483646 w 16"/>
                <a:gd name="T33" fmla="*/ 0 h 1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"/>
                <a:gd name="T52" fmla="*/ 0 h 10"/>
                <a:gd name="T53" fmla="*/ 16 w 16"/>
                <a:gd name="T54" fmla="*/ 10 h 1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" h="10">
                  <a:moveTo>
                    <a:pt x="16" y="0"/>
                  </a:moveTo>
                  <a:lnTo>
                    <a:pt x="16" y="0"/>
                  </a:lnTo>
                  <a:lnTo>
                    <a:pt x="16" y="6"/>
                  </a:lnTo>
                  <a:lnTo>
                    <a:pt x="16" y="10"/>
                  </a:lnTo>
                  <a:lnTo>
                    <a:pt x="8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6" y="4"/>
                  </a:lnTo>
                  <a:lnTo>
                    <a:pt x="14" y="8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57" name="Freeform 603"/>
            <p:cNvSpPr>
              <a:spLocks/>
            </p:cNvSpPr>
            <p:nvPr/>
          </p:nvSpPr>
          <p:spPr bwMode="auto">
            <a:xfrm>
              <a:off x="7705725" y="2279650"/>
              <a:ext cx="60325" cy="3175"/>
            </a:xfrm>
            <a:custGeom>
              <a:avLst/>
              <a:gdLst>
                <a:gd name="T0" fmla="*/ 2147483646 w 38"/>
                <a:gd name="T1" fmla="*/ 0 h 2"/>
                <a:gd name="T2" fmla="*/ 2147483646 w 38"/>
                <a:gd name="T3" fmla="*/ 0 h 2"/>
                <a:gd name="T4" fmla="*/ 2147483646 w 38"/>
                <a:gd name="T5" fmla="*/ 2147483646 h 2"/>
                <a:gd name="T6" fmla="*/ 2147483646 w 38"/>
                <a:gd name="T7" fmla="*/ 2147483646 h 2"/>
                <a:gd name="T8" fmla="*/ 2147483646 w 38"/>
                <a:gd name="T9" fmla="*/ 2147483646 h 2"/>
                <a:gd name="T10" fmla="*/ 2147483646 w 38"/>
                <a:gd name="T11" fmla="*/ 2147483646 h 2"/>
                <a:gd name="T12" fmla="*/ 2147483646 w 38"/>
                <a:gd name="T13" fmla="*/ 2147483646 h 2"/>
                <a:gd name="T14" fmla="*/ 2147483646 w 38"/>
                <a:gd name="T15" fmla="*/ 2147483646 h 2"/>
                <a:gd name="T16" fmla="*/ 0 w 38"/>
                <a:gd name="T17" fmla="*/ 2147483646 h 2"/>
                <a:gd name="T18" fmla="*/ 0 w 38"/>
                <a:gd name="T19" fmla="*/ 2147483646 h 2"/>
                <a:gd name="T20" fmla="*/ 2147483646 w 38"/>
                <a:gd name="T21" fmla="*/ 0 h 2"/>
                <a:gd name="T22" fmla="*/ 2147483646 w 38"/>
                <a:gd name="T23" fmla="*/ 0 h 2"/>
                <a:gd name="T24" fmla="*/ 2147483646 w 38"/>
                <a:gd name="T25" fmla="*/ 0 h 2"/>
                <a:gd name="T26" fmla="*/ 2147483646 w 38"/>
                <a:gd name="T27" fmla="*/ 0 h 2"/>
                <a:gd name="T28" fmla="*/ 2147483646 w 38"/>
                <a:gd name="T29" fmla="*/ 0 h 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8"/>
                <a:gd name="T46" fmla="*/ 0 h 2"/>
                <a:gd name="T47" fmla="*/ 38 w 38"/>
                <a:gd name="T48" fmla="*/ 2 h 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8" h="2">
                  <a:moveTo>
                    <a:pt x="38" y="0"/>
                  </a:moveTo>
                  <a:lnTo>
                    <a:pt x="38" y="0"/>
                  </a:lnTo>
                  <a:lnTo>
                    <a:pt x="38" y="2"/>
                  </a:lnTo>
                  <a:lnTo>
                    <a:pt x="36" y="2"/>
                  </a:lnTo>
                  <a:lnTo>
                    <a:pt x="28" y="2"/>
                  </a:lnTo>
                  <a:lnTo>
                    <a:pt x="18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2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58" name="Freeform 604"/>
            <p:cNvSpPr>
              <a:spLocks/>
            </p:cNvSpPr>
            <p:nvPr/>
          </p:nvSpPr>
          <p:spPr bwMode="auto">
            <a:xfrm>
              <a:off x="7737475" y="228917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0 h 2"/>
                <a:gd name="T6" fmla="*/ 2147483646 w 18"/>
                <a:gd name="T7" fmla="*/ 2147483646 h 2"/>
                <a:gd name="T8" fmla="*/ 2147483646 w 18"/>
                <a:gd name="T9" fmla="*/ 2147483646 h 2"/>
                <a:gd name="T10" fmla="*/ 2147483646 w 18"/>
                <a:gd name="T11" fmla="*/ 2147483646 h 2"/>
                <a:gd name="T12" fmla="*/ 0 w 18"/>
                <a:gd name="T13" fmla="*/ 2147483646 h 2"/>
                <a:gd name="T14" fmla="*/ 0 w 18"/>
                <a:gd name="T15" fmla="*/ 2147483646 h 2"/>
                <a:gd name="T16" fmla="*/ 2147483646 w 18"/>
                <a:gd name="T17" fmla="*/ 0 h 2"/>
                <a:gd name="T18" fmla="*/ 2147483646 w 18"/>
                <a:gd name="T19" fmla="*/ 0 h 2"/>
                <a:gd name="T20" fmla="*/ 2147483646 w 18"/>
                <a:gd name="T21" fmla="*/ 0 h 2"/>
                <a:gd name="T22" fmla="*/ 2147483646 w 18"/>
                <a:gd name="T23" fmla="*/ 0 h 2"/>
                <a:gd name="T24" fmla="*/ 2147483646 w 18"/>
                <a:gd name="T25" fmla="*/ 0 h 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"/>
                <a:gd name="T40" fmla="*/ 0 h 2"/>
                <a:gd name="T41" fmla="*/ 18 w 18"/>
                <a:gd name="T42" fmla="*/ 2 h 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" h="2">
                  <a:moveTo>
                    <a:pt x="16" y="0"/>
                  </a:moveTo>
                  <a:lnTo>
                    <a:pt x="16" y="0"/>
                  </a:lnTo>
                  <a:lnTo>
                    <a:pt x="18" y="0"/>
                  </a:lnTo>
                  <a:lnTo>
                    <a:pt x="16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59" name="Freeform 605"/>
            <p:cNvSpPr>
              <a:spLocks/>
            </p:cNvSpPr>
            <p:nvPr/>
          </p:nvSpPr>
          <p:spPr bwMode="auto">
            <a:xfrm>
              <a:off x="7737475" y="229870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2147483646 w 16"/>
                <a:gd name="T9" fmla="*/ 2147483646 h 2"/>
                <a:gd name="T10" fmla="*/ 2147483646 w 16"/>
                <a:gd name="T11" fmla="*/ 2147483646 h 2"/>
                <a:gd name="T12" fmla="*/ 0 w 16"/>
                <a:gd name="T13" fmla="*/ 2147483646 h 2"/>
                <a:gd name="T14" fmla="*/ 0 w 16"/>
                <a:gd name="T15" fmla="*/ 2147483646 h 2"/>
                <a:gd name="T16" fmla="*/ 2147483646 w 16"/>
                <a:gd name="T17" fmla="*/ 0 h 2"/>
                <a:gd name="T18" fmla="*/ 2147483646 w 16"/>
                <a:gd name="T19" fmla="*/ 0 h 2"/>
                <a:gd name="T20" fmla="*/ 2147483646 w 16"/>
                <a:gd name="T21" fmla="*/ 0 h 2"/>
                <a:gd name="T22" fmla="*/ 2147483646 w 16"/>
                <a:gd name="T23" fmla="*/ 0 h 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"/>
                <a:gd name="T37" fmla="*/ 0 h 2"/>
                <a:gd name="T38" fmla="*/ 16 w 16"/>
                <a:gd name="T39" fmla="*/ 2 h 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6" y="2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60" name="Freeform 606"/>
            <p:cNvSpPr>
              <a:spLocks/>
            </p:cNvSpPr>
            <p:nvPr/>
          </p:nvSpPr>
          <p:spPr bwMode="auto">
            <a:xfrm>
              <a:off x="7737475" y="230822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2147483646 w 18"/>
                <a:gd name="T7" fmla="*/ 2147483646 h 2"/>
                <a:gd name="T8" fmla="*/ 0 w 18"/>
                <a:gd name="T9" fmla="*/ 2147483646 h 2"/>
                <a:gd name="T10" fmla="*/ 0 w 18"/>
                <a:gd name="T11" fmla="*/ 2147483646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2147483646 w 18"/>
                <a:gd name="T19" fmla="*/ 0 h 2"/>
                <a:gd name="T20" fmla="*/ 2147483646 w 18"/>
                <a:gd name="T21" fmla="*/ 0 h 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2"/>
                <a:gd name="T35" fmla="*/ 18 w 18"/>
                <a:gd name="T36" fmla="*/ 2 h 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6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61" name="Freeform 607"/>
            <p:cNvSpPr>
              <a:spLocks/>
            </p:cNvSpPr>
            <p:nvPr/>
          </p:nvSpPr>
          <p:spPr bwMode="auto">
            <a:xfrm>
              <a:off x="7740650" y="2317750"/>
              <a:ext cx="25400" cy="6350"/>
            </a:xfrm>
            <a:custGeom>
              <a:avLst/>
              <a:gdLst>
                <a:gd name="T0" fmla="*/ 2147483646 w 16"/>
                <a:gd name="T1" fmla="*/ 2147483646 h 4"/>
                <a:gd name="T2" fmla="*/ 2147483646 w 16"/>
                <a:gd name="T3" fmla="*/ 2147483646 h 4"/>
                <a:gd name="T4" fmla="*/ 2147483646 w 16"/>
                <a:gd name="T5" fmla="*/ 2147483646 h 4"/>
                <a:gd name="T6" fmla="*/ 0 w 16"/>
                <a:gd name="T7" fmla="*/ 2147483646 h 4"/>
                <a:gd name="T8" fmla="*/ 0 w 16"/>
                <a:gd name="T9" fmla="*/ 2147483646 h 4"/>
                <a:gd name="T10" fmla="*/ 2147483646 w 16"/>
                <a:gd name="T11" fmla="*/ 2147483646 h 4"/>
                <a:gd name="T12" fmla="*/ 2147483646 w 16"/>
                <a:gd name="T13" fmla="*/ 0 h 4"/>
                <a:gd name="T14" fmla="*/ 2147483646 w 16"/>
                <a:gd name="T15" fmla="*/ 2147483646 h 4"/>
                <a:gd name="T16" fmla="*/ 2147483646 w 16"/>
                <a:gd name="T17" fmla="*/ 2147483646 h 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4"/>
                <a:gd name="T29" fmla="*/ 16 w 16"/>
                <a:gd name="T30" fmla="*/ 4 h 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4">
                  <a:moveTo>
                    <a:pt x="16" y="2"/>
                  </a:moveTo>
                  <a:lnTo>
                    <a:pt x="16" y="2"/>
                  </a:lnTo>
                  <a:lnTo>
                    <a:pt x="8" y="4"/>
                  </a:lnTo>
                  <a:lnTo>
                    <a:pt x="0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62" name="Freeform 608"/>
            <p:cNvSpPr>
              <a:spLocks/>
            </p:cNvSpPr>
            <p:nvPr/>
          </p:nvSpPr>
          <p:spPr bwMode="auto">
            <a:xfrm>
              <a:off x="7715250" y="2327275"/>
              <a:ext cx="50800" cy="6350"/>
            </a:xfrm>
            <a:custGeom>
              <a:avLst/>
              <a:gdLst>
                <a:gd name="T0" fmla="*/ 2147483646 w 32"/>
                <a:gd name="T1" fmla="*/ 2147483646 h 4"/>
                <a:gd name="T2" fmla="*/ 2147483646 w 32"/>
                <a:gd name="T3" fmla="*/ 2147483646 h 4"/>
                <a:gd name="T4" fmla="*/ 0 w 32"/>
                <a:gd name="T5" fmla="*/ 2147483646 h 4"/>
                <a:gd name="T6" fmla="*/ 0 w 32"/>
                <a:gd name="T7" fmla="*/ 2147483646 h 4"/>
                <a:gd name="T8" fmla="*/ 2147483646 w 32"/>
                <a:gd name="T9" fmla="*/ 2147483646 h 4"/>
                <a:gd name="T10" fmla="*/ 2147483646 w 32"/>
                <a:gd name="T11" fmla="*/ 0 h 4"/>
                <a:gd name="T12" fmla="*/ 2147483646 w 32"/>
                <a:gd name="T13" fmla="*/ 2147483646 h 4"/>
                <a:gd name="T14" fmla="*/ 2147483646 w 32"/>
                <a:gd name="T15" fmla="*/ 2147483646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2"/>
                <a:gd name="T25" fmla="*/ 0 h 4"/>
                <a:gd name="T26" fmla="*/ 32 w 32"/>
                <a:gd name="T27" fmla="*/ 4 h 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2" h="4">
                  <a:moveTo>
                    <a:pt x="32" y="2"/>
                  </a:moveTo>
                  <a:lnTo>
                    <a:pt x="32" y="2"/>
                  </a:lnTo>
                  <a:lnTo>
                    <a:pt x="0" y="4"/>
                  </a:lnTo>
                  <a:lnTo>
                    <a:pt x="8" y="2"/>
                  </a:lnTo>
                  <a:lnTo>
                    <a:pt x="16" y="0"/>
                  </a:lnTo>
                  <a:lnTo>
                    <a:pt x="32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63" name="Freeform 609"/>
            <p:cNvSpPr>
              <a:spLocks/>
            </p:cNvSpPr>
            <p:nvPr/>
          </p:nvSpPr>
          <p:spPr bwMode="auto">
            <a:xfrm>
              <a:off x="7737475" y="2336800"/>
              <a:ext cx="28575" cy="6350"/>
            </a:xfrm>
            <a:custGeom>
              <a:avLst/>
              <a:gdLst>
                <a:gd name="T0" fmla="*/ 2147483646 w 18"/>
                <a:gd name="T1" fmla="*/ 0 h 4"/>
                <a:gd name="T2" fmla="*/ 2147483646 w 18"/>
                <a:gd name="T3" fmla="*/ 0 h 4"/>
                <a:gd name="T4" fmla="*/ 2147483646 w 18"/>
                <a:gd name="T5" fmla="*/ 2147483646 h 4"/>
                <a:gd name="T6" fmla="*/ 2147483646 w 18"/>
                <a:gd name="T7" fmla="*/ 2147483646 h 4"/>
                <a:gd name="T8" fmla="*/ 2147483646 w 18"/>
                <a:gd name="T9" fmla="*/ 2147483646 h 4"/>
                <a:gd name="T10" fmla="*/ 0 w 18"/>
                <a:gd name="T11" fmla="*/ 2147483646 h 4"/>
                <a:gd name="T12" fmla="*/ 0 w 18"/>
                <a:gd name="T13" fmla="*/ 2147483646 h 4"/>
                <a:gd name="T14" fmla="*/ 2147483646 w 18"/>
                <a:gd name="T15" fmla="*/ 2147483646 h 4"/>
                <a:gd name="T16" fmla="*/ 2147483646 w 18"/>
                <a:gd name="T17" fmla="*/ 2147483646 h 4"/>
                <a:gd name="T18" fmla="*/ 2147483646 w 18"/>
                <a:gd name="T19" fmla="*/ 2147483646 h 4"/>
                <a:gd name="T20" fmla="*/ 2147483646 w 18"/>
                <a:gd name="T21" fmla="*/ 0 h 4"/>
                <a:gd name="T22" fmla="*/ 2147483646 w 18"/>
                <a:gd name="T23" fmla="*/ 0 h 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"/>
                <a:gd name="T37" fmla="*/ 0 h 4"/>
                <a:gd name="T38" fmla="*/ 18 w 18"/>
                <a:gd name="T39" fmla="*/ 4 h 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" h="4">
                  <a:moveTo>
                    <a:pt x="18" y="0"/>
                  </a:moveTo>
                  <a:lnTo>
                    <a:pt x="18" y="0"/>
                  </a:lnTo>
                  <a:lnTo>
                    <a:pt x="18" y="4"/>
                  </a:lnTo>
                  <a:lnTo>
                    <a:pt x="8" y="2"/>
                  </a:lnTo>
                  <a:lnTo>
                    <a:pt x="0" y="2"/>
                  </a:lnTo>
                  <a:lnTo>
                    <a:pt x="4" y="2"/>
                  </a:lnTo>
                  <a:lnTo>
                    <a:pt x="8" y="2"/>
                  </a:lnTo>
                  <a:lnTo>
                    <a:pt x="14" y="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64" name="Freeform 610"/>
            <p:cNvSpPr>
              <a:spLocks/>
            </p:cNvSpPr>
            <p:nvPr/>
          </p:nvSpPr>
          <p:spPr bwMode="auto">
            <a:xfrm>
              <a:off x="7737475" y="2349500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2147483646 w 18"/>
                <a:gd name="T7" fmla="*/ 2147483646 h 2"/>
                <a:gd name="T8" fmla="*/ 0 w 18"/>
                <a:gd name="T9" fmla="*/ 0 h 2"/>
                <a:gd name="T10" fmla="*/ 0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"/>
                <a:gd name="T29" fmla="*/ 18 w 18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65" name="Freeform 611"/>
            <p:cNvSpPr>
              <a:spLocks/>
            </p:cNvSpPr>
            <p:nvPr/>
          </p:nvSpPr>
          <p:spPr bwMode="auto">
            <a:xfrm>
              <a:off x="7737475" y="235902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0 h 2"/>
                <a:gd name="T6" fmla="*/ 2147483646 w 18"/>
                <a:gd name="T7" fmla="*/ 2147483646 h 2"/>
                <a:gd name="T8" fmla="*/ 2147483646 w 18"/>
                <a:gd name="T9" fmla="*/ 2147483646 h 2"/>
                <a:gd name="T10" fmla="*/ 2147483646 w 18"/>
                <a:gd name="T11" fmla="*/ 2147483646 h 2"/>
                <a:gd name="T12" fmla="*/ 2147483646 w 18"/>
                <a:gd name="T13" fmla="*/ 2147483646 h 2"/>
                <a:gd name="T14" fmla="*/ 2147483646 w 18"/>
                <a:gd name="T15" fmla="*/ 2147483646 h 2"/>
                <a:gd name="T16" fmla="*/ 0 w 18"/>
                <a:gd name="T17" fmla="*/ 0 h 2"/>
                <a:gd name="T18" fmla="*/ 0 w 18"/>
                <a:gd name="T19" fmla="*/ 0 h 2"/>
                <a:gd name="T20" fmla="*/ 2147483646 w 18"/>
                <a:gd name="T21" fmla="*/ 0 h 2"/>
                <a:gd name="T22" fmla="*/ 2147483646 w 18"/>
                <a:gd name="T23" fmla="*/ 0 h 2"/>
                <a:gd name="T24" fmla="*/ 2147483646 w 18"/>
                <a:gd name="T25" fmla="*/ 0 h 2"/>
                <a:gd name="T26" fmla="*/ 2147483646 w 18"/>
                <a:gd name="T27" fmla="*/ 0 h 2"/>
                <a:gd name="T28" fmla="*/ 2147483646 w 18"/>
                <a:gd name="T29" fmla="*/ 0 h 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8"/>
                <a:gd name="T46" fmla="*/ 0 h 2"/>
                <a:gd name="T47" fmla="*/ 18 w 18"/>
                <a:gd name="T48" fmla="*/ 2 h 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8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0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66" name="Freeform 612"/>
            <p:cNvSpPr>
              <a:spLocks/>
            </p:cNvSpPr>
            <p:nvPr/>
          </p:nvSpPr>
          <p:spPr bwMode="auto">
            <a:xfrm>
              <a:off x="7737475" y="2368550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2147483646 w 18"/>
                <a:gd name="T7" fmla="*/ 2147483646 h 2"/>
                <a:gd name="T8" fmla="*/ 0 w 18"/>
                <a:gd name="T9" fmla="*/ 2147483646 h 2"/>
                <a:gd name="T10" fmla="*/ 0 w 18"/>
                <a:gd name="T11" fmla="*/ 2147483646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2147483646 w 18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"/>
                <a:gd name="T31" fmla="*/ 0 h 2"/>
                <a:gd name="T32" fmla="*/ 18 w 18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67" name="Freeform 613"/>
            <p:cNvSpPr>
              <a:spLocks/>
            </p:cNvSpPr>
            <p:nvPr/>
          </p:nvSpPr>
          <p:spPr bwMode="auto">
            <a:xfrm>
              <a:off x="7705725" y="2378075"/>
              <a:ext cx="60325" cy="3175"/>
            </a:xfrm>
            <a:custGeom>
              <a:avLst/>
              <a:gdLst>
                <a:gd name="T0" fmla="*/ 2147483646 w 38"/>
                <a:gd name="T1" fmla="*/ 2147483646 h 2"/>
                <a:gd name="T2" fmla="*/ 2147483646 w 38"/>
                <a:gd name="T3" fmla="*/ 2147483646 h 2"/>
                <a:gd name="T4" fmla="*/ 2147483646 w 38"/>
                <a:gd name="T5" fmla="*/ 2147483646 h 2"/>
                <a:gd name="T6" fmla="*/ 2147483646 w 38"/>
                <a:gd name="T7" fmla="*/ 2147483646 h 2"/>
                <a:gd name="T8" fmla="*/ 0 w 38"/>
                <a:gd name="T9" fmla="*/ 2147483646 h 2"/>
                <a:gd name="T10" fmla="*/ 0 w 38"/>
                <a:gd name="T11" fmla="*/ 2147483646 h 2"/>
                <a:gd name="T12" fmla="*/ 2147483646 w 38"/>
                <a:gd name="T13" fmla="*/ 0 h 2"/>
                <a:gd name="T14" fmla="*/ 2147483646 w 38"/>
                <a:gd name="T15" fmla="*/ 0 h 2"/>
                <a:gd name="T16" fmla="*/ 2147483646 w 38"/>
                <a:gd name="T17" fmla="*/ 0 h 2"/>
                <a:gd name="T18" fmla="*/ 2147483646 w 38"/>
                <a:gd name="T19" fmla="*/ 0 h 2"/>
                <a:gd name="T20" fmla="*/ 2147483646 w 38"/>
                <a:gd name="T21" fmla="*/ 0 h 2"/>
                <a:gd name="T22" fmla="*/ 2147483646 w 38"/>
                <a:gd name="T23" fmla="*/ 2147483646 h 2"/>
                <a:gd name="T24" fmla="*/ 2147483646 w 38"/>
                <a:gd name="T25" fmla="*/ 2147483646 h 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8"/>
                <a:gd name="T40" fmla="*/ 0 h 2"/>
                <a:gd name="T41" fmla="*/ 38 w 38"/>
                <a:gd name="T42" fmla="*/ 2 h 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8" h="2">
                  <a:moveTo>
                    <a:pt x="38" y="2"/>
                  </a:moveTo>
                  <a:lnTo>
                    <a:pt x="38" y="2"/>
                  </a:lnTo>
                  <a:lnTo>
                    <a:pt x="18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3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68" name="Freeform 614"/>
            <p:cNvSpPr>
              <a:spLocks noEditPoints="1"/>
            </p:cNvSpPr>
            <p:nvPr/>
          </p:nvSpPr>
          <p:spPr bwMode="auto">
            <a:xfrm>
              <a:off x="7702550" y="2352675"/>
              <a:ext cx="25400" cy="19050"/>
            </a:xfrm>
            <a:custGeom>
              <a:avLst/>
              <a:gdLst>
                <a:gd name="T0" fmla="*/ 2147483646 w 16"/>
                <a:gd name="T1" fmla="*/ 2147483646 h 12"/>
                <a:gd name="T2" fmla="*/ 2147483646 w 16"/>
                <a:gd name="T3" fmla="*/ 2147483646 h 12"/>
                <a:gd name="T4" fmla="*/ 2147483646 w 16"/>
                <a:gd name="T5" fmla="*/ 2147483646 h 12"/>
                <a:gd name="T6" fmla="*/ 2147483646 w 16"/>
                <a:gd name="T7" fmla="*/ 2147483646 h 12"/>
                <a:gd name="T8" fmla="*/ 2147483646 w 16"/>
                <a:gd name="T9" fmla="*/ 2147483646 h 12"/>
                <a:gd name="T10" fmla="*/ 2147483646 w 16"/>
                <a:gd name="T11" fmla="*/ 2147483646 h 12"/>
                <a:gd name="T12" fmla="*/ 2147483646 w 16"/>
                <a:gd name="T13" fmla="*/ 2147483646 h 12"/>
                <a:gd name="T14" fmla="*/ 0 w 16"/>
                <a:gd name="T15" fmla="*/ 2147483646 h 12"/>
                <a:gd name="T16" fmla="*/ 0 w 16"/>
                <a:gd name="T17" fmla="*/ 2147483646 h 12"/>
                <a:gd name="T18" fmla="*/ 2147483646 w 16"/>
                <a:gd name="T19" fmla="*/ 0 h 12"/>
                <a:gd name="T20" fmla="*/ 2147483646 w 16"/>
                <a:gd name="T21" fmla="*/ 0 h 12"/>
                <a:gd name="T22" fmla="*/ 2147483646 w 16"/>
                <a:gd name="T23" fmla="*/ 2147483646 h 12"/>
                <a:gd name="T24" fmla="*/ 2147483646 w 16"/>
                <a:gd name="T25" fmla="*/ 2147483646 h 12"/>
                <a:gd name="T26" fmla="*/ 2147483646 w 16"/>
                <a:gd name="T27" fmla="*/ 2147483646 h 12"/>
                <a:gd name="T28" fmla="*/ 2147483646 w 16"/>
                <a:gd name="T29" fmla="*/ 2147483646 h 12"/>
                <a:gd name="T30" fmla="*/ 2147483646 w 16"/>
                <a:gd name="T31" fmla="*/ 2147483646 h 12"/>
                <a:gd name="T32" fmla="*/ 2147483646 w 16"/>
                <a:gd name="T33" fmla="*/ 2147483646 h 12"/>
                <a:gd name="T34" fmla="*/ 2147483646 w 16"/>
                <a:gd name="T35" fmla="*/ 2147483646 h 12"/>
                <a:gd name="T36" fmla="*/ 2147483646 w 16"/>
                <a:gd name="T37" fmla="*/ 2147483646 h 12"/>
                <a:gd name="T38" fmla="*/ 2147483646 w 16"/>
                <a:gd name="T39" fmla="*/ 2147483646 h 12"/>
                <a:gd name="T40" fmla="*/ 2147483646 w 16"/>
                <a:gd name="T41" fmla="*/ 2147483646 h 12"/>
                <a:gd name="T42" fmla="*/ 2147483646 w 16"/>
                <a:gd name="T43" fmla="*/ 2147483646 h 12"/>
                <a:gd name="T44" fmla="*/ 2147483646 w 16"/>
                <a:gd name="T45" fmla="*/ 2147483646 h 12"/>
                <a:gd name="T46" fmla="*/ 2147483646 w 16"/>
                <a:gd name="T47" fmla="*/ 2147483646 h 12"/>
                <a:gd name="T48" fmla="*/ 2147483646 w 16"/>
                <a:gd name="T49" fmla="*/ 2147483646 h 12"/>
                <a:gd name="T50" fmla="*/ 2147483646 w 16"/>
                <a:gd name="T51" fmla="*/ 2147483646 h 12"/>
                <a:gd name="T52" fmla="*/ 2147483646 w 16"/>
                <a:gd name="T53" fmla="*/ 2147483646 h 12"/>
                <a:gd name="T54" fmla="*/ 2147483646 w 16"/>
                <a:gd name="T55" fmla="*/ 2147483646 h 12"/>
                <a:gd name="T56" fmla="*/ 2147483646 w 16"/>
                <a:gd name="T57" fmla="*/ 2147483646 h 12"/>
                <a:gd name="T58" fmla="*/ 2147483646 w 16"/>
                <a:gd name="T59" fmla="*/ 2147483646 h 12"/>
                <a:gd name="T60" fmla="*/ 2147483646 w 16"/>
                <a:gd name="T61" fmla="*/ 2147483646 h 12"/>
                <a:gd name="T62" fmla="*/ 2147483646 w 16"/>
                <a:gd name="T63" fmla="*/ 2147483646 h 12"/>
                <a:gd name="T64" fmla="*/ 2147483646 w 16"/>
                <a:gd name="T65" fmla="*/ 2147483646 h 12"/>
                <a:gd name="T66" fmla="*/ 2147483646 w 16"/>
                <a:gd name="T67" fmla="*/ 2147483646 h 12"/>
                <a:gd name="T68" fmla="*/ 2147483646 w 16"/>
                <a:gd name="T69" fmla="*/ 2147483646 h 12"/>
                <a:gd name="T70" fmla="*/ 2147483646 w 16"/>
                <a:gd name="T71" fmla="*/ 2147483646 h 12"/>
                <a:gd name="T72" fmla="*/ 2147483646 w 16"/>
                <a:gd name="T73" fmla="*/ 2147483646 h 12"/>
                <a:gd name="T74" fmla="*/ 2147483646 w 16"/>
                <a:gd name="T75" fmla="*/ 2147483646 h 1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6"/>
                <a:gd name="T115" fmla="*/ 0 h 12"/>
                <a:gd name="T116" fmla="*/ 16 w 16"/>
                <a:gd name="T117" fmla="*/ 12 h 1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6" h="12">
                  <a:moveTo>
                    <a:pt x="14" y="10"/>
                  </a:moveTo>
                  <a:lnTo>
                    <a:pt x="14" y="10"/>
                  </a:lnTo>
                  <a:lnTo>
                    <a:pt x="12" y="10"/>
                  </a:lnTo>
                  <a:lnTo>
                    <a:pt x="8" y="10"/>
                  </a:lnTo>
                  <a:lnTo>
                    <a:pt x="6" y="12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4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6" y="8"/>
                  </a:lnTo>
                  <a:lnTo>
                    <a:pt x="14" y="10"/>
                  </a:lnTo>
                  <a:close/>
                  <a:moveTo>
                    <a:pt x="14" y="10"/>
                  </a:moveTo>
                  <a:lnTo>
                    <a:pt x="14" y="10"/>
                  </a:lnTo>
                  <a:lnTo>
                    <a:pt x="16" y="6"/>
                  </a:lnTo>
                  <a:lnTo>
                    <a:pt x="14" y="4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12" y="8"/>
                  </a:lnTo>
                  <a:lnTo>
                    <a:pt x="14" y="10"/>
                  </a:lnTo>
                  <a:close/>
                  <a:moveTo>
                    <a:pt x="4" y="2"/>
                  </a:moveTo>
                  <a:lnTo>
                    <a:pt x="4" y="2"/>
                  </a:lnTo>
                  <a:lnTo>
                    <a:pt x="2" y="6"/>
                  </a:lnTo>
                  <a:lnTo>
                    <a:pt x="2" y="8"/>
                  </a:lnTo>
                  <a:lnTo>
                    <a:pt x="4" y="10"/>
                  </a:lnTo>
                  <a:lnTo>
                    <a:pt x="8" y="10"/>
                  </a:lnTo>
                  <a:lnTo>
                    <a:pt x="10" y="6"/>
                  </a:lnTo>
                  <a:lnTo>
                    <a:pt x="8" y="4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69" name="Freeform 615"/>
            <p:cNvSpPr>
              <a:spLocks/>
            </p:cNvSpPr>
            <p:nvPr/>
          </p:nvSpPr>
          <p:spPr bwMode="auto">
            <a:xfrm>
              <a:off x="7740650" y="2406650"/>
              <a:ext cx="25400" cy="3175"/>
            </a:xfrm>
            <a:custGeom>
              <a:avLst/>
              <a:gdLst>
                <a:gd name="T0" fmla="*/ 2147483646 w 16"/>
                <a:gd name="T1" fmla="*/ 2147483646 h 2"/>
                <a:gd name="T2" fmla="*/ 2147483646 w 16"/>
                <a:gd name="T3" fmla="*/ 2147483646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0 w 16"/>
                <a:gd name="T9" fmla="*/ 2147483646 h 2"/>
                <a:gd name="T10" fmla="*/ 0 w 16"/>
                <a:gd name="T11" fmla="*/ 2147483646 h 2"/>
                <a:gd name="T12" fmla="*/ 2147483646 w 16"/>
                <a:gd name="T13" fmla="*/ 2147483646 h 2"/>
                <a:gd name="T14" fmla="*/ 2147483646 w 16"/>
                <a:gd name="T15" fmla="*/ 0 h 2"/>
                <a:gd name="T16" fmla="*/ 2147483646 w 16"/>
                <a:gd name="T17" fmla="*/ 2147483646 h 2"/>
                <a:gd name="T18" fmla="*/ 2147483646 w 16"/>
                <a:gd name="T19" fmla="*/ 2147483646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2"/>
                <a:gd name="T32" fmla="*/ 16 w 16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2">
                  <a:moveTo>
                    <a:pt x="16" y="2"/>
                  </a:moveTo>
                  <a:lnTo>
                    <a:pt x="16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6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70" name="Freeform 616"/>
            <p:cNvSpPr>
              <a:spLocks/>
            </p:cNvSpPr>
            <p:nvPr/>
          </p:nvSpPr>
          <p:spPr bwMode="auto">
            <a:xfrm>
              <a:off x="7737475" y="2416175"/>
              <a:ext cx="25400" cy="6350"/>
            </a:xfrm>
            <a:custGeom>
              <a:avLst/>
              <a:gdLst>
                <a:gd name="T0" fmla="*/ 2147483646 w 16"/>
                <a:gd name="T1" fmla="*/ 0 h 4"/>
                <a:gd name="T2" fmla="*/ 2147483646 w 16"/>
                <a:gd name="T3" fmla="*/ 0 h 4"/>
                <a:gd name="T4" fmla="*/ 2147483646 w 16"/>
                <a:gd name="T5" fmla="*/ 2147483646 h 4"/>
                <a:gd name="T6" fmla="*/ 2147483646 w 16"/>
                <a:gd name="T7" fmla="*/ 2147483646 h 4"/>
                <a:gd name="T8" fmla="*/ 0 w 16"/>
                <a:gd name="T9" fmla="*/ 2147483646 h 4"/>
                <a:gd name="T10" fmla="*/ 0 w 16"/>
                <a:gd name="T11" fmla="*/ 2147483646 h 4"/>
                <a:gd name="T12" fmla="*/ 2147483646 w 16"/>
                <a:gd name="T13" fmla="*/ 2147483646 h 4"/>
                <a:gd name="T14" fmla="*/ 2147483646 w 16"/>
                <a:gd name="T15" fmla="*/ 2147483646 h 4"/>
                <a:gd name="T16" fmla="*/ 2147483646 w 16"/>
                <a:gd name="T17" fmla="*/ 0 h 4"/>
                <a:gd name="T18" fmla="*/ 2147483646 w 16"/>
                <a:gd name="T19" fmla="*/ 0 h 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4"/>
                <a:gd name="T32" fmla="*/ 16 w 16"/>
                <a:gd name="T33" fmla="*/ 4 h 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4">
                  <a:moveTo>
                    <a:pt x="16" y="0"/>
                  </a:moveTo>
                  <a:lnTo>
                    <a:pt x="16" y="0"/>
                  </a:lnTo>
                  <a:lnTo>
                    <a:pt x="14" y="2"/>
                  </a:lnTo>
                  <a:lnTo>
                    <a:pt x="10" y="4"/>
                  </a:lnTo>
                  <a:lnTo>
                    <a:pt x="0" y="2"/>
                  </a:lnTo>
                  <a:lnTo>
                    <a:pt x="8" y="2"/>
                  </a:lnTo>
                  <a:lnTo>
                    <a:pt x="14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71" name="Freeform 617"/>
            <p:cNvSpPr>
              <a:spLocks/>
            </p:cNvSpPr>
            <p:nvPr/>
          </p:nvSpPr>
          <p:spPr bwMode="auto">
            <a:xfrm>
              <a:off x="7715250" y="2428875"/>
              <a:ext cx="50800" cy="1588"/>
            </a:xfrm>
            <a:custGeom>
              <a:avLst/>
              <a:gdLst>
                <a:gd name="T0" fmla="*/ 2147483646 w 32"/>
                <a:gd name="T1" fmla="*/ 0 h 1588"/>
                <a:gd name="T2" fmla="*/ 2147483646 w 32"/>
                <a:gd name="T3" fmla="*/ 0 h 1588"/>
                <a:gd name="T4" fmla="*/ 2147483646 w 32"/>
                <a:gd name="T5" fmla="*/ 0 h 1588"/>
                <a:gd name="T6" fmla="*/ 0 w 32"/>
                <a:gd name="T7" fmla="*/ 0 h 1588"/>
                <a:gd name="T8" fmla="*/ 0 w 32"/>
                <a:gd name="T9" fmla="*/ 0 h 1588"/>
                <a:gd name="T10" fmla="*/ 2147483646 w 32"/>
                <a:gd name="T11" fmla="*/ 0 h 1588"/>
                <a:gd name="T12" fmla="*/ 2147483646 w 32"/>
                <a:gd name="T13" fmla="*/ 0 h 1588"/>
                <a:gd name="T14" fmla="*/ 2147483646 w 32"/>
                <a:gd name="T15" fmla="*/ 0 h 15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2"/>
                <a:gd name="T25" fmla="*/ 0 h 1588"/>
                <a:gd name="T26" fmla="*/ 32 w 32"/>
                <a:gd name="T27" fmla="*/ 1588 h 15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2" h="1588">
                  <a:moveTo>
                    <a:pt x="32" y="0"/>
                  </a:moveTo>
                  <a:lnTo>
                    <a:pt x="32" y="0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6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72" name="Freeform 618"/>
            <p:cNvSpPr>
              <a:spLocks/>
            </p:cNvSpPr>
            <p:nvPr/>
          </p:nvSpPr>
          <p:spPr bwMode="auto">
            <a:xfrm>
              <a:off x="7740650" y="243840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0 h 2"/>
                <a:gd name="T6" fmla="*/ 2147483646 w 16"/>
                <a:gd name="T7" fmla="*/ 0 h 2"/>
                <a:gd name="T8" fmla="*/ 0 w 16"/>
                <a:gd name="T9" fmla="*/ 2147483646 h 2"/>
                <a:gd name="T10" fmla="*/ 0 w 16"/>
                <a:gd name="T11" fmla="*/ 2147483646 h 2"/>
                <a:gd name="T12" fmla="*/ 2147483646 w 16"/>
                <a:gd name="T13" fmla="*/ 0 h 2"/>
                <a:gd name="T14" fmla="*/ 2147483646 w 16"/>
                <a:gd name="T15" fmla="*/ 0 h 2"/>
                <a:gd name="T16" fmla="*/ 2147483646 w 16"/>
                <a:gd name="T17" fmla="*/ 0 h 2"/>
                <a:gd name="T18" fmla="*/ 2147483646 w 16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2"/>
                <a:gd name="T32" fmla="*/ 16 w 16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2"/>
                  </a:lnTo>
                  <a:lnTo>
                    <a:pt x="2" y="0"/>
                  </a:lnTo>
                  <a:lnTo>
                    <a:pt x="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73" name="Freeform 619"/>
            <p:cNvSpPr>
              <a:spLocks/>
            </p:cNvSpPr>
            <p:nvPr/>
          </p:nvSpPr>
          <p:spPr bwMode="auto">
            <a:xfrm>
              <a:off x="7740650" y="2447925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0 w 16"/>
                <a:gd name="T9" fmla="*/ 2147483646 h 2"/>
                <a:gd name="T10" fmla="*/ 0 w 16"/>
                <a:gd name="T11" fmla="*/ 2147483646 h 2"/>
                <a:gd name="T12" fmla="*/ 2147483646 w 16"/>
                <a:gd name="T13" fmla="*/ 0 h 2"/>
                <a:gd name="T14" fmla="*/ 2147483646 w 16"/>
                <a:gd name="T15" fmla="*/ 0 h 2"/>
                <a:gd name="T16" fmla="*/ 2147483646 w 16"/>
                <a:gd name="T17" fmla="*/ 0 h 2"/>
                <a:gd name="T18" fmla="*/ 2147483646 w 16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2"/>
                <a:gd name="T32" fmla="*/ 16 w 16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2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74" name="Freeform 620"/>
            <p:cNvSpPr>
              <a:spLocks/>
            </p:cNvSpPr>
            <p:nvPr/>
          </p:nvSpPr>
          <p:spPr bwMode="auto">
            <a:xfrm>
              <a:off x="7737475" y="2457450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2147483646 w 18"/>
                <a:gd name="T7" fmla="*/ 2147483646 h 2"/>
                <a:gd name="T8" fmla="*/ 0 w 18"/>
                <a:gd name="T9" fmla="*/ 2147483646 h 2"/>
                <a:gd name="T10" fmla="*/ 0 w 18"/>
                <a:gd name="T11" fmla="*/ 2147483646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"/>
                <a:gd name="T29" fmla="*/ 18 w 18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6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75" name="Freeform 621"/>
            <p:cNvSpPr>
              <a:spLocks/>
            </p:cNvSpPr>
            <p:nvPr/>
          </p:nvSpPr>
          <p:spPr bwMode="auto">
            <a:xfrm>
              <a:off x="7740650" y="2466975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2147483646 w 16"/>
                <a:gd name="T9" fmla="*/ 2147483646 h 2"/>
                <a:gd name="T10" fmla="*/ 2147483646 w 16"/>
                <a:gd name="T11" fmla="*/ 2147483646 h 2"/>
                <a:gd name="T12" fmla="*/ 2147483646 w 16"/>
                <a:gd name="T13" fmla="*/ 2147483646 h 2"/>
                <a:gd name="T14" fmla="*/ 0 w 16"/>
                <a:gd name="T15" fmla="*/ 2147483646 h 2"/>
                <a:gd name="T16" fmla="*/ 0 w 16"/>
                <a:gd name="T17" fmla="*/ 2147483646 h 2"/>
                <a:gd name="T18" fmla="*/ 2147483646 w 16"/>
                <a:gd name="T19" fmla="*/ 0 h 2"/>
                <a:gd name="T20" fmla="*/ 2147483646 w 16"/>
                <a:gd name="T21" fmla="*/ 0 h 2"/>
                <a:gd name="T22" fmla="*/ 2147483646 w 16"/>
                <a:gd name="T23" fmla="*/ 0 h 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"/>
                <a:gd name="T37" fmla="*/ 0 h 2"/>
                <a:gd name="T38" fmla="*/ 16 w 16"/>
                <a:gd name="T39" fmla="*/ 2 h 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6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76" name="Freeform 622"/>
            <p:cNvSpPr>
              <a:spLocks/>
            </p:cNvSpPr>
            <p:nvPr/>
          </p:nvSpPr>
          <p:spPr bwMode="auto">
            <a:xfrm>
              <a:off x="7705725" y="2476500"/>
              <a:ext cx="60325" cy="3175"/>
            </a:xfrm>
            <a:custGeom>
              <a:avLst/>
              <a:gdLst>
                <a:gd name="T0" fmla="*/ 2147483646 w 38"/>
                <a:gd name="T1" fmla="*/ 0 h 2"/>
                <a:gd name="T2" fmla="*/ 2147483646 w 38"/>
                <a:gd name="T3" fmla="*/ 0 h 2"/>
                <a:gd name="T4" fmla="*/ 2147483646 w 38"/>
                <a:gd name="T5" fmla="*/ 2147483646 h 2"/>
                <a:gd name="T6" fmla="*/ 2147483646 w 38"/>
                <a:gd name="T7" fmla="*/ 2147483646 h 2"/>
                <a:gd name="T8" fmla="*/ 2147483646 w 38"/>
                <a:gd name="T9" fmla="*/ 2147483646 h 2"/>
                <a:gd name="T10" fmla="*/ 2147483646 w 38"/>
                <a:gd name="T11" fmla="*/ 2147483646 h 2"/>
                <a:gd name="T12" fmla="*/ 2147483646 w 38"/>
                <a:gd name="T13" fmla="*/ 2147483646 h 2"/>
                <a:gd name="T14" fmla="*/ 2147483646 w 38"/>
                <a:gd name="T15" fmla="*/ 2147483646 h 2"/>
                <a:gd name="T16" fmla="*/ 0 w 38"/>
                <a:gd name="T17" fmla="*/ 2147483646 h 2"/>
                <a:gd name="T18" fmla="*/ 0 w 38"/>
                <a:gd name="T19" fmla="*/ 2147483646 h 2"/>
                <a:gd name="T20" fmla="*/ 2147483646 w 38"/>
                <a:gd name="T21" fmla="*/ 2147483646 h 2"/>
                <a:gd name="T22" fmla="*/ 2147483646 w 38"/>
                <a:gd name="T23" fmla="*/ 2147483646 h 2"/>
                <a:gd name="T24" fmla="*/ 2147483646 w 38"/>
                <a:gd name="T25" fmla="*/ 0 h 2"/>
                <a:gd name="T26" fmla="*/ 2147483646 w 38"/>
                <a:gd name="T27" fmla="*/ 0 h 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8"/>
                <a:gd name="T43" fmla="*/ 0 h 2"/>
                <a:gd name="T44" fmla="*/ 38 w 38"/>
                <a:gd name="T45" fmla="*/ 2 h 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8" h="2">
                  <a:moveTo>
                    <a:pt x="38" y="0"/>
                  </a:moveTo>
                  <a:lnTo>
                    <a:pt x="38" y="0"/>
                  </a:lnTo>
                  <a:lnTo>
                    <a:pt x="38" y="2"/>
                  </a:lnTo>
                  <a:lnTo>
                    <a:pt x="36" y="2"/>
                  </a:lnTo>
                  <a:lnTo>
                    <a:pt x="28" y="2"/>
                  </a:lnTo>
                  <a:lnTo>
                    <a:pt x="18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10" y="2"/>
                  </a:lnTo>
                  <a:lnTo>
                    <a:pt x="18" y="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77" name="Freeform 623"/>
            <p:cNvSpPr>
              <a:spLocks noEditPoints="1"/>
            </p:cNvSpPr>
            <p:nvPr/>
          </p:nvSpPr>
          <p:spPr bwMode="auto">
            <a:xfrm>
              <a:off x="7702550" y="2451100"/>
              <a:ext cx="25400" cy="19050"/>
            </a:xfrm>
            <a:custGeom>
              <a:avLst/>
              <a:gdLst>
                <a:gd name="T0" fmla="*/ 2147483646 w 16"/>
                <a:gd name="T1" fmla="*/ 0 h 12"/>
                <a:gd name="T2" fmla="*/ 2147483646 w 16"/>
                <a:gd name="T3" fmla="*/ 0 h 12"/>
                <a:gd name="T4" fmla="*/ 2147483646 w 16"/>
                <a:gd name="T5" fmla="*/ 2147483646 h 12"/>
                <a:gd name="T6" fmla="*/ 2147483646 w 16"/>
                <a:gd name="T7" fmla="*/ 2147483646 h 12"/>
                <a:gd name="T8" fmla="*/ 2147483646 w 16"/>
                <a:gd name="T9" fmla="*/ 2147483646 h 12"/>
                <a:gd name="T10" fmla="*/ 2147483646 w 16"/>
                <a:gd name="T11" fmla="*/ 2147483646 h 12"/>
                <a:gd name="T12" fmla="*/ 2147483646 w 16"/>
                <a:gd name="T13" fmla="*/ 2147483646 h 12"/>
                <a:gd name="T14" fmla="*/ 2147483646 w 16"/>
                <a:gd name="T15" fmla="*/ 2147483646 h 12"/>
                <a:gd name="T16" fmla="*/ 2147483646 w 16"/>
                <a:gd name="T17" fmla="*/ 2147483646 h 12"/>
                <a:gd name="T18" fmla="*/ 2147483646 w 16"/>
                <a:gd name="T19" fmla="*/ 2147483646 h 12"/>
                <a:gd name="T20" fmla="*/ 2147483646 w 16"/>
                <a:gd name="T21" fmla="*/ 2147483646 h 12"/>
                <a:gd name="T22" fmla="*/ 2147483646 w 16"/>
                <a:gd name="T23" fmla="*/ 0 h 12"/>
                <a:gd name="T24" fmla="*/ 2147483646 w 16"/>
                <a:gd name="T25" fmla="*/ 0 h 12"/>
                <a:gd name="T26" fmla="*/ 2147483646 w 16"/>
                <a:gd name="T27" fmla="*/ 2147483646 h 12"/>
                <a:gd name="T28" fmla="*/ 2147483646 w 16"/>
                <a:gd name="T29" fmla="*/ 2147483646 h 12"/>
                <a:gd name="T30" fmla="*/ 2147483646 w 16"/>
                <a:gd name="T31" fmla="*/ 2147483646 h 12"/>
                <a:gd name="T32" fmla="*/ 2147483646 w 16"/>
                <a:gd name="T33" fmla="*/ 2147483646 h 12"/>
                <a:gd name="T34" fmla="*/ 2147483646 w 16"/>
                <a:gd name="T35" fmla="*/ 2147483646 h 12"/>
                <a:gd name="T36" fmla="*/ 2147483646 w 16"/>
                <a:gd name="T37" fmla="*/ 2147483646 h 12"/>
                <a:gd name="T38" fmla="*/ 2147483646 w 16"/>
                <a:gd name="T39" fmla="*/ 2147483646 h 12"/>
                <a:gd name="T40" fmla="*/ 2147483646 w 16"/>
                <a:gd name="T41" fmla="*/ 2147483646 h 12"/>
                <a:gd name="T42" fmla="*/ 0 w 16"/>
                <a:gd name="T43" fmla="*/ 2147483646 h 12"/>
                <a:gd name="T44" fmla="*/ 0 w 16"/>
                <a:gd name="T45" fmla="*/ 2147483646 h 12"/>
                <a:gd name="T46" fmla="*/ 0 w 16"/>
                <a:gd name="T47" fmla="*/ 2147483646 h 12"/>
                <a:gd name="T48" fmla="*/ 2147483646 w 16"/>
                <a:gd name="T49" fmla="*/ 0 h 12"/>
                <a:gd name="T50" fmla="*/ 2147483646 w 16"/>
                <a:gd name="T51" fmla="*/ 0 h 12"/>
                <a:gd name="T52" fmla="*/ 2147483646 w 16"/>
                <a:gd name="T53" fmla="*/ 2147483646 h 12"/>
                <a:gd name="T54" fmla="*/ 2147483646 w 16"/>
                <a:gd name="T55" fmla="*/ 2147483646 h 12"/>
                <a:gd name="T56" fmla="*/ 2147483646 w 16"/>
                <a:gd name="T57" fmla="*/ 2147483646 h 12"/>
                <a:gd name="T58" fmla="*/ 2147483646 w 16"/>
                <a:gd name="T59" fmla="*/ 2147483646 h 12"/>
                <a:gd name="T60" fmla="*/ 2147483646 w 16"/>
                <a:gd name="T61" fmla="*/ 2147483646 h 12"/>
                <a:gd name="T62" fmla="*/ 2147483646 w 16"/>
                <a:gd name="T63" fmla="*/ 2147483646 h 12"/>
                <a:gd name="T64" fmla="*/ 2147483646 w 16"/>
                <a:gd name="T65" fmla="*/ 2147483646 h 12"/>
                <a:gd name="T66" fmla="*/ 2147483646 w 16"/>
                <a:gd name="T67" fmla="*/ 2147483646 h 12"/>
                <a:gd name="T68" fmla="*/ 2147483646 w 16"/>
                <a:gd name="T69" fmla="*/ 2147483646 h 12"/>
                <a:gd name="T70" fmla="*/ 2147483646 w 16"/>
                <a:gd name="T71" fmla="*/ 2147483646 h 12"/>
                <a:gd name="T72" fmla="*/ 2147483646 w 16"/>
                <a:gd name="T73" fmla="*/ 2147483646 h 1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"/>
                <a:gd name="T112" fmla="*/ 0 h 12"/>
                <a:gd name="T113" fmla="*/ 16 w 16"/>
                <a:gd name="T114" fmla="*/ 12 h 1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" h="12">
                  <a:moveTo>
                    <a:pt x="4" y="0"/>
                  </a:moveTo>
                  <a:lnTo>
                    <a:pt x="4" y="0"/>
                  </a:lnTo>
                  <a:lnTo>
                    <a:pt x="2" y="4"/>
                  </a:lnTo>
                  <a:lnTo>
                    <a:pt x="2" y="8"/>
                  </a:lnTo>
                  <a:lnTo>
                    <a:pt x="4" y="8"/>
                  </a:lnTo>
                  <a:lnTo>
                    <a:pt x="6" y="10"/>
                  </a:lnTo>
                  <a:lnTo>
                    <a:pt x="6" y="6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4"/>
                  </a:lnTo>
                  <a:lnTo>
                    <a:pt x="16" y="8"/>
                  </a:lnTo>
                  <a:lnTo>
                    <a:pt x="14" y="10"/>
                  </a:lnTo>
                  <a:lnTo>
                    <a:pt x="10" y="10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8"/>
                  </a:lnTo>
                  <a:lnTo>
                    <a:pt x="0" y="4"/>
                  </a:lnTo>
                  <a:lnTo>
                    <a:pt x="0" y="2"/>
                  </a:lnTo>
                  <a:lnTo>
                    <a:pt x="4" y="0"/>
                  </a:lnTo>
                  <a:close/>
                  <a:moveTo>
                    <a:pt x="8" y="4"/>
                  </a:moveTo>
                  <a:lnTo>
                    <a:pt x="8" y="4"/>
                  </a:lnTo>
                  <a:lnTo>
                    <a:pt x="10" y="8"/>
                  </a:lnTo>
                  <a:lnTo>
                    <a:pt x="12" y="10"/>
                  </a:lnTo>
                  <a:lnTo>
                    <a:pt x="14" y="8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78" name="Freeform 624"/>
            <p:cNvSpPr>
              <a:spLocks/>
            </p:cNvSpPr>
            <p:nvPr/>
          </p:nvSpPr>
          <p:spPr bwMode="auto">
            <a:xfrm>
              <a:off x="7737475" y="2489200"/>
              <a:ext cx="28575" cy="1588"/>
            </a:xfrm>
            <a:custGeom>
              <a:avLst/>
              <a:gdLst>
                <a:gd name="T0" fmla="*/ 2147483646 w 18"/>
                <a:gd name="T1" fmla="*/ 0 h 1588"/>
                <a:gd name="T2" fmla="*/ 2147483646 w 18"/>
                <a:gd name="T3" fmla="*/ 0 h 1588"/>
                <a:gd name="T4" fmla="*/ 2147483646 w 18"/>
                <a:gd name="T5" fmla="*/ 0 h 1588"/>
                <a:gd name="T6" fmla="*/ 0 w 18"/>
                <a:gd name="T7" fmla="*/ 0 h 1588"/>
                <a:gd name="T8" fmla="*/ 0 w 18"/>
                <a:gd name="T9" fmla="*/ 0 h 1588"/>
                <a:gd name="T10" fmla="*/ 2147483646 w 18"/>
                <a:gd name="T11" fmla="*/ 0 h 1588"/>
                <a:gd name="T12" fmla="*/ 2147483646 w 18"/>
                <a:gd name="T13" fmla="*/ 0 h 1588"/>
                <a:gd name="T14" fmla="*/ 2147483646 w 18"/>
                <a:gd name="T15" fmla="*/ 0 h 15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1588"/>
                <a:gd name="T26" fmla="*/ 18 w 18"/>
                <a:gd name="T27" fmla="*/ 1588 h 15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1588">
                  <a:moveTo>
                    <a:pt x="18" y="0"/>
                  </a:moveTo>
                  <a:lnTo>
                    <a:pt x="18" y="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79" name="Freeform 625"/>
            <p:cNvSpPr>
              <a:spLocks/>
            </p:cNvSpPr>
            <p:nvPr/>
          </p:nvSpPr>
          <p:spPr bwMode="auto">
            <a:xfrm>
              <a:off x="7740650" y="2498725"/>
              <a:ext cx="25400" cy="1588"/>
            </a:xfrm>
            <a:custGeom>
              <a:avLst/>
              <a:gdLst>
                <a:gd name="T0" fmla="*/ 2147483646 w 16"/>
                <a:gd name="T1" fmla="*/ 0 h 1588"/>
                <a:gd name="T2" fmla="*/ 2147483646 w 16"/>
                <a:gd name="T3" fmla="*/ 0 h 1588"/>
                <a:gd name="T4" fmla="*/ 2147483646 w 16"/>
                <a:gd name="T5" fmla="*/ 0 h 1588"/>
                <a:gd name="T6" fmla="*/ 0 w 16"/>
                <a:gd name="T7" fmla="*/ 0 h 1588"/>
                <a:gd name="T8" fmla="*/ 0 w 16"/>
                <a:gd name="T9" fmla="*/ 0 h 1588"/>
                <a:gd name="T10" fmla="*/ 2147483646 w 16"/>
                <a:gd name="T11" fmla="*/ 0 h 1588"/>
                <a:gd name="T12" fmla="*/ 2147483646 w 16"/>
                <a:gd name="T13" fmla="*/ 0 h 1588"/>
                <a:gd name="T14" fmla="*/ 2147483646 w 16"/>
                <a:gd name="T15" fmla="*/ 0 h 1588"/>
                <a:gd name="T16" fmla="*/ 2147483646 w 16"/>
                <a:gd name="T17" fmla="*/ 0 h 15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1588"/>
                <a:gd name="T29" fmla="*/ 16 w 16"/>
                <a:gd name="T30" fmla="*/ 1588 h 158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1588">
                  <a:moveTo>
                    <a:pt x="16" y="0"/>
                  </a:moveTo>
                  <a:lnTo>
                    <a:pt x="16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0" name="Freeform 626"/>
            <p:cNvSpPr>
              <a:spLocks/>
            </p:cNvSpPr>
            <p:nvPr/>
          </p:nvSpPr>
          <p:spPr bwMode="auto">
            <a:xfrm>
              <a:off x="7740650" y="250825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0 w 16"/>
                <a:gd name="T9" fmla="*/ 2147483646 h 2"/>
                <a:gd name="T10" fmla="*/ 0 w 16"/>
                <a:gd name="T11" fmla="*/ 2147483646 h 2"/>
                <a:gd name="T12" fmla="*/ 2147483646 w 16"/>
                <a:gd name="T13" fmla="*/ 0 h 2"/>
                <a:gd name="T14" fmla="*/ 2147483646 w 16"/>
                <a:gd name="T15" fmla="*/ 0 h 2"/>
                <a:gd name="T16" fmla="*/ 2147483646 w 16"/>
                <a:gd name="T17" fmla="*/ 0 h 2"/>
                <a:gd name="T18" fmla="*/ 2147483646 w 16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2"/>
                <a:gd name="T32" fmla="*/ 16 w 16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2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1" name="Freeform 627"/>
            <p:cNvSpPr>
              <a:spLocks/>
            </p:cNvSpPr>
            <p:nvPr/>
          </p:nvSpPr>
          <p:spPr bwMode="auto">
            <a:xfrm>
              <a:off x="7737475" y="251777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2147483646 w 18"/>
                <a:gd name="T7" fmla="*/ 2147483646 h 2"/>
                <a:gd name="T8" fmla="*/ 0 w 18"/>
                <a:gd name="T9" fmla="*/ 0 h 2"/>
                <a:gd name="T10" fmla="*/ 0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"/>
                <a:gd name="T29" fmla="*/ 18 w 18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0" y="2"/>
                  </a:lnTo>
                  <a:lnTo>
                    <a:pt x="4" y="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2" name="Freeform 628"/>
            <p:cNvSpPr>
              <a:spLocks/>
            </p:cNvSpPr>
            <p:nvPr/>
          </p:nvSpPr>
          <p:spPr bwMode="auto">
            <a:xfrm>
              <a:off x="7718425" y="2527300"/>
              <a:ext cx="47625" cy="3175"/>
            </a:xfrm>
            <a:custGeom>
              <a:avLst/>
              <a:gdLst>
                <a:gd name="T0" fmla="*/ 2147483646 w 30"/>
                <a:gd name="T1" fmla="*/ 0 h 2"/>
                <a:gd name="T2" fmla="*/ 2147483646 w 30"/>
                <a:gd name="T3" fmla="*/ 0 h 2"/>
                <a:gd name="T4" fmla="*/ 2147483646 w 30"/>
                <a:gd name="T5" fmla="*/ 2147483646 h 2"/>
                <a:gd name="T6" fmla="*/ 2147483646 w 30"/>
                <a:gd name="T7" fmla="*/ 2147483646 h 2"/>
                <a:gd name="T8" fmla="*/ 0 w 30"/>
                <a:gd name="T9" fmla="*/ 2147483646 h 2"/>
                <a:gd name="T10" fmla="*/ 0 w 30"/>
                <a:gd name="T11" fmla="*/ 2147483646 h 2"/>
                <a:gd name="T12" fmla="*/ 2147483646 w 30"/>
                <a:gd name="T13" fmla="*/ 0 h 2"/>
                <a:gd name="T14" fmla="*/ 2147483646 w 30"/>
                <a:gd name="T15" fmla="*/ 0 h 2"/>
                <a:gd name="T16" fmla="*/ 2147483646 w 30"/>
                <a:gd name="T17" fmla="*/ 0 h 2"/>
                <a:gd name="T18" fmla="*/ 2147483646 w 30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0"/>
                <a:gd name="T31" fmla="*/ 0 h 2"/>
                <a:gd name="T32" fmla="*/ 30 w 30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22" y="2"/>
                  </a:lnTo>
                  <a:lnTo>
                    <a:pt x="16" y="2"/>
                  </a:lnTo>
                  <a:lnTo>
                    <a:pt x="0" y="2"/>
                  </a:lnTo>
                  <a:lnTo>
                    <a:pt x="6" y="0"/>
                  </a:lnTo>
                  <a:lnTo>
                    <a:pt x="14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3" name="Freeform 629"/>
            <p:cNvSpPr>
              <a:spLocks/>
            </p:cNvSpPr>
            <p:nvPr/>
          </p:nvSpPr>
          <p:spPr bwMode="auto">
            <a:xfrm>
              <a:off x="7740650" y="2536825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0 w 16"/>
                <a:gd name="T7" fmla="*/ 0 h 2"/>
                <a:gd name="T8" fmla="*/ 0 w 16"/>
                <a:gd name="T9" fmla="*/ 0 h 2"/>
                <a:gd name="T10" fmla="*/ 2147483646 w 16"/>
                <a:gd name="T11" fmla="*/ 0 h 2"/>
                <a:gd name="T12" fmla="*/ 2147483646 w 16"/>
                <a:gd name="T13" fmla="*/ 0 h 2"/>
                <a:gd name="T14" fmla="*/ 2147483646 w 16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2"/>
                <a:gd name="T26" fmla="*/ 16 w 16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4" name="Freeform 630"/>
            <p:cNvSpPr>
              <a:spLocks/>
            </p:cNvSpPr>
            <p:nvPr/>
          </p:nvSpPr>
          <p:spPr bwMode="auto">
            <a:xfrm>
              <a:off x="7740650" y="254635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0 w 16"/>
                <a:gd name="T7" fmla="*/ 0 h 2"/>
                <a:gd name="T8" fmla="*/ 0 w 16"/>
                <a:gd name="T9" fmla="*/ 0 h 2"/>
                <a:gd name="T10" fmla="*/ 2147483646 w 16"/>
                <a:gd name="T11" fmla="*/ 0 h 2"/>
                <a:gd name="T12" fmla="*/ 2147483646 w 16"/>
                <a:gd name="T13" fmla="*/ 0 h 2"/>
                <a:gd name="T14" fmla="*/ 2147483646 w 16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2"/>
                <a:gd name="T26" fmla="*/ 16 w 16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5" name="Freeform 631"/>
            <p:cNvSpPr>
              <a:spLocks/>
            </p:cNvSpPr>
            <p:nvPr/>
          </p:nvSpPr>
          <p:spPr bwMode="auto">
            <a:xfrm>
              <a:off x="7740650" y="2555875"/>
              <a:ext cx="25400" cy="3175"/>
            </a:xfrm>
            <a:custGeom>
              <a:avLst/>
              <a:gdLst>
                <a:gd name="T0" fmla="*/ 2147483646 w 16"/>
                <a:gd name="T1" fmla="*/ 2147483646 h 2"/>
                <a:gd name="T2" fmla="*/ 2147483646 w 16"/>
                <a:gd name="T3" fmla="*/ 2147483646 h 2"/>
                <a:gd name="T4" fmla="*/ 2147483646 w 16"/>
                <a:gd name="T5" fmla="*/ 2147483646 h 2"/>
                <a:gd name="T6" fmla="*/ 0 w 16"/>
                <a:gd name="T7" fmla="*/ 2147483646 h 2"/>
                <a:gd name="T8" fmla="*/ 0 w 16"/>
                <a:gd name="T9" fmla="*/ 2147483646 h 2"/>
                <a:gd name="T10" fmla="*/ 2147483646 w 16"/>
                <a:gd name="T11" fmla="*/ 0 h 2"/>
                <a:gd name="T12" fmla="*/ 2147483646 w 16"/>
                <a:gd name="T13" fmla="*/ 0 h 2"/>
                <a:gd name="T14" fmla="*/ 2147483646 w 16"/>
                <a:gd name="T15" fmla="*/ 2147483646 h 2"/>
                <a:gd name="T16" fmla="*/ 2147483646 w 16"/>
                <a:gd name="T17" fmla="*/ 2147483646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2"/>
                <a:gd name="T29" fmla="*/ 16 w 16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2">
                  <a:moveTo>
                    <a:pt x="16" y="2"/>
                  </a:moveTo>
                  <a:lnTo>
                    <a:pt x="16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14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6" name="Freeform 632"/>
            <p:cNvSpPr>
              <a:spLocks/>
            </p:cNvSpPr>
            <p:nvPr/>
          </p:nvSpPr>
          <p:spPr bwMode="auto">
            <a:xfrm>
              <a:off x="7702550" y="2533650"/>
              <a:ext cx="25400" cy="9525"/>
            </a:xfrm>
            <a:custGeom>
              <a:avLst/>
              <a:gdLst>
                <a:gd name="T0" fmla="*/ 2147483646 w 16"/>
                <a:gd name="T1" fmla="*/ 0 h 6"/>
                <a:gd name="T2" fmla="*/ 2147483646 w 16"/>
                <a:gd name="T3" fmla="*/ 0 h 6"/>
                <a:gd name="T4" fmla="*/ 2147483646 w 16"/>
                <a:gd name="T5" fmla="*/ 2147483646 h 6"/>
                <a:gd name="T6" fmla="*/ 2147483646 w 16"/>
                <a:gd name="T7" fmla="*/ 2147483646 h 6"/>
                <a:gd name="T8" fmla="*/ 2147483646 w 16"/>
                <a:gd name="T9" fmla="*/ 2147483646 h 6"/>
                <a:gd name="T10" fmla="*/ 2147483646 w 16"/>
                <a:gd name="T11" fmla="*/ 2147483646 h 6"/>
                <a:gd name="T12" fmla="*/ 2147483646 w 16"/>
                <a:gd name="T13" fmla="*/ 2147483646 h 6"/>
                <a:gd name="T14" fmla="*/ 0 w 16"/>
                <a:gd name="T15" fmla="*/ 2147483646 h 6"/>
                <a:gd name="T16" fmla="*/ 0 w 16"/>
                <a:gd name="T17" fmla="*/ 2147483646 h 6"/>
                <a:gd name="T18" fmla="*/ 2147483646 w 16"/>
                <a:gd name="T19" fmla="*/ 2147483646 h 6"/>
                <a:gd name="T20" fmla="*/ 2147483646 w 16"/>
                <a:gd name="T21" fmla="*/ 2147483646 h 6"/>
                <a:gd name="T22" fmla="*/ 2147483646 w 16"/>
                <a:gd name="T23" fmla="*/ 2147483646 h 6"/>
                <a:gd name="T24" fmla="*/ 2147483646 w 16"/>
                <a:gd name="T25" fmla="*/ 2147483646 h 6"/>
                <a:gd name="T26" fmla="*/ 2147483646 w 16"/>
                <a:gd name="T27" fmla="*/ 0 h 6"/>
                <a:gd name="T28" fmla="*/ 2147483646 w 16"/>
                <a:gd name="T29" fmla="*/ 0 h 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"/>
                <a:gd name="T46" fmla="*/ 0 h 6"/>
                <a:gd name="T47" fmla="*/ 16 w 16"/>
                <a:gd name="T48" fmla="*/ 6 h 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" h="6">
                  <a:moveTo>
                    <a:pt x="12" y="0"/>
                  </a:moveTo>
                  <a:lnTo>
                    <a:pt x="12" y="0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6" y="6"/>
                  </a:lnTo>
                  <a:lnTo>
                    <a:pt x="8" y="6"/>
                  </a:lnTo>
                  <a:lnTo>
                    <a:pt x="0" y="6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2" y="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7" name="Freeform 633"/>
            <p:cNvSpPr>
              <a:spLocks/>
            </p:cNvSpPr>
            <p:nvPr/>
          </p:nvSpPr>
          <p:spPr bwMode="auto">
            <a:xfrm>
              <a:off x="7740650" y="256540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0 w 16"/>
                <a:gd name="T7" fmla="*/ 2147483646 h 2"/>
                <a:gd name="T8" fmla="*/ 0 w 16"/>
                <a:gd name="T9" fmla="*/ 2147483646 h 2"/>
                <a:gd name="T10" fmla="*/ 2147483646 w 16"/>
                <a:gd name="T11" fmla="*/ 0 h 2"/>
                <a:gd name="T12" fmla="*/ 2147483646 w 16"/>
                <a:gd name="T13" fmla="*/ 0 h 2"/>
                <a:gd name="T14" fmla="*/ 2147483646 w 16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2"/>
                <a:gd name="T26" fmla="*/ 16 w 16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8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8" name="Freeform 634"/>
            <p:cNvSpPr>
              <a:spLocks/>
            </p:cNvSpPr>
            <p:nvPr/>
          </p:nvSpPr>
          <p:spPr bwMode="auto">
            <a:xfrm>
              <a:off x="7708900" y="2574925"/>
              <a:ext cx="57150" cy="3175"/>
            </a:xfrm>
            <a:custGeom>
              <a:avLst/>
              <a:gdLst>
                <a:gd name="T0" fmla="*/ 2147483646 w 36"/>
                <a:gd name="T1" fmla="*/ 0 h 2"/>
                <a:gd name="T2" fmla="*/ 2147483646 w 36"/>
                <a:gd name="T3" fmla="*/ 0 h 2"/>
                <a:gd name="T4" fmla="*/ 2147483646 w 36"/>
                <a:gd name="T5" fmla="*/ 2147483646 h 2"/>
                <a:gd name="T6" fmla="*/ 0 w 36"/>
                <a:gd name="T7" fmla="*/ 2147483646 h 2"/>
                <a:gd name="T8" fmla="*/ 0 w 36"/>
                <a:gd name="T9" fmla="*/ 2147483646 h 2"/>
                <a:gd name="T10" fmla="*/ 2147483646 w 36"/>
                <a:gd name="T11" fmla="*/ 0 h 2"/>
                <a:gd name="T12" fmla="*/ 2147483646 w 36"/>
                <a:gd name="T13" fmla="*/ 0 h 2"/>
                <a:gd name="T14" fmla="*/ 2147483646 w 36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6"/>
                <a:gd name="T25" fmla="*/ 0 h 2"/>
                <a:gd name="T26" fmla="*/ 36 w 36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6" h="2">
                  <a:moveTo>
                    <a:pt x="36" y="0"/>
                  </a:moveTo>
                  <a:lnTo>
                    <a:pt x="36" y="0"/>
                  </a:lnTo>
                  <a:lnTo>
                    <a:pt x="18" y="2"/>
                  </a:lnTo>
                  <a:lnTo>
                    <a:pt x="0" y="2"/>
                  </a:lnTo>
                  <a:lnTo>
                    <a:pt x="18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9" name="Freeform 635"/>
            <p:cNvSpPr>
              <a:spLocks noEditPoints="1"/>
            </p:cNvSpPr>
            <p:nvPr/>
          </p:nvSpPr>
          <p:spPr bwMode="auto">
            <a:xfrm>
              <a:off x="7702550" y="2552700"/>
              <a:ext cx="25400" cy="15875"/>
            </a:xfrm>
            <a:custGeom>
              <a:avLst/>
              <a:gdLst>
                <a:gd name="T0" fmla="*/ 2147483646 w 16"/>
                <a:gd name="T1" fmla="*/ 0 h 10"/>
                <a:gd name="T2" fmla="*/ 2147483646 w 16"/>
                <a:gd name="T3" fmla="*/ 0 h 10"/>
                <a:gd name="T4" fmla="*/ 2147483646 w 16"/>
                <a:gd name="T5" fmla="*/ 2147483646 h 10"/>
                <a:gd name="T6" fmla="*/ 2147483646 w 16"/>
                <a:gd name="T7" fmla="*/ 2147483646 h 10"/>
                <a:gd name="T8" fmla="*/ 2147483646 w 16"/>
                <a:gd name="T9" fmla="*/ 2147483646 h 10"/>
                <a:gd name="T10" fmla="*/ 2147483646 w 16"/>
                <a:gd name="T11" fmla="*/ 2147483646 h 10"/>
                <a:gd name="T12" fmla="*/ 2147483646 w 16"/>
                <a:gd name="T13" fmla="*/ 2147483646 h 10"/>
                <a:gd name="T14" fmla="*/ 2147483646 w 16"/>
                <a:gd name="T15" fmla="*/ 2147483646 h 10"/>
                <a:gd name="T16" fmla="*/ 0 w 16"/>
                <a:gd name="T17" fmla="*/ 2147483646 h 10"/>
                <a:gd name="T18" fmla="*/ 0 w 16"/>
                <a:gd name="T19" fmla="*/ 2147483646 h 10"/>
                <a:gd name="T20" fmla="*/ 0 w 16"/>
                <a:gd name="T21" fmla="*/ 2147483646 h 10"/>
                <a:gd name="T22" fmla="*/ 2147483646 w 16"/>
                <a:gd name="T23" fmla="*/ 0 h 10"/>
                <a:gd name="T24" fmla="*/ 2147483646 w 16"/>
                <a:gd name="T25" fmla="*/ 0 h 10"/>
                <a:gd name="T26" fmla="*/ 2147483646 w 16"/>
                <a:gd name="T27" fmla="*/ 0 h 10"/>
                <a:gd name="T28" fmla="*/ 2147483646 w 16"/>
                <a:gd name="T29" fmla="*/ 2147483646 h 10"/>
                <a:gd name="T30" fmla="*/ 2147483646 w 16"/>
                <a:gd name="T31" fmla="*/ 2147483646 h 10"/>
                <a:gd name="T32" fmla="*/ 2147483646 w 16"/>
                <a:gd name="T33" fmla="*/ 2147483646 h 10"/>
                <a:gd name="T34" fmla="*/ 2147483646 w 16"/>
                <a:gd name="T35" fmla="*/ 2147483646 h 10"/>
                <a:gd name="T36" fmla="*/ 2147483646 w 16"/>
                <a:gd name="T37" fmla="*/ 2147483646 h 10"/>
                <a:gd name="T38" fmla="*/ 2147483646 w 16"/>
                <a:gd name="T39" fmla="*/ 2147483646 h 10"/>
                <a:gd name="T40" fmla="*/ 2147483646 w 16"/>
                <a:gd name="T41" fmla="*/ 2147483646 h 10"/>
                <a:gd name="T42" fmla="*/ 2147483646 w 16"/>
                <a:gd name="T43" fmla="*/ 2147483646 h 10"/>
                <a:gd name="T44" fmla="*/ 2147483646 w 16"/>
                <a:gd name="T45" fmla="*/ 0 h 10"/>
                <a:gd name="T46" fmla="*/ 2147483646 w 16"/>
                <a:gd name="T47" fmla="*/ 2147483646 h 10"/>
                <a:gd name="T48" fmla="*/ 2147483646 w 16"/>
                <a:gd name="T49" fmla="*/ 2147483646 h 10"/>
                <a:gd name="T50" fmla="*/ 2147483646 w 16"/>
                <a:gd name="T51" fmla="*/ 2147483646 h 1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6"/>
                <a:gd name="T79" fmla="*/ 0 h 10"/>
                <a:gd name="T80" fmla="*/ 16 w 16"/>
                <a:gd name="T81" fmla="*/ 10 h 1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6" h="10">
                  <a:moveTo>
                    <a:pt x="12" y="0"/>
                  </a:moveTo>
                  <a:lnTo>
                    <a:pt x="12" y="0"/>
                  </a:lnTo>
                  <a:lnTo>
                    <a:pt x="16" y="2"/>
                  </a:lnTo>
                  <a:lnTo>
                    <a:pt x="16" y="6"/>
                  </a:lnTo>
                  <a:lnTo>
                    <a:pt x="14" y="8"/>
                  </a:lnTo>
                  <a:lnTo>
                    <a:pt x="10" y="10"/>
                  </a:lnTo>
                  <a:lnTo>
                    <a:pt x="6" y="10"/>
                  </a:lnTo>
                  <a:lnTo>
                    <a:pt x="2" y="10"/>
                  </a:lnTo>
                  <a:lnTo>
                    <a:pt x="0" y="6"/>
                  </a:lnTo>
                  <a:lnTo>
                    <a:pt x="0" y="2"/>
                  </a:lnTo>
                  <a:lnTo>
                    <a:pt x="4" y="0"/>
                  </a:lnTo>
                  <a:lnTo>
                    <a:pt x="12" y="0"/>
                  </a:lnTo>
                  <a:close/>
                  <a:moveTo>
                    <a:pt x="2" y="4"/>
                  </a:moveTo>
                  <a:lnTo>
                    <a:pt x="2" y="4"/>
                  </a:lnTo>
                  <a:lnTo>
                    <a:pt x="4" y="8"/>
                  </a:lnTo>
                  <a:lnTo>
                    <a:pt x="8" y="10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12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90" name="Freeform 636"/>
            <p:cNvSpPr>
              <a:spLocks/>
            </p:cNvSpPr>
            <p:nvPr/>
          </p:nvSpPr>
          <p:spPr bwMode="auto">
            <a:xfrm>
              <a:off x="7740650" y="2584450"/>
              <a:ext cx="25400" cy="3175"/>
            </a:xfrm>
            <a:custGeom>
              <a:avLst/>
              <a:gdLst>
                <a:gd name="T0" fmla="*/ 2147483646 w 16"/>
                <a:gd name="T1" fmla="*/ 2147483646 h 2"/>
                <a:gd name="T2" fmla="*/ 2147483646 w 16"/>
                <a:gd name="T3" fmla="*/ 2147483646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0 w 16"/>
                <a:gd name="T9" fmla="*/ 2147483646 h 2"/>
                <a:gd name="T10" fmla="*/ 0 w 16"/>
                <a:gd name="T11" fmla="*/ 2147483646 h 2"/>
                <a:gd name="T12" fmla="*/ 2147483646 w 16"/>
                <a:gd name="T13" fmla="*/ 2147483646 h 2"/>
                <a:gd name="T14" fmla="*/ 2147483646 w 16"/>
                <a:gd name="T15" fmla="*/ 0 h 2"/>
                <a:gd name="T16" fmla="*/ 2147483646 w 16"/>
                <a:gd name="T17" fmla="*/ 2147483646 h 2"/>
                <a:gd name="T18" fmla="*/ 2147483646 w 16"/>
                <a:gd name="T19" fmla="*/ 2147483646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2"/>
                <a:gd name="T32" fmla="*/ 16 w 16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2">
                  <a:moveTo>
                    <a:pt x="16" y="2"/>
                  </a:moveTo>
                  <a:lnTo>
                    <a:pt x="16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6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91" name="Freeform 637"/>
            <p:cNvSpPr>
              <a:spLocks/>
            </p:cNvSpPr>
            <p:nvPr/>
          </p:nvSpPr>
          <p:spPr bwMode="auto">
            <a:xfrm>
              <a:off x="7737475" y="2593975"/>
              <a:ext cx="28575" cy="6350"/>
            </a:xfrm>
            <a:custGeom>
              <a:avLst/>
              <a:gdLst>
                <a:gd name="T0" fmla="*/ 2147483646 w 18"/>
                <a:gd name="T1" fmla="*/ 0 h 4"/>
                <a:gd name="T2" fmla="*/ 2147483646 w 18"/>
                <a:gd name="T3" fmla="*/ 0 h 4"/>
                <a:gd name="T4" fmla="*/ 2147483646 w 18"/>
                <a:gd name="T5" fmla="*/ 2147483646 h 4"/>
                <a:gd name="T6" fmla="*/ 2147483646 w 18"/>
                <a:gd name="T7" fmla="*/ 2147483646 h 4"/>
                <a:gd name="T8" fmla="*/ 0 w 18"/>
                <a:gd name="T9" fmla="*/ 2147483646 h 4"/>
                <a:gd name="T10" fmla="*/ 0 w 18"/>
                <a:gd name="T11" fmla="*/ 2147483646 h 4"/>
                <a:gd name="T12" fmla="*/ 2147483646 w 18"/>
                <a:gd name="T13" fmla="*/ 2147483646 h 4"/>
                <a:gd name="T14" fmla="*/ 2147483646 w 18"/>
                <a:gd name="T15" fmla="*/ 0 h 4"/>
                <a:gd name="T16" fmla="*/ 2147483646 w 18"/>
                <a:gd name="T17" fmla="*/ 0 h 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4"/>
                <a:gd name="T29" fmla="*/ 18 w 18"/>
                <a:gd name="T30" fmla="*/ 4 h 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4">
                  <a:moveTo>
                    <a:pt x="18" y="0"/>
                  </a:moveTo>
                  <a:lnTo>
                    <a:pt x="18" y="0"/>
                  </a:lnTo>
                  <a:lnTo>
                    <a:pt x="16" y="2"/>
                  </a:lnTo>
                  <a:lnTo>
                    <a:pt x="10" y="4"/>
                  </a:lnTo>
                  <a:lnTo>
                    <a:pt x="0" y="2"/>
                  </a:lnTo>
                  <a:lnTo>
                    <a:pt x="8" y="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92" name="Freeform 639"/>
            <p:cNvSpPr>
              <a:spLocks/>
            </p:cNvSpPr>
            <p:nvPr/>
          </p:nvSpPr>
          <p:spPr bwMode="auto">
            <a:xfrm>
              <a:off x="7737475" y="260667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0 w 18"/>
                <a:gd name="T7" fmla="*/ 0 h 2"/>
                <a:gd name="T8" fmla="*/ 0 w 18"/>
                <a:gd name="T9" fmla="*/ 0 h 2"/>
                <a:gd name="T10" fmla="*/ 2147483646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2"/>
                <a:gd name="T26" fmla="*/ 18 w 18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0" y="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93" name="Freeform 640"/>
            <p:cNvSpPr>
              <a:spLocks/>
            </p:cNvSpPr>
            <p:nvPr/>
          </p:nvSpPr>
          <p:spPr bwMode="auto">
            <a:xfrm>
              <a:off x="7737475" y="2616200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2147483646 w 18"/>
                <a:gd name="T7" fmla="*/ 2147483646 h 2"/>
                <a:gd name="T8" fmla="*/ 0 w 18"/>
                <a:gd name="T9" fmla="*/ 0 h 2"/>
                <a:gd name="T10" fmla="*/ 0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"/>
                <a:gd name="T29" fmla="*/ 18 w 18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6" y="2"/>
                  </a:lnTo>
                  <a:lnTo>
                    <a:pt x="10" y="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94" name="Freeform 641"/>
            <p:cNvSpPr>
              <a:spLocks/>
            </p:cNvSpPr>
            <p:nvPr/>
          </p:nvSpPr>
          <p:spPr bwMode="auto">
            <a:xfrm>
              <a:off x="7718425" y="2625725"/>
              <a:ext cx="47625" cy="3175"/>
            </a:xfrm>
            <a:custGeom>
              <a:avLst/>
              <a:gdLst>
                <a:gd name="T0" fmla="*/ 2147483646 w 30"/>
                <a:gd name="T1" fmla="*/ 0 h 2"/>
                <a:gd name="T2" fmla="*/ 2147483646 w 30"/>
                <a:gd name="T3" fmla="*/ 0 h 2"/>
                <a:gd name="T4" fmla="*/ 2147483646 w 30"/>
                <a:gd name="T5" fmla="*/ 2147483646 h 2"/>
                <a:gd name="T6" fmla="*/ 0 w 30"/>
                <a:gd name="T7" fmla="*/ 2147483646 h 2"/>
                <a:gd name="T8" fmla="*/ 0 w 30"/>
                <a:gd name="T9" fmla="*/ 2147483646 h 2"/>
                <a:gd name="T10" fmla="*/ 2147483646 w 30"/>
                <a:gd name="T11" fmla="*/ 0 h 2"/>
                <a:gd name="T12" fmla="*/ 2147483646 w 30"/>
                <a:gd name="T13" fmla="*/ 0 h 2"/>
                <a:gd name="T14" fmla="*/ 2147483646 w 30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"/>
                <a:gd name="T25" fmla="*/ 0 h 2"/>
                <a:gd name="T26" fmla="*/ 30 w 30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16" y="2"/>
                  </a:lnTo>
                  <a:lnTo>
                    <a:pt x="0" y="2"/>
                  </a:lnTo>
                  <a:lnTo>
                    <a:pt x="14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95" name="Freeform 642"/>
            <p:cNvSpPr>
              <a:spLocks/>
            </p:cNvSpPr>
            <p:nvPr/>
          </p:nvSpPr>
          <p:spPr bwMode="auto">
            <a:xfrm>
              <a:off x="7740650" y="263525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0 w 16"/>
                <a:gd name="T9" fmla="*/ 2147483646 h 2"/>
                <a:gd name="T10" fmla="*/ 0 w 16"/>
                <a:gd name="T11" fmla="*/ 2147483646 h 2"/>
                <a:gd name="T12" fmla="*/ 2147483646 w 16"/>
                <a:gd name="T13" fmla="*/ 0 h 2"/>
                <a:gd name="T14" fmla="*/ 2147483646 w 16"/>
                <a:gd name="T15" fmla="*/ 0 h 2"/>
                <a:gd name="T16" fmla="*/ 2147483646 w 16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2"/>
                <a:gd name="T29" fmla="*/ 16 w 16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2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96" name="Freeform 643"/>
            <p:cNvSpPr>
              <a:spLocks/>
            </p:cNvSpPr>
            <p:nvPr/>
          </p:nvSpPr>
          <p:spPr bwMode="auto">
            <a:xfrm>
              <a:off x="7737475" y="2644775"/>
              <a:ext cx="28575" cy="3175"/>
            </a:xfrm>
            <a:custGeom>
              <a:avLst/>
              <a:gdLst>
                <a:gd name="T0" fmla="*/ 2147483646 w 18"/>
                <a:gd name="T1" fmla="*/ 2147483646 h 2"/>
                <a:gd name="T2" fmla="*/ 2147483646 w 18"/>
                <a:gd name="T3" fmla="*/ 2147483646 h 2"/>
                <a:gd name="T4" fmla="*/ 2147483646 w 18"/>
                <a:gd name="T5" fmla="*/ 2147483646 h 2"/>
                <a:gd name="T6" fmla="*/ 0 w 18"/>
                <a:gd name="T7" fmla="*/ 2147483646 h 2"/>
                <a:gd name="T8" fmla="*/ 0 w 18"/>
                <a:gd name="T9" fmla="*/ 2147483646 h 2"/>
                <a:gd name="T10" fmla="*/ 2147483646 w 18"/>
                <a:gd name="T11" fmla="*/ 0 h 2"/>
                <a:gd name="T12" fmla="*/ 2147483646 w 18"/>
                <a:gd name="T13" fmla="*/ 2147483646 h 2"/>
                <a:gd name="T14" fmla="*/ 2147483646 w 18"/>
                <a:gd name="T15" fmla="*/ 2147483646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2"/>
                <a:gd name="T26" fmla="*/ 18 w 18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2">
                  <a:moveTo>
                    <a:pt x="18" y="2"/>
                  </a:moveTo>
                  <a:lnTo>
                    <a:pt x="18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97" name="Freeform 644"/>
            <p:cNvSpPr>
              <a:spLocks/>
            </p:cNvSpPr>
            <p:nvPr/>
          </p:nvSpPr>
          <p:spPr bwMode="auto">
            <a:xfrm>
              <a:off x="7740650" y="2654300"/>
              <a:ext cx="22225" cy="3175"/>
            </a:xfrm>
            <a:custGeom>
              <a:avLst/>
              <a:gdLst>
                <a:gd name="T0" fmla="*/ 2147483646 w 14"/>
                <a:gd name="T1" fmla="*/ 0 h 2"/>
                <a:gd name="T2" fmla="*/ 2147483646 w 14"/>
                <a:gd name="T3" fmla="*/ 0 h 2"/>
                <a:gd name="T4" fmla="*/ 2147483646 w 14"/>
                <a:gd name="T5" fmla="*/ 2147483646 h 2"/>
                <a:gd name="T6" fmla="*/ 2147483646 w 14"/>
                <a:gd name="T7" fmla="*/ 2147483646 h 2"/>
                <a:gd name="T8" fmla="*/ 0 w 14"/>
                <a:gd name="T9" fmla="*/ 2147483646 h 2"/>
                <a:gd name="T10" fmla="*/ 0 w 14"/>
                <a:gd name="T11" fmla="*/ 2147483646 h 2"/>
                <a:gd name="T12" fmla="*/ 2147483646 w 14"/>
                <a:gd name="T13" fmla="*/ 2147483646 h 2"/>
                <a:gd name="T14" fmla="*/ 2147483646 w 14"/>
                <a:gd name="T15" fmla="*/ 2147483646 h 2"/>
                <a:gd name="T16" fmla="*/ 2147483646 w 14"/>
                <a:gd name="T17" fmla="*/ 2147483646 h 2"/>
                <a:gd name="T18" fmla="*/ 2147483646 w 14"/>
                <a:gd name="T19" fmla="*/ 0 h 2"/>
                <a:gd name="T20" fmla="*/ 2147483646 w 14"/>
                <a:gd name="T21" fmla="*/ 0 h 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"/>
                <a:gd name="T34" fmla="*/ 0 h 2"/>
                <a:gd name="T35" fmla="*/ 14 w 14"/>
                <a:gd name="T36" fmla="*/ 2 h 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" h="2">
                  <a:moveTo>
                    <a:pt x="14" y="0"/>
                  </a:moveTo>
                  <a:lnTo>
                    <a:pt x="14" y="0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4" y="2"/>
                  </a:lnTo>
                  <a:lnTo>
                    <a:pt x="8" y="2"/>
                  </a:lnTo>
                  <a:lnTo>
                    <a:pt x="12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98" name="Freeform 645"/>
            <p:cNvSpPr>
              <a:spLocks/>
            </p:cNvSpPr>
            <p:nvPr/>
          </p:nvSpPr>
          <p:spPr bwMode="auto">
            <a:xfrm>
              <a:off x="7740650" y="2667000"/>
              <a:ext cx="25400" cy="1588"/>
            </a:xfrm>
            <a:custGeom>
              <a:avLst/>
              <a:gdLst>
                <a:gd name="T0" fmla="*/ 2147483646 w 16"/>
                <a:gd name="T1" fmla="*/ 0 h 1588"/>
                <a:gd name="T2" fmla="*/ 2147483646 w 16"/>
                <a:gd name="T3" fmla="*/ 0 h 1588"/>
                <a:gd name="T4" fmla="*/ 2147483646 w 16"/>
                <a:gd name="T5" fmla="*/ 0 h 1588"/>
                <a:gd name="T6" fmla="*/ 0 w 16"/>
                <a:gd name="T7" fmla="*/ 0 h 1588"/>
                <a:gd name="T8" fmla="*/ 0 w 16"/>
                <a:gd name="T9" fmla="*/ 0 h 1588"/>
                <a:gd name="T10" fmla="*/ 2147483646 w 16"/>
                <a:gd name="T11" fmla="*/ 0 h 1588"/>
                <a:gd name="T12" fmla="*/ 2147483646 w 16"/>
                <a:gd name="T13" fmla="*/ 0 h 1588"/>
                <a:gd name="T14" fmla="*/ 2147483646 w 16"/>
                <a:gd name="T15" fmla="*/ 0 h 1588"/>
                <a:gd name="T16" fmla="*/ 2147483646 w 16"/>
                <a:gd name="T17" fmla="*/ 0 h 15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1588"/>
                <a:gd name="T29" fmla="*/ 16 w 16"/>
                <a:gd name="T30" fmla="*/ 1588 h 158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1588">
                  <a:moveTo>
                    <a:pt x="16" y="0"/>
                  </a:moveTo>
                  <a:lnTo>
                    <a:pt x="16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99" name="Freeform 646"/>
            <p:cNvSpPr>
              <a:spLocks/>
            </p:cNvSpPr>
            <p:nvPr/>
          </p:nvSpPr>
          <p:spPr bwMode="auto">
            <a:xfrm>
              <a:off x="7750175" y="2676525"/>
              <a:ext cx="15875" cy="3175"/>
            </a:xfrm>
            <a:custGeom>
              <a:avLst/>
              <a:gdLst>
                <a:gd name="T0" fmla="*/ 2147483646 w 10"/>
                <a:gd name="T1" fmla="*/ 0 h 2"/>
                <a:gd name="T2" fmla="*/ 2147483646 w 10"/>
                <a:gd name="T3" fmla="*/ 0 h 2"/>
                <a:gd name="T4" fmla="*/ 2147483646 w 10"/>
                <a:gd name="T5" fmla="*/ 2147483646 h 2"/>
                <a:gd name="T6" fmla="*/ 2147483646 w 10"/>
                <a:gd name="T7" fmla="*/ 2147483646 h 2"/>
                <a:gd name="T8" fmla="*/ 2147483646 w 10"/>
                <a:gd name="T9" fmla="*/ 0 h 2"/>
                <a:gd name="T10" fmla="*/ 0 w 10"/>
                <a:gd name="T11" fmla="*/ 2147483646 h 2"/>
                <a:gd name="T12" fmla="*/ 0 w 10"/>
                <a:gd name="T13" fmla="*/ 2147483646 h 2"/>
                <a:gd name="T14" fmla="*/ 2147483646 w 10"/>
                <a:gd name="T15" fmla="*/ 0 h 2"/>
                <a:gd name="T16" fmla="*/ 2147483646 w 10"/>
                <a:gd name="T17" fmla="*/ 0 h 2"/>
                <a:gd name="T18" fmla="*/ 2147483646 w 10"/>
                <a:gd name="T19" fmla="*/ 0 h 2"/>
                <a:gd name="T20" fmla="*/ 2147483646 w 10"/>
                <a:gd name="T21" fmla="*/ 0 h 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"/>
                <a:gd name="T34" fmla="*/ 0 h 2"/>
                <a:gd name="T35" fmla="*/ 10 w 10"/>
                <a:gd name="T36" fmla="*/ 2 h 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" h="2">
                  <a:moveTo>
                    <a:pt x="10" y="0"/>
                  </a:moveTo>
                  <a:lnTo>
                    <a:pt x="10" y="0"/>
                  </a:lnTo>
                  <a:lnTo>
                    <a:pt x="8" y="2"/>
                  </a:lnTo>
                  <a:lnTo>
                    <a:pt x="6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00" name="Freeform 647"/>
            <p:cNvSpPr>
              <a:spLocks/>
            </p:cNvSpPr>
            <p:nvPr/>
          </p:nvSpPr>
          <p:spPr bwMode="auto">
            <a:xfrm>
              <a:off x="7705725" y="2657475"/>
              <a:ext cx="25400" cy="9525"/>
            </a:xfrm>
            <a:custGeom>
              <a:avLst/>
              <a:gdLst>
                <a:gd name="T0" fmla="*/ 2147483646 w 16"/>
                <a:gd name="T1" fmla="*/ 0 h 6"/>
                <a:gd name="T2" fmla="*/ 2147483646 w 16"/>
                <a:gd name="T3" fmla="*/ 0 h 6"/>
                <a:gd name="T4" fmla="*/ 2147483646 w 16"/>
                <a:gd name="T5" fmla="*/ 0 h 6"/>
                <a:gd name="T6" fmla="*/ 2147483646 w 16"/>
                <a:gd name="T7" fmla="*/ 2147483646 h 6"/>
                <a:gd name="T8" fmla="*/ 2147483646 w 16"/>
                <a:gd name="T9" fmla="*/ 2147483646 h 6"/>
                <a:gd name="T10" fmla="*/ 2147483646 w 16"/>
                <a:gd name="T11" fmla="*/ 2147483646 h 6"/>
                <a:gd name="T12" fmla="*/ 2147483646 w 16"/>
                <a:gd name="T13" fmla="*/ 2147483646 h 6"/>
                <a:gd name="T14" fmla="*/ 2147483646 w 16"/>
                <a:gd name="T15" fmla="*/ 2147483646 h 6"/>
                <a:gd name="T16" fmla="*/ 0 w 16"/>
                <a:gd name="T17" fmla="*/ 2147483646 h 6"/>
                <a:gd name="T18" fmla="*/ 0 w 16"/>
                <a:gd name="T19" fmla="*/ 2147483646 h 6"/>
                <a:gd name="T20" fmla="*/ 2147483646 w 16"/>
                <a:gd name="T21" fmla="*/ 2147483646 h 6"/>
                <a:gd name="T22" fmla="*/ 2147483646 w 16"/>
                <a:gd name="T23" fmla="*/ 2147483646 h 6"/>
                <a:gd name="T24" fmla="*/ 2147483646 w 16"/>
                <a:gd name="T25" fmla="*/ 2147483646 h 6"/>
                <a:gd name="T26" fmla="*/ 2147483646 w 16"/>
                <a:gd name="T27" fmla="*/ 0 h 6"/>
                <a:gd name="T28" fmla="*/ 2147483646 w 16"/>
                <a:gd name="T29" fmla="*/ 0 h 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"/>
                <a:gd name="T46" fmla="*/ 0 h 6"/>
                <a:gd name="T47" fmla="*/ 16 w 16"/>
                <a:gd name="T48" fmla="*/ 6 h 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" h="6">
                  <a:moveTo>
                    <a:pt x="10" y="0"/>
                  </a:moveTo>
                  <a:lnTo>
                    <a:pt x="10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4"/>
                  </a:lnTo>
                  <a:lnTo>
                    <a:pt x="8" y="6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4"/>
                  </a:lnTo>
                  <a:lnTo>
                    <a:pt x="10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01" name="Freeform 648"/>
            <p:cNvSpPr>
              <a:spLocks/>
            </p:cNvSpPr>
            <p:nvPr/>
          </p:nvSpPr>
          <p:spPr bwMode="auto">
            <a:xfrm>
              <a:off x="7740650" y="268605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0 w 16"/>
                <a:gd name="T7" fmla="*/ 0 h 2"/>
                <a:gd name="T8" fmla="*/ 0 w 16"/>
                <a:gd name="T9" fmla="*/ 0 h 2"/>
                <a:gd name="T10" fmla="*/ 2147483646 w 16"/>
                <a:gd name="T11" fmla="*/ 0 h 2"/>
                <a:gd name="T12" fmla="*/ 2147483646 w 16"/>
                <a:gd name="T13" fmla="*/ 0 h 2"/>
                <a:gd name="T14" fmla="*/ 2147483646 w 16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2"/>
                <a:gd name="T26" fmla="*/ 16 w 16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02" name="Freeform 649"/>
            <p:cNvSpPr>
              <a:spLocks/>
            </p:cNvSpPr>
            <p:nvPr/>
          </p:nvSpPr>
          <p:spPr bwMode="auto">
            <a:xfrm>
              <a:off x="7708900" y="2676525"/>
              <a:ext cx="41275" cy="3175"/>
            </a:xfrm>
            <a:custGeom>
              <a:avLst/>
              <a:gdLst>
                <a:gd name="T0" fmla="*/ 2147483646 w 26"/>
                <a:gd name="T1" fmla="*/ 0 h 2"/>
                <a:gd name="T2" fmla="*/ 2147483646 w 26"/>
                <a:gd name="T3" fmla="*/ 0 h 2"/>
                <a:gd name="T4" fmla="*/ 2147483646 w 26"/>
                <a:gd name="T5" fmla="*/ 2147483646 h 2"/>
                <a:gd name="T6" fmla="*/ 0 w 26"/>
                <a:gd name="T7" fmla="*/ 0 h 2"/>
                <a:gd name="T8" fmla="*/ 0 w 26"/>
                <a:gd name="T9" fmla="*/ 0 h 2"/>
                <a:gd name="T10" fmla="*/ 2147483646 w 26"/>
                <a:gd name="T11" fmla="*/ 0 h 2"/>
                <a:gd name="T12" fmla="*/ 2147483646 w 26"/>
                <a:gd name="T13" fmla="*/ 0 h 2"/>
                <a:gd name="T14" fmla="*/ 2147483646 w 26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6"/>
                <a:gd name="T25" fmla="*/ 0 h 2"/>
                <a:gd name="T26" fmla="*/ 26 w 26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6" h="2">
                  <a:moveTo>
                    <a:pt x="26" y="0"/>
                  </a:moveTo>
                  <a:lnTo>
                    <a:pt x="26" y="0"/>
                  </a:lnTo>
                  <a:lnTo>
                    <a:pt x="12" y="2"/>
                  </a:lnTo>
                  <a:lnTo>
                    <a:pt x="0" y="0"/>
                  </a:lnTo>
                  <a:lnTo>
                    <a:pt x="12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03" name="Freeform 650"/>
            <p:cNvSpPr>
              <a:spLocks/>
            </p:cNvSpPr>
            <p:nvPr/>
          </p:nvSpPr>
          <p:spPr bwMode="auto">
            <a:xfrm>
              <a:off x="7740650" y="2695575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0 h 2"/>
                <a:gd name="T6" fmla="*/ 2147483646 w 16"/>
                <a:gd name="T7" fmla="*/ 2147483646 h 2"/>
                <a:gd name="T8" fmla="*/ 0 w 16"/>
                <a:gd name="T9" fmla="*/ 0 h 2"/>
                <a:gd name="T10" fmla="*/ 0 w 16"/>
                <a:gd name="T11" fmla="*/ 0 h 2"/>
                <a:gd name="T12" fmla="*/ 2147483646 w 16"/>
                <a:gd name="T13" fmla="*/ 0 h 2"/>
                <a:gd name="T14" fmla="*/ 2147483646 w 16"/>
                <a:gd name="T15" fmla="*/ 0 h 2"/>
                <a:gd name="T16" fmla="*/ 2147483646 w 16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2"/>
                <a:gd name="T29" fmla="*/ 16 w 16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2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04" name="Freeform 651"/>
            <p:cNvSpPr>
              <a:spLocks/>
            </p:cNvSpPr>
            <p:nvPr/>
          </p:nvSpPr>
          <p:spPr bwMode="auto">
            <a:xfrm>
              <a:off x="7737475" y="271462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2147483646 w 18"/>
                <a:gd name="T7" fmla="*/ 2147483646 h 2"/>
                <a:gd name="T8" fmla="*/ 0 w 18"/>
                <a:gd name="T9" fmla="*/ 2147483646 h 2"/>
                <a:gd name="T10" fmla="*/ 0 w 18"/>
                <a:gd name="T11" fmla="*/ 2147483646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"/>
                <a:gd name="T29" fmla="*/ 18 w 18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6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05" name="Freeform 652"/>
            <p:cNvSpPr>
              <a:spLocks/>
            </p:cNvSpPr>
            <p:nvPr/>
          </p:nvSpPr>
          <p:spPr bwMode="auto">
            <a:xfrm>
              <a:off x="7740650" y="2733675"/>
              <a:ext cx="25400" cy="3175"/>
            </a:xfrm>
            <a:custGeom>
              <a:avLst/>
              <a:gdLst>
                <a:gd name="T0" fmla="*/ 2147483646 w 16"/>
                <a:gd name="T1" fmla="*/ 2147483646 h 2"/>
                <a:gd name="T2" fmla="*/ 2147483646 w 16"/>
                <a:gd name="T3" fmla="*/ 2147483646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0 w 16"/>
                <a:gd name="T9" fmla="*/ 2147483646 h 2"/>
                <a:gd name="T10" fmla="*/ 0 w 16"/>
                <a:gd name="T11" fmla="*/ 2147483646 h 2"/>
                <a:gd name="T12" fmla="*/ 2147483646 w 16"/>
                <a:gd name="T13" fmla="*/ 2147483646 h 2"/>
                <a:gd name="T14" fmla="*/ 2147483646 w 16"/>
                <a:gd name="T15" fmla="*/ 0 h 2"/>
                <a:gd name="T16" fmla="*/ 2147483646 w 16"/>
                <a:gd name="T17" fmla="*/ 2147483646 h 2"/>
                <a:gd name="T18" fmla="*/ 2147483646 w 16"/>
                <a:gd name="T19" fmla="*/ 2147483646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2"/>
                <a:gd name="T32" fmla="*/ 16 w 16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2">
                  <a:moveTo>
                    <a:pt x="16" y="2"/>
                  </a:moveTo>
                  <a:lnTo>
                    <a:pt x="16" y="2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2"/>
                  </a:lnTo>
                  <a:lnTo>
                    <a:pt x="4" y="2"/>
                  </a:lnTo>
                  <a:lnTo>
                    <a:pt x="8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06" name="Freeform 653"/>
            <p:cNvSpPr>
              <a:spLocks/>
            </p:cNvSpPr>
            <p:nvPr/>
          </p:nvSpPr>
          <p:spPr bwMode="auto">
            <a:xfrm>
              <a:off x="7740650" y="2743200"/>
              <a:ext cx="25400" cy="3175"/>
            </a:xfrm>
            <a:custGeom>
              <a:avLst/>
              <a:gdLst>
                <a:gd name="T0" fmla="*/ 2147483646 w 16"/>
                <a:gd name="T1" fmla="*/ 2147483646 h 2"/>
                <a:gd name="T2" fmla="*/ 2147483646 w 16"/>
                <a:gd name="T3" fmla="*/ 2147483646 h 2"/>
                <a:gd name="T4" fmla="*/ 2147483646 w 16"/>
                <a:gd name="T5" fmla="*/ 2147483646 h 2"/>
                <a:gd name="T6" fmla="*/ 0 w 16"/>
                <a:gd name="T7" fmla="*/ 2147483646 h 2"/>
                <a:gd name="T8" fmla="*/ 0 w 16"/>
                <a:gd name="T9" fmla="*/ 2147483646 h 2"/>
                <a:gd name="T10" fmla="*/ 2147483646 w 16"/>
                <a:gd name="T11" fmla="*/ 0 h 2"/>
                <a:gd name="T12" fmla="*/ 2147483646 w 16"/>
                <a:gd name="T13" fmla="*/ 2147483646 h 2"/>
                <a:gd name="T14" fmla="*/ 2147483646 w 16"/>
                <a:gd name="T15" fmla="*/ 2147483646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2"/>
                <a:gd name="T26" fmla="*/ 16 w 16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2">
                  <a:moveTo>
                    <a:pt x="16" y="2"/>
                  </a:moveTo>
                  <a:lnTo>
                    <a:pt x="16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07" name="Freeform 654"/>
            <p:cNvSpPr>
              <a:spLocks/>
            </p:cNvSpPr>
            <p:nvPr/>
          </p:nvSpPr>
          <p:spPr bwMode="auto">
            <a:xfrm>
              <a:off x="7740650" y="275590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0 w 16"/>
                <a:gd name="T7" fmla="*/ 0 h 2"/>
                <a:gd name="T8" fmla="*/ 0 w 16"/>
                <a:gd name="T9" fmla="*/ 0 h 2"/>
                <a:gd name="T10" fmla="*/ 2147483646 w 16"/>
                <a:gd name="T11" fmla="*/ 0 h 2"/>
                <a:gd name="T12" fmla="*/ 2147483646 w 16"/>
                <a:gd name="T13" fmla="*/ 0 h 2"/>
                <a:gd name="T14" fmla="*/ 2147483646 w 16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2"/>
                <a:gd name="T26" fmla="*/ 16 w 16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08" name="Freeform 655"/>
            <p:cNvSpPr>
              <a:spLocks/>
            </p:cNvSpPr>
            <p:nvPr/>
          </p:nvSpPr>
          <p:spPr bwMode="auto">
            <a:xfrm>
              <a:off x="7705725" y="2733675"/>
              <a:ext cx="25400" cy="9525"/>
            </a:xfrm>
            <a:custGeom>
              <a:avLst/>
              <a:gdLst>
                <a:gd name="T0" fmla="*/ 2147483646 w 16"/>
                <a:gd name="T1" fmla="*/ 0 h 6"/>
                <a:gd name="T2" fmla="*/ 2147483646 w 16"/>
                <a:gd name="T3" fmla="*/ 0 h 6"/>
                <a:gd name="T4" fmla="*/ 2147483646 w 16"/>
                <a:gd name="T5" fmla="*/ 2147483646 h 6"/>
                <a:gd name="T6" fmla="*/ 2147483646 w 16"/>
                <a:gd name="T7" fmla="*/ 2147483646 h 6"/>
                <a:gd name="T8" fmla="*/ 2147483646 w 16"/>
                <a:gd name="T9" fmla="*/ 2147483646 h 6"/>
                <a:gd name="T10" fmla="*/ 0 w 16"/>
                <a:gd name="T11" fmla="*/ 2147483646 h 6"/>
                <a:gd name="T12" fmla="*/ 0 w 16"/>
                <a:gd name="T13" fmla="*/ 2147483646 h 6"/>
                <a:gd name="T14" fmla="*/ 2147483646 w 16"/>
                <a:gd name="T15" fmla="*/ 2147483646 h 6"/>
                <a:gd name="T16" fmla="*/ 2147483646 w 16"/>
                <a:gd name="T17" fmla="*/ 2147483646 h 6"/>
                <a:gd name="T18" fmla="*/ 2147483646 w 16"/>
                <a:gd name="T19" fmla="*/ 2147483646 h 6"/>
                <a:gd name="T20" fmla="*/ 2147483646 w 16"/>
                <a:gd name="T21" fmla="*/ 2147483646 h 6"/>
                <a:gd name="T22" fmla="*/ 2147483646 w 16"/>
                <a:gd name="T23" fmla="*/ 2147483646 h 6"/>
                <a:gd name="T24" fmla="*/ 2147483646 w 16"/>
                <a:gd name="T25" fmla="*/ 0 h 6"/>
                <a:gd name="T26" fmla="*/ 2147483646 w 16"/>
                <a:gd name="T27" fmla="*/ 0 h 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6"/>
                <a:gd name="T43" fmla="*/ 0 h 6"/>
                <a:gd name="T44" fmla="*/ 16 w 16"/>
                <a:gd name="T45" fmla="*/ 6 h 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6" h="6">
                  <a:moveTo>
                    <a:pt x="12" y="0"/>
                  </a:moveTo>
                  <a:lnTo>
                    <a:pt x="12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09" name="Freeform 656"/>
            <p:cNvSpPr>
              <a:spLocks/>
            </p:cNvSpPr>
            <p:nvPr/>
          </p:nvSpPr>
          <p:spPr bwMode="auto">
            <a:xfrm>
              <a:off x="7740650" y="2765425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0 w 16"/>
                <a:gd name="T9" fmla="*/ 2147483646 h 2"/>
                <a:gd name="T10" fmla="*/ 0 w 16"/>
                <a:gd name="T11" fmla="*/ 2147483646 h 2"/>
                <a:gd name="T12" fmla="*/ 2147483646 w 16"/>
                <a:gd name="T13" fmla="*/ 0 h 2"/>
                <a:gd name="T14" fmla="*/ 2147483646 w 16"/>
                <a:gd name="T15" fmla="*/ 0 h 2"/>
                <a:gd name="T16" fmla="*/ 2147483646 w 16"/>
                <a:gd name="T17" fmla="*/ 0 h 2"/>
                <a:gd name="T18" fmla="*/ 2147483646 w 16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2"/>
                <a:gd name="T32" fmla="*/ 16 w 16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2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10" name="Freeform 657"/>
            <p:cNvSpPr>
              <a:spLocks/>
            </p:cNvSpPr>
            <p:nvPr/>
          </p:nvSpPr>
          <p:spPr bwMode="auto">
            <a:xfrm>
              <a:off x="7708900" y="2774950"/>
              <a:ext cx="57150" cy="3175"/>
            </a:xfrm>
            <a:custGeom>
              <a:avLst/>
              <a:gdLst>
                <a:gd name="T0" fmla="*/ 2147483646 w 36"/>
                <a:gd name="T1" fmla="*/ 0 h 2"/>
                <a:gd name="T2" fmla="*/ 2147483646 w 36"/>
                <a:gd name="T3" fmla="*/ 0 h 2"/>
                <a:gd name="T4" fmla="*/ 2147483646 w 36"/>
                <a:gd name="T5" fmla="*/ 2147483646 h 2"/>
                <a:gd name="T6" fmla="*/ 0 w 36"/>
                <a:gd name="T7" fmla="*/ 2147483646 h 2"/>
                <a:gd name="T8" fmla="*/ 0 w 36"/>
                <a:gd name="T9" fmla="*/ 2147483646 h 2"/>
                <a:gd name="T10" fmla="*/ 2147483646 w 36"/>
                <a:gd name="T11" fmla="*/ 0 h 2"/>
                <a:gd name="T12" fmla="*/ 2147483646 w 36"/>
                <a:gd name="T13" fmla="*/ 0 h 2"/>
                <a:gd name="T14" fmla="*/ 2147483646 w 36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6"/>
                <a:gd name="T25" fmla="*/ 0 h 2"/>
                <a:gd name="T26" fmla="*/ 36 w 36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6" h="2">
                  <a:moveTo>
                    <a:pt x="36" y="0"/>
                  </a:moveTo>
                  <a:lnTo>
                    <a:pt x="36" y="0"/>
                  </a:lnTo>
                  <a:lnTo>
                    <a:pt x="18" y="2"/>
                  </a:lnTo>
                  <a:lnTo>
                    <a:pt x="0" y="2"/>
                  </a:lnTo>
                  <a:lnTo>
                    <a:pt x="18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11" name="Freeform 658"/>
            <p:cNvSpPr>
              <a:spLocks/>
            </p:cNvSpPr>
            <p:nvPr/>
          </p:nvSpPr>
          <p:spPr bwMode="auto">
            <a:xfrm>
              <a:off x="7705725" y="2749550"/>
              <a:ext cx="25400" cy="15875"/>
            </a:xfrm>
            <a:custGeom>
              <a:avLst/>
              <a:gdLst>
                <a:gd name="T0" fmla="*/ 2147483646 w 16"/>
                <a:gd name="T1" fmla="*/ 2147483646 h 10"/>
                <a:gd name="T2" fmla="*/ 2147483646 w 16"/>
                <a:gd name="T3" fmla="*/ 2147483646 h 10"/>
                <a:gd name="T4" fmla="*/ 2147483646 w 16"/>
                <a:gd name="T5" fmla="*/ 2147483646 h 10"/>
                <a:gd name="T6" fmla="*/ 2147483646 w 16"/>
                <a:gd name="T7" fmla="*/ 2147483646 h 10"/>
                <a:gd name="T8" fmla="*/ 2147483646 w 16"/>
                <a:gd name="T9" fmla="*/ 2147483646 h 10"/>
                <a:gd name="T10" fmla="*/ 2147483646 w 16"/>
                <a:gd name="T11" fmla="*/ 2147483646 h 10"/>
                <a:gd name="T12" fmla="*/ 2147483646 w 16"/>
                <a:gd name="T13" fmla="*/ 2147483646 h 10"/>
                <a:gd name="T14" fmla="*/ 2147483646 w 16"/>
                <a:gd name="T15" fmla="*/ 2147483646 h 10"/>
                <a:gd name="T16" fmla="*/ 2147483646 w 16"/>
                <a:gd name="T17" fmla="*/ 2147483646 h 10"/>
                <a:gd name="T18" fmla="*/ 2147483646 w 16"/>
                <a:gd name="T19" fmla="*/ 2147483646 h 10"/>
                <a:gd name="T20" fmla="*/ 2147483646 w 16"/>
                <a:gd name="T21" fmla="*/ 2147483646 h 10"/>
                <a:gd name="T22" fmla="*/ 0 w 16"/>
                <a:gd name="T23" fmla="*/ 2147483646 h 10"/>
                <a:gd name="T24" fmla="*/ 0 w 16"/>
                <a:gd name="T25" fmla="*/ 2147483646 h 10"/>
                <a:gd name="T26" fmla="*/ 0 w 16"/>
                <a:gd name="T27" fmla="*/ 2147483646 h 10"/>
                <a:gd name="T28" fmla="*/ 0 w 16"/>
                <a:gd name="T29" fmla="*/ 0 h 10"/>
                <a:gd name="T30" fmla="*/ 0 w 16"/>
                <a:gd name="T31" fmla="*/ 0 h 10"/>
                <a:gd name="T32" fmla="*/ 2147483646 w 16"/>
                <a:gd name="T33" fmla="*/ 2147483646 h 10"/>
                <a:gd name="T34" fmla="*/ 2147483646 w 16"/>
                <a:gd name="T35" fmla="*/ 2147483646 h 10"/>
                <a:gd name="T36" fmla="*/ 2147483646 w 16"/>
                <a:gd name="T37" fmla="*/ 2147483646 h 10"/>
                <a:gd name="T38" fmla="*/ 2147483646 w 16"/>
                <a:gd name="T39" fmla="*/ 2147483646 h 10"/>
                <a:gd name="T40" fmla="*/ 2147483646 w 16"/>
                <a:gd name="T41" fmla="*/ 2147483646 h 10"/>
                <a:gd name="T42" fmla="*/ 2147483646 w 16"/>
                <a:gd name="T43" fmla="*/ 2147483646 h 10"/>
                <a:gd name="T44" fmla="*/ 2147483646 w 16"/>
                <a:gd name="T45" fmla="*/ 2147483646 h 10"/>
                <a:gd name="T46" fmla="*/ 2147483646 w 16"/>
                <a:gd name="T47" fmla="*/ 2147483646 h 10"/>
                <a:gd name="T48" fmla="*/ 2147483646 w 16"/>
                <a:gd name="T49" fmla="*/ 2147483646 h 10"/>
                <a:gd name="T50" fmla="*/ 2147483646 w 16"/>
                <a:gd name="T51" fmla="*/ 2147483646 h 10"/>
                <a:gd name="T52" fmla="*/ 2147483646 w 16"/>
                <a:gd name="T53" fmla="*/ 2147483646 h 10"/>
                <a:gd name="T54" fmla="*/ 2147483646 w 16"/>
                <a:gd name="T55" fmla="*/ 2147483646 h 10"/>
                <a:gd name="T56" fmla="*/ 2147483646 w 16"/>
                <a:gd name="T57" fmla="*/ 2147483646 h 10"/>
                <a:gd name="T58" fmla="*/ 2147483646 w 16"/>
                <a:gd name="T59" fmla="*/ 2147483646 h 10"/>
                <a:gd name="T60" fmla="*/ 2147483646 w 16"/>
                <a:gd name="T61" fmla="*/ 2147483646 h 1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6"/>
                <a:gd name="T94" fmla="*/ 0 h 10"/>
                <a:gd name="T95" fmla="*/ 16 w 16"/>
                <a:gd name="T96" fmla="*/ 10 h 1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6" h="10">
                  <a:moveTo>
                    <a:pt x="16" y="4"/>
                  </a:moveTo>
                  <a:lnTo>
                    <a:pt x="16" y="4"/>
                  </a:lnTo>
                  <a:lnTo>
                    <a:pt x="16" y="8"/>
                  </a:lnTo>
                  <a:lnTo>
                    <a:pt x="14" y="10"/>
                  </a:lnTo>
                  <a:lnTo>
                    <a:pt x="10" y="10"/>
                  </a:lnTo>
                  <a:lnTo>
                    <a:pt x="6" y="8"/>
                  </a:lnTo>
                  <a:lnTo>
                    <a:pt x="2" y="2"/>
                  </a:lnTo>
                  <a:lnTo>
                    <a:pt x="2" y="4"/>
                  </a:lnTo>
                  <a:lnTo>
                    <a:pt x="2" y="6"/>
                  </a:lnTo>
                  <a:lnTo>
                    <a:pt x="0" y="10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4"/>
                  </a:lnTo>
                  <a:lnTo>
                    <a:pt x="8" y="8"/>
                  </a:lnTo>
                  <a:lnTo>
                    <a:pt x="10" y="10"/>
                  </a:lnTo>
                  <a:lnTo>
                    <a:pt x="12" y="8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12" name="Freeform 659"/>
            <p:cNvSpPr>
              <a:spLocks/>
            </p:cNvSpPr>
            <p:nvPr/>
          </p:nvSpPr>
          <p:spPr bwMode="auto">
            <a:xfrm>
              <a:off x="7740650" y="279400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0 w 16"/>
                <a:gd name="T7" fmla="*/ 0 h 2"/>
                <a:gd name="T8" fmla="*/ 0 w 16"/>
                <a:gd name="T9" fmla="*/ 0 h 2"/>
                <a:gd name="T10" fmla="*/ 2147483646 w 16"/>
                <a:gd name="T11" fmla="*/ 0 h 2"/>
                <a:gd name="T12" fmla="*/ 2147483646 w 16"/>
                <a:gd name="T13" fmla="*/ 0 h 2"/>
                <a:gd name="T14" fmla="*/ 2147483646 w 16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2"/>
                <a:gd name="T26" fmla="*/ 16 w 16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13" name="Freeform 660"/>
            <p:cNvSpPr>
              <a:spLocks/>
            </p:cNvSpPr>
            <p:nvPr/>
          </p:nvSpPr>
          <p:spPr bwMode="auto">
            <a:xfrm>
              <a:off x="7740650" y="2813050"/>
              <a:ext cx="25400" cy="3175"/>
            </a:xfrm>
            <a:custGeom>
              <a:avLst/>
              <a:gdLst>
                <a:gd name="T0" fmla="*/ 2147483646 w 16"/>
                <a:gd name="T1" fmla="*/ 2147483646 h 2"/>
                <a:gd name="T2" fmla="*/ 2147483646 w 16"/>
                <a:gd name="T3" fmla="*/ 2147483646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0 w 16"/>
                <a:gd name="T9" fmla="*/ 2147483646 h 2"/>
                <a:gd name="T10" fmla="*/ 0 w 16"/>
                <a:gd name="T11" fmla="*/ 2147483646 h 2"/>
                <a:gd name="T12" fmla="*/ 2147483646 w 16"/>
                <a:gd name="T13" fmla="*/ 0 h 2"/>
                <a:gd name="T14" fmla="*/ 2147483646 w 16"/>
                <a:gd name="T15" fmla="*/ 0 h 2"/>
                <a:gd name="T16" fmla="*/ 2147483646 w 16"/>
                <a:gd name="T17" fmla="*/ 2147483646 h 2"/>
                <a:gd name="T18" fmla="*/ 2147483646 w 16"/>
                <a:gd name="T19" fmla="*/ 2147483646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2"/>
                <a:gd name="T32" fmla="*/ 16 w 16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2">
                  <a:moveTo>
                    <a:pt x="16" y="2"/>
                  </a:moveTo>
                  <a:lnTo>
                    <a:pt x="16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6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14" name="Freeform 661"/>
            <p:cNvSpPr>
              <a:spLocks/>
            </p:cNvSpPr>
            <p:nvPr/>
          </p:nvSpPr>
          <p:spPr bwMode="auto">
            <a:xfrm>
              <a:off x="7718425" y="2822575"/>
              <a:ext cx="47625" cy="6350"/>
            </a:xfrm>
            <a:custGeom>
              <a:avLst/>
              <a:gdLst>
                <a:gd name="T0" fmla="*/ 2147483646 w 30"/>
                <a:gd name="T1" fmla="*/ 0 h 4"/>
                <a:gd name="T2" fmla="*/ 2147483646 w 30"/>
                <a:gd name="T3" fmla="*/ 0 h 4"/>
                <a:gd name="T4" fmla="*/ 2147483646 w 30"/>
                <a:gd name="T5" fmla="*/ 2147483646 h 4"/>
                <a:gd name="T6" fmla="*/ 2147483646 w 30"/>
                <a:gd name="T7" fmla="*/ 2147483646 h 4"/>
                <a:gd name="T8" fmla="*/ 2147483646 w 30"/>
                <a:gd name="T9" fmla="*/ 2147483646 h 4"/>
                <a:gd name="T10" fmla="*/ 2147483646 w 30"/>
                <a:gd name="T11" fmla="*/ 2147483646 h 4"/>
                <a:gd name="T12" fmla="*/ 2147483646 w 30"/>
                <a:gd name="T13" fmla="*/ 2147483646 h 4"/>
                <a:gd name="T14" fmla="*/ 0 w 30"/>
                <a:gd name="T15" fmla="*/ 2147483646 h 4"/>
                <a:gd name="T16" fmla="*/ 0 w 30"/>
                <a:gd name="T17" fmla="*/ 2147483646 h 4"/>
                <a:gd name="T18" fmla="*/ 2147483646 w 30"/>
                <a:gd name="T19" fmla="*/ 2147483646 h 4"/>
                <a:gd name="T20" fmla="*/ 2147483646 w 30"/>
                <a:gd name="T21" fmla="*/ 0 h 4"/>
                <a:gd name="T22" fmla="*/ 2147483646 w 30"/>
                <a:gd name="T23" fmla="*/ 0 h 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"/>
                <a:gd name="T37" fmla="*/ 0 h 4"/>
                <a:gd name="T38" fmla="*/ 30 w 30"/>
                <a:gd name="T39" fmla="*/ 4 h 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" h="4">
                  <a:moveTo>
                    <a:pt x="30" y="0"/>
                  </a:moveTo>
                  <a:lnTo>
                    <a:pt x="30" y="0"/>
                  </a:lnTo>
                  <a:lnTo>
                    <a:pt x="28" y="2"/>
                  </a:lnTo>
                  <a:lnTo>
                    <a:pt x="24" y="2"/>
                  </a:lnTo>
                  <a:lnTo>
                    <a:pt x="16" y="4"/>
                  </a:lnTo>
                  <a:lnTo>
                    <a:pt x="8" y="2"/>
                  </a:lnTo>
                  <a:lnTo>
                    <a:pt x="0" y="2"/>
                  </a:lnTo>
                  <a:lnTo>
                    <a:pt x="14" y="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15" name="Freeform 662"/>
            <p:cNvSpPr>
              <a:spLocks/>
            </p:cNvSpPr>
            <p:nvPr/>
          </p:nvSpPr>
          <p:spPr bwMode="auto">
            <a:xfrm>
              <a:off x="7737475" y="283527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0 w 18"/>
                <a:gd name="T7" fmla="*/ 0 h 2"/>
                <a:gd name="T8" fmla="*/ 0 w 18"/>
                <a:gd name="T9" fmla="*/ 0 h 2"/>
                <a:gd name="T10" fmla="*/ 2147483646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2"/>
                <a:gd name="T26" fmla="*/ 18 w 18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0" y="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16" name="Freeform 663"/>
            <p:cNvSpPr>
              <a:spLocks/>
            </p:cNvSpPr>
            <p:nvPr/>
          </p:nvSpPr>
          <p:spPr bwMode="auto">
            <a:xfrm>
              <a:off x="7740650" y="2844800"/>
              <a:ext cx="25400" cy="1588"/>
            </a:xfrm>
            <a:custGeom>
              <a:avLst/>
              <a:gdLst>
                <a:gd name="T0" fmla="*/ 2147483646 w 16"/>
                <a:gd name="T1" fmla="*/ 0 h 1588"/>
                <a:gd name="T2" fmla="*/ 2147483646 w 16"/>
                <a:gd name="T3" fmla="*/ 0 h 1588"/>
                <a:gd name="T4" fmla="*/ 2147483646 w 16"/>
                <a:gd name="T5" fmla="*/ 0 h 1588"/>
                <a:gd name="T6" fmla="*/ 0 w 16"/>
                <a:gd name="T7" fmla="*/ 0 h 1588"/>
                <a:gd name="T8" fmla="*/ 0 w 16"/>
                <a:gd name="T9" fmla="*/ 0 h 1588"/>
                <a:gd name="T10" fmla="*/ 2147483646 w 16"/>
                <a:gd name="T11" fmla="*/ 0 h 1588"/>
                <a:gd name="T12" fmla="*/ 2147483646 w 16"/>
                <a:gd name="T13" fmla="*/ 0 h 1588"/>
                <a:gd name="T14" fmla="*/ 2147483646 w 16"/>
                <a:gd name="T15" fmla="*/ 0 h 15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1588"/>
                <a:gd name="T26" fmla="*/ 16 w 16"/>
                <a:gd name="T27" fmla="*/ 1588 h 15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1588">
                  <a:moveTo>
                    <a:pt x="16" y="0"/>
                  </a:moveTo>
                  <a:lnTo>
                    <a:pt x="16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17" name="Freeform 664"/>
            <p:cNvSpPr>
              <a:spLocks/>
            </p:cNvSpPr>
            <p:nvPr/>
          </p:nvSpPr>
          <p:spPr bwMode="auto">
            <a:xfrm>
              <a:off x="7740650" y="2854325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0 w 16"/>
                <a:gd name="T7" fmla="*/ 0 h 2"/>
                <a:gd name="T8" fmla="*/ 0 w 16"/>
                <a:gd name="T9" fmla="*/ 0 h 2"/>
                <a:gd name="T10" fmla="*/ 2147483646 w 16"/>
                <a:gd name="T11" fmla="*/ 0 h 2"/>
                <a:gd name="T12" fmla="*/ 2147483646 w 16"/>
                <a:gd name="T13" fmla="*/ 0 h 2"/>
                <a:gd name="T14" fmla="*/ 2147483646 w 16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2"/>
                <a:gd name="T26" fmla="*/ 16 w 16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18" name="Freeform 665"/>
            <p:cNvSpPr>
              <a:spLocks/>
            </p:cNvSpPr>
            <p:nvPr/>
          </p:nvSpPr>
          <p:spPr bwMode="auto">
            <a:xfrm>
              <a:off x="7705725" y="2835275"/>
              <a:ext cx="25400" cy="9525"/>
            </a:xfrm>
            <a:custGeom>
              <a:avLst/>
              <a:gdLst>
                <a:gd name="T0" fmla="*/ 2147483646 w 16"/>
                <a:gd name="T1" fmla="*/ 0 h 6"/>
                <a:gd name="T2" fmla="*/ 2147483646 w 16"/>
                <a:gd name="T3" fmla="*/ 0 h 6"/>
                <a:gd name="T4" fmla="*/ 2147483646 w 16"/>
                <a:gd name="T5" fmla="*/ 0 h 6"/>
                <a:gd name="T6" fmla="*/ 2147483646 w 16"/>
                <a:gd name="T7" fmla="*/ 2147483646 h 6"/>
                <a:gd name="T8" fmla="*/ 2147483646 w 16"/>
                <a:gd name="T9" fmla="*/ 2147483646 h 6"/>
                <a:gd name="T10" fmla="*/ 2147483646 w 16"/>
                <a:gd name="T11" fmla="*/ 2147483646 h 6"/>
                <a:gd name="T12" fmla="*/ 2147483646 w 16"/>
                <a:gd name="T13" fmla="*/ 2147483646 h 6"/>
                <a:gd name="T14" fmla="*/ 2147483646 w 16"/>
                <a:gd name="T15" fmla="*/ 2147483646 h 6"/>
                <a:gd name="T16" fmla="*/ 0 w 16"/>
                <a:gd name="T17" fmla="*/ 2147483646 h 6"/>
                <a:gd name="T18" fmla="*/ 0 w 16"/>
                <a:gd name="T19" fmla="*/ 2147483646 h 6"/>
                <a:gd name="T20" fmla="*/ 2147483646 w 16"/>
                <a:gd name="T21" fmla="*/ 2147483646 h 6"/>
                <a:gd name="T22" fmla="*/ 2147483646 w 16"/>
                <a:gd name="T23" fmla="*/ 2147483646 h 6"/>
                <a:gd name="T24" fmla="*/ 2147483646 w 16"/>
                <a:gd name="T25" fmla="*/ 2147483646 h 6"/>
                <a:gd name="T26" fmla="*/ 2147483646 w 16"/>
                <a:gd name="T27" fmla="*/ 2147483646 h 6"/>
                <a:gd name="T28" fmla="*/ 2147483646 w 16"/>
                <a:gd name="T29" fmla="*/ 0 h 6"/>
                <a:gd name="T30" fmla="*/ 2147483646 w 16"/>
                <a:gd name="T31" fmla="*/ 0 h 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6"/>
                <a:gd name="T49" fmla="*/ 0 h 6"/>
                <a:gd name="T50" fmla="*/ 16 w 16"/>
                <a:gd name="T51" fmla="*/ 6 h 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6" h="6">
                  <a:moveTo>
                    <a:pt x="10" y="0"/>
                  </a:moveTo>
                  <a:lnTo>
                    <a:pt x="10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8" y="6"/>
                  </a:lnTo>
                  <a:lnTo>
                    <a:pt x="0" y="4"/>
                  </a:lnTo>
                  <a:lnTo>
                    <a:pt x="6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19" name="Freeform 666"/>
            <p:cNvSpPr>
              <a:spLocks/>
            </p:cNvSpPr>
            <p:nvPr/>
          </p:nvSpPr>
          <p:spPr bwMode="auto">
            <a:xfrm>
              <a:off x="7737475" y="2863850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2147483646 w 18"/>
                <a:gd name="T7" fmla="*/ 2147483646 h 2"/>
                <a:gd name="T8" fmla="*/ 0 w 18"/>
                <a:gd name="T9" fmla="*/ 2147483646 h 2"/>
                <a:gd name="T10" fmla="*/ 0 w 18"/>
                <a:gd name="T11" fmla="*/ 2147483646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2147483646 w 18"/>
                <a:gd name="T19" fmla="*/ 0 h 2"/>
                <a:gd name="T20" fmla="*/ 2147483646 w 18"/>
                <a:gd name="T21" fmla="*/ 0 h 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2"/>
                <a:gd name="T35" fmla="*/ 18 w 18"/>
                <a:gd name="T36" fmla="*/ 2 h 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4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20" name="Freeform 667"/>
            <p:cNvSpPr>
              <a:spLocks/>
            </p:cNvSpPr>
            <p:nvPr/>
          </p:nvSpPr>
          <p:spPr bwMode="auto">
            <a:xfrm>
              <a:off x="7708900" y="2873375"/>
              <a:ext cx="57150" cy="3175"/>
            </a:xfrm>
            <a:custGeom>
              <a:avLst/>
              <a:gdLst>
                <a:gd name="T0" fmla="*/ 2147483646 w 36"/>
                <a:gd name="T1" fmla="*/ 2147483646 h 2"/>
                <a:gd name="T2" fmla="*/ 2147483646 w 36"/>
                <a:gd name="T3" fmla="*/ 2147483646 h 2"/>
                <a:gd name="T4" fmla="*/ 2147483646 w 36"/>
                <a:gd name="T5" fmla="*/ 2147483646 h 2"/>
                <a:gd name="T6" fmla="*/ 0 w 36"/>
                <a:gd name="T7" fmla="*/ 2147483646 h 2"/>
                <a:gd name="T8" fmla="*/ 0 w 36"/>
                <a:gd name="T9" fmla="*/ 2147483646 h 2"/>
                <a:gd name="T10" fmla="*/ 2147483646 w 36"/>
                <a:gd name="T11" fmla="*/ 0 h 2"/>
                <a:gd name="T12" fmla="*/ 2147483646 w 36"/>
                <a:gd name="T13" fmla="*/ 0 h 2"/>
                <a:gd name="T14" fmla="*/ 2147483646 w 36"/>
                <a:gd name="T15" fmla="*/ 0 h 2"/>
                <a:gd name="T16" fmla="*/ 2147483646 w 36"/>
                <a:gd name="T17" fmla="*/ 0 h 2"/>
                <a:gd name="T18" fmla="*/ 2147483646 w 36"/>
                <a:gd name="T19" fmla="*/ 0 h 2"/>
                <a:gd name="T20" fmla="*/ 2147483646 w 36"/>
                <a:gd name="T21" fmla="*/ 2147483646 h 2"/>
                <a:gd name="T22" fmla="*/ 2147483646 w 36"/>
                <a:gd name="T23" fmla="*/ 2147483646 h 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6"/>
                <a:gd name="T37" fmla="*/ 0 h 2"/>
                <a:gd name="T38" fmla="*/ 36 w 36"/>
                <a:gd name="T39" fmla="*/ 2 h 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6" h="2">
                  <a:moveTo>
                    <a:pt x="36" y="2"/>
                  </a:moveTo>
                  <a:lnTo>
                    <a:pt x="36" y="2"/>
                  </a:lnTo>
                  <a:lnTo>
                    <a:pt x="18" y="2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34" y="0"/>
                  </a:lnTo>
                  <a:lnTo>
                    <a:pt x="36" y="0"/>
                  </a:lnTo>
                  <a:lnTo>
                    <a:pt x="3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21" name="Freeform 668"/>
            <p:cNvSpPr>
              <a:spLocks/>
            </p:cNvSpPr>
            <p:nvPr/>
          </p:nvSpPr>
          <p:spPr bwMode="auto">
            <a:xfrm>
              <a:off x="7705725" y="2851150"/>
              <a:ext cx="25400" cy="19050"/>
            </a:xfrm>
            <a:custGeom>
              <a:avLst/>
              <a:gdLst>
                <a:gd name="T0" fmla="*/ 2147483646 w 16"/>
                <a:gd name="T1" fmla="*/ 2147483646 h 12"/>
                <a:gd name="T2" fmla="*/ 2147483646 w 16"/>
                <a:gd name="T3" fmla="*/ 2147483646 h 12"/>
                <a:gd name="T4" fmla="*/ 0 w 16"/>
                <a:gd name="T5" fmla="*/ 2147483646 h 12"/>
                <a:gd name="T6" fmla="*/ 0 w 16"/>
                <a:gd name="T7" fmla="*/ 2147483646 h 12"/>
                <a:gd name="T8" fmla="*/ 2147483646 w 16"/>
                <a:gd name="T9" fmla="*/ 2147483646 h 12"/>
                <a:gd name="T10" fmla="*/ 2147483646 w 16"/>
                <a:gd name="T11" fmla="*/ 0 h 12"/>
                <a:gd name="T12" fmla="*/ 2147483646 w 16"/>
                <a:gd name="T13" fmla="*/ 0 h 12"/>
                <a:gd name="T14" fmla="*/ 2147483646 w 16"/>
                <a:gd name="T15" fmla="*/ 2147483646 h 12"/>
                <a:gd name="T16" fmla="*/ 2147483646 w 16"/>
                <a:gd name="T17" fmla="*/ 2147483646 h 12"/>
                <a:gd name="T18" fmla="*/ 2147483646 w 16"/>
                <a:gd name="T19" fmla="*/ 2147483646 h 12"/>
                <a:gd name="T20" fmla="*/ 2147483646 w 16"/>
                <a:gd name="T21" fmla="*/ 2147483646 h 12"/>
                <a:gd name="T22" fmla="*/ 2147483646 w 16"/>
                <a:gd name="T23" fmla="*/ 2147483646 h 12"/>
                <a:gd name="T24" fmla="*/ 2147483646 w 16"/>
                <a:gd name="T25" fmla="*/ 2147483646 h 12"/>
                <a:gd name="T26" fmla="*/ 2147483646 w 16"/>
                <a:gd name="T27" fmla="*/ 2147483646 h 12"/>
                <a:gd name="T28" fmla="*/ 2147483646 w 16"/>
                <a:gd name="T29" fmla="*/ 2147483646 h 12"/>
                <a:gd name="T30" fmla="*/ 2147483646 w 16"/>
                <a:gd name="T31" fmla="*/ 2147483646 h 12"/>
                <a:gd name="T32" fmla="*/ 2147483646 w 16"/>
                <a:gd name="T33" fmla="*/ 2147483646 h 12"/>
                <a:gd name="T34" fmla="*/ 2147483646 w 16"/>
                <a:gd name="T35" fmla="*/ 2147483646 h 12"/>
                <a:gd name="T36" fmla="*/ 2147483646 w 16"/>
                <a:gd name="T37" fmla="*/ 2147483646 h 12"/>
                <a:gd name="T38" fmla="*/ 2147483646 w 16"/>
                <a:gd name="T39" fmla="*/ 2147483646 h 12"/>
                <a:gd name="T40" fmla="*/ 2147483646 w 16"/>
                <a:gd name="T41" fmla="*/ 2147483646 h 12"/>
                <a:gd name="T42" fmla="*/ 2147483646 w 16"/>
                <a:gd name="T43" fmla="*/ 2147483646 h 12"/>
                <a:gd name="T44" fmla="*/ 2147483646 w 16"/>
                <a:gd name="T45" fmla="*/ 2147483646 h 12"/>
                <a:gd name="T46" fmla="*/ 2147483646 w 16"/>
                <a:gd name="T47" fmla="*/ 2147483646 h 12"/>
                <a:gd name="T48" fmla="*/ 2147483646 w 16"/>
                <a:gd name="T49" fmla="*/ 2147483646 h 12"/>
                <a:gd name="T50" fmla="*/ 2147483646 w 16"/>
                <a:gd name="T51" fmla="*/ 2147483646 h 12"/>
                <a:gd name="T52" fmla="*/ 2147483646 w 16"/>
                <a:gd name="T53" fmla="*/ 0 h 12"/>
                <a:gd name="T54" fmla="*/ 2147483646 w 16"/>
                <a:gd name="T55" fmla="*/ 0 h 12"/>
                <a:gd name="T56" fmla="*/ 2147483646 w 16"/>
                <a:gd name="T57" fmla="*/ 2147483646 h 12"/>
                <a:gd name="T58" fmla="*/ 2147483646 w 16"/>
                <a:gd name="T59" fmla="*/ 2147483646 h 12"/>
                <a:gd name="T60" fmla="*/ 2147483646 w 16"/>
                <a:gd name="T61" fmla="*/ 2147483646 h 12"/>
                <a:gd name="T62" fmla="*/ 2147483646 w 16"/>
                <a:gd name="T63" fmla="*/ 2147483646 h 12"/>
                <a:gd name="T64" fmla="*/ 2147483646 w 16"/>
                <a:gd name="T65" fmla="*/ 2147483646 h 12"/>
                <a:gd name="T66" fmla="*/ 2147483646 w 16"/>
                <a:gd name="T67" fmla="*/ 2147483646 h 12"/>
                <a:gd name="T68" fmla="*/ 2147483646 w 16"/>
                <a:gd name="T69" fmla="*/ 2147483646 h 1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6"/>
                <a:gd name="T106" fmla="*/ 0 h 12"/>
                <a:gd name="T107" fmla="*/ 16 w 16"/>
                <a:gd name="T108" fmla="*/ 12 h 1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6" h="12">
                  <a:moveTo>
                    <a:pt x="4" y="12"/>
                  </a:moveTo>
                  <a:lnTo>
                    <a:pt x="4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2" y="4"/>
                  </a:lnTo>
                  <a:lnTo>
                    <a:pt x="2" y="6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6" y="8"/>
                  </a:lnTo>
                  <a:lnTo>
                    <a:pt x="8" y="6"/>
                  </a:lnTo>
                  <a:lnTo>
                    <a:pt x="8" y="4"/>
                  </a:lnTo>
                  <a:lnTo>
                    <a:pt x="8" y="6"/>
                  </a:lnTo>
                  <a:lnTo>
                    <a:pt x="10" y="6"/>
                  </a:lnTo>
                  <a:lnTo>
                    <a:pt x="10" y="8"/>
                  </a:lnTo>
                  <a:lnTo>
                    <a:pt x="12" y="8"/>
                  </a:lnTo>
                  <a:lnTo>
                    <a:pt x="14" y="8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6" y="8"/>
                  </a:lnTo>
                  <a:lnTo>
                    <a:pt x="12" y="10"/>
                  </a:lnTo>
                  <a:lnTo>
                    <a:pt x="8" y="10"/>
                  </a:lnTo>
                  <a:lnTo>
                    <a:pt x="4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22" name="Freeform 669"/>
            <p:cNvSpPr>
              <a:spLocks/>
            </p:cNvSpPr>
            <p:nvPr/>
          </p:nvSpPr>
          <p:spPr bwMode="auto">
            <a:xfrm>
              <a:off x="7737475" y="2882900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2147483646 w 18"/>
                <a:gd name="T7" fmla="*/ 2147483646 h 2"/>
                <a:gd name="T8" fmla="*/ 0 w 18"/>
                <a:gd name="T9" fmla="*/ 0 h 2"/>
                <a:gd name="T10" fmla="*/ 0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"/>
                <a:gd name="T29" fmla="*/ 18 w 18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6" y="2"/>
                  </a:lnTo>
                  <a:lnTo>
                    <a:pt x="10" y="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23" name="Freeform 670"/>
            <p:cNvSpPr>
              <a:spLocks/>
            </p:cNvSpPr>
            <p:nvPr/>
          </p:nvSpPr>
          <p:spPr bwMode="auto">
            <a:xfrm>
              <a:off x="7740650" y="2892425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0 w 16"/>
                <a:gd name="T9" fmla="*/ 2147483646 h 2"/>
                <a:gd name="T10" fmla="*/ 0 w 16"/>
                <a:gd name="T11" fmla="*/ 2147483646 h 2"/>
                <a:gd name="T12" fmla="*/ 2147483646 w 16"/>
                <a:gd name="T13" fmla="*/ 0 h 2"/>
                <a:gd name="T14" fmla="*/ 2147483646 w 16"/>
                <a:gd name="T15" fmla="*/ 0 h 2"/>
                <a:gd name="T16" fmla="*/ 2147483646 w 16"/>
                <a:gd name="T17" fmla="*/ 0 h 2"/>
                <a:gd name="T18" fmla="*/ 2147483646 w 16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2"/>
                <a:gd name="T32" fmla="*/ 16 w 16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2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24" name="Freeform 671"/>
            <p:cNvSpPr>
              <a:spLocks/>
            </p:cNvSpPr>
            <p:nvPr/>
          </p:nvSpPr>
          <p:spPr bwMode="auto">
            <a:xfrm>
              <a:off x="7740650" y="290195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0 w 16"/>
                <a:gd name="T9" fmla="*/ 2147483646 h 2"/>
                <a:gd name="T10" fmla="*/ 0 w 16"/>
                <a:gd name="T11" fmla="*/ 2147483646 h 2"/>
                <a:gd name="T12" fmla="*/ 2147483646 w 16"/>
                <a:gd name="T13" fmla="*/ 0 h 2"/>
                <a:gd name="T14" fmla="*/ 2147483646 w 16"/>
                <a:gd name="T15" fmla="*/ 0 h 2"/>
                <a:gd name="T16" fmla="*/ 2147483646 w 16"/>
                <a:gd name="T17" fmla="*/ 0 h 2"/>
                <a:gd name="T18" fmla="*/ 2147483646 w 16"/>
                <a:gd name="T19" fmla="*/ 0 h 2"/>
                <a:gd name="T20" fmla="*/ 2147483646 w 16"/>
                <a:gd name="T21" fmla="*/ 0 h 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2"/>
                <a:gd name="T35" fmla="*/ 16 w 16"/>
                <a:gd name="T36" fmla="*/ 2 h 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2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25" name="Freeform 672"/>
            <p:cNvSpPr>
              <a:spLocks/>
            </p:cNvSpPr>
            <p:nvPr/>
          </p:nvSpPr>
          <p:spPr bwMode="auto">
            <a:xfrm>
              <a:off x="7740650" y="2911475"/>
              <a:ext cx="25400" cy="3175"/>
            </a:xfrm>
            <a:custGeom>
              <a:avLst/>
              <a:gdLst>
                <a:gd name="T0" fmla="*/ 2147483646 w 16"/>
                <a:gd name="T1" fmla="*/ 2147483646 h 2"/>
                <a:gd name="T2" fmla="*/ 2147483646 w 16"/>
                <a:gd name="T3" fmla="*/ 2147483646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0 w 16"/>
                <a:gd name="T9" fmla="*/ 2147483646 h 2"/>
                <a:gd name="T10" fmla="*/ 0 w 16"/>
                <a:gd name="T11" fmla="*/ 2147483646 h 2"/>
                <a:gd name="T12" fmla="*/ 2147483646 w 16"/>
                <a:gd name="T13" fmla="*/ 2147483646 h 2"/>
                <a:gd name="T14" fmla="*/ 2147483646 w 16"/>
                <a:gd name="T15" fmla="*/ 0 h 2"/>
                <a:gd name="T16" fmla="*/ 2147483646 w 16"/>
                <a:gd name="T17" fmla="*/ 2147483646 h 2"/>
                <a:gd name="T18" fmla="*/ 2147483646 w 16"/>
                <a:gd name="T19" fmla="*/ 2147483646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2"/>
                <a:gd name="T32" fmla="*/ 16 w 16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2">
                  <a:moveTo>
                    <a:pt x="16" y="2"/>
                  </a:moveTo>
                  <a:lnTo>
                    <a:pt x="16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8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26" name="Freeform 673"/>
            <p:cNvSpPr>
              <a:spLocks/>
            </p:cNvSpPr>
            <p:nvPr/>
          </p:nvSpPr>
          <p:spPr bwMode="auto">
            <a:xfrm>
              <a:off x="7721600" y="2921000"/>
              <a:ext cx="44450" cy="3175"/>
            </a:xfrm>
            <a:custGeom>
              <a:avLst/>
              <a:gdLst>
                <a:gd name="T0" fmla="*/ 2147483646 w 28"/>
                <a:gd name="T1" fmla="*/ 0 h 2"/>
                <a:gd name="T2" fmla="*/ 2147483646 w 28"/>
                <a:gd name="T3" fmla="*/ 0 h 2"/>
                <a:gd name="T4" fmla="*/ 2147483646 w 28"/>
                <a:gd name="T5" fmla="*/ 2147483646 h 2"/>
                <a:gd name="T6" fmla="*/ 2147483646 w 28"/>
                <a:gd name="T7" fmla="*/ 2147483646 h 2"/>
                <a:gd name="T8" fmla="*/ 2147483646 w 28"/>
                <a:gd name="T9" fmla="*/ 2147483646 h 2"/>
                <a:gd name="T10" fmla="*/ 2147483646 w 28"/>
                <a:gd name="T11" fmla="*/ 2147483646 h 2"/>
                <a:gd name="T12" fmla="*/ 0 w 28"/>
                <a:gd name="T13" fmla="*/ 2147483646 h 2"/>
                <a:gd name="T14" fmla="*/ 0 w 28"/>
                <a:gd name="T15" fmla="*/ 2147483646 h 2"/>
                <a:gd name="T16" fmla="*/ 2147483646 w 28"/>
                <a:gd name="T17" fmla="*/ 2147483646 h 2"/>
                <a:gd name="T18" fmla="*/ 2147483646 w 28"/>
                <a:gd name="T19" fmla="*/ 2147483646 h 2"/>
                <a:gd name="T20" fmla="*/ 2147483646 w 28"/>
                <a:gd name="T21" fmla="*/ 2147483646 h 2"/>
                <a:gd name="T22" fmla="*/ 2147483646 w 28"/>
                <a:gd name="T23" fmla="*/ 0 h 2"/>
                <a:gd name="T24" fmla="*/ 2147483646 w 28"/>
                <a:gd name="T25" fmla="*/ 0 h 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8"/>
                <a:gd name="T40" fmla="*/ 0 h 2"/>
                <a:gd name="T41" fmla="*/ 28 w 28"/>
                <a:gd name="T42" fmla="*/ 2 h 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8" h="2">
                  <a:moveTo>
                    <a:pt x="28" y="0"/>
                  </a:moveTo>
                  <a:lnTo>
                    <a:pt x="28" y="0"/>
                  </a:lnTo>
                  <a:lnTo>
                    <a:pt x="28" y="2"/>
                  </a:lnTo>
                  <a:lnTo>
                    <a:pt x="26" y="2"/>
                  </a:lnTo>
                  <a:lnTo>
                    <a:pt x="14" y="2"/>
                  </a:lnTo>
                  <a:lnTo>
                    <a:pt x="0" y="2"/>
                  </a:lnTo>
                  <a:lnTo>
                    <a:pt x="6" y="2"/>
                  </a:lnTo>
                  <a:lnTo>
                    <a:pt x="12" y="2"/>
                  </a:lnTo>
                  <a:lnTo>
                    <a:pt x="20" y="2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27" name="Freeform 674"/>
            <p:cNvSpPr>
              <a:spLocks/>
            </p:cNvSpPr>
            <p:nvPr/>
          </p:nvSpPr>
          <p:spPr bwMode="auto">
            <a:xfrm>
              <a:off x="7740650" y="2933700"/>
              <a:ext cx="25400" cy="1588"/>
            </a:xfrm>
            <a:custGeom>
              <a:avLst/>
              <a:gdLst>
                <a:gd name="T0" fmla="*/ 2147483646 w 16"/>
                <a:gd name="T1" fmla="*/ 0 h 1588"/>
                <a:gd name="T2" fmla="*/ 2147483646 w 16"/>
                <a:gd name="T3" fmla="*/ 0 h 1588"/>
                <a:gd name="T4" fmla="*/ 2147483646 w 16"/>
                <a:gd name="T5" fmla="*/ 0 h 1588"/>
                <a:gd name="T6" fmla="*/ 0 w 16"/>
                <a:gd name="T7" fmla="*/ 0 h 1588"/>
                <a:gd name="T8" fmla="*/ 0 w 16"/>
                <a:gd name="T9" fmla="*/ 0 h 1588"/>
                <a:gd name="T10" fmla="*/ 2147483646 w 16"/>
                <a:gd name="T11" fmla="*/ 0 h 1588"/>
                <a:gd name="T12" fmla="*/ 2147483646 w 16"/>
                <a:gd name="T13" fmla="*/ 0 h 1588"/>
                <a:gd name="T14" fmla="*/ 2147483646 w 16"/>
                <a:gd name="T15" fmla="*/ 0 h 15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1588"/>
                <a:gd name="T26" fmla="*/ 16 w 16"/>
                <a:gd name="T27" fmla="*/ 1588 h 15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1588">
                  <a:moveTo>
                    <a:pt x="16" y="0"/>
                  </a:moveTo>
                  <a:lnTo>
                    <a:pt x="16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28" name="Freeform 675"/>
            <p:cNvSpPr>
              <a:spLocks/>
            </p:cNvSpPr>
            <p:nvPr/>
          </p:nvSpPr>
          <p:spPr bwMode="auto">
            <a:xfrm>
              <a:off x="7737475" y="294322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0 w 18"/>
                <a:gd name="T7" fmla="*/ 0 h 2"/>
                <a:gd name="T8" fmla="*/ 0 w 18"/>
                <a:gd name="T9" fmla="*/ 0 h 2"/>
                <a:gd name="T10" fmla="*/ 2147483646 w 18"/>
                <a:gd name="T11" fmla="*/ 0 h 2"/>
                <a:gd name="T12" fmla="*/ 2147483646 w 18"/>
                <a:gd name="T13" fmla="*/ 0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2"/>
                <a:gd name="T23" fmla="*/ 18 w 18"/>
                <a:gd name="T24" fmla="*/ 2 h 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0" y="2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29" name="Freeform 676"/>
            <p:cNvSpPr>
              <a:spLocks/>
            </p:cNvSpPr>
            <p:nvPr/>
          </p:nvSpPr>
          <p:spPr bwMode="auto">
            <a:xfrm>
              <a:off x="7740650" y="295275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0 w 16"/>
                <a:gd name="T7" fmla="*/ 0 h 2"/>
                <a:gd name="T8" fmla="*/ 0 w 16"/>
                <a:gd name="T9" fmla="*/ 0 h 2"/>
                <a:gd name="T10" fmla="*/ 2147483646 w 16"/>
                <a:gd name="T11" fmla="*/ 0 h 2"/>
                <a:gd name="T12" fmla="*/ 2147483646 w 16"/>
                <a:gd name="T13" fmla="*/ 0 h 2"/>
                <a:gd name="T14" fmla="*/ 2147483646 w 16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2"/>
                <a:gd name="T26" fmla="*/ 16 w 16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8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30" name="Freeform 677"/>
            <p:cNvSpPr>
              <a:spLocks/>
            </p:cNvSpPr>
            <p:nvPr/>
          </p:nvSpPr>
          <p:spPr bwMode="auto">
            <a:xfrm>
              <a:off x="7705725" y="2933700"/>
              <a:ext cx="25400" cy="9525"/>
            </a:xfrm>
            <a:custGeom>
              <a:avLst/>
              <a:gdLst>
                <a:gd name="T0" fmla="*/ 2147483646 w 16"/>
                <a:gd name="T1" fmla="*/ 0 h 6"/>
                <a:gd name="T2" fmla="*/ 2147483646 w 16"/>
                <a:gd name="T3" fmla="*/ 0 h 6"/>
                <a:gd name="T4" fmla="*/ 2147483646 w 16"/>
                <a:gd name="T5" fmla="*/ 0 h 6"/>
                <a:gd name="T6" fmla="*/ 2147483646 w 16"/>
                <a:gd name="T7" fmla="*/ 2147483646 h 6"/>
                <a:gd name="T8" fmla="*/ 2147483646 w 16"/>
                <a:gd name="T9" fmla="*/ 2147483646 h 6"/>
                <a:gd name="T10" fmla="*/ 2147483646 w 16"/>
                <a:gd name="T11" fmla="*/ 2147483646 h 6"/>
                <a:gd name="T12" fmla="*/ 2147483646 w 16"/>
                <a:gd name="T13" fmla="*/ 2147483646 h 6"/>
                <a:gd name="T14" fmla="*/ 2147483646 w 16"/>
                <a:gd name="T15" fmla="*/ 2147483646 h 6"/>
                <a:gd name="T16" fmla="*/ 0 w 16"/>
                <a:gd name="T17" fmla="*/ 2147483646 h 6"/>
                <a:gd name="T18" fmla="*/ 0 w 16"/>
                <a:gd name="T19" fmla="*/ 2147483646 h 6"/>
                <a:gd name="T20" fmla="*/ 2147483646 w 16"/>
                <a:gd name="T21" fmla="*/ 2147483646 h 6"/>
                <a:gd name="T22" fmla="*/ 2147483646 w 16"/>
                <a:gd name="T23" fmla="*/ 2147483646 h 6"/>
                <a:gd name="T24" fmla="*/ 2147483646 w 16"/>
                <a:gd name="T25" fmla="*/ 2147483646 h 6"/>
                <a:gd name="T26" fmla="*/ 2147483646 w 16"/>
                <a:gd name="T27" fmla="*/ 0 h 6"/>
                <a:gd name="T28" fmla="*/ 2147483646 w 16"/>
                <a:gd name="T29" fmla="*/ 0 h 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"/>
                <a:gd name="T46" fmla="*/ 0 h 6"/>
                <a:gd name="T47" fmla="*/ 16 w 16"/>
                <a:gd name="T48" fmla="*/ 6 h 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" h="6">
                  <a:moveTo>
                    <a:pt x="10" y="0"/>
                  </a:moveTo>
                  <a:lnTo>
                    <a:pt x="10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4"/>
                  </a:lnTo>
                  <a:lnTo>
                    <a:pt x="8" y="6"/>
                  </a:lnTo>
                  <a:lnTo>
                    <a:pt x="0" y="6"/>
                  </a:lnTo>
                  <a:lnTo>
                    <a:pt x="4" y="4"/>
                  </a:lnTo>
                  <a:lnTo>
                    <a:pt x="10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31" name="Freeform 678"/>
            <p:cNvSpPr>
              <a:spLocks/>
            </p:cNvSpPr>
            <p:nvPr/>
          </p:nvSpPr>
          <p:spPr bwMode="auto">
            <a:xfrm>
              <a:off x="7740650" y="2962275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0 h 2"/>
                <a:gd name="T6" fmla="*/ 2147483646 w 16"/>
                <a:gd name="T7" fmla="*/ 0 h 2"/>
                <a:gd name="T8" fmla="*/ 2147483646 w 16"/>
                <a:gd name="T9" fmla="*/ 2147483646 h 2"/>
                <a:gd name="T10" fmla="*/ 2147483646 w 16"/>
                <a:gd name="T11" fmla="*/ 2147483646 h 2"/>
                <a:gd name="T12" fmla="*/ 2147483646 w 16"/>
                <a:gd name="T13" fmla="*/ 2147483646 h 2"/>
                <a:gd name="T14" fmla="*/ 0 w 16"/>
                <a:gd name="T15" fmla="*/ 2147483646 h 2"/>
                <a:gd name="T16" fmla="*/ 0 w 16"/>
                <a:gd name="T17" fmla="*/ 2147483646 h 2"/>
                <a:gd name="T18" fmla="*/ 2147483646 w 16"/>
                <a:gd name="T19" fmla="*/ 0 h 2"/>
                <a:gd name="T20" fmla="*/ 2147483646 w 16"/>
                <a:gd name="T21" fmla="*/ 0 h 2"/>
                <a:gd name="T22" fmla="*/ 2147483646 w 16"/>
                <a:gd name="T23" fmla="*/ 0 h 2"/>
                <a:gd name="T24" fmla="*/ 2147483646 w 16"/>
                <a:gd name="T25" fmla="*/ 0 h 2"/>
                <a:gd name="T26" fmla="*/ 2147483646 w 16"/>
                <a:gd name="T27" fmla="*/ 0 h 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6"/>
                <a:gd name="T43" fmla="*/ 0 h 2"/>
                <a:gd name="T44" fmla="*/ 16 w 16"/>
                <a:gd name="T45" fmla="*/ 2 h 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6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32" name="Freeform 679"/>
            <p:cNvSpPr>
              <a:spLocks/>
            </p:cNvSpPr>
            <p:nvPr/>
          </p:nvSpPr>
          <p:spPr bwMode="auto">
            <a:xfrm>
              <a:off x="7708900" y="2971800"/>
              <a:ext cx="57150" cy="3175"/>
            </a:xfrm>
            <a:custGeom>
              <a:avLst/>
              <a:gdLst>
                <a:gd name="T0" fmla="*/ 2147483646 w 36"/>
                <a:gd name="T1" fmla="*/ 0 h 2"/>
                <a:gd name="T2" fmla="*/ 2147483646 w 36"/>
                <a:gd name="T3" fmla="*/ 0 h 2"/>
                <a:gd name="T4" fmla="*/ 2147483646 w 36"/>
                <a:gd name="T5" fmla="*/ 2147483646 h 2"/>
                <a:gd name="T6" fmla="*/ 2147483646 w 36"/>
                <a:gd name="T7" fmla="*/ 2147483646 h 2"/>
                <a:gd name="T8" fmla="*/ 2147483646 w 36"/>
                <a:gd name="T9" fmla="*/ 2147483646 h 2"/>
                <a:gd name="T10" fmla="*/ 2147483646 w 36"/>
                <a:gd name="T11" fmla="*/ 2147483646 h 2"/>
                <a:gd name="T12" fmla="*/ 2147483646 w 36"/>
                <a:gd name="T13" fmla="*/ 2147483646 h 2"/>
                <a:gd name="T14" fmla="*/ 0 w 36"/>
                <a:gd name="T15" fmla="*/ 2147483646 h 2"/>
                <a:gd name="T16" fmla="*/ 0 w 36"/>
                <a:gd name="T17" fmla="*/ 2147483646 h 2"/>
                <a:gd name="T18" fmla="*/ 2147483646 w 36"/>
                <a:gd name="T19" fmla="*/ 0 h 2"/>
                <a:gd name="T20" fmla="*/ 2147483646 w 36"/>
                <a:gd name="T21" fmla="*/ 0 h 2"/>
                <a:gd name="T22" fmla="*/ 2147483646 w 36"/>
                <a:gd name="T23" fmla="*/ 0 h 2"/>
                <a:gd name="T24" fmla="*/ 2147483646 w 36"/>
                <a:gd name="T25" fmla="*/ 0 h 2"/>
                <a:gd name="T26" fmla="*/ 2147483646 w 36"/>
                <a:gd name="T27" fmla="*/ 0 h 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6"/>
                <a:gd name="T43" fmla="*/ 0 h 2"/>
                <a:gd name="T44" fmla="*/ 36 w 36"/>
                <a:gd name="T45" fmla="*/ 2 h 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6" h="2">
                  <a:moveTo>
                    <a:pt x="36" y="0"/>
                  </a:moveTo>
                  <a:lnTo>
                    <a:pt x="36" y="0"/>
                  </a:lnTo>
                  <a:lnTo>
                    <a:pt x="36" y="2"/>
                  </a:lnTo>
                  <a:lnTo>
                    <a:pt x="26" y="2"/>
                  </a:lnTo>
                  <a:lnTo>
                    <a:pt x="18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18" y="0"/>
                  </a:lnTo>
                  <a:lnTo>
                    <a:pt x="26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33" name="Freeform 680"/>
            <p:cNvSpPr>
              <a:spLocks/>
            </p:cNvSpPr>
            <p:nvPr/>
          </p:nvSpPr>
          <p:spPr bwMode="auto">
            <a:xfrm>
              <a:off x="7740650" y="2981325"/>
              <a:ext cx="25400" cy="3175"/>
            </a:xfrm>
            <a:custGeom>
              <a:avLst/>
              <a:gdLst>
                <a:gd name="T0" fmla="*/ 2147483646 w 16"/>
                <a:gd name="T1" fmla="*/ 2147483646 h 2"/>
                <a:gd name="T2" fmla="*/ 2147483646 w 16"/>
                <a:gd name="T3" fmla="*/ 2147483646 h 2"/>
                <a:gd name="T4" fmla="*/ 2147483646 w 16"/>
                <a:gd name="T5" fmla="*/ 2147483646 h 2"/>
                <a:gd name="T6" fmla="*/ 0 w 16"/>
                <a:gd name="T7" fmla="*/ 2147483646 h 2"/>
                <a:gd name="T8" fmla="*/ 0 w 16"/>
                <a:gd name="T9" fmla="*/ 2147483646 h 2"/>
                <a:gd name="T10" fmla="*/ 2147483646 w 16"/>
                <a:gd name="T11" fmla="*/ 0 h 2"/>
                <a:gd name="T12" fmla="*/ 2147483646 w 16"/>
                <a:gd name="T13" fmla="*/ 0 h 2"/>
                <a:gd name="T14" fmla="*/ 2147483646 w 16"/>
                <a:gd name="T15" fmla="*/ 2147483646 h 2"/>
                <a:gd name="T16" fmla="*/ 2147483646 w 16"/>
                <a:gd name="T17" fmla="*/ 2147483646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2"/>
                <a:gd name="T29" fmla="*/ 16 w 16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2">
                  <a:moveTo>
                    <a:pt x="16" y="2"/>
                  </a:moveTo>
                  <a:lnTo>
                    <a:pt x="16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34" name="Freeform 681"/>
            <p:cNvSpPr>
              <a:spLocks noEditPoints="1"/>
            </p:cNvSpPr>
            <p:nvPr/>
          </p:nvSpPr>
          <p:spPr bwMode="auto">
            <a:xfrm>
              <a:off x="7705725" y="2949575"/>
              <a:ext cx="25400" cy="19050"/>
            </a:xfrm>
            <a:custGeom>
              <a:avLst/>
              <a:gdLst>
                <a:gd name="T0" fmla="*/ 2147483646 w 16"/>
                <a:gd name="T1" fmla="*/ 2147483646 h 12"/>
                <a:gd name="T2" fmla="*/ 2147483646 w 16"/>
                <a:gd name="T3" fmla="*/ 2147483646 h 12"/>
                <a:gd name="T4" fmla="*/ 2147483646 w 16"/>
                <a:gd name="T5" fmla="*/ 2147483646 h 12"/>
                <a:gd name="T6" fmla="*/ 2147483646 w 16"/>
                <a:gd name="T7" fmla="*/ 2147483646 h 12"/>
                <a:gd name="T8" fmla="*/ 2147483646 w 16"/>
                <a:gd name="T9" fmla="*/ 2147483646 h 12"/>
                <a:gd name="T10" fmla="*/ 2147483646 w 16"/>
                <a:gd name="T11" fmla="*/ 2147483646 h 12"/>
                <a:gd name="T12" fmla="*/ 2147483646 w 16"/>
                <a:gd name="T13" fmla="*/ 2147483646 h 12"/>
                <a:gd name="T14" fmla="*/ 2147483646 w 16"/>
                <a:gd name="T15" fmla="*/ 2147483646 h 12"/>
                <a:gd name="T16" fmla="*/ 0 w 16"/>
                <a:gd name="T17" fmla="*/ 2147483646 h 12"/>
                <a:gd name="T18" fmla="*/ 0 w 16"/>
                <a:gd name="T19" fmla="*/ 2147483646 h 12"/>
                <a:gd name="T20" fmla="*/ 2147483646 w 16"/>
                <a:gd name="T21" fmla="*/ 2147483646 h 12"/>
                <a:gd name="T22" fmla="*/ 2147483646 w 16"/>
                <a:gd name="T23" fmla="*/ 2147483646 h 12"/>
                <a:gd name="T24" fmla="*/ 2147483646 w 16"/>
                <a:gd name="T25" fmla="*/ 0 h 12"/>
                <a:gd name="T26" fmla="*/ 2147483646 w 16"/>
                <a:gd name="T27" fmla="*/ 0 h 12"/>
                <a:gd name="T28" fmla="*/ 2147483646 w 16"/>
                <a:gd name="T29" fmla="*/ 2147483646 h 12"/>
                <a:gd name="T30" fmla="*/ 2147483646 w 16"/>
                <a:gd name="T31" fmla="*/ 2147483646 h 12"/>
                <a:gd name="T32" fmla="*/ 2147483646 w 16"/>
                <a:gd name="T33" fmla="*/ 2147483646 h 12"/>
                <a:gd name="T34" fmla="*/ 2147483646 w 16"/>
                <a:gd name="T35" fmla="*/ 2147483646 h 12"/>
                <a:gd name="T36" fmla="*/ 2147483646 w 16"/>
                <a:gd name="T37" fmla="*/ 2147483646 h 12"/>
                <a:gd name="T38" fmla="*/ 2147483646 w 16"/>
                <a:gd name="T39" fmla="*/ 2147483646 h 12"/>
                <a:gd name="T40" fmla="*/ 2147483646 w 16"/>
                <a:gd name="T41" fmla="*/ 2147483646 h 12"/>
                <a:gd name="T42" fmla="*/ 2147483646 w 16"/>
                <a:gd name="T43" fmla="*/ 2147483646 h 12"/>
                <a:gd name="T44" fmla="*/ 2147483646 w 16"/>
                <a:gd name="T45" fmla="*/ 2147483646 h 12"/>
                <a:gd name="T46" fmla="*/ 2147483646 w 16"/>
                <a:gd name="T47" fmla="*/ 2147483646 h 12"/>
                <a:gd name="T48" fmla="*/ 2147483646 w 16"/>
                <a:gd name="T49" fmla="*/ 2147483646 h 12"/>
                <a:gd name="T50" fmla="*/ 2147483646 w 16"/>
                <a:gd name="T51" fmla="*/ 2147483646 h 12"/>
                <a:gd name="T52" fmla="*/ 2147483646 w 16"/>
                <a:gd name="T53" fmla="*/ 2147483646 h 1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6"/>
                <a:gd name="T82" fmla="*/ 0 h 12"/>
                <a:gd name="T83" fmla="*/ 16 w 16"/>
                <a:gd name="T84" fmla="*/ 12 h 1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6" h="12">
                  <a:moveTo>
                    <a:pt x="16" y="8"/>
                  </a:moveTo>
                  <a:lnTo>
                    <a:pt x="16" y="8"/>
                  </a:lnTo>
                  <a:lnTo>
                    <a:pt x="12" y="10"/>
                  </a:lnTo>
                  <a:lnTo>
                    <a:pt x="10" y="10"/>
                  </a:lnTo>
                  <a:lnTo>
                    <a:pt x="8" y="10"/>
                  </a:lnTo>
                  <a:lnTo>
                    <a:pt x="4" y="12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8"/>
                  </a:lnTo>
                  <a:lnTo>
                    <a:pt x="4" y="6"/>
                  </a:lnTo>
                  <a:lnTo>
                    <a:pt x="4" y="0"/>
                  </a:lnTo>
                  <a:lnTo>
                    <a:pt x="10" y="4"/>
                  </a:lnTo>
                  <a:lnTo>
                    <a:pt x="16" y="8"/>
                  </a:lnTo>
                  <a:close/>
                  <a:moveTo>
                    <a:pt x="6" y="8"/>
                  </a:moveTo>
                  <a:lnTo>
                    <a:pt x="6" y="8"/>
                  </a:lnTo>
                  <a:lnTo>
                    <a:pt x="10" y="8"/>
                  </a:lnTo>
                  <a:lnTo>
                    <a:pt x="12" y="6"/>
                  </a:lnTo>
                  <a:lnTo>
                    <a:pt x="6" y="2"/>
                  </a:lnTo>
                  <a:lnTo>
                    <a:pt x="4" y="6"/>
                  </a:lnTo>
                  <a:lnTo>
                    <a:pt x="6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35" name="Freeform 682"/>
            <p:cNvSpPr>
              <a:spLocks/>
            </p:cNvSpPr>
            <p:nvPr/>
          </p:nvSpPr>
          <p:spPr bwMode="auto">
            <a:xfrm>
              <a:off x="7737475" y="2990850"/>
              <a:ext cx="28575" cy="3175"/>
            </a:xfrm>
            <a:custGeom>
              <a:avLst/>
              <a:gdLst>
                <a:gd name="T0" fmla="*/ 2147483646 w 18"/>
                <a:gd name="T1" fmla="*/ 2147483646 h 2"/>
                <a:gd name="T2" fmla="*/ 2147483646 w 18"/>
                <a:gd name="T3" fmla="*/ 2147483646 h 2"/>
                <a:gd name="T4" fmla="*/ 2147483646 w 18"/>
                <a:gd name="T5" fmla="*/ 2147483646 h 2"/>
                <a:gd name="T6" fmla="*/ 0 w 18"/>
                <a:gd name="T7" fmla="*/ 2147483646 h 2"/>
                <a:gd name="T8" fmla="*/ 0 w 18"/>
                <a:gd name="T9" fmla="*/ 2147483646 h 2"/>
                <a:gd name="T10" fmla="*/ 2147483646 w 18"/>
                <a:gd name="T11" fmla="*/ 0 h 2"/>
                <a:gd name="T12" fmla="*/ 2147483646 w 18"/>
                <a:gd name="T13" fmla="*/ 2147483646 h 2"/>
                <a:gd name="T14" fmla="*/ 2147483646 w 18"/>
                <a:gd name="T15" fmla="*/ 2147483646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2"/>
                <a:gd name="T26" fmla="*/ 18 w 18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2">
                  <a:moveTo>
                    <a:pt x="18" y="2"/>
                  </a:moveTo>
                  <a:lnTo>
                    <a:pt x="18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36" name="Freeform 683"/>
            <p:cNvSpPr>
              <a:spLocks/>
            </p:cNvSpPr>
            <p:nvPr/>
          </p:nvSpPr>
          <p:spPr bwMode="auto">
            <a:xfrm>
              <a:off x="7740650" y="3000375"/>
              <a:ext cx="25400" cy="3175"/>
            </a:xfrm>
            <a:custGeom>
              <a:avLst/>
              <a:gdLst>
                <a:gd name="T0" fmla="*/ 2147483646 w 16"/>
                <a:gd name="T1" fmla="*/ 2147483646 h 2"/>
                <a:gd name="T2" fmla="*/ 2147483646 w 16"/>
                <a:gd name="T3" fmla="*/ 2147483646 h 2"/>
                <a:gd name="T4" fmla="*/ 2147483646 w 16"/>
                <a:gd name="T5" fmla="*/ 2147483646 h 2"/>
                <a:gd name="T6" fmla="*/ 0 w 16"/>
                <a:gd name="T7" fmla="*/ 2147483646 h 2"/>
                <a:gd name="T8" fmla="*/ 0 w 16"/>
                <a:gd name="T9" fmla="*/ 2147483646 h 2"/>
                <a:gd name="T10" fmla="*/ 2147483646 w 16"/>
                <a:gd name="T11" fmla="*/ 2147483646 h 2"/>
                <a:gd name="T12" fmla="*/ 2147483646 w 16"/>
                <a:gd name="T13" fmla="*/ 0 h 2"/>
                <a:gd name="T14" fmla="*/ 2147483646 w 16"/>
                <a:gd name="T15" fmla="*/ 2147483646 h 2"/>
                <a:gd name="T16" fmla="*/ 2147483646 w 16"/>
                <a:gd name="T17" fmla="*/ 2147483646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2"/>
                <a:gd name="T29" fmla="*/ 16 w 16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2">
                  <a:moveTo>
                    <a:pt x="16" y="2"/>
                  </a:moveTo>
                  <a:lnTo>
                    <a:pt x="16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4" y="2"/>
                  </a:lnTo>
                  <a:lnTo>
                    <a:pt x="8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37" name="Freeform 684"/>
            <p:cNvSpPr>
              <a:spLocks/>
            </p:cNvSpPr>
            <p:nvPr/>
          </p:nvSpPr>
          <p:spPr bwMode="auto">
            <a:xfrm>
              <a:off x="7740650" y="300990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2147483646 w 16"/>
                <a:gd name="T9" fmla="*/ 2147483646 h 2"/>
                <a:gd name="T10" fmla="*/ 0 w 16"/>
                <a:gd name="T11" fmla="*/ 2147483646 h 2"/>
                <a:gd name="T12" fmla="*/ 0 w 16"/>
                <a:gd name="T13" fmla="*/ 2147483646 h 2"/>
                <a:gd name="T14" fmla="*/ 2147483646 w 16"/>
                <a:gd name="T15" fmla="*/ 2147483646 h 2"/>
                <a:gd name="T16" fmla="*/ 2147483646 w 16"/>
                <a:gd name="T17" fmla="*/ 0 h 2"/>
                <a:gd name="T18" fmla="*/ 2147483646 w 16"/>
                <a:gd name="T19" fmla="*/ 2147483646 h 2"/>
                <a:gd name="T20" fmla="*/ 2147483646 w 16"/>
                <a:gd name="T21" fmla="*/ 0 h 2"/>
                <a:gd name="T22" fmla="*/ 2147483646 w 16"/>
                <a:gd name="T23" fmla="*/ 0 h 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"/>
                <a:gd name="T37" fmla="*/ 0 h 2"/>
                <a:gd name="T38" fmla="*/ 16 w 16"/>
                <a:gd name="T39" fmla="*/ 2 h 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4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38" name="Freeform 685"/>
            <p:cNvSpPr>
              <a:spLocks/>
            </p:cNvSpPr>
            <p:nvPr/>
          </p:nvSpPr>
          <p:spPr bwMode="auto">
            <a:xfrm>
              <a:off x="7718425" y="3022600"/>
              <a:ext cx="47625" cy="3175"/>
            </a:xfrm>
            <a:custGeom>
              <a:avLst/>
              <a:gdLst>
                <a:gd name="T0" fmla="*/ 2147483646 w 30"/>
                <a:gd name="T1" fmla="*/ 0 h 2"/>
                <a:gd name="T2" fmla="*/ 2147483646 w 30"/>
                <a:gd name="T3" fmla="*/ 0 h 2"/>
                <a:gd name="T4" fmla="*/ 2147483646 w 30"/>
                <a:gd name="T5" fmla="*/ 2147483646 h 2"/>
                <a:gd name="T6" fmla="*/ 2147483646 w 30"/>
                <a:gd name="T7" fmla="*/ 2147483646 h 2"/>
                <a:gd name="T8" fmla="*/ 2147483646 w 30"/>
                <a:gd name="T9" fmla="*/ 2147483646 h 2"/>
                <a:gd name="T10" fmla="*/ 2147483646 w 30"/>
                <a:gd name="T11" fmla="*/ 2147483646 h 2"/>
                <a:gd name="T12" fmla="*/ 0 w 30"/>
                <a:gd name="T13" fmla="*/ 0 h 2"/>
                <a:gd name="T14" fmla="*/ 0 w 30"/>
                <a:gd name="T15" fmla="*/ 0 h 2"/>
                <a:gd name="T16" fmla="*/ 2147483646 w 30"/>
                <a:gd name="T17" fmla="*/ 0 h 2"/>
                <a:gd name="T18" fmla="*/ 2147483646 w 30"/>
                <a:gd name="T19" fmla="*/ 0 h 2"/>
                <a:gd name="T20" fmla="*/ 2147483646 w 30"/>
                <a:gd name="T21" fmla="*/ 0 h 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0"/>
                <a:gd name="T34" fmla="*/ 0 h 2"/>
                <a:gd name="T35" fmla="*/ 30 w 30"/>
                <a:gd name="T36" fmla="*/ 2 h 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24" y="2"/>
                  </a:lnTo>
                  <a:lnTo>
                    <a:pt x="16" y="2"/>
                  </a:lnTo>
                  <a:lnTo>
                    <a:pt x="8" y="2"/>
                  </a:lnTo>
                  <a:lnTo>
                    <a:pt x="0" y="0"/>
                  </a:lnTo>
                  <a:lnTo>
                    <a:pt x="16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39" name="Freeform 686"/>
            <p:cNvSpPr>
              <a:spLocks/>
            </p:cNvSpPr>
            <p:nvPr/>
          </p:nvSpPr>
          <p:spPr bwMode="auto">
            <a:xfrm>
              <a:off x="7737475" y="303212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0 w 18"/>
                <a:gd name="T7" fmla="*/ 2147483646 h 2"/>
                <a:gd name="T8" fmla="*/ 0 w 18"/>
                <a:gd name="T9" fmla="*/ 2147483646 h 2"/>
                <a:gd name="T10" fmla="*/ 2147483646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"/>
                <a:gd name="T29" fmla="*/ 18 w 18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0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40" name="Freeform 687"/>
            <p:cNvSpPr>
              <a:spLocks/>
            </p:cNvSpPr>
            <p:nvPr/>
          </p:nvSpPr>
          <p:spPr bwMode="auto">
            <a:xfrm>
              <a:off x="7737475" y="3041650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0 w 18"/>
                <a:gd name="T7" fmla="*/ 0 h 2"/>
                <a:gd name="T8" fmla="*/ 0 w 18"/>
                <a:gd name="T9" fmla="*/ 0 h 2"/>
                <a:gd name="T10" fmla="*/ 2147483646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2"/>
                <a:gd name="T26" fmla="*/ 18 w 18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0" y="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41" name="Freeform 688"/>
            <p:cNvSpPr>
              <a:spLocks/>
            </p:cNvSpPr>
            <p:nvPr/>
          </p:nvSpPr>
          <p:spPr bwMode="auto">
            <a:xfrm>
              <a:off x="7737475" y="305117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0 h 2"/>
                <a:gd name="T6" fmla="*/ 2147483646 w 18"/>
                <a:gd name="T7" fmla="*/ 2147483646 h 2"/>
                <a:gd name="T8" fmla="*/ 2147483646 w 18"/>
                <a:gd name="T9" fmla="*/ 2147483646 h 2"/>
                <a:gd name="T10" fmla="*/ 2147483646 w 18"/>
                <a:gd name="T11" fmla="*/ 2147483646 h 2"/>
                <a:gd name="T12" fmla="*/ 2147483646 w 18"/>
                <a:gd name="T13" fmla="*/ 2147483646 h 2"/>
                <a:gd name="T14" fmla="*/ 0 w 18"/>
                <a:gd name="T15" fmla="*/ 0 h 2"/>
                <a:gd name="T16" fmla="*/ 0 w 18"/>
                <a:gd name="T17" fmla="*/ 0 h 2"/>
                <a:gd name="T18" fmla="*/ 2147483646 w 18"/>
                <a:gd name="T19" fmla="*/ 0 h 2"/>
                <a:gd name="T20" fmla="*/ 2147483646 w 18"/>
                <a:gd name="T21" fmla="*/ 0 h 2"/>
                <a:gd name="T22" fmla="*/ 2147483646 w 18"/>
                <a:gd name="T23" fmla="*/ 0 h 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"/>
                <a:gd name="T37" fmla="*/ 0 h 2"/>
                <a:gd name="T38" fmla="*/ 18 w 18"/>
                <a:gd name="T39" fmla="*/ 2 h 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" h="2">
                  <a:moveTo>
                    <a:pt x="16" y="0"/>
                  </a:moveTo>
                  <a:lnTo>
                    <a:pt x="16" y="0"/>
                  </a:lnTo>
                  <a:lnTo>
                    <a:pt x="18" y="0"/>
                  </a:lnTo>
                  <a:lnTo>
                    <a:pt x="16" y="2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42" name="Freeform 689"/>
            <p:cNvSpPr>
              <a:spLocks/>
            </p:cNvSpPr>
            <p:nvPr/>
          </p:nvSpPr>
          <p:spPr bwMode="auto">
            <a:xfrm>
              <a:off x="7705725" y="3032125"/>
              <a:ext cx="25400" cy="9525"/>
            </a:xfrm>
            <a:custGeom>
              <a:avLst/>
              <a:gdLst>
                <a:gd name="T0" fmla="*/ 2147483646 w 16"/>
                <a:gd name="T1" fmla="*/ 0 h 6"/>
                <a:gd name="T2" fmla="*/ 2147483646 w 16"/>
                <a:gd name="T3" fmla="*/ 0 h 6"/>
                <a:gd name="T4" fmla="*/ 2147483646 w 16"/>
                <a:gd name="T5" fmla="*/ 2147483646 h 6"/>
                <a:gd name="T6" fmla="*/ 2147483646 w 16"/>
                <a:gd name="T7" fmla="*/ 2147483646 h 6"/>
                <a:gd name="T8" fmla="*/ 2147483646 w 16"/>
                <a:gd name="T9" fmla="*/ 2147483646 h 6"/>
                <a:gd name="T10" fmla="*/ 2147483646 w 16"/>
                <a:gd name="T11" fmla="*/ 2147483646 h 6"/>
                <a:gd name="T12" fmla="*/ 0 w 16"/>
                <a:gd name="T13" fmla="*/ 2147483646 h 6"/>
                <a:gd name="T14" fmla="*/ 0 w 16"/>
                <a:gd name="T15" fmla="*/ 2147483646 h 6"/>
                <a:gd name="T16" fmla="*/ 2147483646 w 16"/>
                <a:gd name="T17" fmla="*/ 2147483646 h 6"/>
                <a:gd name="T18" fmla="*/ 2147483646 w 16"/>
                <a:gd name="T19" fmla="*/ 2147483646 h 6"/>
                <a:gd name="T20" fmla="*/ 2147483646 w 16"/>
                <a:gd name="T21" fmla="*/ 2147483646 h 6"/>
                <a:gd name="T22" fmla="*/ 2147483646 w 16"/>
                <a:gd name="T23" fmla="*/ 2147483646 h 6"/>
                <a:gd name="T24" fmla="*/ 2147483646 w 16"/>
                <a:gd name="T25" fmla="*/ 0 h 6"/>
                <a:gd name="T26" fmla="*/ 2147483646 w 16"/>
                <a:gd name="T27" fmla="*/ 0 h 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6"/>
                <a:gd name="T43" fmla="*/ 0 h 6"/>
                <a:gd name="T44" fmla="*/ 16 w 16"/>
                <a:gd name="T45" fmla="*/ 6 h 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6" h="6">
                  <a:moveTo>
                    <a:pt x="12" y="0"/>
                  </a:moveTo>
                  <a:lnTo>
                    <a:pt x="12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8" y="6"/>
                  </a:lnTo>
                  <a:lnTo>
                    <a:pt x="0" y="4"/>
                  </a:lnTo>
                  <a:lnTo>
                    <a:pt x="6" y="4"/>
                  </a:lnTo>
                  <a:lnTo>
                    <a:pt x="10" y="4"/>
                  </a:lnTo>
                  <a:lnTo>
                    <a:pt x="12" y="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43" name="Freeform 690"/>
            <p:cNvSpPr>
              <a:spLocks/>
            </p:cNvSpPr>
            <p:nvPr/>
          </p:nvSpPr>
          <p:spPr bwMode="auto">
            <a:xfrm>
              <a:off x="7737475" y="3060700"/>
              <a:ext cx="28575" cy="3175"/>
            </a:xfrm>
            <a:custGeom>
              <a:avLst/>
              <a:gdLst>
                <a:gd name="T0" fmla="*/ 2147483646 w 18"/>
                <a:gd name="T1" fmla="*/ 2147483646 h 2"/>
                <a:gd name="T2" fmla="*/ 2147483646 w 18"/>
                <a:gd name="T3" fmla="*/ 2147483646 h 2"/>
                <a:gd name="T4" fmla="*/ 2147483646 w 18"/>
                <a:gd name="T5" fmla="*/ 2147483646 h 2"/>
                <a:gd name="T6" fmla="*/ 0 w 18"/>
                <a:gd name="T7" fmla="*/ 2147483646 h 2"/>
                <a:gd name="T8" fmla="*/ 0 w 18"/>
                <a:gd name="T9" fmla="*/ 2147483646 h 2"/>
                <a:gd name="T10" fmla="*/ 2147483646 w 18"/>
                <a:gd name="T11" fmla="*/ 0 h 2"/>
                <a:gd name="T12" fmla="*/ 2147483646 w 18"/>
                <a:gd name="T13" fmla="*/ 0 h 2"/>
                <a:gd name="T14" fmla="*/ 2147483646 w 18"/>
                <a:gd name="T15" fmla="*/ 2147483646 h 2"/>
                <a:gd name="T16" fmla="*/ 2147483646 w 18"/>
                <a:gd name="T17" fmla="*/ 2147483646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"/>
                <a:gd name="T29" fmla="*/ 18 w 18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">
                  <a:moveTo>
                    <a:pt x="18" y="2"/>
                  </a:moveTo>
                  <a:lnTo>
                    <a:pt x="18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44" name="Freeform 691"/>
            <p:cNvSpPr>
              <a:spLocks/>
            </p:cNvSpPr>
            <p:nvPr/>
          </p:nvSpPr>
          <p:spPr bwMode="auto">
            <a:xfrm>
              <a:off x="7708900" y="3070225"/>
              <a:ext cx="57150" cy="3175"/>
            </a:xfrm>
            <a:custGeom>
              <a:avLst/>
              <a:gdLst>
                <a:gd name="T0" fmla="*/ 2147483646 w 36"/>
                <a:gd name="T1" fmla="*/ 0 h 2"/>
                <a:gd name="T2" fmla="*/ 2147483646 w 36"/>
                <a:gd name="T3" fmla="*/ 0 h 2"/>
                <a:gd name="T4" fmla="*/ 2147483646 w 36"/>
                <a:gd name="T5" fmla="*/ 2147483646 h 2"/>
                <a:gd name="T6" fmla="*/ 2147483646 w 36"/>
                <a:gd name="T7" fmla="*/ 2147483646 h 2"/>
                <a:gd name="T8" fmla="*/ 2147483646 w 36"/>
                <a:gd name="T9" fmla="*/ 2147483646 h 2"/>
                <a:gd name="T10" fmla="*/ 2147483646 w 36"/>
                <a:gd name="T11" fmla="*/ 2147483646 h 2"/>
                <a:gd name="T12" fmla="*/ 0 w 36"/>
                <a:gd name="T13" fmla="*/ 2147483646 h 2"/>
                <a:gd name="T14" fmla="*/ 0 w 36"/>
                <a:gd name="T15" fmla="*/ 2147483646 h 2"/>
                <a:gd name="T16" fmla="*/ 2147483646 w 36"/>
                <a:gd name="T17" fmla="*/ 0 h 2"/>
                <a:gd name="T18" fmla="*/ 2147483646 w 36"/>
                <a:gd name="T19" fmla="*/ 0 h 2"/>
                <a:gd name="T20" fmla="*/ 2147483646 w 36"/>
                <a:gd name="T21" fmla="*/ 0 h 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6"/>
                <a:gd name="T34" fmla="*/ 0 h 2"/>
                <a:gd name="T35" fmla="*/ 36 w 36"/>
                <a:gd name="T36" fmla="*/ 2 h 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6" h="2">
                  <a:moveTo>
                    <a:pt x="36" y="0"/>
                  </a:moveTo>
                  <a:lnTo>
                    <a:pt x="36" y="0"/>
                  </a:lnTo>
                  <a:lnTo>
                    <a:pt x="28" y="2"/>
                  </a:lnTo>
                  <a:lnTo>
                    <a:pt x="18" y="2"/>
                  </a:lnTo>
                  <a:lnTo>
                    <a:pt x="10" y="2"/>
                  </a:lnTo>
                  <a:lnTo>
                    <a:pt x="0" y="2"/>
                  </a:lnTo>
                  <a:lnTo>
                    <a:pt x="18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45" name="Freeform 692"/>
            <p:cNvSpPr>
              <a:spLocks/>
            </p:cNvSpPr>
            <p:nvPr/>
          </p:nvSpPr>
          <p:spPr bwMode="auto">
            <a:xfrm>
              <a:off x="7705725" y="3048000"/>
              <a:ext cx="25400" cy="19050"/>
            </a:xfrm>
            <a:custGeom>
              <a:avLst/>
              <a:gdLst>
                <a:gd name="T0" fmla="*/ 2147483646 w 16"/>
                <a:gd name="T1" fmla="*/ 2147483646 h 12"/>
                <a:gd name="T2" fmla="*/ 2147483646 w 16"/>
                <a:gd name="T3" fmla="*/ 2147483646 h 12"/>
                <a:gd name="T4" fmla="*/ 2147483646 w 16"/>
                <a:gd name="T5" fmla="*/ 2147483646 h 12"/>
                <a:gd name="T6" fmla="*/ 2147483646 w 16"/>
                <a:gd name="T7" fmla="*/ 2147483646 h 12"/>
                <a:gd name="T8" fmla="*/ 2147483646 w 16"/>
                <a:gd name="T9" fmla="*/ 2147483646 h 12"/>
                <a:gd name="T10" fmla="*/ 2147483646 w 16"/>
                <a:gd name="T11" fmla="*/ 2147483646 h 12"/>
                <a:gd name="T12" fmla="*/ 2147483646 w 16"/>
                <a:gd name="T13" fmla="*/ 2147483646 h 12"/>
                <a:gd name="T14" fmla="*/ 2147483646 w 16"/>
                <a:gd name="T15" fmla="*/ 2147483646 h 12"/>
                <a:gd name="T16" fmla="*/ 2147483646 w 16"/>
                <a:gd name="T17" fmla="*/ 2147483646 h 12"/>
                <a:gd name="T18" fmla="*/ 2147483646 w 16"/>
                <a:gd name="T19" fmla="*/ 2147483646 h 12"/>
                <a:gd name="T20" fmla="*/ 2147483646 w 16"/>
                <a:gd name="T21" fmla="*/ 2147483646 h 12"/>
                <a:gd name="T22" fmla="*/ 2147483646 w 16"/>
                <a:gd name="T23" fmla="*/ 2147483646 h 12"/>
                <a:gd name="T24" fmla="*/ 2147483646 w 16"/>
                <a:gd name="T25" fmla="*/ 2147483646 h 12"/>
                <a:gd name="T26" fmla="*/ 2147483646 w 16"/>
                <a:gd name="T27" fmla="*/ 2147483646 h 12"/>
                <a:gd name="T28" fmla="*/ 0 w 16"/>
                <a:gd name="T29" fmla="*/ 2147483646 h 12"/>
                <a:gd name="T30" fmla="*/ 0 w 16"/>
                <a:gd name="T31" fmla="*/ 2147483646 h 12"/>
                <a:gd name="T32" fmla="*/ 2147483646 w 16"/>
                <a:gd name="T33" fmla="*/ 0 h 12"/>
                <a:gd name="T34" fmla="*/ 2147483646 w 16"/>
                <a:gd name="T35" fmla="*/ 0 h 12"/>
                <a:gd name="T36" fmla="*/ 2147483646 w 16"/>
                <a:gd name="T37" fmla="*/ 2147483646 h 12"/>
                <a:gd name="T38" fmla="*/ 0 w 16"/>
                <a:gd name="T39" fmla="*/ 2147483646 h 12"/>
                <a:gd name="T40" fmla="*/ 2147483646 w 16"/>
                <a:gd name="T41" fmla="*/ 2147483646 h 12"/>
                <a:gd name="T42" fmla="*/ 2147483646 w 16"/>
                <a:gd name="T43" fmla="*/ 2147483646 h 12"/>
                <a:gd name="T44" fmla="*/ 2147483646 w 16"/>
                <a:gd name="T45" fmla="*/ 2147483646 h 12"/>
                <a:gd name="T46" fmla="*/ 2147483646 w 16"/>
                <a:gd name="T47" fmla="*/ 2147483646 h 12"/>
                <a:gd name="T48" fmla="*/ 2147483646 w 16"/>
                <a:gd name="T49" fmla="*/ 2147483646 h 12"/>
                <a:gd name="T50" fmla="*/ 2147483646 w 16"/>
                <a:gd name="T51" fmla="*/ 2147483646 h 12"/>
                <a:gd name="T52" fmla="*/ 2147483646 w 16"/>
                <a:gd name="T53" fmla="*/ 2147483646 h 12"/>
                <a:gd name="T54" fmla="*/ 2147483646 w 16"/>
                <a:gd name="T55" fmla="*/ 2147483646 h 12"/>
                <a:gd name="T56" fmla="*/ 2147483646 w 16"/>
                <a:gd name="T57" fmla="*/ 0 h 12"/>
                <a:gd name="T58" fmla="*/ 2147483646 w 16"/>
                <a:gd name="T59" fmla="*/ 0 h 12"/>
                <a:gd name="T60" fmla="*/ 2147483646 w 16"/>
                <a:gd name="T61" fmla="*/ 2147483646 h 12"/>
                <a:gd name="T62" fmla="*/ 2147483646 w 16"/>
                <a:gd name="T63" fmla="*/ 2147483646 h 12"/>
                <a:gd name="T64" fmla="*/ 2147483646 w 16"/>
                <a:gd name="T65" fmla="*/ 2147483646 h 12"/>
                <a:gd name="T66" fmla="*/ 2147483646 w 16"/>
                <a:gd name="T67" fmla="*/ 2147483646 h 1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6"/>
                <a:gd name="T103" fmla="*/ 0 h 12"/>
                <a:gd name="T104" fmla="*/ 16 w 16"/>
                <a:gd name="T105" fmla="*/ 12 h 1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6" h="12">
                  <a:moveTo>
                    <a:pt x="16" y="10"/>
                  </a:moveTo>
                  <a:lnTo>
                    <a:pt x="16" y="10"/>
                  </a:lnTo>
                  <a:lnTo>
                    <a:pt x="14" y="10"/>
                  </a:lnTo>
                  <a:lnTo>
                    <a:pt x="14" y="8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0" y="2"/>
                  </a:lnTo>
                  <a:lnTo>
                    <a:pt x="10" y="8"/>
                  </a:lnTo>
                  <a:lnTo>
                    <a:pt x="8" y="10"/>
                  </a:lnTo>
                  <a:lnTo>
                    <a:pt x="6" y="12"/>
                  </a:lnTo>
                  <a:lnTo>
                    <a:pt x="2" y="8"/>
                  </a:lnTo>
                  <a:lnTo>
                    <a:pt x="0" y="4"/>
                  </a:lnTo>
                  <a:lnTo>
                    <a:pt x="0" y="2"/>
                  </a:lnTo>
                  <a:lnTo>
                    <a:pt x="4" y="0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10"/>
                  </a:lnTo>
                  <a:lnTo>
                    <a:pt x="6" y="10"/>
                  </a:lnTo>
                  <a:lnTo>
                    <a:pt x="8" y="8"/>
                  </a:lnTo>
                  <a:lnTo>
                    <a:pt x="8" y="6"/>
                  </a:lnTo>
                  <a:lnTo>
                    <a:pt x="8" y="4"/>
                  </a:lnTo>
                  <a:lnTo>
                    <a:pt x="8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46" name="Freeform 693"/>
            <p:cNvSpPr>
              <a:spLocks/>
            </p:cNvSpPr>
            <p:nvPr/>
          </p:nvSpPr>
          <p:spPr bwMode="auto">
            <a:xfrm>
              <a:off x="7734300" y="170497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2147483646 w 18"/>
                <a:gd name="T7" fmla="*/ 2147483646 h 2"/>
                <a:gd name="T8" fmla="*/ 0 w 18"/>
                <a:gd name="T9" fmla="*/ 0 h 2"/>
                <a:gd name="T10" fmla="*/ 0 w 18"/>
                <a:gd name="T11" fmla="*/ 0 h 2"/>
                <a:gd name="T12" fmla="*/ 2147483646 w 18"/>
                <a:gd name="T13" fmla="*/ 0 h 2"/>
                <a:gd name="T14" fmla="*/ 2147483646 w 18"/>
                <a:gd name="T15" fmla="*/ 0 h 2"/>
                <a:gd name="T16" fmla="*/ 2147483646 w 18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"/>
                <a:gd name="T29" fmla="*/ 18 w 18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6" y="2"/>
                  </a:lnTo>
                  <a:lnTo>
                    <a:pt x="10" y="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47" name="Freeform 694"/>
            <p:cNvSpPr>
              <a:spLocks/>
            </p:cNvSpPr>
            <p:nvPr/>
          </p:nvSpPr>
          <p:spPr bwMode="auto">
            <a:xfrm>
              <a:off x="7734300" y="1844675"/>
              <a:ext cx="28575" cy="3175"/>
            </a:xfrm>
            <a:custGeom>
              <a:avLst/>
              <a:gdLst>
                <a:gd name="T0" fmla="*/ 2147483646 w 18"/>
                <a:gd name="T1" fmla="*/ 0 h 2"/>
                <a:gd name="T2" fmla="*/ 2147483646 w 18"/>
                <a:gd name="T3" fmla="*/ 0 h 2"/>
                <a:gd name="T4" fmla="*/ 2147483646 w 18"/>
                <a:gd name="T5" fmla="*/ 2147483646 h 2"/>
                <a:gd name="T6" fmla="*/ 0 w 18"/>
                <a:gd name="T7" fmla="*/ 0 h 2"/>
                <a:gd name="T8" fmla="*/ 0 w 18"/>
                <a:gd name="T9" fmla="*/ 0 h 2"/>
                <a:gd name="T10" fmla="*/ 2147483646 w 18"/>
                <a:gd name="T11" fmla="*/ 0 h 2"/>
                <a:gd name="T12" fmla="*/ 2147483646 w 18"/>
                <a:gd name="T13" fmla="*/ 0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2"/>
                <a:gd name="T23" fmla="*/ 18 w 18"/>
                <a:gd name="T24" fmla="*/ 2 h 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2">
                  <a:moveTo>
                    <a:pt x="18" y="0"/>
                  </a:moveTo>
                  <a:lnTo>
                    <a:pt x="18" y="0"/>
                  </a:lnTo>
                  <a:lnTo>
                    <a:pt x="10" y="2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48" name="Freeform 695"/>
            <p:cNvSpPr>
              <a:spLocks/>
            </p:cNvSpPr>
            <p:nvPr/>
          </p:nvSpPr>
          <p:spPr bwMode="auto">
            <a:xfrm>
              <a:off x="7734300" y="1854200"/>
              <a:ext cx="28575" cy="1588"/>
            </a:xfrm>
            <a:custGeom>
              <a:avLst/>
              <a:gdLst>
                <a:gd name="T0" fmla="*/ 2147483646 w 18"/>
                <a:gd name="T1" fmla="*/ 0 h 1588"/>
                <a:gd name="T2" fmla="*/ 2147483646 w 18"/>
                <a:gd name="T3" fmla="*/ 0 h 1588"/>
                <a:gd name="T4" fmla="*/ 2147483646 w 18"/>
                <a:gd name="T5" fmla="*/ 0 h 1588"/>
                <a:gd name="T6" fmla="*/ 2147483646 w 18"/>
                <a:gd name="T7" fmla="*/ 0 h 1588"/>
                <a:gd name="T8" fmla="*/ 0 w 18"/>
                <a:gd name="T9" fmla="*/ 0 h 1588"/>
                <a:gd name="T10" fmla="*/ 0 w 18"/>
                <a:gd name="T11" fmla="*/ 0 h 1588"/>
                <a:gd name="T12" fmla="*/ 2147483646 w 18"/>
                <a:gd name="T13" fmla="*/ 0 h 1588"/>
                <a:gd name="T14" fmla="*/ 2147483646 w 18"/>
                <a:gd name="T15" fmla="*/ 0 h 1588"/>
                <a:gd name="T16" fmla="*/ 2147483646 w 18"/>
                <a:gd name="T17" fmla="*/ 0 h 15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1588"/>
                <a:gd name="T29" fmla="*/ 18 w 18"/>
                <a:gd name="T30" fmla="*/ 1588 h 158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1588">
                  <a:moveTo>
                    <a:pt x="18" y="0"/>
                  </a:moveTo>
                  <a:lnTo>
                    <a:pt x="18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49" name="Freeform 696"/>
            <p:cNvSpPr>
              <a:spLocks/>
            </p:cNvSpPr>
            <p:nvPr/>
          </p:nvSpPr>
          <p:spPr bwMode="auto">
            <a:xfrm>
              <a:off x="7737475" y="2387600"/>
              <a:ext cx="28575" cy="12700"/>
            </a:xfrm>
            <a:custGeom>
              <a:avLst/>
              <a:gdLst>
                <a:gd name="T0" fmla="*/ 0 w 18"/>
                <a:gd name="T1" fmla="*/ 2147483646 h 8"/>
                <a:gd name="T2" fmla="*/ 0 w 18"/>
                <a:gd name="T3" fmla="*/ 2147483646 h 8"/>
                <a:gd name="T4" fmla="*/ 2147483646 w 18"/>
                <a:gd name="T5" fmla="*/ 2147483646 h 8"/>
                <a:gd name="T6" fmla="*/ 2147483646 w 18"/>
                <a:gd name="T7" fmla="*/ 0 h 8"/>
                <a:gd name="T8" fmla="*/ 2147483646 w 18"/>
                <a:gd name="T9" fmla="*/ 2147483646 h 8"/>
                <a:gd name="T10" fmla="*/ 2147483646 w 18"/>
                <a:gd name="T11" fmla="*/ 2147483646 h 8"/>
                <a:gd name="T12" fmla="*/ 2147483646 w 18"/>
                <a:gd name="T13" fmla="*/ 2147483646 h 8"/>
                <a:gd name="T14" fmla="*/ 2147483646 w 18"/>
                <a:gd name="T15" fmla="*/ 2147483646 h 8"/>
                <a:gd name="T16" fmla="*/ 2147483646 w 18"/>
                <a:gd name="T17" fmla="*/ 2147483646 h 8"/>
                <a:gd name="T18" fmla="*/ 2147483646 w 18"/>
                <a:gd name="T19" fmla="*/ 2147483646 h 8"/>
                <a:gd name="T20" fmla="*/ 0 w 18"/>
                <a:gd name="T21" fmla="*/ 2147483646 h 8"/>
                <a:gd name="T22" fmla="*/ 0 w 18"/>
                <a:gd name="T23" fmla="*/ 2147483646 h 8"/>
                <a:gd name="T24" fmla="*/ 2147483646 w 18"/>
                <a:gd name="T25" fmla="*/ 2147483646 h 8"/>
                <a:gd name="T26" fmla="*/ 2147483646 w 18"/>
                <a:gd name="T27" fmla="*/ 2147483646 h 8"/>
                <a:gd name="T28" fmla="*/ 2147483646 w 18"/>
                <a:gd name="T29" fmla="*/ 2147483646 h 8"/>
                <a:gd name="T30" fmla="*/ 2147483646 w 18"/>
                <a:gd name="T31" fmla="*/ 2147483646 h 8"/>
                <a:gd name="T32" fmla="*/ 2147483646 w 18"/>
                <a:gd name="T33" fmla="*/ 2147483646 h 8"/>
                <a:gd name="T34" fmla="*/ 2147483646 w 18"/>
                <a:gd name="T35" fmla="*/ 2147483646 h 8"/>
                <a:gd name="T36" fmla="*/ 0 w 18"/>
                <a:gd name="T37" fmla="*/ 2147483646 h 8"/>
                <a:gd name="T38" fmla="*/ 0 w 18"/>
                <a:gd name="T39" fmla="*/ 2147483646 h 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8"/>
                <a:gd name="T61" fmla="*/ 0 h 8"/>
                <a:gd name="T62" fmla="*/ 18 w 18"/>
                <a:gd name="T63" fmla="*/ 8 h 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8" h="8">
                  <a:moveTo>
                    <a:pt x="0" y="2"/>
                  </a:moveTo>
                  <a:lnTo>
                    <a:pt x="0" y="2"/>
                  </a:lnTo>
                  <a:lnTo>
                    <a:pt x="4" y="2"/>
                  </a:lnTo>
                  <a:lnTo>
                    <a:pt x="8" y="0"/>
                  </a:lnTo>
                  <a:lnTo>
                    <a:pt x="18" y="2"/>
                  </a:lnTo>
                  <a:lnTo>
                    <a:pt x="18" y="4"/>
                  </a:lnTo>
                  <a:lnTo>
                    <a:pt x="18" y="8"/>
                  </a:lnTo>
                  <a:lnTo>
                    <a:pt x="10" y="8"/>
                  </a:lnTo>
                  <a:lnTo>
                    <a:pt x="0" y="8"/>
                  </a:lnTo>
                  <a:lnTo>
                    <a:pt x="8" y="6"/>
                  </a:lnTo>
                  <a:lnTo>
                    <a:pt x="14" y="6"/>
                  </a:lnTo>
                  <a:lnTo>
                    <a:pt x="18" y="6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50" name="Freeform 697"/>
            <p:cNvSpPr>
              <a:spLocks/>
            </p:cNvSpPr>
            <p:nvPr/>
          </p:nvSpPr>
          <p:spPr bwMode="auto">
            <a:xfrm>
              <a:off x="7705725" y="2638425"/>
              <a:ext cx="22225" cy="9525"/>
            </a:xfrm>
            <a:custGeom>
              <a:avLst/>
              <a:gdLst>
                <a:gd name="T0" fmla="*/ 2147483646 w 14"/>
                <a:gd name="T1" fmla="*/ 0 h 6"/>
                <a:gd name="T2" fmla="*/ 2147483646 w 14"/>
                <a:gd name="T3" fmla="*/ 0 h 6"/>
                <a:gd name="T4" fmla="*/ 2147483646 w 14"/>
                <a:gd name="T5" fmla="*/ 0 h 6"/>
                <a:gd name="T6" fmla="*/ 2147483646 w 14"/>
                <a:gd name="T7" fmla="*/ 2147483646 h 6"/>
                <a:gd name="T8" fmla="*/ 2147483646 w 14"/>
                <a:gd name="T9" fmla="*/ 2147483646 h 6"/>
                <a:gd name="T10" fmla="*/ 2147483646 w 14"/>
                <a:gd name="T11" fmla="*/ 2147483646 h 6"/>
                <a:gd name="T12" fmla="*/ 2147483646 w 14"/>
                <a:gd name="T13" fmla="*/ 2147483646 h 6"/>
                <a:gd name="T14" fmla="*/ 2147483646 w 14"/>
                <a:gd name="T15" fmla="*/ 2147483646 h 6"/>
                <a:gd name="T16" fmla="*/ 2147483646 w 14"/>
                <a:gd name="T17" fmla="*/ 2147483646 h 6"/>
                <a:gd name="T18" fmla="*/ 0 w 14"/>
                <a:gd name="T19" fmla="*/ 2147483646 h 6"/>
                <a:gd name="T20" fmla="*/ 0 w 14"/>
                <a:gd name="T21" fmla="*/ 2147483646 h 6"/>
                <a:gd name="T22" fmla="*/ 2147483646 w 14"/>
                <a:gd name="T23" fmla="*/ 2147483646 h 6"/>
                <a:gd name="T24" fmla="*/ 2147483646 w 14"/>
                <a:gd name="T25" fmla="*/ 2147483646 h 6"/>
                <a:gd name="T26" fmla="*/ 2147483646 w 14"/>
                <a:gd name="T27" fmla="*/ 2147483646 h 6"/>
                <a:gd name="T28" fmla="*/ 2147483646 w 14"/>
                <a:gd name="T29" fmla="*/ 2147483646 h 6"/>
                <a:gd name="T30" fmla="*/ 2147483646 w 14"/>
                <a:gd name="T31" fmla="*/ 0 h 6"/>
                <a:gd name="T32" fmla="*/ 2147483646 w 14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6"/>
                <a:gd name="T53" fmla="*/ 14 w 14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6">
                  <a:moveTo>
                    <a:pt x="10" y="0"/>
                  </a:moveTo>
                  <a:lnTo>
                    <a:pt x="10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4" y="4"/>
                  </a:lnTo>
                  <a:lnTo>
                    <a:pt x="6" y="6"/>
                  </a:lnTo>
                  <a:lnTo>
                    <a:pt x="2" y="6"/>
                  </a:lnTo>
                  <a:lnTo>
                    <a:pt x="0" y="4"/>
                  </a:lnTo>
                  <a:lnTo>
                    <a:pt x="4" y="4"/>
                  </a:lnTo>
                  <a:lnTo>
                    <a:pt x="10" y="4"/>
                  </a:lnTo>
                  <a:lnTo>
                    <a:pt x="12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51" name="Freeform 698"/>
            <p:cNvSpPr>
              <a:spLocks/>
            </p:cNvSpPr>
            <p:nvPr/>
          </p:nvSpPr>
          <p:spPr bwMode="auto">
            <a:xfrm>
              <a:off x="7740650" y="2705100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0 h 2"/>
                <a:gd name="T6" fmla="*/ 0 w 16"/>
                <a:gd name="T7" fmla="*/ 2147483646 h 2"/>
                <a:gd name="T8" fmla="*/ 0 w 16"/>
                <a:gd name="T9" fmla="*/ 2147483646 h 2"/>
                <a:gd name="T10" fmla="*/ 2147483646 w 16"/>
                <a:gd name="T11" fmla="*/ 0 h 2"/>
                <a:gd name="T12" fmla="*/ 2147483646 w 16"/>
                <a:gd name="T13" fmla="*/ 0 h 2"/>
                <a:gd name="T14" fmla="*/ 2147483646 w 16"/>
                <a:gd name="T15" fmla="*/ 0 h 2"/>
                <a:gd name="T16" fmla="*/ 2147483646 w 16"/>
                <a:gd name="T17" fmla="*/ 0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2"/>
                <a:gd name="T29" fmla="*/ 16 w 16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8" y="0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52" name="Freeform 699"/>
            <p:cNvSpPr>
              <a:spLocks/>
            </p:cNvSpPr>
            <p:nvPr/>
          </p:nvSpPr>
          <p:spPr bwMode="auto">
            <a:xfrm>
              <a:off x="7718425" y="2724150"/>
              <a:ext cx="47625" cy="3175"/>
            </a:xfrm>
            <a:custGeom>
              <a:avLst/>
              <a:gdLst>
                <a:gd name="T0" fmla="*/ 2147483646 w 30"/>
                <a:gd name="T1" fmla="*/ 2147483646 h 2"/>
                <a:gd name="T2" fmla="*/ 2147483646 w 30"/>
                <a:gd name="T3" fmla="*/ 2147483646 h 2"/>
                <a:gd name="T4" fmla="*/ 2147483646 w 30"/>
                <a:gd name="T5" fmla="*/ 2147483646 h 2"/>
                <a:gd name="T6" fmla="*/ 0 w 30"/>
                <a:gd name="T7" fmla="*/ 2147483646 h 2"/>
                <a:gd name="T8" fmla="*/ 0 w 30"/>
                <a:gd name="T9" fmla="*/ 2147483646 h 2"/>
                <a:gd name="T10" fmla="*/ 2147483646 w 30"/>
                <a:gd name="T11" fmla="*/ 0 h 2"/>
                <a:gd name="T12" fmla="*/ 2147483646 w 30"/>
                <a:gd name="T13" fmla="*/ 2147483646 h 2"/>
                <a:gd name="T14" fmla="*/ 2147483646 w 30"/>
                <a:gd name="T15" fmla="*/ 2147483646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"/>
                <a:gd name="T25" fmla="*/ 0 h 2"/>
                <a:gd name="T26" fmla="*/ 30 w 30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" h="2">
                  <a:moveTo>
                    <a:pt x="30" y="2"/>
                  </a:moveTo>
                  <a:lnTo>
                    <a:pt x="30" y="2"/>
                  </a:lnTo>
                  <a:lnTo>
                    <a:pt x="16" y="2"/>
                  </a:lnTo>
                  <a:lnTo>
                    <a:pt x="0" y="2"/>
                  </a:lnTo>
                  <a:lnTo>
                    <a:pt x="16" y="0"/>
                  </a:lnTo>
                  <a:lnTo>
                    <a:pt x="3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53" name="Freeform 700"/>
            <p:cNvSpPr>
              <a:spLocks/>
            </p:cNvSpPr>
            <p:nvPr/>
          </p:nvSpPr>
          <p:spPr bwMode="auto">
            <a:xfrm>
              <a:off x="7740650" y="2784475"/>
              <a:ext cx="25400" cy="3175"/>
            </a:xfrm>
            <a:custGeom>
              <a:avLst/>
              <a:gdLst>
                <a:gd name="T0" fmla="*/ 2147483646 w 16"/>
                <a:gd name="T1" fmla="*/ 0 h 2"/>
                <a:gd name="T2" fmla="*/ 2147483646 w 16"/>
                <a:gd name="T3" fmla="*/ 0 h 2"/>
                <a:gd name="T4" fmla="*/ 2147483646 w 16"/>
                <a:gd name="T5" fmla="*/ 2147483646 h 2"/>
                <a:gd name="T6" fmla="*/ 2147483646 w 16"/>
                <a:gd name="T7" fmla="*/ 2147483646 h 2"/>
                <a:gd name="T8" fmla="*/ 0 w 16"/>
                <a:gd name="T9" fmla="*/ 2147483646 h 2"/>
                <a:gd name="T10" fmla="*/ 0 w 16"/>
                <a:gd name="T11" fmla="*/ 2147483646 h 2"/>
                <a:gd name="T12" fmla="*/ 2147483646 w 16"/>
                <a:gd name="T13" fmla="*/ 0 h 2"/>
                <a:gd name="T14" fmla="*/ 2147483646 w 16"/>
                <a:gd name="T15" fmla="*/ 0 h 2"/>
                <a:gd name="T16" fmla="*/ 2147483646 w 16"/>
                <a:gd name="T17" fmla="*/ 0 h 2"/>
                <a:gd name="T18" fmla="*/ 2147483646 w 16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2"/>
                <a:gd name="T32" fmla="*/ 16 w 16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2">
                  <a:moveTo>
                    <a:pt x="16" y="0"/>
                  </a:moveTo>
                  <a:lnTo>
                    <a:pt x="16" y="0"/>
                  </a:lnTo>
                  <a:lnTo>
                    <a:pt x="12" y="2"/>
                  </a:lnTo>
                  <a:lnTo>
                    <a:pt x="8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91" name="Freeform 701"/>
          <p:cNvSpPr>
            <a:spLocks/>
          </p:cNvSpPr>
          <p:nvPr/>
        </p:nvSpPr>
        <p:spPr bwMode="auto">
          <a:xfrm>
            <a:off x="7737475" y="2886075"/>
            <a:ext cx="28575" cy="3175"/>
          </a:xfrm>
          <a:custGeom>
            <a:avLst/>
            <a:gdLst>
              <a:gd name="T0" fmla="*/ 2147483646 w 18"/>
              <a:gd name="T1" fmla="*/ 2147483646 h 2"/>
              <a:gd name="T2" fmla="*/ 2147483646 w 18"/>
              <a:gd name="T3" fmla="*/ 2147483646 h 2"/>
              <a:gd name="T4" fmla="*/ 2147483646 w 18"/>
              <a:gd name="T5" fmla="*/ 2147483646 h 2"/>
              <a:gd name="T6" fmla="*/ 0 w 18"/>
              <a:gd name="T7" fmla="*/ 2147483646 h 2"/>
              <a:gd name="T8" fmla="*/ 0 w 18"/>
              <a:gd name="T9" fmla="*/ 2147483646 h 2"/>
              <a:gd name="T10" fmla="*/ 2147483646 w 18"/>
              <a:gd name="T11" fmla="*/ 0 h 2"/>
              <a:gd name="T12" fmla="*/ 2147483646 w 18"/>
              <a:gd name="T13" fmla="*/ 2147483646 h 2"/>
              <a:gd name="T14" fmla="*/ 2147483646 w 18"/>
              <a:gd name="T15" fmla="*/ 2147483646 h 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8"/>
              <a:gd name="T25" fmla="*/ 0 h 2"/>
              <a:gd name="T26" fmla="*/ 18 w 18"/>
              <a:gd name="T27" fmla="*/ 2 h 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8" h="2">
                <a:moveTo>
                  <a:pt x="18" y="2"/>
                </a:moveTo>
                <a:lnTo>
                  <a:pt x="18" y="2"/>
                </a:lnTo>
                <a:lnTo>
                  <a:pt x="10" y="2"/>
                </a:lnTo>
                <a:lnTo>
                  <a:pt x="0" y="2"/>
                </a:lnTo>
                <a:lnTo>
                  <a:pt x="10" y="0"/>
                </a:lnTo>
                <a:lnTo>
                  <a:pt x="18" y="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92" name="Group 1833"/>
          <p:cNvGrpSpPr>
            <a:grpSpLocks/>
          </p:cNvGrpSpPr>
          <p:nvPr/>
        </p:nvGrpSpPr>
        <p:grpSpPr bwMode="auto">
          <a:xfrm>
            <a:off x="7162800" y="1812925"/>
            <a:ext cx="379413" cy="450850"/>
            <a:chOff x="7162800" y="1730375"/>
            <a:chExt cx="379413" cy="450850"/>
          </a:xfrm>
        </p:grpSpPr>
        <p:sp>
          <p:nvSpPr>
            <p:cNvPr id="3371" name="Line 231"/>
            <p:cNvSpPr>
              <a:spLocks noChangeShapeType="1"/>
            </p:cNvSpPr>
            <p:nvPr/>
          </p:nvSpPr>
          <p:spPr bwMode="auto">
            <a:xfrm>
              <a:off x="7375525" y="1730375"/>
              <a:ext cx="1588" cy="450850"/>
            </a:xfrm>
            <a:prstGeom prst="line">
              <a:avLst/>
            </a:prstGeom>
            <a:noFill/>
            <a:ln w="8">
              <a:solidFill>
                <a:srgbClr val="AC202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2" name="Line 232"/>
            <p:cNvSpPr>
              <a:spLocks noChangeShapeType="1"/>
            </p:cNvSpPr>
            <p:nvPr/>
          </p:nvSpPr>
          <p:spPr bwMode="auto">
            <a:xfrm>
              <a:off x="7162800" y="1828800"/>
              <a:ext cx="1588" cy="250825"/>
            </a:xfrm>
            <a:prstGeom prst="line">
              <a:avLst/>
            </a:prstGeom>
            <a:noFill/>
            <a:ln w="8">
              <a:solidFill>
                <a:srgbClr val="AC202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3" name="Line 233"/>
            <p:cNvSpPr>
              <a:spLocks noChangeShapeType="1"/>
            </p:cNvSpPr>
            <p:nvPr/>
          </p:nvSpPr>
          <p:spPr bwMode="auto">
            <a:xfrm>
              <a:off x="7216775" y="1778000"/>
              <a:ext cx="1588" cy="361950"/>
            </a:xfrm>
            <a:prstGeom prst="line">
              <a:avLst/>
            </a:prstGeom>
            <a:noFill/>
            <a:ln w="8">
              <a:solidFill>
                <a:srgbClr val="AC202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4" name="Line 234"/>
            <p:cNvSpPr>
              <a:spLocks noChangeShapeType="1"/>
            </p:cNvSpPr>
            <p:nvPr/>
          </p:nvSpPr>
          <p:spPr bwMode="auto">
            <a:xfrm>
              <a:off x="7270750" y="1749425"/>
              <a:ext cx="1588" cy="415925"/>
            </a:xfrm>
            <a:prstGeom prst="line">
              <a:avLst/>
            </a:prstGeom>
            <a:noFill/>
            <a:ln w="8">
              <a:solidFill>
                <a:srgbClr val="AC202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5" name="Line 235"/>
            <p:cNvSpPr>
              <a:spLocks noChangeShapeType="1"/>
            </p:cNvSpPr>
            <p:nvPr/>
          </p:nvSpPr>
          <p:spPr bwMode="auto">
            <a:xfrm>
              <a:off x="7324725" y="1730375"/>
              <a:ext cx="1588" cy="450850"/>
            </a:xfrm>
            <a:prstGeom prst="line">
              <a:avLst/>
            </a:prstGeom>
            <a:noFill/>
            <a:ln w="8">
              <a:solidFill>
                <a:srgbClr val="AC202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6" name="Line 237"/>
            <p:cNvSpPr>
              <a:spLocks noChangeShapeType="1"/>
            </p:cNvSpPr>
            <p:nvPr/>
          </p:nvSpPr>
          <p:spPr bwMode="auto">
            <a:xfrm>
              <a:off x="7540625" y="1838325"/>
              <a:ext cx="1588" cy="241300"/>
            </a:xfrm>
            <a:prstGeom prst="line">
              <a:avLst/>
            </a:prstGeom>
            <a:noFill/>
            <a:ln w="8">
              <a:solidFill>
                <a:srgbClr val="AC202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7" name="Line 238"/>
            <p:cNvSpPr>
              <a:spLocks noChangeShapeType="1"/>
            </p:cNvSpPr>
            <p:nvPr/>
          </p:nvSpPr>
          <p:spPr bwMode="auto">
            <a:xfrm>
              <a:off x="7480300" y="1774825"/>
              <a:ext cx="1588" cy="361950"/>
            </a:xfrm>
            <a:prstGeom prst="line">
              <a:avLst/>
            </a:prstGeom>
            <a:noFill/>
            <a:ln w="8">
              <a:solidFill>
                <a:srgbClr val="AC202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8" name="Line 239"/>
            <p:cNvSpPr>
              <a:spLocks noChangeShapeType="1"/>
            </p:cNvSpPr>
            <p:nvPr/>
          </p:nvSpPr>
          <p:spPr bwMode="auto">
            <a:xfrm>
              <a:off x="7426325" y="1746250"/>
              <a:ext cx="1588" cy="425450"/>
            </a:xfrm>
            <a:prstGeom prst="line">
              <a:avLst/>
            </a:prstGeom>
            <a:noFill/>
            <a:ln w="8">
              <a:solidFill>
                <a:srgbClr val="AC202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93" name="Group 1832"/>
          <p:cNvGrpSpPr>
            <a:grpSpLocks/>
          </p:cNvGrpSpPr>
          <p:nvPr/>
        </p:nvGrpSpPr>
        <p:grpSpPr bwMode="auto">
          <a:xfrm>
            <a:off x="7000875" y="1698625"/>
            <a:ext cx="682625" cy="673100"/>
            <a:chOff x="7000875" y="1616075"/>
            <a:chExt cx="682625" cy="673100"/>
          </a:xfrm>
        </p:grpSpPr>
        <p:sp>
          <p:nvSpPr>
            <p:cNvPr id="2" name="Line 341"/>
            <p:cNvSpPr>
              <a:spLocks noChangeShapeType="1"/>
            </p:cNvSpPr>
            <p:nvPr/>
          </p:nvSpPr>
          <p:spPr bwMode="auto">
            <a:xfrm flipH="1" flipV="1">
              <a:off x="7375525" y="2222500"/>
              <a:ext cx="9525" cy="666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" name="Line 347"/>
            <p:cNvSpPr>
              <a:spLocks noChangeShapeType="1"/>
            </p:cNvSpPr>
            <p:nvPr/>
          </p:nvSpPr>
          <p:spPr bwMode="auto">
            <a:xfrm flipV="1">
              <a:off x="7264400" y="2219325"/>
              <a:ext cx="15875" cy="603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Line 240"/>
            <p:cNvSpPr>
              <a:spLocks noChangeShapeType="1"/>
            </p:cNvSpPr>
            <p:nvPr/>
          </p:nvSpPr>
          <p:spPr bwMode="auto">
            <a:xfrm>
              <a:off x="7086600" y="1727200"/>
              <a:ext cx="57150" cy="508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Line 241"/>
            <p:cNvSpPr>
              <a:spLocks noChangeShapeType="1"/>
            </p:cNvSpPr>
            <p:nvPr/>
          </p:nvSpPr>
          <p:spPr bwMode="auto">
            <a:xfrm>
              <a:off x="7134225" y="1755775"/>
              <a:ext cx="15875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Line 242"/>
            <p:cNvSpPr>
              <a:spLocks noChangeShapeType="1"/>
            </p:cNvSpPr>
            <p:nvPr/>
          </p:nvSpPr>
          <p:spPr bwMode="auto">
            <a:xfrm>
              <a:off x="7140575" y="1749425"/>
              <a:ext cx="15875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Line 243"/>
            <p:cNvSpPr>
              <a:spLocks noChangeShapeType="1"/>
            </p:cNvSpPr>
            <p:nvPr/>
          </p:nvSpPr>
          <p:spPr bwMode="auto">
            <a:xfrm>
              <a:off x="7150100" y="1743075"/>
              <a:ext cx="12700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Line 244"/>
            <p:cNvSpPr>
              <a:spLocks noChangeShapeType="1"/>
            </p:cNvSpPr>
            <p:nvPr/>
          </p:nvSpPr>
          <p:spPr bwMode="auto">
            <a:xfrm>
              <a:off x="7156450" y="1736725"/>
              <a:ext cx="12700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Line 245"/>
            <p:cNvSpPr>
              <a:spLocks noChangeShapeType="1"/>
            </p:cNvSpPr>
            <p:nvPr/>
          </p:nvSpPr>
          <p:spPr bwMode="auto">
            <a:xfrm>
              <a:off x="7156450" y="1724025"/>
              <a:ext cx="22225" cy="254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Line 246"/>
            <p:cNvSpPr>
              <a:spLocks noChangeShapeType="1"/>
            </p:cNvSpPr>
            <p:nvPr/>
          </p:nvSpPr>
          <p:spPr bwMode="auto">
            <a:xfrm>
              <a:off x="7181850" y="1654175"/>
              <a:ext cx="34925" cy="666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Line 247"/>
            <p:cNvSpPr>
              <a:spLocks noChangeShapeType="1"/>
            </p:cNvSpPr>
            <p:nvPr/>
          </p:nvSpPr>
          <p:spPr bwMode="auto">
            <a:xfrm>
              <a:off x="7172325" y="1724025"/>
              <a:ext cx="1270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248"/>
            <p:cNvSpPr>
              <a:spLocks noChangeShapeType="1"/>
            </p:cNvSpPr>
            <p:nvPr/>
          </p:nvSpPr>
          <p:spPr bwMode="auto">
            <a:xfrm>
              <a:off x="7178675" y="1717675"/>
              <a:ext cx="1270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Line 249"/>
            <p:cNvSpPr>
              <a:spLocks noChangeShapeType="1"/>
            </p:cNvSpPr>
            <p:nvPr/>
          </p:nvSpPr>
          <p:spPr bwMode="auto">
            <a:xfrm>
              <a:off x="7185025" y="1711325"/>
              <a:ext cx="1270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Line 250"/>
            <p:cNvSpPr>
              <a:spLocks noChangeShapeType="1"/>
            </p:cNvSpPr>
            <p:nvPr/>
          </p:nvSpPr>
          <p:spPr bwMode="auto">
            <a:xfrm>
              <a:off x="7194550" y="1708150"/>
              <a:ext cx="1270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251"/>
            <p:cNvSpPr>
              <a:spLocks noChangeShapeType="1"/>
            </p:cNvSpPr>
            <p:nvPr/>
          </p:nvSpPr>
          <p:spPr bwMode="auto">
            <a:xfrm>
              <a:off x="7213600" y="1695450"/>
              <a:ext cx="952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Line 252"/>
            <p:cNvSpPr>
              <a:spLocks noChangeShapeType="1"/>
            </p:cNvSpPr>
            <p:nvPr/>
          </p:nvSpPr>
          <p:spPr bwMode="auto">
            <a:xfrm>
              <a:off x="7223125" y="1692275"/>
              <a:ext cx="9525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Line 253"/>
            <p:cNvSpPr>
              <a:spLocks noChangeShapeType="1"/>
            </p:cNvSpPr>
            <p:nvPr/>
          </p:nvSpPr>
          <p:spPr bwMode="auto">
            <a:xfrm>
              <a:off x="7232650" y="1689100"/>
              <a:ext cx="635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Line 254"/>
            <p:cNvSpPr>
              <a:spLocks noChangeShapeType="1"/>
            </p:cNvSpPr>
            <p:nvPr/>
          </p:nvSpPr>
          <p:spPr bwMode="auto">
            <a:xfrm>
              <a:off x="7239000" y="1682750"/>
              <a:ext cx="952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Line 255"/>
            <p:cNvSpPr>
              <a:spLocks noChangeShapeType="1"/>
            </p:cNvSpPr>
            <p:nvPr/>
          </p:nvSpPr>
          <p:spPr bwMode="auto">
            <a:xfrm>
              <a:off x="7248525" y="1673225"/>
              <a:ext cx="9525" cy="285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Line 256"/>
            <p:cNvSpPr>
              <a:spLocks noChangeShapeType="1"/>
            </p:cNvSpPr>
            <p:nvPr/>
          </p:nvSpPr>
          <p:spPr bwMode="auto">
            <a:xfrm>
              <a:off x="7289800" y="1616075"/>
              <a:ext cx="9525" cy="762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Line 257"/>
            <p:cNvSpPr>
              <a:spLocks noChangeShapeType="1"/>
            </p:cNvSpPr>
            <p:nvPr/>
          </p:nvSpPr>
          <p:spPr bwMode="auto">
            <a:xfrm>
              <a:off x="7258050" y="1676400"/>
              <a:ext cx="952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Line 258"/>
            <p:cNvSpPr>
              <a:spLocks noChangeShapeType="1"/>
            </p:cNvSpPr>
            <p:nvPr/>
          </p:nvSpPr>
          <p:spPr bwMode="auto">
            <a:xfrm>
              <a:off x="7267575" y="1673225"/>
              <a:ext cx="6350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Line 259"/>
            <p:cNvSpPr>
              <a:spLocks noChangeShapeType="1"/>
            </p:cNvSpPr>
            <p:nvPr/>
          </p:nvSpPr>
          <p:spPr bwMode="auto">
            <a:xfrm>
              <a:off x="7277100" y="1673225"/>
              <a:ext cx="6350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Line 260"/>
            <p:cNvSpPr>
              <a:spLocks noChangeShapeType="1"/>
            </p:cNvSpPr>
            <p:nvPr/>
          </p:nvSpPr>
          <p:spPr bwMode="auto">
            <a:xfrm>
              <a:off x="7286625" y="1670050"/>
              <a:ext cx="317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Line 261"/>
            <p:cNvSpPr>
              <a:spLocks noChangeShapeType="1"/>
            </p:cNvSpPr>
            <p:nvPr/>
          </p:nvSpPr>
          <p:spPr bwMode="auto">
            <a:xfrm>
              <a:off x="7305675" y="1666875"/>
              <a:ext cx="317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Line 262"/>
            <p:cNvSpPr>
              <a:spLocks noChangeShapeType="1"/>
            </p:cNvSpPr>
            <p:nvPr/>
          </p:nvSpPr>
          <p:spPr bwMode="auto">
            <a:xfrm>
              <a:off x="7318375" y="1663700"/>
              <a:ext cx="1588" cy="254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Line 263"/>
            <p:cNvSpPr>
              <a:spLocks noChangeShapeType="1"/>
            </p:cNvSpPr>
            <p:nvPr/>
          </p:nvSpPr>
          <p:spPr bwMode="auto">
            <a:xfrm>
              <a:off x="7327900" y="1663700"/>
              <a:ext cx="1588" cy="254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Line 264"/>
            <p:cNvSpPr>
              <a:spLocks noChangeShapeType="1"/>
            </p:cNvSpPr>
            <p:nvPr/>
          </p:nvSpPr>
          <p:spPr bwMode="auto">
            <a:xfrm>
              <a:off x="7337425" y="1663700"/>
              <a:ext cx="1588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Line 265"/>
            <p:cNvSpPr>
              <a:spLocks noChangeShapeType="1"/>
            </p:cNvSpPr>
            <p:nvPr/>
          </p:nvSpPr>
          <p:spPr bwMode="auto">
            <a:xfrm flipH="1">
              <a:off x="7346950" y="1657350"/>
              <a:ext cx="3175" cy="285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24" name="Line 266"/>
            <p:cNvSpPr>
              <a:spLocks noChangeShapeType="1"/>
            </p:cNvSpPr>
            <p:nvPr/>
          </p:nvSpPr>
          <p:spPr bwMode="auto">
            <a:xfrm flipH="1">
              <a:off x="7391400" y="1616075"/>
              <a:ext cx="19050" cy="762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25" name="Line 267"/>
            <p:cNvSpPr>
              <a:spLocks noChangeShapeType="1"/>
            </p:cNvSpPr>
            <p:nvPr/>
          </p:nvSpPr>
          <p:spPr bwMode="auto">
            <a:xfrm flipH="1">
              <a:off x="7356475" y="1663700"/>
              <a:ext cx="317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26" name="Line 268"/>
            <p:cNvSpPr>
              <a:spLocks noChangeShapeType="1"/>
            </p:cNvSpPr>
            <p:nvPr/>
          </p:nvSpPr>
          <p:spPr bwMode="auto">
            <a:xfrm flipH="1">
              <a:off x="7366000" y="1663700"/>
              <a:ext cx="3175" cy="254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27" name="Line 269"/>
            <p:cNvSpPr>
              <a:spLocks noChangeShapeType="1"/>
            </p:cNvSpPr>
            <p:nvPr/>
          </p:nvSpPr>
          <p:spPr bwMode="auto">
            <a:xfrm flipH="1">
              <a:off x="7375525" y="1666875"/>
              <a:ext cx="317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28" name="Line 270"/>
            <p:cNvSpPr>
              <a:spLocks noChangeShapeType="1"/>
            </p:cNvSpPr>
            <p:nvPr/>
          </p:nvSpPr>
          <p:spPr bwMode="auto">
            <a:xfrm flipH="1">
              <a:off x="7385050" y="1666875"/>
              <a:ext cx="317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29" name="Line 271"/>
            <p:cNvSpPr>
              <a:spLocks noChangeShapeType="1"/>
            </p:cNvSpPr>
            <p:nvPr/>
          </p:nvSpPr>
          <p:spPr bwMode="auto">
            <a:xfrm flipH="1">
              <a:off x="7480300" y="1660525"/>
              <a:ext cx="38100" cy="635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30" name="Line 272"/>
            <p:cNvSpPr>
              <a:spLocks noChangeShapeType="1"/>
            </p:cNvSpPr>
            <p:nvPr/>
          </p:nvSpPr>
          <p:spPr bwMode="auto">
            <a:xfrm flipH="1">
              <a:off x="7489825" y="1708150"/>
              <a:ext cx="1270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31" name="Line 273"/>
            <p:cNvSpPr>
              <a:spLocks noChangeShapeType="1"/>
            </p:cNvSpPr>
            <p:nvPr/>
          </p:nvSpPr>
          <p:spPr bwMode="auto">
            <a:xfrm flipH="1">
              <a:off x="7496175" y="1714500"/>
              <a:ext cx="1270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32" name="Line 274"/>
            <p:cNvSpPr>
              <a:spLocks noChangeShapeType="1"/>
            </p:cNvSpPr>
            <p:nvPr/>
          </p:nvSpPr>
          <p:spPr bwMode="auto">
            <a:xfrm flipH="1">
              <a:off x="7502525" y="1717675"/>
              <a:ext cx="15875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33" name="Line 275"/>
            <p:cNvSpPr>
              <a:spLocks noChangeShapeType="1"/>
            </p:cNvSpPr>
            <p:nvPr/>
          </p:nvSpPr>
          <p:spPr bwMode="auto">
            <a:xfrm flipH="1">
              <a:off x="7512050" y="1724025"/>
              <a:ext cx="1270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34" name="Line 276"/>
            <p:cNvSpPr>
              <a:spLocks noChangeShapeType="1"/>
            </p:cNvSpPr>
            <p:nvPr/>
          </p:nvSpPr>
          <p:spPr bwMode="auto">
            <a:xfrm flipH="1">
              <a:off x="7518400" y="1724025"/>
              <a:ext cx="19050" cy="254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35" name="Line 277"/>
            <p:cNvSpPr>
              <a:spLocks noChangeShapeType="1"/>
            </p:cNvSpPr>
            <p:nvPr/>
          </p:nvSpPr>
          <p:spPr bwMode="auto">
            <a:xfrm flipH="1">
              <a:off x="7550150" y="1736725"/>
              <a:ext cx="57150" cy="444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36" name="Line 278"/>
            <p:cNvSpPr>
              <a:spLocks noChangeShapeType="1"/>
            </p:cNvSpPr>
            <p:nvPr/>
          </p:nvSpPr>
          <p:spPr bwMode="auto">
            <a:xfrm flipH="1">
              <a:off x="7524750" y="1736725"/>
              <a:ext cx="15875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37" name="Line 279"/>
            <p:cNvSpPr>
              <a:spLocks noChangeShapeType="1"/>
            </p:cNvSpPr>
            <p:nvPr/>
          </p:nvSpPr>
          <p:spPr bwMode="auto">
            <a:xfrm flipH="1">
              <a:off x="7531100" y="1743075"/>
              <a:ext cx="15875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38" name="Line 280"/>
            <p:cNvSpPr>
              <a:spLocks noChangeShapeType="1"/>
            </p:cNvSpPr>
            <p:nvPr/>
          </p:nvSpPr>
          <p:spPr bwMode="auto">
            <a:xfrm flipH="1">
              <a:off x="7537450" y="1752600"/>
              <a:ext cx="19050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39" name="Line 281"/>
            <p:cNvSpPr>
              <a:spLocks noChangeShapeType="1"/>
            </p:cNvSpPr>
            <p:nvPr/>
          </p:nvSpPr>
          <p:spPr bwMode="auto">
            <a:xfrm flipH="1">
              <a:off x="7543800" y="1758950"/>
              <a:ext cx="19050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5" name="Line 282"/>
            <p:cNvSpPr>
              <a:spLocks noChangeShapeType="1"/>
            </p:cNvSpPr>
            <p:nvPr/>
          </p:nvSpPr>
          <p:spPr bwMode="auto">
            <a:xfrm flipH="1">
              <a:off x="7559675" y="1778000"/>
              <a:ext cx="19050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6" name="Line 283"/>
            <p:cNvSpPr>
              <a:spLocks noChangeShapeType="1"/>
            </p:cNvSpPr>
            <p:nvPr/>
          </p:nvSpPr>
          <p:spPr bwMode="auto">
            <a:xfrm flipH="1">
              <a:off x="7566025" y="1787525"/>
              <a:ext cx="19050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7" name="Line 284"/>
            <p:cNvSpPr>
              <a:spLocks noChangeShapeType="1"/>
            </p:cNvSpPr>
            <p:nvPr/>
          </p:nvSpPr>
          <p:spPr bwMode="auto">
            <a:xfrm flipH="1">
              <a:off x="7569200" y="1793875"/>
              <a:ext cx="19050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8" name="Line 285"/>
            <p:cNvSpPr>
              <a:spLocks noChangeShapeType="1"/>
            </p:cNvSpPr>
            <p:nvPr/>
          </p:nvSpPr>
          <p:spPr bwMode="auto">
            <a:xfrm flipH="1">
              <a:off x="7575550" y="1800225"/>
              <a:ext cx="19050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9" name="Line 286"/>
            <p:cNvSpPr>
              <a:spLocks noChangeShapeType="1"/>
            </p:cNvSpPr>
            <p:nvPr/>
          </p:nvSpPr>
          <p:spPr bwMode="auto">
            <a:xfrm flipH="1">
              <a:off x="7578725" y="1806575"/>
              <a:ext cx="28575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0" name="Line 287"/>
            <p:cNvSpPr>
              <a:spLocks noChangeShapeType="1"/>
            </p:cNvSpPr>
            <p:nvPr/>
          </p:nvSpPr>
          <p:spPr bwMode="auto">
            <a:xfrm flipH="1">
              <a:off x="7600950" y="1844675"/>
              <a:ext cx="6667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1" name="Line 288"/>
            <p:cNvSpPr>
              <a:spLocks noChangeShapeType="1"/>
            </p:cNvSpPr>
            <p:nvPr/>
          </p:nvSpPr>
          <p:spPr bwMode="auto">
            <a:xfrm flipH="1">
              <a:off x="7585075" y="1819275"/>
              <a:ext cx="19050" cy="95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2" name="Line 289"/>
            <p:cNvSpPr>
              <a:spLocks noChangeShapeType="1"/>
            </p:cNvSpPr>
            <p:nvPr/>
          </p:nvSpPr>
          <p:spPr bwMode="auto">
            <a:xfrm flipH="1">
              <a:off x="7588250" y="1828800"/>
              <a:ext cx="22225" cy="95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3" name="Line 290"/>
            <p:cNvSpPr>
              <a:spLocks noChangeShapeType="1"/>
            </p:cNvSpPr>
            <p:nvPr/>
          </p:nvSpPr>
          <p:spPr bwMode="auto">
            <a:xfrm flipH="1">
              <a:off x="7591425" y="1835150"/>
              <a:ext cx="22225" cy="95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4" name="Line 291"/>
            <p:cNvSpPr>
              <a:spLocks noChangeShapeType="1"/>
            </p:cNvSpPr>
            <p:nvPr/>
          </p:nvSpPr>
          <p:spPr bwMode="auto">
            <a:xfrm flipH="1">
              <a:off x="7594600" y="1847850"/>
              <a:ext cx="22225" cy="63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5" name="Line 292"/>
            <p:cNvSpPr>
              <a:spLocks noChangeShapeType="1"/>
            </p:cNvSpPr>
            <p:nvPr/>
          </p:nvSpPr>
          <p:spPr bwMode="auto">
            <a:xfrm flipH="1">
              <a:off x="7604125" y="1866900"/>
              <a:ext cx="22225" cy="95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6" name="Line 293"/>
            <p:cNvSpPr>
              <a:spLocks noChangeShapeType="1"/>
            </p:cNvSpPr>
            <p:nvPr/>
          </p:nvSpPr>
          <p:spPr bwMode="auto">
            <a:xfrm flipH="1">
              <a:off x="7604125" y="1879600"/>
              <a:ext cx="25400" cy="63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7" name="Line 294"/>
            <p:cNvSpPr>
              <a:spLocks noChangeShapeType="1"/>
            </p:cNvSpPr>
            <p:nvPr/>
          </p:nvSpPr>
          <p:spPr bwMode="auto">
            <a:xfrm flipH="1">
              <a:off x="7607300" y="1889125"/>
              <a:ext cx="22225" cy="63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8" name="Line 295"/>
            <p:cNvSpPr>
              <a:spLocks noChangeShapeType="1"/>
            </p:cNvSpPr>
            <p:nvPr/>
          </p:nvSpPr>
          <p:spPr bwMode="auto">
            <a:xfrm flipH="1">
              <a:off x="7610475" y="1898650"/>
              <a:ext cx="22225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9" name="Line 296"/>
            <p:cNvSpPr>
              <a:spLocks noChangeShapeType="1"/>
            </p:cNvSpPr>
            <p:nvPr/>
          </p:nvSpPr>
          <p:spPr bwMode="auto">
            <a:xfrm flipH="1">
              <a:off x="7613650" y="1911350"/>
              <a:ext cx="28575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0" name="Line 297"/>
            <p:cNvSpPr>
              <a:spLocks noChangeShapeType="1"/>
            </p:cNvSpPr>
            <p:nvPr/>
          </p:nvSpPr>
          <p:spPr bwMode="auto">
            <a:xfrm flipH="1">
              <a:off x="7616825" y="1965325"/>
              <a:ext cx="66675" cy="1588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1" name="Line 298"/>
            <p:cNvSpPr>
              <a:spLocks noChangeShapeType="1"/>
            </p:cNvSpPr>
            <p:nvPr/>
          </p:nvSpPr>
          <p:spPr bwMode="auto">
            <a:xfrm flipH="1">
              <a:off x="7613650" y="1924050"/>
              <a:ext cx="22225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2" name="Line 299"/>
            <p:cNvSpPr>
              <a:spLocks noChangeShapeType="1"/>
            </p:cNvSpPr>
            <p:nvPr/>
          </p:nvSpPr>
          <p:spPr bwMode="auto">
            <a:xfrm flipH="1">
              <a:off x="7613650" y="1933575"/>
              <a:ext cx="25400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3" name="Line 300"/>
            <p:cNvSpPr>
              <a:spLocks noChangeShapeType="1"/>
            </p:cNvSpPr>
            <p:nvPr/>
          </p:nvSpPr>
          <p:spPr bwMode="auto">
            <a:xfrm flipH="1">
              <a:off x="7616825" y="1943100"/>
              <a:ext cx="22225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4" name="Line 301"/>
            <p:cNvSpPr>
              <a:spLocks noChangeShapeType="1"/>
            </p:cNvSpPr>
            <p:nvPr/>
          </p:nvSpPr>
          <p:spPr bwMode="auto">
            <a:xfrm flipH="1">
              <a:off x="7616825" y="1952625"/>
              <a:ext cx="22225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5" name="Line 302"/>
            <p:cNvSpPr>
              <a:spLocks noChangeShapeType="1"/>
            </p:cNvSpPr>
            <p:nvPr/>
          </p:nvSpPr>
          <p:spPr bwMode="auto">
            <a:xfrm flipH="1">
              <a:off x="7400925" y="1670050"/>
              <a:ext cx="6350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6" name="Line 303"/>
            <p:cNvSpPr>
              <a:spLocks noChangeShapeType="1"/>
            </p:cNvSpPr>
            <p:nvPr/>
          </p:nvSpPr>
          <p:spPr bwMode="auto">
            <a:xfrm flipH="1">
              <a:off x="7410450" y="1673225"/>
              <a:ext cx="6350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7" name="Line 304"/>
            <p:cNvSpPr>
              <a:spLocks noChangeShapeType="1"/>
            </p:cNvSpPr>
            <p:nvPr/>
          </p:nvSpPr>
          <p:spPr bwMode="auto">
            <a:xfrm flipH="1">
              <a:off x="7419975" y="1676400"/>
              <a:ext cx="635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8" name="Line 305"/>
            <p:cNvSpPr>
              <a:spLocks noChangeShapeType="1"/>
            </p:cNvSpPr>
            <p:nvPr/>
          </p:nvSpPr>
          <p:spPr bwMode="auto">
            <a:xfrm flipH="1">
              <a:off x="7429500" y="1676400"/>
              <a:ext cx="6350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9" name="Line 306"/>
            <p:cNvSpPr>
              <a:spLocks noChangeShapeType="1"/>
            </p:cNvSpPr>
            <p:nvPr/>
          </p:nvSpPr>
          <p:spPr bwMode="auto">
            <a:xfrm flipH="1">
              <a:off x="7439025" y="1673225"/>
              <a:ext cx="9525" cy="285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0" name="Line 307"/>
            <p:cNvSpPr>
              <a:spLocks noChangeShapeType="1"/>
            </p:cNvSpPr>
            <p:nvPr/>
          </p:nvSpPr>
          <p:spPr bwMode="auto">
            <a:xfrm flipH="1">
              <a:off x="7448550" y="1685925"/>
              <a:ext cx="635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1" name="Line 308"/>
            <p:cNvSpPr>
              <a:spLocks noChangeShapeType="1"/>
            </p:cNvSpPr>
            <p:nvPr/>
          </p:nvSpPr>
          <p:spPr bwMode="auto">
            <a:xfrm flipH="1">
              <a:off x="7454900" y="1689100"/>
              <a:ext cx="952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2" name="Line 309"/>
            <p:cNvSpPr>
              <a:spLocks noChangeShapeType="1"/>
            </p:cNvSpPr>
            <p:nvPr/>
          </p:nvSpPr>
          <p:spPr bwMode="auto">
            <a:xfrm flipH="1">
              <a:off x="7464425" y="1692275"/>
              <a:ext cx="952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3" name="Line 310"/>
            <p:cNvSpPr>
              <a:spLocks noChangeShapeType="1"/>
            </p:cNvSpPr>
            <p:nvPr/>
          </p:nvSpPr>
          <p:spPr bwMode="auto">
            <a:xfrm flipH="1">
              <a:off x="7473950" y="1698625"/>
              <a:ext cx="9525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4" name="Line 311"/>
            <p:cNvSpPr>
              <a:spLocks noChangeShapeType="1"/>
            </p:cNvSpPr>
            <p:nvPr/>
          </p:nvSpPr>
          <p:spPr bwMode="auto">
            <a:xfrm flipH="1" flipV="1">
              <a:off x="7613650" y="1974850"/>
              <a:ext cx="22225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5" name="Line 312"/>
            <p:cNvSpPr>
              <a:spLocks noChangeShapeType="1"/>
            </p:cNvSpPr>
            <p:nvPr/>
          </p:nvSpPr>
          <p:spPr bwMode="auto">
            <a:xfrm flipH="1" flipV="1">
              <a:off x="7613650" y="1984375"/>
              <a:ext cx="22225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6" name="Line 313"/>
            <p:cNvSpPr>
              <a:spLocks noChangeShapeType="1"/>
            </p:cNvSpPr>
            <p:nvPr/>
          </p:nvSpPr>
          <p:spPr bwMode="auto">
            <a:xfrm flipH="1" flipV="1">
              <a:off x="7613650" y="1993900"/>
              <a:ext cx="22225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7" name="Line 314"/>
            <p:cNvSpPr>
              <a:spLocks noChangeShapeType="1"/>
            </p:cNvSpPr>
            <p:nvPr/>
          </p:nvSpPr>
          <p:spPr bwMode="auto">
            <a:xfrm flipH="1" flipV="1">
              <a:off x="7610475" y="2003425"/>
              <a:ext cx="22225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8" name="Line 315"/>
            <p:cNvSpPr>
              <a:spLocks noChangeShapeType="1"/>
            </p:cNvSpPr>
            <p:nvPr/>
          </p:nvSpPr>
          <p:spPr bwMode="auto">
            <a:xfrm flipH="1" flipV="1">
              <a:off x="7610475" y="2012950"/>
              <a:ext cx="28575" cy="63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9" name="Line 316"/>
            <p:cNvSpPr>
              <a:spLocks noChangeShapeType="1"/>
            </p:cNvSpPr>
            <p:nvPr/>
          </p:nvSpPr>
          <p:spPr bwMode="auto">
            <a:xfrm flipH="1" flipV="1">
              <a:off x="7594600" y="2057400"/>
              <a:ext cx="63500" cy="254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0" name="Line 317"/>
            <p:cNvSpPr>
              <a:spLocks noChangeShapeType="1"/>
            </p:cNvSpPr>
            <p:nvPr/>
          </p:nvSpPr>
          <p:spPr bwMode="auto">
            <a:xfrm flipH="1" flipV="1">
              <a:off x="7607300" y="2022475"/>
              <a:ext cx="22225" cy="63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1" name="Line 318"/>
            <p:cNvSpPr>
              <a:spLocks noChangeShapeType="1"/>
            </p:cNvSpPr>
            <p:nvPr/>
          </p:nvSpPr>
          <p:spPr bwMode="auto">
            <a:xfrm flipH="1" flipV="1">
              <a:off x="7604125" y="2028825"/>
              <a:ext cx="22225" cy="95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2" name="Line 319"/>
            <p:cNvSpPr>
              <a:spLocks noChangeShapeType="1"/>
            </p:cNvSpPr>
            <p:nvPr/>
          </p:nvSpPr>
          <p:spPr bwMode="auto">
            <a:xfrm flipH="1" flipV="1">
              <a:off x="7600950" y="2038350"/>
              <a:ext cx="22225" cy="95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3" name="Line 320"/>
            <p:cNvSpPr>
              <a:spLocks noChangeShapeType="1"/>
            </p:cNvSpPr>
            <p:nvPr/>
          </p:nvSpPr>
          <p:spPr bwMode="auto">
            <a:xfrm flipH="1" flipV="1">
              <a:off x="7597775" y="2047875"/>
              <a:ext cx="22225" cy="95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4" name="Line 321"/>
            <p:cNvSpPr>
              <a:spLocks noChangeShapeType="1"/>
            </p:cNvSpPr>
            <p:nvPr/>
          </p:nvSpPr>
          <p:spPr bwMode="auto">
            <a:xfrm flipH="1" flipV="1">
              <a:off x="7540625" y="2143125"/>
              <a:ext cx="47625" cy="444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5" name="Line 322"/>
            <p:cNvSpPr>
              <a:spLocks noChangeShapeType="1"/>
            </p:cNvSpPr>
            <p:nvPr/>
          </p:nvSpPr>
          <p:spPr bwMode="auto">
            <a:xfrm flipH="1" flipV="1">
              <a:off x="7591425" y="2066925"/>
              <a:ext cx="22225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6" name="Line 323"/>
            <p:cNvSpPr>
              <a:spLocks noChangeShapeType="1"/>
            </p:cNvSpPr>
            <p:nvPr/>
          </p:nvSpPr>
          <p:spPr bwMode="auto">
            <a:xfrm flipH="1" flipV="1">
              <a:off x="7588250" y="2076450"/>
              <a:ext cx="22225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7" name="Line 324"/>
            <p:cNvSpPr>
              <a:spLocks noChangeShapeType="1"/>
            </p:cNvSpPr>
            <p:nvPr/>
          </p:nvSpPr>
          <p:spPr bwMode="auto">
            <a:xfrm flipH="1" flipV="1">
              <a:off x="7581900" y="2085975"/>
              <a:ext cx="22225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8" name="Line 325"/>
            <p:cNvSpPr>
              <a:spLocks noChangeShapeType="1"/>
            </p:cNvSpPr>
            <p:nvPr/>
          </p:nvSpPr>
          <p:spPr bwMode="auto">
            <a:xfrm flipH="1" flipV="1">
              <a:off x="7578725" y="2092325"/>
              <a:ext cx="19050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9" name="Line 326"/>
            <p:cNvSpPr>
              <a:spLocks noChangeShapeType="1"/>
            </p:cNvSpPr>
            <p:nvPr/>
          </p:nvSpPr>
          <p:spPr bwMode="auto">
            <a:xfrm flipH="1" flipV="1">
              <a:off x="7572375" y="2101850"/>
              <a:ext cx="28575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0" name="Line 327"/>
            <p:cNvSpPr>
              <a:spLocks noChangeShapeType="1"/>
            </p:cNvSpPr>
            <p:nvPr/>
          </p:nvSpPr>
          <p:spPr bwMode="auto">
            <a:xfrm flipH="1" flipV="1">
              <a:off x="7566025" y="2111375"/>
              <a:ext cx="19050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1" name="Line 328"/>
            <p:cNvSpPr>
              <a:spLocks noChangeShapeType="1"/>
            </p:cNvSpPr>
            <p:nvPr/>
          </p:nvSpPr>
          <p:spPr bwMode="auto">
            <a:xfrm flipH="1" flipV="1">
              <a:off x="7559675" y="2117725"/>
              <a:ext cx="19050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2" name="Line 329"/>
            <p:cNvSpPr>
              <a:spLocks noChangeShapeType="1"/>
            </p:cNvSpPr>
            <p:nvPr/>
          </p:nvSpPr>
          <p:spPr bwMode="auto">
            <a:xfrm flipH="1" flipV="1">
              <a:off x="7553325" y="2124075"/>
              <a:ext cx="1905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3" name="Line 330"/>
            <p:cNvSpPr>
              <a:spLocks noChangeShapeType="1"/>
            </p:cNvSpPr>
            <p:nvPr/>
          </p:nvSpPr>
          <p:spPr bwMode="auto">
            <a:xfrm flipH="1" flipV="1">
              <a:off x="7546975" y="2133600"/>
              <a:ext cx="19050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4" name="Line 331"/>
            <p:cNvSpPr>
              <a:spLocks noChangeShapeType="1"/>
            </p:cNvSpPr>
            <p:nvPr/>
          </p:nvSpPr>
          <p:spPr bwMode="auto">
            <a:xfrm flipH="1" flipV="1">
              <a:off x="7534275" y="2149475"/>
              <a:ext cx="15875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5" name="Line 332"/>
            <p:cNvSpPr>
              <a:spLocks noChangeShapeType="1"/>
            </p:cNvSpPr>
            <p:nvPr/>
          </p:nvSpPr>
          <p:spPr bwMode="auto">
            <a:xfrm flipH="1" flipV="1">
              <a:off x="7464425" y="2200275"/>
              <a:ext cx="31750" cy="539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6" name="Line 333"/>
            <p:cNvSpPr>
              <a:spLocks noChangeShapeType="1"/>
            </p:cNvSpPr>
            <p:nvPr/>
          </p:nvSpPr>
          <p:spPr bwMode="auto">
            <a:xfrm flipH="1" flipV="1">
              <a:off x="7527925" y="2152650"/>
              <a:ext cx="15875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7" name="Line 334"/>
            <p:cNvSpPr>
              <a:spLocks noChangeShapeType="1"/>
            </p:cNvSpPr>
            <p:nvPr/>
          </p:nvSpPr>
          <p:spPr bwMode="auto">
            <a:xfrm flipH="1" flipV="1">
              <a:off x="7521575" y="2159000"/>
              <a:ext cx="1270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8" name="Line 335"/>
            <p:cNvSpPr>
              <a:spLocks noChangeShapeType="1"/>
            </p:cNvSpPr>
            <p:nvPr/>
          </p:nvSpPr>
          <p:spPr bwMode="auto">
            <a:xfrm flipH="1" flipV="1">
              <a:off x="7512050" y="2165350"/>
              <a:ext cx="15875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9" name="Line 336"/>
            <p:cNvSpPr>
              <a:spLocks noChangeShapeType="1"/>
            </p:cNvSpPr>
            <p:nvPr/>
          </p:nvSpPr>
          <p:spPr bwMode="auto">
            <a:xfrm flipH="1" flipV="1">
              <a:off x="7505700" y="2171700"/>
              <a:ext cx="19050" cy="254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0" name="Line 337"/>
            <p:cNvSpPr>
              <a:spLocks noChangeShapeType="1"/>
            </p:cNvSpPr>
            <p:nvPr/>
          </p:nvSpPr>
          <p:spPr bwMode="auto">
            <a:xfrm flipH="1" flipV="1">
              <a:off x="7499350" y="2178050"/>
              <a:ext cx="1270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1" name="Line 338"/>
            <p:cNvSpPr>
              <a:spLocks noChangeShapeType="1"/>
            </p:cNvSpPr>
            <p:nvPr/>
          </p:nvSpPr>
          <p:spPr bwMode="auto">
            <a:xfrm flipH="1" flipV="1">
              <a:off x="7489825" y="2184400"/>
              <a:ext cx="1270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2" name="Line 339"/>
            <p:cNvSpPr>
              <a:spLocks noChangeShapeType="1"/>
            </p:cNvSpPr>
            <p:nvPr/>
          </p:nvSpPr>
          <p:spPr bwMode="auto">
            <a:xfrm flipH="1" flipV="1">
              <a:off x="7483475" y="2190750"/>
              <a:ext cx="1270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3" name="Line 340"/>
            <p:cNvSpPr>
              <a:spLocks noChangeShapeType="1"/>
            </p:cNvSpPr>
            <p:nvPr/>
          </p:nvSpPr>
          <p:spPr bwMode="auto">
            <a:xfrm flipH="1" flipV="1">
              <a:off x="7473950" y="2193925"/>
              <a:ext cx="1270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4" name="Line 342"/>
            <p:cNvSpPr>
              <a:spLocks noChangeShapeType="1"/>
            </p:cNvSpPr>
            <p:nvPr/>
          </p:nvSpPr>
          <p:spPr bwMode="auto">
            <a:xfrm flipV="1">
              <a:off x="7366000" y="2225675"/>
              <a:ext cx="1588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5" name="Line 343"/>
            <p:cNvSpPr>
              <a:spLocks noChangeShapeType="1"/>
            </p:cNvSpPr>
            <p:nvPr/>
          </p:nvSpPr>
          <p:spPr bwMode="auto">
            <a:xfrm flipV="1">
              <a:off x="7356475" y="2225675"/>
              <a:ext cx="1588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6" name="Line 344"/>
            <p:cNvSpPr>
              <a:spLocks noChangeShapeType="1"/>
            </p:cNvSpPr>
            <p:nvPr/>
          </p:nvSpPr>
          <p:spPr bwMode="auto">
            <a:xfrm flipV="1">
              <a:off x="7346950" y="2225675"/>
              <a:ext cx="1588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7" name="Line 345"/>
            <p:cNvSpPr>
              <a:spLocks noChangeShapeType="1"/>
            </p:cNvSpPr>
            <p:nvPr/>
          </p:nvSpPr>
          <p:spPr bwMode="auto">
            <a:xfrm flipV="1">
              <a:off x="7337425" y="2225675"/>
              <a:ext cx="317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8" name="Line 346"/>
            <p:cNvSpPr>
              <a:spLocks noChangeShapeType="1"/>
            </p:cNvSpPr>
            <p:nvPr/>
          </p:nvSpPr>
          <p:spPr bwMode="auto">
            <a:xfrm flipV="1">
              <a:off x="7327900" y="2222500"/>
              <a:ext cx="3175" cy="317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9" name="Line 348"/>
            <p:cNvSpPr>
              <a:spLocks noChangeShapeType="1"/>
            </p:cNvSpPr>
            <p:nvPr/>
          </p:nvSpPr>
          <p:spPr bwMode="auto">
            <a:xfrm flipV="1">
              <a:off x="7315200" y="2225675"/>
              <a:ext cx="317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0" name="Line 349"/>
            <p:cNvSpPr>
              <a:spLocks noChangeShapeType="1"/>
            </p:cNvSpPr>
            <p:nvPr/>
          </p:nvSpPr>
          <p:spPr bwMode="auto">
            <a:xfrm flipV="1">
              <a:off x="7305675" y="2222500"/>
              <a:ext cx="3175" cy="254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1" name="Line 350"/>
            <p:cNvSpPr>
              <a:spLocks noChangeShapeType="1"/>
            </p:cNvSpPr>
            <p:nvPr/>
          </p:nvSpPr>
          <p:spPr bwMode="auto">
            <a:xfrm flipV="1">
              <a:off x="7296150" y="2222500"/>
              <a:ext cx="317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2" name="Line 351"/>
            <p:cNvSpPr>
              <a:spLocks noChangeShapeType="1"/>
            </p:cNvSpPr>
            <p:nvPr/>
          </p:nvSpPr>
          <p:spPr bwMode="auto">
            <a:xfrm flipV="1">
              <a:off x="7286625" y="2222500"/>
              <a:ext cx="317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3" name="Line 352"/>
            <p:cNvSpPr>
              <a:spLocks noChangeShapeType="1"/>
            </p:cNvSpPr>
            <p:nvPr/>
          </p:nvSpPr>
          <p:spPr bwMode="auto">
            <a:xfrm flipV="1">
              <a:off x="7264400" y="2212975"/>
              <a:ext cx="6350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4" name="Line 353"/>
            <p:cNvSpPr>
              <a:spLocks noChangeShapeType="1"/>
            </p:cNvSpPr>
            <p:nvPr/>
          </p:nvSpPr>
          <p:spPr bwMode="auto">
            <a:xfrm flipV="1">
              <a:off x="7254875" y="2212975"/>
              <a:ext cx="6350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5" name="Line 354"/>
            <p:cNvSpPr>
              <a:spLocks noChangeShapeType="1"/>
            </p:cNvSpPr>
            <p:nvPr/>
          </p:nvSpPr>
          <p:spPr bwMode="auto">
            <a:xfrm flipV="1">
              <a:off x="7245350" y="2209800"/>
              <a:ext cx="952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6" name="Line 355"/>
            <p:cNvSpPr>
              <a:spLocks noChangeShapeType="1"/>
            </p:cNvSpPr>
            <p:nvPr/>
          </p:nvSpPr>
          <p:spPr bwMode="auto">
            <a:xfrm flipV="1">
              <a:off x="7239000" y="2206625"/>
              <a:ext cx="6350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7" name="Line 356"/>
            <p:cNvSpPr>
              <a:spLocks noChangeShapeType="1"/>
            </p:cNvSpPr>
            <p:nvPr/>
          </p:nvSpPr>
          <p:spPr bwMode="auto">
            <a:xfrm flipV="1">
              <a:off x="7226300" y="2203450"/>
              <a:ext cx="12700" cy="285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8" name="Line 357"/>
            <p:cNvSpPr>
              <a:spLocks noChangeShapeType="1"/>
            </p:cNvSpPr>
            <p:nvPr/>
          </p:nvSpPr>
          <p:spPr bwMode="auto">
            <a:xfrm flipV="1">
              <a:off x="7162800" y="2181225"/>
              <a:ext cx="34925" cy="571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9" name="Line 358"/>
            <p:cNvSpPr>
              <a:spLocks noChangeShapeType="1"/>
            </p:cNvSpPr>
            <p:nvPr/>
          </p:nvSpPr>
          <p:spPr bwMode="auto">
            <a:xfrm flipV="1">
              <a:off x="7219950" y="2200275"/>
              <a:ext cx="9525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0" name="Line 359"/>
            <p:cNvSpPr>
              <a:spLocks noChangeShapeType="1"/>
            </p:cNvSpPr>
            <p:nvPr/>
          </p:nvSpPr>
          <p:spPr bwMode="auto">
            <a:xfrm flipV="1">
              <a:off x="7210425" y="2193925"/>
              <a:ext cx="952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1" name="Line 360"/>
            <p:cNvSpPr>
              <a:spLocks noChangeShapeType="1"/>
            </p:cNvSpPr>
            <p:nvPr/>
          </p:nvSpPr>
          <p:spPr bwMode="auto">
            <a:xfrm flipV="1">
              <a:off x="7204075" y="2190750"/>
              <a:ext cx="9525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2" name="Line 361"/>
            <p:cNvSpPr>
              <a:spLocks noChangeShapeType="1"/>
            </p:cNvSpPr>
            <p:nvPr/>
          </p:nvSpPr>
          <p:spPr bwMode="auto">
            <a:xfrm flipV="1">
              <a:off x="7194550" y="2184400"/>
              <a:ext cx="1270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3" name="Line 362"/>
            <p:cNvSpPr>
              <a:spLocks noChangeShapeType="1"/>
            </p:cNvSpPr>
            <p:nvPr/>
          </p:nvSpPr>
          <p:spPr bwMode="auto">
            <a:xfrm flipV="1">
              <a:off x="7178675" y="2174875"/>
              <a:ext cx="12700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4" name="Line 363"/>
            <p:cNvSpPr>
              <a:spLocks noChangeShapeType="1"/>
            </p:cNvSpPr>
            <p:nvPr/>
          </p:nvSpPr>
          <p:spPr bwMode="auto">
            <a:xfrm flipV="1">
              <a:off x="7172325" y="2171700"/>
              <a:ext cx="1270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5" name="Line 364"/>
            <p:cNvSpPr>
              <a:spLocks noChangeShapeType="1"/>
            </p:cNvSpPr>
            <p:nvPr/>
          </p:nvSpPr>
          <p:spPr bwMode="auto">
            <a:xfrm flipV="1">
              <a:off x="7162800" y="2165350"/>
              <a:ext cx="1270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6" name="Line 365"/>
            <p:cNvSpPr>
              <a:spLocks noChangeShapeType="1"/>
            </p:cNvSpPr>
            <p:nvPr/>
          </p:nvSpPr>
          <p:spPr bwMode="auto">
            <a:xfrm flipV="1">
              <a:off x="7156450" y="2159000"/>
              <a:ext cx="1270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7" name="Line 366"/>
            <p:cNvSpPr>
              <a:spLocks noChangeShapeType="1"/>
            </p:cNvSpPr>
            <p:nvPr/>
          </p:nvSpPr>
          <p:spPr bwMode="auto">
            <a:xfrm flipV="1">
              <a:off x="7143750" y="2152650"/>
              <a:ext cx="19050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8" name="Line 367"/>
            <p:cNvSpPr>
              <a:spLocks noChangeShapeType="1"/>
            </p:cNvSpPr>
            <p:nvPr/>
          </p:nvSpPr>
          <p:spPr bwMode="auto">
            <a:xfrm flipV="1">
              <a:off x="7080250" y="2120900"/>
              <a:ext cx="50800" cy="412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9" name="Line 368"/>
            <p:cNvSpPr>
              <a:spLocks noChangeShapeType="1"/>
            </p:cNvSpPr>
            <p:nvPr/>
          </p:nvSpPr>
          <p:spPr bwMode="auto">
            <a:xfrm flipV="1">
              <a:off x="7140575" y="2146300"/>
              <a:ext cx="15875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0" name="Line 369"/>
            <p:cNvSpPr>
              <a:spLocks noChangeShapeType="1"/>
            </p:cNvSpPr>
            <p:nvPr/>
          </p:nvSpPr>
          <p:spPr bwMode="auto">
            <a:xfrm flipV="1">
              <a:off x="7131050" y="2139950"/>
              <a:ext cx="15875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1" name="Line 370"/>
            <p:cNvSpPr>
              <a:spLocks noChangeShapeType="1"/>
            </p:cNvSpPr>
            <p:nvPr/>
          </p:nvSpPr>
          <p:spPr bwMode="auto">
            <a:xfrm flipV="1">
              <a:off x="7124700" y="2133600"/>
              <a:ext cx="19050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2" name="Line 371"/>
            <p:cNvSpPr>
              <a:spLocks noChangeShapeType="1"/>
            </p:cNvSpPr>
            <p:nvPr/>
          </p:nvSpPr>
          <p:spPr bwMode="auto">
            <a:xfrm flipV="1">
              <a:off x="7118350" y="2127250"/>
              <a:ext cx="19050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3" name="Line 372"/>
            <p:cNvSpPr>
              <a:spLocks noChangeShapeType="1"/>
            </p:cNvSpPr>
            <p:nvPr/>
          </p:nvSpPr>
          <p:spPr bwMode="auto">
            <a:xfrm flipH="1" flipV="1">
              <a:off x="7458075" y="2203450"/>
              <a:ext cx="9525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4" name="Line 373"/>
            <p:cNvSpPr>
              <a:spLocks noChangeShapeType="1"/>
            </p:cNvSpPr>
            <p:nvPr/>
          </p:nvSpPr>
          <p:spPr bwMode="auto">
            <a:xfrm flipH="1" flipV="1">
              <a:off x="7451725" y="2206625"/>
              <a:ext cx="6350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5" name="Line 374"/>
            <p:cNvSpPr>
              <a:spLocks noChangeShapeType="1"/>
            </p:cNvSpPr>
            <p:nvPr/>
          </p:nvSpPr>
          <p:spPr bwMode="auto">
            <a:xfrm flipH="1" flipV="1">
              <a:off x="7442200" y="2209800"/>
              <a:ext cx="6350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6" name="Line 375"/>
            <p:cNvSpPr>
              <a:spLocks noChangeShapeType="1"/>
            </p:cNvSpPr>
            <p:nvPr/>
          </p:nvSpPr>
          <p:spPr bwMode="auto">
            <a:xfrm flipH="1" flipV="1">
              <a:off x="7432675" y="2212975"/>
              <a:ext cx="6350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7" name="Line 376"/>
            <p:cNvSpPr>
              <a:spLocks noChangeShapeType="1"/>
            </p:cNvSpPr>
            <p:nvPr/>
          </p:nvSpPr>
          <p:spPr bwMode="auto">
            <a:xfrm flipH="1" flipV="1">
              <a:off x="7423150" y="2216150"/>
              <a:ext cx="6350" cy="285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8" name="Line 377"/>
            <p:cNvSpPr>
              <a:spLocks noChangeShapeType="1"/>
            </p:cNvSpPr>
            <p:nvPr/>
          </p:nvSpPr>
          <p:spPr bwMode="auto">
            <a:xfrm flipH="1" flipV="1">
              <a:off x="7413625" y="2219325"/>
              <a:ext cx="6350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9" name="Line 378"/>
            <p:cNvSpPr>
              <a:spLocks noChangeShapeType="1"/>
            </p:cNvSpPr>
            <p:nvPr/>
          </p:nvSpPr>
          <p:spPr bwMode="auto">
            <a:xfrm flipH="1" flipV="1">
              <a:off x="7404100" y="2219325"/>
              <a:ext cx="317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0" name="Line 379"/>
            <p:cNvSpPr>
              <a:spLocks noChangeShapeType="1"/>
            </p:cNvSpPr>
            <p:nvPr/>
          </p:nvSpPr>
          <p:spPr bwMode="auto">
            <a:xfrm flipH="1" flipV="1">
              <a:off x="7394575" y="2222500"/>
              <a:ext cx="317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1" name="Line 380"/>
            <p:cNvSpPr>
              <a:spLocks noChangeShapeType="1"/>
            </p:cNvSpPr>
            <p:nvPr/>
          </p:nvSpPr>
          <p:spPr bwMode="auto">
            <a:xfrm flipH="1" flipV="1">
              <a:off x="7385050" y="2222500"/>
              <a:ext cx="3175" cy="222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2" name="Line 381"/>
            <p:cNvSpPr>
              <a:spLocks noChangeShapeType="1"/>
            </p:cNvSpPr>
            <p:nvPr/>
          </p:nvSpPr>
          <p:spPr bwMode="auto">
            <a:xfrm>
              <a:off x="7124700" y="1771650"/>
              <a:ext cx="15875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3" name="Line 382"/>
            <p:cNvSpPr>
              <a:spLocks noChangeShapeType="1"/>
            </p:cNvSpPr>
            <p:nvPr/>
          </p:nvSpPr>
          <p:spPr bwMode="auto">
            <a:xfrm>
              <a:off x="7118350" y="1778000"/>
              <a:ext cx="15875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4" name="Line 383"/>
            <p:cNvSpPr>
              <a:spLocks noChangeShapeType="1"/>
            </p:cNvSpPr>
            <p:nvPr/>
          </p:nvSpPr>
          <p:spPr bwMode="auto">
            <a:xfrm>
              <a:off x="7112000" y="1787525"/>
              <a:ext cx="15875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5" name="Line 384"/>
            <p:cNvSpPr>
              <a:spLocks noChangeShapeType="1"/>
            </p:cNvSpPr>
            <p:nvPr/>
          </p:nvSpPr>
          <p:spPr bwMode="auto">
            <a:xfrm>
              <a:off x="7105650" y="1793875"/>
              <a:ext cx="19050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6" name="Line 385"/>
            <p:cNvSpPr>
              <a:spLocks noChangeShapeType="1"/>
            </p:cNvSpPr>
            <p:nvPr/>
          </p:nvSpPr>
          <p:spPr bwMode="auto">
            <a:xfrm>
              <a:off x="7092950" y="1797050"/>
              <a:ext cx="2540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7" name="Line 386"/>
            <p:cNvSpPr>
              <a:spLocks noChangeShapeType="1"/>
            </p:cNvSpPr>
            <p:nvPr/>
          </p:nvSpPr>
          <p:spPr bwMode="auto">
            <a:xfrm>
              <a:off x="7023100" y="1828800"/>
              <a:ext cx="73025" cy="254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8" name="Line 387"/>
            <p:cNvSpPr>
              <a:spLocks noChangeShapeType="1"/>
            </p:cNvSpPr>
            <p:nvPr/>
          </p:nvSpPr>
          <p:spPr bwMode="auto">
            <a:xfrm>
              <a:off x="7096125" y="1809750"/>
              <a:ext cx="15875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9" name="Line 388"/>
            <p:cNvSpPr>
              <a:spLocks noChangeShapeType="1"/>
            </p:cNvSpPr>
            <p:nvPr/>
          </p:nvSpPr>
          <p:spPr bwMode="auto">
            <a:xfrm>
              <a:off x="7089775" y="1819275"/>
              <a:ext cx="19050" cy="95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0" name="Line 389"/>
            <p:cNvSpPr>
              <a:spLocks noChangeShapeType="1"/>
            </p:cNvSpPr>
            <p:nvPr/>
          </p:nvSpPr>
          <p:spPr bwMode="auto">
            <a:xfrm>
              <a:off x="7086600" y="1825625"/>
              <a:ext cx="19050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1" name="Line 390"/>
            <p:cNvSpPr>
              <a:spLocks noChangeShapeType="1"/>
            </p:cNvSpPr>
            <p:nvPr/>
          </p:nvSpPr>
          <p:spPr bwMode="auto">
            <a:xfrm>
              <a:off x="7080250" y="1838325"/>
              <a:ext cx="19050" cy="95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2" name="Line 391"/>
            <p:cNvSpPr>
              <a:spLocks noChangeShapeType="1"/>
            </p:cNvSpPr>
            <p:nvPr/>
          </p:nvSpPr>
          <p:spPr bwMode="auto">
            <a:xfrm>
              <a:off x="7073900" y="1857375"/>
              <a:ext cx="19050" cy="63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3" name="Line 392"/>
            <p:cNvSpPr>
              <a:spLocks noChangeShapeType="1"/>
            </p:cNvSpPr>
            <p:nvPr/>
          </p:nvSpPr>
          <p:spPr bwMode="auto">
            <a:xfrm>
              <a:off x="7070725" y="1866900"/>
              <a:ext cx="19050" cy="63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4" name="Line 393"/>
            <p:cNvSpPr>
              <a:spLocks noChangeShapeType="1"/>
            </p:cNvSpPr>
            <p:nvPr/>
          </p:nvSpPr>
          <p:spPr bwMode="auto">
            <a:xfrm>
              <a:off x="7067550" y="1876425"/>
              <a:ext cx="19050" cy="63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5" name="Line 394"/>
            <p:cNvSpPr>
              <a:spLocks noChangeShapeType="1"/>
            </p:cNvSpPr>
            <p:nvPr/>
          </p:nvSpPr>
          <p:spPr bwMode="auto">
            <a:xfrm>
              <a:off x="7064375" y="1885950"/>
              <a:ext cx="22225" cy="63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6" name="Line 395"/>
            <p:cNvSpPr>
              <a:spLocks noChangeShapeType="1"/>
            </p:cNvSpPr>
            <p:nvPr/>
          </p:nvSpPr>
          <p:spPr bwMode="auto">
            <a:xfrm>
              <a:off x="7054850" y="1892300"/>
              <a:ext cx="28575" cy="63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7" name="Line 396"/>
            <p:cNvSpPr>
              <a:spLocks noChangeShapeType="1"/>
            </p:cNvSpPr>
            <p:nvPr/>
          </p:nvSpPr>
          <p:spPr bwMode="auto">
            <a:xfrm>
              <a:off x="7000875" y="1943100"/>
              <a:ext cx="76200" cy="63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8" name="Line 397"/>
            <p:cNvSpPr>
              <a:spLocks noChangeShapeType="1"/>
            </p:cNvSpPr>
            <p:nvPr/>
          </p:nvSpPr>
          <p:spPr bwMode="auto">
            <a:xfrm>
              <a:off x="7058025" y="1908175"/>
              <a:ext cx="22225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9" name="Line 398"/>
            <p:cNvSpPr>
              <a:spLocks noChangeShapeType="1"/>
            </p:cNvSpPr>
            <p:nvPr/>
          </p:nvSpPr>
          <p:spPr bwMode="auto">
            <a:xfrm>
              <a:off x="7058025" y="1914525"/>
              <a:ext cx="22225" cy="63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0" name="Line 399"/>
            <p:cNvSpPr>
              <a:spLocks noChangeShapeType="1"/>
            </p:cNvSpPr>
            <p:nvPr/>
          </p:nvSpPr>
          <p:spPr bwMode="auto">
            <a:xfrm>
              <a:off x="7054850" y="1924050"/>
              <a:ext cx="22225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1" name="Line 400"/>
            <p:cNvSpPr>
              <a:spLocks noChangeShapeType="1"/>
            </p:cNvSpPr>
            <p:nvPr/>
          </p:nvSpPr>
          <p:spPr bwMode="auto">
            <a:xfrm>
              <a:off x="7054850" y="1936750"/>
              <a:ext cx="22225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2" name="Line 401"/>
            <p:cNvSpPr>
              <a:spLocks noChangeShapeType="1"/>
            </p:cNvSpPr>
            <p:nvPr/>
          </p:nvSpPr>
          <p:spPr bwMode="auto">
            <a:xfrm>
              <a:off x="7054850" y="1955800"/>
              <a:ext cx="22225" cy="1588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3" name="Line 402"/>
            <p:cNvSpPr>
              <a:spLocks noChangeShapeType="1"/>
            </p:cNvSpPr>
            <p:nvPr/>
          </p:nvSpPr>
          <p:spPr bwMode="auto">
            <a:xfrm flipV="1">
              <a:off x="7054850" y="1965325"/>
              <a:ext cx="22225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4" name="Line 403"/>
            <p:cNvSpPr>
              <a:spLocks noChangeShapeType="1"/>
            </p:cNvSpPr>
            <p:nvPr/>
          </p:nvSpPr>
          <p:spPr bwMode="auto">
            <a:xfrm flipV="1">
              <a:off x="7054850" y="1974850"/>
              <a:ext cx="22225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5" name="Line 404"/>
            <p:cNvSpPr>
              <a:spLocks noChangeShapeType="1"/>
            </p:cNvSpPr>
            <p:nvPr/>
          </p:nvSpPr>
          <p:spPr bwMode="auto">
            <a:xfrm flipV="1">
              <a:off x="7054850" y="1984375"/>
              <a:ext cx="22225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6" name="Line 405"/>
            <p:cNvSpPr>
              <a:spLocks noChangeShapeType="1"/>
            </p:cNvSpPr>
            <p:nvPr/>
          </p:nvSpPr>
          <p:spPr bwMode="auto">
            <a:xfrm flipV="1">
              <a:off x="7051675" y="1993900"/>
              <a:ext cx="28575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7" name="Line 406"/>
            <p:cNvSpPr>
              <a:spLocks noChangeShapeType="1"/>
            </p:cNvSpPr>
            <p:nvPr/>
          </p:nvSpPr>
          <p:spPr bwMode="auto">
            <a:xfrm flipV="1">
              <a:off x="7026275" y="2038350"/>
              <a:ext cx="60325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8" name="Line 407"/>
            <p:cNvSpPr>
              <a:spLocks noChangeShapeType="1"/>
            </p:cNvSpPr>
            <p:nvPr/>
          </p:nvSpPr>
          <p:spPr bwMode="auto">
            <a:xfrm flipV="1">
              <a:off x="7058025" y="2003425"/>
              <a:ext cx="22225" cy="31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9" name="Line 408"/>
            <p:cNvSpPr>
              <a:spLocks noChangeShapeType="1"/>
            </p:cNvSpPr>
            <p:nvPr/>
          </p:nvSpPr>
          <p:spPr bwMode="auto">
            <a:xfrm flipV="1">
              <a:off x="7061200" y="2009775"/>
              <a:ext cx="19050" cy="63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0" name="Line 409"/>
            <p:cNvSpPr>
              <a:spLocks noChangeShapeType="1"/>
            </p:cNvSpPr>
            <p:nvPr/>
          </p:nvSpPr>
          <p:spPr bwMode="auto">
            <a:xfrm flipV="1">
              <a:off x="7064375" y="2019300"/>
              <a:ext cx="19050" cy="63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1" name="Line 410"/>
            <p:cNvSpPr>
              <a:spLocks noChangeShapeType="1"/>
            </p:cNvSpPr>
            <p:nvPr/>
          </p:nvSpPr>
          <p:spPr bwMode="auto">
            <a:xfrm flipV="1">
              <a:off x="7064375" y="2028825"/>
              <a:ext cx="22225" cy="63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2" name="Line 411"/>
            <p:cNvSpPr>
              <a:spLocks noChangeShapeType="1"/>
            </p:cNvSpPr>
            <p:nvPr/>
          </p:nvSpPr>
          <p:spPr bwMode="auto">
            <a:xfrm flipV="1">
              <a:off x="7067550" y="2047875"/>
              <a:ext cx="22225" cy="95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3" name="Line 412"/>
            <p:cNvSpPr>
              <a:spLocks noChangeShapeType="1"/>
            </p:cNvSpPr>
            <p:nvPr/>
          </p:nvSpPr>
          <p:spPr bwMode="auto">
            <a:xfrm flipV="1">
              <a:off x="7070725" y="2054225"/>
              <a:ext cx="22225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4" name="Line 413"/>
            <p:cNvSpPr>
              <a:spLocks noChangeShapeType="1"/>
            </p:cNvSpPr>
            <p:nvPr/>
          </p:nvSpPr>
          <p:spPr bwMode="auto">
            <a:xfrm flipV="1">
              <a:off x="7077075" y="2063750"/>
              <a:ext cx="22225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5" name="Line 414"/>
            <p:cNvSpPr>
              <a:spLocks noChangeShapeType="1"/>
            </p:cNvSpPr>
            <p:nvPr/>
          </p:nvSpPr>
          <p:spPr bwMode="auto">
            <a:xfrm flipV="1">
              <a:off x="7080250" y="2073275"/>
              <a:ext cx="22225" cy="952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6" name="Line 415"/>
            <p:cNvSpPr>
              <a:spLocks noChangeShapeType="1"/>
            </p:cNvSpPr>
            <p:nvPr/>
          </p:nvSpPr>
          <p:spPr bwMode="auto">
            <a:xfrm flipV="1">
              <a:off x="7080250" y="2079625"/>
              <a:ext cx="25400" cy="1905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7" name="Line 416"/>
            <p:cNvSpPr>
              <a:spLocks noChangeShapeType="1"/>
            </p:cNvSpPr>
            <p:nvPr/>
          </p:nvSpPr>
          <p:spPr bwMode="auto">
            <a:xfrm flipV="1">
              <a:off x="7092950" y="2089150"/>
              <a:ext cx="19050" cy="12700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8" name="Line 417"/>
            <p:cNvSpPr>
              <a:spLocks noChangeShapeType="1"/>
            </p:cNvSpPr>
            <p:nvPr/>
          </p:nvSpPr>
          <p:spPr bwMode="auto">
            <a:xfrm flipV="1">
              <a:off x="7096125" y="2095500"/>
              <a:ext cx="19050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9" name="Line 418"/>
            <p:cNvSpPr>
              <a:spLocks noChangeShapeType="1"/>
            </p:cNvSpPr>
            <p:nvPr/>
          </p:nvSpPr>
          <p:spPr bwMode="auto">
            <a:xfrm flipV="1">
              <a:off x="7102475" y="2105025"/>
              <a:ext cx="19050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0" name="Line 419"/>
            <p:cNvSpPr>
              <a:spLocks noChangeShapeType="1"/>
            </p:cNvSpPr>
            <p:nvPr/>
          </p:nvSpPr>
          <p:spPr bwMode="auto">
            <a:xfrm flipV="1">
              <a:off x="7108825" y="2111375"/>
              <a:ext cx="19050" cy="15875"/>
            </a:xfrm>
            <a:prstGeom prst="line">
              <a:avLst/>
            </a:prstGeom>
            <a:noFill/>
            <a:ln w="24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94" name="Freeform 702"/>
          <p:cNvSpPr>
            <a:spLocks/>
          </p:cNvSpPr>
          <p:nvPr/>
        </p:nvSpPr>
        <p:spPr bwMode="auto">
          <a:xfrm>
            <a:off x="7118350" y="1806575"/>
            <a:ext cx="463550" cy="463550"/>
          </a:xfrm>
          <a:custGeom>
            <a:avLst/>
            <a:gdLst>
              <a:gd name="T0" fmla="*/ 2147483646 w 292"/>
              <a:gd name="T1" fmla="*/ 2147483646 h 292"/>
              <a:gd name="T2" fmla="*/ 2147483646 w 292"/>
              <a:gd name="T3" fmla="*/ 2147483646 h 292"/>
              <a:gd name="T4" fmla="*/ 2147483646 w 292"/>
              <a:gd name="T5" fmla="*/ 2147483646 h 292"/>
              <a:gd name="T6" fmla="*/ 2147483646 w 292"/>
              <a:gd name="T7" fmla="*/ 2147483646 h 292"/>
              <a:gd name="T8" fmla="*/ 2147483646 w 292"/>
              <a:gd name="T9" fmla="*/ 2147483646 h 292"/>
              <a:gd name="T10" fmla="*/ 2147483646 w 292"/>
              <a:gd name="T11" fmla="*/ 2147483646 h 292"/>
              <a:gd name="T12" fmla="*/ 2147483646 w 292"/>
              <a:gd name="T13" fmla="*/ 2147483646 h 292"/>
              <a:gd name="T14" fmla="*/ 2147483646 w 292"/>
              <a:gd name="T15" fmla="*/ 2147483646 h 292"/>
              <a:gd name="T16" fmla="*/ 2147483646 w 292"/>
              <a:gd name="T17" fmla="*/ 2147483646 h 292"/>
              <a:gd name="T18" fmla="*/ 2147483646 w 292"/>
              <a:gd name="T19" fmla="*/ 2147483646 h 292"/>
              <a:gd name="T20" fmla="*/ 2147483646 w 292"/>
              <a:gd name="T21" fmla="*/ 2147483646 h 292"/>
              <a:gd name="T22" fmla="*/ 2147483646 w 292"/>
              <a:gd name="T23" fmla="*/ 2147483646 h 292"/>
              <a:gd name="T24" fmla="*/ 2147483646 w 292"/>
              <a:gd name="T25" fmla="*/ 2147483646 h 292"/>
              <a:gd name="T26" fmla="*/ 2147483646 w 292"/>
              <a:gd name="T27" fmla="*/ 2147483646 h 292"/>
              <a:gd name="T28" fmla="*/ 2147483646 w 292"/>
              <a:gd name="T29" fmla="*/ 2147483646 h 292"/>
              <a:gd name="T30" fmla="*/ 2147483646 w 292"/>
              <a:gd name="T31" fmla="*/ 2147483646 h 292"/>
              <a:gd name="T32" fmla="*/ 0 w 292"/>
              <a:gd name="T33" fmla="*/ 2147483646 h 292"/>
              <a:gd name="T34" fmla="*/ 0 w 292"/>
              <a:gd name="T35" fmla="*/ 2147483646 h 292"/>
              <a:gd name="T36" fmla="*/ 2147483646 w 292"/>
              <a:gd name="T37" fmla="*/ 2147483646 h 292"/>
              <a:gd name="T38" fmla="*/ 2147483646 w 292"/>
              <a:gd name="T39" fmla="*/ 2147483646 h 292"/>
              <a:gd name="T40" fmla="*/ 2147483646 w 292"/>
              <a:gd name="T41" fmla="*/ 2147483646 h 292"/>
              <a:gd name="T42" fmla="*/ 2147483646 w 292"/>
              <a:gd name="T43" fmla="*/ 2147483646 h 292"/>
              <a:gd name="T44" fmla="*/ 2147483646 w 292"/>
              <a:gd name="T45" fmla="*/ 2147483646 h 292"/>
              <a:gd name="T46" fmla="*/ 2147483646 w 292"/>
              <a:gd name="T47" fmla="*/ 2147483646 h 292"/>
              <a:gd name="T48" fmla="*/ 2147483646 w 292"/>
              <a:gd name="T49" fmla="*/ 2147483646 h 292"/>
              <a:gd name="T50" fmla="*/ 2147483646 w 292"/>
              <a:gd name="T51" fmla="*/ 0 h 292"/>
              <a:gd name="T52" fmla="*/ 2147483646 w 292"/>
              <a:gd name="T53" fmla="*/ 2147483646 h 292"/>
              <a:gd name="T54" fmla="*/ 2147483646 w 292"/>
              <a:gd name="T55" fmla="*/ 2147483646 h 292"/>
              <a:gd name="T56" fmla="*/ 2147483646 w 292"/>
              <a:gd name="T57" fmla="*/ 2147483646 h 292"/>
              <a:gd name="T58" fmla="*/ 2147483646 w 292"/>
              <a:gd name="T59" fmla="*/ 2147483646 h 292"/>
              <a:gd name="T60" fmla="*/ 2147483646 w 292"/>
              <a:gd name="T61" fmla="*/ 2147483646 h 292"/>
              <a:gd name="T62" fmla="*/ 2147483646 w 292"/>
              <a:gd name="T63" fmla="*/ 2147483646 h 292"/>
              <a:gd name="T64" fmla="*/ 2147483646 w 292"/>
              <a:gd name="T65" fmla="*/ 2147483646 h 292"/>
              <a:gd name="T66" fmla="*/ 2147483646 w 292"/>
              <a:gd name="T67" fmla="*/ 2147483646 h 292"/>
              <a:gd name="T68" fmla="*/ 2147483646 w 292"/>
              <a:gd name="T69" fmla="*/ 2147483646 h 2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92"/>
              <a:gd name="T106" fmla="*/ 0 h 292"/>
              <a:gd name="T107" fmla="*/ 292 w 292"/>
              <a:gd name="T108" fmla="*/ 292 h 29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92" h="292">
                <a:moveTo>
                  <a:pt x="292" y="146"/>
                </a:moveTo>
                <a:lnTo>
                  <a:pt x="292" y="146"/>
                </a:lnTo>
                <a:lnTo>
                  <a:pt x="290" y="162"/>
                </a:lnTo>
                <a:lnTo>
                  <a:pt x="288" y="176"/>
                </a:lnTo>
                <a:lnTo>
                  <a:pt x="284" y="190"/>
                </a:lnTo>
                <a:lnTo>
                  <a:pt x="280" y="204"/>
                </a:lnTo>
                <a:lnTo>
                  <a:pt x="274" y="216"/>
                </a:lnTo>
                <a:lnTo>
                  <a:pt x="266" y="228"/>
                </a:lnTo>
                <a:lnTo>
                  <a:pt x="258" y="240"/>
                </a:lnTo>
                <a:lnTo>
                  <a:pt x="248" y="250"/>
                </a:lnTo>
                <a:lnTo>
                  <a:pt x="238" y="260"/>
                </a:lnTo>
                <a:lnTo>
                  <a:pt x="226" y="268"/>
                </a:lnTo>
                <a:lnTo>
                  <a:pt x="214" y="276"/>
                </a:lnTo>
                <a:lnTo>
                  <a:pt x="202" y="282"/>
                </a:lnTo>
                <a:lnTo>
                  <a:pt x="188" y="286"/>
                </a:lnTo>
                <a:lnTo>
                  <a:pt x="174" y="290"/>
                </a:lnTo>
                <a:lnTo>
                  <a:pt x="160" y="292"/>
                </a:lnTo>
                <a:lnTo>
                  <a:pt x="146" y="292"/>
                </a:lnTo>
                <a:lnTo>
                  <a:pt x="130" y="292"/>
                </a:lnTo>
                <a:lnTo>
                  <a:pt x="116" y="290"/>
                </a:lnTo>
                <a:lnTo>
                  <a:pt x="102" y="286"/>
                </a:lnTo>
                <a:lnTo>
                  <a:pt x="88" y="282"/>
                </a:lnTo>
                <a:lnTo>
                  <a:pt x="76" y="276"/>
                </a:lnTo>
                <a:lnTo>
                  <a:pt x="64" y="268"/>
                </a:lnTo>
                <a:lnTo>
                  <a:pt x="52" y="260"/>
                </a:lnTo>
                <a:lnTo>
                  <a:pt x="42" y="250"/>
                </a:lnTo>
                <a:lnTo>
                  <a:pt x="32" y="240"/>
                </a:lnTo>
                <a:lnTo>
                  <a:pt x="24" y="228"/>
                </a:lnTo>
                <a:lnTo>
                  <a:pt x="16" y="216"/>
                </a:lnTo>
                <a:lnTo>
                  <a:pt x="10" y="204"/>
                </a:lnTo>
                <a:lnTo>
                  <a:pt x="6" y="190"/>
                </a:lnTo>
                <a:lnTo>
                  <a:pt x="2" y="176"/>
                </a:lnTo>
                <a:lnTo>
                  <a:pt x="0" y="162"/>
                </a:lnTo>
                <a:lnTo>
                  <a:pt x="0" y="146"/>
                </a:lnTo>
                <a:lnTo>
                  <a:pt x="0" y="132"/>
                </a:lnTo>
                <a:lnTo>
                  <a:pt x="2" y="118"/>
                </a:lnTo>
                <a:lnTo>
                  <a:pt x="6" y="104"/>
                </a:lnTo>
                <a:lnTo>
                  <a:pt x="10" y="90"/>
                </a:lnTo>
                <a:lnTo>
                  <a:pt x="16" y="76"/>
                </a:lnTo>
                <a:lnTo>
                  <a:pt x="24" y="64"/>
                </a:lnTo>
                <a:lnTo>
                  <a:pt x="32" y="54"/>
                </a:lnTo>
                <a:lnTo>
                  <a:pt x="42" y="44"/>
                </a:lnTo>
                <a:lnTo>
                  <a:pt x="52" y="34"/>
                </a:lnTo>
                <a:lnTo>
                  <a:pt x="64" y="26"/>
                </a:lnTo>
                <a:lnTo>
                  <a:pt x="76" y="18"/>
                </a:lnTo>
                <a:lnTo>
                  <a:pt x="88" y="12"/>
                </a:lnTo>
                <a:lnTo>
                  <a:pt x="102" y="6"/>
                </a:lnTo>
                <a:lnTo>
                  <a:pt x="116" y="4"/>
                </a:lnTo>
                <a:lnTo>
                  <a:pt x="130" y="2"/>
                </a:lnTo>
                <a:lnTo>
                  <a:pt x="146" y="0"/>
                </a:lnTo>
                <a:lnTo>
                  <a:pt x="160" y="2"/>
                </a:lnTo>
                <a:lnTo>
                  <a:pt x="174" y="4"/>
                </a:lnTo>
                <a:lnTo>
                  <a:pt x="188" y="6"/>
                </a:lnTo>
                <a:lnTo>
                  <a:pt x="202" y="12"/>
                </a:lnTo>
                <a:lnTo>
                  <a:pt x="214" y="18"/>
                </a:lnTo>
                <a:lnTo>
                  <a:pt x="226" y="26"/>
                </a:lnTo>
                <a:lnTo>
                  <a:pt x="238" y="34"/>
                </a:lnTo>
                <a:lnTo>
                  <a:pt x="248" y="44"/>
                </a:lnTo>
                <a:lnTo>
                  <a:pt x="258" y="54"/>
                </a:lnTo>
                <a:lnTo>
                  <a:pt x="266" y="64"/>
                </a:lnTo>
                <a:lnTo>
                  <a:pt x="274" y="76"/>
                </a:lnTo>
                <a:lnTo>
                  <a:pt x="280" y="90"/>
                </a:lnTo>
                <a:lnTo>
                  <a:pt x="284" y="104"/>
                </a:lnTo>
                <a:lnTo>
                  <a:pt x="288" y="118"/>
                </a:lnTo>
                <a:lnTo>
                  <a:pt x="290" y="132"/>
                </a:lnTo>
                <a:lnTo>
                  <a:pt x="292" y="146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" name="Freeform 703"/>
          <p:cNvSpPr>
            <a:spLocks/>
          </p:cNvSpPr>
          <p:nvPr/>
        </p:nvSpPr>
        <p:spPr bwMode="auto">
          <a:xfrm>
            <a:off x="7226300" y="2498725"/>
            <a:ext cx="307975" cy="307975"/>
          </a:xfrm>
          <a:custGeom>
            <a:avLst/>
            <a:gdLst>
              <a:gd name="T0" fmla="*/ 2147483646 w 194"/>
              <a:gd name="T1" fmla="*/ 2147483646 h 194"/>
              <a:gd name="T2" fmla="*/ 2147483646 w 194"/>
              <a:gd name="T3" fmla="*/ 2147483646 h 194"/>
              <a:gd name="T4" fmla="*/ 2147483646 w 194"/>
              <a:gd name="T5" fmla="*/ 2147483646 h 194"/>
              <a:gd name="T6" fmla="*/ 2147483646 w 194"/>
              <a:gd name="T7" fmla="*/ 2147483646 h 194"/>
              <a:gd name="T8" fmla="*/ 2147483646 w 194"/>
              <a:gd name="T9" fmla="*/ 2147483646 h 194"/>
              <a:gd name="T10" fmla="*/ 2147483646 w 194"/>
              <a:gd name="T11" fmla="*/ 2147483646 h 194"/>
              <a:gd name="T12" fmla="*/ 2147483646 w 194"/>
              <a:gd name="T13" fmla="*/ 2147483646 h 194"/>
              <a:gd name="T14" fmla="*/ 2147483646 w 194"/>
              <a:gd name="T15" fmla="*/ 2147483646 h 194"/>
              <a:gd name="T16" fmla="*/ 2147483646 w 194"/>
              <a:gd name="T17" fmla="*/ 2147483646 h 194"/>
              <a:gd name="T18" fmla="*/ 2147483646 w 194"/>
              <a:gd name="T19" fmla="*/ 2147483646 h 194"/>
              <a:gd name="T20" fmla="*/ 2147483646 w 194"/>
              <a:gd name="T21" fmla="*/ 2147483646 h 194"/>
              <a:gd name="T22" fmla="*/ 2147483646 w 194"/>
              <a:gd name="T23" fmla="*/ 2147483646 h 194"/>
              <a:gd name="T24" fmla="*/ 2147483646 w 194"/>
              <a:gd name="T25" fmla="*/ 2147483646 h 194"/>
              <a:gd name="T26" fmla="*/ 2147483646 w 194"/>
              <a:gd name="T27" fmla="*/ 2147483646 h 194"/>
              <a:gd name="T28" fmla="*/ 2147483646 w 194"/>
              <a:gd name="T29" fmla="*/ 2147483646 h 194"/>
              <a:gd name="T30" fmla="*/ 2147483646 w 194"/>
              <a:gd name="T31" fmla="*/ 2147483646 h 194"/>
              <a:gd name="T32" fmla="*/ 2147483646 w 194"/>
              <a:gd name="T33" fmla="*/ 2147483646 h 194"/>
              <a:gd name="T34" fmla="*/ 2147483646 w 194"/>
              <a:gd name="T35" fmla="*/ 2147483646 h 194"/>
              <a:gd name="T36" fmla="*/ 0 w 194"/>
              <a:gd name="T37" fmla="*/ 2147483646 h 194"/>
              <a:gd name="T38" fmla="*/ 0 w 194"/>
              <a:gd name="T39" fmla="*/ 2147483646 h 194"/>
              <a:gd name="T40" fmla="*/ 2147483646 w 194"/>
              <a:gd name="T41" fmla="*/ 2147483646 h 194"/>
              <a:gd name="T42" fmla="*/ 2147483646 w 194"/>
              <a:gd name="T43" fmla="*/ 2147483646 h 194"/>
              <a:gd name="T44" fmla="*/ 2147483646 w 194"/>
              <a:gd name="T45" fmla="*/ 2147483646 h 194"/>
              <a:gd name="T46" fmla="*/ 2147483646 w 194"/>
              <a:gd name="T47" fmla="*/ 2147483646 h 194"/>
              <a:gd name="T48" fmla="*/ 2147483646 w 194"/>
              <a:gd name="T49" fmla="*/ 2147483646 h 194"/>
              <a:gd name="T50" fmla="*/ 2147483646 w 194"/>
              <a:gd name="T51" fmla="*/ 2147483646 h 194"/>
              <a:gd name="T52" fmla="*/ 2147483646 w 194"/>
              <a:gd name="T53" fmla="*/ 2147483646 h 194"/>
              <a:gd name="T54" fmla="*/ 2147483646 w 194"/>
              <a:gd name="T55" fmla="*/ 0 h 194"/>
              <a:gd name="T56" fmla="*/ 2147483646 w 194"/>
              <a:gd name="T57" fmla="*/ 0 h 194"/>
              <a:gd name="T58" fmla="*/ 2147483646 w 194"/>
              <a:gd name="T59" fmla="*/ 2147483646 h 194"/>
              <a:gd name="T60" fmla="*/ 2147483646 w 194"/>
              <a:gd name="T61" fmla="*/ 2147483646 h 194"/>
              <a:gd name="T62" fmla="*/ 2147483646 w 194"/>
              <a:gd name="T63" fmla="*/ 2147483646 h 194"/>
              <a:gd name="T64" fmla="*/ 2147483646 w 194"/>
              <a:gd name="T65" fmla="*/ 2147483646 h 194"/>
              <a:gd name="T66" fmla="*/ 2147483646 w 194"/>
              <a:gd name="T67" fmla="*/ 2147483646 h 194"/>
              <a:gd name="T68" fmla="*/ 2147483646 w 194"/>
              <a:gd name="T69" fmla="*/ 2147483646 h 194"/>
              <a:gd name="T70" fmla="*/ 2147483646 w 194"/>
              <a:gd name="T71" fmla="*/ 2147483646 h 194"/>
              <a:gd name="T72" fmla="*/ 2147483646 w 194"/>
              <a:gd name="T73" fmla="*/ 2147483646 h 194"/>
              <a:gd name="T74" fmla="*/ 2147483646 w 194"/>
              <a:gd name="T75" fmla="*/ 2147483646 h 19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94"/>
              <a:gd name="T115" fmla="*/ 0 h 194"/>
              <a:gd name="T116" fmla="*/ 194 w 194"/>
              <a:gd name="T117" fmla="*/ 194 h 194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94" h="194">
                <a:moveTo>
                  <a:pt x="194" y="96"/>
                </a:moveTo>
                <a:lnTo>
                  <a:pt x="194" y="96"/>
                </a:lnTo>
                <a:lnTo>
                  <a:pt x="192" y="116"/>
                </a:lnTo>
                <a:lnTo>
                  <a:pt x="186" y="134"/>
                </a:lnTo>
                <a:lnTo>
                  <a:pt x="178" y="152"/>
                </a:lnTo>
                <a:lnTo>
                  <a:pt x="166" y="166"/>
                </a:lnTo>
                <a:lnTo>
                  <a:pt x="152" y="178"/>
                </a:lnTo>
                <a:lnTo>
                  <a:pt x="136" y="186"/>
                </a:lnTo>
                <a:lnTo>
                  <a:pt x="116" y="192"/>
                </a:lnTo>
                <a:lnTo>
                  <a:pt x="98" y="194"/>
                </a:lnTo>
                <a:lnTo>
                  <a:pt x="78" y="192"/>
                </a:lnTo>
                <a:lnTo>
                  <a:pt x="60" y="186"/>
                </a:lnTo>
                <a:lnTo>
                  <a:pt x="44" y="178"/>
                </a:lnTo>
                <a:lnTo>
                  <a:pt x="28" y="166"/>
                </a:lnTo>
                <a:lnTo>
                  <a:pt x="16" y="152"/>
                </a:lnTo>
                <a:lnTo>
                  <a:pt x="8" y="134"/>
                </a:lnTo>
                <a:lnTo>
                  <a:pt x="2" y="116"/>
                </a:lnTo>
                <a:lnTo>
                  <a:pt x="0" y="96"/>
                </a:lnTo>
                <a:lnTo>
                  <a:pt x="2" y="78"/>
                </a:lnTo>
                <a:lnTo>
                  <a:pt x="8" y="58"/>
                </a:lnTo>
                <a:lnTo>
                  <a:pt x="16" y="42"/>
                </a:lnTo>
                <a:lnTo>
                  <a:pt x="28" y="28"/>
                </a:lnTo>
                <a:lnTo>
                  <a:pt x="44" y="16"/>
                </a:lnTo>
                <a:lnTo>
                  <a:pt x="60" y="8"/>
                </a:lnTo>
                <a:lnTo>
                  <a:pt x="78" y="2"/>
                </a:lnTo>
                <a:lnTo>
                  <a:pt x="98" y="0"/>
                </a:lnTo>
                <a:lnTo>
                  <a:pt x="116" y="2"/>
                </a:lnTo>
                <a:lnTo>
                  <a:pt x="136" y="8"/>
                </a:lnTo>
                <a:lnTo>
                  <a:pt x="152" y="16"/>
                </a:lnTo>
                <a:lnTo>
                  <a:pt x="166" y="28"/>
                </a:lnTo>
                <a:lnTo>
                  <a:pt x="178" y="42"/>
                </a:lnTo>
                <a:lnTo>
                  <a:pt x="186" y="58"/>
                </a:lnTo>
                <a:lnTo>
                  <a:pt x="192" y="78"/>
                </a:lnTo>
                <a:lnTo>
                  <a:pt x="194" y="96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" name="Freeform 704"/>
          <p:cNvSpPr>
            <a:spLocks/>
          </p:cNvSpPr>
          <p:nvPr/>
        </p:nvSpPr>
        <p:spPr bwMode="auto">
          <a:xfrm>
            <a:off x="7489825" y="2365375"/>
            <a:ext cx="120650" cy="120650"/>
          </a:xfrm>
          <a:custGeom>
            <a:avLst/>
            <a:gdLst>
              <a:gd name="T0" fmla="*/ 2147483646 w 76"/>
              <a:gd name="T1" fmla="*/ 2147483646 h 76"/>
              <a:gd name="T2" fmla="*/ 2147483646 w 76"/>
              <a:gd name="T3" fmla="*/ 2147483646 h 76"/>
              <a:gd name="T4" fmla="*/ 2147483646 w 76"/>
              <a:gd name="T5" fmla="*/ 2147483646 h 76"/>
              <a:gd name="T6" fmla="*/ 2147483646 w 76"/>
              <a:gd name="T7" fmla="*/ 2147483646 h 76"/>
              <a:gd name="T8" fmla="*/ 2147483646 w 76"/>
              <a:gd name="T9" fmla="*/ 2147483646 h 76"/>
              <a:gd name="T10" fmla="*/ 2147483646 w 76"/>
              <a:gd name="T11" fmla="*/ 2147483646 h 76"/>
              <a:gd name="T12" fmla="*/ 2147483646 w 76"/>
              <a:gd name="T13" fmla="*/ 2147483646 h 76"/>
              <a:gd name="T14" fmla="*/ 2147483646 w 76"/>
              <a:gd name="T15" fmla="*/ 2147483646 h 76"/>
              <a:gd name="T16" fmla="*/ 2147483646 w 76"/>
              <a:gd name="T17" fmla="*/ 2147483646 h 76"/>
              <a:gd name="T18" fmla="*/ 2147483646 w 76"/>
              <a:gd name="T19" fmla="*/ 2147483646 h 76"/>
              <a:gd name="T20" fmla="*/ 2147483646 w 76"/>
              <a:gd name="T21" fmla="*/ 2147483646 h 76"/>
              <a:gd name="T22" fmla="*/ 2147483646 w 76"/>
              <a:gd name="T23" fmla="*/ 2147483646 h 76"/>
              <a:gd name="T24" fmla="*/ 2147483646 w 76"/>
              <a:gd name="T25" fmla="*/ 2147483646 h 76"/>
              <a:gd name="T26" fmla="*/ 2147483646 w 76"/>
              <a:gd name="T27" fmla="*/ 2147483646 h 76"/>
              <a:gd name="T28" fmla="*/ 2147483646 w 76"/>
              <a:gd name="T29" fmla="*/ 2147483646 h 76"/>
              <a:gd name="T30" fmla="*/ 2147483646 w 76"/>
              <a:gd name="T31" fmla="*/ 2147483646 h 76"/>
              <a:gd name="T32" fmla="*/ 2147483646 w 76"/>
              <a:gd name="T33" fmla="*/ 2147483646 h 76"/>
              <a:gd name="T34" fmla="*/ 2147483646 w 76"/>
              <a:gd name="T35" fmla="*/ 2147483646 h 76"/>
              <a:gd name="T36" fmla="*/ 0 w 76"/>
              <a:gd name="T37" fmla="*/ 2147483646 h 76"/>
              <a:gd name="T38" fmla="*/ 0 w 76"/>
              <a:gd name="T39" fmla="*/ 2147483646 h 76"/>
              <a:gd name="T40" fmla="*/ 2147483646 w 76"/>
              <a:gd name="T41" fmla="*/ 2147483646 h 76"/>
              <a:gd name="T42" fmla="*/ 2147483646 w 76"/>
              <a:gd name="T43" fmla="*/ 2147483646 h 76"/>
              <a:gd name="T44" fmla="*/ 2147483646 w 76"/>
              <a:gd name="T45" fmla="*/ 2147483646 h 76"/>
              <a:gd name="T46" fmla="*/ 2147483646 w 76"/>
              <a:gd name="T47" fmla="*/ 2147483646 h 76"/>
              <a:gd name="T48" fmla="*/ 2147483646 w 76"/>
              <a:gd name="T49" fmla="*/ 2147483646 h 76"/>
              <a:gd name="T50" fmla="*/ 2147483646 w 76"/>
              <a:gd name="T51" fmla="*/ 2147483646 h 76"/>
              <a:gd name="T52" fmla="*/ 2147483646 w 76"/>
              <a:gd name="T53" fmla="*/ 2147483646 h 76"/>
              <a:gd name="T54" fmla="*/ 2147483646 w 76"/>
              <a:gd name="T55" fmla="*/ 0 h 76"/>
              <a:gd name="T56" fmla="*/ 2147483646 w 76"/>
              <a:gd name="T57" fmla="*/ 0 h 76"/>
              <a:gd name="T58" fmla="*/ 2147483646 w 76"/>
              <a:gd name="T59" fmla="*/ 2147483646 h 76"/>
              <a:gd name="T60" fmla="*/ 2147483646 w 76"/>
              <a:gd name="T61" fmla="*/ 2147483646 h 76"/>
              <a:gd name="T62" fmla="*/ 2147483646 w 76"/>
              <a:gd name="T63" fmla="*/ 2147483646 h 76"/>
              <a:gd name="T64" fmla="*/ 2147483646 w 76"/>
              <a:gd name="T65" fmla="*/ 2147483646 h 76"/>
              <a:gd name="T66" fmla="*/ 2147483646 w 76"/>
              <a:gd name="T67" fmla="*/ 2147483646 h 76"/>
              <a:gd name="T68" fmla="*/ 2147483646 w 76"/>
              <a:gd name="T69" fmla="*/ 2147483646 h 76"/>
              <a:gd name="T70" fmla="*/ 2147483646 w 76"/>
              <a:gd name="T71" fmla="*/ 2147483646 h 76"/>
              <a:gd name="T72" fmla="*/ 2147483646 w 76"/>
              <a:gd name="T73" fmla="*/ 2147483646 h 76"/>
              <a:gd name="T74" fmla="*/ 2147483646 w 76"/>
              <a:gd name="T75" fmla="*/ 2147483646 h 7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6"/>
              <a:gd name="T115" fmla="*/ 0 h 76"/>
              <a:gd name="T116" fmla="*/ 76 w 76"/>
              <a:gd name="T117" fmla="*/ 76 h 7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6" h="76">
                <a:moveTo>
                  <a:pt x="76" y="38"/>
                </a:moveTo>
                <a:lnTo>
                  <a:pt x="76" y="38"/>
                </a:lnTo>
                <a:lnTo>
                  <a:pt x="74" y="46"/>
                </a:lnTo>
                <a:lnTo>
                  <a:pt x="72" y="54"/>
                </a:lnTo>
                <a:lnTo>
                  <a:pt x="70" y="60"/>
                </a:lnTo>
                <a:lnTo>
                  <a:pt x="64" y="66"/>
                </a:lnTo>
                <a:lnTo>
                  <a:pt x="58" y="70"/>
                </a:lnTo>
                <a:lnTo>
                  <a:pt x="52" y="74"/>
                </a:lnTo>
                <a:lnTo>
                  <a:pt x="46" y="76"/>
                </a:lnTo>
                <a:lnTo>
                  <a:pt x="38" y="76"/>
                </a:lnTo>
                <a:lnTo>
                  <a:pt x="30" y="76"/>
                </a:lnTo>
                <a:lnTo>
                  <a:pt x="24" y="74"/>
                </a:lnTo>
                <a:lnTo>
                  <a:pt x="16" y="70"/>
                </a:lnTo>
                <a:lnTo>
                  <a:pt x="12" y="66"/>
                </a:lnTo>
                <a:lnTo>
                  <a:pt x="6" y="60"/>
                </a:lnTo>
                <a:lnTo>
                  <a:pt x="4" y="54"/>
                </a:lnTo>
                <a:lnTo>
                  <a:pt x="2" y="46"/>
                </a:lnTo>
                <a:lnTo>
                  <a:pt x="0" y="38"/>
                </a:lnTo>
                <a:lnTo>
                  <a:pt x="2" y="30"/>
                </a:lnTo>
                <a:lnTo>
                  <a:pt x="4" y="24"/>
                </a:lnTo>
                <a:lnTo>
                  <a:pt x="6" y="18"/>
                </a:lnTo>
                <a:lnTo>
                  <a:pt x="12" y="12"/>
                </a:lnTo>
                <a:lnTo>
                  <a:pt x="16" y="8"/>
                </a:lnTo>
                <a:lnTo>
                  <a:pt x="24" y="4"/>
                </a:lnTo>
                <a:lnTo>
                  <a:pt x="30" y="2"/>
                </a:lnTo>
                <a:lnTo>
                  <a:pt x="38" y="0"/>
                </a:lnTo>
                <a:lnTo>
                  <a:pt x="46" y="2"/>
                </a:lnTo>
                <a:lnTo>
                  <a:pt x="52" y="4"/>
                </a:lnTo>
                <a:lnTo>
                  <a:pt x="58" y="8"/>
                </a:lnTo>
                <a:lnTo>
                  <a:pt x="64" y="12"/>
                </a:lnTo>
                <a:lnTo>
                  <a:pt x="70" y="18"/>
                </a:lnTo>
                <a:lnTo>
                  <a:pt x="72" y="24"/>
                </a:lnTo>
                <a:lnTo>
                  <a:pt x="74" y="30"/>
                </a:lnTo>
                <a:lnTo>
                  <a:pt x="76" y="38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7" name="Freeform 705"/>
          <p:cNvSpPr>
            <a:spLocks/>
          </p:cNvSpPr>
          <p:nvPr/>
        </p:nvSpPr>
        <p:spPr bwMode="auto">
          <a:xfrm>
            <a:off x="7473950" y="2343150"/>
            <a:ext cx="158750" cy="161925"/>
          </a:xfrm>
          <a:custGeom>
            <a:avLst/>
            <a:gdLst>
              <a:gd name="T0" fmla="*/ 2147483646 w 100"/>
              <a:gd name="T1" fmla="*/ 2147483646 h 102"/>
              <a:gd name="T2" fmla="*/ 2147483646 w 100"/>
              <a:gd name="T3" fmla="*/ 2147483646 h 102"/>
              <a:gd name="T4" fmla="*/ 2147483646 w 100"/>
              <a:gd name="T5" fmla="*/ 2147483646 h 102"/>
              <a:gd name="T6" fmla="*/ 2147483646 w 100"/>
              <a:gd name="T7" fmla="*/ 2147483646 h 102"/>
              <a:gd name="T8" fmla="*/ 2147483646 w 100"/>
              <a:gd name="T9" fmla="*/ 2147483646 h 102"/>
              <a:gd name="T10" fmla="*/ 2147483646 w 100"/>
              <a:gd name="T11" fmla="*/ 2147483646 h 102"/>
              <a:gd name="T12" fmla="*/ 2147483646 w 100"/>
              <a:gd name="T13" fmla="*/ 2147483646 h 102"/>
              <a:gd name="T14" fmla="*/ 2147483646 w 100"/>
              <a:gd name="T15" fmla="*/ 2147483646 h 102"/>
              <a:gd name="T16" fmla="*/ 2147483646 w 100"/>
              <a:gd name="T17" fmla="*/ 2147483646 h 102"/>
              <a:gd name="T18" fmla="*/ 2147483646 w 100"/>
              <a:gd name="T19" fmla="*/ 2147483646 h 102"/>
              <a:gd name="T20" fmla="*/ 2147483646 w 100"/>
              <a:gd name="T21" fmla="*/ 2147483646 h 102"/>
              <a:gd name="T22" fmla="*/ 2147483646 w 100"/>
              <a:gd name="T23" fmla="*/ 2147483646 h 102"/>
              <a:gd name="T24" fmla="*/ 2147483646 w 100"/>
              <a:gd name="T25" fmla="*/ 2147483646 h 102"/>
              <a:gd name="T26" fmla="*/ 2147483646 w 100"/>
              <a:gd name="T27" fmla="*/ 2147483646 h 102"/>
              <a:gd name="T28" fmla="*/ 2147483646 w 100"/>
              <a:gd name="T29" fmla="*/ 2147483646 h 102"/>
              <a:gd name="T30" fmla="*/ 2147483646 w 100"/>
              <a:gd name="T31" fmla="*/ 2147483646 h 102"/>
              <a:gd name="T32" fmla="*/ 2147483646 w 100"/>
              <a:gd name="T33" fmla="*/ 2147483646 h 102"/>
              <a:gd name="T34" fmla="*/ 0 w 100"/>
              <a:gd name="T35" fmla="*/ 2147483646 h 102"/>
              <a:gd name="T36" fmla="*/ 0 w 100"/>
              <a:gd name="T37" fmla="*/ 2147483646 h 102"/>
              <a:gd name="T38" fmla="*/ 0 w 100"/>
              <a:gd name="T39" fmla="*/ 2147483646 h 102"/>
              <a:gd name="T40" fmla="*/ 0 w 100"/>
              <a:gd name="T41" fmla="*/ 2147483646 h 102"/>
              <a:gd name="T42" fmla="*/ 2147483646 w 100"/>
              <a:gd name="T43" fmla="*/ 2147483646 h 102"/>
              <a:gd name="T44" fmla="*/ 2147483646 w 100"/>
              <a:gd name="T45" fmla="*/ 2147483646 h 102"/>
              <a:gd name="T46" fmla="*/ 2147483646 w 100"/>
              <a:gd name="T47" fmla="*/ 2147483646 h 102"/>
              <a:gd name="T48" fmla="*/ 2147483646 w 100"/>
              <a:gd name="T49" fmla="*/ 2147483646 h 102"/>
              <a:gd name="T50" fmla="*/ 2147483646 w 100"/>
              <a:gd name="T51" fmla="*/ 2147483646 h 102"/>
              <a:gd name="T52" fmla="*/ 2147483646 w 100"/>
              <a:gd name="T53" fmla="*/ 2147483646 h 102"/>
              <a:gd name="T54" fmla="*/ 2147483646 w 100"/>
              <a:gd name="T55" fmla="*/ 0 h 102"/>
              <a:gd name="T56" fmla="*/ 2147483646 w 100"/>
              <a:gd name="T57" fmla="*/ 0 h 102"/>
              <a:gd name="T58" fmla="*/ 2147483646 w 100"/>
              <a:gd name="T59" fmla="*/ 2147483646 h 102"/>
              <a:gd name="T60" fmla="*/ 2147483646 w 100"/>
              <a:gd name="T61" fmla="*/ 2147483646 h 102"/>
              <a:gd name="T62" fmla="*/ 2147483646 w 100"/>
              <a:gd name="T63" fmla="*/ 2147483646 h 102"/>
              <a:gd name="T64" fmla="*/ 2147483646 w 100"/>
              <a:gd name="T65" fmla="*/ 2147483646 h 102"/>
              <a:gd name="T66" fmla="*/ 2147483646 w 100"/>
              <a:gd name="T67" fmla="*/ 2147483646 h 102"/>
              <a:gd name="T68" fmla="*/ 2147483646 w 100"/>
              <a:gd name="T69" fmla="*/ 2147483646 h 102"/>
              <a:gd name="T70" fmla="*/ 2147483646 w 100"/>
              <a:gd name="T71" fmla="*/ 2147483646 h 102"/>
              <a:gd name="T72" fmla="*/ 2147483646 w 100"/>
              <a:gd name="T73" fmla="*/ 2147483646 h 102"/>
              <a:gd name="T74" fmla="*/ 2147483646 w 100"/>
              <a:gd name="T75" fmla="*/ 2147483646 h 10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00"/>
              <a:gd name="T115" fmla="*/ 0 h 102"/>
              <a:gd name="T116" fmla="*/ 100 w 100"/>
              <a:gd name="T117" fmla="*/ 102 h 102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00" h="102">
                <a:moveTo>
                  <a:pt x="100" y="50"/>
                </a:moveTo>
                <a:lnTo>
                  <a:pt x="100" y="50"/>
                </a:lnTo>
                <a:lnTo>
                  <a:pt x="98" y="62"/>
                </a:lnTo>
                <a:lnTo>
                  <a:pt x="96" y="70"/>
                </a:lnTo>
                <a:lnTo>
                  <a:pt x="92" y="78"/>
                </a:lnTo>
                <a:lnTo>
                  <a:pt x="86" y="86"/>
                </a:lnTo>
                <a:lnTo>
                  <a:pt x="78" y="92"/>
                </a:lnTo>
                <a:lnTo>
                  <a:pt x="70" y="98"/>
                </a:lnTo>
                <a:lnTo>
                  <a:pt x="60" y="100"/>
                </a:lnTo>
                <a:lnTo>
                  <a:pt x="50" y="102"/>
                </a:lnTo>
                <a:lnTo>
                  <a:pt x="40" y="100"/>
                </a:lnTo>
                <a:lnTo>
                  <a:pt x="30" y="98"/>
                </a:lnTo>
                <a:lnTo>
                  <a:pt x="22" y="92"/>
                </a:lnTo>
                <a:lnTo>
                  <a:pt x="14" y="86"/>
                </a:lnTo>
                <a:lnTo>
                  <a:pt x="8" y="78"/>
                </a:lnTo>
                <a:lnTo>
                  <a:pt x="4" y="70"/>
                </a:lnTo>
                <a:lnTo>
                  <a:pt x="0" y="62"/>
                </a:lnTo>
                <a:lnTo>
                  <a:pt x="0" y="50"/>
                </a:lnTo>
                <a:lnTo>
                  <a:pt x="0" y="40"/>
                </a:lnTo>
                <a:lnTo>
                  <a:pt x="4" y="32"/>
                </a:lnTo>
                <a:lnTo>
                  <a:pt x="8" y="22"/>
                </a:lnTo>
                <a:lnTo>
                  <a:pt x="14" y="16"/>
                </a:lnTo>
                <a:lnTo>
                  <a:pt x="22" y="10"/>
                </a:lnTo>
                <a:lnTo>
                  <a:pt x="30" y="4"/>
                </a:lnTo>
                <a:lnTo>
                  <a:pt x="40" y="2"/>
                </a:lnTo>
                <a:lnTo>
                  <a:pt x="50" y="0"/>
                </a:lnTo>
                <a:lnTo>
                  <a:pt x="60" y="2"/>
                </a:lnTo>
                <a:lnTo>
                  <a:pt x="70" y="4"/>
                </a:lnTo>
                <a:lnTo>
                  <a:pt x="78" y="10"/>
                </a:lnTo>
                <a:lnTo>
                  <a:pt x="86" y="16"/>
                </a:lnTo>
                <a:lnTo>
                  <a:pt x="92" y="22"/>
                </a:lnTo>
                <a:lnTo>
                  <a:pt x="96" y="32"/>
                </a:lnTo>
                <a:lnTo>
                  <a:pt x="98" y="40"/>
                </a:lnTo>
                <a:lnTo>
                  <a:pt x="100" y="5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98" name="Group 1850"/>
          <p:cNvGrpSpPr>
            <a:grpSpLocks/>
          </p:cNvGrpSpPr>
          <p:nvPr/>
        </p:nvGrpSpPr>
        <p:grpSpPr bwMode="auto">
          <a:xfrm>
            <a:off x="7473950" y="2343150"/>
            <a:ext cx="158750" cy="161925"/>
            <a:chOff x="7473950" y="2260600"/>
            <a:chExt cx="158750" cy="161925"/>
          </a:xfrm>
        </p:grpSpPr>
        <p:sp>
          <p:nvSpPr>
            <p:cNvPr id="1840" name="Line 706"/>
            <p:cNvSpPr>
              <a:spLocks noChangeShapeType="1"/>
            </p:cNvSpPr>
            <p:nvPr/>
          </p:nvSpPr>
          <p:spPr bwMode="auto">
            <a:xfrm>
              <a:off x="7556500" y="2393950"/>
              <a:ext cx="1588" cy="28575"/>
            </a:xfrm>
            <a:prstGeom prst="line">
              <a:avLst/>
            </a:prstGeom>
            <a:noFill/>
            <a:ln w="24">
              <a:solidFill>
                <a:srgbClr val="ED1C2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41" name="Line 707"/>
            <p:cNvSpPr>
              <a:spLocks noChangeShapeType="1"/>
            </p:cNvSpPr>
            <p:nvPr/>
          </p:nvSpPr>
          <p:spPr bwMode="auto">
            <a:xfrm>
              <a:off x="7473950" y="2339975"/>
              <a:ext cx="28575" cy="1588"/>
            </a:xfrm>
            <a:prstGeom prst="line">
              <a:avLst/>
            </a:prstGeom>
            <a:noFill/>
            <a:ln w="24">
              <a:solidFill>
                <a:srgbClr val="ED1C2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42" name="Line 708"/>
            <p:cNvSpPr>
              <a:spLocks noChangeShapeType="1"/>
            </p:cNvSpPr>
            <p:nvPr/>
          </p:nvSpPr>
          <p:spPr bwMode="auto">
            <a:xfrm>
              <a:off x="7553325" y="2260600"/>
              <a:ext cx="1588" cy="31750"/>
            </a:xfrm>
            <a:prstGeom prst="line">
              <a:avLst/>
            </a:prstGeom>
            <a:noFill/>
            <a:ln w="24">
              <a:solidFill>
                <a:srgbClr val="ED1C2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43" name="Line 709"/>
            <p:cNvSpPr>
              <a:spLocks noChangeShapeType="1"/>
            </p:cNvSpPr>
            <p:nvPr/>
          </p:nvSpPr>
          <p:spPr bwMode="auto">
            <a:xfrm>
              <a:off x="7604125" y="2339975"/>
              <a:ext cx="28575" cy="1588"/>
            </a:xfrm>
            <a:prstGeom prst="line">
              <a:avLst/>
            </a:prstGeom>
            <a:noFill/>
            <a:ln w="24">
              <a:solidFill>
                <a:srgbClr val="ED1C2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99" name="Freeform 710"/>
          <p:cNvSpPr>
            <a:spLocks/>
          </p:cNvSpPr>
          <p:nvPr/>
        </p:nvSpPr>
        <p:spPr bwMode="auto">
          <a:xfrm>
            <a:off x="7308850" y="1485900"/>
            <a:ext cx="82550" cy="82550"/>
          </a:xfrm>
          <a:custGeom>
            <a:avLst/>
            <a:gdLst>
              <a:gd name="T0" fmla="*/ 2147483646 w 52"/>
              <a:gd name="T1" fmla="*/ 2147483646 h 52"/>
              <a:gd name="T2" fmla="*/ 2147483646 w 52"/>
              <a:gd name="T3" fmla="*/ 2147483646 h 52"/>
              <a:gd name="T4" fmla="*/ 2147483646 w 52"/>
              <a:gd name="T5" fmla="*/ 2147483646 h 52"/>
              <a:gd name="T6" fmla="*/ 2147483646 w 52"/>
              <a:gd name="T7" fmla="*/ 2147483646 h 52"/>
              <a:gd name="T8" fmla="*/ 2147483646 w 52"/>
              <a:gd name="T9" fmla="*/ 2147483646 h 52"/>
              <a:gd name="T10" fmla="*/ 2147483646 w 52"/>
              <a:gd name="T11" fmla="*/ 2147483646 h 52"/>
              <a:gd name="T12" fmla="*/ 2147483646 w 52"/>
              <a:gd name="T13" fmla="*/ 2147483646 h 52"/>
              <a:gd name="T14" fmla="*/ 2147483646 w 52"/>
              <a:gd name="T15" fmla="*/ 2147483646 h 52"/>
              <a:gd name="T16" fmla="*/ 2147483646 w 52"/>
              <a:gd name="T17" fmla="*/ 2147483646 h 52"/>
              <a:gd name="T18" fmla="*/ 2147483646 w 52"/>
              <a:gd name="T19" fmla="*/ 2147483646 h 52"/>
              <a:gd name="T20" fmla="*/ 0 w 52"/>
              <a:gd name="T21" fmla="*/ 2147483646 h 52"/>
              <a:gd name="T22" fmla="*/ 0 w 52"/>
              <a:gd name="T23" fmla="*/ 2147483646 h 52"/>
              <a:gd name="T24" fmla="*/ 2147483646 w 52"/>
              <a:gd name="T25" fmla="*/ 2147483646 h 52"/>
              <a:gd name="T26" fmla="*/ 2147483646 w 52"/>
              <a:gd name="T27" fmla="*/ 2147483646 h 52"/>
              <a:gd name="T28" fmla="*/ 2147483646 w 52"/>
              <a:gd name="T29" fmla="*/ 2147483646 h 52"/>
              <a:gd name="T30" fmla="*/ 2147483646 w 52"/>
              <a:gd name="T31" fmla="*/ 0 h 52"/>
              <a:gd name="T32" fmla="*/ 2147483646 w 52"/>
              <a:gd name="T33" fmla="*/ 0 h 52"/>
              <a:gd name="T34" fmla="*/ 2147483646 w 52"/>
              <a:gd name="T35" fmla="*/ 2147483646 h 52"/>
              <a:gd name="T36" fmla="*/ 2147483646 w 52"/>
              <a:gd name="T37" fmla="*/ 2147483646 h 52"/>
              <a:gd name="T38" fmla="*/ 2147483646 w 52"/>
              <a:gd name="T39" fmla="*/ 2147483646 h 52"/>
              <a:gd name="T40" fmla="*/ 2147483646 w 52"/>
              <a:gd name="T41" fmla="*/ 2147483646 h 52"/>
              <a:gd name="T42" fmla="*/ 2147483646 w 52"/>
              <a:gd name="T43" fmla="*/ 2147483646 h 5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2"/>
              <a:gd name="T67" fmla="*/ 0 h 52"/>
              <a:gd name="T68" fmla="*/ 52 w 52"/>
              <a:gd name="T69" fmla="*/ 52 h 52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2" h="52">
                <a:moveTo>
                  <a:pt x="52" y="26"/>
                </a:moveTo>
                <a:lnTo>
                  <a:pt x="52" y="26"/>
                </a:lnTo>
                <a:lnTo>
                  <a:pt x="50" y="36"/>
                </a:lnTo>
                <a:lnTo>
                  <a:pt x="44" y="44"/>
                </a:lnTo>
                <a:lnTo>
                  <a:pt x="36" y="50"/>
                </a:lnTo>
                <a:lnTo>
                  <a:pt x="26" y="52"/>
                </a:lnTo>
                <a:lnTo>
                  <a:pt x="16" y="50"/>
                </a:lnTo>
                <a:lnTo>
                  <a:pt x="8" y="44"/>
                </a:lnTo>
                <a:lnTo>
                  <a:pt x="2" y="36"/>
                </a:lnTo>
                <a:lnTo>
                  <a:pt x="0" y="26"/>
                </a:lnTo>
                <a:lnTo>
                  <a:pt x="2" y="16"/>
                </a:lnTo>
                <a:lnTo>
                  <a:pt x="8" y="6"/>
                </a:lnTo>
                <a:lnTo>
                  <a:pt x="16" y="2"/>
                </a:lnTo>
                <a:lnTo>
                  <a:pt x="26" y="0"/>
                </a:lnTo>
                <a:lnTo>
                  <a:pt x="36" y="2"/>
                </a:lnTo>
                <a:lnTo>
                  <a:pt x="44" y="6"/>
                </a:lnTo>
                <a:lnTo>
                  <a:pt x="50" y="16"/>
                </a:lnTo>
                <a:lnTo>
                  <a:pt x="52" y="26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0" name="Freeform 711"/>
          <p:cNvSpPr>
            <a:spLocks/>
          </p:cNvSpPr>
          <p:nvPr/>
        </p:nvSpPr>
        <p:spPr bwMode="auto">
          <a:xfrm>
            <a:off x="7340600" y="2006600"/>
            <a:ext cx="212725" cy="123825"/>
          </a:xfrm>
          <a:custGeom>
            <a:avLst/>
            <a:gdLst>
              <a:gd name="T0" fmla="*/ 0 w 134"/>
              <a:gd name="T1" fmla="*/ 2147483646 h 78"/>
              <a:gd name="T2" fmla="*/ 0 w 134"/>
              <a:gd name="T3" fmla="*/ 2147483646 h 78"/>
              <a:gd name="T4" fmla="*/ 2147483646 w 134"/>
              <a:gd name="T5" fmla="*/ 2147483646 h 78"/>
              <a:gd name="T6" fmla="*/ 2147483646 w 134"/>
              <a:gd name="T7" fmla="*/ 2147483646 h 78"/>
              <a:gd name="T8" fmla="*/ 2147483646 w 134"/>
              <a:gd name="T9" fmla="*/ 2147483646 h 78"/>
              <a:gd name="T10" fmla="*/ 2147483646 w 134"/>
              <a:gd name="T11" fmla="*/ 2147483646 h 78"/>
              <a:gd name="T12" fmla="*/ 2147483646 w 134"/>
              <a:gd name="T13" fmla="*/ 2147483646 h 78"/>
              <a:gd name="T14" fmla="*/ 2147483646 w 134"/>
              <a:gd name="T15" fmla="*/ 2147483646 h 78"/>
              <a:gd name="T16" fmla="*/ 2147483646 w 134"/>
              <a:gd name="T17" fmla="*/ 2147483646 h 78"/>
              <a:gd name="T18" fmla="*/ 2147483646 w 134"/>
              <a:gd name="T19" fmla="*/ 2147483646 h 78"/>
              <a:gd name="T20" fmla="*/ 2147483646 w 134"/>
              <a:gd name="T21" fmla="*/ 2147483646 h 78"/>
              <a:gd name="T22" fmla="*/ 2147483646 w 134"/>
              <a:gd name="T23" fmla="*/ 2147483646 h 78"/>
              <a:gd name="T24" fmla="*/ 2147483646 w 134"/>
              <a:gd name="T25" fmla="*/ 2147483646 h 78"/>
              <a:gd name="T26" fmla="*/ 2147483646 w 134"/>
              <a:gd name="T27" fmla="*/ 2147483646 h 78"/>
              <a:gd name="T28" fmla="*/ 2147483646 w 134"/>
              <a:gd name="T29" fmla="*/ 2147483646 h 78"/>
              <a:gd name="T30" fmla="*/ 2147483646 w 134"/>
              <a:gd name="T31" fmla="*/ 2147483646 h 78"/>
              <a:gd name="T32" fmla="*/ 2147483646 w 134"/>
              <a:gd name="T33" fmla="*/ 2147483646 h 78"/>
              <a:gd name="T34" fmla="*/ 2147483646 w 134"/>
              <a:gd name="T35" fmla="*/ 2147483646 h 78"/>
              <a:gd name="T36" fmla="*/ 2147483646 w 134"/>
              <a:gd name="T37" fmla="*/ 2147483646 h 78"/>
              <a:gd name="T38" fmla="*/ 2147483646 w 134"/>
              <a:gd name="T39" fmla="*/ 2147483646 h 78"/>
              <a:gd name="T40" fmla="*/ 2147483646 w 134"/>
              <a:gd name="T41" fmla="*/ 2147483646 h 78"/>
              <a:gd name="T42" fmla="*/ 2147483646 w 134"/>
              <a:gd name="T43" fmla="*/ 2147483646 h 78"/>
              <a:gd name="T44" fmla="*/ 2147483646 w 134"/>
              <a:gd name="T45" fmla="*/ 2147483646 h 78"/>
              <a:gd name="T46" fmla="*/ 2147483646 w 134"/>
              <a:gd name="T47" fmla="*/ 2147483646 h 78"/>
              <a:gd name="T48" fmla="*/ 2147483646 w 134"/>
              <a:gd name="T49" fmla="*/ 2147483646 h 78"/>
              <a:gd name="T50" fmla="*/ 2147483646 w 134"/>
              <a:gd name="T51" fmla="*/ 2147483646 h 78"/>
              <a:gd name="T52" fmla="*/ 2147483646 w 134"/>
              <a:gd name="T53" fmla="*/ 0 h 78"/>
              <a:gd name="T54" fmla="*/ 0 w 134"/>
              <a:gd name="T55" fmla="*/ 2147483646 h 7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34"/>
              <a:gd name="T85" fmla="*/ 0 h 78"/>
              <a:gd name="T86" fmla="*/ 134 w 134"/>
              <a:gd name="T87" fmla="*/ 78 h 7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34" h="78">
                <a:moveTo>
                  <a:pt x="0" y="48"/>
                </a:moveTo>
                <a:lnTo>
                  <a:pt x="0" y="48"/>
                </a:lnTo>
                <a:lnTo>
                  <a:pt x="6" y="50"/>
                </a:lnTo>
                <a:lnTo>
                  <a:pt x="12" y="48"/>
                </a:lnTo>
                <a:lnTo>
                  <a:pt x="18" y="46"/>
                </a:lnTo>
                <a:lnTo>
                  <a:pt x="24" y="42"/>
                </a:lnTo>
                <a:lnTo>
                  <a:pt x="30" y="44"/>
                </a:lnTo>
                <a:lnTo>
                  <a:pt x="66" y="58"/>
                </a:lnTo>
                <a:lnTo>
                  <a:pt x="92" y="68"/>
                </a:lnTo>
                <a:lnTo>
                  <a:pt x="110" y="74"/>
                </a:lnTo>
                <a:lnTo>
                  <a:pt x="122" y="78"/>
                </a:lnTo>
                <a:lnTo>
                  <a:pt x="130" y="78"/>
                </a:lnTo>
                <a:lnTo>
                  <a:pt x="132" y="76"/>
                </a:lnTo>
                <a:lnTo>
                  <a:pt x="134" y="74"/>
                </a:lnTo>
                <a:lnTo>
                  <a:pt x="130" y="72"/>
                </a:lnTo>
                <a:lnTo>
                  <a:pt x="124" y="66"/>
                </a:lnTo>
                <a:lnTo>
                  <a:pt x="104" y="56"/>
                </a:lnTo>
                <a:lnTo>
                  <a:pt x="54" y="32"/>
                </a:lnTo>
                <a:lnTo>
                  <a:pt x="32" y="22"/>
                </a:lnTo>
                <a:lnTo>
                  <a:pt x="30" y="12"/>
                </a:lnTo>
                <a:lnTo>
                  <a:pt x="24" y="4"/>
                </a:lnTo>
                <a:lnTo>
                  <a:pt x="18" y="0"/>
                </a:lnTo>
                <a:lnTo>
                  <a:pt x="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1" name="Freeform 712"/>
          <p:cNvSpPr>
            <a:spLocks/>
          </p:cNvSpPr>
          <p:nvPr/>
        </p:nvSpPr>
        <p:spPr bwMode="auto">
          <a:xfrm>
            <a:off x="7150100" y="1965325"/>
            <a:ext cx="219075" cy="117475"/>
          </a:xfrm>
          <a:custGeom>
            <a:avLst/>
            <a:gdLst>
              <a:gd name="T0" fmla="*/ 2147483646 w 138"/>
              <a:gd name="T1" fmla="*/ 2147483646 h 74"/>
              <a:gd name="T2" fmla="*/ 2147483646 w 138"/>
              <a:gd name="T3" fmla="*/ 2147483646 h 74"/>
              <a:gd name="T4" fmla="*/ 2147483646 w 138"/>
              <a:gd name="T5" fmla="*/ 2147483646 h 74"/>
              <a:gd name="T6" fmla="*/ 2147483646 w 138"/>
              <a:gd name="T7" fmla="*/ 2147483646 h 74"/>
              <a:gd name="T8" fmla="*/ 2147483646 w 138"/>
              <a:gd name="T9" fmla="*/ 2147483646 h 74"/>
              <a:gd name="T10" fmla="*/ 2147483646 w 138"/>
              <a:gd name="T11" fmla="*/ 2147483646 h 74"/>
              <a:gd name="T12" fmla="*/ 2147483646 w 138"/>
              <a:gd name="T13" fmla="*/ 2147483646 h 74"/>
              <a:gd name="T14" fmla="*/ 2147483646 w 138"/>
              <a:gd name="T15" fmla="*/ 2147483646 h 74"/>
              <a:gd name="T16" fmla="*/ 2147483646 w 138"/>
              <a:gd name="T17" fmla="*/ 2147483646 h 74"/>
              <a:gd name="T18" fmla="*/ 2147483646 w 138"/>
              <a:gd name="T19" fmla="*/ 2147483646 h 74"/>
              <a:gd name="T20" fmla="*/ 2147483646 w 138"/>
              <a:gd name="T21" fmla="*/ 2147483646 h 74"/>
              <a:gd name="T22" fmla="*/ 2147483646 w 138"/>
              <a:gd name="T23" fmla="*/ 2147483646 h 74"/>
              <a:gd name="T24" fmla="*/ 2147483646 w 138"/>
              <a:gd name="T25" fmla="*/ 2147483646 h 74"/>
              <a:gd name="T26" fmla="*/ 2147483646 w 138"/>
              <a:gd name="T27" fmla="*/ 2147483646 h 74"/>
              <a:gd name="T28" fmla="*/ 0 w 138"/>
              <a:gd name="T29" fmla="*/ 2147483646 h 74"/>
              <a:gd name="T30" fmla="*/ 0 w 138"/>
              <a:gd name="T31" fmla="*/ 0 h 74"/>
              <a:gd name="T32" fmla="*/ 0 w 138"/>
              <a:gd name="T33" fmla="*/ 0 h 74"/>
              <a:gd name="T34" fmla="*/ 2147483646 w 138"/>
              <a:gd name="T35" fmla="*/ 0 h 74"/>
              <a:gd name="T36" fmla="*/ 2147483646 w 138"/>
              <a:gd name="T37" fmla="*/ 2147483646 h 74"/>
              <a:gd name="T38" fmla="*/ 2147483646 w 138"/>
              <a:gd name="T39" fmla="*/ 2147483646 h 74"/>
              <a:gd name="T40" fmla="*/ 2147483646 w 138"/>
              <a:gd name="T41" fmla="*/ 2147483646 h 74"/>
              <a:gd name="T42" fmla="*/ 2147483646 w 138"/>
              <a:gd name="T43" fmla="*/ 2147483646 h 74"/>
              <a:gd name="T44" fmla="*/ 2147483646 w 138"/>
              <a:gd name="T45" fmla="*/ 2147483646 h 74"/>
              <a:gd name="T46" fmla="*/ 2147483646 w 138"/>
              <a:gd name="T47" fmla="*/ 2147483646 h 74"/>
              <a:gd name="T48" fmla="*/ 2147483646 w 138"/>
              <a:gd name="T49" fmla="*/ 2147483646 h 74"/>
              <a:gd name="T50" fmla="*/ 2147483646 w 138"/>
              <a:gd name="T51" fmla="*/ 2147483646 h 74"/>
              <a:gd name="T52" fmla="*/ 2147483646 w 138"/>
              <a:gd name="T53" fmla="*/ 2147483646 h 74"/>
              <a:gd name="T54" fmla="*/ 2147483646 w 138"/>
              <a:gd name="T55" fmla="*/ 2147483646 h 74"/>
              <a:gd name="T56" fmla="*/ 2147483646 w 138"/>
              <a:gd name="T57" fmla="*/ 2147483646 h 7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38"/>
              <a:gd name="T88" fmla="*/ 0 h 74"/>
              <a:gd name="T89" fmla="*/ 138 w 138"/>
              <a:gd name="T90" fmla="*/ 74 h 74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38" h="74">
                <a:moveTo>
                  <a:pt x="120" y="74"/>
                </a:moveTo>
                <a:lnTo>
                  <a:pt x="116" y="72"/>
                </a:lnTo>
                <a:lnTo>
                  <a:pt x="110" y="68"/>
                </a:lnTo>
                <a:lnTo>
                  <a:pt x="106" y="64"/>
                </a:lnTo>
                <a:lnTo>
                  <a:pt x="104" y="58"/>
                </a:lnTo>
                <a:lnTo>
                  <a:pt x="102" y="52"/>
                </a:lnTo>
                <a:lnTo>
                  <a:pt x="96" y="48"/>
                </a:lnTo>
                <a:lnTo>
                  <a:pt x="60" y="36"/>
                </a:lnTo>
                <a:lnTo>
                  <a:pt x="34" y="24"/>
                </a:lnTo>
                <a:lnTo>
                  <a:pt x="16" y="16"/>
                </a:lnTo>
                <a:lnTo>
                  <a:pt x="6" y="10"/>
                </a:lnTo>
                <a:lnTo>
                  <a:pt x="2" y="6"/>
                </a:lnTo>
                <a:lnTo>
                  <a:pt x="0" y="2"/>
                </a:lnTo>
                <a:lnTo>
                  <a:pt x="0" y="0"/>
                </a:lnTo>
                <a:lnTo>
                  <a:pt x="4" y="0"/>
                </a:lnTo>
                <a:lnTo>
                  <a:pt x="12" y="2"/>
                </a:lnTo>
                <a:lnTo>
                  <a:pt x="36" y="6"/>
                </a:lnTo>
                <a:lnTo>
                  <a:pt x="88" y="24"/>
                </a:lnTo>
                <a:lnTo>
                  <a:pt x="110" y="32"/>
                </a:lnTo>
                <a:lnTo>
                  <a:pt x="118" y="26"/>
                </a:lnTo>
                <a:lnTo>
                  <a:pt x="128" y="24"/>
                </a:lnTo>
                <a:lnTo>
                  <a:pt x="138" y="26"/>
                </a:lnTo>
                <a:lnTo>
                  <a:pt x="120" y="74"/>
                </a:lnTo>
                <a:close/>
              </a:path>
            </a:pathLst>
          </a:custGeom>
          <a:solidFill>
            <a:srgbClr val="AC20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2" name="Freeform 715"/>
          <p:cNvSpPr>
            <a:spLocks/>
          </p:cNvSpPr>
          <p:nvPr/>
        </p:nvSpPr>
        <p:spPr bwMode="auto">
          <a:xfrm>
            <a:off x="7327900" y="2019300"/>
            <a:ext cx="47625" cy="47625"/>
          </a:xfrm>
          <a:custGeom>
            <a:avLst/>
            <a:gdLst>
              <a:gd name="T0" fmla="*/ 2147483646 w 30"/>
              <a:gd name="T1" fmla="*/ 2147483646 h 30"/>
              <a:gd name="T2" fmla="*/ 2147483646 w 30"/>
              <a:gd name="T3" fmla="*/ 2147483646 h 30"/>
              <a:gd name="T4" fmla="*/ 2147483646 w 30"/>
              <a:gd name="T5" fmla="*/ 2147483646 h 30"/>
              <a:gd name="T6" fmla="*/ 2147483646 w 30"/>
              <a:gd name="T7" fmla="*/ 2147483646 h 30"/>
              <a:gd name="T8" fmla="*/ 2147483646 w 30"/>
              <a:gd name="T9" fmla="*/ 2147483646 h 30"/>
              <a:gd name="T10" fmla="*/ 2147483646 w 30"/>
              <a:gd name="T11" fmla="*/ 2147483646 h 30"/>
              <a:gd name="T12" fmla="*/ 2147483646 w 30"/>
              <a:gd name="T13" fmla="*/ 2147483646 h 30"/>
              <a:gd name="T14" fmla="*/ 2147483646 w 30"/>
              <a:gd name="T15" fmla="*/ 2147483646 h 30"/>
              <a:gd name="T16" fmla="*/ 2147483646 w 30"/>
              <a:gd name="T17" fmla="*/ 2147483646 h 30"/>
              <a:gd name="T18" fmla="*/ 2147483646 w 30"/>
              <a:gd name="T19" fmla="*/ 2147483646 h 30"/>
              <a:gd name="T20" fmla="*/ 0 w 30"/>
              <a:gd name="T21" fmla="*/ 2147483646 h 30"/>
              <a:gd name="T22" fmla="*/ 0 w 30"/>
              <a:gd name="T23" fmla="*/ 2147483646 h 30"/>
              <a:gd name="T24" fmla="*/ 2147483646 w 30"/>
              <a:gd name="T25" fmla="*/ 2147483646 h 30"/>
              <a:gd name="T26" fmla="*/ 2147483646 w 30"/>
              <a:gd name="T27" fmla="*/ 2147483646 h 30"/>
              <a:gd name="T28" fmla="*/ 2147483646 w 30"/>
              <a:gd name="T29" fmla="*/ 2147483646 h 30"/>
              <a:gd name="T30" fmla="*/ 2147483646 w 30"/>
              <a:gd name="T31" fmla="*/ 0 h 30"/>
              <a:gd name="T32" fmla="*/ 2147483646 w 30"/>
              <a:gd name="T33" fmla="*/ 0 h 30"/>
              <a:gd name="T34" fmla="*/ 2147483646 w 30"/>
              <a:gd name="T35" fmla="*/ 2147483646 h 30"/>
              <a:gd name="T36" fmla="*/ 2147483646 w 30"/>
              <a:gd name="T37" fmla="*/ 2147483646 h 30"/>
              <a:gd name="T38" fmla="*/ 2147483646 w 30"/>
              <a:gd name="T39" fmla="*/ 2147483646 h 30"/>
              <a:gd name="T40" fmla="*/ 2147483646 w 30"/>
              <a:gd name="T41" fmla="*/ 2147483646 h 30"/>
              <a:gd name="T42" fmla="*/ 2147483646 w 30"/>
              <a:gd name="T43" fmla="*/ 2147483646 h 3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0"/>
              <a:gd name="T67" fmla="*/ 0 h 30"/>
              <a:gd name="T68" fmla="*/ 30 w 30"/>
              <a:gd name="T69" fmla="*/ 30 h 3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0" h="30">
                <a:moveTo>
                  <a:pt x="30" y="16"/>
                </a:moveTo>
                <a:lnTo>
                  <a:pt x="30" y="16"/>
                </a:lnTo>
                <a:lnTo>
                  <a:pt x="28" y="20"/>
                </a:lnTo>
                <a:lnTo>
                  <a:pt x="26" y="26"/>
                </a:lnTo>
                <a:lnTo>
                  <a:pt x="20" y="28"/>
                </a:lnTo>
                <a:lnTo>
                  <a:pt x="16" y="30"/>
                </a:lnTo>
                <a:lnTo>
                  <a:pt x="10" y="28"/>
                </a:lnTo>
                <a:lnTo>
                  <a:pt x="4" y="26"/>
                </a:lnTo>
                <a:lnTo>
                  <a:pt x="2" y="20"/>
                </a:lnTo>
                <a:lnTo>
                  <a:pt x="0" y="16"/>
                </a:lnTo>
                <a:lnTo>
                  <a:pt x="2" y="10"/>
                </a:lnTo>
                <a:lnTo>
                  <a:pt x="4" y="4"/>
                </a:lnTo>
                <a:lnTo>
                  <a:pt x="10" y="2"/>
                </a:lnTo>
                <a:lnTo>
                  <a:pt x="16" y="0"/>
                </a:lnTo>
                <a:lnTo>
                  <a:pt x="20" y="2"/>
                </a:lnTo>
                <a:lnTo>
                  <a:pt x="26" y="4"/>
                </a:lnTo>
                <a:lnTo>
                  <a:pt x="28" y="10"/>
                </a:lnTo>
                <a:lnTo>
                  <a:pt x="30" y="1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3" name="Freeform 716"/>
          <p:cNvSpPr>
            <a:spLocks/>
          </p:cNvSpPr>
          <p:nvPr/>
        </p:nvSpPr>
        <p:spPr bwMode="auto">
          <a:xfrm>
            <a:off x="7302500" y="2073275"/>
            <a:ext cx="95250" cy="193675"/>
          </a:xfrm>
          <a:custGeom>
            <a:avLst/>
            <a:gdLst>
              <a:gd name="T0" fmla="*/ 2147483646 w 60"/>
              <a:gd name="T1" fmla="*/ 0 h 122"/>
              <a:gd name="T2" fmla="*/ 2147483646 w 60"/>
              <a:gd name="T3" fmla="*/ 0 h 122"/>
              <a:gd name="T4" fmla="*/ 2147483646 w 60"/>
              <a:gd name="T5" fmla="*/ 2147483646 h 122"/>
              <a:gd name="T6" fmla="*/ 2147483646 w 60"/>
              <a:gd name="T7" fmla="*/ 2147483646 h 122"/>
              <a:gd name="T8" fmla="*/ 2147483646 w 60"/>
              <a:gd name="T9" fmla="*/ 2147483646 h 122"/>
              <a:gd name="T10" fmla="*/ 2147483646 w 60"/>
              <a:gd name="T11" fmla="*/ 2147483646 h 122"/>
              <a:gd name="T12" fmla="*/ 2147483646 w 60"/>
              <a:gd name="T13" fmla="*/ 2147483646 h 122"/>
              <a:gd name="T14" fmla="*/ 2147483646 w 60"/>
              <a:gd name="T15" fmla="*/ 2147483646 h 122"/>
              <a:gd name="T16" fmla="*/ 2147483646 w 60"/>
              <a:gd name="T17" fmla="*/ 2147483646 h 122"/>
              <a:gd name="T18" fmla="*/ 2147483646 w 60"/>
              <a:gd name="T19" fmla="*/ 2147483646 h 122"/>
              <a:gd name="T20" fmla="*/ 2147483646 w 60"/>
              <a:gd name="T21" fmla="*/ 2147483646 h 122"/>
              <a:gd name="T22" fmla="*/ 2147483646 w 60"/>
              <a:gd name="T23" fmla="*/ 2147483646 h 122"/>
              <a:gd name="T24" fmla="*/ 2147483646 w 60"/>
              <a:gd name="T25" fmla="*/ 2147483646 h 122"/>
              <a:gd name="T26" fmla="*/ 2147483646 w 60"/>
              <a:gd name="T27" fmla="*/ 2147483646 h 122"/>
              <a:gd name="T28" fmla="*/ 2147483646 w 60"/>
              <a:gd name="T29" fmla="*/ 2147483646 h 122"/>
              <a:gd name="T30" fmla="*/ 2147483646 w 60"/>
              <a:gd name="T31" fmla="*/ 2147483646 h 122"/>
              <a:gd name="T32" fmla="*/ 2147483646 w 60"/>
              <a:gd name="T33" fmla="*/ 2147483646 h 122"/>
              <a:gd name="T34" fmla="*/ 0 w 60"/>
              <a:gd name="T35" fmla="*/ 2147483646 h 122"/>
              <a:gd name="T36" fmla="*/ 0 w 60"/>
              <a:gd name="T37" fmla="*/ 2147483646 h 122"/>
              <a:gd name="T38" fmla="*/ 0 w 60"/>
              <a:gd name="T39" fmla="*/ 2147483646 h 122"/>
              <a:gd name="T40" fmla="*/ 2147483646 w 60"/>
              <a:gd name="T41" fmla="*/ 2147483646 h 122"/>
              <a:gd name="T42" fmla="*/ 2147483646 w 60"/>
              <a:gd name="T43" fmla="*/ 2147483646 h 122"/>
              <a:gd name="T44" fmla="*/ 2147483646 w 60"/>
              <a:gd name="T45" fmla="*/ 2147483646 h 122"/>
              <a:gd name="T46" fmla="*/ 2147483646 w 60"/>
              <a:gd name="T47" fmla="*/ 0 h 12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0"/>
              <a:gd name="T73" fmla="*/ 0 h 122"/>
              <a:gd name="T74" fmla="*/ 60 w 60"/>
              <a:gd name="T75" fmla="*/ 122 h 12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0" h="122">
                <a:moveTo>
                  <a:pt x="14" y="0"/>
                </a:moveTo>
                <a:lnTo>
                  <a:pt x="14" y="0"/>
                </a:lnTo>
                <a:lnTo>
                  <a:pt x="16" y="2"/>
                </a:lnTo>
                <a:lnTo>
                  <a:pt x="24" y="6"/>
                </a:lnTo>
                <a:lnTo>
                  <a:pt x="34" y="6"/>
                </a:lnTo>
                <a:lnTo>
                  <a:pt x="40" y="4"/>
                </a:lnTo>
                <a:lnTo>
                  <a:pt x="46" y="2"/>
                </a:lnTo>
                <a:lnTo>
                  <a:pt x="46" y="92"/>
                </a:lnTo>
                <a:lnTo>
                  <a:pt x="58" y="82"/>
                </a:lnTo>
                <a:lnTo>
                  <a:pt x="60" y="82"/>
                </a:lnTo>
                <a:lnTo>
                  <a:pt x="60" y="84"/>
                </a:lnTo>
                <a:lnTo>
                  <a:pt x="30" y="122"/>
                </a:lnTo>
                <a:lnTo>
                  <a:pt x="28" y="120"/>
                </a:lnTo>
                <a:lnTo>
                  <a:pt x="0" y="84"/>
                </a:lnTo>
                <a:lnTo>
                  <a:pt x="0" y="82"/>
                </a:lnTo>
                <a:lnTo>
                  <a:pt x="2" y="82"/>
                </a:lnTo>
                <a:lnTo>
                  <a:pt x="4" y="82"/>
                </a:lnTo>
                <a:lnTo>
                  <a:pt x="14" y="92"/>
                </a:lnTo>
                <a:lnTo>
                  <a:pt x="14" y="0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04" name="Group 1849"/>
          <p:cNvGrpSpPr>
            <a:grpSpLocks/>
          </p:cNvGrpSpPr>
          <p:nvPr/>
        </p:nvGrpSpPr>
        <p:grpSpPr bwMode="auto">
          <a:xfrm>
            <a:off x="7331075" y="2085975"/>
            <a:ext cx="38100" cy="168275"/>
            <a:chOff x="7331075" y="2003425"/>
            <a:chExt cx="38100" cy="168275"/>
          </a:xfrm>
        </p:grpSpPr>
        <p:sp>
          <p:nvSpPr>
            <p:cNvPr id="1844" name="Freeform 717"/>
            <p:cNvSpPr>
              <a:spLocks/>
            </p:cNvSpPr>
            <p:nvPr/>
          </p:nvSpPr>
          <p:spPr bwMode="auto">
            <a:xfrm>
              <a:off x="7331075" y="2003425"/>
              <a:ext cx="38100" cy="73025"/>
            </a:xfrm>
            <a:custGeom>
              <a:avLst/>
              <a:gdLst>
                <a:gd name="T0" fmla="*/ 0 w 24"/>
                <a:gd name="T1" fmla="*/ 2147483646 h 46"/>
                <a:gd name="T2" fmla="*/ 0 w 24"/>
                <a:gd name="T3" fmla="*/ 2147483646 h 46"/>
                <a:gd name="T4" fmla="*/ 2147483646 w 24"/>
                <a:gd name="T5" fmla="*/ 2147483646 h 46"/>
                <a:gd name="T6" fmla="*/ 2147483646 w 24"/>
                <a:gd name="T7" fmla="*/ 2147483646 h 46"/>
                <a:gd name="T8" fmla="*/ 2147483646 w 24"/>
                <a:gd name="T9" fmla="*/ 2147483646 h 46"/>
                <a:gd name="T10" fmla="*/ 2147483646 w 24"/>
                <a:gd name="T11" fmla="*/ 2147483646 h 46"/>
                <a:gd name="T12" fmla="*/ 2147483646 w 24"/>
                <a:gd name="T13" fmla="*/ 2147483646 h 46"/>
                <a:gd name="T14" fmla="*/ 2147483646 w 24"/>
                <a:gd name="T15" fmla="*/ 2147483646 h 46"/>
                <a:gd name="T16" fmla="*/ 2147483646 w 24"/>
                <a:gd name="T17" fmla="*/ 2147483646 h 46"/>
                <a:gd name="T18" fmla="*/ 2147483646 w 24"/>
                <a:gd name="T19" fmla="*/ 2147483646 h 46"/>
                <a:gd name="T20" fmla="*/ 2147483646 w 24"/>
                <a:gd name="T21" fmla="*/ 2147483646 h 46"/>
                <a:gd name="T22" fmla="*/ 2147483646 w 24"/>
                <a:gd name="T23" fmla="*/ 0 h 46"/>
                <a:gd name="T24" fmla="*/ 2147483646 w 24"/>
                <a:gd name="T25" fmla="*/ 0 h 46"/>
                <a:gd name="T26" fmla="*/ 0 w 24"/>
                <a:gd name="T27" fmla="*/ 2147483646 h 46"/>
                <a:gd name="T28" fmla="*/ 0 w 24"/>
                <a:gd name="T29" fmla="*/ 2147483646 h 4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4"/>
                <a:gd name="T46" fmla="*/ 0 h 46"/>
                <a:gd name="T47" fmla="*/ 24 w 24"/>
                <a:gd name="T48" fmla="*/ 46 h 4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4" h="46">
                  <a:moveTo>
                    <a:pt x="0" y="30"/>
                  </a:moveTo>
                  <a:lnTo>
                    <a:pt x="0" y="30"/>
                  </a:lnTo>
                  <a:lnTo>
                    <a:pt x="6" y="40"/>
                  </a:lnTo>
                  <a:lnTo>
                    <a:pt x="12" y="46"/>
                  </a:lnTo>
                  <a:lnTo>
                    <a:pt x="18" y="40"/>
                  </a:lnTo>
                  <a:lnTo>
                    <a:pt x="22" y="32"/>
                  </a:lnTo>
                  <a:lnTo>
                    <a:pt x="24" y="2"/>
                  </a:lnTo>
                  <a:lnTo>
                    <a:pt x="14" y="2"/>
                  </a:lnTo>
                  <a:lnTo>
                    <a:pt x="8" y="2"/>
                  </a:lnTo>
                  <a:lnTo>
                    <a:pt x="2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45" name="Freeform 718"/>
            <p:cNvSpPr>
              <a:spLocks/>
            </p:cNvSpPr>
            <p:nvPr/>
          </p:nvSpPr>
          <p:spPr bwMode="auto">
            <a:xfrm>
              <a:off x="7331075" y="2070100"/>
              <a:ext cx="34925" cy="41275"/>
            </a:xfrm>
            <a:custGeom>
              <a:avLst/>
              <a:gdLst>
                <a:gd name="T0" fmla="*/ 0 w 22"/>
                <a:gd name="T1" fmla="*/ 0 h 26"/>
                <a:gd name="T2" fmla="*/ 0 w 22"/>
                <a:gd name="T3" fmla="*/ 2147483646 h 26"/>
                <a:gd name="T4" fmla="*/ 2147483646 w 22"/>
                <a:gd name="T5" fmla="*/ 2147483646 h 26"/>
                <a:gd name="T6" fmla="*/ 2147483646 w 22"/>
                <a:gd name="T7" fmla="*/ 2147483646 h 26"/>
                <a:gd name="T8" fmla="*/ 2147483646 w 22"/>
                <a:gd name="T9" fmla="*/ 2147483646 h 26"/>
                <a:gd name="T10" fmla="*/ 2147483646 w 22"/>
                <a:gd name="T11" fmla="*/ 2147483646 h 26"/>
                <a:gd name="T12" fmla="*/ 0 w 22"/>
                <a:gd name="T13" fmla="*/ 0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"/>
                <a:gd name="T22" fmla="*/ 0 h 26"/>
                <a:gd name="T23" fmla="*/ 22 w 22"/>
                <a:gd name="T24" fmla="*/ 26 h 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" h="26">
                  <a:moveTo>
                    <a:pt x="0" y="0"/>
                  </a:moveTo>
                  <a:lnTo>
                    <a:pt x="0" y="10"/>
                  </a:lnTo>
                  <a:lnTo>
                    <a:pt x="12" y="26"/>
                  </a:lnTo>
                  <a:lnTo>
                    <a:pt x="22" y="12"/>
                  </a:lnTo>
                  <a:lnTo>
                    <a:pt x="22" y="2"/>
                  </a:lnTo>
                  <a:lnTo>
                    <a:pt x="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46" name="Freeform 719"/>
            <p:cNvSpPr>
              <a:spLocks/>
            </p:cNvSpPr>
            <p:nvPr/>
          </p:nvSpPr>
          <p:spPr bwMode="auto">
            <a:xfrm>
              <a:off x="7331075" y="2101850"/>
              <a:ext cx="34925" cy="41275"/>
            </a:xfrm>
            <a:custGeom>
              <a:avLst/>
              <a:gdLst>
                <a:gd name="T0" fmla="*/ 0 w 22"/>
                <a:gd name="T1" fmla="*/ 0 h 26"/>
                <a:gd name="T2" fmla="*/ 0 w 22"/>
                <a:gd name="T3" fmla="*/ 2147483646 h 26"/>
                <a:gd name="T4" fmla="*/ 2147483646 w 22"/>
                <a:gd name="T5" fmla="*/ 2147483646 h 26"/>
                <a:gd name="T6" fmla="*/ 2147483646 w 22"/>
                <a:gd name="T7" fmla="*/ 2147483646 h 26"/>
                <a:gd name="T8" fmla="*/ 2147483646 w 22"/>
                <a:gd name="T9" fmla="*/ 2147483646 h 26"/>
                <a:gd name="T10" fmla="*/ 2147483646 w 22"/>
                <a:gd name="T11" fmla="*/ 2147483646 h 26"/>
                <a:gd name="T12" fmla="*/ 0 w 22"/>
                <a:gd name="T13" fmla="*/ 0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"/>
                <a:gd name="T22" fmla="*/ 0 h 26"/>
                <a:gd name="T23" fmla="*/ 22 w 22"/>
                <a:gd name="T24" fmla="*/ 26 h 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" h="26">
                  <a:moveTo>
                    <a:pt x="0" y="0"/>
                  </a:moveTo>
                  <a:lnTo>
                    <a:pt x="0" y="10"/>
                  </a:lnTo>
                  <a:lnTo>
                    <a:pt x="12" y="26"/>
                  </a:lnTo>
                  <a:lnTo>
                    <a:pt x="22" y="14"/>
                  </a:lnTo>
                  <a:lnTo>
                    <a:pt x="22" y="4"/>
                  </a:lnTo>
                  <a:lnTo>
                    <a:pt x="1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47" name="Freeform 720"/>
            <p:cNvSpPr>
              <a:spLocks/>
            </p:cNvSpPr>
            <p:nvPr/>
          </p:nvSpPr>
          <p:spPr bwMode="auto">
            <a:xfrm>
              <a:off x="7331075" y="2136775"/>
              <a:ext cx="38100" cy="34925"/>
            </a:xfrm>
            <a:custGeom>
              <a:avLst/>
              <a:gdLst>
                <a:gd name="T0" fmla="*/ 0 w 24"/>
                <a:gd name="T1" fmla="*/ 0 h 22"/>
                <a:gd name="T2" fmla="*/ 0 w 24"/>
                <a:gd name="T3" fmla="*/ 2147483646 h 22"/>
                <a:gd name="T4" fmla="*/ 2147483646 w 24"/>
                <a:gd name="T5" fmla="*/ 2147483646 h 22"/>
                <a:gd name="T6" fmla="*/ 2147483646 w 24"/>
                <a:gd name="T7" fmla="*/ 2147483646 h 22"/>
                <a:gd name="T8" fmla="*/ 2147483646 w 24"/>
                <a:gd name="T9" fmla="*/ 0 h 22"/>
                <a:gd name="T10" fmla="*/ 2147483646 w 24"/>
                <a:gd name="T11" fmla="*/ 2147483646 h 22"/>
                <a:gd name="T12" fmla="*/ 0 w 24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"/>
                <a:gd name="T22" fmla="*/ 0 h 22"/>
                <a:gd name="T23" fmla="*/ 24 w 24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" h="22">
                  <a:moveTo>
                    <a:pt x="0" y="0"/>
                  </a:moveTo>
                  <a:lnTo>
                    <a:pt x="0" y="6"/>
                  </a:lnTo>
                  <a:lnTo>
                    <a:pt x="12" y="22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05" name="Group 1834"/>
          <p:cNvGrpSpPr>
            <a:grpSpLocks/>
          </p:cNvGrpSpPr>
          <p:nvPr/>
        </p:nvGrpSpPr>
        <p:grpSpPr bwMode="auto">
          <a:xfrm>
            <a:off x="7070725" y="1495425"/>
            <a:ext cx="298450" cy="1695450"/>
            <a:chOff x="7070725" y="1412875"/>
            <a:chExt cx="298450" cy="1695450"/>
          </a:xfrm>
        </p:grpSpPr>
        <p:sp>
          <p:nvSpPr>
            <p:cNvPr id="1850" name="Freeform 721"/>
            <p:cNvSpPr>
              <a:spLocks/>
            </p:cNvSpPr>
            <p:nvPr/>
          </p:nvSpPr>
          <p:spPr bwMode="auto">
            <a:xfrm>
              <a:off x="7083425" y="2171700"/>
              <a:ext cx="285750" cy="936625"/>
            </a:xfrm>
            <a:custGeom>
              <a:avLst/>
              <a:gdLst>
                <a:gd name="T0" fmla="*/ 0 w 180"/>
                <a:gd name="T1" fmla="*/ 0 h 590"/>
                <a:gd name="T2" fmla="*/ 0 w 180"/>
                <a:gd name="T3" fmla="*/ 2147483646 h 590"/>
                <a:gd name="T4" fmla="*/ 2147483646 w 180"/>
                <a:gd name="T5" fmla="*/ 2147483646 h 590"/>
                <a:gd name="T6" fmla="*/ 0 60000 65536"/>
                <a:gd name="T7" fmla="*/ 0 60000 65536"/>
                <a:gd name="T8" fmla="*/ 0 60000 65536"/>
                <a:gd name="T9" fmla="*/ 0 w 180"/>
                <a:gd name="T10" fmla="*/ 0 h 590"/>
                <a:gd name="T11" fmla="*/ 180 w 180"/>
                <a:gd name="T12" fmla="*/ 590 h 5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0" h="590">
                  <a:moveTo>
                    <a:pt x="0" y="0"/>
                  </a:moveTo>
                  <a:lnTo>
                    <a:pt x="0" y="590"/>
                  </a:lnTo>
                  <a:lnTo>
                    <a:pt x="180" y="590"/>
                  </a:lnTo>
                </a:path>
              </a:pathLst>
            </a:custGeom>
            <a:noFill/>
            <a:ln w="8">
              <a:solidFill>
                <a:srgbClr val="AC202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52" name="Line 722"/>
            <p:cNvSpPr>
              <a:spLocks noChangeShapeType="1"/>
            </p:cNvSpPr>
            <p:nvPr/>
          </p:nvSpPr>
          <p:spPr bwMode="auto">
            <a:xfrm>
              <a:off x="7070725" y="1412875"/>
              <a:ext cx="1588" cy="317500"/>
            </a:xfrm>
            <a:prstGeom prst="line">
              <a:avLst/>
            </a:prstGeom>
            <a:noFill/>
            <a:ln w="8">
              <a:solidFill>
                <a:srgbClr val="AC202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06" name="Group 1835"/>
          <p:cNvGrpSpPr>
            <a:grpSpLocks/>
          </p:cNvGrpSpPr>
          <p:nvPr/>
        </p:nvGrpSpPr>
        <p:grpSpPr bwMode="auto">
          <a:xfrm>
            <a:off x="7178675" y="1466850"/>
            <a:ext cx="231775" cy="1587500"/>
            <a:chOff x="7178675" y="1384300"/>
            <a:chExt cx="231775" cy="1587500"/>
          </a:xfrm>
        </p:grpSpPr>
        <p:sp>
          <p:nvSpPr>
            <p:cNvPr id="1853" name="Freeform 723"/>
            <p:cNvSpPr>
              <a:spLocks/>
            </p:cNvSpPr>
            <p:nvPr/>
          </p:nvSpPr>
          <p:spPr bwMode="auto">
            <a:xfrm>
              <a:off x="7178675" y="2251075"/>
              <a:ext cx="231775" cy="720725"/>
            </a:xfrm>
            <a:custGeom>
              <a:avLst/>
              <a:gdLst>
                <a:gd name="T0" fmla="*/ 0 w 146"/>
                <a:gd name="T1" fmla="*/ 0 h 454"/>
                <a:gd name="T2" fmla="*/ 0 w 146"/>
                <a:gd name="T3" fmla="*/ 2147483646 h 454"/>
                <a:gd name="T4" fmla="*/ 2147483646 w 146"/>
                <a:gd name="T5" fmla="*/ 2147483646 h 454"/>
                <a:gd name="T6" fmla="*/ 0 60000 65536"/>
                <a:gd name="T7" fmla="*/ 0 60000 65536"/>
                <a:gd name="T8" fmla="*/ 0 60000 65536"/>
                <a:gd name="T9" fmla="*/ 0 w 146"/>
                <a:gd name="T10" fmla="*/ 0 h 454"/>
                <a:gd name="T11" fmla="*/ 146 w 146"/>
                <a:gd name="T12" fmla="*/ 454 h 4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6" h="454">
                  <a:moveTo>
                    <a:pt x="0" y="0"/>
                  </a:moveTo>
                  <a:lnTo>
                    <a:pt x="0" y="454"/>
                  </a:lnTo>
                  <a:lnTo>
                    <a:pt x="146" y="454"/>
                  </a:lnTo>
                </a:path>
              </a:pathLst>
            </a:custGeom>
            <a:noFill/>
            <a:ln w="8">
              <a:solidFill>
                <a:srgbClr val="AC202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54" name="Line 724"/>
            <p:cNvSpPr>
              <a:spLocks noChangeShapeType="1"/>
            </p:cNvSpPr>
            <p:nvPr/>
          </p:nvSpPr>
          <p:spPr bwMode="auto">
            <a:xfrm>
              <a:off x="7178675" y="1384300"/>
              <a:ext cx="1588" cy="257175"/>
            </a:xfrm>
            <a:prstGeom prst="line">
              <a:avLst/>
            </a:prstGeom>
            <a:noFill/>
            <a:ln w="8">
              <a:solidFill>
                <a:srgbClr val="AC202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07" name="Line 725"/>
          <p:cNvSpPr>
            <a:spLocks noChangeShapeType="1"/>
          </p:cNvSpPr>
          <p:nvPr/>
        </p:nvSpPr>
        <p:spPr bwMode="auto">
          <a:xfrm>
            <a:off x="7654925" y="2330450"/>
            <a:ext cx="1588" cy="809625"/>
          </a:xfrm>
          <a:prstGeom prst="line">
            <a:avLst/>
          </a:prstGeom>
          <a:noFill/>
          <a:ln w="8">
            <a:solidFill>
              <a:srgbClr val="AC202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8" name="Freeform 726"/>
          <p:cNvSpPr>
            <a:spLocks/>
          </p:cNvSpPr>
          <p:nvPr/>
        </p:nvSpPr>
        <p:spPr bwMode="auto">
          <a:xfrm>
            <a:off x="7207250" y="2479675"/>
            <a:ext cx="346075" cy="346075"/>
          </a:xfrm>
          <a:custGeom>
            <a:avLst/>
            <a:gdLst>
              <a:gd name="T0" fmla="*/ 2147483646 w 218"/>
              <a:gd name="T1" fmla="*/ 2147483646 h 218"/>
              <a:gd name="T2" fmla="*/ 2147483646 w 218"/>
              <a:gd name="T3" fmla="*/ 2147483646 h 218"/>
              <a:gd name="T4" fmla="*/ 2147483646 w 218"/>
              <a:gd name="T5" fmla="*/ 2147483646 h 218"/>
              <a:gd name="T6" fmla="*/ 2147483646 w 218"/>
              <a:gd name="T7" fmla="*/ 2147483646 h 218"/>
              <a:gd name="T8" fmla="*/ 2147483646 w 218"/>
              <a:gd name="T9" fmla="*/ 2147483646 h 218"/>
              <a:gd name="T10" fmla="*/ 2147483646 w 218"/>
              <a:gd name="T11" fmla="*/ 2147483646 h 218"/>
              <a:gd name="T12" fmla="*/ 2147483646 w 218"/>
              <a:gd name="T13" fmla="*/ 2147483646 h 218"/>
              <a:gd name="T14" fmla="*/ 2147483646 w 218"/>
              <a:gd name="T15" fmla="*/ 2147483646 h 218"/>
              <a:gd name="T16" fmla="*/ 2147483646 w 218"/>
              <a:gd name="T17" fmla="*/ 2147483646 h 218"/>
              <a:gd name="T18" fmla="*/ 2147483646 w 218"/>
              <a:gd name="T19" fmla="*/ 2147483646 h 218"/>
              <a:gd name="T20" fmla="*/ 2147483646 w 218"/>
              <a:gd name="T21" fmla="*/ 2147483646 h 218"/>
              <a:gd name="T22" fmla="*/ 2147483646 w 218"/>
              <a:gd name="T23" fmla="*/ 2147483646 h 218"/>
              <a:gd name="T24" fmla="*/ 2147483646 w 218"/>
              <a:gd name="T25" fmla="*/ 2147483646 h 218"/>
              <a:gd name="T26" fmla="*/ 2147483646 w 218"/>
              <a:gd name="T27" fmla="*/ 2147483646 h 218"/>
              <a:gd name="T28" fmla="*/ 2147483646 w 218"/>
              <a:gd name="T29" fmla="*/ 2147483646 h 218"/>
              <a:gd name="T30" fmla="*/ 2147483646 w 218"/>
              <a:gd name="T31" fmla="*/ 2147483646 h 218"/>
              <a:gd name="T32" fmla="*/ 2147483646 w 218"/>
              <a:gd name="T33" fmla="*/ 2147483646 h 218"/>
              <a:gd name="T34" fmla="*/ 2147483646 w 218"/>
              <a:gd name="T35" fmla="*/ 2147483646 h 218"/>
              <a:gd name="T36" fmla="*/ 0 w 218"/>
              <a:gd name="T37" fmla="*/ 2147483646 h 218"/>
              <a:gd name="T38" fmla="*/ 0 w 218"/>
              <a:gd name="T39" fmla="*/ 2147483646 h 218"/>
              <a:gd name="T40" fmla="*/ 2147483646 w 218"/>
              <a:gd name="T41" fmla="*/ 2147483646 h 218"/>
              <a:gd name="T42" fmla="*/ 2147483646 w 218"/>
              <a:gd name="T43" fmla="*/ 2147483646 h 218"/>
              <a:gd name="T44" fmla="*/ 2147483646 w 218"/>
              <a:gd name="T45" fmla="*/ 2147483646 h 218"/>
              <a:gd name="T46" fmla="*/ 2147483646 w 218"/>
              <a:gd name="T47" fmla="*/ 2147483646 h 218"/>
              <a:gd name="T48" fmla="*/ 2147483646 w 218"/>
              <a:gd name="T49" fmla="*/ 2147483646 h 218"/>
              <a:gd name="T50" fmla="*/ 2147483646 w 218"/>
              <a:gd name="T51" fmla="*/ 2147483646 h 218"/>
              <a:gd name="T52" fmla="*/ 2147483646 w 218"/>
              <a:gd name="T53" fmla="*/ 2147483646 h 218"/>
              <a:gd name="T54" fmla="*/ 2147483646 w 218"/>
              <a:gd name="T55" fmla="*/ 0 h 218"/>
              <a:gd name="T56" fmla="*/ 2147483646 w 218"/>
              <a:gd name="T57" fmla="*/ 0 h 218"/>
              <a:gd name="T58" fmla="*/ 2147483646 w 218"/>
              <a:gd name="T59" fmla="*/ 2147483646 h 218"/>
              <a:gd name="T60" fmla="*/ 2147483646 w 218"/>
              <a:gd name="T61" fmla="*/ 2147483646 h 218"/>
              <a:gd name="T62" fmla="*/ 2147483646 w 218"/>
              <a:gd name="T63" fmla="*/ 2147483646 h 218"/>
              <a:gd name="T64" fmla="*/ 2147483646 w 218"/>
              <a:gd name="T65" fmla="*/ 2147483646 h 218"/>
              <a:gd name="T66" fmla="*/ 2147483646 w 218"/>
              <a:gd name="T67" fmla="*/ 2147483646 h 218"/>
              <a:gd name="T68" fmla="*/ 2147483646 w 218"/>
              <a:gd name="T69" fmla="*/ 2147483646 h 218"/>
              <a:gd name="T70" fmla="*/ 2147483646 w 218"/>
              <a:gd name="T71" fmla="*/ 2147483646 h 218"/>
              <a:gd name="T72" fmla="*/ 2147483646 w 218"/>
              <a:gd name="T73" fmla="*/ 2147483646 h 218"/>
              <a:gd name="T74" fmla="*/ 2147483646 w 218"/>
              <a:gd name="T75" fmla="*/ 2147483646 h 21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218"/>
              <a:gd name="T115" fmla="*/ 0 h 218"/>
              <a:gd name="T116" fmla="*/ 218 w 218"/>
              <a:gd name="T117" fmla="*/ 218 h 21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218" h="218">
                <a:moveTo>
                  <a:pt x="218" y="108"/>
                </a:moveTo>
                <a:lnTo>
                  <a:pt x="218" y="108"/>
                </a:lnTo>
                <a:lnTo>
                  <a:pt x="216" y="130"/>
                </a:lnTo>
                <a:lnTo>
                  <a:pt x="210" y="152"/>
                </a:lnTo>
                <a:lnTo>
                  <a:pt x="200" y="170"/>
                </a:lnTo>
                <a:lnTo>
                  <a:pt x="186" y="186"/>
                </a:lnTo>
                <a:lnTo>
                  <a:pt x="170" y="200"/>
                </a:lnTo>
                <a:lnTo>
                  <a:pt x="152" y="210"/>
                </a:lnTo>
                <a:lnTo>
                  <a:pt x="130" y="216"/>
                </a:lnTo>
                <a:lnTo>
                  <a:pt x="108" y="218"/>
                </a:lnTo>
                <a:lnTo>
                  <a:pt x="86" y="216"/>
                </a:lnTo>
                <a:lnTo>
                  <a:pt x="66" y="210"/>
                </a:lnTo>
                <a:lnTo>
                  <a:pt x="48" y="200"/>
                </a:lnTo>
                <a:lnTo>
                  <a:pt x="32" y="186"/>
                </a:lnTo>
                <a:lnTo>
                  <a:pt x="18" y="170"/>
                </a:lnTo>
                <a:lnTo>
                  <a:pt x="8" y="152"/>
                </a:lnTo>
                <a:lnTo>
                  <a:pt x="2" y="130"/>
                </a:lnTo>
                <a:lnTo>
                  <a:pt x="0" y="108"/>
                </a:lnTo>
                <a:lnTo>
                  <a:pt x="2" y="86"/>
                </a:lnTo>
                <a:lnTo>
                  <a:pt x="8" y="66"/>
                </a:lnTo>
                <a:lnTo>
                  <a:pt x="18" y="48"/>
                </a:lnTo>
                <a:lnTo>
                  <a:pt x="32" y="32"/>
                </a:lnTo>
                <a:lnTo>
                  <a:pt x="48" y="18"/>
                </a:lnTo>
                <a:lnTo>
                  <a:pt x="66" y="8"/>
                </a:lnTo>
                <a:lnTo>
                  <a:pt x="86" y="2"/>
                </a:lnTo>
                <a:lnTo>
                  <a:pt x="108" y="0"/>
                </a:lnTo>
                <a:lnTo>
                  <a:pt x="130" y="2"/>
                </a:lnTo>
                <a:lnTo>
                  <a:pt x="152" y="8"/>
                </a:lnTo>
                <a:lnTo>
                  <a:pt x="170" y="18"/>
                </a:lnTo>
                <a:lnTo>
                  <a:pt x="186" y="32"/>
                </a:lnTo>
                <a:lnTo>
                  <a:pt x="200" y="48"/>
                </a:lnTo>
                <a:lnTo>
                  <a:pt x="210" y="66"/>
                </a:lnTo>
                <a:lnTo>
                  <a:pt x="216" y="86"/>
                </a:lnTo>
                <a:lnTo>
                  <a:pt x="218" y="108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9" name="Freeform 727"/>
          <p:cNvSpPr>
            <a:spLocks/>
          </p:cNvSpPr>
          <p:nvPr/>
        </p:nvSpPr>
        <p:spPr bwMode="auto">
          <a:xfrm>
            <a:off x="7315200" y="2825750"/>
            <a:ext cx="136525" cy="111125"/>
          </a:xfrm>
          <a:custGeom>
            <a:avLst/>
            <a:gdLst>
              <a:gd name="T0" fmla="*/ 2147483646 w 86"/>
              <a:gd name="T1" fmla="*/ 0 h 70"/>
              <a:gd name="T2" fmla="*/ 2147483646 w 86"/>
              <a:gd name="T3" fmla="*/ 2147483646 h 70"/>
              <a:gd name="T4" fmla="*/ 2147483646 w 86"/>
              <a:gd name="T5" fmla="*/ 2147483646 h 70"/>
              <a:gd name="T6" fmla="*/ 0 w 86"/>
              <a:gd name="T7" fmla="*/ 2147483646 h 70"/>
              <a:gd name="T8" fmla="*/ 2147483646 w 86"/>
              <a:gd name="T9" fmla="*/ 2147483646 h 70"/>
              <a:gd name="T10" fmla="*/ 2147483646 w 86"/>
              <a:gd name="T11" fmla="*/ 2147483646 h 70"/>
              <a:gd name="T12" fmla="*/ 2147483646 w 86"/>
              <a:gd name="T13" fmla="*/ 2147483646 h 70"/>
              <a:gd name="T14" fmla="*/ 2147483646 w 86"/>
              <a:gd name="T15" fmla="*/ 0 h 7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86"/>
              <a:gd name="T25" fmla="*/ 0 h 70"/>
              <a:gd name="T26" fmla="*/ 86 w 86"/>
              <a:gd name="T27" fmla="*/ 70 h 7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86" h="70">
                <a:moveTo>
                  <a:pt x="42" y="0"/>
                </a:moveTo>
                <a:lnTo>
                  <a:pt x="42" y="66"/>
                </a:lnTo>
                <a:lnTo>
                  <a:pt x="42" y="68"/>
                </a:lnTo>
                <a:lnTo>
                  <a:pt x="0" y="10"/>
                </a:lnTo>
                <a:lnTo>
                  <a:pt x="44" y="70"/>
                </a:lnTo>
                <a:lnTo>
                  <a:pt x="86" y="10"/>
                </a:lnTo>
                <a:lnTo>
                  <a:pt x="44" y="68"/>
                </a:lnTo>
                <a:lnTo>
                  <a:pt x="42" y="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0" name="Freeform 728"/>
          <p:cNvSpPr>
            <a:spLocks/>
          </p:cNvSpPr>
          <p:nvPr/>
        </p:nvSpPr>
        <p:spPr bwMode="auto">
          <a:xfrm>
            <a:off x="7331075" y="1050925"/>
            <a:ext cx="41275" cy="517525"/>
          </a:xfrm>
          <a:custGeom>
            <a:avLst/>
            <a:gdLst>
              <a:gd name="T0" fmla="*/ 0 w 26"/>
              <a:gd name="T1" fmla="*/ 0 h 326"/>
              <a:gd name="T2" fmla="*/ 2147483646 w 26"/>
              <a:gd name="T3" fmla="*/ 2147483646 h 326"/>
              <a:gd name="T4" fmla="*/ 2147483646 w 26"/>
              <a:gd name="T5" fmla="*/ 2147483646 h 326"/>
              <a:gd name="T6" fmla="*/ 2147483646 w 26"/>
              <a:gd name="T7" fmla="*/ 2147483646 h 326"/>
              <a:gd name="T8" fmla="*/ 2147483646 w 26"/>
              <a:gd name="T9" fmla="*/ 2147483646 h 326"/>
              <a:gd name="T10" fmla="*/ 2147483646 w 26"/>
              <a:gd name="T11" fmla="*/ 2147483646 h 326"/>
              <a:gd name="T12" fmla="*/ 2147483646 w 26"/>
              <a:gd name="T13" fmla="*/ 2147483646 h 326"/>
              <a:gd name="T14" fmla="*/ 2147483646 w 26"/>
              <a:gd name="T15" fmla="*/ 2147483646 h 326"/>
              <a:gd name="T16" fmla="*/ 2147483646 w 26"/>
              <a:gd name="T17" fmla="*/ 2147483646 h 326"/>
              <a:gd name="T18" fmla="*/ 2147483646 w 26"/>
              <a:gd name="T19" fmla="*/ 2147483646 h 326"/>
              <a:gd name="T20" fmla="*/ 0 w 26"/>
              <a:gd name="T21" fmla="*/ 0 h 32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6"/>
              <a:gd name="T34" fmla="*/ 0 h 326"/>
              <a:gd name="T35" fmla="*/ 26 w 26"/>
              <a:gd name="T36" fmla="*/ 326 h 32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6" h="326">
                <a:moveTo>
                  <a:pt x="0" y="0"/>
                </a:moveTo>
                <a:lnTo>
                  <a:pt x="2" y="296"/>
                </a:lnTo>
                <a:lnTo>
                  <a:pt x="2" y="304"/>
                </a:lnTo>
                <a:lnTo>
                  <a:pt x="6" y="318"/>
                </a:lnTo>
                <a:lnTo>
                  <a:pt x="10" y="324"/>
                </a:lnTo>
                <a:lnTo>
                  <a:pt x="14" y="326"/>
                </a:lnTo>
                <a:lnTo>
                  <a:pt x="20" y="324"/>
                </a:lnTo>
                <a:lnTo>
                  <a:pt x="26" y="314"/>
                </a:lnTo>
                <a:lnTo>
                  <a:pt x="26" y="2"/>
                </a:lnTo>
                <a:lnTo>
                  <a:pt x="0" y="0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1" name="Freeform 729"/>
          <p:cNvSpPr>
            <a:spLocks/>
          </p:cNvSpPr>
          <p:nvPr/>
        </p:nvSpPr>
        <p:spPr bwMode="auto">
          <a:xfrm>
            <a:off x="4570413" y="2260600"/>
            <a:ext cx="1587" cy="50800"/>
          </a:xfrm>
          <a:custGeom>
            <a:avLst/>
            <a:gdLst>
              <a:gd name="T0" fmla="*/ 0 w 1588"/>
              <a:gd name="T1" fmla="*/ 0 h 32"/>
              <a:gd name="T2" fmla="*/ 0 w 1588"/>
              <a:gd name="T3" fmla="*/ 2147483646 h 32"/>
              <a:gd name="T4" fmla="*/ 0 w 1588"/>
              <a:gd name="T5" fmla="*/ 0 h 32"/>
              <a:gd name="T6" fmla="*/ 0 60000 65536"/>
              <a:gd name="T7" fmla="*/ 0 60000 65536"/>
              <a:gd name="T8" fmla="*/ 0 60000 65536"/>
              <a:gd name="T9" fmla="*/ 0 w 1588"/>
              <a:gd name="T10" fmla="*/ 0 h 32"/>
              <a:gd name="T11" fmla="*/ 1588 w 1588"/>
              <a:gd name="T12" fmla="*/ 32 h 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8" h="32">
                <a:moveTo>
                  <a:pt x="0" y="0"/>
                </a:moveTo>
                <a:lnTo>
                  <a:pt x="0" y="32"/>
                </a:lnTo>
                <a:lnTo>
                  <a:pt x="0" y="0"/>
                </a:lnTo>
                <a:close/>
              </a:path>
            </a:pathLst>
          </a:custGeom>
          <a:solidFill>
            <a:srgbClr val="AED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2" name="Freeform 731"/>
          <p:cNvSpPr>
            <a:spLocks/>
          </p:cNvSpPr>
          <p:nvPr/>
        </p:nvSpPr>
        <p:spPr bwMode="auto">
          <a:xfrm>
            <a:off x="4545013" y="2286000"/>
            <a:ext cx="50800" cy="1588"/>
          </a:xfrm>
          <a:custGeom>
            <a:avLst/>
            <a:gdLst>
              <a:gd name="T0" fmla="*/ 0 w 32"/>
              <a:gd name="T1" fmla="*/ 0 h 1588"/>
              <a:gd name="T2" fmla="*/ 2147483646 w 32"/>
              <a:gd name="T3" fmla="*/ 0 h 1588"/>
              <a:gd name="T4" fmla="*/ 0 w 32"/>
              <a:gd name="T5" fmla="*/ 0 h 1588"/>
              <a:gd name="T6" fmla="*/ 0 60000 65536"/>
              <a:gd name="T7" fmla="*/ 0 60000 65536"/>
              <a:gd name="T8" fmla="*/ 0 60000 65536"/>
              <a:gd name="T9" fmla="*/ 0 w 32"/>
              <a:gd name="T10" fmla="*/ 0 h 1588"/>
              <a:gd name="T11" fmla="*/ 32 w 32"/>
              <a:gd name="T12" fmla="*/ 1588 h 15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" h="1588">
                <a:moveTo>
                  <a:pt x="0" y="0"/>
                </a:moveTo>
                <a:lnTo>
                  <a:pt x="32" y="0"/>
                </a:lnTo>
                <a:lnTo>
                  <a:pt x="0" y="0"/>
                </a:lnTo>
                <a:close/>
              </a:path>
            </a:pathLst>
          </a:custGeom>
          <a:solidFill>
            <a:srgbClr val="AED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3" name="Freeform 733"/>
          <p:cNvSpPr>
            <a:spLocks/>
          </p:cNvSpPr>
          <p:nvPr/>
        </p:nvSpPr>
        <p:spPr bwMode="auto">
          <a:xfrm>
            <a:off x="4567238" y="1873250"/>
            <a:ext cx="3175" cy="327025"/>
          </a:xfrm>
          <a:custGeom>
            <a:avLst/>
            <a:gdLst>
              <a:gd name="T0" fmla="*/ 0 w 2"/>
              <a:gd name="T1" fmla="*/ 0 h 206"/>
              <a:gd name="T2" fmla="*/ 2147483646 w 2"/>
              <a:gd name="T3" fmla="*/ 2147483646 h 206"/>
              <a:gd name="T4" fmla="*/ 0 w 2"/>
              <a:gd name="T5" fmla="*/ 0 h 206"/>
              <a:gd name="T6" fmla="*/ 0 60000 65536"/>
              <a:gd name="T7" fmla="*/ 0 60000 65536"/>
              <a:gd name="T8" fmla="*/ 0 60000 65536"/>
              <a:gd name="T9" fmla="*/ 0 w 2"/>
              <a:gd name="T10" fmla="*/ 0 h 206"/>
              <a:gd name="T11" fmla="*/ 2 w 2"/>
              <a:gd name="T12" fmla="*/ 206 h 20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" h="206">
                <a:moveTo>
                  <a:pt x="0" y="0"/>
                </a:moveTo>
                <a:lnTo>
                  <a:pt x="2" y="206"/>
                </a:lnTo>
                <a:lnTo>
                  <a:pt x="0" y="0"/>
                </a:lnTo>
                <a:close/>
              </a:path>
            </a:pathLst>
          </a:custGeom>
          <a:solidFill>
            <a:srgbClr val="AED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4" name="Freeform 735"/>
          <p:cNvSpPr>
            <a:spLocks/>
          </p:cNvSpPr>
          <p:nvPr/>
        </p:nvSpPr>
        <p:spPr bwMode="auto">
          <a:xfrm>
            <a:off x="4573588" y="2368550"/>
            <a:ext cx="1587" cy="330200"/>
          </a:xfrm>
          <a:custGeom>
            <a:avLst/>
            <a:gdLst>
              <a:gd name="T0" fmla="*/ 0 w 1588"/>
              <a:gd name="T1" fmla="*/ 0 h 208"/>
              <a:gd name="T2" fmla="*/ 0 w 1588"/>
              <a:gd name="T3" fmla="*/ 2147483646 h 208"/>
              <a:gd name="T4" fmla="*/ 0 w 1588"/>
              <a:gd name="T5" fmla="*/ 0 h 208"/>
              <a:gd name="T6" fmla="*/ 0 60000 65536"/>
              <a:gd name="T7" fmla="*/ 0 60000 65536"/>
              <a:gd name="T8" fmla="*/ 0 60000 65536"/>
              <a:gd name="T9" fmla="*/ 0 w 1588"/>
              <a:gd name="T10" fmla="*/ 0 h 208"/>
              <a:gd name="T11" fmla="*/ 1588 w 1588"/>
              <a:gd name="T12" fmla="*/ 208 h 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8" h="208">
                <a:moveTo>
                  <a:pt x="0" y="0"/>
                </a:moveTo>
                <a:lnTo>
                  <a:pt x="0" y="208"/>
                </a:lnTo>
                <a:lnTo>
                  <a:pt x="0" y="0"/>
                </a:lnTo>
                <a:close/>
              </a:path>
            </a:pathLst>
          </a:custGeom>
          <a:solidFill>
            <a:srgbClr val="AED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5" name="Freeform 737"/>
          <p:cNvSpPr>
            <a:spLocks/>
          </p:cNvSpPr>
          <p:nvPr/>
        </p:nvSpPr>
        <p:spPr bwMode="auto">
          <a:xfrm>
            <a:off x="4160838" y="2292350"/>
            <a:ext cx="327025" cy="3175"/>
          </a:xfrm>
          <a:custGeom>
            <a:avLst/>
            <a:gdLst>
              <a:gd name="T0" fmla="*/ 0 w 206"/>
              <a:gd name="T1" fmla="*/ 2147483646 h 2"/>
              <a:gd name="T2" fmla="*/ 2147483646 w 206"/>
              <a:gd name="T3" fmla="*/ 0 h 2"/>
              <a:gd name="T4" fmla="*/ 0 w 206"/>
              <a:gd name="T5" fmla="*/ 2147483646 h 2"/>
              <a:gd name="T6" fmla="*/ 0 60000 65536"/>
              <a:gd name="T7" fmla="*/ 0 60000 65536"/>
              <a:gd name="T8" fmla="*/ 0 60000 65536"/>
              <a:gd name="T9" fmla="*/ 0 w 206"/>
              <a:gd name="T10" fmla="*/ 0 h 2"/>
              <a:gd name="T11" fmla="*/ 206 w 206"/>
              <a:gd name="T12" fmla="*/ 2 h 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" h="2">
                <a:moveTo>
                  <a:pt x="0" y="2"/>
                </a:moveTo>
                <a:lnTo>
                  <a:pt x="206" y="0"/>
                </a:lnTo>
                <a:lnTo>
                  <a:pt x="0" y="2"/>
                </a:lnTo>
                <a:close/>
              </a:path>
            </a:pathLst>
          </a:custGeom>
          <a:solidFill>
            <a:srgbClr val="AED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6" name="Freeform 739"/>
          <p:cNvSpPr>
            <a:spLocks/>
          </p:cNvSpPr>
          <p:nvPr/>
        </p:nvSpPr>
        <p:spPr bwMode="auto">
          <a:xfrm>
            <a:off x="4656138" y="2286000"/>
            <a:ext cx="327025" cy="3175"/>
          </a:xfrm>
          <a:custGeom>
            <a:avLst/>
            <a:gdLst>
              <a:gd name="T0" fmla="*/ 0 w 206"/>
              <a:gd name="T1" fmla="*/ 2147483646 h 2"/>
              <a:gd name="T2" fmla="*/ 2147483646 w 206"/>
              <a:gd name="T3" fmla="*/ 0 h 2"/>
              <a:gd name="T4" fmla="*/ 0 w 206"/>
              <a:gd name="T5" fmla="*/ 2147483646 h 2"/>
              <a:gd name="T6" fmla="*/ 0 60000 65536"/>
              <a:gd name="T7" fmla="*/ 0 60000 65536"/>
              <a:gd name="T8" fmla="*/ 0 60000 65536"/>
              <a:gd name="T9" fmla="*/ 0 w 206"/>
              <a:gd name="T10" fmla="*/ 0 h 2"/>
              <a:gd name="T11" fmla="*/ 206 w 206"/>
              <a:gd name="T12" fmla="*/ 2 h 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" h="2">
                <a:moveTo>
                  <a:pt x="0" y="2"/>
                </a:moveTo>
                <a:lnTo>
                  <a:pt x="206" y="0"/>
                </a:lnTo>
                <a:lnTo>
                  <a:pt x="0" y="2"/>
                </a:lnTo>
                <a:close/>
              </a:path>
            </a:pathLst>
          </a:custGeom>
          <a:solidFill>
            <a:srgbClr val="AED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1" name="Group 1846"/>
          <p:cNvGrpSpPr/>
          <p:nvPr/>
        </p:nvGrpSpPr>
        <p:grpSpPr>
          <a:xfrm>
            <a:off x="3471334" y="1129524"/>
            <a:ext cx="2241550" cy="2355850"/>
            <a:chOff x="3471334" y="1129524"/>
            <a:chExt cx="2241550" cy="2355850"/>
          </a:xfrm>
          <a:effectLst>
            <a:outerShdw blurRad="50800" dist="50800" dir="2700000" algn="tl" rotWithShape="0">
              <a:srgbClr val="000000">
                <a:alpha val="43000"/>
              </a:srgbClr>
            </a:outerShdw>
          </a:effectLst>
        </p:grpSpPr>
        <p:sp>
          <p:nvSpPr>
            <p:cNvPr id="2158" name="Freeform 741"/>
            <p:cNvSpPr>
              <a:spLocks/>
            </p:cNvSpPr>
            <p:nvPr/>
          </p:nvSpPr>
          <p:spPr bwMode="auto">
            <a:xfrm>
              <a:off x="3884084" y="1447024"/>
              <a:ext cx="95250" cy="120650"/>
            </a:xfrm>
            <a:custGeom>
              <a:avLst/>
              <a:gdLst>
                <a:gd name="T0" fmla="*/ 0 w 60"/>
                <a:gd name="T1" fmla="*/ 0 h 76"/>
                <a:gd name="T2" fmla="*/ 60 w 60"/>
                <a:gd name="T3" fmla="*/ 76 h 76"/>
                <a:gd name="T4" fmla="*/ 0 w 60"/>
                <a:gd name="T5" fmla="*/ 0 h 76"/>
                <a:gd name="T6" fmla="*/ 0 60000 65536"/>
                <a:gd name="T7" fmla="*/ 0 60000 65536"/>
                <a:gd name="T8" fmla="*/ 0 60000 65536"/>
                <a:gd name="T9" fmla="*/ 0 w 60"/>
                <a:gd name="T10" fmla="*/ 0 h 76"/>
                <a:gd name="T11" fmla="*/ 60 w 60"/>
                <a:gd name="T12" fmla="*/ 76 h 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" h="76">
                  <a:moveTo>
                    <a:pt x="0" y="0"/>
                  </a:moveTo>
                  <a:lnTo>
                    <a:pt x="60" y="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59" name="Line 742"/>
            <p:cNvSpPr>
              <a:spLocks noChangeShapeType="1"/>
            </p:cNvSpPr>
            <p:nvPr/>
          </p:nvSpPr>
          <p:spPr bwMode="auto">
            <a:xfrm>
              <a:off x="3884084" y="1447024"/>
              <a:ext cx="95250" cy="1206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60" name="Freeform 743"/>
            <p:cNvSpPr>
              <a:spLocks/>
            </p:cNvSpPr>
            <p:nvPr/>
          </p:nvSpPr>
          <p:spPr bwMode="auto">
            <a:xfrm>
              <a:off x="3957109" y="1478774"/>
              <a:ext cx="47625" cy="69850"/>
            </a:xfrm>
            <a:custGeom>
              <a:avLst/>
              <a:gdLst>
                <a:gd name="T0" fmla="*/ 0 w 30"/>
                <a:gd name="T1" fmla="*/ 0 h 44"/>
                <a:gd name="T2" fmla="*/ 30 w 30"/>
                <a:gd name="T3" fmla="*/ 44 h 44"/>
                <a:gd name="T4" fmla="*/ 0 w 30"/>
                <a:gd name="T5" fmla="*/ 0 h 44"/>
                <a:gd name="T6" fmla="*/ 0 60000 65536"/>
                <a:gd name="T7" fmla="*/ 0 60000 65536"/>
                <a:gd name="T8" fmla="*/ 0 60000 65536"/>
                <a:gd name="T9" fmla="*/ 0 w 30"/>
                <a:gd name="T10" fmla="*/ 0 h 44"/>
                <a:gd name="T11" fmla="*/ 30 w 30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44">
                  <a:moveTo>
                    <a:pt x="0" y="0"/>
                  </a:moveTo>
                  <a:lnTo>
                    <a:pt x="30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61" name="Line 744"/>
            <p:cNvSpPr>
              <a:spLocks noChangeShapeType="1"/>
            </p:cNvSpPr>
            <p:nvPr/>
          </p:nvSpPr>
          <p:spPr bwMode="auto">
            <a:xfrm>
              <a:off x="3957109" y="1478774"/>
              <a:ext cx="47625" cy="698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62" name="Freeform 745"/>
            <p:cNvSpPr>
              <a:spLocks/>
            </p:cNvSpPr>
            <p:nvPr/>
          </p:nvSpPr>
          <p:spPr bwMode="auto">
            <a:xfrm>
              <a:off x="3985684" y="1459724"/>
              <a:ext cx="44450" cy="69850"/>
            </a:xfrm>
            <a:custGeom>
              <a:avLst/>
              <a:gdLst>
                <a:gd name="T0" fmla="*/ 0 w 28"/>
                <a:gd name="T1" fmla="*/ 0 h 44"/>
                <a:gd name="T2" fmla="*/ 28 w 28"/>
                <a:gd name="T3" fmla="*/ 44 h 44"/>
                <a:gd name="T4" fmla="*/ 0 w 28"/>
                <a:gd name="T5" fmla="*/ 0 h 44"/>
                <a:gd name="T6" fmla="*/ 0 60000 65536"/>
                <a:gd name="T7" fmla="*/ 0 60000 65536"/>
                <a:gd name="T8" fmla="*/ 0 60000 65536"/>
                <a:gd name="T9" fmla="*/ 0 w 28"/>
                <a:gd name="T10" fmla="*/ 0 h 44"/>
                <a:gd name="T11" fmla="*/ 28 w 28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44">
                  <a:moveTo>
                    <a:pt x="0" y="0"/>
                  </a:moveTo>
                  <a:lnTo>
                    <a:pt x="28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63" name="Line 746"/>
            <p:cNvSpPr>
              <a:spLocks noChangeShapeType="1"/>
            </p:cNvSpPr>
            <p:nvPr/>
          </p:nvSpPr>
          <p:spPr bwMode="auto">
            <a:xfrm>
              <a:off x="3985684" y="1459724"/>
              <a:ext cx="44450" cy="698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64" name="Freeform 747"/>
            <p:cNvSpPr>
              <a:spLocks/>
            </p:cNvSpPr>
            <p:nvPr/>
          </p:nvSpPr>
          <p:spPr bwMode="auto">
            <a:xfrm>
              <a:off x="4014259" y="1440674"/>
              <a:ext cx="44450" cy="69850"/>
            </a:xfrm>
            <a:custGeom>
              <a:avLst/>
              <a:gdLst>
                <a:gd name="T0" fmla="*/ 0 w 28"/>
                <a:gd name="T1" fmla="*/ 0 h 44"/>
                <a:gd name="T2" fmla="*/ 28 w 28"/>
                <a:gd name="T3" fmla="*/ 44 h 44"/>
                <a:gd name="T4" fmla="*/ 0 w 28"/>
                <a:gd name="T5" fmla="*/ 0 h 44"/>
                <a:gd name="T6" fmla="*/ 0 60000 65536"/>
                <a:gd name="T7" fmla="*/ 0 60000 65536"/>
                <a:gd name="T8" fmla="*/ 0 60000 65536"/>
                <a:gd name="T9" fmla="*/ 0 w 28"/>
                <a:gd name="T10" fmla="*/ 0 h 44"/>
                <a:gd name="T11" fmla="*/ 28 w 28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44">
                  <a:moveTo>
                    <a:pt x="0" y="0"/>
                  </a:moveTo>
                  <a:lnTo>
                    <a:pt x="28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65" name="Line 748"/>
            <p:cNvSpPr>
              <a:spLocks noChangeShapeType="1"/>
            </p:cNvSpPr>
            <p:nvPr/>
          </p:nvSpPr>
          <p:spPr bwMode="auto">
            <a:xfrm>
              <a:off x="4014259" y="1440674"/>
              <a:ext cx="44450" cy="698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66" name="Freeform 749"/>
            <p:cNvSpPr>
              <a:spLocks/>
            </p:cNvSpPr>
            <p:nvPr/>
          </p:nvSpPr>
          <p:spPr bwMode="auto">
            <a:xfrm>
              <a:off x="4039659" y="1421624"/>
              <a:ext cx="44450" cy="73025"/>
            </a:xfrm>
            <a:custGeom>
              <a:avLst/>
              <a:gdLst>
                <a:gd name="T0" fmla="*/ 0 w 28"/>
                <a:gd name="T1" fmla="*/ 0 h 46"/>
                <a:gd name="T2" fmla="*/ 28 w 28"/>
                <a:gd name="T3" fmla="*/ 46 h 46"/>
                <a:gd name="T4" fmla="*/ 0 w 28"/>
                <a:gd name="T5" fmla="*/ 0 h 46"/>
                <a:gd name="T6" fmla="*/ 0 60000 65536"/>
                <a:gd name="T7" fmla="*/ 0 60000 65536"/>
                <a:gd name="T8" fmla="*/ 0 60000 65536"/>
                <a:gd name="T9" fmla="*/ 0 w 28"/>
                <a:gd name="T10" fmla="*/ 0 h 46"/>
                <a:gd name="T11" fmla="*/ 28 w 28"/>
                <a:gd name="T12" fmla="*/ 46 h 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46">
                  <a:moveTo>
                    <a:pt x="0" y="0"/>
                  </a:moveTo>
                  <a:lnTo>
                    <a:pt x="28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67" name="Line 750"/>
            <p:cNvSpPr>
              <a:spLocks noChangeShapeType="1"/>
            </p:cNvSpPr>
            <p:nvPr/>
          </p:nvSpPr>
          <p:spPr bwMode="auto">
            <a:xfrm>
              <a:off x="4039659" y="1421624"/>
              <a:ext cx="44450" cy="730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68" name="Freeform 751"/>
            <p:cNvSpPr>
              <a:spLocks/>
            </p:cNvSpPr>
            <p:nvPr/>
          </p:nvSpPr>
          <p:spPr bwMode="auto">
            <a:xfrm>
              <a:off x="4058709" y="1380349"/>
              <a:ext cx="53975" cy="98425"/>
            </a:xfrm>
            <a:custGeom>
              <a:avLst/>
              <a:gdLst>
                <a:gd name="T0" fmla="*/ 0 w 34"/>
                <a:gd name="T1" fmla="*/ 0 h 62"/>
                <a:gd name="T2" fmla="*/ 34 w 34"/>
                <a:gd name="T3" fmla="*/ 62 h 62"/>
                <a:gd name="T4" fmla="*/ 0 w 34"/>
                <a:gd name="T5" fmla="*/ 0 h 62"/>
                <a:gd name="T6" fmla="*/ 0 60000 65536"/>
                <a:gd name="T7" fmla="*/ 0 60000 65536"/>
                <a:gd name="T8" fmla="*/ 0 60000 65536"/>
                <a:gd name="T9" fmla="*/ 0 w 34"/>
                <a:gd name="T10" fmla="*/ 0 h 62"/>
                <a:gd name="T11" fmla="*/ 34 w 34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62">
                  <a:moveTo>
                    <a:pt x="0" y="0"/>
                  </a:moveTo>
                  <a:lnTo>
                    <a:pt x="34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69" name="Line 752"/>
            <p:cNvSpPr>
              <a:spLocks noChangeShapeType="1"/>
            </p:cNvSpPr>
            <p:nvPr/>
          </p:nvSpPr>
          <p:spPr bwMode="auto">
            <a:xfrm>
              <a:off x="4058709" y="1380349"/>
              <a:ext cx="53975" cy="984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70" name="Freeform 753"/>
            <p:cNvSpPr>
              <a:spLocks/>
            </p:cNvSpPr>
            <p:nvPr/>
          </p:nvSpPr>
          <p:spPr bwMode="auto">
            <a:xfrm>
              <a:off x="4217459" y="1256524"/>
              <a:ext cx="47625" cy="149225"/>
            </a:xfrm>
            <a:custGeom>
              <a:avLst/>
              <a:gdLst>
                <a:gd name="T0" fmla="*/ 0 w 30"/>
                <a:gd name="T1" fmla="*/ 0 h 94"/>
                <a:gd name="T2" fmla="*/ 30 w 30"/>
                <a:gd name="T3" fmla="*/ 94 h 94"/>
                <a:gd name="T4" fmla="*/ 0 w 30"/>
                <a:gd name="T5" fmla="*/ 0 h 94"/>
                <a:gd name="T6" fmla="*/ 0 60000 65536"/>
                <a:gd name="T7" fmla="*/ 0 60000 65536"/>
                <a:gd name="T8" fmla="*/ 0 60000 65536"/>
                <a:gd name="T9" fmla="*/ 0 w 30"/>
                <a:gd name="T10" fmla="*/ 0 h 94"/>
                <a:gd name="T11" fmla="*/ 30 w 30"/>
                <a:gd name="T12" fmla="*/ 94 h 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94">
                  <a:moveTo>
                    <a:pt x="0" y="0"/>
                  </a:moveTo>
                  <a:lnTo>
                    <a:pt x="30" y="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71" name="Line 754"/>
            <p:cNvSpPr>
              <a:spLocks noChangeShapeType="1"/>
            </p:cNvSpPr>
            <p:nvPr/>
          </p:nvSpPr>
          <p:spPr bwMode="auto">
            <a:xfrm>
              <a:off x="4217459" y="1256524"/>
              <a:ext cx="47625" cy="1492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72" name="Freeform 755"/>
            <p:cNvSpPr>
              <a:spLocks/>
            </p:cNvSpPr>
            <p:nvPr/>
          </p:nvSpPr>
          <p:spPr bwMode="auto">
            <a:xfrm>
              <a:off x="4103159" y="1386699"/>
              <a:ext cx="38100" cy="73025"/>
            </a:xfrm>
            <a:custGeom>
              <a:avLst/>
              <a:gdLst>
                <a:gd name="T0" fmla="*/ 0 w 24"/>
                <a:gd name="T1" fmla="*/ 0 h 46"/>
                <a:gd name="T2" fmla="*/ 24 w 24"/>
                <a:gd name="T3" fmla="*/ 46 h 46"/>
                <a:gd name="T4" fmla="*/ 0 w 24"/>
                <a:gd name="T5" fmla="*/ 0 h 46"/>
                <a:gd name="T6" fmla="*/ 0 60000 65536"/>
                <a:gd name="T7" fmla="*/ 0 60000 65536"/>
                <a:gd name="T8" fmla="*/ 0 60000 65536"/>
                <a:gd name="T9" fmla="*/ 0 w 24"/>
                <a:gd name="T10" fmla="*/ 0 h 46"/>
                <a:gd name="T11" fmla="*/ 24 w 24"/>
                <a:gd name="T12" fmla="*/ 46 h 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46">
                  <a:moveTo>
                    <a:pt x="0" y="0"/>
                  </a:moveTo>
                  <a:lnTo>
                    <a:pt x="24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73" name="Line 756"/>
            <p:cNvSpPr>
              <a:spLocks noChangeShapeType="1"/>
            </p:cNvSpPr>
            <p:nvPr/>
          </p:nvSpPr>
          <p:spPr bwMode="auto">
            <a:xfrm>
              <a:off x="4103159" y="1386699"/>
              <a:ext cx="38100" cy="730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74" name="Freeform 757"/>
            <p:cNvSpPr>
              <a:spLocks/>
            </p:cNvSpPr>
            <p:nvPr/>
          </p:nvSpPr>
          <p:spPr bwMode="auto">
            <a:xfrm>
              <a:off x="4134909" y="1370824"/>
              <a:ext cx="34925" cy="76200"/>
            </a:xfrm>
            <a:custGeom>
              <a:avLst/>
              <a:gdLst>
                <a:gd name="T0" fmla="*/ 0 w 22"/>
                <a:gd name="T1" fmla="*/ 0 h 48"/>
                <a:gd name="T2" fmla="*/ 22 w 22"/>
                <a:gd name="T3" fmla="*/ 48 h 48"/>
                <a:gd name="T4" fmla="*/ 0 w 22"/>
                <a:gd name="T5" fmla="*/ 0 h 48"/>
                <a:gd name="T6" fmla="*/ 0 60000 65536"/>
                <a:gd name="T7" fmla="*/ 0 60000 65536"/>
                <a:gd name="T8" fmla="*/ 0 60000 65536"/>
                <a:gd name="T9" fmla="*/ 0 w 22"/>
                <a:gd name="T10" fmla="*/ 0 h 48"/>
                <a:gd name="T11" fmla="*/ 22 w 22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48">
                  <a:moveTo>
                    <a:pt x="0" y="0"/>
                  </a:moveTo>
                  <a:lnTo>
                    <a:pt x="22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75" name="Line 758"/>
            <p:cNvSpPr>
              <a:spLocks noChangeShapeType="1"/>
            </p:cNvSpPr>
            <p:nvPr/>
          </p:nvSpPr>
          <p:spPr bwMode="auto">
            <a:xfrm>
              <a:off x="4134909" y="1370824"/>
              <a:ext cx="34925" cy="762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76" name="Freeform 759"/>
            <p:cNvSpPr>
              <a:spLocks/>
            </p:cNvSpPr>
            <p:nvPr/>
          </p:nvSpPr>
          <p:spPr bwMode="auto">
            <a:xfrm>
              <a:off x="4166659" y="1354949"/>
              <a:ext cx="34925" cy="76200"/>
            </a:xfrm>
            <a:custGeom>
              <a:avLst/>
              <a:gdLst>
                <a:gd name="T0" fmla="*/ 0 w 22"/>
                <a:gd name="T1" fmla="*/ 0 h 48"/>
                <a:gd name="T2" fmla="*/ 22 w 22"/>
                <a:gd name="T3" fmla="*/ 48 h 48"/>
                <a:gd name="T4" fmla="*/ 0 w 22"/>
                <a:gd name="T5" fmla="*/ 0 h 48"/>
                <a:gd name="T6" fmla="*/ 0 60000 65536"/>
                <a:gd name="T7" fmla="*/ 0 60000 65536"/>
                <a:gd name="T8" fmla="*/ 0 60000 65536"/>
                <a:gd name="T9" fmla="*/ 0 w 22"/>
                <a:gd name="T10" fmla="*/ 0 h 48"/>
                <a:gd name="T11" fmla="*/ 22 w 22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48">
                  <a:moveTo>
                    <a:pt x="0" y="0"/>
                  </a:moveTo>
                  <a:lnTo>
                    <a:pt x="22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77" name="Line 760"/>
            <p:cNvSpPr>
              <a:spLocks noChangeShapeType="1"/>
            </p:cNvSpPr>
            <p:nvPr/>
          </p:nvSpPr>
          <p:spPr bwMode="auto">
            <a:xfrm>
              <a:off x="4166659" y="1354949"/>
              <a:ext cx="34925" cy="762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78" name="Freeform 761"/>
            <p:cNvSpPr>
              <a:spLocks/>
            </p:cNvSpPr>
            <p:nvPr/>
          </p:nvSpPr>
          <p:spPr bwMode="auto">
            <a:xfrm>
              <a:off x="4195234" y="1342249"/>
              <a:ext cx="31750" cy="76200"/>
            </a:xfrm>
            <a:custGeom>
              <a:avLst/>
              <a:gdLst>
                <a:gd name="T0" fmla="*/ 0 w 20"/>
                <a:gd name="T1" fmla="*/ 0 h 48"/>
                <a:gd name="T2" fmla="*/ 20 w 20"/>
                <a:gd name="T3" fmla="*/ 48 h 48"/>
                <a:gd name="T4" fmla="*/ 0 w 20"/>
                <a:gd name="T5" fmla="*/ 0 h 48"/>
                <a:gd name="T6" fmla="*/ 0 60000 65536"/>
                <a:gd name="T7" fmla="*/ 0 60000 65536"/>
                <a:gd name="T8" fmla="*/ 0 60000 65536"/>
                <a:gd name="T9" fmla="*/ 0 w 20"/>
                <a:gd name="T10" fmla="*/ 0 h 48"/>
                <a:gd name="T11" fmla="*/ 20 w 20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48">
                  <a:moveTo>
                    <a:pt x="0" y="0"/>
                  </a:moveTo>
                  <a:lnTo>
                    <a:pt x="2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79" name="Line 762"/>
            <p:cNvSpPr>
              <a:spLocks noChangeShapeType="1"/>
            </p:cNvSpPr>
            <p:nvPr/>
          </p:nvSpPr>
          <p:spPr bwMode="auto">
            <a:xfrm>
              <a:off x="4195234" y="1342249"/>
              <a:ext cx="31750" cy="762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80" name="Freeform 763"/>
            <p:cNvSpPr>
              <a:spLocks/>
            </p:cNvSpPr>
            <p:nvPr/>
          </p:nvSpPr>
          <p:spPr bwMode="auto">
            <a:xfrm>
              <a:off x="4274609" y="1313674"/>
              <a:ext cx="22225" cy="79375"/>
            </a:xfrm>
            <a:custGeom>
              <a:avLst/>
              <a:gdLst>
                <a:gd name="T0" fmla="*/ 0 w 14"/>
                <a:gd name="T1" fmla="*/ 0 h 50"/>
                <a:gd name="T2" fmla="*/ 14 w 14"/>
                <a:gd name="T3" fmla="*/ 50 h 50"/>
                <a:gd name="T4" fmla="*/ 0 w 14"/>
                <a:gd name="T5" fmla="*/ 0 h 50"/>
                <a:gd name="T6" fmla="*/ 0 60000 65536"/>
                <a:gd name="T7" fmla="*/ 0 60000 65536"/>
                <a:gd name="T8" fmla="*/ 0 60000 65536"/>
                <a:gd name="T9" fmla="*/ 0 w 14"/>
                <a:gd name="T10" fmla="*/ 0 h 50"/>
                <a:gd name="T11" fmla="*/ 14 w 14"/>
                <a:gd name="T12" fmla="*/ 50 h 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50">
                  <a:moveTo>
                    <a:pt x="0" y="0"/>
                  </a:moveTo>
                  <a:lnTo>
                    <a:pt x="14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81" name="Line 764"/>
            <p:cNvSpPr>
              <a:spLocks noChangeShapeType="1"/>
            </p:cNvSpPr>
            <p:nvPr/>
          </p:nvSpPr>
          <p:spPr bwMode="auto">
            <a:xfrm>
              <a:off x="4274609" y="1313674"/>
              <a:ext cx="22225" cy="793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82" name="Freeform 765"/>
            <p:cNvSpPr>
              <a:spLocks/>
            </p:cNvSpPr>
            <p:nvPr/>
          </p:nvSpPr>
          <p:spPr bwMode="auto">
            <a:xfrm>
              <a:off x="4306359" y="1304149"/>
              <a:ext cx="19050" cy="82550"/>
            </a:xfrm>
            <a:custGeom>
              <a:avLst/>
              <a:gdLst>
                <a:gd name="T0" fmla="*/ 0 w 12"/>
                <a:gd name="T1" fmla="*/ 0 h 52"/>
                <a:gd name="T2" fmla="*/ 12 w 12"/>
                <a:gd name="T3" fmla="*/ 52 h 52"/>
                <a:gd name="T4" fmla="*/ 0 w 12"/>
                <a:gd name="T5" fmla="*/ 0 h 52"/>
                <a:gd name="T6" fmla="*/ 0 60000 65536"/>
                <a:gd name="T7" fmla="*/ 0 60000 65536"/>
                <a:gd name="T8" fmla="*/ 0 60000 65536"/>
                <a:gd name="T9" fmla="*/ 0 w 12"/>
                <a:gd name="T10" fmla="*/ 0 h 52"/>
                <a:gd name="T11" fmla="*/ 12 w 12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" h="52">
                  <a:moveTo>
                    <a:pt x="0" y="0"/>
                  </a:moveTo>
                  <a:lnTo>
                    <a:pt x="12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83" name="Line 766"/>
            <p:cNvSpPr>
              <a:spLocks noChangeShapeType="1"/>
            </p:cNvSpPr>
            <p:nvPr/>
          </p:nvSpPr>
          <p:spPr bwMode="auto">
            <a:xfrm>
              <a:off x="4306359" y="1304149"/>
              <a:ext cx="19050" cy="825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84" name="Freeform 767"/>
            <p:cNvSpPr>
              <a:spLocks/>
            </p:cNvSpPr>
            <p:nvPr/>
          </p:nvSpPr>
          <p:spPr bwMode="auto">
            <a:xfrm>
              <a:off x="4341284" y="1294624"/>
              <a:ext cx="19050" cy="82550"/>
            </a:xfrm>
            <a:custGeom>
              <a:avLst/>
              <a:gdLst>
                <a:gd name="T0" fmla="*/ 0 w 12"/>
                <a:gd name="T1" fmla="*/ 0 h 52"/>
                <a:gd name="T2" fmla="*/ 12 w 12"/>
                <a:gd name="T3" fmla="*/ 52 h 52"/>
                <a:gd name="T4" fmla="*/ 0 w 12"/>
                <a:gd name="T5" fmla="*/ 0 h 52"/>
                <a:gd name="T6" fmla="*/ 0 60000 65536"/>
                <a:gd name="T7" fmla="*/ 0 60000 65536"/>
                <a:gd name="T8" fmla="*/ 0 60000 65536"/>
                <a:gd name="T9" fmla="*/ 0 w 12"/>
                <a:gd name="T10" fmla="*/ 0 h 52"/>
                <a:gd name="T11" fmla="*/ 12 w 12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" h="52">
                  <a:moveTo>
                    <a:pt x="0" y="0"/>
                  </a:moveTo>
                  <a:lnTo>
                    <a:pt x="12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85" name="Line 768"/>
            <p:cNvSpPr>
              <a:spLocks noChangeShapeType="1"/>
            </p:cNvSpPr>
            <p:nvPr/>
          </p:nvSpPr>
          <p:spPr bwMode="auto">
            <a:xfrm>
              <a:off x="4341284" y="1294624"/>
              <a:ext cx="19050" cy="825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86" name="Freeform 769"/>
            <p:cNvSpPr>
              <a:spLocks/>
            </p:cNvSpPr>
            <p:nvPr/>
          </p:nvSpPr>
          <p:spPr bwMode="auto">
            <a:xfrm>
              <a:off x="4373034" y="1288274"/>
              <a:ext cx="15875" cy="82550"/>
            </a:xfrm>
            <a:custGeom>
              <a:avLst/>
              <a:gdLst>
                <a:gd name="T0" fmla="*/ 0 w 10"/>
                <a:gd name="T1" fmla="*/ 0 h 52"/>
                <a:gd name="T2" fmla="*/ 10 w 10"/>
                <a:gd name="T3" fmla="*/ 52 h 52"/>
                <a:gd name="T4" fmla="*/ 0 w 10"/>
                <a:gd name="T5" fmla="*/ 0 h 52"/>
                <a:gd name="T6" fmla="*/ 0 60000 65536"/>
                <a:gd name="T7" fmla="*/ 0 60000 65536"/>
                <a:gd name="T8" fmla="*/ 0 60000 65536"/>
                <a:gd name="T9" fmla="*/ 0 w 10"/>
                <a:gd name="T10" fmla="*/ 0 h 52"/>
                <a:gd name="T11" fmla="*/ 10 w 10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52">
                  <a:moveTo>
                    <a:pt x="0" y="0"/>
                  </a:moveTo>
                  <a:lnTo>
                    <a:pt x="10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87" name="Line 770"/>
            <p:cNvSpPr>
              <a:spLocks noChangeShapeType="1"/>
            </p:cNvSpPr>
            <p:nvPr/>
          </p:nvSpPr>
          <p:spPr bwMode="auto">
            <a:xfrm>
              <a:off x="4373034" y="1288274"/>
              <a:ext cx="15875" cy="825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88" name="Freeform 771"/>
            <p:cNvSpPr>
              <a:spLocks/>
            </p:cNvSpPr>
            <p:nvPr/>
          </p:nvSpPr>
          <p:spPr bwMode="auto">
            <a:xfrm>
              <a:off x="4404784" y="1253349"/>
              <a:ext cx="15875" cy="111125"/>
            </a:xfrm>
            <a:custGeom>
              <a:avLst/>
              <a:gdLst>
                <a:gd name="T0" fmla="*/ 0 w 10"/>
                <a:gd name="T1" fmla="*/ 0 h 70"/>
                <a:gd name="T2" fmla="*/ 10 w 10"/>
                <a:gd name="T3" fmla="*/ 70 h 70"/>
                <a:gd name="T4" fmla="*/ 0 w 10"/>
                <a:gd name="T5" fmla="*/ 0 h 70"/>
                <a:gd name="T6" fmla="*/ 0 60000 65536"/>
                <a:gd name="T7" fmla="*/ 0 60000 65536"/>
                <a:gd name="T8" fmla="*/ 0 60000 65536"/>
                <a:gd name="T9" fmla="*/ 0 w 10"/>
                <a:gd name="T10" fmla="*/ 0 h 70"/>
                <a:gd name="T11" fmla="*/ 10 w 10"/>
                <a:gd name="T12" fmla="*/ 70 h 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70">
                  <a:moveTo>
                    <a:pt x="0" y="0"/>
                  </a:moveTo>
                  <a:lnTo>
                    <a:pt x="10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89" name="Line 772"/>
            <p:cNvSpPr>
              <a:spLocks noChangeShapeType="1"/>
            </p:cNvSpPr>
            <p:nvPr/>
          </p:nvSpPr>
          <p:spPr bwMode="auto">
            <a:xfrm>
              <a:off x="4404784" y="1253349"/>
              <a:ext cx="15875" cy="1111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90" name="Freeform 773"/>
            <p:cNvSpPr>
              <a:spLocks/>
            </p:cNvSpPr>
            <p:nvPr/>
          </p:nvSpPr>
          <p:spPr bwMode="auto">
            <a:xfrm>
              <a:off x="4582584" y="1129524"/>
              <a:ext cx="1588" cy="219075"/>
            </a:xfrm>
            <a:custGeom>
              <a:avLst/>
              <a:gdLst>
                <a:gd name="T0" fmla="*/ 0 w 1588"/>
                <a:gd name="T1" fmla="*/ 0 h 138"/>
                <a:gd name="T2" fmla="*/ 0 w 1588"/>
                <a:gd name="T3" fmla="*/ 138 h 138"/>
                <a:gd name="T4" fmla="*/ 0 w 1588"/>
                <a:gd name="T5" fmla="*/ 0 h 138"/>
                <a:gd name="T6" fmla="*/ 0 60000 65536"/>
                <a:gd name="T7" fmla="*/ 0 60000 65536"/>
                <a:gd name="T8" fmla="*/ 0 60000 65536"/>
                <a:gd name="T9" fmla="*/ 0 w 1588"/>
                <a:gd name="T10" fmla="*/ 0 h 138"/>
                <a:gd name="T11" fmla="*/ 1588 w 1588"/>
                <a:gd name="T12" fmla="*/ 138 h 1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138">
                  <a:moveTo>
                    <a:pt x="0" y="0"/>
                  </a:moveTo>
                  <a:lnTo>
                    <a:pt x="0" y="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91" name="Line 774"/>
            <p:cNvSpPr>
              <a:spLocks noChangeShapeType="1"/>
            </p:cNvSpPr>
            <p:nvPr/>
          </p:nvSpPr>
          <p:spPr bwMode="auto">
            <a:xfrm>
              <a:off x="4582584" y="1129524"/>
              <a:ext cx="1588" cy="2190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92" name="Freeform 775"/>
            <p:cNvSpPr>
              <a:spLocks/>
            </p:cNvSpPr>
            <p:nvPr/>
          </p:nvSpPr>
          <p:spPr bwMode="auto">
            <a:xfrm>
              <a:off x="4446059" y="1275574"/>
              <a:ext cx="9525" cy="82550"/>
            </a:xfrm>
            <a:custGeom>
              <a:avLst/>
              <a:gdLst>
                <a:gd name="T0" fmla="*/ 0 w 6"/>
                <a:gd name="T1" fmla="*/ 0 h 52"/>
                <a:gd name="T2" fmla="*/ 6 w 6"/>
                <a:gd name="T3" fmla="*/ 52 h 52"/>
                <a:gd name="T4" fmla="*/ 0 w 6"/>
                <a:gd name="T5" fmla="*/ 0 h 52"/>
                <a:gd name="T6" fmla="*/ 0 60000 65536"/>
                <a:gd name="T7" fmla="*/ 0 60000 65536"/>
                <a:gd name="T8" fmla="*/ 0 60000 65536"/>
                <a:gd name="T9" fmla="*/ 0 w 6"/>
                <a:gd name="T10" fmla="*/ 0 h 52"/>
                <a:gd name="T11" fmla="*/ 6 w 6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52">
                  <a:moveTo>
                    <a:pt x="0" y="0"/>
                  </a:moveTo>
                  <a:lnTo>
                    <a:pt x="6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93" name="Line 776"/>
            <p:cNvSpPr>
              <a:spLocks noChangeShapeType="1"/>
            </p:cNvSpPr>
            <p:nvPr/>
          </p:nvSpPr>
          <p:spPr bwMode="auto">
            <a:xfrm>
              <a:off x="4446059" y="1275574"/>
              <a:ext cx="9525" cy="825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94" name="Freeform 777"/>
            <p:cNvSpPr>
              <a:spLocks/>
            </p:cNvSpPr>
            <p:nvPr/>
          </p:nvSpPr>
          <p:spPr bwMode="auto">
            <a:xfrm>
              <a:off x="4480984" y="1269224"/>
              <a:ext cx="6350" cy="85725"/>
            </a:xfrm>
            <a:custGeom>
              <a:avLst/>
              <a:gdLst>
                <a:gd name="T0" fmla="*/ 0 w 4"/>
                <a:gd name="T1" fmla="*/ 0 h 54"/>
                <a:gd name="T2" fmla="*/ 4 w 4"/>
                <a:gd name="T3" fmla="*/ 54 h 54"/>
                <a:gd name="T4" fmla="*/ 0 w 4"/>
                <a:gd name="T5" fmla="*/ 0 h 54"/>
                <a:gd name="T6" fmla="*/ 0 60000 65536"/>
                <a:gd name="T7" fmla="*/ 0 60000 65536"/>
                <a:gd name="T8" fmla="*/ 0 60000 65536"/>
                <a:gd name="T9" fmla="*/ 0 w 4"/>
                <a:gd name="T10" fmla="*/ 0 h 54"/>
                <a:gd name="T11" fmla="*/ 4 w 4"/>
                <a:gd name="T12" fmla="*/ 54 h 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54">
                  <a:moveTo>
                    <a:pt x="0" y="0"/>
                  </a:moveTo>
                  <a:lnTo>
                    <a:pt x="4" y="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95" name="Line 778"/>
            <p:cNvSpPr>
              <a:spLocks noChangeShapeType="1"/>
            </p:cNvSpPr>
            <p:nvPr/>
          </p:nvSpPr>
          <p:spPr bwMode="auto">
            <a:xfrm>
              <a:off x="4480984" y="1269224"/>
              <a:ext cx="6350" cy="857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96" name="Freeform 779"/>
            <p:cNvSpPr>
              <a:spLocks/>
            </p:cNvSpPr>
            <p:nvPr/>
          </p:nvSpPr>
          <p:spPr bwMode="auto">
            <a:xfrm>
              <a:off x="4515909" y="1266049"/>
              <a:ext cx="3175" cy="85725"/>
            </a:xfrm>
            <a:custGeom>
              <a:avLst/>
              <a:gdLst>
                <a:gd name="T0" fmla="*/ 0 w 2"/>
                <a:gd name="T1" fmla="*/ 0 h 54"/>
                <a:gd name="T2" fmla="*/ 2 w 2"/>
                <a:gd name="T3" fmla="*/ 54 h 54"/>
                <a:gd name="T4" fmla="*/ 0 w 2"/>
                <a:gd name="T5" fmla="*/ 0 h 54"/>
                <a:gd name="T6" fmla="*/ 0 60000 65536"/>
                <a:gd name="T7" fmla="*/ 0 60000 65536"/>
                <a:gd name="T8" fmla="*/ 0 60000 65536"/>
                <a:gd name="T9" fmla="*/ 0 w 2"/>
                <a:gd name="T10" fmla="*/ 0 h 54"/>
                <a:gd name="T11" fmla="*/ 2 w 2"/>
                <a:gd name="T12" fmla="*/ 54 h 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54">
                  <a:moveTo>
                    <a:pt x="0" y="0"/>
                  </a:moveTo>
                  <a:lnTo>
                    <a:pt x="2" y="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97" name="Line 780"/>
            <p:cNvSpPr>
              <a:spLocks noChangeShapeType="1"/>
            </p:cNvSpPr>
            <p:nvPr/>
          </p:nvSpPr>
          <p:spPr bwMode="auto">
            <a:xfrm>
              <a:off x="4515909" y="1266049"/>
              <a:ext cx="3175" cy="857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98" name="Freeform 781"/>
            <p:cNvSpPr>
              <a:spLocks/>
            </p:cNvSpPr>
            <p:nvPr/>
          </p:nvSpPr>
          <p:spPr bwMode="auto">
            <a:xfrm>
              <a:off x="4547659" y="1266049"/>
              <a:ext cx="3175" cy="82550"/>
            </a:xfrm>
            <a:custGeom>
              <a:avLst/>
              <a:gdLst>
                <a:gd name="T0" fmla="*/ 0 w 2"/>
                <a:gd name="T1" fmla="*/ 0 h 52"/>
                <a:gd name="T2" fmla="*/ 2 w 2"/>
                <a:gd name="T3" fmla="*/ 52 h 52"/>
                <a:gd name="T4" fmla="*/ 0 w 2"/>
                <a:gd name="T5" fmla="*/ 0 h 52"/>
                <a:gd name="T6" fmla="*/ 0 60000 65536"/>
                <a:gd name="T7" fmla="*/ 0 60000 65536"/>
                <a:gd name="T8" fmla="*/ 0 60000 65536"/>
                <a:gd name="T9" fmla="*/ 0 w 2"/>
                <a:gd name="T10" fmla="*/ 0 h 52"/>
                <a:gd name="T11" fmla="*/ 2 w 2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52">
                  <a:moveTo>
                    <a:pt x="0" y="0"/>
                  </a:moveTo>
                  <a:lnTo>
                    <a:pt x="2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99" name="Line 782"/>
            <p:cNvSpPr>
              <a:spLocks noChangeShapeType="1"/>
            </p:cNvSpPr>
            <p:nvPr/>
          </p:nvSpPr>
          <p:spPr bwMode="auto">
            <a:xfrm>
              <a:off x="4547659" y="1266049"/>
              <a:ext cx="3175" cy="825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00" name="Freeform 783"/>
            <p:cNvSpPr>
              <a:spLocks/>
            </p:cNvSpPr>
            <p:nvPr/>
          </p:nvSpPr>
          <p:spPr bwMode="auto">
            <a:xfrm>
              <a:off x="4614334" y="1262874"/>
              <a:ext cx="6350" cy="85725"/>
            </a:xfrm>
            <a:custGeom>
              <a:avLst/>
              <a:gdLst>
                <a:gd name="T0" fmla="*/ 4 w 4"/>
                <a:gd name="T1" fmla="*/ 0 h 54"/>
                <a:gd name="T2" fmla="*/ 0 w 4"/>
                <a:gd name="T3" fmla="*/ 54 h 54"/>
                <a:gd name="T4" fmla="*/ 4 w 4"/>
                <a:gd name="T5" fmla="*/ 0 h 54"/>
                <a:gd name="T6" fmla="*/ 0 60000 65536"/>
                <a:gd name="T7" fmla="*/ 0 60000 65536"/>
                <a:gd name="T8" fmla="*/ 0 60000 65536"/>
                <a:gd name="T9" fmla="*/ 0 w 4"/>
                <a:gd name="T10" fmla="*/ 0 h 54"/>
                <a:gd name="T11" fmla="*/ 4 w 4"/>
                <a:gd name="T12" fmla="*/ 54 h 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54">
                  <a:moveTo>
                    <a:pt x="4" y="0"/>
                  </a:moveTo>
                  <a:lnTo>
                    <a:pt x="0" y="5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01" name="Line 784"/>
            <p:cNvSpPr>
              <a:spLocks noChangeShapeType="1"/>
            </p:cNvSpPr>
            <p:nvPr/>
          </p:nvSpPr>
          <p:spPr bwMode="auto">
            <a:xfrm flipH="1">
              <a:off x="4614334" y="1262874"/>
              <a:ext cx="6350" cy="857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02" name="Freeform 785"/>
            <p:cNvSpPr>
              <a:spLocks/>
            </p:cNvSpPr>
            <p:nvPr/>
          </p:nvSpPr>
          <p:spPr bwMode="auto">
            <a:xfrm>
              <a:off x="4646084" y="1266049"/>
              <a:ext cx="9525" cy="82550"/>
            </a:xfrm>
            <a:custGeom>
              <a:avLst/>
              <a:gdLst>
                <a:gd name="T0" fmla="*/ 6 w 6"/>
                <a:gd name="T1" fmla="*/ 0 h 52"/>
                <a:gd name="T2" fmla="*/ 0 w 6"/>
                <a:gd name="T3" fmla="*/ 52 h 52"/>
                <a:gd name="T4" fmla="*/ 6 w 6"/>
                <a:gd name="T5" fmla="*/ 0 h 52"/>
                <a:gd name="T6" fmla="*/ 0 60000 65536"/>
                <a:gd name="T7" fmla="*/ 0 60000 65536"/>
                <a:gd name="T8" fmla="*/ 0 60000 65536"/>
                <a:gd name="T9" fmla="*/ 0 w 6"/>
                <a:gd name="T10" fmla="*/ 0 h 52"/>
                <a:gd name="T11" fmla="*/ 6 w 6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52">
                  <a:moveTo>
                    <a:pt x="6" y="0"/>
                  </a:moveTo>
                  <a:lnTo>
                    <a:pt x="0" y="5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03" name="Line 786"/>
            <p:cNvSpPr>
              <a:spLocks noChangeShapeType="1"/>
            </p:cNvSpPr>
            <p:nvPr/>
          </p:nvSpPr>
          <p:spPr bwMode="auto">
            <a:xfrm flipH="1">
              <a:off x="4646084" y="1266049"/>
              <a:ext cx="9525" cy="825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04" name="Freeform 787"/>
            <p:cNvSpPr>
              <a:spLocks/>
            </p:cNvSpPr>
            <p:nvPr/>
          </p:nvSpPr>
          <p:spPr bwMode="auto">
            <a:xfrm>
              <a:off x="4681009" y="1269224"/>
              <a:ext cx="9525" cy="85725"/>
            </a:xfrm>
            <a:custGeom>
              <a:avLst/>
              <a:gdLst>
                <a:gd name="T0" fmla="*/ 6 w 6"/>
                <a:gd name="T1" fmla="*/ 0 h 54"/>
                <a:gd name="T2" fmla="*/ 0 w 6"/>
                <a:gd name="T3" fmla="*/ 54 h 54"/>
                <a:gd name="T4" fmla="*/ 6 w 6"/>
                <a:gd name="T5" fmla="*/ 0 h 54"/>
                <a:gd name="T6" fmla="*/ 0 60000 65536"/>
                <a:gd name="T7" fmla="*/ 0 60000 65536"/>
                <a:gd name="T8" fmla="*/ 0 60000 65536"/>
                <a:gd name="T9" fmla="*/ 0 w 6"/>
                <a:gd name="T10" fmla="*/ 0 h 54"/>
                <a:gd name="T11" fmla="*/ 6 w 6"/>
                <a:gd name="T12" fmla="*/ 54 h 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54">
                  <a:moveTo>
                    <a:pt x="6" y="0"/>
                  </a:moveTo>
                  <a:lnTo>
                    <a:pt x="0" y="5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05" name="Line 788"/>
            <p:cNvSpPr>
              <a:spLocks noChangeShapeType="1"/>
            </p:cNvSpPr>
            <p:nvPr/>
          </p:nvSpPr>
          <p:spPr bwMode="auto">
            <a:xfrm flipH="1">
              <a:off x="4681009" y="1269224"/>
              <a:ext cx="9525" cy="857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06" name="Freeform 789"/>
            <p:cNvSpPr>
              <a:spLocks/>
            </p:cNvSpPr>
            <p:nvPr/>
          </p:nvSpPr>
          <p:spPr bwMode="auto">
            <a:xfrm>
              <a:off x="4712759" y="1272399"/>
              <a:ext cx="15875" cy="82550"/>
            </a:xfrm>
            <a:custGeom>
              <a:avLst/>
              <a:gdLst>
                <a:gd name="T0" fmla="*/ 10 w 10"/>
                <a:gd name="T1" fmla="*/ 0 h 52"/>
                <a:gd name="T2" fmla="*/ 0 w 10"/>
                <a:gd name="T3" fmla="*/ 52 h 52"/>
                <a:gd name="T4" fmla="*/ 10 w 10"/>
                <a:gd name="T5" fmla="*/ 0 h 52"/>
                <a:gd name="T6" fmla="*/ 0 60000 65536"/>
                <a:gd name="T7" fmla="*/ 0 60000 65536"/>
                <a:gd name="T8" fmla="*/ 0 60000 65536"/>
                <a:gd name="T9" fmla="*/ 0 w 10"/>
                <a:gd name="T10" fmla="*/ 0 h 52"/>
                <a:gd name="T11" fmla="*/ 10 w 10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52">
                  <a:moveTo>
                    <a:pt x="10" y="0"/>
                  </a:moveTo>
                  <a:lnTo>
                    <a:pt x="0" y="5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07" name="Line 790"/>
            <p:cNvSpPr>
              <a:spLocks noChangeShapeType="1"/>
            </p:cNvSpPr>
            <p:nvPr/>
          </p:nvSpPr>
          <p:spPr bwMode="auto">
            <a:xfrm flipH="1">
              <a:off x="4712759" y="1272399"/>
              <a:ext cx="15875" cy="825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08" name="Freeform 791"/>
            <p:cNvSpPr>
              <a:spLocks/>
            </p:cNvSpPr>
            <p:nvPr/>
          </p:nvSpPr>
          <p:spPr bwMode="auto">
            <a:xfrm>
              <a:off x="4754034" y="1253349"/>
              <a:ext cx="22225" cy="111125"/>
            </a:xfrm>
            <a:custGeom>
              <a:avLst/>
              <a:gdLst>
                <a:gd name="T0" fmla="*/ 14 w 14"/>
                <a:gd name="T1" fmla="*/ 0 h 70"/>
                <a:gd name="T2" fmla="*/ 0 w 14"/>
                <a:gd name="T3" fmla="*/ 70 h 70"/>
                <a:gd name="T4" fmla="*/ 14 w 14"/>
                <a:gd name="T5" fmla="*/ 0 h 70"/>
                <a:gd name="T6" fmla="*/ 0 60000 65536"/>
                <a:gd name="T7" fmla="*/ 0 60000 65536"/>
                <a:gd name="T8" fmla="*/ 0 60000 65536"/>
                <a:gd name="T9" fmla="*/ 0 w 14"/>
                <a:gd name="T10" fmla="*/ 0 h 70"/>
                <a:gd name="T11" fmla="*/ 14 w 14"/>
                <a:gd name="T12" fmla="*/ 70 h 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70">
                  <a:moveTo>
                    <a:pt x="14" y="0"/>
                  </a:moveTo>
                  <a:lnTo>
                    <a:pt x="0" y="7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09" name="Line 792"/>
            <p:cNvSpPr>
              <a:spLocks noChangeShapeType="1"/>
            </p:cNvSpPr>
            <p:nvPr/>
          </p:nvSpPr>
          <p:spPr bwMode="auto">
            <a:xfrm flipH="1">
              <a:off x="4754034" y="1253349"/>
              <a:ext cx="22225" cy="1111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10" name="Freeform 793"/>
            <p:cNvSpPr>
              <a:spLocks/>
            </p:cNvSpPr>
            <p:nvPr/>
          </p:nvSpPr>
          <p:spPr bwMode="auto">
            <a:xfrm>
              <a:off x="4909609" y="1259699"/>
              <a:ext cx="60325" cy="146050"/>
            </a:xfrm>
            <a:custGeom>
              <a:avLst/>
              <a:gdLst>
                <a:gd name="T0" fmla="*/ 38 w 38"/>
                <a:gd name="T1" fmla="*/ 0 h 92"/>
                <a:gd name="T2" fmla="*/ 0 w 38"/>
                <a:gd name="T3" fmla="*/ 92 h 92"/>
                <a:gd name="T4" fmla="*/ 38 w 38"/>
                <a:gd name="T5" fmla="*/ 0 h 92"/>
                <a:gd name="T6" fmla="*/ 0 60000 65536"/>
                <a:gd name="T7" fmla="*/ 0 60000 65536"/>
                <a:gd name="T8" fmla="*/ 0 60000 65536"/>
                <a:gd name="T9" fmla="*/ 0 w 38"/>
                <a:gd name="T10" fmla="*/ 0 h 92"/>
                <a:gd name="T11" fmla="*/ 38 w 38"/>
                <a:gd name="T12" fmla="*/ 92 h 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92">
                  <a:moveTo>
                    <a:pt x="38" y="0"/>
                  </a:moveTo>
                  <a:lnTo>
                    <a:pt x="0" y="9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11" name="Line 794"/>
            <p:cNvSpPr>
              <a:spLocks noChangeShapeType="1"/>
            </p:cNvSpPr>
            <p:nvPr/>
          </p:nvSpPr>
          <p:spPr bwMode="auto">
            <a:xfrm flipH="1">
              <a:off x="4909609" y="1259699"/>
              <a:ext cx="60325" cy="1460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12" name="Freeform 795"/>
            <p:cNvSpPr>
              <a:spLocks/>
            </p:cNvSpPr>
            <p:nvPr/>
          </p:nvSpPr>
          <p:spPr bwMode="auto">
            <a:xfrm>
              <a:off x="4785784" y="1285099"/>
              <a:ext cx="19050" cy="82550"/>
            </a:xfrm>
            <a:custGeom>
              <a:avLst/>
              <a:gdLst>
                <a:gd name="T0" fmla="*/ 12 w 12"/>
                <a:gd name="T1" fmla="*/ 0 h 52"/>
                <a:gd name="T2" fmla="*/ 0 w 12"/>
                <a:gd name="T3" fmla="*/ 52 h 52"/>
                <a:gd name="T4" fmla="*/ 12 w 12"/>
                <a:gd name="T5" fmla="*/ 0 h 52"/>
                <a:gd name="T6" fmla="*/ 0 60000 65536"/>
                <a:gd name="T7" fmla="*/ 0 60000 65536"/>
                <a:gd name="T8" fmla="*/ 0 60000 65536"/>
                <a:gd name="T9" fmla="*/ 0 w 12"/>
                <a:gd name="T10" fmla="*/ 0 h 52"/>
                <a:gd name="T11" fmla="*/ 12 w 12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" h="52">
                  <a:moveTo>
                    <a:pt x="12" y="0"/>
                  </a:moveTo>
                  <a:lnTo>
                    <a:pt x="0" y="5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13" name="Line 796"/>
            <p:cNvSpPr>
              <a:spLocks noChangeShapeType="1"/>
            </p:cNvSpPr>
            <p:nvPr/>
          </p:nvSpPr>
          <p:spPr bwMode="auto">
            <a:xfrm flipH="1">
              <a:off x="4785784" y="1285099"/>
              <a:ext cx="19050" cy="825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14" name="Freeform 797"/>
            <p:cNvSpPr>
              <a:spLocks/>
            </p:cNvSpPr>
            <p:nvPr/>
          </p:nvSpPr>
          <p:spPr bwMode="auto">
            <a:xfrm>
              <a:off x="4817534" y="1297799"/>
              <a:ext cx="22225" cy="79375"/>
            </a:xfrm>
            <a:custGeom>
              <a:avLst/>
              <a:gdLst>
                <a:gd name="T0" fmla="*/ 14 w 14"/>
                <a:gd name="T1" fmla="*/ 0 h 50"/>
                <a:gd name="T2" fmla="*/ 0 w 14"/>
                <a:gd name="T3" fmla="*/ 50 h 50"/>
                <a:gd name="T4" fmla="*/ 14 w 14"/>
                <a:gd name="T5" fmla="*/ 0 h 50"/>
                <a:gd name="T6" fmla="*/ 0 60000 65536"/>
                <a:gd name="T7" fmla="*/ 0 60000 65536"/>
                <a:gd name="T8" fmla="*/ 0 60000 65536"/>
                <a:gd name="T9" fmla="*/ 0 w 14"/>
                <a:gd name="T10" fmla="*/ 0 h 50"/>
                <a:gd name="T11" fmla="*/ 14 w 14"/>
                <a:gd name="T12" fmla="*/ 50 h 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50">
                  <a:moveTo>
                    <a:pt x="14" y="0"/>
                  </a:moveTo>
                  <a:lnTo>
                    <a:pt x="0" y="5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15" name="Line 798"/>
            <p:cNvSpPr>
              <a:spLocks noChangeShapeType="1"/>
            </p:cNvSpPr>
            <p:nvPr/>
          </p:nvSpPr>
          <p:spPr bwMode="auto">
            <a:xfrm flipH="1">
              <a:off x="4817534" y="1297799"/>
              <a:ext cx="22225" cy="793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16" name="Freeform 799"/>
            <p:cNvSpPr>
              <a:spLocks/>
            </p:cNvSpPr>
            <p:nvPr/>
          </p:nvSpPr>
          <p:spPr bwMode="auto">
            <a:xfrm>
              <a:off x="4852459" y="1304149"/>
              <a:ext cx="22225" cy="79375"/>
            </a:xfrm>
            <a:custGeom>
              <a:avLst/>
              <a:gdLst>
                <a:gd name="T0" fmla="*/ 14 w 14"/>
                <a:gd name="T1" fmla="*/ 0 h 50"/>
                <a:gd name="T2" fmla="*/ 0 w 14"/>
                <a:gd name="T3" fmla="*/ 50 h 50"/>
                <a:gd name="T4" fmla="*/ 14 w 14"/>
                <a:gd name="T5" fmla="*/ 0 h 50"/>
                <a:gd name="T6" fmla="*/ 0 60000 65536"/>
                <a:gd name="T7" fmla="*/ 0 60000 65536"/>
                <a:gd name="T8" fmla="*/ 0 60000 65536"/>
                <a:gd name="T9" fmla="*/ 0 w 14"/>
                <a:gd name="T10" fmla="*/ 0 h 50"/>
                <a:gd name="T11" fmla="*/ 14 w 14"/>
                <a:gd name="T12" fmla="*/ 50 h 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50">
                  <a:moveTo>
                    <a:pt x="14" y="0"/>
                  </a:moveTo>
                  <a:lnTo>
                    <a:pt x="0" y="5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17" name="Line 800"/>
            <p:cNvSpPr>
              <a:spLocks noChangeShapeType="1"/>
            </p:cNvSpPr>
            <p:nvPr/>
          </p:nvSpPr>
          <p:spPr bwMode="auto">
            <a:xfrm flipH="1">
              <a:off x="4852459" y="1304149"/>
              <a:ext cx="22225" cy="793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18" name="Freeform 801"/>
            <p:cNvSpPr>
              <a:spLocks/>
            </p:cNvSpPr>
            <p:nvPr/>
          </p:nvSpPr>
          <p:spPr bwMode="auto">
            <a:xfrm>
              <a:off x="4884209" y="1313674"/>
              <a:ext cx="25400" cy="79375"/>
            </a:xfrm>
            <a:custGeom>
              <a:avLst/>
              <a:gdLst>
                <a:gd name="T0" fmla="*/ 16 w 16"/>
                <a:gd name="T1" fmla="*/ 0 h 50"/>
                <a:gd name="T2" fmla="*/ 0 w 16"/>
                <a:gd name="T3" fmla="*/ 50 h 50"/>
                <a:gd name="T4" fmla="*/ 16 w 16"/>
                <a:gd name="T5" fmla="*/ 0 h 50"/>
                <a:gd name="T6" fmla="*/ 0 60000 65536"/>
                <a:gd name="T7" fmla="*/ 0 60000 65536"/>
                <a:gd name="T8" fmla="*/ 0 60000 65536"/>
                <a:gd name="T9" fmla="*/ 0 w 16"/>
                <a:gd name="T10" fmla="*/ 0 h 50"/>
                <a:gd name="T11" fmla="*/ 16 w 16"/>
                <a:gd name="T12" fmla="*/ 50 h 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50">
                  <a:moveTo>
                    <a:pt x="16" y="0"/>
                  </a:moveTo>
                  <a:lnTo>
                    <a:pt x="0" y="5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19" name="Line 802"/>
            <p:cNvSpPr>
              <a:spLocks noChangeShapeType="1"/>
            </p:cNvSpPr>
            <p:nvPr/>
          </p:nvSpPr>
          <p:spPr bwMode="auto">
            <a:xfrm flipH="1">
              <a:off x="4884209" y="1313674"/>
              <a:ext cx="25400" cy="793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20" name="Freeform 803"/>
            <p:cNvSpPr>
              <a:spLocks/>
            </p:cNvSpPr>
            <p:nvPr/>
          </p:nvSpPr>
          <p:spPr bwMode="auto">
            <a:xfrm>
              <a:off x="5198534" y="1450199"/>
              <a:ext cx="104775" cy="120650"/>
            </a:xfrm>
            <a:custGeom>
              <a:avLst/>
              <a:gdLst>
                <a:gd name="T0" fmla="*/ 66 w 66"/>
                <a:gd name="T1" fmla="*/ 0 h 76"/>
                <a:gd name="T2" fmla="*/ 0 w 66"/>
                <a:gd name="T3" fmla="*/ 76 h 76"/>
                <a:gd name="T4" fmla="*/ 66 w 66"/>
                <a:gd name="T5" fmla="*/ 0 h 76"/>
                <a:gd name="T6" fmla="*/ 0 60000 65536"/>
                <a:gd name="T7" fmla="*/ 0 60000 65536"/>
                <a:gd name="T8" fmla="*/ 0 60000 65536"/>
                <a:gd name="T9" fmla="*/ 0 w 66"/>
                <a:gd name="T10" fmla="*/ 0 h 76"/>
                <a:gd name="T11" fmla="*/ 66 w 66"/>
                <a:gd name="T12" fmla="*/ 76 h 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6" h="76">
                  <a:moveTo>
                    <a:pt x="66" y="0"/>
                  </a:moveTo>
                  <a:lnTo>
                    <a:pt x="0" y="76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21" name="Line 804"/>
            <p:cNvSpPr>
              <a:spLocks noChangeShapeType="1"/>
            </p:cNvSpPr>
            <p:nvPr/>
          </p:nvSpPr>
          <p:spPr bwMode="auto">
            <a:xfrm flipH="1">
              <a:off x="5198534" y="1450199"/>
              <a:ext cx="104775" cy="1206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22" name="Freeform 805"/>
            <p:cNvSpPr>
              <a:spLocks/>
            </p:cNvSpPr>
            <p:nvPr/>
          </p:nvSpPr>
          <p:spPr bwMode="auto">
            <a:xfrm>
              <a:off x="5227109" y="1532749"/>
              <a:ext cx="57150" cy="60325"/>
            </a:xfrm>
            <a:custGeom>
              <a:avLst/>
              <a:gdLst>
                <a:gd name="T0" fmla="*/ 36 w 36"/>
                <a:gd name="T1" fmla="*/ 0 h 38"/>
                <a:gd name="T2" fmla="*/ 0 w 36"/>
                <a:gd name="T3" fmla="*/ 38 h 38"/>
                <a:gd name="T4" fmla="*/ 36 w 36"/>
                <a:gd name="T5" fmla="*/ 0 h 38"/>
                <a:gd name="T6" fmla="*/ 0 60000 65536"/>
                <a:gd name="T7" fmla="*/ 0 60000 65536"/>
                <a:gd name="T8" fmla="*/ 0 60000 65536"/>
                <a:gd name="T9" fmla="*/ 0 w 36"/>
                <a:gd name="T10" fmla="*/ 0 h 38"/>
                <a:gd name="T11" fmla="*/ 36 w 36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38">
                  <a:moveTo>
                    <a:pt x="36" y="0"/>
                  </a:moveTo>
                  <a:lnTo>
                    <a:pt x="0" y="38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23" name="Line 806"/>
            <p:cNvSpPr>
              <a:spLocks noChangeShapeType="1"/>
            </p:cNvSpPr>
            <p:nvPr/>
          </p:nvSpPr>
          <p:spPr bwMode="auto">
            <a:xfrm flipH="1">
              <a:off x="5227109" y="1532749"/>
              <a:ext cx="57150" cy="603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24" name="Freeform 807"/>
            <p:cNvSpPr>
              <a:spLocks/>
            </p:cNvSpPr>
            <p:nvPr/>
          </p:nvSpPr>
          <p:spPr bwMode="auto">
            <a:xfrm>
              <a:off x="5252509" y="1558149"/>
              <a:ext cx="60325" cy="60325"/>
            </a:xfrm>
            <a:custGeom>
              <a:avLst/>
              <a:gdLst>
                <a:gd name="T0" fmla="*/ 38 w 38"/>
                <a:gd name="T1" fmla="*/ 0 h 38"/>
                <a:gd name="T2" fmla="*/ 0 w 38"/>
                <a:gd name="T3" fmla="*/ 38 h 38"/>
                <a:gd name="T4" fmla="*/ 38 w 38"/>
                <a:gd name="T5" fmla="*/ 0 h 38"/>
                <a:gd name="T6" fmla="*/ 0 60000 65536"/>
                <a:gd name="T7" fmla="*/ 0 60000 65536"/>
                <a:gd name="T8" fmla="*/ 0 60000 65536"/>
                <a:gd name="T9" fmla="*/ 0 w 38"/>
                <a:gd name="T10" fmla="*/ 0 h 38"/>
                <a:gd name="T11" fmla="*/ 38 w 38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38">
                  <a:moveTo>
                    <a:pt x="38" y="0"/>
                  </a:moveTo>
                  <a:lnTo>
                    <a:pt x="0" y="38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25" name="Line 808"/>
            <p:cNvSpPr>
              <a:spLocks noChangeShapeType="1"/>
            </p:cNvSpPr>
            <p:nvPr/>
          </p:nvSpPr>
          <p:spPr bwMode="auto">
            <a:xfrm flipH="1">
              <a:off x="5252509" y="1558149"/>
              <a:ext cx="60325" cy="603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26" name="Freeform 809"/>
            <p:cNvSpPr>
              <a:spLocks/>
            </p:cNvSpPr>
            <p:nvPr/>
          </p:nvSpPr>
          <p:spPr bwMode="auto">
            <a:xfrm>
              <a:off x="5274734" y="1580374"/>
              <a:ext cx="60325" cy="57150"/>
            </a:xfrm>
            <a:custGeom>
              <a:avLst/>
              <a:gdLst>
                <a:gd name="T0" fmla="*/ 38 w 38"/>
                <a:gd name="T1" fmla="*/ 0 h 36"/>
                <a:gd name="T2" fmla="*/ 0 w 38"/>
                <a:gd name="T3" fmla="*/ 36 h 36"/>
                <a:gd name="T4" fmla="*/ 38 w 38"/>
                <a:gd name="T5" fmla="*/ 0 h 36"/>
                <a:gd name="T6" fmla="*/ 0 60000 65536"/>
                <a:gd name="T7" fmla="*/ 0 60000 65536"/>
                <a:gd name="T8" fmla="*/ 0 60000 65536"/>
                <a:gd name="T9" fmla="*/ 0 w 38"/>
                <a:gd name="T10" fmla="*/ 0 h 36"/>
                <a:gd name="T11" fmla="*/ 38 w 38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36">
                  <a:moveTo>
                    <a:pt x="38" y="0"/>
                  </a:moveTo>
                  <a:lnTo>
                    <a:pt x="0" y="36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27" name="Line 810"/>
            <p:cNvSpPr>
              <a:spLocks noChangeShapeType="1"/>
            </p:cNvSpPr>
            <p:nvPr/>
          </p:nvSpPr>
          <p:spPr bwMode="auto">
            <a:xfrm flipH="1">
              <a:off x="5274734" y="1580374"/>
              <a:ext cx="60325" cy="571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28" name="Freeform 811"/>
            <p:cNvSpPr>
              <a:spLocks/>
            </p:cNvSpPr>
            <p:nvPr/>
          </p:nvSpPr>
          <p:spPr bwMode="auto">
            <a:xfrm>
              <a:off x="5296959" y="1608949"/>
              <a:ext cx="63500" cy="53975"/>
            </a:xfrm>
            <a:custGeom>
              <a:avLst/>
              <a:gdLst>
                <a:gd name="T0" fmla="*/ 40 w 40"/>
                <a:gd name="T1" fmla="*/ 0 h 34"/>
                <a:gd name="T2" fmla="*/ 0 w 40"/>
                <a:gd name="T3" fmla="*/ 34 h 34"/>
                <a:gd name="T4" fmla="*/ 40 w 40"/>
                <a:gd name="T5" fmla="*/ 0 h 34"/>
                <a:gd name="T6" fmla="*/ 0 60000 65536"/>
                <a:gd name="T7" fmla="*/ 0 60000 65536"/>
                <a:gd name="T8" fmla="*/ 0 60000 65536"/>
                <a:gd name="T9" fmla="*/ 0 w 40"/>
                <a:gd name="T10" fmla="*/ 0 h 34"/>
                <a:gd name="T11" fmla="*/ 40 w 40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34">
                  <a:moveTo>
                    <a:pt x="40" y="0"/>
                  </a:moveTo>
                  <a:lnTo>
                    <a:pt x="0" y="34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29" name="Line 812"/>
            <p:cNvSpPr>
              <a:spLocks noChangeShapeType="1"/>
            </p:cNvSpPr>
            <p:nvPr/>
          </p:nvSpPr>
          <p:spPr bwMode="auto">
            <a:xfrm flipH="1">
              <a:off x="5296959" y="1608949"/>
              <a:ext cx="63500" cy="539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30" name="Freeform 813"/>
            <p:cNvSpPr>
              <a:spLocks/>
            </p:cNvSpPr>
            <p:nvPr/>
          </p:nvSpPr>
          <p:spPr bwMode="auto">
            <a:xfrm>
              <a:off x="5316009" y="1615299"/>
              <a:ext cx="85725" cy="69850"/>
            </a:xfrm>
            <a:custGeom>
              <a:avLst/>
              <a:gdLst>
                <a:gd name="T0" fmla="*/ 54 w 54"/>
                <a:gd name="T1" fmla="*/ 0 h 44"/>
                <a:gd name="T2" fmla="*/ 0 w 54"/>
                <a:gd name="T3" fmla="*/ 44 h 44"/>
                <a:gd name="T4" fmla="*/ 54 w 54"/>
                <a:gd name="T5" fmla="*/ 0 h 44"/>
                <a:gd name="T6" fmla="*/ 0 60000 65536"/>
                <a:gd name="T7" fmla="*/ 0 60000 65536"/>
                <a:gd name="T8" fmla="*/ 0 60000 65536"/>
                <a:gd name="T9" fmla="*/ 0 w 54"/>
                <a:gd name="T10" fmla="*/ 0 h 44"/>
                <a:gd name="T11" fmla="*/ 54 w 54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" h="44">
                  <a:moveTo>
                    <a:pt x="54" y="0"/>
                  </a:moveTo>
                  <a:lnTo>
                    <a:pt x="0" y="44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31" name="Line 814"/>
            <p:cNvSpPr>
              <a:spLocks noChangeShapeType="1"/>
            </p:cNvSpPr>
            <p:nvPr/>
          </p:nvSpPr>
          <p:spPr bwMode="auto">
            <a:xfrm flipH="1">
              <a:off x="5316009" y="1615299"/>
              <a:ext cx="85725" cy="698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32" name="Freeform 815"/>
            <p:cNvSpPr>
              <a:spLocks/>
            </p:cNvSpPr>
            <p:nvPr/>
          </p:nvSpPr>
          <p:spPr bwMode="auto">
            <a:xfrm>
              <a:off x="5414434" y="1745474"/>
              <a:ext cx="152400" cy="82550"/>
            </a:xfrm>
            <a:custGeom>
              <a:avLst/>
              <a:gdLst>
                <a:gd name="T0" fmla="*/ 96 w 96"/>
                <a:gd name="T1" fmla="*/ 0 h 52"/>
                <a:gd name="T2" fmla="*/ 0 w 96"/>
                <a:gd name="T3" fmla="*/ 52 h 52"/>
                <a:gd name="T4" fmla="*/ 96 w 96"/>
                <a:gd name="T5" fmla="*/ 0 h 52"/>
                <a:gd name="T6" fmla="*/ 0 60000 65536"/>
                <a:gd name="T7" fmla="*/ 0 60000 65536"/>
                <a:gd name="T8" fmla="*/ 0 60000 65536"/>
                <a:gd name="T9" fmla="*/ 0 w 96"/>
                <a:gd name="T10" fmla="*/ 0 h 52"/>
                <a:gd name="T11" fmla="*/ 96 w 96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52">
                  <a:moveTo>
                    <a:pt x="96" y="0"/>
                  </a:moveTo>
                  <a:lnTo>
                    <a:pt x="0" y="52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33" name="Line 816"/>
            <p:cNvSpPr>
              <a:spLocks noChangeShapeType="1"/>
            </p:cNvSpPr>
            <p:nvPr/>
          </p:nvSpPr>
          <p:spPr bwMode="auto">
            <a:xfrm flipH="1">
              <a:off x="5414434" y="1745474"/>
              <a:ext cx="152400" cy="825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34" name="Freeform 817"/>
            <p:cNvSpPr>
              <a:spLocks/>
            </p:cNvSpPr>
            <p:nvPr/>
          </p:nvSpPr>
          <p:spPr bwMode="auto">
            <a:xfrm>
              <a:off x="5341409" y="1662924"/>
              <a:ext cx="66675" cy="50800"/>
            </a:xfrm>
            <a:custGeom>
              <a:avLst/>
              <a:gdLst>
                <a:gd name="T0" fmla="*/ 42 w 42"/>
                <a:gd name="T1" fmla="*/ 0 h 32"/>
                <a:gd name="T2" fmla="*/ 0 w 42"/>
                <a:gd name="T3" fmla="*/ 32 h 32"/>
                <a:gd name="T4" fmla="*/ 42 w 42"/>
                <a:gd name="T5" fmla="*/ 0 h 32"/>
                <a:gd name="T6" fmla="*/ 0 60000 65536"/>
                <a:gd name="T7" fmla="*/ 0 60000 65536"/>
                <a:gd name="T8" fmla="*/ 0 60000 65536"/>
                <a:gd name="T9" fmla="*/ 0 w 42"/>
                <a:gd name="T10" fmla="*/ 0 h 32"/>
                <a:gd name="T11" fmla="*/ 42 w 42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32">
                  <a:moveTo>
                    <a:pt x="42" y="0"/>
                  </a:moveTo>
                  <a:lnTo>
                    <a:pt x="0" y="3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35" name="Line 818"/>
            <p:cNvSpPr>
              <a:spLocks noChangeShapeType="1"/>
            </p:cNvSpPr>
            <p:nvPr/>
          </p:nvSpPr>
          <p:spPr bwMode="auto">
            <a:xfrm flipH="1">
              <a:off x="5341409" y="1662924"/>
              <a:ext cx="66675" cy="508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36" name="Freeform 819"/>
            <p:cNvSpPr>
              <a:spLocks/>
            </p:cNvSpPr>
            <p:nvPr/>
          </p:nvSpPr>
          <p:spPr bwMode="auto">
            <a:xfrm>
              <a:off x="5360459" y="1691499"/>
              <a:ext cx="69850" cy="47625"/>
            </a:xfrm>
            <a:custGeom>
              <a:avLst/>
              <a:gdLst>
                <a:gd name="T0" fmla="*/ 44 w 44"/>
                <a:gd name="T1" fmla="*/ 0 h 30"/>
                <a:gd name="T2" fmla="*/ 0 w 44"/>
                <a:gd name="T3" fmla="*/ 30 h 30"/>
                <a:gd name="T4" fmla="*/ 44 w 44"/>
                <a:gd name="T5" fmla="*/ 0 h 30"/>
                <a:gd name="T6" fmla="*/ 0 60000 65536"/>
                <a:gd name="T7" fmla="*/ 0 60000 65536"/>
                <a:gd name="T8" fmla="*/ 0 60000 65536"/>
                <a:gd name="T9" fmla="*/ 0 w 44"/>
                <a:gd name="T10" fmla="*/ 0 h 30"/>
                <a:gd name="T11" fmla="*/ 44 w 44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30">
                  <a:moveTo>
                    <a:pt x="44" y="0"/>
                  </a:moveTo>
                  <a:lnTo>
                    <a:pt x="0" y="3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37" name="Line 820"/>
            <p:cNvSpPr>
              <a:spLocks noChangeShapeType="1"/>
            </p:cNvSpPr>
            <p:nvPr/>
          </p:nvSpPr>
          <p:spPr bwMode="auto">
            <a:xfrm flipH="1">
              <a:off x="5360459" y="1691499"/>
              <a:ext cx="69850" cy="476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38" name="Freeform 821"/>
            <p:cNvSpPr>
              <a:spLocks/>
            </p:cNvSpPr>
            <p:nvPr/>
          </p:nvSpPr>
          <p:spPr bwMode="auto">
            <a:xfrm>
              <a:off x="5379509" y="1720074"/>
              <a:ext cx="69850" cy="47625"/>
            </a:xfrm>
            <a:custGeom>
              <a:avLst/>
              <a:gdLst>
                <a:gd name="T0" fmla="*/ 44 w 44"/>
                <a:gd name="T1" fmla="*/ 0 h 30"/>
                <a:gd name="T2" fmla="*/ 0 w 44"/>
                <a:gd name="T3" fmla="*/ 30 h 30"/>
                <a:gd name="T4" fmla="*/ 44 w 44"/>
                <a:gd name="T5" fmla="*/ 0 h 30"/>
                <a:gd name="T6" fmla="*/ 0 60000 65536"/>
                <a:gd name="T7" fmla="*/ 0 60000 65536"/>
                <a:gd name="T8" fmla="*/ 0 60000 65536"/>
                <a:gd name="T9" fmla="*/ 0 w 44"/>
                <a:gd name="T10" fmla="*/ 0 h 30"/>
                <a:gd name="T11" fmla="*/ 44 w 44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30">
                  <a:moveTo>
                    <a:pt x="44" y="0"/>
                  </a:moveTo>
                  <a:lnTo>
                    <a:pt x="0" y="3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39" name="Line 822"/>
            <p:cNvSpPr>
              <a:spLocks noChangeShapeType="1"/>
            </p:cNvSpPr>
            <p:nvPr/>
          </p:nvSpPr>
          <p:spPr bwMode="auto">
            <a:xfrm flipH="1">
              <a:off x="5379509" y="1720074"/>
              <a:ext cx="69850" cy="476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40" name="Freeform 823"/>
            <p:cNvSpPr>
              <a:spLocks/>
            </p:cNvSpPr>
            <p:nvPr/>
          </p:nvSpPr>
          <p:spPr bwMode="auto">
            <a:xfrm>
              <a:off x="5398559" y="1745474"/>
              <a:ext cx="69850" cy="44450"/>
            </a:xfrm>
            <a:custGeom>
              <a:avLst/>
              <a:gdLst>
                <a:gd name="T0" fmla="*/ 44 w 44"/>
                <a:gd name="T1" fmla="*/ 0 h 28"/>
                <a:gd name="T2" fmla="*/ 0 w 44"/>
                <a:gd name="T3" fmla="*/ 28 h 28"/>
                <a:gd name="T4" fmla="*/ 44 w 44"/>
                <a:gd name="T5" fmla="*/ 0 h 28"/>
                <a:gd name="T6" fmla="*/ 0 60000 65536"/>
                <a:gd name="T7" fmla="*/ 0 60000 65536"/>
                <a:gd name="T8" fmla="*/ 0 60000 65536"/>
                <a:gd name="T9" fmla="*/ 0 w 44"/>
                <a:gd name="T10" fmla="*/ 0 h 28"/>
                <a:gd name="T11" fmla="*/ 44 w 44"/>
                <a:gd name="T12" fmla="*/ 28 h 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28">
                  <a:moveTo>
                    <a:pt x="44" y="0"/>
                  </a:moveTo>
                  <a:lnTo>
                    <a:pt x="0" y="28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41" name="Line 824"/>
            <p:cNvSpPr>
              <a:spLocks noChangeShapeType="1"/>
            </p:cNvSpPr>
            <p:nvPr/>
          </p:nvSpPr>
          <p:spPr bwMode="auto">
            <a:xfrm flipH="1">
              <a:off x="5398559" y="1745474"/>
              <a:ext cx="69850" cy="444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42" name="Freeform 825"/>
            <p:cNvSpPr>
              <a:spLocks/>
            </p:cNvSpPr>
            <p:nvPr/>
          </p:nvSpPr>
          <p:spPr bwMode="auto">
            <a:xfrm>
              <a:off x="5439834" y="1828024"/>
              <a:ext cx="73025" cy="41275"/>
            </a:xfrm>
            <a:custGeom>
              <a:avLst/>
              <a:gdLst>
                <a:gd name="T0" fmla="*/ 46 w 46"/>
                <a:gd name="T1" fmla="*/ 0 h 26"/>
                <a:gd name="T2" fmla="*/ 0 w 46"/>
                <a:gd name="T3" fmla="*/ 26 h 26"/>
                <a:gd name="T4" fmla="*/ 46 w 46"/>
                <a:gd name="T5" fmla="*/ 0 h 26"/>
                <a:gd name="T6" fmla="*/ 0 60000 65536"/>
                <a:gd name="T7" fmla="*/ 0 60000 65536"/>
                <a:gd name="T8" fmla="*/ 0 60000 65536"/>
                <a:gd name="T9" fmla="*/ 0 w 46"/>
                <a:gd name="T10" fmla="*/ 0 h 26"/>
                <a:gd name="T11" fmla="*/ 46 w 46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" h="26">
                  <a:moveTo>
                    <a:pt x="46" y="0"/>
                  </a:moveTo>
                  <a:lnTo>
                    <a:pt x="0" y="26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43" name="Line 826"/>
            <p:cNvSpPr>
              <a:spLocks noChangeShapeType="1"/>
            </p:cNvSpPr>
            <p:nvPr/>
          </p:nvSpPr>
          <p:spPr bwMode="auto">
            <a:xfrm flipH="1">
              <a:off x="5439834" y="1828024"/>
              <a:ext cx="73025" cy="412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44" name="Freeform 827"/>
            <p:cNvSpPr>
              <a:spLocks/>
            </p:cNvSpPr>
            <p:nvPr/>
          </p:nvSpPr>
          <p:spPr bwMode="auto">
            <a:xfrm>
              <a:off x="5455709" y="1859774"/>
              <a:ext cx="73025" cy="34925"/>
            </a:xfrm>
            <a:custGeom>
              <a:avLst/>
              <a:gdLst>
                <a:gd name="T0" fmla="*/ 46 w 46"/>
                <a:gd name="T1" fmla="*/ 0 h 22"/>
                <a:gd name="T2" fmla="*/ 0 w 46"/>
                <a:gd name="T3" fmla="*/ 22 h 22"/>
                <a:gd name="T4" fmla="*/ 46 w 46"/>
                <a:gd name="T5" fmla="*/ 0 h 22"/>
                <a:gd name="T6" fmla="*/ 0 60000 65536"/>
                <a:gd name="T7" fmla="*/ 0 60000 65536"/>
                <a:gd name="T8" fmla="*/ 0 60000 65536"/>
                <a:gd name="T9" fmla="*/ 0 w 46"/>
                <a:gd name="T10" fmla="*/ 0 h 22"/>
                <a:gd name="T11" fmla="*/ 46 w 46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" h="22">
                  <a:moveTo>
                    <a:pt x="46" y="0"/>
                  </a:moveTo>
                  <a:lnTo>
                    <a:pt x="0" y="2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45" name="Line 828"/>
            <p:cNvSpPr>
              <a:spLocks noChangeShapeType="1"/>
            </p:cNvSpPr>
            <p:nvPr/>
          </p:nvSpPr>
          <p:spPr bwMode="auto">
            <a:xfrm flipH="1">
              <a:off x="5455709" y="1859774"/>
              <a:ext cx="73025" cy="349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46" name="Freeform 829"/>
            <p:cNvSpPr>
              <a:spLocks/>
            </p:cNvSpPr>
            <p:nvPr/>
          </p:nvSpPr>
          <p:spPr bwMode="auto">
            <a:xfrm>
              <a:off x="5468409" y="1891524"/>
              <a:ext cx="76200" cy="34925"/>
            </a:xfrm>
            <a:custGeom>
              <a:avLst/>
              <a:gdLst>
                <a:gd name="T0" fmla="*/ 48 w 48"/>
                <a:gd name="T1" fmla="*/ 0 h 22"/>
                <a:gd name="T2" fmla="*/ 0 w 48"/>
                <a:gd name="T3" fmla="*/ 22 h 22"/>
                <a:gd name="T4" fmla="*/ 48 w 48"/>
                <a:gd name="T5" fmla="*/ 0 h 22"/>
                <a:gd name="T6" fmla="*/ 0 60000 65536"/>
                <a:gd name="T7" fmla="*/ 0 60000 65536"/>
                <a:gd name="T8" fmla="*/ 0 60000 65536"/>
                <a:gd name="T9" fmla="*/ 0 w 48"/>
                <a:gd name="T10" fmla="*/ 0 h 22"/>
                <a:gd name="T11" fmla="*/ 48 w 48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22">
                  <a:moveTo>
                    <a:pt x="48" y="0"/>
                  </a:moveTo>
                  <a:lnTo>
                    <a:pt x="0" y="22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47" name="Line 830"/>
            <p:cNvSpPr>
              <a:spLocks noChangeShapeType="1"/>
            </p:cNvSpPr>
            <p:nvPr/>
          </p:nvSpPr>
          <p:spPr bwMode="auto">
            <a:xfrm flipH="1">
              <a:off x="5468409" y="1891524"/>
              <a:ext cx="76200" cy="349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48" name="Freeform 831"/>
            <p:cNvSpPr>
              <a:spLocks/>
            </p:cNvSpPr>
            <p:nvPr/>
          </p:nvSpPr>
          <p:spPr bwMode="auto">
            <a:xfrm>
              <a:off x="5481109" y="1923274"/>
              <a:ext cx="76200" cy="31750"/>
            </a:xfrm>
            <a:custGeom>
              <a:avLst/>
              <a:gdLst>
                <a:gd name="T0" fmla="*/ 48 w 48"/>
                <a:gd name="T1" fmla="*/ 0 h 20"/>
                <a:gd name="T2" fmla="*/ 0 w 48"/>
                <a:gd name="T3" fmla="*/ 20 h 20"/>
                <a:gd name="T4" fmla="*/ 48 w 48"/>
                <a:gd name="T5" fmla="*/ 0 h 20"/>
                <a:gd name="T6" fmla="*/ 0 60000 65536"/>
                <a:gd name="T7" fmla="*/ 0 60000 65536"/>
                <a:gd name="T8" fmla="*/ 0 60000 65536"/>
                <a:gd name="T9" fmla="*/ 0 w 48"/>
                <a:gd name="T10" fmla="*/ 0 h 20"/>
                <a:gd name="T11" fmla="*/ 48 w 48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20">
                  <a:moveTo>
                    <a:pt x="48" y="0"/>
                  </a:moveTo>
                  <a:lnTo>
                    <a:pt x="0" y="2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49" name="Line 832"/>
            <p:cNvSpPr>
              <a:spLocks noChangeShapeType="1"/>
            </p:cNvSpPr>
            <p:nvPr/>
          </p:nvSpPr>
          <p:spPr bwMode="auto">
            <a:xfrm flipH="1">
              <a:off x="5481109" y="1923274"/>
              <a:ext cx="76200" cy="317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50" name="Freeform 833"/>
            <p:cNvSpPr>
              <a:spLocks/>
            </p:cNvSpPr>
            <p:nvPr/>
          </p:nvSpPr>
          <p:spPr bwMode="auto">
            <a:xfrm>
              <a:off x="5490634" y="1945499"/>
              <a:ext cx="107950" cy="41275"/>
            </a:xfrm>
            <a:custGeom>
              <a:avLst/>
              <a:gdLst>
                <a:gd name="T0" fmla="*/ 68 w 68"/>
                <a:gd name="T1" fmla="*/ 0 h 26"/>
                <a:gd name="T2" fmla="*/ 0 w 68"/>
                <a:gd name="T3" fmla="*/ 26 h 26"/>
                <a:gd name="T4" fmla="*/ 68 w 68"/>
                <a:gd name="T5" fmla="*/ 0 h 26"/>
                <a:gd name="T6" fmla="*/ 0 60000 65536"/>
                <a:gd name="T7" fmla="*/ 0 60000 65536"/>
                <a:gd name="T8" fmla="*/ 0 60000 65536"/>
                <a:gd name="T9" fmla="*/ 0 w 68"/>
                <a:gd name="T10" fmla="*/ 0 h 26"/>
                <a:gd name="T11" fmla="*/ 68 w 68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" h="26">
                  <a:moveTo>
                    <a:pt x="68" y="0"/>
                  </a:moveTo>
                  <a:lnTo>
                    <a:pt x="0" y="26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51" name="Line 834"/>
            <p:cNvSpPr>
              <a:spLocks noChangeShapeType="1"/>
            </p:cNvSpPr>
            <p:nvPr/>
          </p:nvSpPr>
          <p:spPr bwMode="auto">
            <a:xfrm flipH="1">
              <a:off x="5490634" y="1945499"/>
              <a:ext cx="107950" cy="412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52" name="Freeform 835"/>
            <p:cNvSpPr>
              <a:spLocks/>
            </p:cNvSpPr>
            <p:nvPr/>
          </p:nvSpPr>
          <p:spPr bwMode="auto">
            <a:xfrm>
              <a:off x="5538259" y="2120124"/>
              <a:ext cx="174625" cy="25400"/>
            </a:xfrm>
            <a:custGeom>
              <a:avLst/>
              <a:gdLst>
                <a:gd name="T0" fmla="*/ 110 w 110"/>
                <a:gd name="T1" fmla="*/ 0 h 16"/>
                <a:gd name="T2" fmla="*/ 0 w 110"/>
                <a:gd name="T3" fmla="*/ 16 h 16"/>
                <a:gd name="T4" fmla="*/ 110 w 110"/>
                <a:gd name="T5" fmla="*/ 0 h 16"/>
                <a:gd name="T6" fmla="*/ 0 60000 65536"/>
                <a:gd name="T7" fmla="*/ 0 60000 65536"/>
                <a:gd name="T8" fmla="*/ 0 60000 65536"/>
                <a:gd name="T9" fmla="*/ 0 w 110"/>
                <a:gd name="T10" fmla="*/ 0 h 16"/>
                <a:gd name="T11" fmla="*/ 110 w 110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0" h="16">
                  <a:moveTo>
                    <a:pt x="110" y="0"/>
                  </a:moveTo>
                  <a:lnTo>
                    <a:pt x="0" y="16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53" name="Line 836"/>
            <p:cNvSpPr>
              <a:spLocks noChangeShapeType="1"/>
            </p:cNvSpPr>
            <p:nvPr/>
          </p:nvSpPr>
          <p:spPr bwMode="auto">
            <a:xfrm flipH="1">
              <a:off x="5538259" y="2120124"/>
              <a:ext cx="174625" cy="254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54" name="Freeform 837"/>
            <p:cNvSpPr>
              <a:spLocks/>
            </p:cNvSpPr>
            <p:nvPr/>
          </p:nvSpPr>
          <p:spPr bwMode="auto">
            <a:xfrm>
              <a:off x="5506509" y="1993124"/>
              <a:ext cx="76200" cy="25400"/>
            </a:xfrm>
            <a:custGeom>
              <a:avLst/>
              <a:gdLst>
                <a:gd name="T0" fmla="*/ 48 w 48"/>
                <a:gd name="T1" fmla="*/ 0 h 16"/>
                <a:gd name="T2" fmla="*/ 0 w 48"/>
                <a:gd name="T3" fmla="*/ 16 h 16"/>
                <a:gd name="T4" fmla="*/ 48 w 48"/>
                <a:gd name="T5" fmla="*/ 0 h 16"/>
                <a:gd name="T6" fmla="*/ 0 60000 65536"/>
                <a:gd name="T7" fmla="*/ 0 60000 65536"/>
                <a:gd name="T8" fmla="*/ 0 60000 65536"/>
                <a:gd name="T9" fmla="*/ 0 w 48"/>
                <a:gd name="T10" fmla="*/ 0 h 16"/>
                <a:gd name="T11" fmla="*/ 48 w 48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6">
                  <a:moveTo>
                    <a:pt x="48" y="0"/>
                  </a:moveTo>
                  <a:lnTo>
                    <a:pt x="0" y="16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55" name="Line 838"/>
            <p:cNvSpPr>
              <a:spLocks noChangeShapeType="1"/>
            </p:cNvSpPr>
            <p:nvPr/>
          </p:nvSpPr>
          <p:spPr bwMode="auto">
            <a:xfrm flipH="1">
              <a:off x="5506509" y="1993124"/>
              <a:ext cx="76200" cy="254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56" name="Freeform 840"/>
            <p:cNvSpPr>
              <a:spLocks/>
            </p:cNvSpPr>
            <p:nvPr/>
          </p:nvSpPr>
          <p:spPr bwMode="auto">
            <a:xfrm>
              <a:off x="5516034" y="2024874"/>
              <a:ext cx="79375" cy="22225"/>
            </a:xfrm>
            <a:custGeom>
              <a:avLst/>
              <a:gdLst>
                <a:gd name="T0" fmla="*/ 50 w 50"/>
                <a:gd name="T1" fmla="*/ 0 h 14"/>
                <a:gd name="T2" fmla="*/ 0 w 50"/>
                <a:gd name="T3" fmla="*/ 14 h 14"/>
                <a:gd name="T4" fmla="*/ 50 w 50"/>
                <a:gd name="T5" fmla="*/ 0 h 14"/>
                <a:gd name="T6" fmla="*/ 0 60000 65536"/>
                <a:gd name="T7" fmla="*/ 0 60000 65536"/>
                <a:gd name="T8" fmla="*/ 0 60000 65536"/>
                <a:gd name="T9" fmla="*/ 0 w 50"/>
                <a:gd name="T10" fmla="*/ 0 h 14"/>
                <a:gd name="T11" fmla="*/ 50 w 50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" h="14">
                  <a:moveTo>
                    <a:pt x="50" y="0"/>
                  </a:moveTo>
                  <a:lnTo>
                    <a:pt x="0" y="14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57" name="Line 841"/>
            <p:cNvSpPr>
              <a:spLocks noChangeShapeType="1"/>
            </p:cNvSpPr>
            <p:nvPr/>
          </p:nvSpPr>
          <p:spPr bwMode="auto">
            <a:xfrm flipH="1">
              <a:off x="5516034" y="2024874"/>
              <a:ext cx="79375" cy="222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58" name="Freeform 842"/>
            <p:cNvSpPr>
              <a:spLocks/>
            </p:cNvSpPr>
            <p:nvPr/>
          </p:nvSpPr>
          <p:spPr bwMode="auto">
            <a:xfrm>
              <a:off x="5525559" y="2059799"/>
              <a:ext cx="79375" cy="22225"/>
            </a:xfrm>
            <a:custGeom>
              <a:avLst/>
              <a:gdLst>
                <a:gd name="T0" fmla="*/ 50 w 50"/>
                <a:gd name="T1" fmla="*/ 0 h 14"/>
                <a:gd name="T2" fmla="*/ 0 w 50"/>
                <a:gd name="T3" fmla="*/ 14 h 14"/>
                <a:gd name="T4" fmla="*/ 50 w 50"/>
                <a:gd name="T5" fmla="*/ 0 h 14"/>
                <a:gd name="T6" fmla="*/ 0 60000 65536"/>
                <a:gd name="T7" fmla="*/ 0 60000 65536"/>
                <a:gd name="T8" fmla="*/ 0 60000 65536"/>
                <a:gd name="T9" fmla="*/ 0 w 50"/>
                <a:gd name="T10" fmla="*/ 0 h 14"/>
                <a:gd name="T11" fmla="*/ 50 w 50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" h="14">
                  <a:moveTo>
                    <a:pt x="50" y="0"/>
                  </a:moveTo>
                  <a:lnTo>
                    <a:pt x="0" y="14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59" name="Line 843"/>
            <p:cNvSpPr>
              <a:spLocks noChangeShapeType="1"/>
            </p:cNvSpPr>
            <p:nvPr/>
          </p:nvSpPr>
          <p:spPr bwMode="auto">
            <a:xfrm flipH="1">
              <a:off x="5525559" y="2059799"/>
              <a:ext cx="79375" cy="222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60" name="Freeform 844"/>
            <p:cNvSpPr>
              <a:spLocks/>
            </p:cNvSpPr>
            <p:nvPr/>
          </p:nvSpPr>
          <p:spPr bwMode="auto">
            <a:xfrm>
              <a:off x="5531909" y="2104249"/>
              <a:ext cx="79375" cy="12700"/>
            </a:xfrm>
            <a:custGeom>
              <a:avLst/>
              <a:gdLst>
                <a:gd name="T0" fmla="*/ 50 w 50"/>
                <a:gd name="T1" fmla="*/ 0 h 8"/>
                <a:gd name="T2" fmla="*/ 0 w 50"/>
                <a:gd name="T3" fmla="*/ 8 h 8"/>
                <a:gd name="T4" fmla="*/ 50 w 50"/>
                <a:gd name="T5" fmla="*/ 0 h 8"/>
                <a:gd name="T6" fmla="*/ 0 60000 65536"/>
                <a:gd name="T7" fmla="*/ 0 60000 65536"/>
                <a:gd name="T8" fmla="*/ 0 60000 65536"/>
                <a:gd name="T9" fmla="*/ 0 w 50"/>
                <a:gd name="T10" fmla="*/ 0 h 8"/>
                <a:gd name="T11" fmla="*/ 50 w 50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" h="8">
                  <a:moveTo>
                    <a:pt x="50" y="0"/>
                  </a:moveTo>
                  <a:lnTo>
                    <a:pt x="0" y="8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61" name="Line 845"/>
            <p:cNvSpPr>
              <a:spLocks noChangeShapeType="1"/>
            </p:cNvSpPr>
            <p:nvPr/>
          </p:nvSpPr>
          <p:spPr bwMode="auto">
            <a:xfrm flipH="1">
              <a:off x="5531909" y="2104249"/>
              <a:ext cx="79375" cy="127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62" name="Freeform 846"/>
            <p:cNvSpPr>
              <a:spLocks/>
            </p:cNvSpPr>
            <p:nvPr/>
          </p:nvSpPr>
          <p:spPr bwMode="auto">
            <a:xfrm>
              <a:off x="5544609" y="2164574"/>
              <a:ext cx="82550" cy="9525"/>
            </a:xfrm>
            <a:custGeom>
              <a:avLst/>
              <a:gdLst>
                <a:gd name="T0" fmla="*/ 52 w 52"/>
                <a:gd name="T1" fmla="*/ 0 h 6"/>
                <a:gd name="T2" fmla="*/ 0 w 52"/>
                <a:gd name="T3" fmla="*/ 6 h 6"/>
                <a:gd name="T4" fmla="*/ 52 w 52"/>
                <a:gd name="T5" fmla="*/ 0 h 6"/>
                <a:gd name="T6" fmla="*/ 0 60000 65536"/>
                <a:gd name="T7" fmla="*/ 0 60000 65536"/>
                <a:gd name="T8" fmla="*/ 0 60000 65536"/>
                <a:gd name="T9" fmla="*/ 0 w 52"/>
                <a:gd name="T10" fmla="*/ 0 h 6"/>
                <a:gd name="T11" fmla="*/ 52 w 52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" h="6">
                  <a:moveTo>
                    <a:pt x="52" y="0"/>
                  </a:moveTo>
                  <a:lnTo>
                    <a:pt x="0" y="6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63" name="Line 847"/>
            <p:cNvSpPr>
              <a:spLocks noChangeShapeType="1"/>
            </p:cNvSpPr>
            <p:nvPr/>
          </p:nvSpPr>
          <p:spPr bwMode="auto">
            <a:xfrm flipH="1">
              <a:off x="5544609" y="2164574"/>
              <a:ext cx="82550" cy="95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64" name="Freeform 848"/>
            <p:cNvSpPr>
              <a:spLocks/>
            </p:cNvSpPr>
            <p:nvPr/>
          </p:nvSpPr>
          <p:spPr bwMode="auto">
            <a:xfrm>
              <a:off x="5550959" y="2209024"/>
              <a:ext cx="82550" cy="6350"/>
            </a:xfrm>
            <a:custGeom>
              <a:avLst/>
              <a:gdLst>
                <a:gd name="T0" fmla="*/ 52 w 52"/>
                <a:gd name="T1" fmla="*/ 0 h 4"/>
                <a:gd name="T2" fmla="*/ 0 w 52"/>
                <a:gd name="T3" fmla="*/ 4 h 4"/>
                <a:gd name="T4" fmla="*/ 52 w 52"/>
                <a:gd name="T5" fmla="*/ 0 h 4"/>
                <a:gd name="T6" fmla="*/ 0 60000 65536"/>
                <a:gd name="T7" fmla="*/ 0 60000 65536"/>
                <a:gd name="T8" fmla="*/ 0 60000 65536"/>
                <a:gd name="T9" fmla="*/ 0 w 52"/>
                <a:gd name="T10" fmla="*/ 0 h 4"/>
                <a:gd name="T11" fmla="*/ 52 w 52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" h="4">
                  <a:moveTo>
                    <a:pt x="52" y="0"/>
                  </a:moveTo>
                  <a:lnTo>
                    <a:pt x="0" y="4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65" name="Line 849"/>
            <p:cNvSpPr>
              <a:spLocks noChangeShapeType="1"/>
            </p:cNvSpPr>
            <p:nvPr/>
          </p:nvSpPr>
          <p:spPr bwMode="auto">
            <a:xfrm flipH="1">
              <a:off x="5550959" y="2209024"/>
              <a:ext cx="82550" cy="63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66" name="Freeform 850"/>
            <p:cNvSpPr>
              <a:spLocks/>
            </p:cNvSpPr>
            <p:nvPr/>
          </p:nvSpPr>
          <p:spPr bwMode="auto">
            <a:xfrm>
              <a:off x="5550959" y="2247124"/>
              <a:ext cx="82550" cy="6350"/>
            </a:xfrm>
            <a:custGeom>
              <a:avLst/>
              <a:gdLst>
                <a:gd name="T0" fmla="*/ 52 w 52"/>
                <a:gd name="T1" fmla="*/ 0 h 4"/>
                <a:gd name="T2" fmla="*/ 0 w 52"/>
                <a:gd name="T3" fmla="*/ 4 h 4"/>
                <a:gd name="T4" fmla="*/ 52 w 52"/>
                <a:gd name="T5" fmla="*/ 0 h 4"/>
                <a:gd name="T6" fmla="*/ 0 60000 65536"/>
                <a:gd name="T7" fmla="*/ 0 60000 65536"/>
                <a:gd name="T8" fmla="*/ 0 60000 65536"/>
                <a:gd name="T9" fmla="*/ 0 w 52"/>
                <a:gd name="T10" fmla="*/ 0 h 4"/>
                <a:gd name="T11" fmla="*/ 52 w 52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" h="4">
                  <a:moveTo>
                    <a:pt x="52" y="0"/>
                  </a:moveTo>
                  <a:lnTo>
                    <a:pt x="0" y="4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67" name="Line 851"/>
            <p:cNvSpPr>
              <a:spLocks noChangeShapeType="1"/>
            </p:cNvSpPr>
            <p:nvPr/>
          </p:nvSpPr>
          <p:spPr bwMode="auto">
            <a:xfrm flipH="1">
              <a:off x="5550959" y="2247124"/>
              <a:ext cx="82550" cy="63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68" name="Freeform 852"/>
            <p:cNvSpPr>
              <a:spLocks/>
            </p:cNvSpPr>
            <p:nvPr/>
          </p:nvSpPr>
          <p:spPr bwMode="auto">
            <a:xfrm>
              <a:off x="5550959" y="2291574"/>
              <a:ext cx="82550" cy="3175"/>
            </a:xfrm>
            <a:custGeom>
              <a:avLst/>
              <a:gdLst>
                <a:gd name="T0" fmla="*/ 52 w 52"/>
                <a:gd name="T1" fmla="*/ 0 h 2"/>
                <a:gd name="T2" fmla="*/ 0 w 52"/>
                <a:gd name="T3" fmla="*/ 2 h 2"/>
                <a:gd name="T4" fmla="*/ 52 w 52"/>
                <a:gd name="T5" fmla="*/ 0 h 2"/>
                <a:gd name="T6" fmla="*/ 0 60000 65536"/>
                <a:gd name="T7" fmla="*/ 0 60000 65536"/>
                <a:gd name="T8" fmla="*/ 0 60000 65536"/>
                <a:gd name="T9" fmla="*/ 0 w 52"/>
                <a:gd name="T10" fmla="*/ 0 h 2"/>
                <a:gd name="T11" fmla="*/ 52 w 52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" h="2">
                  <a:moveTo>
                    <a:pt x="52" y="0"/>
                  </a:moveTo>
                  <a:lnTo>
                    <a:pt x="0" y="2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69" name="Line 853"/>
            <p:cNvSpPr>
              <a:spLocks noChangeShapeType="1"/>
            </p:cNvSpPr>
            <p:nvPr/>
          </p:nvSpPr>
          <p:spPr bwMode="auto">
            <a:xfrm flipH="1">
              <a:off x="5550959" y="2291574"/>
              <a:ext cx="82550" cy="31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70" name="Freeform 854"/>
            <p:cNvSpPr>
              <a:spLocks/>
            </p:cNvSpPr>
            <p:nvPr/>
          </p:nvSpPr>
          <p:spPr bwMode="auto">
            <a:xfrm>
              <a:off x="4938184" y="1339074"/>
              <a:ext cx="34925" cy="76200"/>
            </a:xfrm>
            <a:custGeom>
              <a:avLst/>
              <a:gdLst>
                <a:gd name="T0" fmla="*/ 22 w 22"/>
                <a:gd name="T1" fmla="*/ 0 h 48"/>
                <a:gd name="T2" fmla="*/ 0 w 22"/>
                <a:gd name="T3" fmla="*/ 48 h 48"/>
                <a:gd name="T4" fmla="*/ 22 w 22"/>
                <a:gd name="T5" fmla="*/ 0 h 48"/>
                <a:gd name="T6" fmla="*/ 0 60000 65536"/>
                <a:gd name="T7" fmla="*/ 0 60000 65536"/>
                <a:gd name="T8" fmla="*/ 0 60000 65536"/>
                <a:gd name="T9" fmla="*/ 0 w 22"/>
                <a:gd name="T10" fmla="*/ 0 h 48"/>
                <a:gd name="T11" fmla="*/ 22 w 22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48">
                  <a:moveTo>
                    <a:pt x="22" y="0"/>
                  </a:moveTo>
                  <a:lnTo>
                    <a:pt x="0" y="48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71" name="Line 855"/>
            <p:cNvSpPr>
              <a:spLocks noChangeShapeType="1"/>
            </p:cNvSpPr>
            <p:nvPr/>
          </p:nvSpPr>
          <p:spPr bwMode="auto">
            <a:xfrm flipH="1">
              <a:off x="4938184" y="1339074"/>
              <a:ext cx="34925" cy="762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72" name="Freeform 856"/>
            <p:cNvSpPr>
              <a:spLocks/>
            </p:cNvSpPr>
            <p:nvPr/>
          </p:nvSpPr>
          <p:spPr bwMode="auto">
            <a:xfrm>
              <a:off x="4966759" y="1351774"/>
              <a:ext cx="38100" cy="76200"/>
            </a:xfrm>
            <a:custGeom>
              <a:avLst/>
              <a:gdLst>
                <a:gd name="T0" fmla="*/ 24 w 24"/>
                <a:gd name="T1" fmla="*/ 0 h 48"/>
                <a:gd name="T2" fmla="*/ 0 w 24"/>
                <a:gd name="T3" fmla="*/ 48 h 48"/>
                <a:gd name="T4" fmla="*/ 24 w 24"/>
                <a:gd name="T5" fmla="*/ 0 h 48"/>
                <a:gd name="T6" fmla="*/ 0 60000 65536"/>
                <a:gd name="T7" fmla="*/ 0 60000 65536"/>
                <a:gd name="T8" fmla="*/ 0 60000 65536"/>
                <a:gd name="T9" fmla="*/ 0 w 24"/>
                <a:gd name="T10" fmla="*/ 0 h 48"/>
                <a:gd name="T11" fmla="*/ 24 w 2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48">
                  <a:moveTo>
                    <a:pt x="24" y="0"/>
                  </a:moveTo>
                  <a:lnTo>
                    <a:pt x="0" y="48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73" name="Line 857"/>
            <p:cNvSpPr>
              <a:spLocks noChangeShapeType="1"/>
            </p:cNvSpPr>
            <p:nvPr/>
          </p:nvSpPr>
          <p:spPr bwMode="auto">
            <a:xfrm flipH="1">
              <a:off x="4966759" y="1351774"/>
              <a:ext cx="38100" cy="762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74" name="Freeform 858"/>
            <p:cNvSpPr>
              <a:spLocks/>
            </p:cNvSpPr>
            <p:nvPr/>
          </p:nvSpPr>
          <p:spPr bwMode="auto">
            <a:xfrm>
              <a:off x="4998509" y="1367649"/>
              <a:ext cx="38100" cy="73025"/>
            </a:xfrm>
            <a:custGeom>
              <a:avLst/>
              <a:gdLst>
                <a:gd name="T0" fmla="*/ 24 w 24"/>
                <a:gd name="T1" fmla="*/ 0 h 46"/>
                <a:gd name="T2" fmla="*/ 0 w 24"/>
                <a:gd name="T3" fmla="*/ 46 h 46"/>
                <a:gd name="T4" fmla="*/ 24 w 24"/>
                <a:gd name="T5" fmla="*/ 0 h 46"/>
                <a:gd name="T6" fmla="*/ 0 60000 65536"/>
                <a:gd name="T7" fmla="*/ 0 60000 65536"/>
                <a:gd name="T8" fmla="*/ 0 60000 65536"/>
                <a:gd name="T9" fmla="*/ 0 w 24"/>
                <a:gd name="T10" fmla="*/ 0 h 46"/>
                <a:gd name="T11" fmla="*/ 24 w 24"/>
                <a:gd name="T12" fmla="*/ 46 h 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46">
                  <a:moveTo>
                    <a:pt x="24" y="0"/>
                  </a:moveTo>
                  <a:lnTo>
                    <a:pt x="0" y="46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75" name="Line 859"/>
            <p:cNvSpPr>
              <a:spLocks noChangeShapeType="1"/>
            </p:cNvSpPr>
            <p:nvPr/>
          </p:nvSpPr>
          <p:spPr bwMode="auto">
            <a:xfrm flipH="1">
              <a:off x="4998509" y="1367649"/>
              <a:ext cx="38100" cy="730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76" name="Freeform 860"/>
            <p:cNvSpPr>
              <a:spLocks/>
            </p:cNvSpPr>
            <p:nvPr/>
          </p:nvSpPr>
          <p:spPr bwMode="auto">
            <a:xfrm>
              <a:off x="5030259" y="1383524"/>
              <a:ext cx="38100" cy="73025"/>
            </a:xfrm>
            <a:custGeom>
              <a:avLst/>
              <a:gdLst>
                <a:gd name="T0" fmla="*/ 24 w 24"/>
                <a:gd name="T1" fmla="*/ 0 h 46"/>
                <a:gd name="T2" fmla="*/ 0 w 24"/>
                <a:gd name="T3" fmla="*/ 46 h 46"/>
                <a:gd name="T4" fmla="*/ 24 w 24"/>
                <a:gd name="T5" fmla="*/ 0 h 46"/>
                <a:gd name="T6" fmla="*/ 0 60000 65536"/>
                <a:gd name="T7" fmla="*/ 0 60000 65536"/>
                <a:gd name="T8" fmla="*/ 0 60000 65536"/>
                <a:gd name="T9" fmla="*/ 0 w 24"/>
                <a:gd name="T10" fmla="*/ 0 h 46"/>
                <a:gd name="T11" fmla="*/ 24 w 24"/>
                <a:gd name="T12" fmla="*/ 46 h 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46">
                  <a:moveTo>
                    <a:pt x="24" y="0"/>
                  </a:moveTo>
                  <a:lnTo>
                    <a:pt x="0" y="46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77" name="Line 861"/>
            <p:cNvSpPr>
              <a:spLocks noChangeShapeType="1"/>
            </p:cNvSpPr>
            <p:nvPr/>
          </p:nvSpPr>
          <p:spPr bwMode="auto">
            <a:xfrm flipH="1">
              <a:off x="5030259" y="1383524"/>
              <a:ext cx="38100" cy="730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78" name="Freeform 862"/>
            <p:cNvSpPr>
              <a:spLocks/>
            </p:cNvSpPr>
            <p:nvPr/>
          </p:nvSpPr>
          <p:spPr bwMode="auto">
            <a:xfrm>
              <a:off x="5065184" y="1380349"/>
              <a:ext cx="57150" cy="95250"/>
            </a:xfrm>
            <a:custGeom>
              <a:avLst/>
              <a:gdLst>
                <a:gd name="T0" fmla="*/ 36 w 36"/>
                <a:gd name="T1" fmla="*/ 0 h 60"/>
                <a:gd name="T2" fmla="*/ 0 w 36"/>
                <a:gd name="T3" fmla="*/ 60 h 60"/>
                <a:gd name="T4" fmla="*/ 36 w 36"/>
                <a:gd name="T5" fmla="*/ 0 h 60"/>
                <a:gd name="T6" fmla="*/ 0 60000 65536"/>
                <a:gd name="T7" fmla="*/ 0 60000 65536"/>
                <a:gd name="T8" fmla="*/ 0 60000 65536"/>
                <a:gd name="T9" fmla="*/ 0 w 36"/>
                <a:gd name="T10" fmla="*/ 0 h 60"/>
                <a:gd name="T11" fmla="*/ 36 w 36"/>
                <a:gd name="T12" fmla="*/ 60 h 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60">
                  <a:moveTo>
                    <a:pt x="36" y="0"/>
                  </a:moveTo>
                  <a:lnTo>
                    <a:pt x="0" y="6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79" name="Line 863"/>
            <p:cNvSpPr>
              <a:spLocks noChangeShapeType="1"/>
            </p:cNvSpPr>
            <p:nvPr/>
          </p:nvSpPr>
          <p:spPr bwMode="auto">
            <a:xfrm flipH="1">
              <a:off x="5065184" y="1380349"/>
              <a:ext cx="57150" cy="952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80" name="Freeform 864"/>
            <p:cNvSpPr>
              <a:spLocks/>
            </p:cNvSpPr>
            <p:nvPr/>
          </p:nvSpPr>
          <p:spPr bwMode="auto">
            <a:xfrm>
              <a:off x="5093759" y="1418449"/>
              <a:ext cx="44450" cy="73025"/>
            </a:xfrm>
            <a:custGeom>
              <a:avLst/>
              <a:gdLst>
                <a:gd name="T0" fmla="*/ 28 w 28"/>
                <a:gd name="T1" fmla="*/ 0 h 46"/>
                <a:gd name="T2" fmla="*/ 0 w 28"/>
                <a:gd name="T3" fmla="*/ 46 h 46"/>
                <a:gd name="T4" fmla="*/ 28 w 28"/>
                <a:gd name="T5" fmla="*/ 0 h 46"/>
                <a:gd name="T6" fmla="*/ 0 60000 65536"/>
                <a:gd name="T7" fmla="*/ 0 60000 65536"/>
                <a:gd name="T8" fmla="*/ 0 60000 65536"/>
                <a:gd name="T9" fmla="*/ 0 w 28"/>
                <a:gd name="T10" fmla="*/ 0 h 46"/>
                <a:gd name="T11" fmla="*/ 28 w 28"/>
                <a:gd name="T12" fmla="*/ 46 h 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46">
                  <a:moveTo>
                    <a:pt x="28" y="0"/>
                  </a:moveTo>
                  <a:lnTo>
                    <a:pt x="0" y="46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81" name="Line 865"/>
            <p:cNvSpPr>
              <a:spLocks noChangeShapeType="1"/>
            </p:cNvSpPr>
            <p:nvPr/>
          </p:nvSpPr>
          <p:spPr bwMode="auto">
            <a:xfrm flipH="1">
              <a:off x="5093759" y="1418449"/>
              <a:ext cx="44450" cy="730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82" name="Freeform 866"/>
            <p:cNvSpPr>
              <a:spLocks/>
            </p:cNvSpPr>
            <p:nvPr/>
          </p:nvSpPr>
          <p:spPr bwMode="auto">
            <a:xfrm>
              <a:off x="5119159" y="1440674"/>
              <a:ext cx="47625" cy="69850"/>
            </a:xfrm>
            <a:custGeom>
              <a:avLst/>
              <a:gdLst>
                <a:gd name="T0" fmla="*/ 30 w 30"/>
                <a:gd name="T1" fmla="*/ 0 h 44"/>
                <a:gd name="T2" fmla="*/ 0 w 30"/>
                <a:gd name="T3" fmla="*/ 44 h 44"/>
                <a:gd name="T4" fmla="*/ 30 w 30"/>
                <a:gd name="T5" fmla="*/ 0 h 44"/>
                <a:gd name="T6" fmla="*/ 0 60000 65536"/>
                <a:gd name="T7" fmla="*/ 0 60000 65536"/>
                <a:gd name="T8" fmla="*/ 0 60000 65536"/>
                <a:gd name="T9" fmla="*/ 0 w 30"/>
                <a:gd name="T10" fmla="*/ 0 h 44"/>
                <a:gd name="T11" fmla="*/ 30 w 30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44">
                  <a:moveTo>
                    <a:pt x="30" y="0"/>
                  </a:moveTo>
                  <a:lnTo>
                    <a:pt x="0" y="4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83" name="Line 867"/>
            <p:cNvSpPr>
              <a:spLocks noChangeShapeType="1"/>
            </p:cNvSpPr>
            <p:nvPr/>
          </p:nvSpPr>
          <p:spPr bwMode="auto">
            <a:xfrm flipH="1">
              <a:off x="5119159" y="1440674"/>
              <a:ext cx="47625" cy="698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84" name="Freeform 868"/>
            <p:cNvSpPr>
              <a:spLocks/>
            </p:cNvSpPr>
            <p:nvPr/>
          </p:nvSpPr>
          <p:spPr bwMode="auto">
            <a:xfrm>
              <a:off x="5150909" y="1459724"/>
              <a:ext cx="47625" cy="69850"/>
            </a:xfrm>
            <a:custGeom>
              <a:avLst/>
              <a:gdLst>
                <a:gd name="T0" fmla="*/ 30 w 30"/>
                <a:gd name="T1" fmla="*/ 0 h 44"/>
                <a:gd name="T2" fmla="*/ 0 w 30"/>
                <a:gd name="T3" fmla="*/ 44 h 44"/>
                <a:gd name="T4" fmla="*/ 30 w 30"/>
                <a:gd name="T5" fmla="*/ 0 h 44"/>
                <a:gd name="T6" fmla="*/ 0 60000 65536"/>
                <a:gd name="T7" fmla="*/ 0 60000 65536"/>
                <a:gd name="T8" fmla="*/ 0 60000 65536"/>
                <a:gd name="T9" fmla="*/ 0 w 30"/>
                <a:gd name="T10" fmla="*/ 0 h 44"/>
                <a:gd name="T11" fmla="*/ 30 w 30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44">
                  <a:moveTo>
                    <a:pt x="30" y="0"/>
                  </a:moveTo>
                  <a:lnTo>
                    <a:pt x="0" y="4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85" name="Line 869"/>
            <p:cNvSpPr>
              <a:spLocks noChangeShapeType="1"/>
            </p:cNvSpPr>
            <p:nvPr/>
          </p:nvSpPr>
          <p:spPr bwMode="auto">
            <a:xfrm flipH="1">
              <a:off x="5150909" y="1459724"/>
              <a:ext cx="47625" cy="698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86" name="Freeform 870"/>
            <p:cNvSpPr>
              <a:spLocks/>
            </p:cNvSpPr>
            <p:nvPr/>
          </p:nvSpPr>
          <p:spPr bwMode="auto">
            <a:xfrm>
              <a:off x="5176309" y="1481949"/>
              <a:ext cx="50800" cy="66675"/>
            </a:xfrm>
            <a:custGeom>
              <a:avLst/>
              <a:gdLst>
                <a:gd name="T0" fmla="*/ 32 w 32"/>
                <a:gd name="T1" fmla="*/ 0 h 42"/>
                <a:gd name="T2" fmla="*/ 0 w 32"/>
                <a:gd name="T3" fmla="*/ 42 h 42"/>
                <a:gd name="T4" fmla="*/ 32 w 32"/>
                <a:gd name="T5" fmla="*/ 0 h 42"/>
                <a:gd name="T6" fmla="*/ 0 60000 65536"/>
                <a:gd name="T7" fmla="*/ 0 60000 65536"/>
                <a:gd name="T8" fmla="*/ 0 60000 65536"/>
                <a:gd name="T9" fmla="*/ 0 w 32"/>
                <a:gd name="T10" fmla="*/ 0 h 42"/>
                <a:gd name="T11" fmla="*/ 32 w 32"/>
                <a:gd name="T12" fmla="*/ 42 h 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42">
                  <a:moveTo>
                    <a:pt x="32" y="0"/>
                  </a:moveTo>
                  <a:lnTo>
                    <a:pt x="0" y="4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87" name="Line 871"/>
            <p:cNvSpPr>
              <a:spLocks noChangeShapeType="1"/>
            </p:cNvSpPr>
            <p:nvPr/>
          </p:nvSpPr>
          <p:spPr bwMode="auto">
            <a:xfrm flipH="1">
              <a:off x="5176309" y="1481949"/>
              <a:ext cx="50800" cy="666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88" name="Freeform 872"/>
            <p:cNvSpPr>
              <a:spLocks/>
            </p:cNvSpPr>
            <p:nvPr/>
          </p:nvSpPr>
          <p:spPr bwMode="auto">
            <a:xfrm>
              <a:off x="3906309" y="1529574"/>
              <a:ext cx="50800" cy="60325"/>
            </a:xfrm>
            <a:custGeom>
              <a:avLst/>
              <a:gdLst>
                <a:gd name="T0" fmla="*/ 0 w 32"/>
                <a:gd name="T1" fmla="*/ 0 h 38"/>
                <a:gd name="T2" fmla="*/ 32 w 32"/>
                <a:gd name="T3" fmla="*/ 38 h 38"/>
                <a:gd name="T4" fmla="*/ 0 w 32"/>
                <a:gd name="T5" fmla="*/ 0 h 38"/>
                <a:gd name="T6" fmla="*/ 0 60000 65536"/>
                <a:gd name="T7" fmla="*/ 0 60000 65536"/>
                <a:gd name="T8" fmla="*/ 0 60000 65536"/>
                <a:gd name="T9" fmla="*/ 0 w 32"/>
                <a:gd name="T10" fmla="*/ 0 h 38"/>
                <a:gd name="T11" fmla="*/ 32 w 32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38">
                  <a:moveTo>
                    <a:pt x="0" y="0"/>
                  </a:moveTo>
                  <a:lnTo>
                    <a:pt x="32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89" name="Line 873"/>
            <p:cNvSpPr>
              <a:spLocks noChangeShapeType="1"/>
            </p:cNvSpPr>
            <p:nvPr/>
          </p:nvSpPr>
          <p:spPr bwMode="auto">
            <a:xfrm>
              <a:off x="3906309" y="1529574"/>
              <a:ext cx="50800" cy="603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90" name="Freeform 874"/>
            <p:cNvSpPr>
              <a:spLocks/>
            </p:cNvSpPr>
            <p:nvPr/>
          </p:nvSpPr>
          <p:spPr bwMode="auto">
            <a:xfrm>
              <a:off x="3880909" y="1551799"/>
              <a:ext cx="53975" cy="57150"/>
            </a:xfrm>
            <a:custGeom>
              <a:avLst/>
              <a:gdLst>
                <a:gd name="T0" fmla="*/ 0 w 34"/>
                <a:gd name="T1" fmla="*/ 0 h 36"/>
                <a:gd name="T2" fmla="*/ 34 w 34"/>
                <a:gd name="T3" fmla="*/ 36 h 36"/>
                <a:gd name="T4" fmla="*/ 0 w 34"/>
                <a:gd name="T5" fmla="*/ 0 h 36"/>
                <a:gd name="T6" fmla="*/ 0 60000 65536"/>
                <a:gd name="T7" fmla="*/ 0 60000 65536"/>
                <a:gd name="T8" fmla="*/ 0 60000 65536"/>
                <a:gd name="T9" fmla="*/ 0 w 34"/>
                <a:gd name="T10" fmla="*/ 0 h 36"/>
                <a:gd name="T11" fmla="*/ 34 w 34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36">
                  <a:moveTo>
                    <a:pt x="0" y="0"/>
                  </a:moveTo>
                  <a:lnTo>
                    <a:pt x="34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91" name="Line 875"/>
            <p:cNvSpPr>
              <a:spLocks noChangeShapeType="1"/>
            </p:cNvSpPr>
            <p:nvPr/>
          </p:nvSpPr>
          <p:spPr bwMode="auto">
            <a:xfrm>
              <a:off x="3880909" y="1551799"/>
              <a:ext cx="53975" cy="571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92" name="Freeform 876"/>
            <p:cNvSpPr>
              <a:spLocks/>
            </p:cNvSpPr>
            <p:nvPr/>
          </p:nvSpPr>
          <p:spPr bwMode="auto">
            <a:xfrm>
              <a:off x="3855509" y="1577199"/>
              <a:ext cx="53975" cy="60325"/>
            </a:xfrm>
            <a:custGeom>
              <a:avLst/>
              <a:gdLst>
                <a:gd name="T0" fmla="*/ 0 w 34"/>
                <a:gd name="T1" fmla="*/ 0 h 38"/>
                <a:gd name="T2" fmla="*/ 34 w 34"/>
                <a:gd name="T3" fmla="*/ 38 h 38"/>
                <a:gd name="T4" fmla="*/ 0 w 34"/>
                <a:gd name="T5" fmla="*/ 0 h 38"/>
                <a:gd name="T6" fmla="*/ 0 60000 65536"/>
                <a:gd name="T7" fmla="*/ 0 60000 65536"/>
                <a:gd name="T8" fmla="*/ 0 60000 65536"/>
                <a:gd name="T9" fmla="*/ 0 w 34"/>
                <a:gd name="T10" fmla="*/ 0 h 38"/>
                <a:gd name="T11" fmla="*/ 34 w 34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38">
                  <a:moveTo>
                    <a:pt x="0" y="0"/>
                  </a:moveTo>
                  <a:lnTo>
                    <a:pt x="34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93" name="Line 877"/>
            <p:cNvSpPr>
              <a:spLocks noChangeShapeType="1"/>
            </p:cNvSpPr>
            <p:nvPr/>
          </p:nvSpPr>
          <p:spPr bwMode="auto">
            <a:xfrm>
              <a:off x="3855509" y="1577199"/>
              <a:ext cx="53975" cy="603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94" name="Freeform 878"/>
            <p:cNvSpPr>
              <a:spLocks/>
            </p:cNvSpPr>
            <p:nvPr/>
          </p:nvSpPr>
          <p:spPr bwMode="auto">
            <a:xfrm>
              <a:off x="3833284" y="1602599"/>
              <a:ext cx="53975" cy="57150"/>
            </a:xfrm>
            <a:custGeom>
              <a:avLst/>
              <a:gdLst>
                <a:gd name="T0" fmla="*/ 0 w 34"/>
                <a:gd name="T1" fmla="*/ 0 h 36"/>
                <a:gd name="T2" fmla="*/ 34 w 34"/>
                <a:gd name="T3" fmla="*/ 36 h 36"/>
                <a:gd name="T4" fmla="*/ 0 w 34"/>
                <a:gd name="T5" fmla="*/ 0 h 36"/>
                <a:gd name="T6" fmla="*/ 0 60000 65536"/>
                <a:gd name="T7" fmla="*/ 0 60000 65536"/>
                <a:gd name="T8" fmla="*/ 0 60000 65536"/>
                <a:gd name="T9" fmla="*/ 0 w 34"/>
                <a:gd name="T10" fmla="*/ 0 h 36"/>
                <a:gd name="T11" fmla="*/ 34 w 34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36">
                  <a:moveTo>
                    <a:pt x="0" y="0"/>
                  </a:moveTo>
                  <a:lnTo>
                    <a:pt x="34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95" name="Line 879"/>
            <p:cNvSpPr>
              <a:spLocks noChangeShapeType="1"/>
            </p:cNvSpPr>
            <p:nvPr/>
          </p:nvSpPr>
          <p:spPr bwMode="auto">
            <a:xfrm>
              <a:off x="3833284" y="1602599"/>
              <a:ext cx="53975" cy="571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96" name="Freeform 880"/>
            <p:cNvSpPr>
              <a:spLocks/>
            </p:cNvSpPr>
            <p:nvPr/>
          </p:nvSpPr>
          <p:spPr bwMode="auto">
            <a:xfrm>
              <a:off x="3788834" y="1608949"/>
              <a:ext cx="76200" cy="76200"/>
            </a:xfrm>
            <a:custGeom>
              <a:avLst/>
              <a:gdLst>
                <a:gd name="T0" fmla="*/ 0 w 48"/>
                <a:gd name="T1" fmla="*/ 0 h 48"/>
                <a:gd name="T2" fmla="*/ 48 w 48"/>
                <a:gd name="T3" fmla="*/ 48 h 48"/>
                <a:gd name="T4" fmla="*/ 0 w 48"/>
                <a:gd name="T5" fmla="*/ 0 h 48"/>
                <a:gd name="T6" fmla="*/ 0 60000 65536"/>
                <a:gd name="T7" fmla="*/ 0 60000 65536"/>
                <a:gd name="T8" fmla="*/ 0 60000 65536"/>
                <a:gd name="T9" fmla="*/ 0 w 48"/>
                <a:gd name="T10" fmla="*/ 0 h 48"/>
                <a:gd name="T11" fmla="*/ 48 w 4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97" name="Line 881"/>
            <p:cNvSpPr>
              <a:spLocks noChangeShapeType="1"/>
            </p:cNvSpPr>
            <p:nvPr/>
          </p:nvSpPr>
          <p:spPr bwMode="auto">
            <a:xfrm>
              <a:off x="3788834" y="1608949"/>
              <a:ext cx="76200" cy="762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98" name="Freeform 882"/>
            <p:cNvSpPr>
              <a:spLocks/>
            </p:cNvSpPr>
            <p:nvPr/>
          </p:nvSpPr>
          <p:spPr bwMode="auto">
            <a:xfrm>
              <a:off x="3620559" y="1723249"/>
              <a:ext cx="146050" cy="92075"/>
            </a:xfrm>
            <a:custGeom>
              <a:avLst/>
              <a:gdLst>
                <a:gd name="T0" fmla="*/ 0 w 92"/>
                <a:gd name="T1" fmla="*/ 0 h 58"/>
                <a:gd name="T2" fmla="*/ 92 w 92"/>
                <a:gd name="T3" fmla="*/ 58 h 58"/>
                <a:gd name="T4" fmla="*/ 0 w 92"/>
                <a:gd name="T5" fmla="*/ 0 h 58"/>
                <a:gd name="T6" fmla="*/ 0 60000 65536"/>
                <a:gd name="T7" fmla="*/ 0 60000 65536"/>
                <a:gd name="T8" fmla="*/ 0 60000 65536"/>
                <a:gd name="T9" fmla="*/ 0 w 92"/>
                <a:gd name="T10" fmla="*/ 0 h 58"/>
                <a:gd name="T11" fmla="*/ 92 w 92"/>
                <a:gd name="T12" fmla="*/ 58 h 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58">
                  <a:moveTo>
                    <a:pt x="0" y="0"/>
                  </a:moveTo>
                  <a:lnTo>
                    <a:pt x="92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299" name="Line 883"/>
            <p:cNvSpPr>
              <a:spLocks noChangeShapeType="1"/>
            </p:cNvSpPr>
            <p:nvPr/>
          </p:nvSpPr>
          <p:spPr bwMode="auto">
            <a:xfrm>
              <a:off x="3620559" y="1723249"/>
              <a:ext cx="146050" cy="920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00" name="Freeform 884"/>
            <p:cNvSpPr>
              <a:spLocks/>
            </p:cNvSpPr>
            <p:nvPr/>
          </p:nvSpPr>
          <p:spPr bwMode="auto">
            <a:xfrm>
              <a:off x="3782484" y="1653399"/>
              <a:ext cx="60325" cy="53975"/>
            </a:xfrm>
            <a:custGeom>
              <a:avLst/>
              <a:gdLst>
                <a:gd name="T0" fmla="*/ 0 w 38"/>
                <a:gd name="T1" fmla="*/ 0 h 34"/>
                <a:gd name="T2" fmla="*/ 38 w 38"/>
                <a:gd name="T3" fmla="*/ 34 h 34"/>
                <a:gd name="T4" fmla="*/ 0 w 38"/>
                <a:gd name="T5" fmla="*/ 0 h 34"/>
                <a:gd name="T6" fmla="*/ 0 60000 65536"/>
                <a:gd name="T7" fmla="*/ 0 60000 65536"/>
                <a:gd name="T8" fmla="*/ 0 60000 65536"/>
                <a:gd name="T9" fmla="*/ 0 w 38"/>
                <a:gd name="T10" fmla="*/ 0 h 34"/>
                <a:gd name="T11" fmla="*/ 38 w 38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34">
                  <a:moveTo>
                    <a:pt x="0" y="0"/>
                  </a:moveTo>
                  <a:lnTo>
                    <a:pt x="38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01" name="Line 885"/>
            <p:cNvSpPr>
              <a:spLocks noChangeShapeType="1"/>
            </p:cNvSpPr>
            <p:nvPr/>
          </p:nvSpPr>
          <p:spPr bwMode="auto">
            <a:xfrm>
              <a:off x="3782484" y="1653399"/>
              <a:ext cx="60325" cy="539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02" name="Freeform 886"/>
            <p:cNvSpPr>
              <a:spLocks/>
            </p:cNvSpPr>
            <p:nvPr/>
          </p:nvSpPr>
          <p:spPr bwMode="auto">
            <a:xfrm>
              <a:off x="3760259" y="1678799"/>
              <a:ext cx="60325" cy="50800"/>
            </a:xfrm>
            <a:custGeom>
              <a:avLst/>
              <a:gdLst>
                <a:gd name="T0" fmla="*/ 0 w 38"/>
                <a:gd name="T1" fmla="*/ 0 h 32"/>
                <a:gd name="T2" fmla="*/ 38 w 38"/>
                <a:gd name="T3" fmla="*/ 32 h 32"/>
                <a:gd name="T4" fmla="*/ 0 w 38"/>
                <a:gd name="T5" fmla="*/ 0 h 32"/>
                <a:gd name="T6" fmla="*/ 0 60000 65536"/>
                <a:gd name="T7" fmla="*/ 0 60000 65536"/>
                <a:gd name="T8" fmla="*/ 0 60000 65536"/>
                <a:gd name="T9" fmla="*/ 0 w 38"/>
                <a:gd name="T10" fmla="*/ 0 h 32"/>
                <a:gd name="T11" fmla="*/ 38 w 38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32">
                  <a:moveTo>
                    <a:pt x="0" y="0"/>
                  </a:moveTo>
                  <a:lnTo>
                    <a:pt x="38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03" name="Line 887"/>
            <p:cNvSpPr>
              <a:spLocks noChangeShapeType="1"/>
            </p:cNvSpPr>
            <p:nvPr/>
          </p:nvSpPr>
          <p:spPr bwMode="auto">
            <a:xfrm>
              <a:off x="3760259" y="1678799"/>
              <a:ext cx="60325" cy="508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04" name="Freeform 888"/>
            <p:cNvSpPr>
              <a:spLocks/>
            </p:cNvSpPr>
            <p:nvPr/>
          </p:nvSpPr>
          <p:spPr bwMode="auto">
            <a:xfrm>
              <a:off x="3741209" y="1704199"/>
              <a:ext cx="60325" cy="50800"/>
            </a:xfrm>
            <a:custGeom>
              <a:avLst/>
              <a:gdLst>
                <a:gd name="T0" fmla="*/ 0 w 38"/>
                <a:gd name="T1" fmla="*/ 0 h 32"/>
                <a:gd name="T2" fmla="*/ 38 w 38"/>
                <a:gd name="T3" fmla="*/ 32 h 32"/>
                <a:gd name="T4" fmla="*/ 0 w 38"/>
                <a:gd name="T5" fmla="*/ 0 h 32"/>
                <a:gd name="T6" fmla="*/ 0 60000 65536"/>
                <a:gd name="T7" fmla="*/ 0 60000 65536"/>
                <a:gd name="T8" fmla="*/ 0 60000 65536"/>
                <a:gd name="T9" fmla="*/ 0 w 38"/>
                <a:gd name="T10" fmla="*/ 0 h 32"/>
                <a:gd name="T11" fmla="*/ 38 w 38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32">
                  <a:moveTo>
                    <a:pt x="0" y="0"/>
                  </a:moveTo>
                  <a:lnTo>
                    <a:pt x="38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05" name="Line 889"/>
            <p:cNvSpPr>
              <a:spLocks noChangeShapeType="1"/>
            </p:cNvSpPr>
            <p:nvPr/>
          </p:nvSpPr>
          <p:spPr bwMode="auto">
            <a:xfrm>
              <a:off x="3741209" y="1704199"/>
              <a:ext cx="60325" cy="508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06" name="Freeform 890"/>
            <p:cNvSpPr>
              <a:spLocks/>
            </p:cNvSpPr>
            <p:nvPr/>
          </p:nvSpPr>
          <p:spPr bwMode="auto">
            <a:xfrm>
              <a:off x="3715809" y="1742299"/>
              <a:ext cx="66675" cy="44450"/>
            </a:xfrm>
            <a:custGeom>
              <a:avLst/>
              <a:gdLst>
                <a:gd name="T0" fmla="*/ 0 w 42"/>
                <a:gd name="T1" fmla="*/ 0 h 28"/>
                <a:gd name="T2" fmla="*/ 42 w 42"/>
                <a:gd name="T3" fmla="*/ 28 h 28"/>
                <a:gd name="T4" fmla="*/ 0 w 42"/>
                <a:gd name="T5" fmla="*/ 0 h 28"/>
                <a:gd name="T6" fmla="*/ 0 60000 65536"/>
                <a:gd name="T7" fmla="*/ 0 60000 65536"/>
                <a:gd name="T8" fmla="*/ 0 60000 65536"/>
                <a:gd name="T9" fmla="*/ 0 w 42"/>
                <a:gd name="T10" fmla="*/ 0 h 28"/>
                <a:gd name="T11" fmla="*/ 42 w 42"/>
                <a:gd name="T12" fmla="*/ 28 h 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28">
                  <a:moveTo>
                    <a:pt x="0" y="0"/>
                  </a:moveTo>
                  <a:lnTo>
                    <a:pt x="42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07" name="Line 891"/>
            <p:cNvSpPr>
              <a:spLocks noChangeShapeType="1"/>
            </p:cNvSpPr>
            <p:nvPr/>
          </p:nvSpPr>
          <p:spPr bwMode="auto">
            <a:xfrm>
              <a:off x="3715809" y="1742299"/>
              <a:ext cx="66675" cy="444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08" name="Freeform 892"/>
            <p:cNvSpPr>
              <a:spLocks/>
            </p:cNvSpPr>
            <p:nvPr/>
          </p:nvSpPr>
          <p:spPr bwMode="auto">
            <a:xfrm>
              <a:off x="3677709" y="1805799"/>
              <a:ext cx="69850" cy="38100"/>
            </a:xfrm>
            <a:custGeom>
              <a:avLst/>
              <a:gdLst>
                <a:gd name="T0" fmla="*/ 0 w 44"/>
                <a:gd name="T1" fmla="*/ 0 h 24"/>
                <a:gd name="T2" fmla="*/ 44 w 44"/>
                <a:gd name="T3" fmla="*/ 24 h 24"/>
                <a:gd name="T4" fmla="*/ 0 w 44"/>
                <a:gd name="T5" fmla="*/ 0 h 24"/>
                <a:gd name="T6" fmla="*/ 0 60000 65536"/>
                <a:gd name="T7" fmla="*/ 0 60000 65536"/>
                <a:gd name="T8" fmla="*/ 0 60000 65536"/>
                <a:gd name="T9" fmla="*/ 0 w 44"/>
                <a:gd name="T10" fmla="*/ 0 h 24"/>
                <a:gd name="T11" fmla="*/ 44 w 44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24">
                  <a:moveTo>
                    <a:pt x="0" y="0"/>
                  </a:moveTo>
                  <a:lnTo>
                    <a:pt x="44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09" name="Line 893"/>
            <p:cNvSpPr>
              <a:spLocks noChangeShapeType="1"/>
            </p:cNvSpPr>
            <p:nvPr/>
          </p:nvSpPr>
          <p:spPr bwMode="auto">
            <a:xfrm>
              <a:off x="3677709" y="1805799"/>
              <a:ext cx="69850" cy="381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10" name="Freeform 894"/>
            <p:cNvSpPr>
              <a:spLocks/>
            </p:cNvSpPr>
            <p:nvPr/>
          </p:nvSpPr>
          <p:spPr bwMode="auto">
            <a:xfrm>
              <a:off x="3661834" y="1840724"/>
              <a:ext cx="69850" cy="38100"/>
            </a:xfrm>
            <a:custGeom>
              <a:avLst/>
              <a:gdLst>
                <a:gd name="T0" fmla="*/ 0 w 44"/>
                <a:gd name="T1" fmla="*/ 0 h 24"/>
                <a:gd name="T2" fmla="*/ 44 w 44"/>
                <a:gd name="T3" fmla="*/ 24 h 24"/>
                <a:gd name="T4" fmla="*/ 0 w 44"/>
                <a:gd name="T5" fmla="*/ 0 h 24"/>
                <a:gd name="T6" fmla="*/ 0 60000 65536"/>
                <a:gd name="T7" fmla="*/ 0 60000 65536"/>
                <a:gd name="T8" fmla="*/ 0 60000 65536"/>
                <a:gd name="T9" fmla="*/ 0 w 44"/>
                <a:gd name="T10" fmla="*/ 0 h 24"/>
                <a:gd name="T11" fmla="*/ 44 w 44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24">
                  <a:moveTo>
                    <a:pt x="0" y="0"/>
                  </a:moveTo>
                  <a:lnTo>
                    <a:pt x="44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11" name="Line 895"/>
            <p:cNvSpPr>
              <a:spLocks noChangeShapeType="1"/>
            </p:cNvSpPr>
            <p:nvPr/>
          </p:nvSpPr>
          <p:spPr bwMode="auto">
            <a:xfrm>
              <a:off x="3661834" y="1840724"/>
              <a:ext cx="69850" cy="381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12" name="Freeform 896"/>
            <p:cNvSpPr>
              <a:spLocks/>
            </p:cNvSpPr>
            <p:nvPr/>
          </p:nvSpPr>
          <p:spPr bwMode="auto">
            <a:xfrm>
              <a:off x="3642784" y="1869299"/>
              <a:ext cx="73025" cy="34925"/>
            </a:xfrm>
            <a:custGeom>
              <a:avLst/>
              <a:gdLst>
                <a:gd name="T0" fmla="*/ 0 w 46"/>
                <a:gd name="T1" fmla="*/ 0 h 22"/>
                <a:gd name="T2" fmla="*/ 46 w 46"/>
                <a:gd name="T3" fmla="*/ 22 h 22"/>
                <a:gd name="T4" fmla="*/ 0 w 46"/>
                <a:gd name="T5" fmla="*/ 0 h 22"/>
                <a:gd name="T6" fmla="*/ 0 60000 65536"/>
                <a:gd name="T7" fmla="*/ 0 60000 65536"/>
                <a:gd name="T8" fmla="*/ 0 60000 65536"/>
                <a:gd name="T9" fmla="*/ 0 w 46"/>
                <a:gd name="T10" fmla="*/ 0 h 22"/>
                <a:gd name="T11" fmla="*/ 46 w 46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" h="22">
                  <a:moveTo>
                    <a:pt x="0" y="0"/>
                  </a:moveTo>
                  <a:lnTo>
                    <a:pt x="46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13" name="Line 897"/>
            <p:cNvSpPr>
              <a:spLocks noChangeShapeType="1"/>
            </p:cNvSpPr>
            <p:nvPr/>
          </p:nvSpPr>
          <p:spPr bwMode="auto">
            <a:xfrm>
              <a:off x="3642784" y="1869299"/>
              <a:ext cx="73025" cy="349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14" name="Freeform 898"/>
            <p:cNvSpPr>
              <a:spLocks/>
            </p:cNvSpPr>
            <p:nvPr/>
          </p:nvSpPr>
          <p:spPr bwMode="auto">
            <a:xfrm>
              <a:off x="3630084" y="1901049"/>
              <a:ext cx="73025" cy="34925"/>
            </a:xfrm>
            <a:custGeom>
              <a:avLst/>
              <a:gdLst>
                <a:gd name="T0" fmla="*/ 0 w 46"/>
                <a:gd name="T1" fmla="*/ 0 h 22"/>
                <a:gd name="T2" fmla="*/ 46 w 46"/>
                <a:gd name="T3" fmla="*/ 22 h 22"/>
                <a:gd name="T4" fmla="*/ 0 w 46"/>
                <a:gd name="T5" fmla="*/ 0 h 22"/>
                <a:gd name="T6" fmla="*/ 0 60000 65536"/>
                <a:gd name="T7" fmla="*/ 0 60000 65536"/>
                <a:gd name="T8" fmla="*/ 0 60000 65536"/>
                <a:gd name="T9" fmla="*/ 0 w 46"/>
                <a:gd name="T10" fmla="*/ 0 h 22"/>
                <a:gd name="T11" fmla="*/ 46 w 46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" h="22">
                  <a:moveTo>
                    <a:pt x="0" y="0"/>
                  </a:moveTo>
                  <a:lnTo>
                    <a:pt x="46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15" name="Line 899"/>
            <p:cNvSpPr>
              <a:spLocks noChangeShapeType="1"/>
            </p:cNvSpPr>
            <p:nvPr/>
          </p:nvSpPr>
          <p:spPr bwMode="auto">
            <a:xfrm>
              <a:off x="3630084" y="1901049"/>
              <a:ext cx="73025" cy="349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16" name="Freeform 900"/>
            <p:cNvSpPr>
              <a:spLocks/>
            </p:cNvSpPr>
            <p:nvPr/>
          </p:nvSpPr>
          <p:spPr bwMode="auto">
            <a:xfrm>
              <a:off x="3591984" y="1926449"/>
              <a:ext cx="98425" cy="38100"/>
            </a:xfrm>
            <a:custGeom>
              <a:avLst/>
              <a:gdLst>
                <a:gd name="T0" fmla="*/ 0 w 62"/>
                <a:gd name="T1" fmla="*/ 0 h 24"/>
                <a:gd name="T2" fmla="*/ 62 w 62"/>
                <a:gd name="T3" fmla="*/ 24 h 24"/>
                <a:gd name="T4" fmla="*/ 0 w 62"/>
                <a:gd name="T5" fmla="*/ 0 h 24"/>
                <a:gd name="T6" fmla="*/ 0 60000 65536"/>
                <a:gd name="T7" fmla="*/ 0 60000 65536"/>
                <a:gd name="T8" fmla="*/ 0 60000 65536"/>
                <a:gd name="T9" fmla="*/ 0 w 62"/>
                <a:gd name="T10" fmla="*/ 0 h 24"/>
                <a:gd name="T11" fmla="*/ 62 w 62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" h="24">
                  <a:moveTo>
                    <a:pt x="0" y="0"/>
                  </a:moveTo>
                  <a:lnTo>
                    <a:pt x="6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17" name="Line 901"/>
            <p:cNvSpPr>
              <a:spLocks noChangeShapeType="1"/>
            </p:cNvSpPr>
            <p:nvPr/>
          </p:nvSpPr>
          <p:spPr bwMode="auto">
            <a:xfrm>
              <a:off x="3591984" y="1926449"/>
              <a:ext cx="98425" cy="381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18" name="Freeform 902"/>
            <p:cNvSpPr>
              <a:spLocks/>
            </p:cNvSpPr>
            <p:nvPr/>
          </p:nvSpPr>
          <p:spPr bwMode="auto">
            <a:xfrm>
              <a:off x="3471334" y="2094724"/>
              <a:ext cx="165100" cy="41275"/>
            </a:xfrm>
            <a:custGeom>
              <a:avLst/>
              <a:gdLst>
                <a:gd name="T0" fmla="*/ 0 w 104"/>
                <a:gd name="T1" fmla="*/ 0 h 26"/>
                <a:gd name="T2" fmla="*/ 104 w 104"/>
                <a:gd name="T3" fmla="*/ 26 h 26"/>
                <a:gd name="T4" fmla="*/ 0 w 104"/>
                <a:gd name="T5" fmla="*/ 0 h 26"/>
                <a:gd name="T6" fmla="*/ 0 60000 65536"/>
                <a:gd name="T7" fmla="*/ 0 60000 65536"/>
                <a:gd name="T8" fmla="*/ 0 60000 65536"/>
                <a:gd name="T9" fmla="*/ 0 w 104"/>
                <a:gd name="T10" fmla="*/ 0 h 26"/>
                <a:gd name="T11" fmla="*/ 104 w 104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" h="26">
                  <a:moveTo>
                    <a:pt x="0" y="0"/>
                  </a:moveTo>
                  <a:lnTo>
                    <a:pt x="104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19" name="Line 903"/>
            <p:cNvSpPr>
              <a:spLocks noChangeShapeType="1"/>
            </p:cNvSpPr>
            <p:nvPr/>
          </p:nvSpPr>
          <p:spPr bwMode="auto">
            <a:xfrm>
              <a:off x="3471334" y="2094724"/>
              <a:ext cx="165100" cy="412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20" name="Freeform 904"/>
            <p:cNvSpPr>
              <a:spLocks/>
            </p:cNvSpPr>
            <p:nvPr/>
          </p:nvSpPr>
          <p:spPr bwMode="auto">
            <a:xfrm>
              <a:off x="3598334" y="1977249"/>
              <a:ext cx="76200" cy="25400"/>
            </a:xfrm>
            <a:custGeom>
              <a:avLst/>
              <a:gdLst>
                <a:gd name="T0" fmla="*/ 0 w 48"/>
                <a:gd name="T1" fmla="*/ 0 h 16"/>
                <a:gd name="T2" fmla="*/ 48 w 48"/>
                <a:gd name="T3" fmla="*/ 16 h 16"/>
                <a:gd name="T4" fmla="*/ 0 w 48"/>
                <a:gd name="T5" fmla="*/ 0 h 16"/>
                <a:gd name="T6" fmla="*/ 0 60000 65536"/>
                <a:gd name="T7" fmla="*/ 0 60000 65536"/>
                <a:gd name="T8" fmla="*/ 0 60000 65536"/>
                <a:gd name="T9" fmla="*/ 0 w 48"/>
                <a:gd name="T10" fmla="*/ 0 h 16"/>
                <a:gd name="T11" fmla="*/ 48 w 48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6">
                  <a:moveTo>
                    <a:pt x="0" y="0"/>
                  </a:moveTo>
                  <a:lnTo>
                    <a:pt x="48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21" name="Line 905"/>
            <p:cNvSpPr>
              <a:spLocks noChangeShapeType="1"/>
            </p:cNvSpPr>
            <p:nvPr/>
          </p:nvSpPr>
          <p:spPr bwMode="auto">
            <a:xfrm>
              <a:off x="3598334" y="1977249"/>
              <a:ext cx="76200" cy="254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22" name="Freeform 906"/>
            <p:cNvSpPr>
              <a:spLocks/>
            </p:cNvSpPr>
            <p:nvPr/>
          </p:nvSpPr>
          <p:spPr bwMode="auto">
            <a:xfrm>
              <a:off x="3588809" y="2008999"/>
              <a:ext cx="73025" cy="25400"/>
            </a:xfrm>
            <a:custGeom>
              <a:avLst/>
              <a:gdLst>
                <a:gd name="T0" fmla="*/ 0 w 46"/>
                <a:gd name="T1" fmla="*/ 0 h 16"/>
                <a:gd name="T2" fmla="*/ 46 w 46"/>
                <a:gd name="T3" fmla="*/ 16 h 16"/>
                <a:gd name="T4" fmla="*/ 0 w 46"/>
                <a:gd name="T5" fmla="*/ 0 h 16"/>
                <a:gd name="T6" fmla="*/ 0 60000 65536"/>
                <a:gd name="T7" fmla="*/ 0 60000 65536"/>
                <a:gd name="T8" fmla="*/ 0 60000 65536"/>
                <a:gd name="T9" fmla="*/ 0 w 46"/>
                <a:gd name="T10" fmla="*/ 0 h 16"/>
                <a:gd name="T11" fmla="*/ 46 w 46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" h="16">
                  <a:moveTo>
                    <a:pt x="0" y="0"/>
                  </a:moveTo>
                  <a:lnTo>
                    <a:pt x="4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23" name="Line 907"/>
            <p:cNvSpPr>
              <a:spLocks noChangeShapeType="1"/>
            </p:cNvSpPr>
            <p:nvPr/>
          </p:nvSpPr>
          <p:spPr bwMode="auto">
            <a:xfrm>
              <a:off x="3588809" y="2008999"/>
              <a:ext cx="73025" cy="254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24" name="Freeform 908"/>
            <p:cNvSpPr>
              <a:spLocks/>
            </p:cNvSpPr>
            <p:nvPr/>
          </p:nvSpPr>
          <p:spPr bwMode="auto">
            <a:xfrm>
              <a:off x="3579284" y="2040749"/>
              <a:ext cx="73025" cy="22225"/>
            </a:xfrm>
            <a:custGeom>
              <a:avLst/>
              <a:gdLst>
                <a:gd name="T0" fmla="*/ 0 w 46"/>
                <a:gd name="T1" fmla="*/ 0 h 14"/>
                <a:gd name="T2" fmla="*/ 46 w 46"/>
                <a:gd name="T3" fmla="*/ 14 h 14"/>
                <a:gd name="T4" fmla="*/ 0 w 46"/>
                <a:gd name="T5" fmla="*/ 0 h 14"/>
                <a:gd name="T6" fmla="*/ 0 60000 65536"/>
                <a:gd name="T7" fmla="*/ 0 60000 65536"/>
                <a:gd name="T8" fmla="*/ 0 60000 65536"/>
                <a:gd name="T9" fmla="*/ 0 w 46"/>
                <a:gd name="T10" fmla="*/ 0 h 14"/>
                <a:gd name="T11" fmla="*/ 46 w 46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" h="14">
                  <a:moveTo>
                    <a:pt x="0" y="0"/>
                  </a:moveTo>
                  <a:lnTo>
                    <a:pt x="46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25" name="Line 909"/>
            <p:cNvSpPr>
              <a:spLocks noChangeShapeType="1"/>
            </p:cNvSpPr>
            <p:nvPr/>
          </p:nvSpPr>
          <p:spPr bwMode="auto">
            <a:xfrm>
              <a:off x="3579284" y="2040749"/>
              <a:ext cx="73025" cy="222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26" name="Freeform 910"/>
            <p:cNvSpPr>
              <a:spLocks/>
            </p:cNvSpPr>
            <p:nvPr/>
          </p:nvSpPr>
          <p:spPr bwMode="auto">
            <a:xfrm>
              <a:off x="3569759" y="2078849"/>
              <a:ext cx="76200" cy="22225"/>
            </a:xfrm>
            <a:custGeom>
              <a:avLst/>
              <a:gdLst>
                <a:gd name="T0" fmla="*/ 0 w 48"/>
                <a:gd name="T1" fmla="*/ 0 h 14"/>
                <a:gd name="T2" fmla="*/ 48 w 48"/>
                <a:gd name="T3" fmla="*/ 14 h 14"/>
                <a:gd name="T4" fmla="*/ 0 w 48"/>
                <a:gd name="T5" fmla="*/ 0 h 14"/>
                <a:gd name="T6" fmla="*/ 0 60000 65536"/>
                <a:gd name="T7" fmla="*/ 0 60000 65536"/>
                <a:gd name="T8" fmla="*/ 0 60000 65536"/>
                <a:gd name="T9" fmla="*/ 0 w 48"/>
                <a:gd name="T10" fmla="*/ 0 h 14"/>
                <a:gd name="T11" fmla="*/ 48 w 48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4">
                  <a:moveTo>
                    <a:pt x="0" y="0"/>
                  </a:moveTo>
                  <a:lnTo>
                    <a:pt x="48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27" name="Line 911"/>
            <p:cNvSpPr>
              <a:spLocks noChangeShapeType="1"/>
            </p:cNvSpPr>
            <p:nvPr/>
          </p:nvSpPr>
          <p:spPr bwMode="auto">
            <a:xfrm>
              <a:off x="3569759" y="2078849"/>
              <a:ext cx="76200" cy="222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28" name="Freeform 912"/>
            <p:cNvSpPr>
              <a:spLocks/>
            </p:cNvSpPr>
            <p:nvPr/>
          </p:nvSpPr>
          <p:spPr bwMode="auto">
            <a:xfrm>
              <a:off x="3553884" y="2155049"/>
              <a:ext cx="76200" cy="9525"/>
            </a:xfrm>
            <a:custGeom>
              <a:avLst/>
              <a:gdLst>
                <a:gd name="T0" fmla="*/ 0 w 48"/>
                <a:gd name="T1" fmla="*/ 0 h 6"/>
                <a:gd name="T2" fmla="*/ 48 w 48"/>
                <a:gd name="T3" fmla="*/ 6 h 6"/>
                <a:gd name="T4" fmla="*/ 0 w 48"/>
                <a:gd name="T5" fmla="*/ 0 h 6"/>
                <a:gd name="T6" fmla="*/ 0 60000 65536"/>
                <a:gd name="T7" fmla="*/ 0 60000 65536"/>
                <a:gd name="T8" fmla="*/ 0 60000 65536"/>
                <a:gd name="T9" fmla="*/ 0 w 48"/>
                <a:gd name="T10" fmla="*/ 0 h 6"/>
                <a:gd name="T11" fmla="*/ 48 w 48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6">
                  <a:moveTo>
                    <a:pt x="0" y="0"/>
                  </a:moveTo>
                  <a:lnTo>
                    <a:pt x="48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29" name="Line 913"/>
            <p:cNvSpPr>
              <a:spLocks noChangeShapeType="1"/>
            </p:cNvSpPr>
            <p:nvPr/>
          </p:nvSpPr>
          <p:spPr bwMode="auto">
            <a:xfrm>
              <a:off x="3553884" y="2155049"/>
              <a:ext cx="76200" cy="95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30" name="Freeform 914"/>
            <p:cNvSpPr>
              <a:spLocks/>
            </p:cNvSpPr>
            <p:nvPr/>
          </p:nvSpPr>
          <p:spPr bwMode="auto">
            <a:xfrm>
              <a:off x="3547534" y="2189974"/>
              <a:ext cx="79375" cy="6350"/>
            </a:xfrm>
            <a:custGeom>
              <a:avLst/>
              <a:gdLst>
                <a:gd name="T0" fmla="*/ 0 w 50"/>
                <a:gd name="T1" fmla="*/ 0 h 4"/>
                <a:gd name="T2" fmla="*/ 50 w 50"/>
                <a:gd name="T3" fmla="*/ 4 h 4"/>
                <a:gd name="T4" fmla="*/ 0 w 50"/>
                <a:gd name="T5" fmla="*/ 0 h 4"/>
                <a:gd name="T6" fmla="*/ 0 60000 65536"/>
                <a:gd name="T7" fmla="*/ 0 60000 65536"/>
                <a:gd name="T8" fmla="*/ 0 60000 65536"/>
                <a:gd name="T9" fmla="*/ 0 w 50"/>
                <a:gd name="T10" fmla="*/ 0 h 4"/>
                <a:gd name="T11" fmla="*/ 50 w 50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" h="4">
                  <a:moveTo>
                    <a:pt x="0" y="0"/>
                  </a:moveTo>
                  <a:lnTo>
                    <a:pt x="5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31" name="Line 915"/>
            <p:cNvSpPr>
              <a:spLocks noChangeShapeType="1"/>
            </p:cNvSpPr>
            <p:nvPr/>
          </p:nvSpPr>
          <p:spPr bwMode="auto">
            <a:xfrm>
              <a:off x="3547534" y="2189974"/>
              <a:ext cx="79375" cy="63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32" name="Freeform 916"/>
            <p:cNvSpPr>
              <a:spLocks/>
            </p:cNvSpPr>
            <p:nvPr/>
          </p:nvSpPr>
          <p:spPr bwMode="auto">
            <a:xfrm>
              <a:off x="3544359" y="2224899"/>
              <a:ext cx="76200" cy="6350"/>
            </a:xfrm>
            <a:custGeom>
              <a:avLst/>
              <a:gdLst>
                <a:gd name="T0" fmla="*/ 0 w 48"/>
                <a:gd name="T1" fmla="*/ 0 h 4"/>
                <a:gd name="T2" fmla="*/ 48 w 48"/>
                <a:gd name="T3" fmla="*/ 4 h 4"/>
                <a:gd name="T4" fmla="*/ 0 w 48"/>
                <a:gd name="T5" fmla="*/ 0 h 4"/>
                <a:gd name="T6" fmla="*/ 0 60000 65536"/>
                <a:gd name="T7" fmla="*/ 0 60000 65536"/>
                <a:gd name="T8" fmla="*/ 0 60000 65536"/>
                <a:gd name="T9" fmla="*/ 0 w 48"/>
                <a:gd name="T10" fmla="*/ 0 h 4"/>
                <a:gd name="T11" fmla="*/ 48 w 48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4">
                  <a:moveTo>
                    <a:pt x="0" y="0"/>
                  </a:moveTo>
                  <a:lnTo>
                    <a:pt x="4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33" name="Line 917"/>
            <p:cNvSpPr>
              <a:spLocks noChangeShapeType="1"/>
            </p:cNvSpPr>
            <p:nvPr/>
          </p:nvSpPr>
          <p:spPr bwMode="auto">
            <a:xfrm>
              <a:off x="3544359" y="2224899"/>
              <a:ext cx="76200" cy="63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34" name="Freeform 918"/>
            <p:cNvSpPr>
              <a:spLocks/>
            </p:cNvSpPr>
            <p:nvPr/>
          </p:nvSpPr>
          <p:spPr bwMode="auto">
            <a:xfrm>
              <a:off x="3541184" y="2266174"/>
              <a:ext cx="76200" cy="3175"/>
            </a:xfrm>
            <a:custGeom>
              <a:avLst/>
              <a:gdLst>
                <a:gd name="T0" fmla="*/ 0 w 48"/>
                <a:gd name="T1" fmla="*/ 0 h 2"/>
                <a:gd name="T2" fmla="*/ 48 w 48"/>
                <a:gd name="T3" fmla="*/ 2 h 2"/>
                <a:gd name="T4" fmla="*/ 0 w 48"/>
                <a:gd name="T5" fmla="*/ 0 h 2"/>
                <a:gd name="T6" fmla="*/ 0 60000 65536"/>
                <a:gd name="T7" fmla="*/ 0 60000 65536"/>
                <a:gd name="T8" fmla="*/ 0 60000 65536"/>
                <a:gd name="T9" fmla="*/ 0 w 48"/>
                <a:gd name="T10" fmla="*/ 0 h 2"/>
                <a:gd name="T11" fmla="*/ 48 w 48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2">
                  <a:moveTo>
                    <a:pt x="0" y="0"/>
                  </a:moveTo>
                  <a:lnTo>
                    <a:pt x="48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35" name="Line 919"/>
            <p:cNvSpPr>
              <a:spLocks noChangeShapeType="1"/>
            </p:cNvSpPr>
            <p:nvPr/>
          </p:nvSpPr>
          <p:spPr bwMode="auto">
            <a:xfrm>
              <a:off x="3541184" y="2266174"/>
              <a:ext cx="76200" cy="31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36" name="Freeform 920"/>
            <p:cNvSpPr>
              <a:spLocks/>
            </p:cNvSpPr>
            <p:nvPr/>
          </p:nvSpPr>
          <p:spPr bwMode="auto">
            <a:xfrm>
              <a:off x="3884084" y="3047224"/>
              <a:ext cx="95250" cy="120650"/>
            </a:xfrm>
            <a:custGeom>
              <a:avLst/>
              <a:gdLst>
                <a:gd name="T0" fmla="*/ 0 w 60"/>
                <a:gd name="T1" fmla="*/ 76 h 76"/>
                <a:gd name="T2" fmla="*/ 60 w 60"/>
                <a:gd name="T3" fmla="*/ 0 h 76"/>
                <a:gd name="T4" fmla="*/ 0 w 60"/>
                <a:gd name="T5" fmla="*/ 76 h 76"/>
                <a:gd name="T6" fmla="*/ 0 60000 65536"/>
                <a:gd name="T7" fmla="*/ 0 60000 65536"/>
                <a:gd name="T8" fmla="*/ 0 60000 65536"/>
                <a:gd name="T9" fmla="*/ 0 w 60"/>
                <a:gd name="T10" fmla="*/ 0 h 76"/>
                <a:gd name="T11" fmla="*/ 60 w 60"/>
                <a:gd name="T12" fmla="*/ 76 h 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" h="76">
                  <a:moveTo>
                    <a:pt x="0" y="76"/>
                  </a:moveTo>
                  <a:lnTo>
                    <a:pt x="60" y="0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37" name="Line 921"/>
            <p:cNvSpPr>
              <a:spLocks noChangeShapeType="1"/>
            </p:cNvSpPr>
            <p:nvPr/>
          </p:nvSpPr>
          <p:spPr bwMode="auto">
            <a:xfrm flipV="1">
              <a:off x="3884084" y="3047224"/>
              <a:ext cx="95250" cy="1206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38" name="Freeform 922"/>
            <p:cNvSpPr>
              <a:spLocks/>
            </p:cNvSpPr>
            <p:nvPr/>
          </p:nvSpPr>
          <p:spPr bwMode="auto">
            <a:xfrm>
              <a:off x="3957109" y="3066274"/>
              <a:ext cx="47625" cy="69850"/>
            </a:xfrm>
            <a:custGeom>
              <a:avLst/>
              <a:gdLst>
                <a:gd name="T0" fmla="*/ 0 w 30"/>
                <a:gd name="T1" fmla="*/ 44 h 44"/>
                <a:gd name="T2" fmla="*/ 30 w 30"/>
                <a:gd name="T3" fmla="*/ 0 h 44"/>
                <a:gd name="T4" fmla="*/ 0 w 30"/>
                <a:gd name="T5" fmla="*/ 44 h 44"/>
                <a:gd name="T6" fmla="*/ 0 60000 65536"/>
                <a:gd name="T7" fmla="*/ 0 60000 65536"/>
                <a:gd name="T8" fmla="*/ 0 60000 65536"/>
                <a:gd name="T9" fmla="*/ 0 w 30"/>
                <a:gd name="T10" fmla="*/ 0 h 44"/>
                <a:gd name="T11" fmla="*/ 30 w 30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44">
                  <a:moveTo>
                    <a:pt x="0" y="44"/>
                  </a:moveTo>
                  <a:lnTo>
                    <a:pt x="30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39" name="Line 923"/>
            <p:cNvSpPr>
              <a:spLocks noChangeShapeType="1"/>
            </p:cNvSpPr>
            <p:nvPr/>
          </p:nvSpPr>
          <p:spPr bwMode="auto">
            <a:xfrm flipV="1">
              <a:off x="3957109" y="3066274"/>
              <a:ext cx="47625" cy="698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40" name="Freeform 924"/>
            <p:cNvSpPr>
              <a:spLocks/>
            </p:cNvSpPr>
            <p:nvPr/>
          </p:nvSpPr>
          <p:spPr bwMode="auto">
            <a:xfrm>
              <a:off x="3985684" y="3085324"/>
              <a:ext cx="44450" cy="69850"/>
            </a:xfrm>
            <a:custGeom>
              <a:avLst/>
              <a:gdLst>
                <a:gd name="T0" fmla="*/ 0 w 28"/>
                <a:gd name="T1" fmla="*/ 44 h 44"/>
                <a:gd name="T2" fmla="*/ 28 w 28"/>
                <a:gd name="T3" fmla="*/ 0 h 44"/>
                <a:gd name="T4" fmla="*/ 0 w 28"/>
                <a:gd name="T5" fmla="*/ 44 h 44"/>
                <a:gd name="T6" fmla="*/ 0 60000 65536"/>
                <a:gd name="T7" fmla="*/ 0 60000 65536"/>
                <a:gd name="T8" fmla="*/ 0 60000 65536"/>
                <a:gd name="T9" fmla="*/ 0 w 28"/>
                <a:gd name="T10" fmla="*/ 0 h 44"/>
                <a:gd name="T11" fmla="*/ 28 w 28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44">
                  <a:moveTo>
                    <a:pt x="0" y="44"/>
                  </a:moveTo>
                  <a:lnTo>
                    <a:pt x="28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41" name="Line 925"/>
            <p:cNvSpPr>
              <a:spLocks noChangeShapeType="1"/>
            </p:cNvSpPr>
            <p:nvPr/>
          </p:nvSpPr>
          <p:spPr bwMode="auto">
            <a:xfrm flipV="1">
              <a:off x="3985684" y="3085324"/>
              <a:ext cx="44450" cy="698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42" name="Freeform 926"/>
            <p:cNvSpPr>
              <a:spLocks/>
            </p:cNvSpPr>
            <p:nvPr/>
          </p:nvSpPr>
          <p:spPr bwMode="auto">
            <a:xfrm>
              <a:off x="4014259" y="3104374"/>
              <a:ext cx="44450" cy="69850"/>
            </a:xfrm>
            <a:custGeom>
              <a:avLst/>
              <a:gdLst>
                <a:gd name="T0" fmla="*/ 0 w 28"/>
                <a:gd name="T1" fmla="*/ 44 h 44"/>
                <a:gd name="T2" fmla="*/ 28 w 28"/>
                <a:gd name="T3" fmla="*/ 0 h 44"/>
                <a:gd name="T4" fmla="*/ 0 w 28"/>
                <a:gd name="T5" fmla="*/ 44 h 44"/>
                <a:gd name="T6" fmla="*/ 0 60000 65536"/>
                <a:gd name="T7" fmla="*/ 0 60000 65536"/>
                <a:gd name="T8" fmla="*/ 0 60000 65536"/>
                <a:gd name="T9" fmla="*/ 0 w 28"/>
                <a:gd name="T10" fmla="*/ 0 h 44"/>
                <a:gd name="T11" fmla="*/ 28 w 28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44">
                  <a:moveTo>
                    <a:pt x="0" y="44"/>
                  </a:moveTo>
                  <a:lnTo>
                    <a:pt x="28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43" name="Line 927"/>
            <p:cNvSpPr>
              <a:spLocks noChangeShapeType="1"/>
            </p:cNvSpPr>
            <p:nvPr/>
          </p:nvSpPr>
          <p:spPr bwMode="auto">
            <a:xfrm flipV="1">
              <a:off x="4014259" y="3104374"/>
              <a:ext cx="44450" cy="698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44" name="Freeform 928"/>
            <p:cNvSpPr>
              <a:spLocks/>
            </p:cNvSpPr>
            <p:nvPr/>
          </p:nvSpPr>
          <p:spPr bwMode="auto">
            <a:xfrm>
              <a:off x="4042834" y="3120249"/>
              <a:ext cx="41275" cy="73025"/>
            </a:xfrm>
            <a:custGeom>
              <a:avLst/>
              <a:gdLst>
                <a:gd name="T0" fmla="*/ 0 w 26"/>
                <a:gd name="T1" fmla="*/ 46 h 46"/>
                <a:gd name="T2" fmla="*/ 26 w 26"/>
                <a:gd name="T3" fmla="*/ 0 h 46"/>
                <a:gd name="T4" fmla="*/ 0 w 26"/>
                <a:gd name="T5" fmla="*/ 46 h 46"/>
                <a:gd name="T6" fmla="*/ 0 60000 65536"/>
                <a:gd name="T7" fmla="*/ 0 60000 65536"/>
                <a:gd name="T8" fmla="*/ 0 60000 65536"/>
                <a:gd name="T9" fmla="*/ 0 w 26"/>
                <a:gd name="T10" fmla="*/ 0 h 46"/>
                <a:gd name="T11" fmla="*/ 26 w 26"/>
                <a:gd name="T12" fmla="*/ 46 h 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46">
                  <a:moveTo>
                    <a:pt x="0" y="46"/>
                  </a:moveTo>
                  <a:lnTo>
                    <a:pt x="26" y="0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45" name="Line 929"/>
            <p:cNvSpPr>
              <a:spLocks noChangeShapeType="1"/>
            </p:cNvSpPr>
            <p:nvPr/>
          </p:nvSpPr>
          <p:spPr bwMode="auto">
            <a:xfrm flipV="1">
              <a:off x="4042834" y="3120249"/>
              <a:ext cx="41275" cy="730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46" name="Freeform 930"/>
            <p:cNvSpPr>
              <a:spLocks/>
            </p:cNvSpPr>
            <p:nvPr/>
          </p:nvSpPr>
          <p:spPr bwMode="auto">
            <a:xfrm>
              <a:off x="4058709" y="3136124"/>
              <a:ext cx="53975" cy="98425"/>
            </a:xfrm>
            <a:custGeom>
              <a:avLst/>
              <a:gdLst>
                <a:gd name="T0" fmla="*/ 0 w 34"/>
                <a:gd name="T1" fmla="*/ 62 h 62"/>
                <a:gd name="T2" fmla="*/ 34 w 34"/>
                <a:gd name="T3" fmla="*/ 0 h 62"/>
                <a:gd name="T4" fmla="*/ 0 w 34"/>
                <a:gd name="T5" fmla="*/ 62 h 62"/>
                <a:gd name="T6" fmla="*/ 0 60000 65536"/>
                <a:gd name="T7" fmla="*/ 0 60000 65536"/>
                <a:gd name="T8" fmla="*/ 0 60000 65536"/>
                <a:gd name="T9" fmla="*/ 0 w 34"/>
                <a:gd name="T10" fmla="*/ 0 h 62"/>
                <a:gd name="T11" fmla="*/ 34 w 34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62">
                  <a:moveTo>
                    <a:pt x="0" y="62"/>
                  </a:moveTo>
                  <a:lnTo>
                    <a:pt x="34" y="0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47" name="Line 931"/>
            <p:cNvSpPr>
              <a:spLocks noChangeShapeType="1"/>
            </p:cNvSpPr>
            <p:nvPr/>
          </p:nvSpPr>
          <p:spPr bwMode="auto">
            <a:xfrm flipV="1">
              <a:off x="4058709" y="3136124"/>
              <a:ext cx="53975" cy="984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48" name="Freeform 932"/>
            <p:cNvSpPr>
              <a:spLocks/>
            </p:cNvSpPr>
            <p:nvPr/>
          </p:nvSpPr>
          <p:spPr bwMode="auto">
            <a:xfrm>
              <a:off x="4217459" y="3212324"/>
              <a:ext cx="47625" cy="146050"/>
            </a:xfrm>
            <a:custGeom>
              <a:avLst/>
              <a:gdLst>
                <a:gd name="T0" fmla="*/ 0 w 30"/>
                <a:gd name="T1" fmla="*/ 92 h 92"/>
                <a:gd name="T2" fmla="*/ 30 w 30"/>
                <a:gd name="T3" fmla="*/ 0 h 92"/>
                <a:gd name="T4" fmla="*/ 0 w 30"/>
                <a:gd name="T5" fmla="*/ 92 h 92"/>
                <a:gd name="T6" fmla="*/ 0 60000 65536"/>
                <a:gd name="T7" fmla="*/ 0 60000 65536"/>
                <a:gd name="T8" fmla="*/ 0 60000 65536"/>
                <a:gd name="T9" fmla="*/ 0 w 30"/>
                <a:gd name="T10" fmla="*/ 0 h 92"/>
                <a:gd name="T11" fmla="*/ 30 w 30"/>
                <a:gd name="T12" fmla="*/ 92 h 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92">
                  <a:moveTo>
                    <a:pt x="0" y="92"/>
                  </a:moveTo>
                  <a:lnTo>
                    <a:pt x="30" y="0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49" name="Line 933"/>
            <p:cNvSpPr>
              <a:spLocks noChangeShapeType="1"/>
            </p:cNvSpPr>
            <p:nvPr/>
          </p:nvSpPr>
          <p:spPr bwMode="auto">
            <a:xfrm flipV="1">
              <a:off x="4217459" y="3212324"/>
              <a:ext cx="47625" cy="1460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50" name="Freeform 934"/>
            <p:cNvSpPr>
              <a:spLocks/>
            </p:cNvSpPr>
            <p:nvPr/>
          </p:nvSpPr>
          <p:spPr bwMode="auto">
            <a:xfrm>
              <a:off x="4106334" y="3155174"/>
              <a:ext cx="34925" cy="73025"/>
            </a:xfrm>
            <a:custGeom>
              <a:avLst/>
              <a:gdLst>
                <a:gd name="T0" fmla="*/ 0 w 22"/>
                <a:gd name="T1" fmla="*/ 46 h 46"/>
                <a:gd name="T2" fmla="*/ 22 w 22"/>
                <a:gd name="T3" fmla="*/ 0 h 46"/>
                <a:gd name="T4" fmla="*/ 0 w 22"/>
                <a:gd name="T5" fmla="*/ 46 h 46"/>
                <a:gd name="T6" fmla="*/ 0 60000 65536"/>
                <a:gd name="T7" fmla="*/ 0 60000 65536"/>
                <a:gd name="T8" fmla="*/ 0 60000 65536"/>
                <a:gd name="T9" fmla="*/ 0 w 22"/>
                <a:gd name="T10" fmla="*/ 0 h 46"/>
                <a:gd name="T11" fmla="*/ 22 w 22"/>
                <a:gd name="T12" fmla="*/ 46 h 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46">
                  <a:moveTo>
                    <a:pt x="0" y="46"/>
                  </a:moveTo>
                  <a:lnTo>
                    <a:pt x="22" y="0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51" name="Line 935"/>
            <p:cNvSpPr>
              <a:spLocks noChangeShapeType="1"/>
            </p:cNvSpPr>
            <p:nvPr/>
          </p:nvSpPr>
          <p:spPr bwMode="auto">
            <a:xfrm flipV="1">
              <a:off x="4106334" y="3155174"/>
              <a:ext cx="34925" cy="730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52" name="Freeform 936"/>
            <p:cNvSpPr>
              <a:spLocks/>
            </p:cNvSpPr>
            <p:nvPr/>
          </p:nvSpPr>
          <p:spPr bwMode="auto">
            <a:xfrm>
              <a:off x="4134909" y="3167874"/>
              <a:ext cx="34925" cy="76200"/>
            </a:xfrm>
            <a:custGeom>
              <a:avLst/>
              <a:gdLst>
                <a:gd name="T0" fmla="*/ 0 w 22"/>
                <a:gd name="T1" fmla="*/ 48 h 48"/>
                <a:gd name="T2" fmla="*/ 22 w 22"/>
                <a:gd name="T3" fmla="*/ 0 h 48"/>
                <a:gd name="T4" fmla="*/ 0 w 22"/>
                <a:gd name="T5" fmla="*/ 48 h 48"/>
                <a:gd name="T6" fmla="*/ 0 60000 65536"/>
                <a:gd name="T7" fmla="*/ 0 60000 65536"/>
                <a:gd name="T8" fmla="*/ 0 60000 65536"/>
                <a:gd name="T9" fmla="*/ 0 w 22"/>
                <a:gd name="T10" fmla="*/ 0 h 48"/>
                <a:gd name="T11" fmla="*/ 22 w 22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48">
                  <a:moveTo>
                    <a:pt x="0" y="48"/>
                  </a:moveTo>
                  <a:lnTo>
                    <a:pt x="22" y="0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53" name="Line 937"/>
            <p:cNvSpPr>
              <a:spLocks noChangeShapeType="1"/>
            </p:cNvSpPr>
            <p:nvPr/>
          </p:nvSpPr>
          <p:spPr bwMode="auto">
            <a:xfrm flipV="1">
              <a:off x="4134909" y="3167874"/>
              <a:ext cx="34925" cy="762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54" name="Freeform 938"/>
            <p:cNvSpPr>
              <a:spLocks/>
            </p:cNvSpPr>
            <p:nvPr/>
          </p:nvSpPr>
          <p:spPr bwMode="auto">
            <a:xfrm>
              <a:off x="4166659" y="3183749"/>
              <a:ext cx="34925" cy="76200"/>
            </a:xfrm>
            <a:custGeom>
              <a:avLst/>
              <a:gdLst>
                <a:gd name="T0" fmla="*/ 0 w 22"/>
                <a:gd name="T1" fmla="*/ 48 h 48"/>
                <a:gd name="T2" fmla="*/ 22 w 22"/>
                <a:gd name="T3" fmla="*/ 0 h 48"/>
                <a:gd name="T4" fmla="*/ 0 w 22"/>
                <a:gd name="T5" fmla="*/ 48 h 48"/>
                <a:gd name="T6" fmla="*/ 0 60000 65536"/>
                <a:gd name="T7" fmla="*/ 0 60000 65536"/>
                <a:gd name="T8" fmla="*/ 0 60000 65536"/>
                <a:gd name="T9" fmla="*/ 0 w 22"/>
                <a:gd name="T10" fmla="*/ 0 h 48"/>
                <a:gd name="T11" fmla="*/ 22 w 22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48">
                  <a:moveTo>
                    <a:pt x="0" y="48"/>
                  </a:moveTo>
                  <a:lnTo>
                    <a:pt x="22" y="0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55" name="Line 939"/>
            <p:cNvSpPr>
              <a:spLocks noChangeShapeType="1"/>
            </p:cNvSpPr>
            <p:nvPr/>
          </p:nvSpPr>
          <p:spPr bwMode="auto">
            <a:xfrm flipV="1">
              <a:off x="4166659" y="3183749"/>
              <a:ext cx="34925" cy="762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56" name="Freeform 940"/>
            <p:cNvSpPr>
              <a:spLocks/>
            </p:cNvSpPr>
            <p:nvPr/>
          </p:nvSpPr>
          <p:spPr bwMode="auto">
            <a:xfrm>
              <a:off x="4195234" y="3196449"/>
              <a:ext cx="31750" cy="76200"/>
            </a:xfrm>
            <a:custGeom>
              <a:avLst/>
              <a:gdLst>
                <a:gd name="T0" fmla="*/ 0 w 20"/>
                <a:gd name="T1" fmla="*/ 48 h 48"/>
                <a:gd name="T2" fmla="*/ 20 w 20"/>
                <a:gd name="T3" fmla="*/ 0 h 48"/>
                <a:gd name="T4" fmla="*/ 0 w 20"/>
                <a:gd name="T5" fmla="*/ 48 h 48"/>
                <a:gd name="T6" fmla="*/ 0 60000 65536"/>
                <a:gd name="T7" fmla="*/ 0 60000 65536"/>
                <a:gd name="T8" fmla="*/ 0 60000 65536"/>
                <a:gd name="T9" fmla="*/ 0 w 20"/>
                <a:gd name="T10" fmla="*/ 0 h 48"/>
                <a:gd name="T11" fmla="*/ 20 w 20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48">
                  <a:moveTo>
                    <a:pt x="0" y="48"/>
                  </a:moveTo>
                  <a:lnTo>
                    <a:pt x="20" y="0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57" name="Line 941"/>
            <p:cNvSpPr>
              <a:spLocks noChangeShapeType="1"/>
            </p:cNvSpPr>
            <p:nvPr/>
          </p:nvSpPr>
          <p:spPr bwMode="auto">
            <a:xfrm flipV="1">
              <a:off x="4195234" y="3196449"/>
              <a:ext cx="31750" cy="762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58" name="Freeform 942"/>
            <p:cNvSpPr>
              <a:spLocks/>
            </p:cNvSpPr>
            <p:nvPr/>
          </p:nvSpPr>
          <p:spPr bwMode="auto">
            <a:xfrm>
              <a:off x="4274609" y="3221849"/>
              <a:ext cx="22225" cy="79375"/>
            </a:xfrm>
            <a:custGeom>
              <a:avLst/>
              <a:gdLst>
                <a:gd name="T0" fmla="*/ 0 w 14"/>
                <a:gd name="T1" fmla="*/ 50 h 50"/>
                <a:gd name="T2" fmla="*/ 14 w 14"/>
                <a:gd name="T3" fmla="*/ 0 h 50"/>
                <a:gd name="T4" fmla="*/ 0 w 14"/>
                <a:gd name="T5" fmla="*/ 50 h 50"/>
                <a:gd name="T6" fmla="*/ 0 60000 65536"/>
                <a:gd name="T7" fmla="*/ 0 60000 65536"/>
                <a:gd name="T8" fmla="*/ 0 60000 65536"/>
                <a:gd name="T9" fmla="*/ 0 w 14"/>
                <a:gd name="T10" fmla="*/ 0 h 50"/>
                <a:gd name="T11" fmla="*/ 14 w 14"/>
                <a:gd name="T12" fmla="*/ 50 h 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50">
                  <a:moveTo>
                    <a:pt x="0" y="50"/>
                  </a:moveTo>
                  <a:lnTo>
                    <a:pt x="14" y="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59" name="Line 943"/>
            <p:cNvSpPr>
              <a:spLocks noChangeShapeType="1"/>
            </p:cNvSpPr>
            <p:nvPr/>
          </p:nvSpPr>
          <p:spPr bwMode="auto">
            <a:xfrm flipV="1">
              <a:off x="4274609" y="3221849"/>
              <a:ext cx="22225" cy="793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60" name="Freeform 944"/>
            <p:cNvSpPr>
              <a:spLocks/>
            </p:cNvSpPr>
            <p:nvPr/>
          </p:nvSpPr>
          <p:spPr bwMode="auto">
            <a:xfrm>
              <a:off x="4309534" y="3228199"/>
              <a:ext cx="19050" cy="82550"/>
            </a:xfrm>
            <a:custGeom>
              <a:avLst/>
              <a:gdLst>
                <a:gd name="T0" fmla="*/ 0 w 12"/>
                <a:gd name="T1" fmla="*/ 52 h 52"/>
                <a:gd name="T2" fmla="*/ 12 w 12"/>
                <a:gd name="T3" fmla="*/ 0 h 52"/>
                <a:gd name="T4" fmla="*/ 0 w 12"/>
                <a:gd name="T5" fmla="*/ 52 h 52"/>
                <a:gd name="T6" fmla="*/ 0 60000 65536"/>
                <a:gd name="T7" fmla="*/ 0 60000 65536"/>
                <a:gd name="T8" fmla="*/ 0 60000 65536"/>
                <a:gd name="T9" fmla="*/ 0 w 12"/>
                <a:gd name="T10" fmla="*/ 0 h 52"/>
                <a:gd name="T11" fmla="*/ 12 w 12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" h="52">
                  <a:moveTo>
                    <a:pt x="0" y="52"/>
                  </a:moveTo>
                  <a:lnTo>
                    <a:pt x="12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61" name="Line 945"/>
            <p:cNvSpPr>
              <a:spLocks noChangeShapeType="1"/>
            </p:cNvSpPr>
            <p:nvPr/>
          </p:nvSpPr>
          <p:spPr bwMode="auto">
            <a:xfrm flipV="1">
              <a:off x="4309534" y="3228199"/>
              <a:ext cx="19050" cy="825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62" name="Freeform 946"/>
            <p:cNvSpPr>
              <a:spLocks/>
            </p:cNvSpPr>
            <p:nvPr/>
          </p:nvSpPr>
          <p:spPr bwMode="auto">
            <a:xfrm>
              <a:off x="4341284" y="3237724"/>
              <a:ext cx="19050" cy="82550"/>
            </a:xfrm>
            <a:custGeom>
              <a:avLst/>
              <a:gdLst>
                <a:gd name="T0" fmla="*/ 0 w 12"/>
                <a:gd name="T1" fmla="*/ 52 h 52"/>
                <a:gd name="T2" fmla="*/ 12 w 12"/>
                <a:gd name="T3" fmla="*/ 0 h 52"/>
                <a:gd name="T4" fmla="*/ 0 w 12"/>
                <a:gd name="T5" fmla="*/ 52 h 52"/>
                <a:gd name="T6" fmla="*/ 0 60000 65536"/>
                <a:gd name="T7" fmla="*/ 0 60000 65536"/>
                <a:gd name="T8" fmla="*/ 0 60000 65536"/>
                <a:gd name="T9" fmla="*/ 0 w 12"/>
                <a:gd name="T10" fmla="*/ 0 h 52"/>
                <a:gd name="T11" fmla="*/ 12 w 12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" h="52">
                  <a:moveTo>
                    <a:pt x="0" y="52"/>
                  </a:moveTo>
                  <a:lnTo>
                    <a:pt x="12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63" name="Line 947"/>
            <p:cNvSpPr>
              <a:spLocks noChangeShapeType="1"/>
            </p:cNvSpPr>
            <p:nvPr/>
          </p:nvSpPr>
          <p:spPr bwMode="auto">
            <a:xfrm flipV="1">
              <a:off x="4341284" y="3237724"/>
              <a:ext cx="19050" cy="825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64" name="Freeform 948"/>
            <p:cNvSpPr>
              <a:spLocks/>
            </p:cNvSpPr>
            <p:nvPr/>
          </p:nvSpPr>
          <p:spPr bwMode="auto">
            <a:xfrm>
              <a:off x="4373034" y="3244074"/>
              <a:ext cx="15875" cy="82550"/>
            </a:xfrm>
            <a:custGeom>
              <a:avLst/>
              <a:gdLst>
                <a:gd name="T0" fmla="*/ 0 w 10"/>
                <a:gd name="T1" fmla="*/ 52 h 52"/>
                <a:gd name="T2" fmla="*/ 10 w 10"/>
                <a:gd name="T3" fmla="*/ 0 h 52"/>
                <a:gd name="T4" fmla="*/ 0 w 10"/>
                <a:gd name="T5" fmla="*/ 52 h 52"/>
                <a:gd name="T6" fmla="*/ 0 60000 65536"/>
                <a:gd name="T7" fmla="*/ 0 60000 65536"/>
                <a:gd name="T8" fmla="*/ 0 60000 65536"/>
                <a:gd name="T9" fmla="*/ 0 w 10"/>
                <a:gd name="T10" fmla="*/ 0 h 52"/>
                <a:gd name="T11" fmla="*/ 10 w 10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52">
                  <a:moveTo>
                    <a:pt x="0" y="52"/>
                  </a:moveTo>
                  <a:lnTo>
                    <a:pt x="10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65" name="Line 949"/>
            <p:cNvSpPr>
              <a:spLocks noChangeShapeType="1"/>
            </p:cNvSpPr>
            <p:nvPr/>
          </p:nvSpPr>
          <p:spPr bwMode="auto">
            <a:xfrm flipV="1">
              <a:off x="4373034" y="3244074"/>
              <a:ext cx="15875" cy="825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66" name="Freeform 950"/>
            <p:cNvSpPr>
              <a:spLocks/>
            </p:cNvSpPr>
            <p:nvPr/>
          </p:nvSpPr>
          <p:spPr bwMode="auto">
            <a:xfrm>
              <a:off x="4404784" y="3250424"/>
              <a:ext cx="15875" cy="111125"/>
            </a:xfrm>
            <a:custGeom>
              <a:avLst/>
              <a:gdLst>
                <a:gd name="T0" fmla="*/ 0 w 10"/>
                <a:gd name="T1" fmla="*/ 70 h 70"/>
                <a:gd name="T2" fmla="*/ 10 w 10"/>
                <a:gd name="T3" fmla="*/ 0 h 70"/>
                <a:gd name="T4" fmla="*/ 0 w 10"/>
                <a:gd name="T5" fmla="*/ 70 h 70"/>
                <a:gd name="T6" fmla="*/ 0 60000 65536"/>
                <a:gd name="T7" fmla="*/ 0 60000 65536"/>
                <a:gd name="T8" fmla="*/ 0 60000 65536"/>
                <a:gd name="T9" fmla="*/ 0 w 10"/>
                <a:gd name="T10" fmla="*/ 0 h 70"/>
                <a:gd name="T11" fmla="*/ 10 w 10"/>
                <a:gd name="T12" fmla="*/ 70 h 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70">
                  <a:moveTo>
                    <a:pt x="0" y="70"/>
                  </a:moveTo>
                  <a:lnTo>
                    <a:pt x="10" y="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67" name="Line 951"/>
            <p:cNvSpPr>
              <a:spLocks noChangeShapeType="1"/>
            </p:cNvSpPr>
            <p:nvPr/>
          </p:nvSpPr>
          <p:spPr bwMode="auto">
            <a:xfrm flipV="1">
              <a:off x="4404784" y="3250424"/>
              <a:ext cx="15875" cy="1111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68" name="Freeform 952"/>
            <p:cNvSpPr>
              <a:spLocks/>
            </p:cNvSpPr>
            <p:nvPr/>
          </p:nvSpPr>
          <p:spPr bwMode="auto">
            <a:xfrm>
              <a:off x="4582584" y="3266299"/>
              <a:ext cx="1588" cy="219075"/>
            </a:xfrm>
            <a:custGeom>
              <a:avLst/>
              <a:gdLst>
                <a:gd name="T0" fmla="*/ 0 w 1588"/>
                <a:gd name="T1" fmla="*/ 138 h 138"/>
                <a:gd name="T2" fmla="*/ 0 w 1588"/>
                <a:gd name="T3" fmla="*/ 0 h 138"/>
                <a:gd name="T4" fmla="*/ 0 w 1588"/>
                <a:gd name="T5" fmla="*/ 138 h 138"/>
                <a:gd name="T6" fmla="*/ 0 60000 65536"/>
                <a:gd name="T7" fmla="*/ 0 60000 65536"/>
                <a:gd name="T8" fmla="*/ 0 60000 65536"/>
                <a:gd name="T9" fmla="*/ 0 w 1588"/>
                <a:gd name="T10" fmla="*/ 0 h 138"/>
                <a:gd name="T11" fmla="*/ 1588 w 1588"/>
                <a:gd name="T12" fmla="*/ 138 h 1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138">
                  <a:moveTo>
                    <a:pt x="0" y="138"/>
                  </a:moveTo>
                  <a:lnTo>
                    <a:pt x="0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69" name="Line 953"/>
            <p:cNvSpPr>
              <a:spLocks noChangeShapeType="1"/>
            </p:cNvSpPr>
            <p:nvPr/>
          </p:nvSpPr>
          <p:spPr bwMode="auto">
            <a:xfrm flipV="1">
              <a:off x="4582584" y="3266299"/>
              <a:ext cx="1588" cy="2190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70" name="Freeform 954"/>
            <p:cNvSpPr>
              <a:spLocks/>
            </p:cNvSpPr>
            <p:nvPr/>
          </p:nvSpPr>
          <p:spPr bwMode="auto">
            <a:xfrm>
              <a:off x="4446059" y="3256774"/>
              <a:ext cx="9525" cy="82550"/>
            </a:xfrm>
            <a:custGeom>
              <a:avLst/>
              <a:gdLst>
                <a:gd name="T0" fmla="*/ 0 w 6"/>
                <a:gd name="T1" fmla="*/ 52 h 52"/>
                <a:gd name="T2" fmla="*/ 6 w 6"/>
                <a:gd name="T3" fmla="*/ 0 h 52"/>
                <a:gd name="T4" fmla="*/ 0 w 6"/>
                <a:gd name="T5" fmla="*/ 52 h 52"/>
                <a:gd name="T6" fmla="*/ 0 60000 65536"/>
                <a:gd name="T7" fmla="*/ 0 60000 65536"/>
                <a:gd name="T8" fmla="*/ 0 60000 65536"/>
                <a:gd name="T9" fmla="*/ 0 w 6"/>
                <a:gd name="T10" fmla="*/ 0 h 52"/>
                <a:gd name="T11" fmla="*/ 6 w 6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52">
                  <a:moveTo>
                    <a:pt x="0" y="52"/>
                  </a:moveTo>
                  <a:lnTo>
                    <a:pt x="6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71" name="Line 955"/>
            <p:cNvSpPr>
              <a:spLocks noChangeShapeType="1"/>
            </p:cNvSpPr>
            <p:nvPr/>
          </p:nvSpPr>
          <p:spPr bwMode="auto">
            <a:xfrm flipV="1">
              <a:off x="4446059" y="3256774"/>
              <a:ext cx="9525" cy="825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72" name="Freeform 956"/>
            <p:cNvSpPr>
              <a:spLocks/>
            </p:cNvSpPr>
            <p:nvPr/>
          </p:nvSpPr>
          <p:spPr bwMode="auto">
            <a:xfrm>
              <a:off x="4480984" y="3259949"/>
              <a:ext cx="6350" cy="85725"/>
            </a:xfrm>
            <a:custGeom>
              <a:avLst/>
              <a:gdLst>
                <a:gd name="T0" fmla="*/ 0 w 4"/>
                <a:gd name="T1" fmla="*/ 54 h 54"/>
                <a:gd name="T2" fmla="*/ 4 w 4"/>
                <a:gd name="T3" fmla="*/ 0 h 54"/>
                <a:gd name="T4" fmla="*/ 0 w 4"/>
                <a:gd name="T5" fmla="*/ 54 h 54"/>
                <a:gd name="T6" fmla="*/ 0 60000 65536"/>
                <a:gd name="T7" fmla="*/ 0 60000 65536"/>
                <a:gd name="T8" fmla="*/ 0 60000 65536"/>
                <a:gd name="T9" fmla="*/ 0 w 4"/>
                <a:gd name="T10" fmla="*/ 0 h 54"/>
                <a:gd name="T11" fmla="*/ 4 w 4"/>
                <a:gd name="T12" fmla="*/ 54 h 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54">
                  <a:moveTo>
                    <a:pt x="0" y="54"/>
                  </a:moveTo>
                  <a:lnTo>
                    <a:pt x="4" y="0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73" name="Line 957"/>
            <p:cNvSpPr>
              <a:spLocks noChangeShapeType="1"/>
            </p:cNvSpPr>
            <p:nvPr/>
          </p:nvSpPr>
          <p:spPr bwMode="auto">
            <a:xfrm flipV="1">
              <a:off x="4480984" y="3259949"/>
              <a:ext cx="6350" cy="857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74" name="Freeform 958"/>
            <p:cNvSpPr>
              <a:spLocks/>
            </p:cNvSpPr>
            <p:nvPr/>
          </p:nvSpPr>
          <p:spPr bwMode="auto">
            <a:xfrm>
              <a:off x="4515909" y="3263124"/>
              <a:ext cx="6350" cy="85725"/>
            </a:xfrm>
            <a:custGeom>
              <a:avLst/>
              <a:gdLst>
                <a:gd name="T0" fmla="*/ 0 w 4"/>
                <a:gd name="T1" fmla="*/ 54 h 54"/>
                <a:gd name="T2" fmla="*/ 4 w 4"/>
                <a:gd name="T3" fmla="*/ 0 h 54"/>
                <a:gd name="T4" fmla="*/ 0 w 4"/>
                <a:gd name="T5" fmla="*/ 54 h 54"/>
                <a:gd name="T6" fmla="*/ 0 60000 65536"/>
                <a:gd name="T7" fmla="*/ 0 60000 65536"/>
                <a:gd name="T8" fmla="*/ 0 60000 65536"/>
                <a:gd name="T9" fmla="*/ 0 w 4"/>
                <a:gd name="T10" fmla="*/ 0 h 54"/>
                <a:gd name="T11" fmla="*/ 4 w 4"/>
                <a:gd name="T12" fmla="*/ 54 h 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54">
                  <a:moveTo>
                    <a:pt x="0" y="54"/>
                  </a:moveTo>
                  <a:lnTo>
                    <a:pt x="4" y="0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75" name="Line 959"/>
            <p:cNvSpPr>
              <a:spLocks noChangeShapeType="1"/>
            </p:cNvSpPr>
            <p:nvPr/>
          </p:nvSpPr>
          <p:spPr bwMode="auto">
            <a:xfrm flipV="1">
              <a:off x="4515909" y="3263124"/>
              <a:ext cx="6350" cy="857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76" name="Freeform 960"/>
            <p:cNvSpPr>
              <a:spLocks/>
            </p:cNvSpPr>
            <p:nvPr/>
          </p:nvSpPr>
          <p:spPr bwMode="auto">
            <a:xfrm>
              <a:off x="4547659" y="3266299"/>
              <a:ext cx="3175" cy="85725"/>
            </a:xfrm>
            <a:custGeom>
              <a:avLst/>
              <a:gdLst>
                <a:gd name="T0" fmla="*/ 0 w 2"/>
                <a:gd name="T1" fmla="*/ 54 h 54"/>
                <a:gd name="T2" fmla="*/ 2 w 2"/>
                <a:gd name="T3" fmla="*/ 0 h 54"/>
                <a:gd name="T4" fmla="*/ 0 w 2"/>
                <a:gd name="T5" fmla="*/ 54 h 54"/>
                <a:gd name="T6" fmla="*/ 0 60000 65536"/>
                <a:gd name="T7" fmla="*/ 0 60000 65536"/>
                <a:gd name="T8" fmla="*/ 0 60000 65536"/>
                <a:gd name="T9" fmla="*/ 0 w 2"/>
                <a:gd name="T10" fmla="*/ 0 h 54"/>
                <a:gd name="T11" fmla="*/ 2 w 2"/>
                <a:gd name="T12" fmla="*/ 54 h 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54">
                  <a:moveTo>
                    <a:pt x="0" y="54"/>
                  </a:moveTo>
                  <a:lnTo>
                    <a:pt x="2" y="0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77" name="Line 961"/>
            <p:cNvSpPr>
              <a:spLocks noChangeShapeType="1"/>
            </p:cNvSpPr>
            <p:nvPr/>
          </p:nvSpPr>
          <p:spPr bwMode="auto">
            <a:xfrm flipV="1">
              <a:off x="4547659" y="3266299"/>
              <a:ext cx="3175" cy="857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78" name="Freeform 962"/>
            <p:cNvSpPr>
              <a:spLocks/>
            </p:cNvSpPr>
            <p:nvPr/>
          </p:nvSpPr>
          <p:spPr bwMode="auto">
            <a:xfrm>
              <a:off x="4614334" y="3266299"/>
              <a:ext cx="6350" cy="85725"/>
            </a:xfrm>
            <a:custGeom>
              <a:avLst/>
              <a:gdLst>
                <a:gd name="T0" fmla="*/ 4 w 4"/>
                <a:gd name="T1" fmla="*/ 54 h 54"/>
                <a:gd name="T2" fmla="*/ 0 w 4"/>
                <a:gd name="T3" fmla="*/ 0 h 54"/>
                <a:gd name="T4" fmla="*/ 4 w 4"/>
                <a:gd name="T5" fmla="*/ 54 h 54"/>
                <a:gd name="T6" fmla="*/ 0 60000 65536"/>
                <a:gd name="T7" fmla="*/ 0 60000 65536"/>
                <a:gd name="T8" fmla="*/ 0 60000 65536"/>
                <a:gd name="T9" fmla="*/ 0 w 4"/>
                <a:gd name="T10" fmla="*/ 0 h 54"/>
                <a:gd name="T11" fmla="*/ 4 w 4"/>
                <a:gd name="T12" fmla="*/ 54 h 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54">
                  <a:moveTo>
                    <a:pt x="4" y="54"/>
                  </a:moveTo>
                  <a:lnTo>
                    <a:pt x="0" y="0"/>
                  </a:lnTo>
                  <a:lnTo>
                    <a:pt x="4" y="5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79" name="Line 963"/>
            <p:cNvSpPr>
              <a:spLocks noChangeShapeType="1"/>
            </p:cNvSpPr>
            <p:nvPr/>
          </p:nvSpPr>
          <p:spPr bwMode="auto">
            <a:xfrm flipH="1" flipV="1">
              <a:off x="4614334" y="3266299"/>
              <a:ext cx="6350" cy="857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80" name="Freeform 964"/>
            <p:cNvSpPr>
              <a:spLocks/>
            </p:cNvSpPr>
            <p:nvPr/>
          </p:nvSpPr>
          <p:spPr bwMode="auto">
            <a:xfrm>
              <a:off x="4646084" y="3266299"/>
              <a:ext cx="9525" cy="82550"/>
            </a:xfrm>
            <a:custGeom>
              <a:avLst/>
              <a:gdLst>
                <a:gd name="T0" fmla="*/ 6 w 6"/>
                <a:gd name="T1" fmla="*/ 52 h 52"/>
                <a:gd name="T2" fmla="*/ 0 w 6"/>
                <a:gd name="T3" fmla="*/ 0 h 52"/>
                <a:gd name="T4" fmla="*/ 6 w 6"/>
                <a:gd name="T5" fmla="*/ 52 h 52"/>
                <a:gd name="T6" fmla="*/ 0 60000 65536"/>
                <a:gd name="T7" fmla="*/ 0 60000 65536"/>
                <a:gd name="T8" fmla="*/ 0 60000 65536"/>
                <a:gd name="T9" fmla="*/ 0 w 6"/>
                <a:gd name="T10" fmla="*/ 0 h 52"/>
                <a:gd name="T11" fmla="*/ 6 w 6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52">
                  <a:moveTo>
                    <a:pt x="6" y="52"/>
                  </a:moveTo>
                  <a:lnTo>
                    <a:pt x="0" y="0"/>
                  </a:lnTo>
                  <a:lnTo>
                    <a:pt x="6" y="5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81" name="Line 965"/>
            <p:cNvSpPr>
              <a:spLocks noChangeShapeType="1"/>
            </p:cNvSpPr>
            <p:nvPr/>
          </p:nvSpPr>
          <p:spPr bwMode="auto">
            <a:xfrm flipH="1" flipV="1">
              <a:off x="4646084" y="3266299"/>
              <a:ext cx="9525" cy="825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82" name="Freeform 966"/>
            <p:cNvSpPr>
              <a:spLocks/>
            </p:cNvSpPr>
            <p:nvPr/>
          </p:nvSpPr>
          <p:spPr bwMode="auto">
            <a:xfrm>
              <a:off x="4681009" y="3263124"/>
              <a:ext cx="9525" cy="82550"/>
            </a:xfrm>
            <a:custGeom>
              <a:avLst/>
              <a:gdLst>
                <a:gd name="T0" fmla="*/ 6 w 6"/>
                <a:gd name="T1" fmla="*/ 52 h 52"/>
                <a:gd name="T2" fmla="*/ 0 w 6"/>
                <a:gd name="T3" fmla="*/ 0 h 52"/>
                <a:gd name="T4" fmla="*/ 6 w 6"/>
                <a:gd name="T5" fmla="*/ 52 h 52"/>
                <a:gd name="T6" fmla="*/ 0 60000 65536"/>
                <a:gd name="T7" fmla="*/ 0 60000 65536"/>
                <a:gd name="T8" fmla="*/ 0 60000 65536"/>
                <a:gd name="T9" fmla="*/ 0 w 6"/>
                <a:gd name="T10" fmla="*/ 0 h 52"/>
                <a:gd name="T11" fmla="*/ 6 w 6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52">
                  <a:moveTo>
                    <a:pt x="6" y="52"/>
                  </a:moveTo>
                  <a:lnTo>
                    <a:pt x="0" y="0"/>
                  </a:lnTo>
                  <a:lnTo>
                    <a:pt x="6" y="5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83" name="Line 967"/>
            <p:cNvSpPr>
              <a:spLocks noChangeShapeType="1"/>
            </p:cNvSpPr>
            <p:nvPr/>
          </p:nvSpPr>
          <p:spPr bwMode="auto">
            <a:xfrm flipH="1" flipV="1">
              <a:off x="4681009" y="3263124"/>
              <a:ext cx="9525" cy="825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84" name="Freeform 968"/>
            <p:cNvSpPr>
              <a:spLocks/>
            </p:cNvSpPr>
            <p:nvPr/>
          </p:nvSpPr>
          <p:spPr bwMode="auto">
            <a:xfrm>
              <a:off x="4712759" y="3259949"/>
              <a:ext cx="15875" cy="82550"/>
            </a:xfrm>
            <a:custGeom>
              <a:avLst/>
              <a:gdLst>
                <a:gd name="T0" fmla="*/ 10 w 10"/>
                <a:gd name="T1" fmla="*/ 52 h 52"/>
                <a:gd name="T2" fmla="*/ 0 w 10"/>
                <a:gd name="T3" fmla="*/ 0 h 52"/>
                <a:gd name="T4" fmla="*/ 10 w 10"/>
                <a:gd name="T5" fmla="*/ 52 h 52"/>
                <a:gd name="T6" fmla="*/ 0 60000 65536"/>
                <a:gd name="T7" fmla="*/ 0 60000 65536"/>
                <a:gd name="T8" fmla="*/ 0 60000 65536"/>
                <a:gd name="T9" fmla="*/ 0 w 10"/>
                <a:gd name="T10" fmla="*/ 0 h 52"/>
                <a:gd name="T11" fmla="*/ 10 w 10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52">
                  <a:moveTo>
                    <a:pt x="10" y="52"/>
                  </a:moveTo>
                  <a:lnTo>
                    <a:pt x="0" y="0"/>
                  </a:lnTo>
                  <a:lnTo>
                    <a:pt x="10" y="5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85" name="Line 969"/>
            <p:cNvSpPr>
              <a:spLocks noChangeShapeType="1"/>
            </p:cNvSpPr>
            <p:nvPr/>
          </p:nvSpPr>
          <p:spPr bwMode="auto">
            <a:xfrm flipH="1" flipV="1">
              <a:off x="4712759" y="3259949"/>
              <a:ext cx="15875" cy="825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86" name="Freeform 970"/>
            <p:cNvSpPr>
              <a:spLocks/>
            </p:cNvSpPr>
            <p:nvPr/>
          </p:nvSpPr>
          <p:spPr bwMode="auto">
            <a:xfrm>
              <a:off x="4754034" y="3250424"/>
              <a:ext cx="22225" cy="111125"/>
            </a:xfrm>
            <a:custGeom>
              <a:avLst/>
              <a:gdLst>
                <a:gd name="T0" fmla="*/ 14 w 14"/>
                <a:gd name="T1" fmla="*/ 70 h 70"/>
                <a:gd name="T2" fmla="*/ 0 w 14"/>
                <a:gd name="T3" fmla="*/ 0 h 70"/>
                <a:gd name="T4" fmla="*/ 14 w 14"/>
                <a:gd name="T5" fmla="*/ 70 h 70"/>
                <a:gd name="T6" fmla="*/ 0 60000 65536"/>
                <a:gd name="T7" fmla="*/ 0 60000 65536"/>
                <a:gd name="T8" fmla="*/ 0 60000 65536"/>
                <a:gd name="T9" fmla="*/ 0 w 14"/>
                <a:gd name="T10" fmla="*/ 0 h 70"/>
                <a:gd name="T11" fmla="*/ 14 w 14"/>
                <a:gd name="T12" fmla="*/ 70 h 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70">
                  <a:moveTo>
                    <a:pt x="14" y="70"/>
                  </a:moveTo>
                  <a:lnTo>
                    <a:pt x="0" y="0"/>
                  </a:lnTo>
                  <a:lnTo>
                    <a:pt x="14" y="7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87" name="Line 971"/>
            <p:cNvSpPr>
              <a:spLocks noChangeShapeType="1"/>
            </p:cNvSpPr>
            <p:nvPr/>
          </p:nvSpPr>
          <p:spPr bwMode="auto">
            <a:xfrm flipH="1" flipV="1">
              <a:off x="4754034" y="3250424"/>
              <a:ext cx="22225" cy="1111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88" name="Freeform 972"/>
            <p:cNvSpPr>
              <a:spLocks/>
            </p:cNvSpPr>
            <p:nvPr/>
          </p:nvSpPr>
          <p:spPr bwMode="auto">
            <a:xfrm>
              <a:off x="4909609" y="3209149"/>
              <a:ext cx="60325" cy="146050"/>
            </a:xfrm>
            <a:custGeom>
              <a:avLst/>
              <a:gdLst>
                <a:gd name="T0" fmla="*/ 38 w 38"/>
                <a:gd name="T1" fmla="*/ 92 h 92"/>
                <a:gd name="T2" fmla="*/ 0 w 38"/>
                <a:gd name="T3" fmla="*/ 0 h 92"/>
                <a:gd name="T4" fmla="*/ 38 w 38"/>
                <a:gd name="T5" fmla="*/ 92 h 92"/>
                <a:gd name="T6" fmla="*/ 0 60000 65536"/>
                <a:gd name="T7" fmla="*/ 0 60000 65536"/>
                <a:gd name="T8" fmla="*/ 0 60000 65536"/>
                <a:gd name="T9" fmla="*/ 0 w 38"/>
                <a:gd name="T10" fmla="*/ 0 h 92"/>
                <a:gd name="T11" fmla="*/ 38 w 38"/>
                <a:gd name="T12" fmla="*/ 92 h 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92">
                  <a:moveTo>
                    <a:pt x="38" y="92"/>
                  </a:moveTo>
                  <a:lnTo>
                    <a:pt x="0" y="0"/>
                  </a:lnTo>
                  <a:lnTo>
                    <a:pt x="38" y="9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89" name="Line 973"/>
            <p:cNvSpPr>
              <a:spLocks noChangeShapeType="1"/>
            </p:cNvSpPr>
            <p:nvPr/>
          </p:nvSpPr>
          <p:spPr bwMode="auto">
            <a:xfrm flipH="1" flipV="1">
              <a:off x="4909609" y="3209149"/>
              <a:ext cx="60325" cy="1460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90" name="Freeform 974"/>
            <p:cNvSpPr>
              <a:spLocks/>
            </p:cNvSpPr>
            <p:nvPr/>
          </p:nvSpPr>
          <p:spPr bwMode="auto">
            <a:xfrm>
              <a:off x="4785784" y="3247249"/>
              <a:ext cx="19050" cy="82550"/>
            </a:xfrm>
            <a:custGeom>
              <a:avLst/>
              <a:gdLst>
                <a:gd name="T0" fmla="*/ 12 w 12"/>
                <a:gd name="T1" fmla="*/ 52 h 52"/>
                <a:gd name="T2" fmla="*/ 0 w 12"/>
                <a:gd name="T3" fmla="*/ 0 h 52"/>
                <a:gd name="T4" fmla="*/ 12 w 12"/>
                <a:gd name="T5" fmla="*/ 52 h 52"/>
                <a:gd name="T6" fmla="*/ 0 60000 65536"/>
                <a:gd name="T7" fmla="*/ 0 60000 65536"/>
                <a:gd name="T8" fmla="*/ 0 60000 65536"/>
                <a:gd name="T9" fmla="*/ 0 w 12"/>
                <a:gd name="T10" fmla="*/ 0 h 52"/>
                <a:gd name="T11" fmla="*/ 12 w 12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" h="52">
                  <a:moveTo>
                    <a:pt x="12" y="52"/>
                  </a:moveTo>
                  <a:lnTo>
                    <a:pt x="0" y="0"/>
                  </a:lnTo>
                  <a:lnTo>
                    <a:pt x="12" y="5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91" name="Line 975"/>
            <p:cNvSpPr>
              <a:spLocks noChangeShapeType="1"/>
            </p:cNvSpPr>
            <p:nvPr/>
          </p:nvSpPr>
          <p:spPr bwMode="auto">
            <a:xfrm flipH="1" flipV="1">
              <a:off x="4785784" y="3247249"/>
              <a:ext cx="19050" cy="825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92" name="Freeform 976"/>
            <p:cNvSpPr>
              <a:spLocks/>
            </p:cNvSpPr>
            <p:nvPr/>
          </p:nvSpPr>
          <p:spPr bwMode="auto">
            <a:xfrm>
              <a:off x="4817534" y="3237724"/>
              <a:ext cx="22225" cy="79375"/>
            </a:xfrm>
            <a:custGeom>
              <a:avLst/>
              <a:gdLst>
                <a:gd name="T0" fmla="*/ 14 w 14"/>
                <a:gd name="T1" fmla="*/ 50 h 50"/>
                <a:gd name="T2" fmla="*/ 0 w 14"/>
                <a:gd name="T3" fmla="*/ 0 h 50"/>
                <a:gd name="T4" fmla="*/ 14 w 14"/>
                <a:gd name="T5" fmla="*/ 50 h 50"/>
                <a:gd name="T6" fmla="*/ 0 60000 65536"/>
                <a:gd name="T7" fmla="*/ 0 60000 65536"/>
                <a:gd name="T8" fmla="*/ 0 60000 65536"/>
                <a:gd name="T9" fmla="*/ 0 w 14"/>
                <a:gd name="T10" fmla="*/ 0 h 50"/>
                <a:gd name="T11" fmla="*/ 14 w 14"/>
                <a:gd name="T12" fmla="*/ 50 h 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50">
                  <a:moveTo>
                    <a:pt x="14" y="50"/>
                  </a:moveTo>
                  <a:lnTo>
                    <a:pt x="0" y="0"/>
                  </a:lnTo>
                  <a:lnTo>
                    <a:pt x="14" y="5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93" name="Line 977"/>
            <p:cNvSpPr>
              <a:spLocks noChangeShapeType="1"/>
            </p:cNvSpPr>
            <p:nvPr/>
          </p:nvSpPr>
          <p:spPr bwMode="auto">
            <a:xfrm flipH="1" flipV="1">
              <a:off x="4817534" y="3237724"/>
              <a:ext cx="22225" cy="793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94" name="Freeform 978"/>
            <p:cNvSpPr>
              <a:spLocks/>
            </p:cNvSpPr>
            <p:nvPr/>
          </p:nvSpPr>
          <p:spPr bwMode="auto">
            <a:xfrm>
              <a:off x="4852459" y="3231374"/>
              <a:ext cx="22225" cy="79375"/>
            </a:xfrm>
            <a:custGeom>
              <a:avLst/>
              <a:gdLst>
                <a:gd name="T0" fmla="*/ 14 w 14"/>
                <a:gd name="T1" fmla="*/ 50 h 50"/>
                <a:gd name="T2" fmla="*/ 0 w 14"/>
                <a:gd name="T3" fmla="*/ 0 h 50"/>
                <a:gd name="T4" fmla="*/ 14 w 14"/>
                <a:gd name="T5" fmla="*/ 50 h 50"/>
                <a:gd name="T6" fmla="*/ 0 60000 65536"/>
                <a:gd name="T7" fmla="*/ 0 60000 65536"/>
                <a:gd name="T8" fmla="*/ 0 60000 65536"/>
                <a:gd name="T9" fmla="*/ 0 w 14"/>
                <a:gd name="T10" fmla="*/ 0 h 50"/>
                <a:gd name="T11" fmla="*/ 14 w 14"/>
                <a:gd name="T12" fmla="*/ 50 h 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50">
                  <a:moveTo>
                    <a:pt x="14" y="50"/>
                  </a:moveTo>
                  <a:lnTo>
                    <a:pt x="0" y="0"/>
                  </a:lnTo>
                  <a:lnTo>
                    <a:pt x="14" y="5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95" name="Line 979"/>
            <p:cNvSpPr>
              <a:spLocks noChangeShapeType="1"/>
            </p:cNvSpPr>
            <p:nvPr/>
          </p:nvSpPr>
          <p:spPr bwMode="auto">
            <a:xfrm flipH="1" flipV="1">
              <a:off x="4852459" y="3231374"/>
              <a:ext cx="22225" cy="793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96" name="Freeform 980"/>
            <p:cNvSpPr>
              <a:spLocks/>
            </p:cNvSpPr>
            <p:nvPr/>
          </p:nvSpPr>
          <p:spPr bwMode="auto">
            <a:xfrm>
              <a:off x="4884209" y="3221849"/>
              <a:ext cx="25400" cy="79375"/>
            </a:xfrm>
            <a:custGeom>
              <a:avLst/>
              <a:gdLst>
                <a:gd name="T0" fmla="*/ 16 w 16"/>
                <a:gd name="T1" fmla="*/ 50 h 50"/>
                <a:gd name="T2" fmla="*/ 0 w 16"/>
                <a:gd name="T3" fmla="*/ 0 h 50"/>
                <a:gd name="T4" fmla="*/ 16 w 16"/>
                <a:gd name="T5" fmla="*/ 50 h 50"/>
                <a:gd name="T6" fmla="*/ 0 60000 65536"/>
                <a:gd name="T7" fmla="*/ 0 60000 65536"/>
                <a:gd name="T8" fmla="*/ 0 60000 65536"/>
                <a:gd name="T9" fmla="*/ 0 w 16"/>
                <a:gd name="T10" fmla="*/ 0 h 50"/>
                <a:gd name="T11" fmla="*/ 16 w 16"/>
                <a:gd name="T12" fmla="*/ 50 h 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50">
                  <a:moveTo>
                    <a:pt x="16" y="50"/>
                  </a:moveTo>
                  <a:lnTo>
                    <a:pt x="0" y="0"/>
                  </a:lnTo>
                  <a:lnTo>
                    <a:pt x="16" y="5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97" name="Line 981"/>
            <p:cNvSpPr>
              <a:spLocks noChangeShapeType="1"/>
            </p:cNvSpPr>
            <p:nvPr/>
          </p:nvSpPr>
          <p:spPr bwMode="auto">
            <a:xfrm flipH="1" flipV="1">
              <a:off x="4884209" y="3221849"/>
              <a:ext cx="25400" cy="793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98" name="Freeform 982"/>
            <p:cNvSpPr>
              <a:spLocks/>
            </p:cNvSpPr>
            <p:nvPr/>
          </p:nvSpPr>
          <p:spPr bwMode="auto">
            <a:xfrm>
              <a:off x="5198534" y="3044049"/>
              <a:ext cx="107950" cy="120650"/>
            </a:xfrm>
            <a:custGeom>
              <a:avLst/>
              <a:gdLst>
                <a:gd name="T0" fmla="*/ 68 w 68"/>
                <a:gd name="T1" fmla="*/ 76 h 76"/>
                <a:gd name="T2" fmla="*/ 0 w 68"/>
                <a:gd name="T3" fmla="*/ 0 h 76"/>
                <a:gd name="T4" fmla="*/ 68 w 68"/>
                <a:gd name="T5" fmla="*/ 76 h 76"/>
                <a:gd name="T6" fmla="*/ 0 60000 65536"/>
                <a:gd name="T7" fmla="*/ 0 60000 65536"/>
                <a:gd name="T8" fmla="*/ 0 60000 65536"/>
                <a:gd name="T9" fmla="*/ 0 w 68"/>
                <a:gd name="T10" fmla="*/ 0 h 76"/>
                <a:gd name="T11" fmla="*/ 68 w 68"/>
                <a:gd name="T12" fmla="*/ 76 h 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" h="76">
                  <a:moveTo>
                    <a:pt x="68" y="76"/>
                  </a:moveTo>
                  <a:lnTo>
                    <a:pt x="0" y="0"/>
                  </a:lnTo>
                  <a:lnTo>
                    <a:pt x="68" y="7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99" name="Line 983"/>
            <p:cNvSpPr>
              <a:spLocks noChangeShapeType="1"/>
            </p:cNvSpPr>
            <p:nvPr/>
          </p:nvSpPr>
          <p:spPr bwMode="auto">
            <a:xfrm flipH="1" flipV="1">
              <a:off x="5198534" y="3044049"/>
              <a:ext cx="107950" cy="1206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00" name="Freeform 984"/>
            <p:cNvSpPr>
              <a:spLocks/>
            </p:cNvSpPr>
            <p:nvPr/>
          </p:nvSpPr>
          <p:spPr bwMode="auto">
            <a:xfrm>
              <a:off x="5227109" y="3021824"/>
              <a:ext cx="57150" cy="60325"/>
            </a:xfrm>
            <a:custGeom>
              <a:avLst/>
              <a:gdLst>
                <a:gd name="T0" fmla="*/ 36 w 36"/>
                <a:gd name="T1" fmla="*/ 38 h 38"/>
                <a:gd name="T2" fmla="*/ 0 w 36"/>
                <a:gd name="T3" fmla="*/ 0 h 38"/>
                <a:gd name="T4" fmla="*/ 36 w 36"/>
                <a:gd name="T5" fmla="*/ 38 h 38"/>
                <a:gd name="T6" fmla="*/ 0 60000 65536"/>
                <a:gd name="T7" fmla="*/ 0 60000 65536"/>
                <a:gd name="T8" fmla="*/ 0 60000 65536"/>
                <a:gd name="T9" fmla="*/ 0 w 36"/>
                <a:gd name="T10" fmla="*/ 0 h 38"/>
                <a:gd name="T11" fmla="*/ 36 w 36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38">
                  <a:moveTo>
                    <a:pt x="36" y="38"/>
                  </a:moveTo>
                  <a:lnTo>
                    <a:pt x="0" y="0"/>
                  </a:lnTo>
                  <a:lnTo>
                    <a:pt x="36" y="3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01" name="Line 985"/>
            <p:cNvSpPr>
              <a:spLocks noChangeShapeType="1"/>
            </p:cNvSpPr>
            <p:nvPr/>
          </p:nvSpPr>
          <p:spPr bwMode="auto">
            <a:xfrm flipH="1" flipV="1">
              <a:off x="5227109" y="3021824"/>
              <a:ext cx="57150" cy="603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02" name="Freeform 986"/>
            <p:cNvSpPr>
              <a:spLocks/>
            </p:cNvSpPr>
            <p:nvPr/>
          </p:nvSpPr>
          <p:spPr bwMode="auto">
            <a:xfrm>
              <a:off x="5252509" y="2996424"/>
              <a:ext cx="60325" cy="60325"/>
            </a:xfrm>
            <a:custGeom>
              <a:avLst/>
              <a:gdLst>
                <a:gd name="T0" fmla="*/ 38 w 38"/>
                <a:gd name="T1" fmla="*/ 38 h 38"/>
                <a:gd name="T2" fmla="*/ 0 w 38"/>
                <a:gd name="T3" fmla="*/ 0 h 38"/>
                <a:gd name="T4" fmla="*/ 38 w 38"/>
                <a:gd name="T5" fmla="*/ 38 h 38"/>
                <a:gd name="T6" fmla="*/ 0 60000 65536"/>
                <a:gd name="T7" fmla="*/ 0 60000 65536"/>
                <a:gd name="T8" fmla="*/ 0 60000 65536"/>
                <a:gd name="T9" fmla="*/ 0 w 38"/>
                <a:gd name="T10" fmla="*/ 0 h 38"/>
                <a:gd name="T11" fmla="*/ 38 w 38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38">
                  <a:moveTo>
                    <a:pt x="38" y="38"/>
                  </a:moveTo>
                  <a:lnTo>
                    <a:pt x="0" y="0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03" name="Line 987"/>
            <p:cNvSpPr>
              <a:spLocks noChangeShapeType="1"/>
            </p:cNvSpPr>
            <p:nvPr/>
          </p:nvSpPr>
          <p:spPr bwMode="auto">
            <a:xfrm flipH="1" flipV="1">
              <a:off x="5252509" y="2996424"/>
              <a:ext cx="60325" cy="603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04" name="Freeform 988"/>
            <p:cNvSpPr>
              <a:spLocks/>
            </p:cNvSpPr>
            <p:nvPr/>
          </p:nvSpPr>
          <p:spPr bwMode="auto">
            <a:xfrm>
              <a:off x="5277909" y="2977374"/>
              <a:ext cx="60325" cy="57150"/>
            </a:xfrm>
            <a:custGeom>
              <a:avLst/>
              <a:gdLst>
                <a:gd name="T0" fmla="*/ 38 w 38"/>
                <a:gd name="T1" fmla="*/ 36 h 36"/>
                <a:gd name="T2" fmla="*/ 0 w 38"/>
                <a:gd name="T3" fmla="*/ 0 h 36"/>
                <a:gd name="T4" fmla="*/ 38 w 38"/>
                <a:gd name="T5" fmla="*/ 36 h 36"/>
                <a:gd name="T6" fmla="*/ 0 60000 65536"/>
                <a:gd name="T7" fmla="*/ 0 60000 65536"/>
                <a:gd name="T8" fmla="*/ 0 60000 65536"/>
                <a:gd name="T9" fmla="*/ 0 w 38"/>
                <a:gd name="T10" fmla="*/ 0 h 36"/>
                <a:gd name="T11" fmla="*/ 38 w 38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36">
                  <a:moveTo>
                    <a:pt x="38" y="36"/>
                  </a:moveTo>
                  <a:lnTo>
                    <a:pt x="0" y="0"/>
                  </a:lnTo>
                  <a:lnTo>
                    <a:pt x="38" y="3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05" name="Line 989"/>
            <p:cNvSpPr>
              <a:spLocks noChangeShapeType="1"/>
            </p:cNvSpPr>
            <p:nvPr/>
          </p:nvSpPr>
          <p:spPr bwMode="auto">
            <a:xfrm flipH="1" flipV="1">
              <a:off x="5277909" y="2977374"/>
              <a:ext cx="60325" cy="571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06" name="Freeform 990"/>
            <p:cNvSpPr>
              <a:spLocks/>
            </p:cNvSpPr>
            <p:nvPr/>
          </p:nvSpPr>
          <p:spPr bwMode="auto">
            <a:xfrm>
              <a:off x="5296959" y="2951974"/>
              <a:ext cx="63500" cy="53975"/>
            </a:xfrm>
            <a:custGeom>
              <a:avLst/>
              <a:gdLst>
                <a:gd name="T0" fmla="*/ 40 w 40"/>
                <a:gd name="T1" fmla="*/ 34 h 34"/>
                <a:gd name="T2" fmla="*/ 0 w 40"/>
                <a:gd name="T3" fmla="*/ 0 h 34"/>
                <a:gd name="T4" fmla="*/ 40 w 40"/>
                <a:gd name="T5" fmla="*/ 34 h 34"/>
                <a:gd name="T6" fmla="*/ 0 60000 65536"/>
                <a:gd name="T7" fmla="*/ 0 60000 65536"/>
                <a:gd name="T8" fmla="*/ 0 60000 65536"/>
                <a:gd name="T9" fmla="*/ 0 w 40"/>
                <a:gd name="T10" fmla="*/ 0 h 34"/>
                <a:gd name="T11" fmla="*/ 40 w 40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34">
                  <a:moveTo>
                    <a:pt x="40" y="34"/>
                  </a:moveTo>
                  <a:lnTo>
                    <a:pt x="0" y="0"/>
                  </a:lnTo>
                  <a:lnTo>
                    <a:pt x="40" y="3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07" name="Line 991"/>
            <p:cNvSpPr>
              <a:spLocks noChangeShapeType="1"/>
            </p:cNvSpPr>
            <p:nvPr/>
          </p:nvSpPr>
          <p:spPr bwMode="auto">
            <a:xfrm flipH="1" flipV="1">
              <a:off x="5296959" y="2951974"/>
              <a:ext cx="63500" cy="539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08" name="Freeform 992"/>
            <p:cNvSpPr>
              <a:spLocks/>
            </p:cNvSpPr>
            <p:nvPr/>
          </p:nvSpPr>
          <p:spPr bwMode="auto">
            <a:xfrm>
              <a:off x="5316009" y="2929749"/>
              <a:ext cx="85725" cy="69850"/>
            </a:xfrm>
            <a:custGeom>
              <a:avLst/>
              <a:gdLst>
                <a:gd name="T0" fmla="*/ 54 w 54"/>
                <a:gd name="T1" fmla="*/ 44 h 44"/>
                <a:gd name="T2" fmla="*/ 0 w 54"/>
                <a:gd name="T3" fmla="*/ 0 h 44"/>
                <a:gd name="T4" fmla="*/ 54 w 54"/>
                <a:gd name="T5" fmla="*/ 44 h 44"/>
                <a:gd name="T6" fmla="*/ 0 60000 65536"/>
                <a:gd name="T7" fmla="*/ 0 60000 65536"/>
                <a:gd name="T8" fmla="*/ 0 60000 65536"/>
                <a:gd name="T9" fmla="*/ 0 w 54"/>
                <a:gd name="T10" fmla="*/ 0 h 44"/>
                <a:gd name="T11" fmla="*/ 54 w 54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" h="44">
                  <a:moveTo>
                    <a:pt x="54" y="44"/>
                  </a:moveTo>
                  <a:lnTo>
                    <a:pt x="0" y="0"/>
                  </a:lnTo>
                  <a:lnTo>
                    <a:pt x="54" y="4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09" name="Line 993"/>
            <p:cNvSpPr>
              <a:spLocks noChangeShapeType="1"/>
            </p:cNvSpPr>
            <p:nvPr/>
          </p:nvSpPr>
          <p:spPr bwMode="auto">
            <a:xfrm flipH="1" flipV="1">
              <a:off x="5316009" y="2929749"/>
              <a:ext cx="85725" cy="698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10" name="Freeform 994"/>
            <p:cNvSpPr>
              <a:spLocks/>
            </p:cNvSpPr>
            <p:nvPr/>
          </p:nvSpPr>
          <p:spPr bwMode="auto">
            <a:xfrm>
              <a:off x="5414434" y="2786874"/>
              <a:ext cx="152400" cy="82550"/>
            </a:xfrm>
            <a:custGeom>
              <a:avLst/>
              <a:gdLst>
                <a:gd name="T0" fmla="*/ 96 w 96"/>
                <a:gd name="T1" fmla="*/ 52 h 52"/>
                <a:gd name="T2" fmla="*/ 0 w 96"/>
                <a:gd name="T3" fmla="*/ 0 h 52"/>
                <a:gd name="T4" fmla="*/ 96 w 96"/>
                <a:gd name="T5" fmla="*/ 52 h 52"/>
                <a:gd name="T6" fmla="*/ 0 60000 65536"/>
                <a:gd name="T7" fmla="*/ 0 60000 65536"/>
                <a:gd name="T8" fmla="*/ 0 60000 65536"/>
                <a:gd name="T9" fmla="*/ 0 w 96"/>
                <a:gd name="T10" fmla="*/ 0 h 52"/>
                <a:gd name="T11" fmla="*/ 96 w 96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52">
                  <a:moveTo>
                    <a:pt x="96" y="52"/>
                  </a:moveTo>
                  <a:lnTo>
                    <a:pt x="0" y="0"/>
                  </a:lnTo>
                  <a:lnTo>
                    <a:pt x="96" y="5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11" name="Line 995"/>
            <p:cNvSpPr>
              <a:spLocks noChangeShapeType="1"/>
            </p:cNvSpPr>
            <p:nvPr/>
          </p:nvSpPr>
          <p:spPr bwMode="auto">
            <a:xfrm flipH="1" flipV="1">
              <a:off x="5414434" y="2786874"/>
              <a:ext cx="152400" cy="825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12" name="Freeform 996"/>
            <p:cNvSpPr>
              <a:spLocks/>
            </p:cNvSpPr>
            <p:nvPr/>
          </p:nvSpPr>
          <p:spPr bwMode="auto">
            <a:xfrm>
              <a:off x="5341409" y="2901174"/>
              <a:ext cx="66675" cy="50800"/>
            </a:xfrm>
            <a:custGeom>
              <a:avLst/>
              <a:gdLst>
                <a:gd name="T0" fmla="*/ 42 w 42"/>
                <a:gd name="T1" fmla="*/ 32 h 32"/>
                <a:gd name="T2" fmla="*/ 0 w 42"/>
                <a:gd name="T3" fmla="*/ 0 h 32"/>
                <a:gd name="T4" fmla="*/ 42 w 42"/>
                <a:gd name="T5" fmla="*/ 32 h 32"/>
                <a:gd name="T6" fmla="*/ 0 60000 65536"/>
                <a:gd name="T7" fmla="*/ 0 60000 65536"/>
                <a:gd name="T8" fmla="*/ 0 60000 65536"/>
                <a:gd name="T9" fmla="*/ 0 w 42"/>
                <a:gd name="T10" fmla="*/ 0 h 32"/>
                <a:gd name="T11" fmla="*/ 42 w 42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32">
                  <a:moveTo>
                    <a:pt x="42" y="32"/>
                  </a:moveTo>
                  <a:lnTo>
                    <a:pt x="0" y="0"/>
                  </a:lnTo>
                  <a:lnTo>
                    <a:pt x="42" y="3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13" name="Line 997"/>
            <p:cNvSpPr>
              <a:spLocks noChangeShapeType="1"/>
            </p:cNvSpPr>
            <p:nvPr/>
          </p:nvSpPr>
          <p:spPr bwMode="auto">
            <a:xfrm flipH="1" flipV="1">
              <a:off x="5341409" y="2901174"/>
              <a:ext cx="66675" cy="508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14" name="Freeform 998"/>
            <p:cNvSpPr>
              <a:spLocks/>
            </p:cNvSpPr>
            <p:nvPr/>
          </p:nvSpPr>
          <p:spPr bwMode="auto">
            <a:xfrm>
              <a:off x="5360459" y="2875774"/>
              <a:ext cx="69850" cy="47625"/>
            </a:xfrm>
            <a:custGeom>
              <a:avLst/>
              <a:gdLst>
                <a:gd name="T0" fmla="*/ 44 w 44"/>
                <a:gd name="T1" fmla="*/ 30 h 30"/>
                <a:gd name="T2" fmla="*/ 0 w 44"/>
                <a:gd name="T3" fmla="*/ 0 h 30"/>
                <a:gd name="T4" fmla="*/ 44 w 44"/>
                <a:gd name="T5" fmla="*/ 30 h 30"/>
                <a:gd name="T6" fmla="*/ 0 60000 65536"/>
                <a:gd name="T7" fmla="*/ 0 60000 65536"/>
                <a:gd name="T8" fmla="*/ 0 60000 65536"/>
                <a:gd name="T9" fmla="*/ 0 w 44"/>
                <a:gd name="T10" fmla="*/ 0 h 30"/>
                <a:gd name="T11" fmla="*/ 44 w 44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30">
                  <a:moveTo>
                    <a:pt x="44" y="30"/>
                  </a:moveTo>
                  <a:lnTo>
                    <a:pt x="0" y="0"/>
                  </a:lnTo>
                  <a:lnTo>
                    <a:pt x="44" y="3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15" name="Line 999"/>
            <p:cNvSpPr>
              <a:spLocks noChangeShapeType="1"/>
            </p:cNvSpPr>
            <p:nvPr/>
          </p:nvSpPr>
          <p:spPr bwMode="auto">
            <a:xfrm flipH="1" flipV="1">
              <a:off x="5360459" y="2875774"/>
              <a:ext cx="69850" cy="476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16" name="Freeform 1000"/>
            <p:cNvSpPr>
              <a:spLocks/>
            </p:cNvSpPr>
            <p:nvPr/>
          </p:nvSpPr>
          <p:spPr bwMode="auto">
            <a:xfrm>
              <a:off x="5382684" y="2847199"/>
              <a:ext cx="66675" cy="50800"/>
            </a:xfrm>
            <a:custGeom>
              <a:avLst/>
              <a:gdLst>
                <a:gd name="T0" fmla="*/ 42 w 42"/>
                <a:gd name="T1" fmla="*/ 32 h 32"/>
                <a:gd name="T2" fmla="*/ 0 w 42"/>
                <a:gd name="T3" fmla="*/ 0 h 32"/>
                <a:gd name="T4" fmla="*/ 42 w 42"/>
                <a:gd name="T5" fmla="*/ 32 h 32"/>
                <a:gd name="T6" fmla="*/ 0 60000 65536"/>
                <a:gd name="T7" fmla="*/ 0 60000 65536"/>
                <a:gd name="T8" fmla="*/ 0 60000 65536"/>
                <a:gd name="T9" fmla="*/ 0 w 42"/>
                <a:gd name="T10" fmla="*/ 0 h 32"/>
                <a:gd name="T11" fmla="*/ 42 w 42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32">
                  <a:moveTo>
                    <a:pt x="42" y="32"/>
                  </a:moveTo>
                  <a:lnTo>
                    <a:pt x="0" y="0"/>
                  </a:lnTo>
                  <a:lnTo>
                    <a:pt x="42" y="3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17" name="Line 1001"/>
            <p:cNvSpPr>
              <a:spLocks noChangeShapeType="1"/>
            </p:cNvSpPr>
            <p:nvPr/>
          </p:nvSpPr>
          <p:spPr bwMode="auto">
            <a:xfrm flipH="1" flipV="1">
              <a:off x="5382684" y="2847199"/>
              <a:ext cx="66675" cy="508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18" name="Freeform 1002"/>
            <p:cNvSpPr>
              <a:spLocks/>
            </p:cNvSpPr>
            <p:nvPr/>
          </p:nvSpPr>
          <p:spPr bwMode="auto">
            <a:xfrm>
              <a:off x="5398559" y="2824974"/>
              <a:ext cx="69850" cy="44450"/>
            </a:xfrm>
            <a:custGeom>
              <a:avLst/>
              <a:gdLst>
                <a:gd name="T0" fmla="*/ 44 w 44"/>
                <a:gd name="T1" fmla="*/ 28 h 28"/>
                <a:gd name="T2" fmla="*/ 0 w 44"/>
                <a:gd name="T3" fmla="*/ 0 h 28"/>
                <a:gd name="T4" fmla="*/ 44 w 44"/>
                <a:gd name="T5" fmla="*/ 28 h 28"/>
                <a:gd name="T6" fmla="*/ 0 60000 65536"/>
                <a:gd name="T7" fmla="*/ 0 60000 65536"/>
                <a:gd name="T8" fmla="*/ 0 60000 65536"/>
                <a:gd name="T9" fmla="*/ 0 w 44"/>
                <a:gd name="T10" fmla="*/ 0 h 28"/>
                <a:gd name="T11" fmla="*/ 44 w 44"/>
                <a:gd name="T12" fmla="*/ 28 h 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28">
                  <a:moveTo>
                    <a:pt x="44" y="28"/>
                  </a:moveTo>
                  <a:lnTo>
                    <a:pt x="0" y="0"/>
                  </a:lnTo>
                  <a:lnTo>
                    <a:pt x="44" y="2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19" name="Line 1003"/>
            <p:cNvSpPr>
              <a:spLocks noChangeShapeType="1"/>
            </p:cNvSpPr>
            <p:nvPr/>
          </p:nvSpPr>
          <p:spPr bwMode="auto">
            <a:xfrm flipH="1" flipV="1">
              <a:off x="5398559" y="2824974"/>
              <a:ext cx="69850" cy="444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20" name="Freeform 1004"/>
            <p:cNvSpPr>
              <a:spLocks/>
            </p:cNvSpPr>
            <p:nvPr/>
          </p:nvSpPr>
          <p:spPr bwMode="auto">
            <a:xfrm>
              <a:off x="5439834" y="2748774"/>
              <a:ext cx="73025" cy="38100"/>
            </a:xfrm>
            <a:custGeom>
              <a:avLst/>
              <a:gdLst>
                <a:gd name="T0" fmla="*/ 46 w 46"/>
                <a:gd name="T1" fmla="*/ 24 h 24"/>
                <a:gd name="T2" fmla="*/ 0 w 46"/>
                <a:gd name="T3" fmla="*/ 0 h 24"/>
                <a:gd name="T4" fmla="*/ 46 w 46"/>
                <a:gd name="T5" fmla="*/ 24 h 24"/>
                <a:gd name="T6" fmla="*/ 0 60000 65536"/>
                <a:gd name="T7" fmla="*/ 0 60000 65536"/>
                <a:gd name="T8" fmla="*/ 0 60000 65536"/>
                <a:gd name="T9" fmla="*/ 0 w 46"/>
                <a:gd name="T10" fmla="*/ 0 h 24"/>
                <a:gd name="T11" fmla="*/ 46 w 46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" h="24">
                  <a:moveTo>
                    <a:pt x="46" y="24"/>
                  </a:moveTo>
                  <a:lnTo>
                    <a:pt x="0" y="0"/>
                  </a:lnTo>
                  <a:lnTo>
                    <a:pt x="46" y="2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21" name="Line 1005"/>
            <p:cNvSpPr>
              <a:spLocks noChangeShapeType="1"/>
            </p:cNvSpPr>
            <p:nvPr/>
          </p:nvSpPr>
          <p:spPr bwMode="auto">
            <a:xfrm flipH="1" flipV="1">
              <a:off x="5439834" y="2748774"/>
              <a:ext cx="73025" cy="381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22" name="Freeform 1006"/>
            <p:cNvSpPr>
              <a:spLocks/>
            </p:cNvSpPr>
            <p:nvPr/>
          </p:nvSpPr>
          <p:spPr bwMode="auto">
            <a:xfrm>
              <a:off x="5455709" y="2720199"/>
              <a:ext cx="76200" cy="34925"/>
            </a:xfrm>
            <a:custGeom>
              <a:avLst/>
              <a:gdLst>
                <a:gd name="T0" fmla="*/ 48 w 48"/>
                <a:gd name="T1" fmla="*/ 22 h 22"/>
                <a:gd name="T2" fmla="*/ 0 w 48"/>
                <a:gd name="T3" fmla="*/ 0 h 22"/>
                <a:gd name="T4" fmla="*/ 48 w 48"/>
                <a:gd name="T5" fmla="*/ 22 h 22"/>
                <a:gd name="T6" fmla="*/ 0 60000 65536"/>
                <a:gd name="T7" fmla="*/ 0 60000 65536"/>
                <a:gd name="T8" fmla="*/ 0 60000 65536"/>
                <a:gd name="T9" fmla="*/ 0 w 48"/>
                <a:gd name="T10" fmla="*/ 0 h 22"/>
                <a:gd name="T11" fmla="*/ 48 w 48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22">
                  <a:moveTo>
                    <a:pt x="48" y="22"/>
                  </a:moveTo>
                  <a:lnTo>
                    <a:pt x="0" y="0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23" name="Line 1007"/>
            <p:cNvSpPr>
              <a:spLocks noChangeShapeType="1"/>
            </p:cNvSpPr>
            <p:nvPr/>
          </p:nvSpPr>
          <p:spPr bwMode="auto">
            <a:xfrm flipH="1" flipV="1">
              <a:off x="5455709" y="2720199"/>
              <a:ext cx="76200" cy="349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24" name="Freeform 1008"/>
            <p:cNvSpPr>
              <a:spLocks/>
            </p:cNvSpPr>
            <p:nvPr/>
          </p:nvSpPr>
          <p:spPr bwMode="auto">
            <a:xfrm>
              <a:off x="5468409" y="2688449"/>
              <a:ext cx="76200" cy="34925"/>
            </a:xfrm>
            <a:custGeom>
              <a:avLst/>
              <a:gdLst>
                <a:gd name="T0" fmla="*/ 48 w 48"/>
                <a:gd name="T1" fmla="*/ 22 h 22"/>
                <a:gd name="T2" fmla="*/ 0 w 48"/>
                <a:gd name="T3" fmla="*/ 0 h 22"/>
                <a:gd name="T4" fmla="*/ 48 w 48"/>
                <a:gd name="T5" fmla="*/ 22 h 22"/>
                <a:gd name="T6" fmla="*/ 0 60000 65536"/>
                <a:gd name="T7" fmla="*/ 0 60000 65536"/>
                <a:gd name="T8" fmla="*/ 0 60000 65536"/>
                <a:gd name="T9" fmla="*/ 0 w 48"/>
                <a:gd name="T10" fmla="*/ 0 h 22"/>
                <a:gd name="T11" fmla="*/ 48 w 48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22">
                  <a:moveTo>
                    <a:pt x="48" y="22"/>
                  </a:moveTo>
                  <a:lnTo>
                    <a:pt x="0" y="0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25" name="Line 1009"/>
            <p:cNvSpPr>
              <a:spLocks noChangeShapeType="1"/>
            </p:cNvSpPr>
            <p:nvPr/>
          </p:nvSpPr>
          <p:spPr bwMode="auto">
            <a:xfrm flipH="1" flipV="1">
              <a:off x="5468409" y="2688449"/>
              <a:ext cx="76200" cy="349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26" name="Freeform 1010"/>
            <p:cNvSpPr>
              <a:spLocks/>
            </p:cNvSpPr>
            <p:nvPr/>
          </p:nvSpPr>
          <p:spPr bwMode="auto">
            <a:xfrm>
              <a:off x="5481109" y="2663049"/>
              <a:ext cx="76200" cy="28575"/>
            </a:xfrm>
            <a:custGeom>
              <a:avLst/>
              <a:gdLst>
                <a:gd name="T0" fmla="*/ 48 w 48"/>
                <a:gd name="T1" fmla="*/ 18 h 18"/>
                <a:gd name="T2" fmla="*/ 0 w 48"/>
                <a:gd name="T3" fmla="*/ 0 h 18"/>
                <a:gd name="T4" fmla="*/ 48 w 48"/>
                <a:gd name="T5" fmla="*/ 18 h 18"/>
                <a:gd name="T6" fmla="*/ 0 60000 65536"/>
                <a:gd name="T7" fmla="*/ 0 60000 65536"/>
                <a:gd name="T8" fmla="*/ 0 60000 65536"/>
                <a:gd name="T9" fmla="*/ 0 w 48"/>
                <a:gd name="T10" fmla="*/ 0 h 18"/>
                <a:gd name="T11" fmla="*/ 48 w 48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8">
                  <a:moveTo>
                    <a:pt x="48" y="18"/>
                  </a:moveTo>
                  <a:lnTo>
                    <a:pt x="0" y="0"/>
                  </a:lnTo>
                  <a:lnTo>
                    <a:pt x="48" y="1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27" name="Line 1011"/>
            <p:cNvSpPr>
              <a:spLocks noChangeShapeType="1"/>
            </p:cNvSpPr>
            <p:nvPr/>
          </p:nvSpPr>
          <p:spPr bwMode="auto">
            <a:xfrm flipH="1" flipV="1">
              <a:off x="5481109" y="2663049"/>
              <a:ext cx="76200" cy="285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28" name="Freeform 1012"/>
            <p:cNvSpPr>
              <a:spLocks/>
            </p:cNvSpPr>
            <p:nvPr/>
          </p:nvSpPr>
          <p:spPr bwMode="auto">
            <a:xfrm>
              <a:off x="5493809" y="2628124"/>
              <a:ext cx="104775" cy="41275"/>
            </a:xfrm>
            <a:custGeom>
              <a:avLst/>
              <a:gdLst>
                <a:gd name="T0" fmla="*/ 66 w 66"/>
                <a:gd name="T1" fmla="*/ 26 h 26"/>
                <a:gd name="T2" fmla="*/ 0 w 66"/>
                <a:gd name="T3" fmla="*/ 0 h 26"/>
                <a:gd name="T4" fmla="*/ 66 w 66"/>
                <a:gd name="T5" fmla="*/ 26 h 26"/>
                <a:gd name="T6" fmla="*/ 0 60000 65536"/>
                <a:gd name="T7" fmla="*/ 0 60000 65536"/>
                <a:gd name="T8" fmla="*/ 0 60000 65536"/>
                <a:gd name="T9" fmla="*/ 0 w 66"/>
                <a:gd name="T10" fmla="*/ 0 h 26"/>
                <a:gd name="T11" fmla="*/ 66 w 66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6" h="26">
                  <a:moveTo>
                    <a:pt x="66" y="26"/>
                  </a:moveTo>
                  <a:lnTo>
                    <a:pt x="0" y="0"/>
                  </a:lnTo>
                  <a:lnTo>
                    <a:pt x="66" y="2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29" name="Line 1013"/>
            <p:cNvSpPr>
              <a:spLocks noChangeShapeType="1"/>
            </p:cNvSpPr>
            <p:nvPr/>
          </p:nvSpPr>
          <p:spPr bwMode="auto">
            <a:xfrm flipH="1" flipV="1">
              <a:off x="5493809" y="2628124"/>
              <a:ext cx="104775" cy="412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30" name="Freeform 1014"/>
            <p:cNvSpPr>
              <a:spLocks/>
            </p:cNvSpPr>
            <p:nvPr/>
          </p:nvSpPr>
          <p:spPr bwMode="auto">
            <a:xfrm>
              <a:off x="5538259" y="2469374"/>
              <a:ext cx="174625" cy="25400"/>
            </a:xfrm>
            <a:custGeom>
              <a:avLst/>
              <a:gdLst>
                <a:gd name="T0" fmla="*/ 110 w 110"/>
                <a:gd name="T1" fmla="*/ 16 h 16"/>
                <a:gd name="T2" fmla="*/ 0 w 110"/>
                <a:gd name="T3" fmla="*/ 0 h 16"/>
                <a:gd name="T4" fmla="*/ 110 w 110"/>
                <a:gd name="T5" fmla="*/ 16 h 16"/>
                <a:gd name="T6" fmla="*/ 0 60000 65536"/>
                <a:gd name="T7" fmla="*/ 0 60000 65536"/>
                <a:gd name="T8" fmla="*/ 0 60000 65536"/>
                <a:gd name="T9" fmla="*/ 0 w 110"/>
                <a:gd name="T10" fmla="*/ 0 h 16"/>
                <a:gd name="T11" fmla="*/ 110 w 110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0" h="16">
                  <a:moveTo>
                    <a:pt x="110" y="16"/>
                  </a:moveTo>
                  <a:lnTo>
                    <a:pt x="0" y="0"/>
                  </a:lnTo>
                  <a:lnTo>
                    <a:pt x="110" y="1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31" name="Line 1015"/>
            <p:cNvSpPr>
              <a:spLocks noChangeShapeType="1"/>
            </p:cNvSpPr>
            <p:nvPr/>
          </p:nvSpPr>
          <p:spPr bwMode="auto">
            <a:xfrm flipH="1" flipV="1">
              <a:off x="5538259" y="2469374"/>
              <a:ext cx="174625" cy="254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32" name="Freeform 1016"/>
            <p:cNvSpPr>
              <a:spLocks/>
            </p:cNvSpPr>
            <p:nvPr/>
          </p:nvSpPr>
          <p:spPr bwMode="auto">
            <a:xfrm>
              <a:off x="5506509" y="2596374"/>
              <a:ext cx="79375" cy="25400"/>
            </a:xfrm>
            <a:custGeom>
              <a:avLst/>
              <a:gdLst>
                <a:gd name="T0" fmla="*/ 50 w 50"/>
                <a:gd name="T1" fmla="*/ 16 h 16"/>
                <a:gd name="T2" fmla="*/ 0 w 50"/>
                <a:gd name="T3" fmla="*/ 0 h 16"/>
                <a:gd name="T4" fmla="*/ 50 w 50"/>
                <a:gd name="T5" fmla="*/ 16 h 16"/>
                <a:gd name="T6" fmla="*/ 0 60000 65536"/>
                <a:gd name="T7" fmla="*/ 0 60000 65536"/>
                <a:gd name="T8" fmla="*/ 0 60000 65536"/>
                <a:gd name="T9" fmla="*/ 0 w 50"/>
                <a:gd name="T10" fmla="*/ 0 h 16"/>
                <a:gd name="T11" fmla="*/ 50 w 50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" h="16">
                  <a:moveTo>
                    <a:pt x="50" y="16"/>
                  </a:moveTo>
                  <a:lnTo>
                    <a:pt x="0" y="0"/>
                  </a:lnTo>
                  <a:lnTo>
                    <a:pt x="50" y="1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33" name="Line 1017"/>
            <p:cNvSpPr>
              <a:spLocks noChangeShapeType="1"/>
            </p:cNvSpPr>
            <p:nvPr/>
          </p:nvSpPr>
          <p:spPr bwMode="auto">
            <a:xfrm flipH="1" flipV="1">
              <a:off x="5506509" y="2596374"/>
              <a:ext cx="79375" cy="254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34" name="Freeform 1018"/>
            <p:cNvSpPr>
              <a:spLocks/>
            </p:cNvSpPr>
            <p:nvPr/>
          </p:nvSpPr>
          <p:spPr bwMode="auto">
            <a:xfrm>
              <a:off x="5516034" y="2567799"/>
              <a:ext cx="79375" cy="22225"/>
            </a:xfrm>
            <a:custGeom>
              <a:avLst/>
              <a:gdLst>
                <a:gd name="T0" fmla="*/ 50 w 50"/>
                <a:gd name="T1" fmla="*/ 14 h 14"/>
                <a:gd name="T2" fmla="*/ 0 w 50"/>
                <a:gd name="T3" fmla="*/ 0 h 14"/>
                <a:gd name="T4" fmla="*/ 50 w 50"/>
                <a:gd name="T5" fmla="*/ 14 h 14"/>
                <a:gd name="T6" fmla="*/ 0 60000 65536"/>
                <a:gd name="T7" fmla="*/ 0 60000 65536"/>
                <a:gd name="T8" fmla="*/ 0 60000 65536"/>
                <a:gd name="T9" fmla="*/ 0 w 50"/>
                <a:gd name="T10" fmla="*/ 0 h 14"/>
                <a:gd name="T11" fmla="*/ 50 w 50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" h="14">
                  <a:moveTo>
                    <a:pt x="50" y="14"/>
                  </a:moveTo>
                  <a:lnTo>
                    <a:pt x="0" y="0"/>
                  </a:lnTo>
                  <a:lnTo>
                    <a:pt x="50" y="1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35" name="Line 1019"/>
            <p:cNvSpPr>
              <a:spLocks noChangeShapeType="1"/>
            </p:cNvSpPr>
            <p:nvPr/>
          </p:nvSpPr>
          <p:spPr bwMode="auto">
            <a:xfrm flipH="1" flipV="1">
              <a:off x="5516034" y="2567799"/>
              <a:ext cx="79375" cy="222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36" name="Freeform 1020"/>
            <p:cNvSpPr>
              <a:spLocks/>
            </p:cNvSpPr>
            <p:nvPr/>
          </p:nvSpPr>
          <p:spPr bwMode="auto">
            <a:xfrm>
              <a:off x="5525559" y="2532874"/>
              <a:ext cx="79375" cy="22225"/>
            </a:xfrm>
            <a:custGeom>
              <a:avLst/>
              <a:gdLst>
                <a:gd name="T0" fmla="*/ 50 w 50"/>
                <a:gd name="T1" fmla="*/ 14 h 14"/>
                <a:gd name="T2" fmla="*/ 0 w 50"/>
                <a:gd name="T3" fmla="*/ 0 h 14"/>
                <a:gd name="T4" fmla="*/ 50 w 50"/>
                <a:gd name="T5" fmla="*/ 14 h 14"/>
                <a:gd name="T6" fmla="*/ 0 60000 65536"/>
                <a:gd name="T7" fmla="*/ 0 60000 65536"/>
                <a:gd name="T8" fmla="*/ 0 60000 65536"/>
                <a:gd name="T9" fmla="*/ 0 w 50"/>
                <a:gd name="T10" fmla="*/ 0 h 14"/>
                <a:gd name="T11" fmla="*/ 50 w 50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" h="14">
                  <a:moveTo>
                    <a:pt x="50" y="14"/>
                  </a:moveTo>
                  <a:lnTo>
                    <a:pt x="0" y="0"/>
                  </a:lnTo>
                  <a:lnTo>
                    <a:pt x="50" y="1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37" name="Line 1021"/>
            <p:cNvSpPr>
              <a:spLocks noChangeShapeType="1"/>
            </p:cNvSpPr>
            <p:nvPr/>
          </p:nvSpPr>
          <p:spPr bwMode="auto">
            <a:xfrm flipH="1" flipV="1">
              <a:off x="5525559" y="2532874"/>
              <a:ext cx="79375" cy="222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38" name="Freeform 1022"/>
            <p:cNvSpPr>
              <a:spLocks/>
            </p:cNvSpPr>
            <p:nvPr/>
          </p:nvSpPr>
          <p:spPr bwMode="auto">
            <a:xfrm>
              <a:off x="5531909" y="2497949"/>
              <a:ext cx="82550" cy="12700"/>
            </a:xfrm>
            <a:custGeom>
              <a:avLst/>
              <a:gdLst>
                <a:gd name="T0" fmla="*/ 52 w 52"/>
                <a:gd name="T1" fmla="*/ 8 h 8"/>
                <a:gd name="T2" fmla="*/ 0 w 52"/>
                <a:gd name="T3" fmla="*/ 0 h 8"/>
                <a:gd name="T4" fmla="*/ 52 w 52"/>
                <a:gd name="T5" fmla="*/ 8 h 8"/>
                <a:gd name="T6" fmla="*/ 0 60000 65536"/>
                <a:gd name="T7" fmla="*/ 0 60000 65536"/>
                <a:gd name="T8" fmla="*/ 0 60000 65536"/>
                <a:gd name="T9" fmla="*/ 0 w 52"/>
                <a:gd name="T10" fmla="*/ 0 h 8"/>
                <a:gd name="T11" fmla="*/ 52 w 52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" h="8">
                  <a:moveTo>
                    <a:pt x="52" y="8"/>
                  </a:moveTo>
                  <a:lnTo>
                    <a:pt x="0" y="0"/>
                  </a:lnTo>
                  <a:lnTo>
                    <a:pt x="52" y="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39" name="Line 1023"/>
            <p:cNvSpPr>
              <a:spLocks noChangeShapeType="1"/>
            </p:cNvSpPr>
            <p:nvPr/>
          </p:nvSpPr>
          <p:spPr bwMode="auto">
            <a:xfrm flipH="1" flipV="1">
              <a:off x="5531909" y="2497949"/>
              <a:ext cx="82550" cy="127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40" name="Freeform 1024"/>
            <p:cNvSpPr>
              <a:spLocks/>
            </p:cNvSpPr>
            <p:nvPr/>
          </p:nvSpPr>
          <p:spPr bwMode="auto">
            <a:xfrm>
              <a:off x="5547784" y="2440799"/>
              <a:ext cx="79375" cy="9525"/>
            </a:xfrm>
            <a:custGeom>
              <a:avLst/>
              <a:gdLst>
                <a:gd name="T0" fmla="*/ 50 w 50"/>
                <a:gd name="T1" fmla="*/ 6 h 6"/>
                <a:gd name="T2" fmla="*/ 0 w 50"/>
                <a:gd name="T3" fmla="*/ 0 h 6"/>
                <a:gd name="T4" fmla="*/ 50 w 50"/>
                <a:gd name="T5" fmla="*/ 6 h 6"/>
                <a:gd name="T6" fmla="*/ 0 60000 65536"/>
                <a:gd name="T7" fmla="*/ 0 60000 65536"/>
                <a:gd name="T8" fmla="*/ 0 60000 65536"/>
                <a:gd name="T9" fmla="*/ 0 w 50"/>
                <a:gd name="T10" fmla="*/ 0 h 6"/>
                <a:gd name="T11" fmla="*/ 50 w 50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" h="6">
                  <a:moveTo>
                    <a:pt x="50" y="6"/>
                  </a:moveTo>
                  <a:lnTo>
                    <a:pt x="0" y="0"/>
                  </a:lnTo>
                  <a:lnTo>
                    <a:pt x="50" y="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41" name="Line 1025"/>
            <p:cNvSpPr>
              <a:spLocks noChangeShapeType="1"/>
            </p:cNvSpPr>
            <p:nvPr/>
          </p:nvSpPr>
          <p:spPr bwMode="auto">
            <a:xfrm flipH="1" flipV="1">
              <a:off x="5547784" y="2440799"/>
              <a:ext cx="79375" cy="95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42" name="Freeform 1026"/>
            <p:cNvSpPr>
              <a:spLocks/>
            </p:cNvSpPr>
            <p:nvPr/>
          </p:nvSpPr>
          <p:spPr bwMode="auto">
            <a:xfrm>
              <a:off x="5550959" y="2399524"/>
              <a:ext cx="82550" cy="6350"/>
            </a:xfrm>
            <a:custGeom>
              <a:avLst/>
              <a:gdLst>
                <a:gd name="T0" fmla="*/ 52 w 52"/>
                <a:gd name="T1" fmla="*/ 4 h 4"/>
                <a:gd name="T2" fmla="*/ 0 w 52"/>
                <a:gd name="T3" fmla="*/ 0 h 4"/>
                <a:gd name="T4" fmla="*/ 52 w 52"/>
                <a:gd name="T5" fmla="*/ 4 h 4"/>
                <a:gd name="T6" fmla="*/ 0 60000 65536"/>
                <a:gd name="T7" fmla="*/ 0 60000 65536"/>
                <a:gd name="T8" fmla="*/ 0 60000 65536"/>
                <a:gd name="T9" fmla="*/ 0 w 52"/>
                <a:gd name="T10" fmla="*/ 0 h 4"/>
                <a:gd name="T11" fmla="*/ 52 w 52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" h="4">
                  <a:moveTo>
                    <a:pt x="52" y="4"/>
                  </a:moveTo>
                  <a:lnTo>
                    <a:pt x="0" y="0"/>
                  </a:lnTo>
                  <a:lnTo>
                    <a:pt x="52" y="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43" name="Line 1027"/>
            <p:cNvSpPr>
              <a:spLocks noChangeShapeType="1"/>
            </p:cNvSpPr>
            <p:nvPr/>
          </p:nvSpPr>
          <p:spPr bwMode="auto">
            <a:xfrm flipH="1" flipV="1">
              <a:off x="5550959" y="2399524"/>
              <a:ext cx="82550" cy="63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44" name="Freeform 1028"/>
            <p:cNvSpPr>
              <a:spLocks/>
            </p:cNvSpPr>
            <p:nvPr/>
          </p:nvSpPr>
          <p:spPr bwMode="auto">
            <a:xfrm>
              <a:off x="5550959" y="2364599"/>
              <a:ext cx="82550" cy="3175"/>
            </a:xfrm>
            <a:custGeom>
              <a:avLst/>
              <a:gdLst>
                <a:gd name="T0" fmla="*/ 52 w 52"/>
                <a:gd name="T1" fmla="*/ 2 h 2"/>
                <a:gd name="T2" fmla="*/ 0 w 52"/>
                <a:gd name="T3" fmla="*/ 0 h 2"/>
                <a:gd name="T4" fmla="*/ 52 w 52"/>
                <a:gd name="T5" fmla="*/ 2 h 2"/>
                <a:gd name="T6" fmla="*/ 0 60000 65536"/>
                <a:gd name="T7" fmla="*/ 0 60000 65536"/>
                <a:gd name="T8" fmla="*/ 0 60000 65536"/>
                <a:gd name="T9" fmla="*/ 0 w 52"/>
                <a:gd name="T10" fmla="*/ 0 h 2"/>
                <a:gd name="T11" fmla="*/ 52 w 52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" h="2">
                  <a:moveTo>
                    <a:pt x="52" y="2"/>
                  </a:moveTo>
                  <a:lnTo>
                    <a:pt x="0" y="0"/>
                  </a:lnTo>
                  <a:lnTo>
                    <a:pt x="52" y="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45" name="Line 1029"/>
            <p:cNvSpPr>
              <a:spLocks noChangeShapeType="1"/>
            </p:cNvSpPr>
            <p:nvPr/>
          </p:nvSpPr>
          <p:spPr bwMode="auto">
            <a:xfrm flipH="1" flipV="1">
              <a:off x="5550959" y="2364599"/>
              <a:ext cx="82550" cy="31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46" name="Freeform 1030"/>
            <p:cNvSpPr>
              <a:spLocks/>
            </p:cNvSpPr>
            <p:nvPr/>
          </p:nvSpPr>
          <p:spPr bwMode="auto">
            <a:xfrm>
              <a:off x="5550959" y="2323324"/>
              <a:ext cx="85725" cy="1588"/>
            </a:xfrm>
            <a:custGeom>
              <a:avLst/>
              <a:gdLst>
                <a:gd name="T0" fmla="*/ 54 w 54"/>
                <a:gd name="T1" fmla="*/ 0 h 1588"/>
                <a:gd name="T2" fmla="*/ 0 w 54"/>
                <a:gd name="T3" fmla="*/ 0 h 1588"/>
                <a:gd name="T4" fmla="*/ 54 w 54"/>
                <a:gd name="T5" fmla="*/ 0 h 1588"/>
                <a:gd name="T6" fmla="*/ 0 60000 65536"/>
                <a:gd name="T7" fmla="*/ 0 60000 65536"/>
                <a:gd name="T8" fmla="*/ 0 60000 65536"/>
                <a:gd name="T9" fmla="*/ 0 w 54"/>
                <a:gd name="T10" fmla="*/ 0 h 1588"/>
                <a:gd name="T11" fmla="*/ 54 w 54"/>
                <a:gd name="T12" fmla="*/ 1588 h 15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" h="1588">
                  <a:moveTo>
                    <a:pt x="54" y="0"/>
                  </a:moveTo>
                  <a:lnTo>
                    <a:pt x="0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47" name="Line 1031"/>
            <p:cNvSpPr>
              <a:spLocks noChangeShapeType="1"/>
            </p:cNvSpPr>
            <p:nvPr/>
          </p:nvSpPr>
          <p:spPr bwMode="auto">
            <a:xfrm flipH="1">
              <a:off x="5550959" y="2323324"/>
              <a:ext cx="85725" cy="1588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48" name="Freeform 1032"/>
            <p:cNvSpPr>
              <a:spLocks/>
            </p:cNvSpPr>
            <p:nvPr/>
          </p:nvSpPr>
          <p:spPr bwMode="auto">
            <a:xfrm>
              <a:off x="4941359" y="3199624"/>
              <a:ext cx="31750" cy="76200"/>
            </a:xfrm>
            <a:custGeom>
              <a:avLst/>
              <a:gdLst>
                <a:gd name="T0" fmla="*/ 20 w 20"/>
                <a:gd name="T1" fmla="*/ 48 h 48"/>
                <a:gd name="T2" fmla="*/ 0 w 20"/>
                <a:gd name="T3" fmla="*/ 0 h 48"/>
                <a:gd name="T4" fmla="*/ 20 w 20"/>
                <a:gd name="T5" fmla="*/ 48 h 48"/>
                <a:gd name="T6" fmla="*/ 0 60000 65536"/>
                <a:gd name="T7" fmla="*/ 0 60000 65536"/>
                <a:gd name="T8" fmla="*/ 0 60000 65536"/>
                <a:gd name="T9" fmla="*/ 0 w 20"/>
                <a:gd name="T10" fmla="*/ 0 h 48"/>
                <a:gd name="T11" fmla="*/ 20 w 20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48">
                  <a:moveTo>
                    <a:pt x="20" y="48"/>
                  </a:moveTo>
                  <a:lnTo>
                    <a:pt x="0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49" name="Line 1033"/>
            <p:cNvSpPr>
              <a:spLocks noChangeShapeType="1"/>
            </p:cNvSpPr>
            <p:nvPr/>
          </p:nvSpPr>
          <p:spPr bwMode="auto">
            <a:xfrm flipH="1" flipV="1">
              <a:off x="4941359" y="3199624"/>
              <a:ext cx="31750" cy="762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50" name="Freeform 1034"/>
            <p:cNvSpPr>
              <a:spLocks/>
            </p:cNvSpPr>
            <p:nvPr/>
          </p:nvSpPr>
          <p:spPr bwMode="auto">
            <a:xfrm>
              <a:off x="4969934" y="3186924"/>
              <a:ext cx="34925" cy="76200"/>
            </a:xfrm>
            <a:custGeom>
              <a:avLst/>
              <a:gdLst>
                <a:gd name="T0" fmla="*/ 22 w 22"/>
                <a:gd name="T1" fmla="*/ 48 h 48"/>
                <a:gd name="T2" fmla="*/ 0 w 22"/>
                <a:gd name="T3" fmla="*/ 0 h 48"/>
                <a:gd name="T4" fmla="*/ 22 w 22"/>
                <a:gd name="T5" fmla="*/ 48 h 48"/>
                <a:gd name="T6" fmla="*/ 0 60000 65536"/>
                <a:gd name="T7" fmla="*/ 0 60000 65536"/>
                <a:gd name="T8" fmla="*/ 0 60000 65536"/>
                <a:gd name="T9" fmla="*/ 0 w 22"/>
                <a:gd name="T10" fmla="*/ 0 h 48"/>
                <a:gd name="T11" fmla="*/ 22 w 22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48">
                  <a:moveTo>
                    <a:pt x="22" y="48"/>
                  </a:moveTo>
                  <a:lnTo>
                    <a:pt x="0" y="0"/>
                  </a:lnTo>
                  <a:lnTo>
                    <a:pt x="22" y="4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51" name="Line 1035"/>
            <p:cNvSpPr>
              <a:spLocks noChangeShapeType="1"/>
            </p:cNvSpPr>
            <p:nvPr/>
          </p:nvSpPr>
          <p:spPr bwMode="auto">
            <a:xfrm flipH="1" flipV="1">
              <a:off x="4969934" y="3186924"/>
              <a:ext cx="34925" cy="762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52" name="Freeform 1036"/>
            <p:cNvSpPr>
              <a:spLocks/>
            </p:cNvSpPr>
            <p:nvPr/>
          </p:nvSpPr>
          <p:spPr bwMode="auto">
            <a:xfrm>
              <a:off x="4998509" y="3174224"/>
              <a:ext cx="38100" cy="73025"/>
            </a:xfrm>
            <a:custGeom>
              <a:avLst/>
              <a:gdLst>
                <a:gd name="T0" fmla="*/ 24 w 24"/>
                <a:gd name="T1" fmla="*/ 46 h 46"/>
                <a:gd name="T2" fmla="*/ 0 w 24"/>
                <a:gd name="T3" fmla="*/ 0 h 46"/>
                <a:gd name="T4" fmla="*/ 24 w 24"/>
                <a:gd name="T5" fmla="*/ 46 h 46"/>
                <a:gd name="T6" fmla="*/ 0 60000 65536"/>
                <a:gd name="T7" fmla="*/ 0 60000 65536"/>
                <a:gd name="T8" fmla="*/ 0 60000 65536"/>
                <a:gd name="T9" fmla="*/ 0 w 24"/>
                <a:gd name="T10" fmla="*/ 0 h 46"/>
                <a:gd name="T11" fmla="*/ 24 w 24"/>
                <a:gd name="T12" fmla="*/ 46 h 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46">
                  <a:moveTo>
                    <a:pt x="24" y="46"/>
                  </a:moveTo>
                  <a:lnTo>
                    <a:pt x="0" y="0"/>
                  </a:lnTo>
                  <a:lnTo>
                    <a:pt x="24" y="4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53" name="Line 1037"/>
            <p:cNvSpPr>
              <a:spLocks noChangeShapeType="1"/>
            </p:cNvSpPr>
            <p:nvPr/>
          </p:nvSpPr>
          <p:spPr bwMode="auto">
            <a:xfrm flipH="1" flipV="1">
              <a:off x="4998509" y="3174224"/>
              <a:ext cx="38100" cy="730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54" name="Freeform 1038"/>
            <p:cNvSpPr>
              <a:spLocks/>
            </p:cNvSpPr>
            <p:nvPr/>
          </p:nvSpPr>
          <p:spPr bwMode="auto">
            <a:xfrm>
              <a:off x="5030259" y="3158349"/>
              <a:ext cx="41275" cy="73025"/>
            </a:xfrm>
            <a:custGeom>
              <a:avLst/>
              <a:gdLst>
                <a:gd name="T0" fmla="*/ 26 w 26"/>
                <a:gd name="T1" fmla="*/ 46 h 46"/>
                <a:gd name="T2" fmla="*/ 0 w 26"/>
                <a:gd name="T3" fmla="*/ 0 h 46"/>
                <a:gd name="T4" fmla="*/ 26 w 26"/>
                <a:gd name="T5" fmla="*/ 46 h 46"/>
                <a:gd name="T6" fmla="*/ 0 60000 65536"/>
                <a:gd name="T7" fmla="*/ 0 60000 65536"/>
                <a:gd name="T8" fmla="*/ 0 60000 65536"/>
                <a:gd name="T9" fmla="*/ 0 w 26"/>
                <a:gd name="T10" fmla="*/ 0 h 46"/>
                <a:gd name="T11" fmla="*/ 26 w 26"/>
                <a:gd name="T12" fmla="*/ 46 h 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46">
                  <a:moveTo>
                    <a:pt x="26" y="46"/>
                  </a:moveTo>
                  <a:lnTo>
                    <a:pt x="0" y="0"/>
                  </a:lnTo>
                  <a:lnTo>
                    <a:pt x="26" y="4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55" name="Line 1039"/>
            <p:cNvSpPr>
              <a:spLocks noChangeShapeType="1"/>
            </p:cNvSpPr>
            <p:nvPr/>
          </p:nvSpPr>
          <p:spPr bwMode="auto">
            <a:xfrm flipH="1" flipV="1">
              <a:off x="5030259" y="3158349"/>
              <a:ext cx="41275" cy="730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56" name="Freeform 1041"/>
            <p:cNvSpPr>
              <a:spLocks/>
            </p:cNvSpPr>
            <p:nvPr/>
          </p:nvSpPr>
          <p:spPr bwMode="auto">
            <a:xfrm>
              <a:off x="5065184" y="3139299"/>
              <a:ext cx="57150" cy="95250"/>
            </a:xfrm>
            <a:custGeom>
              <a:avLst/>
              <a:gdLst>
                <a:gd name="T0" fmla="*/ 36 w 36"/>
                <a:gd name="T1" fmla="*/ 60 h 60"/>
                <a:gd name="T2" fmla="*/ 0 w 36"/>
                <a:gd name="T3" fmla="*/ 0 h 60"/>
                <a:gd name="T4" fmla="*/ 36 w 36"/>
                <a:gd name="T5" fmla="*/ 60 h 60"/>
                <a:gd name="T6" fmla="*/ 0 60000 65536"/>
                <a:gd name="T7" fmla="*/ 0 60000 65536"/>
                <a:gd name="T8" fmla="*/ 0 60000 65536"/>
                <a:gd name="T9" fmla="*/ 0 w 36"/>
                <a:gd name="T10" fmla="*/ 0 h 60"/>
                <a:gd name="T11" fmla="*/ 36 w 36"/>
                <a:gd name="T12" fmla="*/ 60 h 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60">
                  <a:moveTo>
                    <a:pt x="36" y="60"/>
                  </a:moveTo>
                  <a:lnTo>
                    <a:pt x="0" y="0"/>
                  </a:lnTo>
                  <a:lnTo>
                    <a:pt x="36" y="6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57" name="Line 1042"/>
            <p:cNvSpPr>
              <a:spLocks noChangeShapeType="1"/>
            </p:cNvSpPr>
            <p:nvPr/>
          </p:nvSpPr>
          <p:spPr bwMode="auto">
            <a:xfrm flipH="1" flipV="1">
              <a:off x="5065184" y="3139299"/>
              <a:ext cx="57150" cy="952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58" name="Freeform 1043"/>
            <p:cNvSpPr>
              <a:spLocks/>
            </p:cNvSpPr>
            <p:nvPr/>
          </p:nvSpPr>
          <p:spPr bwMode="auto">
            <a:xfrm>
              <a:off x="5096934" y="3123424"/>
              <a:ext cx="41275" cy="73025"/>
            </a:xfrm>
            <a:custGeom>
              <a:avLst/>
              <a:gdLst>
                <a:gd name="T0" fmla="*/ 26 w 26"/>
                <a:gd name="T1" fmla="*/ 46 h 46"/>
                <a:gd name="T2" fmla="*/ 0 w 26"/>
                <a:gd name="T3" fmla="*/ 0 h 46"/>
                <a:gd name="T4" fmla="*/ 26 w 26"/>
                <a:gd name="T5" fmla="*/ 46 h 46"/>
                <a:gd name="T6" fmla="*/ 0 60000 65536"/>
                <a:gd name="T7" fmla="*/ 0 60000 65536"/>
                <a:gd name="T8" fmla="*/ 0 60000 65536"/>
                <a:gd name="T9" fmla="*/ 0 w 26"/>
                <a:gd name="T10" fmla="*/ 0 h 46"/>
                <a:gd name="T11" fmla="*/ 26 w 26"/>
                <a:gd name="T12" fmla="*/ 46 h 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46">
                  <a:moveTo>
                    <a:pt x="26" y="46"/>
                  </a:moveTo>
                  <a:lnTo>
                    <a:pt x="0" y="0"/>
                  </a:lnTo>
                  <a:lnTo>
                    <a:pt x="26" y="4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59" name="Line 1044"/>
            <p:cNvSpPr>
              <a:spLocks noChangeShapeType="1"/>
            </p:cNvSpPr>
            <p:nvPr/>
          </p:nvSpPr>
          <p:spPr bwMode="auto">
            <a:xfrm flipH="1" flipV="1">
              <a:off x="5096934" y="3123424"/>
              <a:ext cx="41275" cy="730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60" name="Freeform 1045"/>
            <p:cNvSpPr>
              <a:spLocks/>
            </p:cNvSpPr>
            <p:nvPr/>
          </p:nvSpPr>
          <p:spPr bwMode="auto">
            <a:xfrm>
              <a:off x="5122334" y="3104374"/>
              <a:ext cx="44450" cy="69850"/>
            </a:xfrm>
            <a:custGeom>
              <a:avLst/>
              <a:gdLst>
                <a:gd name="T0" fmla="*/ 28 w 28"/>
                <a:gd name="T1" fmla="*/ 44 h 44"/>
                <a:gd name="T2" fmla="*/ 0 w 28"/>
                <a:gd name="T3" fmla="*/ 0 h 44"/>
                <a:gd name="T4" fmla="*/ 28 w 28"/>
                <a:gd name="T5" fmla="*/ 44 h 44"/>
                <a:gd name="T6" fmla="*/ 0 60000 65536"/>
                <a:gd name="T7" fmla="*/ 0 60000 65536"/>
                <a:gd name="T8" fmla="*/ 0 60000 65536"/>
                <a:gd name="T9" fmla="*/ 0 w 28"/>
                <a:gd name="T10" fmla="*/ 0 h 44"/>
                <a:gd name="T11" fmla="*/ 28 w 28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44">
                  <a:moveTo>
                    <a:pt x="28" y="44"/>
                  </a:moveTo>
                  <a:lnTo>
                    <a:pt x="0" y="0"/>
                  </a:lnTo>
                  <a:lnTo>
                    <a:pt x="28" y="4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61" name="Line 1046"/>
            <p:cNvSpPr>
              <a:spLocks noChangeShapeType="1"/>
            </p:cNvSpPr>
            <p:nvPr/>
          </p:nvSpPr>
          <p:spPr bwMode="auto">
            <a:xfrm flipH="1" flipV="1">
              <a:off x="5122334" y="3104374"/>
              <a:ext cx="44450" cy="698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62" name="Freeform 1047"/>
            <p:cNvSpPr>
              <a:spLocks/>
            </p:cNvSpPr>
            <p:nvPr/>
          </p:nvSpPr>
          <p:spPr bwMode="auto">
            <a:xfrm>
              <a:off x="5150909" y="3085324"/>
              <a:ext cx="47625" cy="69850"/>
            </a:xfrm>
            <a:custGeom>
              <a:avLst/>
              <a:gdLst>
                <a:gd name="T0" fmla="*/ 30 w 30"/>
                <a:gd name="T1" fmla="*/ 44 h 44"/>
                <a:gd name="T2" fmla="*/ 0 w 30"/>
                <a:gd name="T3" fmla="*/ 0 h 44"/>
                <a:gd name="T4" fmla="*/ 30 w 30"/>
                <a:gd name="T5" fmla="*/ 44 h 44"/>
                <a:gd name="T6" fmla="*/ 0 60000 65536"/>
                <a:gd name="T7" fmla="*/ 0 60000 65536"/>
                <a:gd name="T8" fmla="*/ 0 60000 65536"/>
                <a:gd name="T9" fmla="*/ 0 w 30"/>
                <a:gd name="T10" fmla="*/ 0 h 44"/>
                <a:gd name="T11" fmla="*/ 30 w 30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44">
                  <a:moveTo>
                    <a:pt x="30" y="44"/>
                  </a:moveTo>
                  <a:lnTo>
                    <a:pt x="0" y="0"/>
                  </a:lnTo>
                  <a:lnTo>
                    <a:pt x="30" y="4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63" name="Line 1048"/>
            <p:cNvSpPr>
              <a:spLocks noChangeShapeType="1"/>
            </p:cNvSpPr>
            <p:nvPr/>
          </p:nvSpPr>
          <p:spPr bwMode="auto">
            <a:xfrm flipH="1" flipV="1">
              <a:off x="5150909" y="3085324"/>
              <a:ext cx="47625" cy="698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64" name="Freeform 1049"/>
            <p:cNvSpPr>
              <a:spLocks/>
            </p:cNvSpPr>
            <p:nvPr/>
          </p:nvSpPr>
          <p:spPr bwMode="auto">
            <a:xfrm>
              <a:off x="5176309" y="3066274"/>
              <a:ext cx="50800" cy="66675"/>
            </a:xfrm>
            <a:custGeom>
              <a:avLst/>
              <a:gdLst>
                <a:gd name="T0" fmla="*/ 32 w 32"/>
                <a:gd name="T1" fmla="*/ 42 h 42"/>
                <a:gd name="T2" fmla="*/ 0 w 32"/>
                <a:gd name="T3" fmla="*/ 0 h 42"/>
                <a:gd name="T4" fmla="*/ 32 w 32"/>
                <a:gd name="T5" fmla="*/ 42 h 42"/>
                <a:gd name="T6" fmla="*/ 0 60000 65536"/>
                <a:gd name="T7" fmla="*/ 0 60000 65536"/>
                <a:gd name="T8" fmla="*/ 0 60000 65536"/>
                <a:gd name="T9" fmla="*/ 0 w 32"/>
                <a:gd name="T10" fmla="*/ 0 h 42"/>
                <a:gd name="T11" fmla="*/ 32 w 32"/>
                <a:gd name="T12" fmla="*/ 42 h 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42">
                  <a:moveTo>
                    <a:pt x="32" y="42"/>
                  </a:moveTo>
                  <a:lnTo>
                    <a:pt x="0" y="0"/>
                  </a:lnTo>
                  <a:lnTo>
                    <a:pt x="32" y="4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65" name="Line 1050"/>
            <p:cNvSpPr>
              <a:spLocks noChangeShapeType="1"/>
            </p:cNvSpPr>
            <p:nvPr/>
          </p:nvSpPr>
          <p:spPr bwMode="auto">
            <a:xfrm flipH="1" flipV="1">
              <a:off x="5176309" y="3066274"/>
              <a:ext cx="50800" cy="666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66" name="Freeform 1051"/>
            <p:cNvSpPr>
              <a:spLocks/>
            </p:cNvSpPr>
            <p:nvPr/>
          </p:nvSpPr>
          <p:spPr bwMode="auto">
            <a:xfrm>
              <a:off x="3906309" y="3024999"/>
              <a:ext cx="50800" cy="60325"/>
            </a:xfrm>
            <a:custGeom>
              <a:avLst/>
              <a:gdLst>
                <a:gd name="T0" fmla="*/ 0 w 32"/>
                <a:gd name="T1" fmla="*/ 38 h 38"/>
                <a:gd name="T2" fmla="*/ 32 w 32"/>
                <a:gd name="T3" fmla="*/ 0 h 38"/>
                <a:gd name="T4" fmla="*/ 0 w 32"/>
                <a:gd name="T5" fmla="*/ 38 h 38"/>
                <a:gd name="T6" fmla="*/ 0 60000 65536"/>
                <a:gd name="T7" fmla="*/ 0 60000 65536"/>
                <a:gd name="T8" fmla="*/ 0 60000 65536"/>
                <a:gd name="T9" fmla="*/ 0 w 32"/>
                <a:gd name="T10" fmla="*/ 0 h 38"/>
                <a:gd name="T11" fmla="*/ 32 w 32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38">
                  <a:moveTo>
                    <a:pt x="0" y="38"/>
                  </a:moveTo>
                  <a:lnTo>
                    <a:pt x="32" y="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67" name="Line 1052"/>
            <p:cNvSpPr>
              <a:spLocks noChangeShapeType="1"/>
            </p:cNvSpPr>
            <p:nvPr/>
          </p:nvSpPr>
          <p:spPr bwMode="auto">
            <a:xfrm flipV="1">
              <a:off x="3906309" y="3024999"/>
              <a:ext cx="50800" cy="603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68" name="Freeform 1053"/>
            <p:cNvSpPr>
              <a:spLocks/>
            </p:cNvSpPr>
            <p:nvPr/>
          </p:nvSpPr>
          <p:spPr bwMode="auto">
            <a:xfrm>
              <a:off x="3880909" y="3005949"/>
              <a:ext cx="53975" cy="57150"/>
            </a:xfrm>
            <a:custGeom>
              <a:avLst/>
              <a:gdLst>
                <a:gd name="T0" fmla="*/ 0 w 34"/>
                <a:gd name="T1" fmla="*/ 36 h 36"/>
                <a:gd name="T2" fmla="*/ 34 w 34"/>
                <a:gd name="T3" fmla="*/ 0 h 36"/>
                <a:gd name="T4" fmla="*/ 0 w 34"/>
                <a:gd name="T5" fmla="*/ 36 h 36"/>
                <a:gd name="T6" fmla="*/ 0 60000 65536"/>
                <a:gd name="T7" fmla="*/ 0 60000 65536"/>
                <a:gd name="T8" fmla="*/ 0 60000 65536"/>
                <a:gd name="T9" fmla="*/ 0 w 34"/>
                <a:gd name="T10" fmla="*/ 0 h 36"/>
                <a:gd name="T11" fmla="*/ 34 w 34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36">
                  <a:moveTo>
                    <a:pt x="0" y="36"/>
                  </a:moveTo>
                  <a:lnTo>
                    <a:pt x="34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69" name="Line 1054"/>
            <p:cNvSpPr>
              <a:spLocks noChangeShapeType="1"/>
            </p:cNvSpPr>
            <p:nvPr/>
          </p:nvSpPr>
          <p:spPr bwMode="auto">
            <a:xfrm flipV="1">
              <a:off x="3880909" y="3005949"/>
              <a:ext cx="53975" cy="571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70" name="Freeform 1055"/>
            <p:cNvSpPr>
              <a:spLocks/>
            </p:cNvSpPr>
            <p:nvPr/>
          </p:nvSpPr>
          <p:spPr bwMode="auto">
            <a:xfrm>
              <a:off x="3855509" y="2977374"/>
              <a:ext cx="53975" cy="60325"/>
            </a:xfrm>
            <a:custGeom>
              <a:avLst/>
              <a:gdLst>
                <a:gd name="T0" fmla="*/ 0 w 34"/>
                <a:gd name="T1" fmla="*/ 38 h 38"/>
                <a:gd name="T2" fmla="*/ 34 w 34"/>
                <a:gd name="T3" fmla="*/ 0 h 38"/>
                <a:gd name="T4" fmla="*/ 0 w 34"/>
                <a:gd name="T5" fmla="*/ 38 h 38"/>
                <a:gd name="T6" fmla="*/ 0 60000 65536"/>
                <a:gd name="T7" fmla="*/ 0 60000 65536"/>
                <a:gd name="T8" fmla="*/ 0 60000 65536"/>
                <a:gd name="T9" fmla="*/ 0 w 34"/>
                <a:gd name="T10" fmla="*/ 0 h 38"/>
                <a:gd name="T11" fmla="*/ 34 w 34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38">
                  <a:moveTo>
                    <a:pt x="0" y="38"/>
                  </a:moveTo>
                  <a:lnTo>
                    <a:pt x="34" y="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71" name="Line 1056"/>
            <p:cNvSpPr>
              <a:spLocks noChangeShapeType="1"/>
            </p:cNvSpPr>
            <p:nvPr/>
          </p:nvSpPr>
          <p:spPr bwMode="auto">
            <a:xfrm flipV="1">
              <a:off x="3855509" y="2977374"/>
              <a:ext cx="53975" cy="603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72" name="Freeform 1057"/>
            <p:cNvSpPr>
              <a:spLocks/>
            </p:cNvSpPr>
            <p:nvPr/>
          </p:nvSpPr>
          <p:spPr bwMode="auto">
            <a:xfrm>
              <a:off x="3833284" y="2955149"/>
              <a:ext cx="57150" cy="57150"/>
            </a:xfrm>
            <a:custGeom>
              <a:avLst/>
              <a:gdLst>
                <a:gd name="T0" fmla="*/ 0 w 36"/>
                <a:gd name="T1" fmla="*/ 36 h 36"/>
                <a:gd name="T2" fmla="*/ 36 w 36"/>
                <a:gd name="T3" fmla="*/ 0 h 36"/>
                <a:gd name="T4" fmla="*/ 0 w 36"/>
                <a:gd name="T5" fmla="*/ 36 h 36"/>
                <a:gd name="T6" fmla="*/ 0 60000 65536"/>
                <a:gd name="T7" fmla="*/ 0 60000 65536"/>
                <a:gd name="T8" fmla="*/ 0 60000 65536"/>
                <a:gd name="T9" fmla="*/ 0 w 36"/>
                <a:gd name="T10" fmla="*/ 0 h 36"/>
                <a:gd name="T11" fmla="*/ 36 w 36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36">
                  <a:moveTo>
                    <a:pt x="0" y="36"/>
                  </a:moveTo>
                  <a:lnTo>
                    <a:pt x="36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73" name="Line 1058"/>
            <p:cNvSpPr>
              <a:spLocks noChangeShapeType="1"/>
            </p:cNvSpPr>
            <p:nvPr/>
          </p:nvSpPr>
          <p:spPr bwMode="auto">
            <a:xfrm flipV="1">
              <a:off x="3833284" y="2955149"/>
              <a:ext cx="57150" cy="571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74" name="Freeform 1059"/>
            <p:cNvSpPr>
              <a:spLocks/>
            </p:cNvSpPr>
            <p:nvPr/>
          </p:nvSpPr>
          <p:spPr bwMode="auto">
            <a:xfrm>
              <a:off x="3788834" y="2932924"/>
              <a:ext cx="79375" cy="73025"/>
            </a:xfrm>
            <a:custGeom>
              <a:avLst/>
              <a:gdLst>
                <a:gd name="T0" fmla="*/ 0 w 50"/>
                <a:gd name="T1" fmla="*/ 46 h 46"/>
                <a:gd name="T2" fmla="*/ 50 w 50"/>
                <a:gd name="T3" fmla="*/ 0 h 46"/>
                <a:gd name="T4" fmla="*/ 0 w 50"/>
                <a:gd name="T5" fmla="*/ 46 h 46"/>
                <a:gd name="T6" fmla="*/ 0 60000 65536"/>
                <a:gd name="T7" fmla="*/ 0 60000 65536"/>
                <a:gd name="T8" fmla="*/ 0 60000 65536"/>
                <a:gd name="T9" fmla="*/ 0 w 50"/>
                <a:gd name="T10" fmla="*/ 0 h 46"/>
                <a:gd name="T11" fmla="*/ 50 w 50"/>
                <a:gd name="T12" fmla="*/ 46 h 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" h="46">
                  <a:moveTo>
                    <a:pt x="0" y="46"/>
                  </a:moveTo>
                  <a:lnTo>
                    <a:pt x="50" y="0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75" name="Line 1060"/>
            <p:cNvSpPr>
              <a:spLocks noChangeShapeType="1"/>
            </p:cNvSpPr>
            <p:nvPr/>
          </p:nvSpPr>
          <p:spPr bwMode="auto">
            <a:xfrm flipV="1">
              <a:off x="3788834" y="2932924"/>
              <a:ext cx="79375" cy="730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76" name="Freeform 1061"/>
            <p:cNvSpPr>
              <a:spLocks/>
            </p:cNvSpPr>
            <p:nvPr/>
          </p:nvSpPr>
          <p:spPr bwMode="auto">
            <a:xfrm>
              <a:off x="3620559" y="2799574"/>
              <a:ext cx="146050" cy="92075"/>
            </a:xfrm>
            <a:custGeom>
              <a:avLst/>
              <a:gdLst>
                <a:gd name="T0" fmla="*/ 0 w 92"/>
                <a:gd name="T1" fmla="*/ 58 h 58"/>
                <a:gd name="T2" fmla="*/ 92 w 92"/>
                <a:gd name="T3" fmla="*/ 0 h 58"/>
                <a:gd name="T4" fmla="*/ 0 w 92"/>
                <a:gd name="T5" fmla="*/ 58 h 58"/>
                <a:gd name="T6" fmla="*/ 0 60000 65536"/>
                <a:gd name="T7" fmla="*/ 0 60000 65536"/>
                <a:gd name="T8" fmla="*/ 0 60000 65536"/>
                <a:gd name="T9" fmla="*/ 0 w 92"/>
                <a:gd name="T10" fmla="*/ 0 h 58"/>
                <a:gd name="T11" fmla="*/ 92 w 92"/>
                <a:gd name="T12" fmla="*/ 58 h 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58">
                  <a:moveTo>
                    <a:pt x="0" y="58"/>
                  </a:moveTo>
                  <a:lnTo>
                    <a:pt x="92" y="0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77" name="Line 1062"/>
            <p:cNvSpPr>
              <a:spLocks noChangeShapeType="1"/>
            </p:cNvSpPr>
            <p:nvPr/>
          </p:nvSpPr>
          <p:spPr bwMode="auto">
            <a:xfrm flipV="1">
              <a:off x="3620559" y="2799574"/>
              <a:ext cx="146050" cy="920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78" name="Freeform 1063"/>
            <p:cNvSpPr>
              <a:spLocks/>
            </p:cNvSpPr>
            <p:nvPr/>
          </p:nvSpPr>
          <p:spPr bwMode="auto">
            <a:xfrm>
              <a:off x="3782484" y="2907524"/>
              <a:ext cx="60325" cy="53975"/>
            </a:xfrm>
            <a:custGeom>
              <a:avLst/>
              <a:gdLst>
                <a:gd name="T0" fmla="*/ 0 w 38"/>
                <a:gd name="T1" fmla="*/ 34 h 34"/>
                <a:gd name="T2" fmla="*/ 38 w 38"/>
                <a:gd name="T3" fmla="*/ 0 h 34"/>
                <a:gd name="T4" fmla="*/ 0 w 38"/>
                <a:gd name="T5" fmla="*/ 34 h 34"/>
                <a:gd name="T6" fmla="*/ 0 60000 65536"/>
                <a:gd name="T7" fmla="*/ 0 60000 65536"/>
                <a:gd name="T8" fmla="*/ 0 60000 65536"/>
                <a:gd name="T9" fmla="*/ 0 w 38"/>
                <a:gd name="T10" fmla="*/ 0 h 34"/>
                <a:gd name="T11" fmla="*/ 38 w 38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34">
                  <a:moveTo>
                    <a:pt x="0" y="34"/>
                  </a:moveTo>
                  <a:lnTo>
                    <a:pt x="38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79" name="Line 1064"/>
            <p:cNvSpPr>
              <a:spLocks noChangeShapeType="1"/>
            </p:cNvSpPr>
            <p:nvPr/>
          </p:nvSpPr>
          <p:spPr bwMode="auto">
            <a:xfrm flipV="1">
              <a:off x="3782484" y="2907524"/>
              <a:ext cx="60325" cy="539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80" name="Freeform 1065"/>
            <p:cNvSpPr>
              <a:spLocks/>
            </p:cNvSpPr>
            <p:nvPr/>
          </p:nvSpPr>
          <p:spPr bwMode="auto">
            <a:xfrm>
              <a:off x="3760259" y="2885299"/>
              <a:ext cx="63500" cy="50800"/>
            </a:xfrm>
            <a:custGeom>
              <a:avLst/>
              <a:gdLst>
                <a:gd name="T0" fmla="*/ 0 w 40"/>
                <a:gd name="T1" fmla="*/ 32 h 32"/>
                <a:gd name="T2" fmla="*/ 40 w 40"/>
                <a:gd name="T3" fmla="*/ 0 h 32"/>
                <a:gd name="T4" fmla="*/ 0 w 40"/>
                <a:gd name="T5" fmla="*/ 32 h 32"/>
                <a:gd name="T6" fmla="*/ 0 60000 65536"/>
                <a:gd name="T7" fmla="*/ 0 60000 65536"/>
                <a:gd name="T8" fmla="*/ 0 60000 65536"/>
                <a:gd name="T9" fmla="*/ 0 w 40"/>
                <a:gd name="T10" fmla="*/ 0 h 32"/>
                <a:gd name="T11" fmla="*/ 40 w 40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32">
                  <a:moveTo>
                    <a:pt x="0" y="32"/>
                  </a:moveTo>
                  <a:lnTo>
                    <a:pt x="40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81" name="Line 1066"/>
            <p:cNvSpPr>
              <a:spLocks noChangeShapeType="1"/>
            </p:cNvSpPr>
            <p:nvPr/>
          </p:nvSpPr>
          <p:spPr bwMode="auto">
            <a:xfrm flipV="1">
              <a:off x="3760259" y="2885299"/>
              <a:ext cx="63500" cy="508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82" name="Freeform 1067"/>
            <p:cNvSpPr>
              <a:spLocks/>
            </p:cNvSpPr>
            <p:nvPr/>
          </p:nvSpPr>
          <p:spPr bwMode="auto">
            <a:xfrm>
              <a:off x="3741209" y="2859899"/>
              <a:ext cx="60325" cy="50800"/>
            </a:xfrm>
            <a:custGeom>
              <a:avLst/>
              <a:gdLst>
                <a:gd name="T0" fmla="*/ 0 w 38"/>
                <a:gd name="T1" fmla="*/ 32 h 32"/>
                <a:gd name="T2" fmla="*/ 38 w 38"/>
                <a:gd name="T3" fmla="*/ 0 h 32"/>
                <a:gd name="T4" fmla="*/ 0 w 38"/>
                <a:gd name="T5" fmla="*/ 32 h 32"/>
                <a:gd name="T6" fmla="*/ 0 60000 65536"/>
                <a:gd name="T7" fmla="*/ 0 60000 65536"/>
                <a:gd name="T8" fmla="*/ 0 60000 65536"/>
                <a:gd name="T9" fmla="*/ 0 w 38"/>
                <a:gd name="T10" fmla="*/ 0 h 32"/>
                <a:gd name="T11" fmla="*/ 38 w 38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32">
                  <a:moveTo>
                    <a:pt x="0" y="32"/>
                  </a:moveTo>
                  <a:lnTo>
                    <a:pt x="38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83" name="Line 1068"/>
            <p:cNvSpPr>
              <a:spLocks noChangeShapeType="1"/>
            </p:cNvSpPr>
            <p:nvPr/>
          </p:nvSpPr>
          <p:spPr bwMode="auto">
            <a:xfrm flipV="1">
              <a:off x="3741209" y="2859899"/>
              <a:ext cx="60325" cy="508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84" name="Freeform 1069"/>
            <p:cNvSpPr>
              <a:spLocks/>
            </p:cNvSpPr>
            <p:nvPr/>
          </p:nvSpPr>
          <p:spPr bwMode="auto">
            <a:xfrm>
              <a:off x="3715809" y="2831324"/>
              <a:ext cx="66675" cy="41275"/>
            </a:xfrm>
            <a:custGeom>
              <a:avLst/>
              <a:gdLst>
                <a:gd name="T0" fmla="*/ 0 w 42"/>
                <a:gd name="T1" fmla="*/ 26 h 26"/>
                <a:gd name="T2" fmla="*/ 42 w 42"/>
                <a:gd name="T3" fmla="*/ 0 h 26"/>
                <a:gd name="T4" fmla="*/ 0 w 42"/>
                <a:gd name="T5" fmla="*/ 26 h 26"/>
                <a:gd name="T6" fmla="*/ 0 60000 65536"/>
                <a:gd name="T7" fmla="*/ 0 60000 65536"/>
                <a:gd name="T8" fmla="*/ 0 60000 65536"/>
                <a:gd name="T9" fmla="*/ 0 w 42"/>
                <a:gd name="T10" fmla="*/ 0 h 26"/>
                <a:gd name="T11" fmla="*/ 42 w 42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26">
                  <a:moveTo>
                    <a:pt x="0" y="26"/>
                  </a:moveTo>
                  <a:lnTo>
                    <a:pt x="42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85" name="Line 1070"/>
            <p:cNvSpPr>
              <a:spLocks noChangeShapeType="1"/>
            </p:cNvSpPr>
            <p:nvPr/>
          </p:nvSpPr>
          <p:spPr bwMode="auto">
            <a:xfrm flipV="1">
              <a:off x="3715809" y="2831324"/>
              <a:ext cx="66675" cy="412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86" name="Freeform 1071"/>
            <p:cNvSpPr>
              <a:spLocks/>
            </p:cNvSpPr>
            <p:nvPr/>
          </p:nvSpPr>
          <p:spPr bwMode="auto">
            <a:xfrm>
              <a:off x="3677709" y="2770999"/>
              <a:ext cx="69850" cy="38100"/>
            </a:xfrm>
            <a:custGeom>
              <a:avLst/>
              <a:gdLst>
                <a:gd name="T0" fmla="*/ 0 w 44"/>
                <a:gd name="T1" fmla="*/ 24 h 24"/>
                <a:gd name="T2" fmla="*/ 44 w 44"/>
                <a:gd name="T3" fmla="*/ 0 h 24"/>
                <a:gd name="T4" fmla="*/ 0 w 44"/>
                <a:gd name="T5" fmla="*/ 24 h 24"/>
                <a:gd name="T6" fmla="*/ 0 60000 65536"/>
                <a:gd name="T7" fmla="*/ 0 60000 65536"/>
                <a:gd name="T8" fmla="*/ 0 60000 65536"/>
                <a:gd name="T9" fmla="*/ 0 w 44"/>
                <a:gd name="T10" fmla="*/ 0 h 24"/>
                <a:gd name="T11" fmla="*/ 44 w 44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24">
                  <a:moveTo>
                    <a:pt x="0" y="24"/>
                  </a:moveTo>
                  <a:lnTo>
                    <a:pt x="44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87" name="Line 1072"/>
            <p:cNvSpPr>
              <a:spLocks noChangeShapeType="1"/>
            </p:cNvSpPr>
            <p:nvPr/>
          </p:nvSpPr>
          <p:spPr bwMode="auto">
            <a:xfrm flipV="1">
              <a:off x="3677709" y="2770999"/>
              <a:ext cx="69850" cy="381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88" name="Freeform 1073"/>
            <p:cNvSpPr>
              <a:spLocks/>
            </p:cNvSpPr>
            <p:nvPr/>
          </p:nvSpPr>
          <p:spPr bwMode="auto">
            <a:xfrm>
              <a:off x="3661834" y="2736074"/>
              <a:ext cx="69850" cy="38100"/>
            </a:xfrm>
            <a:custGeom>
              <a:avLst/>
              <a:gdLst>
                <a:gd name="T0" fmla="*/ 0 w 44"/>
                <a:gd name="T1" fmla="*/ 24 h 24"/>
                <a:gd name="T2" fmla="*/ 44 w 44"/>
                <a:gd name="T3" fmla="*/ 0 h 24"/>
                <a:gd name="T4" fmla="*/ 0 w 44"/>
                <a:gd name="T5" fmla="*/ 24 h 24"/>
                <a:gd name="T6" fmla="*/ 0 60000 65536"/>
                <a:gd name="T7" fmla="*/ 0 60000 65536"/>
                <a:gd name="T8" fmla="*/ 0 60000 65536"/>
                <a:gd name="T9" fmla="*/ 0 w 44"/>
                <a:gd name="T10" fmla="*/ 0 h 24"/>
                <a:gd name="T11" fmla="*/ 44 w 44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24">
                  <a:moveTo>
                    <a:pt x="0" y="24"/>
                  </a:moveTo>
                  <a:lnTo>
                    <a:pt x="44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89" name="Line 1074"/>
            <p:cNvSpPr>
              <a:spLocks noChangeShapeType="1"/>
            </p:cNvSpPr>
            <p:nvPr/>
          </p:nvSpPr>
          <p:spPr bwMode="auto">
            <a:xfrm flipV="1">
              <a:off x="3661834" y="2736074"/>
              <a:ext cx="69850" cy="381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90" name="Freeform 1075"/>
            <p:cNvSpPr>
              <a:spLocks/>
            </p:cNvSpPr>
            <p:nvPr/>
          </p:nvSpPr>
          <p:spPr bwMode="auto">
            <a:xfrm>
              <a:off x="3645959" y="2710674"/>
              <a:ext cx="69850" cy="38100"/>
            </a:xfrm>
            <a:custGeom>
              <a:avLst/>
              <a:gdLst>
                <a:gd name="T0" fmla="*/ 0 w 44"/>
                <a:gd name="T1" fmla="*/ 24 h 24"/>
                <a:gd name="T2" fmla="*/ 44 w 44"/>
                <a:gd name="T3" fmla="*/ 0 h 24"/>
                <a:gd name="T4" fmla="*/ 0 w 44"/>
                <a:gd name="T5" fmla="*/ 24 h 24"/>
                <a:gd name="T6" fmla="*/ 0 60000 65536"/>
                <a:gd name="T7" fmla="*/ 0 60000 65536"/>
                <a:gd name="T8" fmla="*/ 0 60000 65536"/>
                <a:gd name="T9" fmla="*/ 0 w 44"/>
                <a:gd name="T10" fmla="*/ 0 h 24"/>
                <a:gd name="T11" fmla="*/ 44 w 44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24">
                  <a:moveTo>
                    <a:pt x="0" y="24"/>
                  </a:moveTo>
                  <a:lnTo>
                    <a:pt x="44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91" name="Line 1076"/>
            <p:cNvSpPr>
              <a:spLocks noChangeShapeType="1"/>
            </p:cNvSpPr>
            <p:nvPr/>
          </p:nvSpPr>
          <p:spPr bwMode="auto">
            <a:xfrm flipV="1">
              <a:off x="3645959" y="2710674"/>
              <a:ext cx="69850" cy="381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92" name="Freeform 1077"/>
            <p:cNvSpPr>
              <a:spLocks/>
            </p:cNvSpPr>
            <p:nvPr/>
          </p:nvSpPr>
          <p:spPr bwMode="auto">
            <a:xfrm>
              <a:off x="3630084" y="2678924"/>
              <a:ext cx="73025" cy="34925"/>
            </a:xfrm>
            <a:custGeom>
              <a:avLst/>
              <a:gdLst>
                <a:gd name="T0" fmla="*/ 0 w 46"/>
                <a:gd name="T1" fmla="*/ 22 h 22"/>
                <a:gd name="T2" fmla="*/ 46 w 46"/>
                <a:gd name="T3" fmla="*/ 0 h 22"/>
                <a:gd name="T4" fmla="*/ 0 w 46"/>
                <a:gd name="T5" fmla="*/ 22 h 22"/>
                <a:gd name="T6" fmla="*/ 0 60000 65536"/>
                <a:gd name="T7" fmla="*/ 0 60000 65536"/>
                <a:gd name="T8" fmla="*/ 0 60000 65536"/>
                <a:gd name="T9" fmla="*/ 0 w 46"/>
                <a:gd name="T10" fmla="*/ 0 h 22"/>
                <a:gd name="T11" fmla="*/ 46 w 46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" h="22">
                  <a:moveTo>
                    <a:pt x="0" y="22"/>
                  </a:moveTo>
                  <a:lnTo>
                    <a:pt x="46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93" name="Line 1078"/>
            <p:cNvSpPr>
              <a:spLocks noChangeShapeType="1"/>
            </p:cNvSpPr>
            <p:nvPr/>
          </p:nvSpPr>
          <p:spPr bwMode="auto">
            <a:xfrm flipV="1">
              <a:off x="3630084" y="2678924"/>
              <a:ext cx="73025" cy="349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94" name="Freeform 1079"/>
            <p:cNvSpPr>
              <a:spLocks/>
            </p:cNvSpPr>
            <p:nvPr/>
          </p:nvSpPr>
          <p:spPr bwMode="auto">
            <a:xfrm>
              <a:off x="3591984" y="2650349"/>
              <a:ext cx="98425" cy="38100"/>
            </a:xfrm>
            <a:custGeom>
              <a:avLst/>
              <a:gdLst>
                <a:gd name="T0" fmla="*/ 0 w 62"/>
                <a:gd name="T1" fmla="*/ 24 h 24"/>
                <a:gd name="T2" fmla="*/ 62 w 62"/>
                <a:gd name="T3" fmla="*/ 0 h 24"/>
                <a:gd name="T4" fmla="*/ 0 w 62"/>
                <a:gd name="T5" fmla="*/ 24 h 24"/>
                <a:gd name="T6" fmla="*/ 0 60000 65536"/>
                <a:gd name="T7" fmla="*/ 0 60000 65536"/>
                <a:gd name="T8" fmla="*/ 0 60000 65536"/>
                <a:gd name="T9" fmla="*/ 0 w 62"/>
                <a:gd name="T10" fmla="*/ 0 h 24"/>
                <a:gd name="T11" fmla="*/ 62 w 62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" h="24">
                  <a:moveTo>
                    <a:pt x="0" y="24"/>
                  </a:moveTo>
                  <a:lnTo>
                    <a:pt x="62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95" name="Line 1080"/>
            <p:cNvSpPr>
              <a:spLocks noChangeShapeType="1"/>
            </p:cNvSpPr>
            <p:nvPr/>
          </p:nvSpPr>
          <p:spPr bwMode="auto">
            <a:xfrm flipV="1">
              <a:off x="3591984" y="2650349"/>
              <a:ext cx="98425" cy="381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96" name="Freeform 1081"/>
            <p:cNvSpPr>
              <a:spLocks/>
            </p:cNvSpPr>
            <p:nvPr/>
          </p:nvSpPr>
          <p:spPr bwMode="auto">
            <a:xfrm>
              <a:off x="3471334" y="2482074"/>
              <a:ext cx="165100" cy="38100"/>
            </a:xfrm>
            <a:custGeom>
              <a:avLst/>
              <a:gdLst>
                <a:gd name="T0" fmla="*/ 0 w 104"/>
                <a:gd name="T1" fmla="*/ 24 h 24"/>
                <a:gd name="T2" fmla="*/ 104 w 104"/>
                <a:gd name="T3" fmla="*/ 0 h 24"/>
                <a:gd name="T4" fmla="*/ 0 w 104"/>
                <a:gd name="T5" fmla="*/ 24 h 24"/>
                <a:gd name="T6" fmla="*/ 0 60000 65536"/>
                <a:gd name="T7" fmla="*/ 0 60000 65536"/>
                <a:gd name="T8" fmla="*/ 0 60000 65536"/>
                <a:gd name="T9" fmla="*/ 0 w 104"/>
                <a:gd name="T10" fmla="*/ 0 h 24"/>
                <a:gd name="T11" fmla="*/ 104 w 104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" h="24">
                  <a:moveTo>
                    <a:pt x="0" y="24"/>
                  </a:moveTo>
                  <a:lnTo>
                    <a:pt x="104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97" name="Line 1082"/>
            <p:cNvSpPr>
              <a:spLocks noChangeShapeType="1"/>
            </p:cNvSpPr>
            <p:nvPr/>
          </p:nvSpPr>
          <p:spPr bwMode="auto">
            <a:xfrm flipV="1">
              <a:off x="3471334" y="2482074"/>
              <a:ext cx="165100" cy="381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98" name="Freeform 1083"/>
            <p:cNvSpPr>
              <a:spLocks/>
            </p:cNvSpPr>
            <p:nvPr/>
          </p:nvSpPr>
          <p:spPr bwMode="auto">
            <a:xfrm>
              <a:off x="3598334" y="2612249"/>
              <a:ext cx="76200" cy="25400"/>
            </a:xfrm>
            <a:custGeom>
              <a:avLst/>
              <a:gdLst>
                <a:gd name="T0" fmla="*/ 0 w 48"/>
                <a:gd name="T1" fmla="*/ 16 h 16"/>
                <a:gd name="T2" fmla="*/ 48 w 48"/>
                <a:gd name="T3" fmla="*/ 0 h 16"/>
                <a:gd name="T4" fmla="*/ 0 w 48"/>
                <a:gd name="T5" fmla="*/ 16 h 16"/>
                <a:gd name="T6" fmla="*/ 0 60000 65536"/>
                <a:gd name="T7" fmla="*/ 0 60000 65536"/>
                <a:gd name="T8" fmla="*/ 0 60000 65536"/>
                <a:gd name="T9" fmla="*/ 0 w 48"/>
                <a:gd name="T10" fmla="*/ 0 h 16"/>
                <a:gd name="T11" fmla="*/ 48 w 48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6">
                  <a:moveTo>
                    <a:pt x="0" y="16"/>
                  </a:moveTo>
                  <a:lnTo>
                    <a:pt x="48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99" name="Line 1084"/>
            <p:cNvSpPr>
              <a:spLocks noChangeShapeType="1"/>
            </p:cNvSpPr>
            <p:nvPr/>
          </p:nvSpPr>
          <p:spPr bwMode="auto">
            <a:xfrm flipV="1">
              <a:off x="3598334" y="2612249"/>
              <a:ext cx="76200" cy="254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00" name="Freeform 1085"/>
            <p:cNvSpPr>
              <a:spLocks/>
            </p:cNvSpPr>
            <p:nvPr/>
          </p:nvSpPr>
          <p:spPr bwMode="auto">
            <a:xfrm>
              <a:off x="3588809" y="2580499"/>
              <a:ext cx="76200" cy="25400"/>
            </a:xfrm>
            <a:custGeom>
              <a:avLst/>
              <a:gdLst>
                <a:gd name="T0" fmla="*/ 0 w 48"/>
                <a:gd name="T1" fmla="*/ 16 h 16"/>
                <a:gd name="T2" fmla="*/ 48 w 48"/>
                <a:gd name="T3" fmla="*/ 0 h 16"/>
                <a:gd name="T4" fmla="*/ 0 w 48"/>
                <a:gd name="T5" fmla="*/ 16 h 16"/>
                <a:gd name="T6" fmla="*/ 0 60000 65536"/>
                <a:gd name="T7" fmla="*/ 0 60000 65536"/>
                <a:gd name="T8" fmla="*/ 0 60000 65536"/>
                <a:gd name="T9" fmla="*/ 0 w 48"/>
                <a:gd name="T10" fmla="*/ 0 h 16"/>
                <a:gd name="T11" fmla="*/ 48 w 48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6">
                  <a:moveTo>
                    <a:pt x="0" y="16"/>
                  </a:moveTo>
                  <a:lnTo>
                    <a:pt x="48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01" name="Line 1086"/>
            <p:cNvSpPr>
              <a:spLocks noChangeShapeType="1"/>
            </p:cNvSpPr>
            <p:nvPr/>
          </p:nvSpPr>
          <p:spPr bwMode="auto">
            <a:xfrm flipV="1">
              <a:off x="3588809" y="2580499"/>
              <a:ext cx="76200" cy="254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02" name="Freeform 1087"/>
            <p:cNvSpPr>
              <a:spLocks/>
            </p:cNvSpPr>
            <p:nvPr/>
          </p:nvSpPr>
          <p:spPr bwMode="auto">
            <a:xfrm>
              <a:off x="3579284" y="2551924"/>
              <a:ext cx="76200" cy="25400"/>
            </a:xfrm>
            <a:custGeom>
              <a:avLst/>
              <a:gdLst>
                <a:gd name="T0" fmla="*/ 0 w 48"/>
                <a:gd name="T1" fmla="*/ 16 h 16"/>
                <a:gd name="T2" fmla="*/ 48 w 48"/>
                <a:gd name="T3" fmla="*/ 0 h 16"/>
                <a:gd name="T4" fmla="*/ 0 w 48"/>
                <a:gd name="T5" fmla="*/ 16 h 16"/>
                <a:gd name="T6" fmla="*/ 0 60000 65536"/>
                <a:gd name="T7" fmla="*/ 0 60000 65536"/>
                <a:gd name="T8" fmla="*/ 0 60000 65536"/>
                <a:gd name="T9" fmla="*/ 0 w 48"/>
                <a:gd name="T10" fmla="*/ 0 h 16"/>
                <a:gd name="T11" fmla="*/ 48 w 48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6">
                  <a:moveTo>
                    <a:pt x="0" y="16"/>
                  </a:moveTo>
                  <a:lnTo>
                    <a:pt x="48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03" name="Line 1088"/>
            <p:cNvSpPr>
              <a:spLocks noChangeShapeType="1"/>
            </p:cNvSpPr>
            <p:nvPr/>
          </p:nvSpPr>
          <p:spPr bwMode="auto">
            <a:xfrm flipV="1">
              <a:off x="3579284" y="2551924"/>
              <a:ext cx="76200" cy="254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04" name="Freeform 1089"/>
            <p:cNvSpPr>
              <a:spLocks/>
            </p:cNvSpPr>
            <p:nvPr/>
          </p:nvSpPr>
          <p:spPr bwMode="auto">
            <a:xfrm>
              <a:off x="3569759" y="2513824"/>
              <a:ext cx="76200" cy="22225"/>
            </a:xfrm>
            <a:custGeom>
              <a:avLst/>
              <a:gdLst>
                <a:gd name="T0" fmla="*/ 0 w 48"/>
                <a:gd name="T1" fmla="*/ 14 h 14"/>
                <a:gd name="T2" fmla="*/ 48 w 48"/>
                <a:gd name="T3" fmla="*/ 0 h 14"/>
                <a:gd name="T4" fmla="*/ 0 w 48"/>
                <a:gd name="T5" fmla="*/ 14 h 14"/>
                <a:gd name="T6" fmla="*/ 0 60000 65536"/>
                <a:gd name="T7" fmla="*/ 0 60000 65536"/>
                <a:gd name="T8" fmla="*/ 0 60000 65536"/>
                <a:gd name="T9" fmla="*/ 0 w 48"/>
                <a:gd name="T10" fmla="*/ 0 h 14"/>
                <a:gd name="T11" fmla="*/ 48 w 48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4">
                  <a:moveTo>
                    <a:pt x="0" y="14"/>
                  </a:moveTo>
                  <a:lnTo>
                    <a:pt x="48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05" name="Line 1090"/>
            <p:cNvSpPr>
              <a:spLocks noChangeShapeType="1"/>
            </p:cNvSpPr>
            <p:nvPr/>
          </p:nvSpPr>
          <p:spPr bwMode="auto">
            <a:xfrm flipV="1">
              <a:off x="3569759" y="2513824"/>
              <a:ext cx="76200" cy="222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06" name="Freeform 1091"/>
            <p:cNvSpPr>
              <a:spLocks/>
            </p:cNvSpPr>
            <p:nvPr/>
          </p:nvSpPr>
          <p:spPr bwMode="auto">
            <a:xfrm>
              <a:off x="3553884" y="2450324"/>
              <a:ext cx="79375" cy="9525"/>
            </a:xfrm>
            <a:custGeom>
              <a:avLst/>
              <a:gdLst>
                <a:gd name="T0" fmla="*/ 0 w 50"/>
                <a:gd name="T1" fmla="*/ 6 h 6"/>
                <a:gd name="T2" fmla="*/ 50 w 50"/>
                <a:gd name="T3" fmla="*/ 0 h 6"/>
                <a:gd name="T4" fmla="*/ 0 w 50"/>
                <a:gd name="T5" fmla="*/ 6 h 6"/>
                <a:gd name="T6" fmla="*/ 0 60000 65536"/>
                <a:gd name="T7" fmla="*/ 0 60000 65536"/>
                <a:gd name="T8" fmla="*/ 0 60000 65536"/>
                <a:gd name="T9" fmla="*/ 0 w 50"/>
                <a:gd name="T10" fmla="*/ 0 h 6"/>
                <a:gd name="T11" fmla="*/ 50 w 50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" h="6">
                  <a:moveTo>
                    <a:pt x="0" y="6"/>
                  </a:moveTo>
                  <a:lnTo>
                    <a:pt x="5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07" name="Line 1092"/>
            <p:cNvSpPr>
              <a:spLocks noChangeShapeType="1"/>
            </p:cNvSpPr>
            <p:nvPr/>
          </p:nvSpPr>
          <p:spPr bwMode="auto">
            <a:xfrm flipV="1">
              <a:off x="3553884" y="2450324"/>
              <a:ext cx="79375" cy="95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08" name="Freeform 1093"/>
            <p:cNvSpPr>
              <a:spLocks/>
            </p:cNvSpPr>
            <p:nvPr/>
          </p:nvSpPr>
          <p:spPr bwMode="auto">
            <a:xfrm>
              <a:off x="3550709" y="2418574"/>
              <a:ext cx="76200" cy="6350"/>
            </a:xfrm>
            <a:custGeom>
              <a:avLst/>
              <a:gdLst>
                <a:gd name="T0" fmla="*/ 0 w 48"/>
                <a:gd name="T1" fmla="*/ 4 h 4"/>
                <a:gd name="T2" fmla="*/ 48 w 48"/>
                <a:gd name="T3" fmla="*/ 0 h 4"/>
                <a:gd name="T4" fmla="*/ 0 w 48"/>
                <a:gd name="T5" fmla="*/ 4 h 4"/>
                <a:gd name="T6" fmla="*/ 0 60000 65536"/>
                <a:gd name="T7" fmla="*/ 0 60000 65536"/>
                <a:gd name="T8" fmla="*/ 0 60000 65536"/>
                <a:gd name="T9" fmla="*/ 0 w 48"/>
                <a:gd name="T10" fmla="*/ 0 h 4"/>
                <a:gd name="T11" fmla="*/ 48 w 48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4">
                  <a:moveTo>
                    <a:pt x="0" y="4"/>
                  </a:moveTo>
                  <a:lnTo>
                    <a:pt x="48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09" name="Line 1094"/>
            <p:cNvSpPr>
              <a:spLocks noChangeShapeType="1"/>
            </p:cNvSpPr>
            <p:nvPr/>
          </p:nvSpPr>
          <p:spPr bwMode="auto">
            <a:xfrm flipV="1">
              <a:off x="3550709" y="2418574"/>
              <a:ext cx="76200" cy="63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10" name="Freeform 1095"/>
            <p:cNvSpPr>
              <a:spLocks/>
            </p:cNvSpPr>
            <p:nvPr/>
          </p:nvSpPr>
          <p:spPr bwMode="auto">
            <a:xfrm>
              <a:off x="3544359" y="2383649"/>
              <a:ext cx="79375" cy="6350"/>
            </a:xfrm>
            <a:custGeom>
              <a:avLst/>
              <a:gdLst>
                <a:gd name="T0" fmla="*/ 0 w 50"/>
                <a:gd name="T1" fmla="*/ 4 h 4"/>
                <a:gd name="T2" fmla="*/ 50 w 50"/>
                <a:gd name="T3" fmla="*/ 0 h 4"/>
                <a:gd name="T4" fmla="*/ 0 w 50"/>
                <a:gd name="T5" fmla="*/ 4 h 4"/>
                <a:gd name="T6" fmla="*/ 0 60000 65536"/>
                <a:gd name="T7" fmla="*/ 0 60000 65536"/>
                <a:gd name="T8" fmla="*/ 0 60000 65536"/>
                <a:gd name="T9" fmla="*/ 0 w 50"/>
                <a:gd name="T10" fmla="*/ 0 h 4"/>
                <a:gd name="T11" fmla="*/ 50 w 50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" h="4">
                  <a:moveTo>
                    <a:pt x="0" y="4"/>
                  </a:moveTo>
                  <a:lnTo>
                    <a:pt x="50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11" name="Line 1096"/>
            <p:cNvSpPr>
              <a:spLocks noChangeShapeType="1"/>
            </p:cNvSpPr>
            <p:nvPr/>
          </p:nvSpPr>
          <p:spPr bwMode="auto">
            <a:xfrm flipV="1">
              <a:off x="3544359" y="2383649"/>
              <a:ext cx="79375" cy="63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12" name="Freeform 1097"/>
            <p:cNvSpPr>
              <a:spLocks/>
            </p:cNvSpPr>
            <p:nvPr/>
          </p:nvSpPr>
          <p:spPr bwMode="auto">
            <a:xfrm>
              <a:off x="3541184" y="2342374"/>
              <a:ext cx="76200" cy="3175"/>
            </a:xfrm>
            <a:custGeom>
              <a:avLst/>
              <a:gdLst>
                <a:gd name="T0" fmla="*/ 0 w 48"/>
                <a:gd name="T1" fmla="*/ 2 h 2"/>
                <a:gd name="T2" fmla="*/ 48 w 48"/>
                <a:gd name="T3" fmla="*/ 0 h 2"/>
                <a:gd name="T4" fmla="*/ 0 w 48"/>
                <a:gd name="T5" fmla="*/ 2 h 2"/>
                <a:gd name="T6" fmla="*/ 0 60000 65536"/>
                <a:gd name="T7" fmla="*/ 0 60000 65536"/>
                <a:gd name="T8" fmla="*/ 0 60000 65536"/>
                <a:gd name="T9" fmla="*/ 0 w 48"/>
                <a:gd name="T10" fmla="*/ 0 h 2"/>
                <a:gd name="T11" fmla="*/ 48 w 48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2">
                  <a:moveTo>
                    <a:pt x="0" y="2"/>
                  </a:moveTo>
                  <a:lnTo>
                    <a:pt x="48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13" name="Line 1098"/>
            <p:cNvSpPr>
              <a:spLocks noChangeShapeType="1"/>
            </p:cNvSpPr>
            <p:nvPr/>
          </p:nvSpPr>
          <p:spPr bwMode="auto">
            <a:xfrm flipV="1">
              <a:off x="3541184" y="2342374"/>
              <a:ext cx="76200" cy="31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14" name="Freeform 1099"/>
            <p:cNvSpPr>
              <a:spLocks/>
            </p:cNvSpPr>
            <p:nvPr/>
          </p:nvSpPr>
          <p:spPr bwMode="auto">
            <a:xfrm>
              <a:off x="3515784" y="2307449"/>
              <a:ext cx="104775" cy="1588"/>
            </a:xfrm>
            <a:custGeom>
              <a:avLst/>
              <a:gdLst>
                <a:gd name="T0" fmla="*/ 0 w 66"/>
                <a:gd name="T1" fmla="*/ 0 h 1588"/>
                <a:gd name="T2" fmla="*/ 66 w 66"/>
                <a:gd name="T3" fmla="*/ 0 h 1588"/>
                <a:gd name="T4" fmla="*/ 0 w 66"/>
                <a:gd name="T5" fmla="*/ 0 h 1588"/>
                <a:gd name="T6" fmla="*/ 0 60000 65536"/>
                <a:gd name="T7" fmla="*/ 0 60000 65536"/>
                <a:gd name="T8" fmla="*/ 0 60000 65536"/>
                <a:gd name="T9" fmla="*/ 0 w 66"/>
                <a:gd name="T10" fmla="*/ 0 h 1588"/>
                <a:gd name="T11" fmla="*/ 66 w 66"/>
                <a:gd name="T12" fmla="*/ 1588 h 15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6" h="1588">
                  <a:moveTo>
                    <a:pt x="0" y="0"/>
                  </a:moveTo>
                  <a:lnTo>
                    <a:pt x="6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15" name="Line 1100"/>
            <p:cNvSpPr>
              <a:spLocks noChangeShapeType="1"/>
            </p:cNvSpPr>
            <p:nvPr/>
          </p:nvSpPr>
          <p:spPr bwMode="auto">
            <a:xfrm>
              <a:off x="3515784" y="2307449"/>
              <a:ext cx="104775" cy="1588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16" name="Freeform 1101"/>
            <p:cNvSpPr>
              <a:spLocks/>
            </p:cNvSpPr>
            <p:nvPr/>
          </p:nvSpPr>
          <p:spPr bwMode="auto">
            <a:xfrm>
              <a:off x="4036484" y="1647049"/>
              <a:ext cx="60325" cy="73025"/>
            </a:xfrm>
            <a:custGeom>
              <a:avLst/>
              <a:gdLst>
                <a:gd name="T0" fmla="*/ 0 w 38"/>
                <a:gd name="T1" fmla="*/ 0 h 46"/>
                <a:gd name="T2" fmla="*/ 38 w 38"/>
                <a:gd name="T3" fmla="*/ 46 h 46"/>
                <a:gd name="T4" fmla="*/ 0 w 38"/>
                <a:gd name="T5" fmla="*/ 0 h 46"/>
                <a:gd name="T6" fmla="*/ 0 60000 65536"/>
                <a:gd name="T7" fmla="*/ 0 60000 65536"/>
                <a:gd name="T8" fmla="*/ 0 60000 65536"/>
                <a:gd name="T9" fmla="*/ 0 w 38"/>
                <a:gd name="T10" fmla="*/ 0 h 46"/>
                <a:gd name="T11" fmla="*/ 38 w 38"/>
                <a:gd name="T12" fmla="*/ 46 h 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46">
                  <a:moveTo>
                    <a:pt x="0" y="0"/>
                  </a:moveTo>
                  <a:lnTo>
                    <a:pt x="38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17" name="Line 1102"/>
            <p:cNvSpPr>
              <a:spLocks noChangeShapeType="1"/>
            </p:cNvSpPr>
            <p:nvPr/>
          </p:nvSpPr>
          <p:spPr bwMode="auto">
            <a:xfrm>
              <a:off x="4036484" y="1647049"/>
              <a:ext cx="60325" cy="730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18" name="Freeform 1103"/>
            <p:cNvSpPr>
              <a:spLocks/>
            </p:cNvSpPr>
            <p:nvPr/>
          </p:nvSpPr>
          <p:spPr bwMode="auto">
            <a:xfrm>
              <a:off x="4080934" y="1650224"/>
              <a:ext cx="38100" cy="53975"/>
            </a:xfrm>
            <a:custGeom>
              <a:avLst/>
              <a:gdLst>
                <a:gd name="T0" fmla="*/ 0 w 24"/>
                <a:gd name="T1" fmla="*/ 0 h 34"/>
                <a:gd name="T2" fmla="*/ 24 w 24"/>
                <a:gd name="T3" fmla="*/ 34 h 34"/>
                <a:gd name="T4" fmla="*/ 0 w 24"/>
                <a:gd name="T5" fmla="*/ 0 h 34"/>
                <a:gd name="T6" fmla="*/ 0 60000 65536"/>
                <a:gd name="T7" fmla="*/ 0 60000 65536"/>
                <a:gd name="T8" fmla="*/ 0 60000 65536"/>
                <a:gd name="T9" fmla="*/ 0 w 24"/>
                <a:gd name="T10" fmla="*/ 0 h 34"/>
                <a:gd name="T11" fmla="*/ 24 w 24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34">
                  <a:moveTo>
                    <a:pt x="0" y="0"/>
                  </a:moveTo>
                  <a:lnTo>
                    <a:pt x="24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19" name="Line 1104"/>
            <p:cNvSpPr>
              <a:spLocks noChangeShapeType="1"/>
            </p:cNvSpPr>
            <p:nvPr/>
          </p:nvSpPr>
          <p:spPr bwMode="auto">
            <a:xfrm>
              <a:off x="4080934" y="1650224"/>
              <a:ext cx="38100" cy="539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20" name="Freeform 1105"/>
            <p:cNvSpPr>
              <a:spLocks/>
            </p:cNvSpPr>
            <p:nvPr/>
          </p:nvSpPr>
          <p:spPr bwMode="auto">
            <a:xfrm>
              <a:off x="4103159" y="1634349"/>
              <a:ext cx="34925" cy="57150"/>
            </a:xfrm>
            <a:custGeom>
              <a:avLst/>
              <a:gdLst>
                <a:gd name="T0" fmla="*/ 0 w 22"/>
                <a:gd name="T1" fmla="*/ 0 h 36"/>
                <a:gd name="T2" fmla="*/ 22 w 22"/>
                <a:gd name="T3" fmla="*/ 36 h 36"/>
                <a:gd name="T4" fmla="*/ 0 w 22"/>
                <a:gd name="T5" fmla="*/ 0 h 36"/>
                <a:gd name="T6" fmla="*/ 0 60000 65536"/>
                <a:gd name="T7" fmla="*/ 0 60000 65536"/>
                <a:gd name="T8" fmla="*/ 0 60000 65536"/>
                <a:gd name="T9" fmla="*/ 0 w 22"/>
                <a:gd name="T10" fmla="*/ 0 h 36"/>
                <a:gd name="T11" fmla="*/ 22 w 22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36">
                  <a:moveTo>
                    <a:pt x="0" y="0"/>
                  </a:moveTo>
                  <a:lnTo>
                    <a:pt x="22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21" name="Line 1106"/>
            <p:cNvSpPr>
              <a:spLocks noChangeShapeType="1"/>
            </p:cNvSpPr>
            <p:nvPr/>
          </p:nvSpPr>
          <p:spPr bwMode="auto">
            <a:xfrm>
              <a:off x="4103159" y="1634349"/>
              <a:ext cx="34925" cy="571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22" name="Freeform 1107"/>
            <p:cNvSpPr>
              <a:spLocks/>
            </p:cNvSpPr>
            <p:nvPr/>
          </p:nvSpPr>
          <p:spPr bwMode="auto">
            <a:xfrm>
              <a:off x="4125384" y="1621649"/>
              <a:ext cx="34925" cy="53975"/>
            </a:xfrm>
            <a:custGeom>
              <a:avLst/>
              <a:gdLst>
                <a:gd name="T0" fmla="*/ 0 w 22"/>
                <a:gd name="T1" fmla="*/ 0 h 34"/>
                <a:gd name="T2" fmla="*/ 22 w 22"/>
                <a:gd name="T3" fmla="*/ 34 h 34"/>
                <a:gd name="T4" fmla="*/ 0 w 22"/>
                <a:gd name="T5" fmla="*/ 0 h 34"/>
                <a:gd name="T6" fmla="*/ 0 60000 65536"/>
                <a:gd name="T7" fmla="*/ 0 60000 65536"/>
                <a:gd name="T8" fmla="*/ 0 60000 65536"/>
                <a:gd name="T9" fmla="*/ 0 w 22"/>
                <a:gd name="T10" fmla="*/ 0 h 34"/>
                <a:gd name="T11" fmla="*/ 22 w 22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34">
                  <a:moveTo>
                    <a:pt x="0" y="0"/>
                  </a:moveTo>
                  <a:lnTo>
                    <a:pt x="22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23" name="Line 1108"/>
            <p:cNvSpPr>
              <a:spLocks noChangeShapeType="1"/>
            </p:cNvSpPr>
            <p:nvPr/>
          </p:nvSpPr>
          <p:spPr bwMode="auto">
            <a:xfrm>
              <a:off x="4125384" y="1621649"/>
              <a:ext cx="34925" cy="539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24" name="Freeform 1109"/>
            <p:cNvSpPr>
              <a:spLocks/>
            </p:cNvSpPr>
            <p:nvPr/>
          </p:nvSpPr>
          <p:spPr bwMode="auto">
            <a:xfrm>
              <a:off x="4147609" y="1605774"/>
              <a:ext cx="31750" cy="57150"/>
            </a:xfrm>
            <a:custGeom>
              <a:avLst/>
              <a:gdLst>
                <a:gd name="T0" fmla="*/ 0 w 20"/>
                <a:gd name="T1" fmla="*/ 0 h 36"/>
                <a:gd name="T2" fmla="*/ 20 w 20"/>
                <a:gd name="T3" fmla="*/ 36 h 36"/>
                <a:gd name="T4" fmla="*/ 0 w 20"/>
                <a:gd name="T5" fmla="*/ 0 h 36"/>
                <a:gd name="T6" fmla="*/ 0 60000 65536"/>
                <a:gd name="T7" fmla="*/ 0 60000 65536"/>
                <a:gd name="T8" fmla="*/ 0 60000 65536"/>
                <a:gd name="T9" fmla="*/ 0 w 20"/>
                <a:gd name="T10" fmla="*/ 0 h 36"/>
                <a:gd name="T11" fmla="*/ 20 w 20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36">
                  <a:moveTo>
                    <a:pt x="0" y="0"/>
                  </a:moveTo>
                  <a:lnTo>
                    <a:pt x="20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25" name="Line 1110"/>
            <p:cNvSpPr>
              <a:spLocks noChangeShapeType="1"/>
            </p:cNvSpPr>
            <p:nvPr/>
          </p:nvSpPr>
          <p:spPr bwMode="auto">
            <a:xfrm>
              <a:off x="4147609" y="1605774"/>
              <a:ext cx="31750" cy="571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26" name="Freeform 1111"/>
            <p:cNvSpPr>
              <a:spLocks/>
            </p:cNvSpPr>
            <p:nvPr/>
          </p:nvSpPr>
          <p:spPr bwMode="auto">
            <a:xfrm>
              <a:off x="4160309" y="1570849"/>
              <a:ext cx="41275" cy="79375"/>
            </a:xfrm>
            <a:custGeom>
              <a:avLst/>
              <a:gdLst>
                <a:gd name="T0" fmla="*/ 0 w 26"/>
                <a:gd name="T1" fmla="*/ 0 h 50"/>
                <a:gd name="T2" fmla="*/ 26 w 26"/>
                <a:gd name="T3" fmla="*/ 50 h 50"/>
                <a:gd name="T4" fmla="*/ 0 w 26"/>
                <a:gd name="T5" fmla="*/ 0 h 50"/>
                <a:gd name="T6" fmla="*/ 0 60000 65536"/>
                <a:gd name="T7" fmla="*/ 0 60000 65536"/>
                <a:gd name="T8" fmla="*/ 0 60000 65536"/>
                <a:gd name="T9" fmla="*/ 0 w 26"/>
                <a:gd name="T10" fmla="*/ 0 h 50"/>
                <a:gd name="T11" fmla="*/ 26 w 26"/>
                <a:gd name="T12" fmla="*/ 50 h 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50">
                  <a:moveTo>
                    <a:pt x="0" y="0"/>
                  </a:moveTo>
                  <a:lnTo>
                    <a:pt x="26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27" name="Line 1112"/>
            <p:cNvSpPr>
              <a:spLocks noChangeShapeType="1"/>
            </p:cNvSpPr>
            <p:nvPr/>
          </p:nvSpPr>
          <p:spPr bwMode="auto">
            <a:xfrm>
              <a:off x="4160309" y="1570849"/>
              <a:ext cx="41275" cy="793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28" name="Freeform 1113"/>
            <p:cNvSpPr>
              <a:spLocks/>
            </p:cNvSpPr>
            <p:nvPr/>
          </p:nvSpPr>
          <p:spPr bwMode="auto">
            <a:xfrm>
              <a:off x="4293659" y="1500999"/>
              <a:ext cx="31750" cy="88900"/>
            </a:xfrm>
            <a:custGeom>
              <a:avLst/>
              <a:gdLst>
                <a:gd name="T0" fmla="*/ 0 w 20"/>
                <a:gd name="T1" fmla="*/ 0 h 56"/>
                <a:gd name="T2" fmla="*/ 20 w 20"/>
                <a:gd name="T3" fmla="*/ 56 h 56"/>
                <a:gd name="T4" fmla="*/ 0 w 20"/>
                <a:gd name="T5" fmla="*/ 0 h 56"/>
                <a:gd name="T6" fmla="*/ 0 60000 65536"/>
                <a:gd name="T7" fmla="*/ 0 60000 65536"/>
                <a:gd name="T8" fmla="*/ 0 60000 65536"/>
                <a:gd name="T9" fmla="*/ 0 w 20"/>
                <a:gd name="T10" fmla="*/ 0 h 56"/>
                <a:gd name="T11" fmla="*/ 20 w 20"/>
                <a:gd name="T12" fmla="*/ 56 h 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56">
                  <a:moveTo>
                    <a:pt x="0" y="0"/>
                  </a:moveTo>
                  <a:lnTo>
                    <a:pt x="20" y="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29" name="Line 1114"/>
            <p:cNvSpPr>
              <a:spLocks noChangeShapeType="1"/>
            </p:cNvSpPr>
            <p:nvPr/>
          </p:nvSpPr>
          <p:spPr bwMode="auto">
            <a:xfrm>
              <a:off x="4293659" y="1500999"/>
              <a:ext cx="31750" cy="889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30" name="Freeform 1115"/>
            <p:cNvSpPr>
              <a:spLocks/>
            </p:cNvSpPr>
            <p:nvPr/>
          </p:nvSpPr>
          <p:spPr bwMode="auto">
            <a:xfrm>
              <a:off x="4198409" y="1577199"/>
              <a:ext cx="28575" cy="60325"/>
            </a:xfrm>
            <a:custGeom>
              <a:avLst/>
              <a:gdLst>
                <a:gd name="T0" fmla="*/ 0 w 18"/>
                <a:gd name="T1" fmla="*/ 0 h 38"/>
                <a:gd name="T2" fmla="*/ 18 w 18"/>
                <a:gd name="T3" fmla="*/ 38 h 38"/>
                <a:gd name="T4" fmla="*/ 0 w 18"/>
                <a:gd name="T5" fmla="*/ 0 h 38"/>
                <a:gd name="T6" fmla="*/ 0 60000 65536"/>
                <a:gd name="T7" fmla="*/ 0 60000 65536"/>
                <a:gd name="T8" fmla="*/ 0 60000 65536"/>
                <a:gd name="T9" fmla="*/ 0 w 18"/>
                <a:gd name="T10" fmla="*/ 0 h 38"/>
                <a:gd name="T11" fmla="*/ 18 w 18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38">
                  <a:moveTo>
                    <a:pt x="0" y="0"/>
                  </a:moveTo>
                  <a:lnTo>
                    <a:pt x="18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31" name="Line 1116"/>
            <p:cNvSpPr>
              <a:spLocks noChangeShapeType="1"/>
            </p:cNvSpPr>
            <p:nvPr/>
          </p:nvSpPr>
          <p:spPr bwMode="auto">
            <a:xfrm>
              <a:off x="4198409" y="1577199"/>
              <a:ext cx="28575" cy="603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32" name="Freeform 1117"/>
            <p:cNvSpPr>
              <a:spLocks/>
            </p:cNvSpPr>
            <p:nvPr/>
          </p:nvSpPr>
          <p:spPr bwMode="auto">
            <a:xfrm>
              <a:off x="4220634" y="1564499"/>
              <a:ext cx="28575" cy="60325"/>
            </a:xfrm>
            <a:custGeom>
              <a:avLst/>
              <a:gdLst>
                <a:gd name="T0" fmla="*/ 0 w 18"/>
                <a:gd name="T1" fmla="*/ 0 h 38"/>
                <a:gd name="T2" fmla="*/ 18 w 18"/>
                <a:gd name="T3" fmla="*/ 38 h 38"/>
                <a:gd name="T4" fmla="*/ 0 w 18"/>
                <a:gd name="T5" fmla="*/ 0 h 38"/>
                <a:gd name="T6" fmla="*/ 0 60000 65536"/>
                <a:gd name="T7" fmla="*/ 0 60000 65536"/>
                <a:gd name="T8" fmla="*/ 0 60000 65536"/>
                <a:gd name="T9" fmla="*/ 0 w 18"/>
                <a:gd name="T10" fmla="*/ 0 h 38"/>
                <a:gd name="T11" fmla="*/ 18 w 18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38">
                  <a:moveTo>
                    <a:pt x="0" y="0"/>
                  </a:moveTo>
                  <a:lnTo>
                    <a:pt x="18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33" name="Line 1118"/>
            <p:cNvSpPr>
              <a:spLocks noChangeShapeType="1"/>
            </p:cNvSpPr>
            <p:nvPr/>
          </p:nvSpPr>
          <p:spPr bwMode="auto">
            <a:xfrm>
              <a:off x="4220634" y="1564499"/>
              <a:ext cx="28575" cy="603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34" name="Freeform 1119"/>
            <p:cNvSpPr>
              <a:spLocks/>
            </p:cNvSpPr>
            <p:nvPr/>
          </p:nvSpPr>
          <p:spPr bwMode="auto">
            <a:xfrm>
              <a:off x="4246034" y="1551799"/>
              <a:ext cx="28575" cy="60325"/>
            </a:xfrm>
            <a:custGeom>
              <a:avLst/>
              <a:gdLst>
                <a:gd name="T0" fmla="*/ 0 w 18"/>
                <a:gd name="T1" fmla="*/ 0 h 38"/>
                <a:gd name="T2" fmla="*/ 18 w 18"/>
                <a:gd name="T3" fmla="*/ 38 h 38"/>
                <a:gd name="T4" fmla="*/ 0 w 18"/>
                <a:gd name="T5" fmla="*/ 0 h 38"/>
                <a:gd name="T6" fmla="*/ 0 60000 65536"/>
                <a:gd name="T7" fmla="*/ 0 60000 65536"/>
                <a:gd name="T8" fmla="*/ 0 60000 65536"/>
                <a:gd name="T9" fmla="*/ 0 w 18"/>
                <a:gd name="T10" fmla="*/ 0 h 38"/>
                <a:gd name="T11" fmla="*/ 18 w 18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38">
                  <a:moveTo>
                    <a:pt x="0" y="0"/>
                  </a:moveTo>
                  <a:lnTo>
                    <a:pt x="18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35" name="Line 1120"/>
            <p:cNvSpPr>
              <a:spLocks noChangeShapeType="1"/>
            </p:cNvSpPr>
            <p:nvPr/>
          </p:nvSpPr>
          <p:spPr bwMode="auto">
            <a:xfrm>
              <a:off x="4246034" y="1551799"/>
              <a:ext cx="28575" cy="603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36" name="Freeform 1121"/>
            <p:cNvSpPr>
              <a:spLocks/>
            </p:cNvSpPr>
            <p:nvPr/>
          </p:nvSpPr>
          <p:spPr bwMode="auto">
            <a:xfrm>
              <a:off x="4268259" y="1542274"/>
              <a:ext cx="25400" cy="60325"/>
            </a:xfrm>
            <a:custGeom>
              <a:avLst/>
              <a:gdLst>
                <a:gd name="T0" fmla="*/ 0 w 16"/>
                <a:gd name="T1" fmla="*/ 0 h 38"/>
                <a:gd name="T2" fmla="*/ 16 w 16"/>
                <a:gd name="T3" fmla="*/ 38 h 38"/>
                <a:gd name="T4" fmla="*/ 0 w 16"/>
                <a:gd name="T5" fmla="*/ 0 h 38"/>
                <a:gd name="T6" fmla="*/ 0 60000 65536"/>
                <a:gd name="T7" fmla="*/ 0 60000 65536"/>
                <a:gd name="T8" fmla="*/ 0 60000 65536"/>
                <a:gd name="T9" fmla="*/ 0 w 16"/>
                <a:gd name="T10" fmla="*/ 0 h 38"/>
                <a:gd name="T11" fmla="*/ 16 w 16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38">
                  <a:moveTo>
                    <a:pt x="0" y="0"/>
                  </a:moveTo>
                  <a:lnTo>
                    <a:pt x="16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37" name="Line 1122"/>
            <p:cNvSpPr>
              <a:spLocks noChangeShapeType="1"/>
            </p:cNvSpPr>
            <p:nvPr/>
          </p:nvSpPr>
          <p:spPr bwMode="auto">
            <a:xfrm>
              <a:off x="4268259" y="1542274"/>
              <a:ext cx="25400" cy="603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38" name="Freeform 1123"/>
            <p:cNvSpPr>
              <a:spLocks/>
            </p:cNvSpPr>
            <p:nvPr/>
          </p:nvSpPr>
          <p:spPr bwMode="auto">
            <a:xfrm>
              <a:off x="4331759" y="1520049"/>
              <a:ext cx="19050" cy="63500"/>
            </a:xfrm>
            <a:custGeom>
              <a:avLst/>
              <a:gdLst>
                <a:gd name="T0" fmla="*/ 0 w 12"/>
                <a:gd name="T1" fmla="*/ 0 h 40"/>
                <a:gd name="T2" fmla="*/ 12 w 12"/>
                <a:gd name="T3" fmla="*/ 40 h 40"/>
                <a:gd name="T4" fmla="*/ 0 w 12"/>
                <a:gd name="T5" fmla="*/ 0 h 40"/>
                <a:gd name="T6" fmla="*/ 0 60000 65536"/>
                <a:gd name="T7" fmla="*/ 0 60000 65536"/>
                <a:gd name="T8" fmla="*/ 0 60000 65536"/>
                <a:gd name="T9" fmla="*/ 0 w 12"/>
                <a:gd name="T10" fmla="*/ 0 h 40"/>
                <a:gd name="T11" fmla="*/ 12 w 12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" h="40">
                  <a:moveTo>
                    <a:pt x="0" y="0"/>
                  </a:moveTo>
                  <a:lnTo>
                    <a:pt x="12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39" name="Line 1124"/>
            <p:cNvSpPr>
              <a:spLocks noChangeShapeType="1"/>
            </p:cNvSpPr>
            <p:nvPr/>
          </p:nvSpPr>
          <p:spPr bwMode="auto">
            <a:xfrm>
              <a:off x="4331759" y="1520049"/>
              <a:ext cx="19050" cy="635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40" name="Freeform 1125"/>
            <p:cNvSpPr>
              <a:spLocks/>
            </p:cNvSpPr>
            <p:nvPr/>
          </p:nvSpPr>
          <p:spPr bwMode="auto">
            <a:xfrm>
              <a:off x="4360334" y="1510524"/>
              <a:ext cx="12700" cy="66675"/>
            </a:xfrm>
            <a:custGeom>
              <a:avLst/>
              <a:gdLst>
                <a:gd name="T0" fmla="*/ 0 w 8"/>
                <a:gd name="T1" fmla="*/ 0 h 42"/>
                <a:gd name="T2" fmla="*/ 8 w 8"/>
                <a:gd name="T3" fmla="*/ 42 h 42"/>
                <a:gd name="T4" fmla="*/ 0 w 8"/>
                <a:gd name="T5" fmla="*/ 0 h 42"/>
                <a:gd name="T6" fmla="*/ 0 60000 65536"/>
                <a:gd name="T7" fmla="*/ 0 60000 65536"/>
                <a:gd name="T8" fmla="*/ 0 60000 65536"/>
                <a:gd name="T9" fmla="*/ 0 w 8"/>
                <a:gd name="T10" fmla="*/ 0 h 42"/>
                <a:gd name="T11" fmla="*/ 8 w 8"/>
                <a:gd name="T12" fmla="*/ 42 h 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42">
                  <a:moveTo>
                    <a:pt x="0" y="0"/>
                  </a:moveTo>
                  <a:lnTo>
                    <a:pt x="8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41" name="Line 1126"/>
            <p:cNvSpPr>
              <a:spLocks noChangeShapeType="1"/>
            </p:cNvSpPr>
            <p:nvPr/>
          </p:nvSpPr>
          <p:spPr bwMode="auto">
            <a:xfrm>
              <a:off x="4360334" y="1510524"/>
              <a:ext cx="12700" cy="666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42" name="Freeform 1127"/>
            <p:cNvSpPr>
              <a:spLocks/>
            </p:cNvSpPr>
            <p:nvPr/>
          </p:nvSpPr>
          <p:spPr bwMode="auto">
            <a:xfrm>
              <a:off x="4385734" y="1504174"/>
              <a:ext cx="15875" cy="66675"/>
            </a:xfrm>
            <a:custGeom>
              <a:avLst/>
              <a:gdLst>
                <a:gd name="T0" fmla="*/ 0 w 10"/>
                <a:gd name="T1" fmla="*/ 0 h 42"/>
                <a:gd name="T2" fmla="*/ 10 w 10"/>
                <a:gd name="T3" fmla="*/ 42 h 42"/>
                <a:gd name="T4" fmla="*/ 0 w 10"/>
                <a:gd name="T5" fmla="*/ 0 h 42"/>
                <a:gd name="T6" fmla="*/ 0 60000 65536"/>
                <a:gd name="T7" fmla="*/ 0 60000 65536"/>
                <a:gd name="T8" fmla="*/ 0 60000 65536"/>
                <a:gd name="T9" fmla="*/ 0 w 10"/>
                <a:gd name="T10" fmla="*/ 0 h 42"/>
                <a:gd name="T11" fmla="*/ 10 w 10"/>
                <a:gd name="T12" fmla="*/ 42 h 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42">
                  <a:moveTo>
                    <a:pt x="0" y="0"/>
                  </a:moveTo>
                  <a:lnTo>
                    <a:pt x="10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43" name="Line 1128"/>
            <p:cNvSpPr>
              <a:spLocks noChangeShapeType="1"/>
            </p:cNvSpPr>
            <p:nvPr/>
          </p:nvSpPr>
          <p:spPr bwMode="auto">
            <a:xfrm>
              <a:off x="4385734" y="1504174"/>
              <a:ext cx="15875" cy="666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44" name="Freeform 1129"/>
            <p:cNvSpPr>
              <a:spLocks/>
            </p:cNvSpPr>
            <p:nvPr/>
          </p:nvSpPr>
          <p:spPr bwMode="auto">
            <a:xfrm>
              <a:off x="4411134" y="1500999"/>
              <a:ext cx="12700" cy="63500"/>
            </a:xfrm>
            <a:custGeom>
              <a:avLst/>
              <a:gdLst>
                <a:gd name="T0" fmla="*/ 0 w 8"/>
                <a:gd name="T1" fmla="*/ 0 h 40"/>
                <a:gd name="T2" fmla="*/ 8 w 8"/>
                <a:gd name="T3" fmla="*/ 40 h 40"/>
                <a:gd name="T4" fmla="*/ 0 w 8"/>
                <a:gd name="T5" fmla="*/ 0 h 40"/>
                <a:gd name="T6" fmla="*/ 0 60000 65536"/>
                <a:gd name="T7" fmla="*/ 0 60000 65536"/>
                <a:gd name="T8" fmla="*/ 0 60000 65536"/>
                <a:gd name="T9" fmla="*/ 0 w 8"/>
                <a:gd name="T10" fmla="*/ 0 h 40"/>
                <a:gd name="T11" fmla="*/ 8 w 8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40">
                  <a:moveTo>
                    <a:pt x="0" y="0"/>
                  </a:moveTo>
                  <a:lnTo>
                    <a:pt x="8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45" name="Line 1130"/>
            <p:cNvSpPr>
              <a:spLocks noChangeShapeType="1"/>
            </p:cNvSpPr>
            <p:nvPr/>
          </p:nvSpPr>
          <p:spPr bwMode="auto">
            <a:xfrm>
              <a:off x="4411134" y="1500999"/>
              <a:ext cx="12700" cy="635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46" name="Freeform 1131"/>
            <p:cNvSpPr>
              <a:spLocks/>
            </p:cNvSpPr>
            <p:nvPr/>
          </p:nvSpPr>
          <p:spPr bwMode="auto">
            <a:xfrm>
              <a:off x="4436534" y="1472424"/>
              <a:ext cx="12700" cy="88900"/>
            </a:xfrm>
            <a:custGeom>
              <a:avLst/>
              <a:gdLst>
                <a:gd name="T0" fmla="*/ 0 w 8"/>
                <a:gd name="T1" fmla="*/ 0 h 56"/>
                <a:gd name="T2" fmla="*/ 8 w 8"/>
                <a:gd name="T3" fmla="*/ 56 h 56"/>
                <a:gd name="T4" fmla="*/ 0 w 8"/>
                <a:gd name="T5" fmla="*/ 0 h 56"/>
                <a:gd name="T6" fmla="*/ 0 60000 65536"/>
                <a:gd name="T7" fmla="*/ 0 60000 65536"/>
                <a:gd name="T8" fmla="*/ 0 60000 65536"/>
                <a:gd name="T9" fmla="*/ 0 w 8"/>
                <a:gd name="T10" fmla="*/ 0 h 56"/>
                <a:gd name="T11" fmla="*/ 8 w 8"/>
                <a:gd name="T12" fmla="*/ 56 h 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56">
                  <a:moveTo>
                    <a:pt x="0" y="0"/>
                  </a:moveTo>
                  <a:lnTo>
                    <a:pt x="8" y="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47" name="Line 1132"/>
            <p:cNvSpPr>
              <a:spLocks noChangeShapeType="1"/>
            </p:cNvSpPr>
            <p:nvPr/>
          </p:nvSpPr>
          <p:spPr bwMode="auto">
            <a:xfrm>
              <a:off x="4436534" y="1472424"/>
              <a:ext cx="12700" cy="889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48" name="Freeform 1133"/>
            <p:cNvSpPr>
              <a:spLocks/>
            </p:cNvSpPr>
            <p:nvPr/>
          </p:nvSpPr>
          <p:spPr bwMode="auto">
            <a:xfrm>
              <a:off x="4576234" y="1450199"/>
              <a:ext cx="3175" cy="98425"/>
            </a:xfrm>
            <a:custGeom>
              <a:avLst/>
              <a:gdLst>
                <a:gd name="T0" fmla="*/ 0 w 2"/>
                <a:gd name="T1" fmla="*/ 0 h 62"/>
                <a:gd name="T2" fmla="*/ 2 w 2"/>
                <a:gd name="T3" fmla="*/ 62 h 62"/>
                <a:gd name="T4" fmla="*/ 0 w 2"/>
                <a:gd name="T5" fmla="*/ 0 h 62"/>
                <a:gd name="T6" fmla="*/ 0 60000 65536"/>
                <a:gd name="T7" fmla="*/ 0 60000 65536"/>
                <a:gd name="T8" fmla="*/ 0 60000 65536"/>
                <a:gd name="T9" fmla="*/ 0 w 2"/>
                <a:gd name="T10" fmla="*/ 0 h 62"/>
                <a:gd name="T11" fmla="*/ 2 w 2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62">
                  <a:moveTo>
                    <a:pt x="0" y="0"/>
                  </a:moveTo>
                  <a:lnTo>
                    <a:pt x="2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49" name="Line 1134"/>
            <p:cNvSpPr>
              <a:spLocks noChangeShapeType="1"/>
            </p:cNvSpPr>
            <p:nvPr/>
          </p:nvSpPr>
          <p:spPr bwMode="auto">
            <a:xfrm>
              <a:off x="4576234" y="1450199"/>
              <a:ext cx="3175" cy="984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50" name="Freeform 1135"/>
            <p:cNvSpPr>
              <a:spLocks/>
            </p:cNvSpPr>
            <p:nvPr/>
          </p:nvSpPr>
          <p:spPr bwMode="auto">
            <a:xfrm>
              <a:off x="4468284" y="1488299"/>
              <a:ext cx="9525" cy="66675"/>
            </a:xfrm>
            <a:custGeom>
              <a:avLst/>
              <a:gdLst>
                <a:gd name="T0" fmla="*/ 0 w 6"/>
                <a:gd name="T1" fmla="*/ 0 h 42"/>
                <a:gd name="T2" fmla="*/ 6 w 6"/>
                <a:gd name="T3" fmla="*/ 42 h 42"/>
                <a:gd name="T4" fmla="*/ 0 w 6"/>
                <a:gd name="T5" fmla="*/ 0 h 42"/>
                <a:gd name="T6" fmla="*/ 0 60000 65536"/>
                <a:gd name="T7" fmla="*/ 0 60000 65536"/>
                <a:gd name="T8" fmla="*/ 0 60000 65536"/>
                <a:gd name="T9" fmla="*/ 0 w 6"/>
                <a:gd name="T10" fmla="*/ 0 h 42"/>
                <a:gd name="T11" fmla="*/ 6 w 6"/>
                <a:gd name="T12" fmla="*/ 42 h 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42">
                  <a:moveTo>
                    <a:pt x="0" y="0"/>
                  </a:moveTo>
                  <a:lnTo>
                    <a:pt x="6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51" name="Line 1136"/>
            <p:cNvSpPr>
              <a:spLocks noChangeShapeType="1"/>
            </p:cNvSpPr>
            <p:nvPr/>
          </p:nvSpPr>
          <p:spPr bwMode="auto">
            <a:xfrm>
              <a:off x="4468284" y="1488299"/>
              <a:ext cx="9525" cy="666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52" name="Freeform 1137"/>
            <p:cNvSpPr>
              <a:spLocks/>
            </p:cNvSpPr>
            <p:nvPr/>
          </p:nvSpPr>
          <p:spPr bwMode="auto">
            <a:xfrm>
              <a:off x="4496859" y="1485124"/>
              <a:ext cx="6350" cy="66675"/>
            </a:xfrm>
            <a:custGeom>
              <a:avLst/>
              <a:gdLst>
                <a:gd name="T0" fmla="*/ 0 w 4"/>
                <a:gd name="T1" fmla="*/ 0 h 42"/>
                <a:gd name="T2" fmla="*/ 4 w 4"/>
                <a:gd name="T3" fmla="*/ 42 h 42"/>
                <a:gd name="T4" fmla="*/ 0 w 4"/>
                <a:gd name="T5" fmla="*/ 0 h 42"/>
                <a:gd name="T6" fmla="*/ 0 60000 65536"/>
                <a:gd name="T7" fmla="*/ 0 60000 65536"/>
                <a:gd name="T8" fmla="*/ 0 60000 65536"/>
                <a:gd name="T9" fmla="*/ 0 w 4"/>
                <a:gd name="T10" fmla="*/ 0 h 42"/>
                <a:gd name="T11" fmla="*/ 4 w 4"/>
                <a:gd name="T12" fmla="*/ 42 h 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42">
                  <a:moveTo>
                    <a:pt x="0" y="0"/>
                  </a:moveTo>
                  <a:lnTo>
                    <a:pt x="4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53" name="Line 1138"/>
            <p:cNvSpPr>
              <a:spLocks noChangeShapeType="1"/>
            </p:cNvSpPr>
            <p:nvPr/>
          </p:nvSpPr>
          <p:spPr bwMode="auto">
            <a:xfrm>
              <a:off x="4496859" y="1485124"/>
              <a:ext cx="6350" cy="666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54" name="Freeform 1139"/>
            <p:cNvSpPr>
              <a:spLocks/>
            </p:cNvSpPr>
            <p:nvPr/>
          </p:nvSpPr>
          <p:spPr bwMode="auto">
            <a:xfrm>
              <a:off x="4525434" y="1485124"/>
              <a:ext cx="3175" cy="63500"/>
            </a:xfrm>
            <a:custGeom>
              <a:avLst/>
              <a:gdLst>
                <a:gd name="T0" fmla="*/ 0 w 2"/>
                <a:gd name="T1" fmla="*/ 0 h 40"/>
                <a:gd name="T2" fmla="*/ 2 w 2"/>
                <a:gd name="T3" fmla="*/ 40 h 40"/>
                <a:gd name="T4" fmla="*/ 0 w 2"/>
                <a:gd name="T5" fmla="*/ 0 h 40"/>
                <a:gd name="T6" fmla="*/ 0 60000 65536"/>
                <a:gd name="T7" fmla="*/ 0 60000 65536"/>
                <a:gd name="T8" fmla="*/ 0 60000 65536"/>
                <a:gd name="T9" fmla="*/ 0 w 2"/>
                <a:gd name="T10" fmla="*/ 0 h 40"/>
                <a:gd name="T11" fmla="*/ 2 w 2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40">
                  <a:moveTo>
                    <a:pt x="0" y="0"/>
                  </a:moveTo>
                  <a:lnTo>
                    <a:pt x="2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55" name="Line 1140"/>
            <p:cNvSpPr>
              <a:spLocks noChangeShapeType="1"/>
            </p:cNvSpPr>
            <p:nvPr/>
          </p:nvSpPr>
          <p:spPr bwMode="auto">
            <a:xfrm>
              <a:off x="4525434" y="1485124"/>
              <a:ext cx="3175" cy="635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56" name="Freeform 1141"/>
            <p:cNvSpPr>
              <a:spLocks/>
            </p:cNvSpPr>
            <p:nvPr/>
          </p:nvSpPr>
          <p:spPr bwMode="auto">
            <a:xfrm>
              <a:off x="4550834" y="1481949"/>
              <a:ext cx="3175" cy="66675"/>
            </a:xfrm>
            <a:custGeom>
              <a:avLst/>
              <a:gdLst>
                <a:gd name="T0" fmla="*/ 0 w 2"/>
                <a:gd name="T1" fmla="*/ 0 h 42"/>
                <a:gd name="T2" fmla="*/ 2 w 2"/>
                <a:gd name="T3" fmla="*/ 42 h 42"/>
                <a:gd name="T4" fmla="*/ 0 w 2"/>
                <a:gd name="T5" fmla="*/ 0 h 42"/>
                <a:gd name="T6" fmla="*/ 0 60000 65536"/>
                <a:gd name="T7" fmla="*/ 0 60000 65536"/>
                <a:gd name="T8" fmla="*/ 0 60000 65536"/>
                <a:gd name="T9" fmla="*/ 0 w 2"/>
                <a:gd name="T10" fmla="*/ 0 h 42"/>
                <a:gd name="T11" fmla="*/ 2 w 2"/>
                <a:gd name="T12" fmla="*/ 42 h 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42">
                  <a:moveTo>
                    <a:pt x="0" y="0"/>
                  </a:moveTo>
                  <a:lnTo>
                    <a:pt x="2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57" name="Line 1142"/>
            <p:cNvSpPr>
              <a:spLocks noChangeShapeType="1"/>
            </p:cNvSpPr>
            <p:nvPr/>
          </p:nvSpPr>
          <p:spPr bwMode="auto">
            <a:xfrm>
              <a:off x="4550834" y="1481949"/>
              <a:ext cx="3175" cy="666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58" name="Freeform 1143"/>
            <p:cNvSpPr>
              <a:spLocks/>
            </p:cNvSpPr>
            <p:nvPr/>
          </p:nvSpPr>
          <p:spPr bwMode="auto">
            <a:xfrm>
              <a:off x="4604809" y="1481949"/>
              <a:ext cx="6350" cy="63500"/>
            </a:xfrm>
            <a:custGeom>
              <a:avLst/>
              <a:gdLst>
                <a:gd name="T0" fmla="*/ 4 w 4"/>
                <a:gd name="T1" fmla="*/ 0 h 40"/>
                <a:gd name="T2" fmla="*/ 0 w 4"/>
                <a:gd name="T3" fmla="*/ 40 h 40"/>
                <a:gd name="T4" fmla="*/ 4 w 4"/>
                <a:gd name="T5" fmla="*/ 0 h 40"/>
                <a:gd name="T6" fmla="*/ 0 60000 65536"/>
                <a:gd name="T7" fmla="*/ 0 60000 65536"/>
                <a:gd name="T8" fmla="*/ 0 60000 65536"/>
                <a:gd name="T9" fmla="*/ 0 w 4"/>
                <a:gd name="T10" fmla="*/ 0 h 40"/>
                <a:gd name="T11" fmla="*/ 4 w 4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40">
                  <a:moveTo>
                    <a:pt x="4" y="0"/>
                  </a:moveTo>
                  <a:lnTo>
                    <a:pt x="0" y="4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59" name="Line 1144"/>
            <p:cNvSpPr>
              <a:spLocks noChangeShapeType="1"/>
            </p:cNvSpPr>
            <p:nvPr/>
          </p:nvSpPr>
          <p:spPr bwMode="auto">
            <a:xfrm flipH="1">
              <a:off x="4604809" y="1481949"/>
              <a:ext cx="6350" cy="635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60" name="Freeform 1145"/>
            <p:cNvSpPr>
              <a:spLocks/>
            </p:cNvSpPr>
            <p:nvPr/>
          </p:nvSpPr>
          <p:spPr bwMode="auto">
            <a:xfrm>
              <a:off x="4630209" y="1481949"/>
              <a:ext cx="6350" cy="66675"/>
            </a:xfrm>
            <a:custGeom>
              <a:avLst/>
              <a:gdLst>
                <a:gd name="T0" fmla="*/ 4 w 4"/>
                <a:gd name="T1" fmla="*/ 0 h 42"/>
                <a:gd name="T2" fmla="*/ 0 w 4"/>
                <a:gd name="T3" fmla="*/ 42 h 42"/>
                <a:gd name="T4" fmla="*/ 4 w 4"/>
                <a:gd name="T5" fmla="*/ 0 h 42"/>
                <a:gd name="T6" fmla="*/ 0 60000 65536"/>
                <a:gd name="T7" fmla="*/ 0 60000 65536"/>
                <a:gd name="T8" fmla="*/ 0 60000 65536"/>
                <a:gd name="T9" fmla="*/ 0 w 4"/>
                <a:gd name="T10" fmla="*/ 0 h 42"/>
                <a:gd name="T11" fmla="*/ 4 w 4"/>
                <a:gd name="T12" fmla="*/ 42 h 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42">
                  <a:moveTo>
                    <a:pt x="4" y="0"/>
                  </a:moveTo>
                  <a:lnTo>
                    <a:pt x="0" y="42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61" name="Line 1146"/>
            <p:cNvSpPr>
              <a:spLocks noChangeShapeType="1"/>
            </p:cNvSpPr>
            <p:nvPr/>
          </p:nvSpPr>
          <p:spPr bwMode="auto">
            <a:xfrm flipH="1">
              <a:off x="4630209" y="1481949"/>
              <a:ext cx="6350" cy="666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62" name="Freeform 1147"/>
            <p:cNvSpPr>
              <a:spLocks/>
            </p:cNvSpPr>
            <p:nvPr/>
          </p:nvSpPr>
          <p:spPr bwMode="auto">
            <a:xfrm>
              <a:off x="4655609" y="1485124"/>
              <a:ext cx="9525" cy="66675"/>
            </a:xfrm>
            <a:custGeom>
              <a:avLst/>
              <a:gdLst>
                <a:gd name="T0" fmla="*/ 6 w 6"/>
                <a:gd name="T1" fmla="*/ 0 h 42"/>
                <a:gd name="T2" fmla="*/ 0 w 6"/>
                <a:gd name="T3" fmla="*/ 42 h 42"/>
                <a:gd name="T4" fmla="*/ 6 w 6"/>
                <a:gd name="T5" fmla="*/ 0 h 42"/>
                <a:gd name="T6" fmla="*/ 0 60000 65536"/>
                <a:gd name="T7" fmla="*/ 0 60000 65536"/>
                <a:gd name="T8" fmla="*/ 0 60000 65536"/>
                <a:gd name="T9" fmla="*/ 0 w 6"/>
                <a:gd name="T10" fmla="*/ 0 h 42"/>
                <a:gd name="T11" fmla="*/ 6 w 6"/>
                <a:gd name="T12" fmla="*/ 42 h 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42">
                  <a:moveTo>
                    <a:pt x="6" y="0"/>
                  </a:moveTo>
                  <a:lnTo>
                    <a:pt x="0" y="4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63" name="Line 1148"/>
            <p:cNvSpPr>
              <a:spLocks noChangeShapeType="1"/>
            </p:cNvSpPr>
            <p:nvPr/>
          </p:nvSpPr>
          <p:spPr bwMode="auto">
            <a:xfrm flipH="1">
              <a:off x="4655609" y="1485124"/>
              <a:ext cx="9525" cy="666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64" name="Freeform 1149"/>
            <p:cNvSpPr>
              <a:spLocks/>
            </p:cNvSpPr>
            <p:nvPr/>
          </p:nvSpPr>
          <p:spPr bwMode="auto">
            <a:xfrm>
              <a:off x="4684184" y="1488299"/>
              <a:ext cx="9525" cy="66675"/>
            </a:xfrm>
            <a:custGeom>
              <a:avLst/>
              <a:gdLst>
                <a:gd name="T0" fmla="*/ 6 w 6"/>
                <a:gd name="T1" fmla="*/ 0 h 42"/>
                <a:gd name="T2" fmla="*/ 0 w 6"/>
                <a:gd name="T3" fmla="*/ 42 h 42"/>
                <a:gd name="T4" fmla="*/ 6 w 6"/>
                <a:gd name="T5" fmla="*/ 0 h 42"/>
                <a:gd name="T6" fmla="*/ 0 60000 65536"/>
                <a:gd name="T7" fmla="*/ 0 60000 65536"/>
                <a:gd name="T8" fmla="*/ 0 60000 65536"/>
                <a:gd name="T9" fmla="*/ 0 w 6"/>
                <a:gd name="T10" fmla="*/ 0 h 42"/>
                <a:gd name="T11" fmla="*/ 6 w 6"/>
                <a:gd name="T12" fmla="*/ 42 h 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42">
                  <a:moveTo>
                    <a:pt x="6" y="0"/>
                  </a:moveTo>
                  <a:lnTo>
                    <a:pt x="0" y="4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65" name="Line 1150"/>
            <p:cNvSpPr>
              <a:spLocks noChangeShapeType="1"/>
            </p:cNvSpPr>
            <p:nvPr/>
          </p:nvSpPr>
          <p:spPr bwMode="auto">
            <a:xfrm flipH="1">
              <a:off x="4684184" y="1488299"/>
              <a:ext cx="9525" cy="666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66" name="Freeform 1151"/>
            <p:cNvSpPr>
              <a:spLocks/>
            </p:cNvSpPr>
            <p:nvPr/>
          </p:nvSpPr>
          <p:spPr bwMode="auto">
            <a:xfrm>
              <a:off x="4715934" y="1472424"/>
              <a:ext cx="15875" cy="88900"/>
            </a:xfrm>
            <a:custGeom>
              <a:avLst/>
              <a:gdLst>
                <a:gd name="T0" fmla="*/ 10 w 10"/>
                <a:gd name="T1" fmla="*/ 0 h 56"/>
                <a:gd name="T2" fmla="*/ 0 w 10"/>
                <a:gd name="T3" fmla="*/ 56 h 56"/>
                <a:gd name="T4" fmla="*/ 10 w 10"/>
                <a:gd name="T5" fmla="*/ 0 h 56"/>
                <a:gd name="T6" fmla="*/ 0 60000 65536"/>
                <a:gd name="T7" fmla="*/ 0 60000 65536"/>
                <a:gd name="T8" fmla="*/ 0 60000 65536"/>
                <a:gd name="T9" fmla="*/ 0 w 10"/>
                <a:gd name="T10" fmla="*/ 0 h 56"/>
                <a:gd name="T11" fmla="*/ 10 w 10"/>
                <a:gd name="T12" fmla="*/ 56 h 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56">
                  <a:moveTo>
                    <a:pt x="10" y="0"/>
                  </a:moveTo>
                  <a:lnTo>
                    <a:pt x="0" y="5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67" name="Line 1152"/>
            <p:cNvSpPr>
              <a:spLocks noChangeShapeType="1"/>
            </p:cNvSpPr>
            <p:nvPr/>
          </p:nvSpPr>
          <p:spPr bwMode="auto">
            <a:xfrm flipH="1">
              <a:off x="4715934" y="1472424"/>
              <a:ext cx="15875" cy="889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68" name="Freeform 1153"/>
            <p:cNvSpPr>
              <a:spLocks/>
            </p:cNvSpPr>
            <p:nvPr/>
          </p:nvSpPr>
          <p:spPr bwMode="auto">
            <a:xfrm>
              <a:off x="4839759" y="1497824"/>
              <a:ext cx="38100" cy="95250"/>
            </a:xfrm>
            <a:custGeom>
              <a:avLst/>
              <a:gdLst>
                <a:gd name="T0" fmla="*/ 24 w 24"/>
                <a:gd name="T1" fmla="*/ 0 h 60"/>
                <a:gd name="T2" fmla="*/ 0 w 24"/>
                <a:gd name="T3" fmla="*/ 60 h 60"/>
                <a:gd name="T4" fmla="*/ 24 w 24"/>
                <a:gd name="T5" fmla="*/ 0 h 60"/>
                <a:gd name="T6" fmla="*/ 0 60000 65536"/>
                <a:gd name="T7" fmla="*/ 0 60000 65536"/>
                <a:gd name="T8" fmla="*/ 0 60000 65536"/>
                <a:gd name="T9" fmla="*/ 0 w 24"/>
                <a:gd name="T10" fmla="*/ 0 h 60"/>
                <a:gd name="T11" fmla="*/ 24 w 24"/>
                <a:gd name="T12" fmla="*/ 60 h 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60">
                  <a:moveTo>
                    <a:pt x="24" y="0"/>
                  </a:moveTo>
                  <a:lnTo>
                    <a:pt x="0" y="6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69" name="Line 1154"/>
            <p:cNvSpPr>
              <a:spLocks noChangeShapeType="1"/>
            </p:cNvSpPr>
            <p:nvPr/>
          </p:nvSpPr>
          <p:spPr bwMode="auto">
            <a:xfrm flipH="1">
              <a:off x="4839759" y="1497824"/>
              <a:ext cx="38100" cy="952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70" name="Freeform 1155"/>
            <p:cNvSpPr>
              <a:spLocks/>
            </p:cNvSpPr>
            <p:nvPr/>
          </p:nvSpPr>
          <p:spPr bwMode="auto">
            <a:xfrm>
              <a:off x="4741334" y="1497824"/>
              <a:ext cx="15875" cy="63500"/>
            </a:xfrm>
            <a:custGeom>
              <a:avLst/>
              <a:gdLst>
                <a:gd name="T0" fmla="*/ 10 w 10"/>
                <a:gd name="T1" fmla="*/ 0 h 40"/>
                <a:gd name="T2" fmla="*/ 0 w 10"/>
                <a:gd name="T3" fmla="*/ 40 h 40"/>
                <a:gd name="T4" fmla="*/ 10 w 10"/>
                <a:gd name="T5" fmla="*/ 0 h 40"/>
                <a:gd name="T6" fmla="*/ 0 60000 65536"/>
                <a:gd name="T7" fmla="*/ 0 60000 65536"/>
                <a:gd name="T8" fmla="*/ 0 60000 65536"/>
                <a:gd name="T9" fmla="*/ 0 w 10"/>
                <a:gd name="T10" fmla="*/ 0 h 40"/>
                <a:gd name="T11" fmla="*/ 10 w 10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40">
                  <a:moveTo>
                    <a:pt x="10" y="0"/>
                  </a:moveTo>
                  <a:lnTo>
                    <a:pt x="0" y="4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71" name="Line 1156"/>
            <p:cNvSpPr>
              <a:spLocks noChangeShapeType="1"/>
            </p:cNvSpPr>
            <p:nvPr/>
          </p:nvSpPr>
          <p:spPr bwMode="auto">
            <a:xfrm flipH="1">
              <a:off x="4741334" y="1497824"/>
              <a:ext cx="15875" cy="635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72" name="Freeform 1157"/>
            <p:cNvSpPr>
              <a:spLocks/>
            </p:cNvSpPr>
            <p:nvPr/>
          </p:nvSpPr>
          <p:spPr bwMode="auto">
            <a:xfrm>
              <a:off x="4766734" y="1507349"/>
              <a:ext cx="15875" cy="63500"/>
            </a:xfrm>
            <a:custGeom>
              <a:avLst/>
              <a:gdLst>
                <a:gd name="T0" fmla="*/ 10 w 10"/>
                <a:gd name="T1" fmla="*/ 0 h 40"/>
                <a:gd name="T2" fmla="*/ 0 w 10"/>
                <a:gd name="T3" fmla="*/ 40 h 40"/>
                <a:gd name="T4" fmla="*/ 10 w 10"/>
                <a:gd name="T5" fmla="*/ 0 h 40"/>
                <a:gd name="T6" fmla="*/ 0 60000 65536"/>
                <a:gd name="T7" fmla="*/ 0 60000 65536"/>
                <a:gd name="T8" fmla="*/ 0 60000 65536"/>
                <a:gd name="T9" fmla="*/ 0 w 10"/>
                <a:gd name="T10" fmla="*/ 0 h 40"/>
                <a:gd name="T11" fmla="*/ 10 w 10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40">
                  <a:moveTo>
                    <a:pt x="10" y="0"/>
                  </a:moveTo>
                  <a:lnTo>
                    <a:pt x="0" y="4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73" name="Line 1158"/>
            <p:cNvSpPr>
              <a:spLocks noChangeShapeType="1"/>
            </p:cNvSpPr>
            <p:nvPr/>
          </p:nvSpPr>
          <p:spPr bwMode="auto">
            <a:xfrm flipH="1">
              <a:off x="4766734" y="1507349"/>
              <a:ext cx="15875" cy="635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74" name="Freeform 1159"/>
            <p:cNvSpPr>
              <a:spLocks/>
            </p:cNvSpPr>
            <p:nvPr/>
          </p:nvSpPr>
          <p:spPr bwMode="auto">
            <a:xfrm>
              <a:off x="4795309" y="1513699"/>
              <a:ext cx="15875" cy="63500"/>
            </a:xfrm>
            <a:custGeom>
              <a:avLst/>
              <a:gdLst>
                <a:gd name="T0" fmla="*/ 10 w 10"/>
                <a:gd name="T1" fmla="*/ 0 h 40"/>
                <a:gd name="T2" fmla="*/ 0 w 10"/>
                <a:gd name="T3" fmla="*/ 40 h 40"/>
                <a:gd name="T4" fmla="*/ 10 w 10"/>
                <a:gd name="T5" fmla="*/ 0 h 40"/>
                <a:gd name="T6" fmla="*/ 0 60000 65536"/>
                <a:gd name="T7" fmla="*/ 0 60000 65536"/>
                <a:gd name="T8" fmla="*/ 0 60000 65536"/>
                <a:gd name="T9" fmla="*/ 0 w 10"/>
                <a:gd name="T10" fmla="*/ 0 h 40"/>
                <a:gd name="T11" fmla="*/ 10 w 10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40">
                  <a:moveTo>
                    <a:pt x="10" y="0"/>
                  </a:moveTo>
                  <a:lnTo>
                    <a:pt x="0" y="4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75" name="Line 1160"/>
            <p:cNvSpPr>
              <a:spLocks noChangeShapeType="1"/>
            </p:cNvSpPr>
            <p:nvPr/>
          </p:nvSpPr>
          <p:spPr bwMode="auto">
            <a:xfrm flipH="1">
              <a:off x="4795309" y="1513699"/>
              <a:ext cx="15875" cy="635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76" name="Freeform 1161"/>
            <p:cNvSpPr>
              <a:spLocks/>
            </p:cNvSpPr>
            <p:nvPr/>
          </p:nvSpPr>
          <p:spPr bwMode="auto">
            <a:xfrm>
              <a:off x="4817534" y="1520049"/>
              <a:ext cx="22225" cy="63500"/>
            </a:xfrm>
            <a:custGeom>
              <a:avLst/>
              <a:gdLst>
                <a:gd name="T0" fmla="*/ 14 w 14"/>
                <a:gd name="T1" fmla="*/ 0 h 40"/>
                <a:gd name="T2" fmla="*/ 0 w 14"/>
                <a:gd name="T3" fmla="*/ 40 h 40"/>
                <a:gd name="T4" fmla="*/ 14 w 14"/>
                <a:gd name="T5" fmla="*/ 0 h 40"/>
                <a:gd name="T6" fmla="*/ 0 60000 65536"/>
                <a:gd name="T7" fmla="*/ 0 60000 65536"/>
                <a:gd name="T8" fmla="*/ 0 60000 65536"/>
                <a:gd name="T9" fmla="*/ 0 w 14"/>
                <a:gd name="T10" fmla="*/ 0 h 40"/>
                <a:gd name="T11" fmla="*/ 14 w 14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40">
                  <a:moveTo>
                    <a:pt x="14" y="0"/>
                  </a:moveTo>
                  <a:lnTo>
                    <a:pt x="0" y="4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77" name="Line 1162"/>
            <p:cNvSpPr>
              <a:spLocks noChangeShapeType="1"/>
            </p:cNvSpPr>
            <p:nvPr/>
          </p:nvSpPr>
          <p:spPr bwMode="auto">
            <a:xfrm flipH="1">
              <a:off x="4817534" y="1520049"/>
              <a:ext cx="22225" cy="635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78" name="Freeform 1163"/>
            <p:cNvSpPr>
              <a:spLocks/>
            </p:cNvSpPr>
            <p:nvPr/>
          </p:nvSpPr>
          <p:spPr bwMode="auto">
            <a:xfrm>
              <a:off x="5071534" y="1647049"/>
              <a:ext cx="66675" cy="76200"/>
            </a:xfrm>
            <a:custGeom>
              <a:avLst/>
              <a:gdLst>
                <a:gd name="T0" fmla="*/ 42 w 42"/>
                <a:gd name="T1" fmla="*/ 0 h 48"/>
                <a:gd name="T2" fmla="*/ 0 w 42"/>
                <a:gd name="T3" fmla="*/ 48 h 48"/>
                <a:gd name="T4" fmla="*/ 42 w 42"/>
                <a:gd name="T5" fmla="*/ 0 h 48"/>
                <a:gd name="T6" fmla="*/ 0 60000 65536"/>
                <a:gd name="T7" fmla="*/ 0 60000 65536"/>
                <a:gd name="T8" fmla="*/ 0 60000 65536"/>
                <a:gd name="T9" fmla="*/ 0 w 42"/>
                <a:gd name="T10" fmla="*/ 0 h 48"/>
                <a:gd name="T11" fmla="*/ 42 w 42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48">
                  <a:moveTo>
                    <a:pt x="42" y="0"/>
                  </a:moveTo>
                  <a:lnTo>
                    <a:pt x="0" y="48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79" name="Line 1164"/>
            <p:cNvSpPr>
              <a:spLocks noChangeShapeType="1"/>
            </p:cNvSpPr>
            <p:nvPr/>
          </p:nvSpPr>
          <p:spPr bwMode="auto">
            <a:xfrm flipH="1">
              <a:off x="5071534" y="1647049"/>
              <a:ext cx="66675" cy="762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80" name="Freeform 1165"/>
            <p:cNvSpPr>
              <a:spLocks/>
            </p:cNvSpPr>
            <p:nvPr/>
          </p:nvSpPr>
          <p:spPr bwMode="auto">
            <a:xfrm>
              <a:off x="5093759" y="1694674"/>
              <a:ext cx="47625" cy="47625"/>
            </a:xfrm>
            <a:custGeom>
              <a:avLst/>
              <a:gdLst>
                <a:gd name="T0" fmla="*/ 30 w 30"/>
                <a:gd name="T1" fmla="*/ 0 h 30"/>
                <a:gd name="T2" fmla="*/ 0 w 30"/>
                <a:gd name="T3" fmla="*/ 30 h 30"/>
                <a:gd name="T4" fmla="*/ 30 w 30"/>
                <a:gd name="T5" fmla="*/ 0 h 30"/>
                <a:gd name="T6" fmla="*/ 0 60000 65536"/>
                <a:gd name="T7" fmla="*/ 0 60000 65536"/>
                <a:gd name="T8" fmla="*/ 0 60000 65536"/>
                <a:gd name="T9" fmla="*/ 0 w 30"/>
                <a:gd name="T10" fmla="*/ 0 h 30"/>
                <a:gd name="T11" fmla="*/ 30 w 30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30">
                  <a:moveTo>
                    <a:pt x="30" y="0"/>
                  </a:moveTo>
                  <a:lnTo>
                    <a:pt x="0" y="3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81" name="Line 1166"/>
            <p:cNvSpPr>
              <a:spLocks noChangeShapeType="1"/>
            </p:cNvSpPr>
            <p:nvPr/>
          </p:nvSpPr>
          <p:spPr bwMode="auto">
            <a:xfrm flipH="1">
              <a:off x="5093759" y="1694674"/>
              <a:ext cx="47625" cy="476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82" name="Freeform 1167"/>
            <p:cNvSpPr>
              <a:spLocks/>
            </p:cNvSpPr>
            <p:nvPr/>
          </p:nvSpPr>
          <p:spPr bwMode="auto">
            <a:xfrm>
              <a:off x="5112809" y="1713724"/>
              <a:ext cx="47625" cy="47625"/>
            </a:xfrm>
            <a:custGeom>
              <a:avLst/>
              <a:gdLst>
                <a:gd name="T0" fmla="*/ 30 w 30"/>
                <a:gd name="T1" fmla="*/ 0 h 30"/>
                <a:gd name="T2" fmla="*/ 0 w 30"/>
                <a:gd name="T3" fmla="*/ 30 h 30"/>
                <a:gd name="T4" fmla="*/ 30 w 30"/>
                <a:gd name="T5" fmla="*/ 0 h 30"/>
                <a:gd name="T6" fmla="*/ 0 60000 65536"/>
                <a:gd name="T7" fmla="*/ 0 60000 65536"/>
                <a:gd name="T8" fmla="*/ 0 60000 65536"/>
                <a:gd name="T9" fmla="*/ 0 w 30"/>
                <a:gd name="T10" fmla="*/ 0 h 30"/>
                <a:gd name="T11" fmla="*/ 30 w 30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30">
                  <a:moveTo>
                    <a:pt x="30" y="0"/>
                  </a:moveTo>
                  <a:lnTo>
                    <a:pt x="0" y="3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83" name="Line 1168"/>
            <p:cNvSpPr>
              <a:spLocks noChangeShapeType="1"/>
            </p:cNvSpPr>
            <p:nvPr/>
          </p:nvSpPr>
          <p:spPr bwMode="auto">
            <a:xfrm flipH="1">
              <a:off x="5112809" y="1713724"/>
              <a:ext cx="47625" cy="476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84" name="Freeform 1169"/>
            <p:cNvSpPr>
              <a:spLocks/>
            </p:cNvSpPr>
            <p:nvPr/>
          </p:nvSpPr>
          <p:spPr bwMode="auto">
            <a:xfrm>
              <a:off x="5131859" y="1729599"/>
              <a:ext cx="50800" cy="47625"/>
            </a:xfrm>
            <a:custGeom>
              <a:avLst/>
              <a:gdLst>
                <a:gd name="T0" fmla="*/ 32 w 32"/>
                <a:gd name="T1" fmla="*/ 0 h 30"/>
                <a:gd name="T2" fmla="*/ 0 w 32"/>
                <a:gd name="T3" fmla="*/ 30 h 30"/>
                <a:gd name="T4" fmla="*/ 32 w 32"/>
                <a:gd name="T5" fmla="*/ 0 h 30"/>
                <a:gd name="T6" fmla="*/ 0 60000 65536"/>
                <a:gd name="T7" fmla="*/ 0 60000 65536"/>
                <a:gd name="T8" fmla="*/ 0 60000 65536"/>
                <a:gd name="T9" fmla="*/ 0 w 32"/>
                <a:gd name="T10" fmla="*/ 0 h 30"/>
                <a:gd name="T11" fmla="*/ 32 w 32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30">
                  <a:moveTo>
                    <a:pt x="32" y="0"/>
                  </a:moveTo>
                  <a:lnTo>
                    <a:pt x="0" y="3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85" name="Line 1170"/>
            <p:cNvSpPr>
              <a:spLocks noChangeShapeType="1"/>
            </p:cNvSpPr>
            <p:nvPr/>
          </p:nvSpPr>
          <p:spPr bwMode="auto">
            <a:xfrm flipH="1">
              <a:off x="5131859" y="1729599"/>
              <a:ext cx="50800" cy="476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86" name="Freeform 1171"/>
            <p:cNvSpPr>
              <a:spLocks/>
            </p:cNvSpPr>
            <p:nvPr/>
          </p:nvSpPr>
          <p:spPr bwMode="auto">
            <a:xfrm>
              <a:off x="5150909" y="1751824"/>
              <a:ext cx="47625" cy="44450"/>
            </a:xfrm>
            <a:custGeom>
              <a:avLst/>
              <a:gdLst>
                <a:gd name="T0" fmla="*/ 30 w 30"/>
                <a:gd name="T1" fmla="*/ 0 h 28"/>
                <a:gd name="T2" fmla="*/ 0 w 30"/>
                <a:gd name="T3" fmla="*/ 28 h 28"/>
                <a:gd name="T4" fmla="*/ 30 w 30"/>
                <a:gd name="T5" fmla="*/ 0 h 28"/>
                <a:gd name="T6" fmla="*/ 0 60000 65536"/>
                <a:gd name="T7" fmla="*/ 0 60000 65536"/>
                <a:gd name="T8" fmla="*/ 0 60000 65536"/>
                <a:gd name="T9" fmla="*/ 0 w 30"/>
                <a:gd name="T10" fmla="*/ 0 h 28"/>
                <a:gd name="T11" fmla="*/ 30 w 30"/>
                <a:gd name="T12" fmla="*/ 28 h 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28">
                  <a:moveTo>
                    <a:pt x="30" y="0"/>
                  </a:moveTo>
                  <a:lnTo>
                    <a:pt x="0" y="2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87" name="Line 1172"/>
            <p:cNvSpPr>
              <a:spLocks noChangeShapeType="1"/>
            </p:cNvSpPr>
            <p:nvPr/>
          </p:nvSpPr>
          <p:spPr bwMode="auto">
            <a:xfrm flipH="1">
              <a:off x="5150909" y="1751824"/>
              <a:ext cx="47625" cy="444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88" name="Freeform 1173"/>
            <p:cNvSpPr>
              <a:spLocks/>
            </p:cNvSpPr>
            <p:nvPr/>
          </p:nvSpPr>
          <p:spPr bwMode="auto">
            <a:xfrm>
              <a:off x="5163609" y="1758174"/>
              <a:ext cx="69850" cy="57150"/>
            </a:xfrm>
            <a:custGeom>
              <a:avLst/>
              <a:gdLst>
                <a:gd name="T0" fmla="*/ 44 w 44"/>
                <a:gd name="T1" fmla="*/ 0 h 36"/>
                <a:gd name="T2" fmla="*/ 0 w 44"/>
                <a:gd name="T3" fmla="*/ 36 h 36"/>
                <a:gd name="T4" fmla="*/ 44 w 44"/>
                <a:gd name="T5" fmla="*/ 0 h 36"/>
                <a:gd name="T6" fmla="*/ 0 60000 65536"/>
                <a:gd name="T7" fmla="*/ 0 60000 65536"/>
                <a:gd name="T8" fmla="*/ 0 60000 65536"/>
                <a:gd name="T9" fmla="*/ 0 w 44"/>
                <a:gd name="T10" fmla="*/ 0 h 36"/>
                <a:gd name="T11" fmla="*/ 44 w 44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36">
                  <a:moveTo>
                    <a:pt x="44" y="0"/>
                  </a:moveTo>
                  <a:lnTo>
                    <a:pt x="0" y="36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89" name="Line 1174"/>
            <p:cNvSpPr>
              <a:spLocks noChangeShapeType="1"/>
            </p:cNvSpPr>
            <p:nvPr/>
          </p:nvSpPr>
          <p:spPr bwMode="auto">
            <a:xfrm flipH="1">
              <a:off x="5163609" y="1758174"/>
              <a:ext cx="69850" cy="571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90" name="Freeform 1175"/>
            <p:cNvSpPr>
              <a:spLocks/>
            </p:cNvSpPr>
            <p:nvPr/>
          </p:nvSpPr>
          <p:spPr bwMode="auto">
            <a:xfrm>
              <a:off x="5242984" y="1875649"/>
              <a:ext cx="92075" cy="50800"/>
            </a:xfrm>
            <a:custGeom>
              <a:avLst/>
              <a:gdLst>
                <a:gd name="T0" fmla="*/ 58 w 58"/>
                <a:gd name="T1" fmla="*/ 0 h 32"/>
                <a:gd name="T2" fmla="*/ 0 w 58"/>
                <a:gd name="T3" fmla="*/ 32 h 32"/>
                <a:gd name="T4" fmla="*/ 58 w 58"/>
                <a:gd name="T5" fmla="*/ 0 h 32"/>
                <a:gd name="T6" fmla="*/ 0 60000 65536"/>
                <a:gd name="T7" fmla="*/ 0 60000 65536"/>
                <a:gd name="T8" fmla="*/ 0 60000 65536"/>
                <a:gd name="T9" fmla="*/ 0 w 58"/>
                <a:gd name="T10" fmla="*/ 0 h 32"/>
                <a:gd name="T11" fmla="*/ 58 w 58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" h="32">
                  <a:moveTo>
                    <a:pt x="58" y="0"/>
                  </a:moveTo>
                  <a:lnTo>
                    <a:pt x="0" y="32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91" name="Line 1176"/>
            <p:cNvSpPr>
              <a:spLocks noChangeShapeType="1"/>
            </p:cNvSpPr>
            <p:nvPr/>
          </p:nvSpPr>
          <p:spPr bwMode="auto">
            <a:xfrm flipH="1">
              <a:off x="5242984" y="1875649"/>
              <a:ext cx="92075" cy="508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92" name="Freeform 1177"/>
            <p:cNvSpPr>
              <a:spLocks/>
            </p:cNvSpPr>
            <p:nvPr/>
          </p:nvSpPr>
          <p:spPr bwMode="auto">
            <a:xfrm>
              <a:off x="5185834" y="1796274"/>
              <a:ext cx="50800" cy="41275"/>
            </a:xfrm>
            <a:custGeom>
              <a:avLst/>
              <a:gdLst>
                <a:gd name="T0" fmla="*/ 32 w 32"/>
                <a:gd name="T1" fmla="*/ 0 h 26"/>
                <a:gd name="T2" fmla="*/ 0 w 32"/>
                <a:gd name="T3" fmla="*/ 26 h 26"/>
                <a:gd name="T4" fmla="*/ 32 w 32"/>
                <a:gd name="T5" fmla="*/ 0 h 26"/>
                <a:gd name="T6" fmla="*/ 0 60000 65536"/>
                <a:gd name="T7" fmla="*/ 0 60000 65536"/>
                <a:gd name="T8" fmla="*/ 0 60000 65536"/>
                <a:gd name="T9" fmla="*/ 0 w 32"/>
                <a:gd name="T10" fmla="*/ 0 h 26"/>
                <a:gd name="T11" fmla="*/ 32 w 32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26">
                  <a:moveTo>
                    <a:pt x="32" y="0"/>
                  </a:moveTo>
                  <a:lnTo>
                    <a:pt x="0" y="26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93" name="Line 1178"/>
            <p:cNvSpPr>
              <a:spLocks noChangeShapeType="1"/>
            </p:cNvSpPr>
            <p:nvPr/>
          </p:nvSpPr>
          <p:spPr bwMode="auto">
            <a:xfrm flipH="1">
              <a:off x="5185834" y="1796274"/>
              <a:ext cx="50800" cy="412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94" name="Freeform 1179"/>
            <p:cNvSpPr>
              <a:spLocks/>
            </p:cNvSpPr>
            <p:nvPr/>
          </p:nvSpPr>
          <p:spPr bwMode="auto">
            <a:xfrm>
              <a:off x="5201709" y="1818499"/>
              <a:ext cx="53975" cy="38100"/>
            </a:xfrm>
            <a:custGeom>
              <a:avLst/>
              <a:gdLst>
                <a:gd name="T0" fmla="*/ 34 w 34"/>
                <a:gd name="T1" fmla="*/ 0 h 24"/>
                <a:gd name="T2" fmla="*/ 0 w 34"/>
                <a:gd name="T3" fmla="*/ 24 h 24"/>
                <a:gd name="T4" fmla="*/ 34 w 34"/>
                <a:gd name="T5" fmla="*/ 0 h 24"/>
                <a:gd name="T6" fmla="*/ 0 60000 65536"/>
                <a:gd name="T7" fmla="*/ 0 60000 65536"/>
                <a:gd name="T8" fmla="*/ 0 60000 65536"/>
                <a:gd name="T9" fmla="*/ 0 w 34"/>
                <a:gd name="T10" fmla="*/ 0 h 24"/>
                <a:gd name="T11" fmla="*/ 34 w 34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24">
                  <a:moveTo>
                    <a:pt x="34" y="0"/>
                  </a:moveTo>
                  <a:lnTo>
                    <a:pt x="0" y="2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95" name="Line 1180"/>
            <p:cNvSpPr>
              <a:spLocks noChangeShapeType="1"/>
            </p:cNvSpPr>
            <p:nvPr/>
          </p:nvSpPr>
          <p:spPr bwMode="auto">
            <a:xfrm flipH="1">
              <a:off x="5201709" y="1818499"/>
              <a:ext cx="53975" cy="381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96" name="Freeform 1181"/>
            <p:cNvSpPr>
              <a:spLocks/>
            </p:cNvSpPr>
            <p:nvPr/>
          </p:nvSpPr>
          <p:spPr bwMode="auto">
            <a:xfrm>
              <a:off x="5217584" y="1840724"/>
              <a:ext cx="53975" cy="38100"/>
            </a:xfrm>
            <a:custGeom>
              <a:avLst/>
              <a:gdLst>
                <a:gd name="T0" fmla="*/ 34 w 34"/>
                <a:gd name="T1" fmla="*/ 0 h 24"/>
                <a:gd name="T2" fmla="*/ 0 w 34"/>
                <a:gd name="T3" fmla="*/ 24 h 24"/>
                <a:gd name="T4" fmla="*/ 34 w 34"/>
                <a:gd name="T5" fmla="*/ 0 h 24"/>
                <a:gd name="T6" fmla="*/ 0 60000 65536"/>
                <a:gd name="T7" fmla="*/ 0 60000 65536"/>
                <a:gd name="T8" fmla="*/ 0 60000 65536"/>
                <a:gd name="T9" fmla="*/ 0 w 34"/>
                <a:gd name="T10" fmla="*/ 0 h 24"/>
                <a:gd name="T11" fmla="*/ 34 w 34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24">
                  <a:moveTo>
                    <a:pt x="34" y="0"/>
                  </a:moveTo>
                  <a:lnTo>
                    <a:pt x="0" y="2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97" name="Line 1182"/>
            <p:cNvSpPr>
              <a:spLocks noChangeShapeType="1"/>
            </p:cNvSpPr>
            <p:nvPr/>
          </p:nvSpPr>
          <p:spPr bwMode="auto">
            <a:xfrm flipH="1">
              <a:off x="5217584" y="1840724"/>
              <a:ext cx="53975" cy="381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98" name="Freeform 1183"/>
            <p:cNvSpPr>
              <a:spLocks/>
            </p:cNvSpPr>
            <p:nvPr/>
          </p:nvSpPr>
          <p:spPr bwMode="auto">
            <a:xfrm>
              <a:off x="5230284" y="1859774"/>
              <a:ext cx="57150" cy="38100"/>
            </a:xfrm>
            <a:custGeom>
              <a:avLst/>
              <a:gdLst>
                <a:gd name="T0" fmla="*/ 36 w 36"/>
                <a:gd name="T1" fmla="*/ 0 h 24"/>
                <a:gd name="T2" fmla="*/ 0 w 36"/>
                <a:gd name="T3" fmla="*/ 24 h 24"/>
                <a:gd name="T4" fmla="*/ 36 w 36"/>
                <a:gd name="T5" fmla="*/ 0 h 24"/>
                <a:gd name="T6" fmla="*/ 0 60000 65536"/>
                <a:gd name="T7" fmla="*/ 0 60000 65536"/>
                <a:gd name="T8" fmla="*/ 0 60000 65536"/>
                <a:gd name="T9" fmla="*/ 0 w 36"/>
                <a:gd name="T10" fmla="*/ 0 h 24"/>
                <a:gd name="T11" fmla="*/ 36 w 36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24">
                  <a:moveTo>
                    <a:pt x="36" y="0"/>
                  </a:moveTo>
                  <a:lnTo>
                    <a:pt x="0" y="24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99" name="Line 1184"/>
            <p:cNvSpPr>
              <a:spLocks noChangeShapeType="1"/>
            </p:cNvSpPr>
            <p:nvPr/>
          </p:nvSpPr>
          <p:spPr bwMode="auto">
            <a:xfrm flipH="1">
              <a:off x="5230284" y="1859774"/>
              <a:ext cx="57150" cy="381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00" name="Freeform 1185"/>
            <p:cNvSpPr>
              <a:spLocks/>
            </p:cNvSpPr>
            <p:nvPr/>
          </p:nvSpPr>
          <p:spPr bwMode="auto">
            <a:xfrm>
              <a:off x="5265209" y="1926449"/>
              <a:ext cx="57150" cy="31750"/>
            </a:xfrm>
            <a:custGeom>
              <a:avLst/>
              <a:gdLst>
                <a:gd name="T0" fmla="*/ 36 w 36"/>
                <a:gd name="T1" fmla="*/ 0 h 20"/>
                <a:gd name="T2" fmla="*/ 0 w 36"/>
                <a:gd name="T3" fmla="*/ 20 h 20"/>
                <a:gd name="T4" fmla="*/ 36 w 36"/>
                <a:gd name="T5" fmla="*/ 0 h 20"/>
                <a:gd name="T6" fmla="*/ 0 60000 65536"/>
                <a:gd name="T7" fmla="*/ 0 60000 65536"/>
                <a:gd name="T8" fmla="*/ 0 60000 65536"/>
                <a:gd name="T9" fmla="*/ 0 w 36"/>
                <a:gd name="T10" fmla="*/ 0 h 20"/>
                <a:gd name="T11" fmla="*/ 36 w 36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20">
                  <a:moveTo>
                    <a:pt x="36" y="0"/>
                  </a:moveTo>
                  <a:lnTo>
                    <a:pt x="0" y="2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01" name="Line 1186"/>
            <p:cNvSpPr>
              <a:spLocks noChangeShapeType="1"/>
            </p:cNvSpPr>
            <p:nvPr/>
          </p:nvSpPr>
          <p:spPr bwMode="auto">
            <a:xfrm flipH="1">
              <a:off x="5265209" y="1926449"/>
              <a:ext cx="57150" cy="317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02" name="Freeform 1187"/>
            <p:cNvSpPr>
              <a:spLocks/>
            </p:cNvSpPr>
            <p:nvPr/>
          </p:nvSpPr>
          <p:spPr bwMode="auto">
            <a:xfrm>
              <a:off x="5274734" y="1951849"/>
              <a:ext cx="60325" cy="28575"/>
            </a:xfrm>
            <a:custGeom>
              <a:avLst/>
              <a:gdLst>
                <a:gd name="T0" fmla="*/ 38 w 38"/>
                <a:gd name="T1" fmla="*/ 0 h 18"/>
                <a:gd name="T2" fmla="*/ 0 w 38"/>
                <a:gd name="T3" fmla="*/ 18 h 18"/>
                <a:gd name="T4" fmla="*/ 38 w 38"/>
                <a:gd name="T5" fmla="*/ 0 h 18"/>
                <a:gd name="T6" fmla="*/ 0 60000 65536"/>
                <a:gd name="T7" fmla="*/ 0 60000 65536"/>
                <a:gd name="T8" fmla="*/ 0 60000 65536"/>
                <a:gd name="T9" fmla="*/ 0 w 38"/>
                <a:gd name="T10" fmla="*/ 0 h 18"/>
                <a:gd name="T11" fmla="*/ 38 w 38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8">
                  <a:moveTo>
                    <a:pt x="38" y="0"/>
                  </a:moveTo>
                  <a:lnTo>
                    <a:pt x="0" y="18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03" name="Line 1188"/>
            <p:cNvSpPr>
              <a:spLocks noChangeShapeType="1"/>
            </p:cNvSpPr>
            <p:nvPr/>
          </p:nvSpPr>
          <p:spPr bwMode="auto">
            <a:xfrm flipH="1">
              <a:off x="5274734" y="1951849"/>
              <a:ext cx="60325" cy="285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04" name="Freeform 1189"/>
            <p:cNvSpPr>
              <a:spLocks/>
            </p:cNvSpPr>
            <p:nvPr/>
          </p:nvSpPr>
          <p:spPr bwMode="auto">
            <a:xfrm>
              <a:off x="5287434" y="1977249"/>
              <a:ext cx="60325" cy="28575"/>
            </a:xfrm>
            <a:custGeom>
              <a:avLst/>
              <a:gdLst>
                <a:gd name="T0" fmla="*/ 38 w 38"/>
                <a:gd name="T1" fmla="*/ 0 h 18"/>
                <a:gd name="T2" fmla="*/ 0 w 38"/>
                <a:gd name="T3" fmla="*/ 18 h 18"/>
                <a:gd name="T4" fmla="*/ 38 w 38"/>
                <a:gd name="T5" fmla="*/ 0 h 18"/>
                <a:gd name="T6" fmla="*/ 0 60000 65536"/>
                <a:gd name="T7" fmla="*/ 0 60000 65536"/>
                <a:gd name="T8" fmla="*/ 0 60000 65536"/>
                <a:gd name="T9" fmla="*/ 0 w 38"/>
                <a:gd name="T10" fmla="*/ 0 h 18"/>
                <a:gd name="T11" fmla="*/ 38 w 38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8">
                  <a:moveTo>
                    <a:pt x="38" y="0"/>
                  </a:moveTo>
                  <a:lnTo>
                    <a:pt x="0" y="18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05" name="Line 1190"/>
            <p:cNvSpPr>
              <a:spLocks noChangeShapeType="1"/>
            </p:cNvSpPr>
            <p:nvPr/>
          </p:nvSpPr>
          <p:spPr bwMode="auto">
            <a:xfrm flipH="1">
              <a:off x="5287434" y="1977249"/>
              <a:ext cx="60325" cy="285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06" name="Freeform 1191"/>
            <p:cNvSpPr>
              <a:spLocks/>
            </p:cNvSpPr>
            <p:nvPr/>
          </p:nvSpPr>
          <p:spPr bwMode="auto">
            <a:xfrm>
              <a:off x="5296959" y="1999474"/>
              <a:ext cx="60325" cy="25400"/>
            </a:xfrm>
            <a:custGeom>
              <a:avLst/>
              <a:gdLst>
                <a:gd name="T0" fmla="*/ 38 w 38"/>
                <a:gd name="T1" fmla="*/ 0 h 16"/>
                <a:gd name="T2" fmla="*/ 0 w 38"/>
                <a:gd name="T3" fmla="*/ 16 h 16"/>
                <a:gd name="T4" fmla="*/ 38 w 38"/>
                <a:gd name="T5" fmla="*/ 0 h 16"/>
                <a:gd name="T6" fmla="*/ 0 60000 65536"/>
                <a:gd name="T7" fmla="*/ 0 60000 65536"/>
                <a:gd name="T8" fmla="*/ 0 60000 65536"/>
                <a:gd name="T9" fmla="*/ 0 w 38"/>
                <a:gd name="T10" fmla="*/ 0 h 16"/>
                <a:gd name="T11" fmla="*/ 38 w 38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6">
                  <a:moveTo>
                    <a:pt x="38" y="0"/>
                  </a:moveTo>
                  <a:lnTo>
                    <a:pt x="0" y="16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07" name="Line 1192"/>
            <p:cNvSpPr>
              <a:spLocks noChangeShapeType="1"/>
            </p:cNvSpPr>
            <p:nvPr/>
          </p:nvSpPr>
          <p:spPr bwMode="auto">
            <a:xfrm flipH="1">
              <a:off x="5296959" y="1999474"/>
              <a:ext cx="60325" cy="254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08" name="Freeform 1193"/>
            <p:cNvSpPr>
              <a:spLocks/>
            </p:cNvSpPr>
            <p:nvPr/>
          </p:nvSpPr>
          <p:spPr bwMode="auto">
            <a:xfrm>
              <a:off x="5306484" y="2021699"/>
              <a:ext cx="82550" cy="28575"/>
            </a:xfrm>
            <a:custGeom>
              <a:avLst/>
              <a:gdLst>
                <a:gd name="T0" fmla="*/ 52 w 52"/>
                <a:gd name="T1" fmla="*/ 0 h 18"/>
                <a:gd name="T2" fmla="*/ 0 w 52"/>
                <a:gd name="T3" fmla="*/ 18 h 18"/>
                <a:gd name="T4" fmla="*/ 52 w 52"/>
                <a:gd name="T5" fmla="*/ 0 h 18"/>
                <a:gd name="T6" fmla="*/ 0 60000 65536"/>
                <a:gd name="T7" fmla="*/ 0 60000 65536"/>
                <a:gd name="T8" fmla="*/ 0 60000 65536"/>
                <a:gd name="T9" fmla="*/ 0 w 52"/>
                <a:gd name="T10" fmla="*/ 0 h 18"/>
                <a:gd name="T11" fmla="*/ 52 w 52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" h="18">
                  <a:moveTo>
                    <a:pt x="52" y="0"/>
                  </a:moveTo>
                  <a:lnTo>
                    <a:pt x="0" y="18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09" name="Line 1194"/>
            <p:cNvSpPr>
              <a:spLocks noChangeShapeType="1"/>
            </p:cNvSpPr>
            <p:nvPr/>
          </p:nvSpPr>
          <p:spPr bwMode="auto">
            <a:xfrm flipH="1">
              <a:off x="5306484" y="2021699"/>
              <a:ext cx="82550" cy="285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10" name="Freeform 1195"/>
            <p:cNvSpPr>
              <a:spLocks/>
            </p:cNvSpPr>
            <p:nvPr/>
          </p:nvSpPr>
          <p:spPr bwMode="auto">
            <a:xfrm>
              <a:off x="5341409" y="2161399"/>
              <a:ext cx="98425" cy="15875"/>
            </a:xfrm>
            <a:custGeom>
              <a:avLst/>
              <a:gdLst>
                <a:gd name="T0" fmla="*/ 62 w 62"/>
                <a:gd name="T1" fmla="*/ 0 h 10"/>
                <a:gd name="T2" fmla="*/ 0 w 62"/>
                <a:gd name="T3" fmla="*/ 10 h 10"/>
                <a:gd name="T4" fmla="*/ 62 w 62"/>
                <a:gd name="T5" fmla="*/ 0 h 10"/>
                <a:gd name="T6" fmla="*/ 0 60000 65536"/>
                <a:gd name="T7" fmla="*/ 0 60000 65536"/>
                <a:gd name="T8" fmla="*/ 0 60000 65536"/>
                <a:gd name="T9" fmla="*/ 0 w 62"/>
                <a:gd name="T10" fmla="*/ 0 h 10"/>
                <a:gd name="T11" fmla="*/ 62 w 62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" h="10">
                  <a:moveTo>
                    <a:pt x="62" y="0"/>
                  </a:moveTo>
                  <a:lnTo>
                    <a:pt x="0" y="10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11" name="Line 1196"/>
            <p:cNvSpPr>
              <a:spLocks noChangeShapeType="1"/>
            </p:cNvSpPr>
            <p:nvPr/>
          </p:nvSpPr>
          <p:spPr bwMode="auto">
            <a:xfrm flipH="1">
              <a:off x="5341409" y="2161399"/>
              <a:ext cx="98425" cy="158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12" name="Freeform 1197"/>
            <p:cNvSpPr>
              <a:spLocks/>
            </p:cNvSpPr>
            <p:nvPr/>
          </p:nvSpPr>
          <p:spPr bwMode="auto">
            <a:xfrm>
              <a:off x="5316009" y="2056624"/>
              <a:ext cx="63500" cy="19050"/>
            </a:xfrm>
            <a:custGeom>
              <a:avLst/>
              <a:gdLst>
                <a:gd name="T0" fmla="*/ 40 w 40"/>
                <a:gd name="T1" fmla="*/ 0 h 12"/>
                <a:gd name="T2" fmla="*/ 0 w 40"/>
                <a:gd name="T3" fmla="*/ 12 h 12"/>
                <a:gd name="T4" fmla="*/ 40 w 40"/>
                <a:gd name="T5" fmla="*/ 0 h 12"/>
                <a:gd name="T6" fmla="*/ 0 60000 65536"/>
                <a:gd name="T7" fmla="*/ 0 60000 65536"/>
                <a:gd name="T8" fmla="*/ 0 60000 65536"/>
                <a:gd name="T9" fmla="*/ 0 w 40"/>
                <a:gd name="T10" fmla="*/ 0 h 12"/>
                <a:gd name="T11" fmla="*/ 40 w 40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12">
                  <a:moveTo>
                    <a:pt x="40" y="0"/>
                  </a:moveTo>
                  <a:lnTo>
                    <a:pt x="0" y="12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13" name="Line 1198"/>
            <p:cNvSpPr>
              <a:spLocks noChangeShapeType="1"/>
            </p:cNvSpPr>
            <p:nvPr/>
          </p:nvSpPr>
          <p:spPr bwMode="auto">
            <a:xfrm flipH="1">
              <a:off x="5316009" y="2056624"/>
              <a:ext cx="63500" cy="190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14" name="Freeform 1199"/>
            <p:cNvSpPr>
              <a:spLocks/>
            </p:cNvSpPr>
            <p:nvPr/>
          </p:nvSpPr>
          <p:spPr bwMode="auto">
            <a:xfrm>
              <a:off x="5325534" y="2082024"/>
              <a:ext cx="63500" cy="19050"/>
            </a:xfrm>
            <a:custGeom>
              <a:avLst/>
              <a:gdLst>
                <a:gd name="T0" fmla="*/ 40 w 40"/>
                <a:gd name="T1" fmla="*/ 0 h 12"/>
                <a:gd name="T2" fmla="*/ 0 w 40"/>
                <a:gd name="T3" fmla="*/ 12 h 12"/>
                <a:gd name="T4" fmla="*/ 40 w 40"/>
                <a:gd name="T5" fmla="*/ 0 h 12"/>
                <a:gd name="T6" fmla="*/ 0 60000 65536"/>
                <a:gd name="T7" fmla="*/ 0 60000 65536"/>
                <a:gd name="T8" fmla="*/ 0 60000 65536"/>
                <a:gd name="T9" fmla="*/ 0 w 40"/>
                <a:gd name="T10" fmla="*/ 0 h 12"/>
                <a:gd name="T11" fmla="*/ 40 w 40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12">
                  <a:moveTo>
                    <a:pt x="40" y="0"/>
                  </a:moveTo>
                  <a:lnTo>
                    <a:pt x="0" y="12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15" name="Line 1200"/>
            <p:cNvSpPr>
              <a:spLocks noChangeShapeType="1"/>
            </p:cNvSpPr>
            <p:nvPr/>
          </p:nvSpPr>
          <p:spPr bwMode="auto">
            <a:xfrm flipH="1">
              <a:off x="5325534" y="2082024"/>
              <a:ext cx="63500" cy="190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16" name="Freeform 1201"/>
            <p:cNvSpPr>
              <a:spLocks/>
            </p:cNvSpPr>
            <p:nvPr/>
          </p:nvSpPr>
          <p:spPr bwMode="auto">
            <a:xfrm>
              <a:off x="5331884" y="2107424"/>
              <a:ext cx="63500" cy="19050"/>
            </a:xfrm>
            <a:custGeom>
              <a:avLst/>
              <a:gdLst>
                <a:gd name="T0" fmla="*/ 40 w 40"/>
                <a:gd name="T1" fmla="*/ 0 h 12"/>
                <a:gd name="T2" fmla="*/ 0 w 40"/>
                <a:gd name="T3" fmla="*/ 12 h 12"/>
                <a:gd name="T4" fmla="*/ 40 w 40"/>
                <a:gd name="T5" fmla="*/ 0 h 12"/>
                <a:gd name="T6" fmla="*/ 0 60000 65536"/>
                <a:gd name="T7" fmla="*/ 0 60000 65536"/>
                <a:gd name="T8" fmla="*/ 0 60000 65536"/>
                <a:gd name="T9" fmla="*/ 0 w 40"/>
                <a:gd name="T10" fmla="*/ 0 h 12"/>
                <a:gd name="T11" fmla="*/ 40 w 40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12">
                  <a:moveTo>
                    <a:pt x="40" y="0"/>
                  </a:moveTo>
                  <a:lnTo>
                    <a:pt x="0" y="12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17" name="Line 1202"/>
            <p:cNvSpPr>
              <a:spLocks noChangeShapeType="1"/>
            </p:cNvSpPr>
            <p:nvPr/>
          </p:nvSpPr>
          <p:spPr bwMode="auto">
            <a:xfrm flipH="1">
              <a:off x="5331884" y="2107424"/>
              <a:ext cx="63500" cy="190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18" name="Freeform 1203"/>
            <p:cNvSpPr>
              <a:spLocks/>
            </p:cNvSpPr>
            <p:nvPr/>
          </p:nvSpPr>
          <p:spPr bwMode="auto">
            <a:xfrm>
              <a:off x="5338234" y="2145524"/>
              <a:ext cx="63500" cy="9525"/>
            </a:xfrm>
            <a:custGeom>
              <a:avLst/>
              <a:gdLst>
                <a:gd name="T0" fmla="*/ 40 w 40"/>
                <a:gd name="T1" fmla="*/ 0 h 6"/>
                <a:gd name="T2" fmla="*/ 0 w 40"/>
                <a:gd name="T3" fmla="*/ 6 h 6"/>
                <a:gd name="T4" fmla="*/ 40 w 40"/>
                <a:gd name="T5" fmla="*/ 0 h 6"/>
                <a:gd name="T6" fmla="*/ 0 60000 65536"/>
                <a:gd name="T7" fmla="*/ 0 60000 65536"/>
                <a:gd name="T8" fmla="*/ 0 60000 65536"/>
                <a:gd name="T9" fmla="*/ 0 w 40"/>
                <a:gd name="T10" fmla="*/ 0 h 6"/>
                <a:gd name="T11" fmla="*/ 40 w 40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6">
                  <a:moveTo>
                    <a:pt x="40" y="0"/>
                  </a:moveTo>
                  <a:lnTo>
                    <a:pt x="0" y="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19" name="Line 1204"/>
            <p:cNvSpPr>
              <a:spLocks noChangeShapeType="1"/>
            </p:cNvSpPr>
            <p:nvPr/>
          </p:nvSpPr>
          <p:spPr bwMode="auto">
            <a:xfrm flipH="1">
              <a:off x="5338234" y="2145524"/>
              <a:ext cx="63500" cy="95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20" name="Freeform 1205"/>
            <p:cNvSpPr>
              <a:spLocks/>
            </p:cNvSpPr>
            <p:nvPr/>
          </p:nvSpPr>
          <p:spPr bwMode="auto">
            <a:xfrm>
              <a:off x="5347759" y="2193149"/>
              <a:ext cx="66675" cy="6350"/>
            </a:xfrm>
            <a:custGeom>
              <a:avLst/>
              <a:gdLst>
                <a:gd name="T0" fmla="*/ 42 w 42"/>
                <a:gd name="T1" fmla="*/ 0 h 4"/>
                <a:gd name="T2" fmla="*/ 0 w 42"/>
                <a:gd name="T3" fmla="*/ 4 h 4"/>
                <a:gd name="T4" fmla="*/ 42 w 42"/>
                <a:gd name="T5" fmla="*/ 0 h 4"/>
                <a:gd name="T6" fmla="*/ 0 60000 65536"/>
                <a:gd name="T7" fmla="*/ 0 60000 65536"/>
                <a:gd name="T8" fmla="*/ 0 60000 65536"/>
                <a:gd name="T9" fmla="*/ 0 w 42"/>
                <a:gd name="T10" fmla="*/ 0 h 4"/>
                <a:gd name="T11" fmla="*/ 42 w 42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4">
                  <a:moveTo>
                    <a:pt x="42" y="0"/>
                  </a:moveTo>
                  <a:lnTo>
                    <a:pt x="0" y="4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21" name="Line 1206"/>
            <p:cNvSpPr>
              <a:spLocks noChangeShapeType="1"/>
            </p:cNvSpPr>
            <p:nvPr/>
          </p:nvSpPr>
          <p:spPr bwMode="auto">
            <a:xfrm flipH="1">
              <a:off x="5347759" y="2193149"/>
              <a:ext cx="66675" cy="63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22" name="Freeform 1207"/>
            <p:cNvSpPr>
              <a:spLocks/>
            </p:cNvSpPr>
            <p:nvPr/>
          </p:nvSpPr>
          <p:spPr bwMode="auto">
            <a:xfrm>
              <a:off x="5350934" y="2228074"/>
              <a:ext cx="66675" cy="6350"/>
            </a:xfrm>
            <a:custGeom>
              <a:avLst/>
              <a:gdLst>
                <a:gd name="T0" fmla="*/ 42 w 42"/>
                <a:gd name="T1" fmla="*/ 0 h 4"/>
                <a:gd name="T2" fmla="*/ 0 w 42"/>
                <a:gd name="T3" fmla="*/ 4 h 4"/>
                <a:gd name="T4" fmla="*/ 42 w 42"/>
                <a:gd name="T5" fmla="*/ 0 h 4"/>
                <a:gd name="T6" fmla="*/ 0 60000 65536"/>
                <a:gd name="T7" fmla="*/ 0 60000 65536"/>
                <a:gd name="T8" fmla="*/ 0 60000 65536"/>
                <a:gd name="T9" fmla="*/ 0 w 42"/>
                <a:gd name="T10" fmla="*/ 0 h 4"/>
                <a:gd name="T11" fmla="*/ 42 w 42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4">
                  <a:moveTo>
                    <a:pt x="42" y="0"/>
                  </a:moveTo>
                  <a:lnTo>
                    <a:pt x="0" y="4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23" name="Line 1208"/>
            <p:cNvSpPr>
              <a:spLocks noChangeShapeType="1"/>
            </p:cNvSpPr>
            <p:nvPr/>
          </p:nvSpPr>
          <p:spPr bwMode="auto">
            <a:xfrm flipH="1">
              <a:off x="5350934" y="2228074"/>
              <a:ext cx="66675" cy="63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24" name="Freeform 1209"/>
            <p:cNvSpPr>
              <a:spLocks/>
            </p:cNvSpPr>
            <p:nvPr/>
          </p:nvSpPr>
          <p:spPr bwMode="auto">
            <a:xfrm>
              <a:off x="5354109" y="2256649"/>
              <a:ext cx="63500" cy="3175"/>
            </a:xfrm>
            <a:custGeom>
              <a:avLst/>
              <a:gdLst>
                <a:gd name="T0" fmla="*/ 40 w 40"/>
                <a:gd name="T1" fmla="*/ 0 h 2"/>
                <a:gd name="T2" fmla="*/ 0 w 40"/>
                <a:gd name="T3" fmla="*/ 2 h 2"/>
                <a:gd name="T4" fmla="*/ 40 w 40"/>
                <a:gd name="T5" fmla="*/ 0 h 2"/>
                <a:gd name="T6" fmla="*/ 0 60000 65536"/>
                <a:gd name="T7" fmla="*/ 0 60000 65536"/>
                <a:gd name="T8" fmla="*/ 0 60000 65536"/>
                <a:gd name="T9" fmla="*/ 0 w 40"/>
                <a:gd name="T10" fmla="*/ 0 h 2"/>
                <a:gd name="T11" fmla="*/ 40 w 40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2">
                  <a:moveTo>
                    <a:pt x="40" y="0"/>
                  </a:moveTo>
                  <a:lnTo>
                    <a:pt x="0" y="2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25" name="Line 1210"/>
            <p:cNvSpPr>
              <a:spLocks noChangeShapeType="1"/>
            </p:cNvSpPr>
            <p:nvPr/>
          </p:nvSpPr>
          <p:spPr bwMode="auto">
            <a:xfrm flipH="1">
              <a:off x="5354109" y="2256649"/>
              <a:ext cx="63500" cy="31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26" name="Freeform 1211"/>
            <p:cNvSpPr>
              <a:spLocks/>
            </p:cNvSpPr>
            <p:nvPr/>
          </p:nvSpPr>
          <p:spPr bwMode="auto">
            <a:xfrm>
              <a:off x="5354109" y="2291574"/>
              <a:ext cx="66675" cy="3175"/>
            </a:xfrm>
            <a:custGeom>
              <a:avLst/>
              <a:gdLst>
                <a:gd name="T0" fmla="*/ 42 w 42"/>
                <a:gd name="T1" fmla="*/ 0 h 2"/>
                <a:gd name="T2" fmla="*/ 0 w 42"/>
                <a:gd name="T3" fmla="*/ 2 h 2"/>
                <a:gd name="T4" fmla="*/ 42 w 42"/>
                <a:gd name="T5" fmla="*/ 0 h 2"/>
                <a:gd name="T6" fmla="*/ 0 60000 65536"/>
                <a:gd name="T7" fmla="*/ 0 60000 65536"/>
                <a:gd name="T8" fmla="*/ 0 60000 65536"/>
                <a:gd name="T9" fmla="*/ 0 w 42"/>
                <a:gd name="T10" fmla="*/ 0 h 2"/>
                <a:gd name="T11" fmla="*/ 42 w 42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2">
                  <a:moveTo>
                    <a:pt x="42" y="0"/>
                  </a:moveTo>
                  <a:lnTo>
                    <a:pt x="0" y="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27" name="Line 1212"/>
            <p:cNvSpPr>
              <a:spLocks noChangeShapeType="1"/>
            </p:cNvSpPr>
            <p:nvPr/>
          </p:nvSpPr>
          <p:spPr bwMode="auto">
            <a:xfrm flipH="1">
              <a:off x="5354109" y="2291574"/>
              <a:ext cx="66675" cy="31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28" name="Freeform 1213"/>
            <p:cNvSpPr>
              <a:spLocks/>
            </p:cNvSpPr>
            <p:nvPr/>
          </p:nvSpPr>
          <p:spPr bwMode="auto">
            <a:xfrm>
              <a:off x="4865159" y="1539099"/>
              <a:ext cx="25400" cy="60325"/>
            </a:xfrm>
            <a:custGeom>
              <a:avLst/>
              <a:gdLst>
                <a:gd name="T0" fmla="*/ 16 w 16"/>
                <a:gd name="T1" fmla="*/ 0 h 38"/>
                <a:gd name="T2" fmla="*/ 0 w 16"/>
                <a:gd name="T3" fmla="*/ 38 h 38"/>
                <a:gd name="T4" fmla="*/ 16 w 16"/>
                <a:gd name="T5" fmla="*/ 0 h 38"/>
                <a:gd name="T6" fmla="*/ 0 60000 65536"/>
                <a:gd name="T7" fmla="*/ 0 60000 65536"/>
                <a:gd name="T8" fmla="*/ 0 60000 65536"/>
                <a:gd name="T9" fmla="*/ 0 w 16"/>
                <a:gd name="T10" fmla="*/ 0 h 38"/>
                <a:gd name="T11" fmla="*/ 16 w 16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38">
                  <a:moveTo>
                    <a:pt x="16" y="0"/>
                  </a:moveTo>
                  <a:lnTo>
                    <a:pt x="0" y="38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29" name="Line 1214"/>
            <p:cNvSpPr>
              <a:spLocks noChangeShapeType="1"/>
            </p:cNvSpPr>
            <p:nvPr/>
          </p:nvSpPr>
          <p:spPr bwMode="auto">
            <a:xfrm flipH="1">
              <a:off x="4865159" y="1539099"/>
              <a:ext cx="25400" cy="603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30" name="Freeform 1215"/>
            <p:cNvSpPr>
              <a:spLocks/>
            </p:cNvSpPr>
            <p:nvPr/>
          </p:nvSpPr>
          <p:spPr bwMode="auto">
            <a:xfrm>
              <a:off x="4887384" y="1551799"/>
              <a:ext cx="28575" cy="57150"/>
            </a:xfrm>
            <a:custGeom>
              <a:avLst/>
              <a:gdLst>
                <a:gd name="T0" fmla="*/ 18 w 18"/>
                <a:gd name="T1" fmla="*/ 0 h 36"/>
                <a:gd name="T2" fmla="*/ 0 w 18"/>
                <a:gd name="T3" fmla="*/ 36 h 36"/>
                <a:gd name="T4" fmla="*/ 18 w 18"/>
                <a:gd name="T5" fmla="*/ 0 h 36"/>
                <a:gd name="T6" fmla="*/ 0 60000 65536"/>
                <a:gd name="T7" fmla="*/ 0 60000 65536"/>
                <a:gd name="T8" fmla="*/ 0 60000 65536"/>
                <a:gd name="T9" fmla="*/ 0 w 18"/>
                <a:gd name="T10" fmla="*/ 0 h 36"/>
                <a:gd name="T11" fmla="*/ 18 w 18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36">
                  <a:moveTo>
                    <a:pt x="18" y="0"/>
                  </a:move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31" name="Line 1216"/>
            <p:cNvSpPr>
              <a:spLocks noChangeShapeType="1"/>
            </p:cNvSpPr>
            <p:nvPr/>
          </p:nvSpPr>
          <p:spPr bwMode="auto">
            <a:xfrm flipH="1">
              <a:off x="4887384" y="1551799"/>
              <a:ext cx="28575" cy="571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32" name="Freeform 1217"/>
            <p:cNvSpPr>
              <a:spLocks/>
            </p:cNvSpPr>
            <p:nvPr/>
          </p:nvSpPr>
          <p:spPr bwMode="auto">
            <a:xfrm>
              <a:off x="4912784" y="1561324"/>
              <a:ext cx="28575" cy="60325"/>
            </a:xfrm>
            <a:custGeom>
              <a:avLst/>
              <a:gdLst>
                <a:gd name="T0" fmla="*/ 18 w 18"/>
                <a:gd name="T1" fmla="*/ 0 h 38"/>
                <a:gd name="T2" fmla="*/ 0 w 18"/>
                <a:gd name="T3" fmla="*/ 38 h 38"/>
                <a:gd name="T4" fmla="*/ 18 w 18"/>
                <a:gd name="T5" fmla="*/ 0 h 38"/>
                <a:gd name="T6" fmla="*/ 0 60000 65536"/>
                <a:gd name="T7" fmla="*/ 0 60000 65536"/>
                <a:gd name="T8" fmla="*/ 0 60000 65536"/>
                <a:gd name="T9" fmla="*/ 0 w 18"/>
                <a:gd name="T10" fmla="*/ 0 h 38"/>
                <a:gd name="T11" fmla="*/ 18 w 18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38">
                  <a:moveTo>
                    <a:pt x="18" y="0"/>
                  </a:moveTo>
                  <a:lnTo>
                    <a:pt x="0" y="3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33" name="Line 1218"/>
            <p:cNvSpPr>
              <a:spLocks noChangeShapeType="1"/>
            </p:cNvSpPr>
            <p:nvPr/>
          </p:nvSpPr>
          <p:spPr bwMode="auto">
            <a:xfrm flipH="1">
              <a:off x="4912784" y="1561324"/>
              <a:ext cx="28575" cy="603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34" name="Freeform 1219"/>
            <p:cNvSpPr>
              <a:spLocks/>
            </p:cNvSpPr>
            <p:nvPr/>
          </p:nvSpPr>
          <p:spPr bwMode="auto">
            <a:xfrm>
              <a:off x="4935009" y="1574024"/>
              <a:ext cx="31750" cy="57150"/>
            </a:xfrm>
            <a:custGeom>
              <a:avLst/>
              <a:gdLst>
                <a:gd name="T0" fmla="*/ 20 w 20"/>
                <a:gd name="T1" fmla="*/ 0 h 36"/>
                <a:gd name="T2" fmla="*/ 0 w 20"/>
                <a:gd name="T3" fmla="*/ 36 h 36"/>
                <a:gd name="T4" fmla="*/ 20 w 20"/>
                <a:gd name="T5" fmla="*/ 0 h 36"/>
                <a:gd name="T6" fmla="*/ 0 60000 65536"/>
                <a:gd name="T7" fmla="*/ 0 60000 65536"/>
                <a:gd name="T8" fmla="*/ 0 60000 65536"/>
                <a:gd name="T9" fmla="*/ 0 w 20"/>
                <a:gd name="T10" fmla="*/ 0 h 36"/>
                <a:gd name="T11" fmla="*/ 20 w 20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36">
                  <a:moveTo>
                    <a:pt x="20" y="0"/>
                  </a:moveTo>
                  <a:lnTo>
                    <a:pt x="0" y="36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35" name="Line 1220"/>
            <p:cNvSpPr>
              <a:spLocks noChangeShapeType="1"/>
            </p:cNvSpPr>
            <p:nvPr/>
          </p:nvSpPr>
          <p:spPr bwMode="auto">
            <a:xfrm flipH="1">
              <a:off x="4935009" y="1574024"/>
              <a:ext cx="31750" cy="571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36" name="Freeform 1221"/>
            <p:cNvSpPr>
              <a:spLocks/>
            </p:cNvSpPr>
            <p:nvPr/>
          </p:nvSpPr>
          <p:spPr bwMode="auto">
            <a:xfrm>
              <a:off x="4963584" y="1570849"/>
              <a:ext cx="44450" cy="79375"/>
            </a:xfrm>
            <a:custGeom>
              <a:avLst/>
              <a:gdLst>
                <a:gd name="T0" fmla="*/ 28 w 28"/>
                <a:gd name="T1" fmla="*/ 0 h 50"/>
                <a:gd name="T2" fmla="*/ 0 w 28"/>
                <a:gd name="T3" fmla="*/ 50 h 50"/>
                <a:gd name="T4" fmla="*/ 28 w 28"/>
                <a:gd name="T5" fmla="*/ 0 h 50"/>
                <a:gd name="T6" fmla="*/ 0 60000 65536"/>
                <a:gd name="T7" fmla="*/ 0 60000 65536"/>
                <a:gd name="T8" fmla="*/ 0 60000 65536"/>
                <a:gd name="T9" fmla="*/ 0 w 28"/>
                <a:gd name="T10" fmla="*/ 0 h 50"/>
                <a:gd name="T11" fmla="*/ 28 w 28"/>
                <a:gd name="T12" fmla="*/ 50 h 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50">
                  <a:moveTo>
                    <a:pt x="28" y="0"/>
                  </a:moveTo>
                  <a:lnTo>
                    <a:pt x="0" y="5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37" name="Line 1222"/>
            <p:cNvSpPr>
              <a:spLocks noChangeShapeType="1"/>
            </p:cNvSpPr>
            <p:nvPr/>
          </p:nvSpPr>
          <p:spPr bwMode="auto">
            <a:xfrm flipH="1">
              <a:off x="4963584" y="1570849"/>
              <a:ext cx="44450" cy="793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38" name="Freeform 1223"/>
            <p:cNvSpPr>
              <a:spLocks/>
            </p:cNvSpPr>
            <p:nvPr/>
          </p:nvSpPr>
          <p:spPr bwMode="auto">
            <a:xfrm>
              <a:off x="4988984" y="1602599"/>
              <a:ext cx="34925" cy="57150"/>
            </a:xfrm>
            <a:custGeom>
              <a:avLst/>
              <a:gdLst>
                <a:gd name="T0" fmla="*/ 22 w 22"/>
                <a:gd name="T1" fmla="*/ 0 h 36"/>
                <a:gd name="T2" fmla="*/ 0 w 22"/>
                <a:gd name="T3" fmla="*/ 36 h 36"/>
                <a:gd name="T4" fmla="*/ 22 w 22"/>
                <a:gd name="T5" fmla="*/ 0 h 36"/>
                <a:gd name="T6" fmla="*/ 0 60000 65536"/>
                <a:gd name="T7" fmla="*/ 0 60000 65536"/>
                <a:gd name="T8" fmla="*/ 0 60000 65536"/>
                <a:gd name="T9" fmla="*/ 0 w 22"/>
                <a:gd name="T10" fmla="*/ 0 h 36"/>
                <a:gd name="T11" fmla="*/ 22 w 22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36">
                  <a:moveTo>
                    <a:pt x="22" y="0"/>
                  </a:moveTo>
                  <a:lnTo>
                    <a:pt x="0" y="36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39" name="Line 1224"/>
            <p:cNvSpPr>
              <a:spLocks noChangeShapeType="1"/>
            </p:cNvSpPr>
            <p:nvPr/>
          </p:nvSpPr>
          <p:spPr bwMode="auto">
            <a:xfrm flipH="1">
              <a:off x="4988984" y="1602599"/>
              <a:ext cx="34925" cy="571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40" name="Freeform 1225"/>
            <p:cNvSpPr>
              <a:spLocks/>
            </p:cNvSpPr>
            <p:nvPr/>
          </p:nvSpPr>
          <p:spPr bwMode="auto">
            <a:xfrm>
              <a:off x="5008034" y="1621649"/>
              <a:ext cx="38100" cy="53975"/>
            </a:xfrm>
            <a:custGeom>
              <a:avLst/>
              <a:gdLst>
                <a:gd name="T0" fmla="*/ 24 w 24"/>
                <a:gd name="T1" fmla="*/ 0 h 34"/>
                <a:gd name="T2" fmla="*/ 0 w 24"/>
                <a:gd name="T3" fmla="*/ 34 h 34"/>
                <a:gd name="T4" fmla="*/ 24 w 24"/>
                <a:gd name="T5" fmla="*/ 0 h 34"/>
                <a:gd name="T6" fmla="*/ 0 60000 65536"/>
                <a:gd name="T7" fmla="*/ 0 60000 65536"/>
                <a:gd name="T8" fmla="*/ 0 60000 65536"/>
                <a:gd name="T9" fmla="*/ 0 w 24"/>
                <a:gd name="T10" fmla="*/ 0 h 34"/>
                <a:gd name="T11" fmla="*/ 24 w 24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34">
                  <a:moveTo>
                    <a:pt x="24" y="0"/>
                  </a:moveTo>
                  <a:lnTo>
                    <a:pt x="0" y="3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41" name="Line 1226"/>
            <p:cNvSpPr>
              <a:spLocks noChangeShapeType="1"/>
            </p:cNvSpPr>
            <p:nvPr/>
          </p:nvSpPr>
          <p:spPr bwMode="auto">
            <a:xfrm flipH="1">
              <a:off x="5008034" y="1621649"/>
              <a:ext cx="38100" cy="539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42" name="Freeform 1227"/>
            <p:cNvSpPr>
              <a:spLocks/>
            </p:cNvSpPr>
            <p:nvPr/>
          </p:nvSpPr>
          <p:spPr bwMode="auto">
            <a:xfrm>
              <a:off x="5033434" y="1634349"/>
              <a:ext cx="38100" cy="57150"/>
            </a:xfrm>
            <a:custGeom>
              <a:avLst/>
              <a:gdLst>
                <a:gd name="T0" fmla="*/ 24 w 24"/>
                <a:gd name="T1" fmla="*/ 0 h 36"/>
                <a:gd name="T2" fmla="*/ 0 w 24"/>
                <a:gd name="T3" fmla="*/ 36 h 36"/>
                <a:gd name="T4" fmla="*/ 24 w 24"/>
                <a:gd name="T5" fmla="*/ 0 h 36"/>
                <a:gd name="T6" fmla="*/ 0 60000 65536"/>
                <a:gd name="T7" fmla="*/ 0 60000 65536"/>
                <a:gd name="T8" fmla="*/ 0 60000 65536"/>
                <a:gd name="T9" fmla="*/ 0 w 24"/>
                <a:gd name="T10" fmla="*/ 0 h 36"/>
                <a:gd name="T11" fmla="*/ 24 w 24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36">
                  <a:moveTo>
                    <a:pt x="24" y="0"/>
                  </a:moveTo>
                  <a:lnTo>
                    <a:pt x="0" y="36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43" name="Line 1228"/>
            <p:cNvSpPr>
              <a:spLocks noChangeShapeType="1"/>
            </p:cNvSpPr>
            <p:nvPr/>
          </p:nvSpPr>
          <p:spPr bwMode="auto">
            <a:xfrm flipH="1">
              <a:off x="5033434" y="1634349"/>
              <a:ext cx="38100" cy="571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44" name="Freeform 1229"/>
            <p:cNvSpPr>
              <a:spLocks/>
            </p:cNvSpPr>
            <p:nvPr/>
          </p:nvSpPr>
          <p:spPr bwMode="auto">
            <a:xfrm>
              <a:off x="5052484" y="1653399"/>
              <a:ext cx="41275" cy="50800"/>
            </a:xfrm>
            <a:custGeom>
              <a:avLst/>
              <a:gdLst>
                <a:gd name="T0" fmla="*/ 26 w 26"/>
                <a:gd name="T1" fmla="*/ 0 h 32"/>
                <a:gd name="T2" fmla="*/ 0 w 26"/>
                <a:gd name="T3" fmla="*/ 32 h 32"/>
                <a:gd name="T4" fmla="*/ 26 w 26"/>
                <a:gd name="T5" fmla="*/ 0 h 32"/>
                <a:gd name="T6" fmla="*/ 0 60000 65536"/>
                <a:gd name="T7" fmla="*/ 0 60000 65536"/>
                <a:gd name="T8" fmla="*/ 0 60000 65536"/>
                <a:gd name="T9" fmla="*/ 0 w 26"/>
                <a:gd name="T10" fmla="*/ 0 h 32"/>
                <a:gd name="T11" fmla="*/ 26 w 26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32">
                  <a:moveTo>
                    <a:pt x="26" y="0"/>
                  </a:moveTo>
                  <a:lnTo>
                    <a:pt x="0" y="3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45" name="Line 1230"/>
            <p:cNvSpPr>
              <a:spLocks noChangeShapeType="1"/>
            </p:cNvSpPr>
            <p:nvPr/>
          </p:nvSpPr>
          <p:spPr bwMode="auto">
            <a:xfrm flipH="1">
              <a:off x="5052484" y="1653399"/>
              <a:ext cx="41275" cy="508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46" name="Freeform 1231"/>
            <p:cNvSpPr>
              <a:spLocks/>
            </p:cNvSpPr>
            <p:nvPr/>
          </p:nvSpPr>
          <p:spPr bwMode="auto">
            <a:xfrm>
              <a:off x="4039659" y="1691499"/>
              <a:ext cx="41275" cy="47625"/>
            </a:xfrm>
            <a:custGeom>
              <a:avLst/>
              <a:gdLst>
                <a:gd name="T0" fmla="*/ 0 w 26"/>
                <a:gd name="T1" fmla="*/ 0 h 30"/>
                <a:gd name="T2" fmla="*/ 26 w 26"/>
                <a:gd name="T3" fmla="*/ 30 h 30"/>
                <a:gd name="T4" fmla="*/ 0 w 26"/>
                <a:gd name="T5" fmla="*/ 0 h 30"/>
                <a:gd name="T6" fmla="*/ 0 60000 65536"/>
                <a:gd name="T7" fmla="*/ 0 60000 65536"/>
                <a:gd name="T8" fmla="*/ 0 60000 65536"/>
                <a:gd name="T9" fmla="*/ 0 w 26"/>
                <a:gd name="T10" fmla="*/ 0 h 30"/>
                <a:gd name="T11" fmla="*/ 26 w 26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30">
                  <a:moveTo>
                    <a:pt x="0" y="0"/>
                  </a:moveTo>
                  <a:lnTo>
                    <a:pt x="26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47" name="Line 1232"/>
            <p:cNvSpPr>
              <a:spLocks noChangeShapeType="1"/>
            </p:cNvSpPr>
            <p:nvPr/>
          </p:nvSpPr>
          <p:spPr bwMode="auto">
            <a:xfrm>
              <a:off x="4039659" y="1691499"/>
              <a:ext cx="41275" cy="476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48" name="Freeform 1233"/>
            <p:cNvSpPr>
              <a:spLocks/>
            </p:cNvSpPr>
            <p:nvPr/>
          </p:nvSpPr>
          <p:spPr bwMode="auto">
            <a:xfrm>
              <a:off x="4017434" y="1707374"/>
              <a:ext cx="44450" cy="47625"/>
            </a:xfrm>
            <a:custGeom>
              <a:avLst/>
              <a:gdLst>
                <a:gd name="T0" fmla="*/ 0 w 28"/>
                <a:gd name="T1" fmla="*/ 0 h 30"/>
                <a:gd name="T2" fmla="*/ 28 w 28"/>
                <a:gd name="T3" fmla="*/ 30 h 30"/>
                <a:gd name="T4" fmla="*/ 0 w 28"/>
                <a:gd name="T5" fmla="*/ 0 h 30"/>
                <a:gd name="T6" fmla="*/ 0 60000 65536"/>
                <a:gd name="T7" fmla="*/ 0 60000 65536"/>
                <a:gd name="T8" fmla="*/ 0 60000 65536"/>
                <a:gd name="T9" fmla="*/ 0 w 28"/>
                <a:gd name="T10" fmla="*/ 0 h 30"/>
                <a:gd name="T11" fmla="*/ 28 w 28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30">
                  <a:moveTo>
                    <a:pt x="0" y="0"/>
                  </a:moveTo>
                  <a:lnTo>
                    <a:pt x="28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49" name="Line 1234"/>
            <p:cNvSpPr>
              <a:spLocks noChangeShapeType="1"/>
            </p:cNvSpPr>
            <p:nvPr/>
          </p:nvSpPr>
          <p:spPr bwMode="auto">
            <a:xfrm>
              <a:off x="4017434" y="1707374"/>
              <a:ext cx="44450" cy="476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50" name="Freeform 1235"/>
            <p:cNvSpPr>
              <a:spLocks/>
            </p:cNvSpPr>
            <p:nvPr/>
          </p:nvSpPr>
          <p:spPr bwMode="auto">
            <a:xfrm>
              <a:off x="3998384" y="1729599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28 h 28"/>
                <a:gd name="T4" fmla="*/ 0 w 28"/>
                <a:gd name="T5" fmla="*/ 0 h 28"/>
                <a:gd name="T6" fmla="*/ 0 60000 65536"/>
                <a:gd name="T7" fmla="*/ 0 60000 65536"/>
                <a:gd name="T8" fmla="*/ 0 60000 65536"/>
                <a:gd name="T9" fmla="*/ 0 w 28"/>
                <a:gd name="T10" fmla="*/ 0 h 28"/>
                <a:gd name="T11" fmla="*/ 28 w 28"/>
                <a:gd name="T12" fmla="*/ 28 h 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28">
                  <a:moveTo>
                    <a:pt x="0" y="0"/>
                  </a:moveTo>
                  <a:lnTo>
                    <a:pt x="28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51" name="Line 1236"/>
            <p:cNvSpPr>
              <a:spLocks noChangeShapeType="1"/>
            </p:cNvSpPr>
            <p:nvPr/>
          </p:nvSpPr>
          <p:spPr bwMode="auto">
            <a:xfrm>
              <a:off x="3998384" y="1729599"/>
              <a:ext cx="44450" cy="444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52" name="Freeform 1237"/>
            <p:cNvSpPr>
              <a:spLocks/>
            </p:cNvSpPr>
            <p:nvPr/>
          </p:nvSpPr>
          <p:spPr bwMode="auto">
            <a:xfrm>
              <a:off x="3979334" y="1748649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28 h 28"/>
                <a:gd name="T4" fmla="*/ 0 w 28"/>
                <a:gd name="T5" fmla="*/ 0 h 28"/>
                <a:gd name="T6" fmla="*/ 0 60000 65536"/>
                <a:gd name="T7" fmla="*/ 0 60000 65536"/>
                <a:gd name="T8" fmla="*/ 0 60000 65536"/>
                <a:gd name="T9" fmla="*/ 0 w 28"/>
                <a:gd name="T10" fmla="*/ 0 h 28"/>
                <a:gd name="T11" fmla="*/ 28 w 28"/>
                <a:gd name="T12" fmla="*/ 28 h 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28">
                  <a:moveTo>
                    <a:pt x="0" y="0"/>
                  </a:moveTo>
                  <a:lnTo>
                    <a:pt x="28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53" name="Line 1238"/>
            <p:cNvSpPr>
              <a:spLocks noChangeShapeType="1"/>
            </p:cNvSpPr>
            <p:nvPr/>
          </p:nvSpPr>
          <p:spPr bwMode="auto">
            <a:xfrm>
              <a:off x="3979334" y="1748649"/>
              <a:ext cx="44450" cy="444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54" name="Freeform 1239"/>
            <p:cNvSpPr>
              <a:spLocks/>
            </p:cNvSpPr>
            <p:nvPr/>
          </p:nvSpPr>
          <p:spPr bwMode="auto">
            <a:xfrm>
              <a:off x="3944409" y="1754999"/>
              <a:ext cx="63500" cy="57150"/>
            </a:xfrm>
            <a:custGeom>
              <a:avLst/>
              <a:gdLst>
                <a:gd name="T0" fmla="*/ 0 w 40"/>
                <a:gd name="T1" fmla="*/ 0 h 36"/>
                <a:gd name="T2" fmla="*/ 40 w 40"/>
                <a:gd name="T3" fmla="*/ 36 h 36"/>
                <a:gd name="T4" fmla="*/ 0 w 40"/>
                <a:gd name="T5" fmla="*/ 0 h 36"/>
                <a:gd name="T6" fmla="*/ 0 60000 65536"/>
                <a:gd name="T7" fmla="*/ 0 60000 65536"/>
                <a:gd name="T8" fmla="*/ 0 60000 65536"/>
                <a:gd name="T9" fmla="*/ 0 w 40"/>
                <a:gd name="T10" fmla="*/ 0 h 36"/>
                <a:gd name="T11" fmla="*/ 40 w 40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36">
                  <a:moveTo>
                    <a:pt x="0" y="0"/>
                  </a:moveTo>
                  <a:lnTo>
                    <a:pt x="40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55" name="Line 1240"/>
            <p:cNvSpPr>
              <a:spLocks noChangeShapeType="1"/>
            </p:cNvSpPr>
            <p:nvPr/>
          </p:nvSpPr>
          <p:spPr bwMode="auto">
            <a:xfrm>
              <a:off x="3944409" y="1754999"/>
              <a:ext cx="63500" cy="571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56" name="Freeform 1242"/>
            <p:cNvSpPr>
              <a:spLocks/>
            </p:cNvSpPr>
            <p:nvPr/>
          </p:nvSpPr>
          <p:spPr bwMode="auto">
            <a:xfrm>
              <a:off x="3845984" y="1866124"/>
              <a:ext cx="79375" cy="50800"/>
            </a:xfrm>
            <a:custGeom>
              <a:avLst/>
              <a:gdLst>
                <a:gd name="T0" fmla="*/ 0 w 50"/>
                <a:gd name="T1" fmla="*/ 0 h 32"/>
                <a:gd name="T2" fmla="*/ 50 w 50"/>
                <a:gd name="T3" fmla="*/ 32 h 32"/>
                <a:gd name="T4" fmla="*/ 0 w 50"/>
                <a:gd name="T5" fmla="*/ 0 h 32"/>
                <a:gd name="T6" fmla="*/ 0 60000 65536"/>
                <a:gd name="T7" fmla="*/ 0 60000 65536"/>
                <a:gd name="T8" fmla="*/ 0 60000 65536"/>
                <a:gd name="T9" fmla="*/ 0 w 50"/>
                <a:gd name="T10" fmla="*/ 0 h 32"/>
                <a:gd name="T11" fmla="*/ 50 w 50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" h="32">
                  <a:moveTo>
                    <a:pt x="0" y="0"/>
                  </a:moveTo>
                  <a:lnTo>
                    <a:pt x="50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57" name="Line 1243"/>
            <p:cNvSpPr>
              <a:spLocks noChangeShapeType="1"/>
            </p:cNvSpPr>
            <p:nvPr/>
          </p:nvSpPr>
          <p:spPr bwMode="auto">
            <a:xfrm>
              <a:off x="3845984" y="1866124"/>
              <a:ext cx="79375" cy="508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58" name="Freeform 1244"/>
            <p:cNvSpPr>
              <a:spLocks/>
            </p:cNvSpPr>
            <p:nvPr/>
          </p:nvSpPr>
          <p:spPr bwMode="auto">
            <a:xfrm>
              <a:off x="3941234" y="1789924"/>
              <a:ext cx="47625" cy="41275"/>
            </a:xfrm>
            <a:custGeom>
              <a:avLst/>
              <a:gdLst>
                <a:gd name="T0" fmla="*/ 0 w 30"/>
                <a:gd name="T1" fmla="*/ 0 h 26"/>
                <a:gd name="T2" fmla="*/ 30 w 30"/>
                <a:gd name="T3" fmla="*/ 26 h 26"/>
                <a:gd name="T4" fmla="*/ 0 w 30"/>
                <a:gd name="T5" fmla="*/ 0 h 26"/>
                <a:gd name="T6" fmla="*/ 0 60000 65536"/>
                <a:gd name="T7" fmla="*/ 0 60000 65536"/>
                <a:gd name="T8" fmla="*/ 0 60000 65536"/>
                <a:gd name="T9" fmla="*/ 0 w 30"/>
                <a:gd name="T10" fmla="*/ 0 h 26"/>
                <a:gd name="T11" fmla="*/ 30 w 30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26">
                  <a:moveTo>
                    <a:pt x="0" y="0"/>
                  </a:moveTo>
                  <a:lnTo>
                    <a:pt x="30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59" name="Line 1245"/>
            <p:cNvSpPr>
              <a:spLocks noChangeShapeType="1"/>
            </p:cNvSpPr>
            <p:nvPr/>
          </p:nvSpPr>
          <p:spPr bwMode="auto">
            <a:xfrm>
              <a:off x="3941234" y="1789924"/>
              <a:ext cx="47625" cy="412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60" name="Freeform 1246"/>
            <p:cNvSpPr>
              <a:spLocks/>
            </p:cNvSpPr>
            <p:nvPr/>
          </p:nvSpPr>
          <p:spPr bwMode="auto">
            <a:xfrm>
              <a:off x="3922184" y="1808974"/>
              <a:ext cx="47625" cy="41275"/>
            </a:xfrm>
            <a:custGeom>
              <a:avLst/>
              <a:gdLst>
                <a:gd name="T0" fmla="*/ 0 w 30"/>
                <a:gd name="T1" fmla="*/ 0 h 26"/>
                <a:gd name="T2" fmla="*/ 30 w 30"/>
                <a:gd name="T3" fmla="*/ 26 h 26"/>
                <a:gd name="T4" fmla="*/ 0 w 30"/>
                <a:gd name="T5" fmla="*/ 0 h 26"/>
                <a:gd name="T6" fmla="*/ 0 60000 65536"/>
                <a:gd name="T7" fmla="*/ 0 60000 65536"/>
                <a:gd name="T8" fmla="*/ 0 60000 65536"/>
                <a:gd name="T9" fmla="*/ 0 w 30"/>
                <a:gd name="T10" fmla="*/ 0 h 26"/>
                <a:gd name="T11" fmla="*/ 30 w 30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26">
                  <a:moveTo>
                    <a:pt x="0" y="0"/>
                  </a:moveTo>
                  <a:lnTo>
                    <a:pt x="30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61" name="Line 1247"/>
            <p:cNvSpPr>
              <a:spLocks noChangeShapeType="1"/>
            </p:cNvSpPr>
            <p:nvPr/>
          </p:nvSpPr>
          <p:spPr bwMode="auto">
            <a:xfrm>
              <a:off x="3922184" y="1808974"/>
              <a:ext cx="47625" cy="412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62" name="Freeform 1248"/>
            <p:cNvSpPr>
              <a:spLocks/>
            </p:cNvSpPr>
            <p:nvPr/>
          </p:nvSpPr>
          <p:spPr bwMode="auto">
            <a:xfrm>
              <a:off x="3906309" y="1831199"/>
              <a:ext cx="47625" cy="38100"/>
            </a:xfrm>
            <a:custGeom>
              <a:avLst/>
              <a:gdLst>
                <a:gd name="T0" fmla="*/ 0 w 30"/>
                <a:gd name="T1" fmla="*/ 0 h 24"/>
                <a:gd name="T2" fmla="*/ 30 w 30"/>
                <a:gd name="T3" fmla="*/ 24 h 24"/>
                <a:gd name="T4" fmla="*/ 0 w 30"/>
                <a:gd name="T5" fmla="*/ 0 h 24"/>
                <a:gd name="T6" fmla="*/ 0 60000 65536"/>
                <a:gd name="T7" fmla="*/ 0 60000 65536"/>
                <a:gd name="T8" fmla="*/ 0 60000 65536"/>
                <a:gd name="T9" fmla="*/ 0 w 30"/>
                <a:gd name="T10" fmla="*/ 0 h 24"/>
                <a:gd name="T11" fmla="*/ 30 w 30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24">
                  <a:moveTo>
                    <a:pt x="0" y="0"/>
                  </a:moveTo>
                  <a:lnTo>
                    <a:pt x="30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63" name="Line 1249"/>
            <p:cNvSpPr>
              <a:spLocks noChangeShapeType="1"/>
            </p:cNvSpPr>
            <p:nvPr/>
          </p:nvSpPr>
          <p:spPr bwMode="auto">
            <a:xfrm>
              <a:off x="3906309" y="1831199"/>
              <a:ext cx="47625" cy="381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64" name="Freeform 1250"/>
            <p:cNvSpPr>
              <a:spLocks/>
            </p:cNvSpPr>
            <p:nvPr/>
          </p:nvSpPr>
          <p:spPr bwMode="auto">
            <a:xfrm>
              <a:off x="3887259" y="1859774"/>
              <a:ext cx="53975" cy="31750"/>
            </a:xfrm>
            <a:custGeom>
              <a:avLst/>
              <a:gdLst>
                <a:gd name="T0" fmla="*/ 0 w 34"/>
                <a:gd name="T1" fmla="*/ 0 h 20"/>
                <a:gd name="T2" fmla="*/ 34 w 34"/>
                <a:gd name="T3" fmla="*/ 20 h 20"/>
                <a:gd name="T4" fmla="*/ 0 w 34"/>
                <a:gd name="T5" fmla="*/ 0 h 20"/>
                <a:gd name="T6" fmla="*/ 0 60000 65536"/>
                <a:gd name="T7" fmla="*/ 0 60000 65536"/>
                <a:gd name="T8" fmla="*/ 0 60000 65536"/>
                <a:gd name="T9" fmla="*/ 0 w 34"/>
                <a:gd name="T10" fmla="*/ 0 h 20"/>
                <a:gd name="T11" fmla="*/ 34 w 34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20">
                  <a:moveTo>
                    <a:pt x="0" y="0"/>
                  </a:moveTo>
                  <a:lnTo>
                    <a:pt x="34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65" name="Line 1251"/>
            <p:cNvSpPr>
              <a:spLocks noChangeShapeType="1"/>
            </p:cNvSpPr>
            <p:nvPr/>
          </p:nvSpPr>
          <p:spPr bwMode="auto">
            <a:xfrm>
              <a:off x="3887259" y="1859774"/>
              <a:ext cx="53975" cy="317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66" name="Freeform 1252"/>
            <p:cNvSpPr>
              <a:spLocks/>
            </p:cNvSpPr>
            <p:nvPr/>
          </p:nvSpPr>
          <p:spPr bwMode="auto">
            <a:xfrm>
              <a:off x="3855509" y="1907399"/>
              <a:ext cx="53975" cy="31750"/>
            </a:xfrm>
            <a:custGeom>
              <a:avLst/>
              <a:gdLst>
                <a:gd name="T0" fmla="*/ 0 w 34"/>
                <a:gd name="T1" fmla="*/ 0 h 20"/>
                <a:gd name="T2" fmla="*/ 34 w 34"/>
                <a:gd name="T3" fmla="*/ 20 h 20"/>
                <a:gd name="T4" fmla="*/ 0 w 34"/>
                <a:gd name="T5" fmla="*/ 0 h 20"/>
                <a:gd name="T6" fmla="*/ 0 60000 65536"/>
                <a:gd name="T7" fmla="*/ 0 60000 65536"/>
                <a:gd name="T8" fmla="*/ 0 60000 65536"/>
                <a:gd name="T9" fmla="*/ 0 w 34"/>
                <a:gd name="T10" fmla="*/ 0 h 20"/>
                <a:gd name="T11" fmla="*/ 34 w 34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20">
                  <a:moveTo>
                    <a:pt x="0" y="0"/>
                  </a:moveTo>
                  <a:lnTo>
                    <a:pt x="34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67" name="Line 1253"/>
            <p:cNvSpPr>
              <a:spLocks noChangeShapeType="1"/>
            </p:cNvSpPr>
            <p:nvPr/>
          </p:nvSpPr>
          <p:spPr bwMode="auto">
            <a:xfrm>
              <a:off x="3855509" y="1907399"/>
              <a:ext cx="53975" cy="317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68" name="Freeform 1254"/>
            <p:cNvSpPr>
              <a:spLocks/>
            </p:cNvSpPr>
            <p:nvPr/>
          </p:nvSpPr>
          <p:spPr bwMode="auto">
            <a:xfrm>
              <a:off x="3842809" y="1935974"/>
              <a:ext cx="57150" cy="28575"/>
            </a:xfrm>
            <a:custGeom>
              <a:avLst/>
              <a:gdLst>
                <a:gd name="T0" fmla="*/ 0 w 36"/>
                <a:gd name="T1" fmla="*/ 0 h 18"/>
                <a:gd name="T2" fmla="*/ 36 w 36"/>
                <a:gd name="T3" fmla="*/ 18 h 18"/>
                <a:gd name="T4" fmla="*/ 0 w 36"/>
                <a:gd name="T5" fmla="*/ 0 h 18"/>
                <a:gd name="T6" fmla="*/ 0 60000 65536"/>
                <a:gd name="T7" fmla="*/ 0 60000 65536"/>
                <a:gd name="T8" fmla="*/ 0 60000 65536"/>
                <a:gd name="T9" fmla="*/ 0 w 36"/>
                <a:gd name="T10" fmla="*/ 0 h 18"/>
                <a:gd name="T11" fmla="*/ 36 w 36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18">
                  <a:moveTo>
                    <a:pt x="0" y="0"/>
                  </a:moveTo>
                  <a:lnTo>
                    <a:pt x="36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69" name="Line 1255"/>
            <p:cNvSpPr>
              <a:spLocks noChangeShapeType="1"/>
            </p:cNvSpPr>
            <p:nvPr/>
          </p:nvSpPr>
          <p:spPr bwMode="auto">
            <a:xfrm>
              <a:off x="3842809" y="1935974"/>
              <a:ext cx="57150" cy="285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70" name="Freeform 1256"/>
            <p:cNvSpPr>
              <a:spLocks/>
            </p:cNvSpPr>
            <p:nvPr/>
          </p:nvSpPr>
          <p:spPr bwMode="auto">
            <a:xfrm>
              <a:off x="3830109" y="1958199"/>
              <a:ext cx="53975" cy="28575"/>
            </a:xfrm>
            <a:custGeom>
              <a:avLst/>
              <a:gdLst>
                <a:gd name="T0" fmla="*/ 0 w 34"/>
                <a:gd name="T1" fmla="*/ 0 h 18"/>
                <a:gd name="T2" fmla="*/ 34 w 34"/>
                <a:gd name="T3" fmla="*/ 18 h 18"/>
                <a:gd name="T4" fmla="*/ 0 w 34"/>
                <a:gd name="T5" fmla="*/ 0 h 18"/>
                <a:gd name="T6" fmla="*/ 0 60000 65536"/>
                <a:gd name="T7" fmla="*/ 0 60000 65536"/>
                <a:gd name="T8" fmla="*/ 0 60000 65536"/>
                <a:gd name="T9" fmla="*/ 0 w 34"/>
                <a:gd name="T10" fmla="*/ 0 h 18"/>
                <a:gd name="T11" fmla="*/ 34 w 34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18">
                  <a:moveTo>
                    <a:pt x="0" y="0"/>
                  </a:moveTo>
                  <a:lnTo>
                    <a:pt x="34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71" name="Line 1257"/>
            <p:cNvSpPr>
              <a:spLocks noChangeShapeType="1"/>
            </p:cNvSpPr>
            <p:nvPr/>
          </p:nvSpPr>
          <p:spPr bwMode="auto">
            <a:xfrm>
              <a:off x="3830109" y="1958199"/>
              <a:ext cx="53975" cy="285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72" name="Freeform 1258"/>
            <p:cNvSpPr>
              <a:spLocks/>
            </p:cNvSpPr>
            <p:nvPr/>
          </p:nvSpPr>
          <p:spPr bwMode="auto">
            <a:xfrm>
              <a:off x="3817409" y="1986774"/>
              <a:ext cx="57150" cy="25400"/>
            </a:xfrm>
            <a:custGeom>
              <a:avLst/>
              <a:gdLst>
                <a:gd name="T0" fmla="*/ 0 w 36"/>
                <a:gd name="T1" fmla="*/ 0 h 16"/>
                <a:gd name="T2" fmla="*/ 36 w 36"/>
                <a:gd name="T3" fmla="*/ 16 h 16"/>
                <a:gd name="T4" fmla="*/ 0 w 36"/>
                <a:gd name="T5" fmla="*/ 0 h 16"/>
                <a:gd name="T6" fmla="*/ 0 60000 65536"/>
                <a:gd name="T7" fmla="*/ 0 60000 65536"/>
                <a:gd name="T8" fmla="*/ 0 60000 65536"/>
                <a:gd name="T9" fmla="*/ 0 w 36"/>
                <a:gd name="T10" fmla="*/ 0 h 16"/>
                <a:gd name="T11" fmla="*/ 36 w 36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16">
                  <a:moveTo>
                    <a:pt x="0" y="0"/>
                  </a:moveTo>
                  <a:lnTo>
                    <a:pt x="3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73" name="Line 1259"/>
            <p:cNvSpPr>
              <a:spLocks noChangeShapeType="1"/>
            </p:cNvSpPr>
            <p:nvPr/>
          </p:nvSpPr>
          <p:spPr bwMode="auto">
            <a:xfrm>
              <a:off x="3817409" y="1986774"/>
              <a:ext cx="57150" cy="254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74" name="Freeform 1260"/>
            <p:cNvSpPr>
              <a:spLocks/>
            </p:cNvSpPr>
            <p:nvPr/>
          </p:nvSpPr>
          <p:spPr bwMode="auto">
            <a:xfrm>
              <a:off x="3785659" y="2002649"/>
              <a:ext cx="79375" cy="31750"/>
            </a:xfrm>
            <a:custGeom>
              <a:avLst/>
              <a:gdLst>
                <a:gd name="T0" fmla="*/ 0 w 50"/>
                <a:gd name="T1" fmla="*/ 0 h 20"/>
                <a:gd name="T2" fmla="*/ 50 w 50"/>
                <a:gd name="T3" fmla="*/ 20 h 20"/>
                <a:gd name="T4" fmla="*/ 0 w 50"/>
                <a:gd name="T5" fmla="*/ 0 h 20"/>
                <a:gd name="T6" fmla="*/ 0 60000 65536"/>
                <a:gd name="T7" fmla="*/ 0 60000 65536"/>
                <a:gd name="T8" fmla="*/ 0 60000 65536"/>
                <a:gd name="T9" fmla="*/ 0 w 50"/>
                <a:gd name="T10" fmla="*/ 0 h 20"/>
                <a:gd name="T11" fmla="*/ 50 w 50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" h="20">
                  <a:moveTo>
                    <a:pt x="0" y="0"/>
                  </a:moveTo>
                  <a:lnTo>
                    <a:pt x="5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75" name="Line 1261"/>
            <p:cNvSpPr>
              <a:spLocks noChangeShapeType="1"/>
            </p:cNvSpPr>
            <p:nvPr/>
          </p:nvSpPr>
          <p:spPr bwMode="auto">
            <a:xfrm>
              <a:off x="3785659" y="2002649"/>
              <a:ext cx="79375" cy="317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76" name="Freeform 1262"/>
            <p:cNvSpPr>
              <a:spLocks/>
            </p:cNvSpPr>
            <p:nvPr/>
          </p:nvSpPr>
          <p:spPr bwMode="auto">
            <a:xfrm>
              <a:off x="3741209" y="2148699"/>
              <a:ext cx="82550" cy="19050"/>
            </a:xfrm>
            <a:custGeom>
              <a:avLst/>
              <a:gdLst>
                <a:gd name="T0" fmla="*/ 0 w 52"/>
                <a:gd name="T1" fmla="*/ 0 h 12"/>
                <a:gd name="T2" fmla="*/ 52 w 52"/>
                <a:gd name="T3" fmla="*/ 12 h 12"/>
                <a:gd name="T4" fmla="*/ 0 w 52"/>
                <a:gd name="T5" fmla="*/ 0 h 12"/>
                <a:gd name="T6" fmla="*/ 0 60000 65536"/>
                <a:gd name="T7" fmla="*/ 0 60000 65536"/>
                <a:gd name="T8" fmla="*/ 0 60000 65536"/>
                <a:gd name="T9" fmla="*/ 0 w 52"/>
                <a:gd name="T10" fmla="*/ 0 h 12"/>
                <a:gd name="T11" fmla="*/ 52 w 52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" h="12">
                  <a:moveTo>
                    <a:pt x="0" y="0"/>
                  </a:moveTo>
                  <a:lnTo>
                    <a:pt x="5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77" name="Line 1263"/>
            <p:cNvSpPr>
              <a:spLocks noChangeShapeType="1"/>
            </p:cNvSpPr>
            <p:nvPr/>
          </p:nvSpPr>
          <p:spPr bwMode="auto">
            <a:xfrm>
              <a:off x="3741209" y="2148699"/>
              <a:ext cx="82550" cy="190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78" name="Freeform 1264"/>
            <p:cNvSpPr>
              <a:spLocks/>
            </p:cNvSpPr>
            <p:nvPr/>
          </p:nvSpPr>
          <p:spPr bwMode="auto">
            <a:xfrm>
              <a:off x="3792009" y="2043924"/>
              <a:ext cx="60325" cy="19050"/>
            </a:xfrm>
            <a:custGeom>
              <a:avLst/>
              <a:gdLst>
                <a:gd name="T0" fmla="*/ 0 w 38"/>
                <a:gd name="T1" fmla="*/ 0 h 12"/>
                <a:gd name="T2" fmla="*/ 38 w 38"/>
                <a:gd name="T3" fmla="*/ 12 h 12"/>
                <a:gd name="T4" fmla="*/ 0 w 38"/>
                <a:gd name="T5" fmla="*/ 0 h 12"/>
                <a:gd name="T6" fmla="*/ 0 60000 65536"/>
                <a:gd name="T7" fmla="*/ 0 60000 65536"/>
                <a:gd name="T8" fmla="*/ 0 60000 65536"/>
                <a:gd name="T9" fmla="*/ 0 w 38"/>
                <a:gd name="T10" fmla="*/ 0 h 12"/>
                <a:gd name="T11" fmla="*/ 38 w 38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2">
                  <a:moveTo>
                    <a:pt x="0" y="0"/>
                  </a:moveTo>
                  <a:lnTo>
                    <a:pt x="38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79" name="Line 1265"/>
            <p:cNvSpPr>
              <a:spLocks noChangeShapeType="1"/>
            </p:cNvSpPr>
            <p:nvPr/>
          </p:nvSpPr>
          <p:spPr bwMode="auto">
            <a:xfrm>
              <a:off x="3792009" y="2043924"/>
              <a:ext cx="60325" cy="190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80" name="Freeform 1266"/>
            <p:cNvSpPr>
              <a:spLocks/>
            </p:cNvSpPr>
            <p:nvPr/>
          </p:nvSpPr>
          <p:spPr bwMode="auto">
            <a:xfrm>
              <a:off x="3785659" y="2069324"/>
              <a:ext cx="57150" cy="19050"/>
            </a:xfrm>
            <a:custGeom>
              <a:avLst/>
              <a:gdLst>
                <a:gd name="T0" fmla="*/ 0 w 36"/>
                <a:gd name="T1" fmla="*/ 0 h 12"/>
                <a:gd name="T2" fmla="*/ 36 w 36"/>
                <a:gd name="T3" fmla="*/ 12 h 12"/>
                <a:gd name="T4" fmla="*/ 0 w 36"/>
                <a:gd name="T5" fmla="*/ 0 h 12"/>
                <a:gd name="T6" fmla="*/ 0 60000 65536"/>
                <a:gd name="T7" fmla="*/ 0 60000 65536"/>
                <a:gd name="T8" fmla="*/ 0 60000 65536"/>
                <a:gd name="T9" fmla="*/ 0 w 36"/>
                <a:gd name="T10" fmla="*/ 0 h 12"/>
                <a:gd name="T11" fmla="*/ 36 w 36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12">
                  <a:moveTo>
                    <a:pt x="0" y="0"/>
                  </a:moveTo>
                  <a:lnTo>
                    <a:pt x="36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81" name="Line 1267"/>
            <p:cNvSpPr>
              <a:spLocks noChangeShapeType="1"/>
            </p:cNvSpPr>
            <p:nvPr/>
          </p:nvSpPr>
          <p:spPr bwMode="auto">
            <a:xfrm>
              <a:off x="3785659" y="2069324"/>
              <a:ext cx="57150" cy="190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82" name="Freeform 1268"/>
            <p:cNvSpPr>
              <a:spLocks/>
            </p:cNvSpPr>
            <p:nvPr/>
          </p:nvSpPr>
          <p:spPr bwMode="auto">
            <a:xfrm>
              <a:off x="3776134" y="2094724"/>
              <a:ext cx="60325" cy="19050"/>
            </a:xfrm>
            <a:custGeom>
              <a:avLst/>
              <a:gdLst>
                <a:gd name="T0" fmla="*/ 0 w 38"/>
                <a:gd name="T1" fmla="*/ 0 h 12"/>
                <a:gd name="T2" fmla="*/ 38 w 38"/>
                <a:gd name="T3" fmla="*/ 12 h 12"/>
                <a:gd name="T4" fmla="*/ 0 w 38"/>
                <a:gd name="T5" fmla="*/ 0 h 12"/>
                <a:gd name="T6" fmla="*/ 0 60000 65536"/>
                <a:gd name="T7" fmla="*/ 0 60000 65536"/>
                <a:gd name="T8" fmla="*/ 0 60000 65536"/>
                <a:gd name="T9" fmla="*/ 0 w 38"/>
                <a:gd name="T10" fmla="*/ 0 h 12"/>
                <a:gd name="T11" fmla="*/ 38 w 38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2">
                  <a:moveTo>
                    <a:pt x="0" y="0"/>
                  </a:moveTo>
                  <a:lnTo>
                    <a:pt x="38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83" name="Line 1269"/>
            <p:cNvSpPr>
              <a:spLocks noChangeShapeType="1"/>
            </p:cNvSpPr>
            <p:nvPr/>
          </p:nvSpPr>
          <p:spPr bwMode="auto">
            <a:xfrm>
              <a:off x="3776134" y="2094724"/>
              <a:ext cx="60325" cy="190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84" name="Freeform 1270"/>
            <p:cNvSpPr>
              <a:spLocks/>
            </p:cNvSpPr>
            <p:nvPr/>
          </p:nvSpPr>
          <p:spPr bwMode="auto">
            <a:xfrm>
              <a:off x="3769784" y="2123299"/>
              <a:ext cx="60325" cy="19050"/>
            </a:xfrm>
            <a:custGeom>
              <a:avLst/>
              <a:gdLst>
                <a:gd name="T0" fmla="*/ 0 w 38"/>
                <a:gd name="T1" fmla="*/ 0 h 12"/>
                <a:gd name="T2" fmla="*/ 38 w 38"/>
                <a:gd name="T3" fmla="*/ 12 h 12"/>
                <a:gd name="T4" fmla="*/ 0 w 38"/>
                <a:gd name="T5" fmla="*/ 0 h 12"/>
                <a:gd name="T6" fmla="*/ 0 60000 65536"/>
                <a:gd name="T7" fmla="*/ 0 60000 65536"/>
                <a:gd name="T8" fmla="*/ 0 60000 65536"/>
                <a:gd name="T9" fmla="*/ 0 w 38"/>
                <a:gd name="T10" fmla="*/ 0 h 12"/>
                <a:gd name="T11" fmla="*/ 38 w 38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2">
                  <a:moveTo>
                    <a:pt x="0" y="0"/>
                  </a:moveTo>
                  <a:lnTo>
                    <a:pt x="38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85" name="Line 1271"/>
            <p:cNvSpPr>
              <a:spLocks noChangeShapeType="1"/>
            </p:cNvSpPr>
            <p:nvPr/>
          </p:nvSpPr>
          <p:spPr bwMode="auto">
            <a:xfrm>
              <a:off x="3769784" y="2123299"/>
              <a:ext cx="60325" cy="190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86" name="Freeform 1272"/>
            <p:cNvSpPr>
              <a:spLocks/>
            </p:cNvSpPr>
            <p:nvPr/>
          </p:nvSpPr>
          <p:spPr bwMode="auto">
            <a:xfrm>
              <a:off x="3757084" y="2183624"/>
              <a:ext cx="60325" cy="9525"/>
            </a:xfrm>
            <a:custGeom>
              <a:avLst/>
              <a:gdLst>
                <a:gd name="T0" fmla="*/ 0 w 38"/>
                <a:gd name="T1" fmla="*/ 0 h 6"/>
                <a:gd name="T2" fmla="*/ 38 w 38"/>
                <a:gd name="T3" fmla="*/ 6 h 6"/>
                <a:gd name="T4" fmla="*/ 0 w 38"/>
                <a:gd name="T5" fmla="*/ 0 h 6"/>
                <a:gd name="T6" fmla="*/ 0 60000 65536"/>
                <a:gd name="T7" fmla="*/ 0 60000 65536"/>
                <a:gd name="T8" fmla="*/ 0 60000 65536"/>
                <a:gd name="T9" fmla="*/ 0 w 38"/>
                <a:gd name="T10" fmla="*/ 0 h 6"/>
                <a:gd name="T11" fmla="*/ 38 w 38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6">
                  <a:moveTo>
                    <a:pt x="0" y="0"/>
                  </a:moveTo>
                  <a:lnTo>
                    <a:pt x="38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87" name="Line 1273"/>
            <p:cNvSpPr>
              <a:spLocks noChangeShapeType="1"/>
            </p:cNvSpPr>
            <p:nvPr/>
          </p:nvSpPr>
          <p:spPr bwMode="auto">
            <a:xfrm>
              <a:off x="3757084" y="2183624"/>
              <a:ext cx="60325" cy="95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88" name="Freeform 1274"/>
            <p:cNvSpPr>
              <a:spLocks/>
            </p:cNvSpPr>
            <p:nvPr/>
          </p:nvSpPr>
          <p:spPr bwMode="auto">
            <a:xfrm>
              <a:off x="3753909" y="2212199"/>
              <a:ext cx="60325" cy="6350"/>
            </a:xfrm>
            <a:custGeom>
              <a:avLst/>
              <a:gdLst>
                <a:gd name="T0" fmla="*/ 0 w 38"/>
                <a:gd name="T1" fmla="*/ 0 h 4"/>
                <a:gd name="T2" fmla="*/ 38 w 38"/>
                <a:gd name="T3" fmla="*/ 4 h 4"/>
                <a:gd name="T4" fmla="*/ 0 w 38"/>
                <a:gd name="T5" fmla="*/ 0 h 4"/>
                <a:gd name="T6" fmla="*/ 0 60000 65536"/>
                <a:gd name="T7" fmla="*/ 0 60000 65536"/>
                <a:gd name="T8" fmla="*/ 0 60000 65536"/>
                <a:gd name="T9" fmla="*/ 0 w 38"/>
                <a:gd name="T10" fmla="*/ 0 h 4"/>
                <a:gd name="T11" fmla="*/ 38 w 38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4">
                  <a:moveTo>
                    <a:pt x="0" y="0"/>
                  </a:moveTo>
                  <a:lnTo>
                    <a:pt x="3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89" name="Line 1275"/>
            <p:cNvSpPr>
              <a:spLocks noChangeShapeType="1"/>
            </p:cNvSpPr>
            <p:nvPr/>
          </p:nvSpPr>
          <p:spPr bwMode="auto">
            <a:xfrm>
              <a:off x="3753909" y="2212199"/>
              <a:ext cx="60325" cy="63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90" name="Freeform 1276"/>
            <p:cNvSpPr>
              <a:spLocks/>
            </p:cNvSpPr>
            <p:nvPr/>
          </p:nvSpPr>
          <p:spPr bwMode="auto">
            <a:xfrm>
              <a:off x="3750734" y="2240774"/>
              <a:ext cx="60325" cy="3175"/>
            </a:xfrm>
            <a:custGeom>
              <a:avLst/>
              <a:gdLst>
                <a:gd name="T0" fmla="*/ 0 w 38"/>
                <a:gd name="T1" fmla="*/ 0 h 2"/>
                <a:gd name="T2" fmla="*/ 38 w 38"/>
                <a:gd name="T3" fmla="*/ 2 h 2"/>
                <a:gd name="T4" fmla="*/ 0 w 38"/>
                <a:gd name="T5" fmla="*/ 0 h 2"/>
                <a:gd name="T6" fmla="*/ 0 60000 65536"/>
                <a:gd name="T7" fmla="*/ 0 60000 65536"/>
                <a:gd name="T8" fmla="*/ 0 60000 65536"/>
                <a:gd name="T9" fmla="*/ 0 w 38"/>
                <a:gd name="T10" fmla="*/ 0 h 2"/>
                <a:gd name="T11" fmla="*/ 38 w 38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2">
                  <a:moveTo>
                    <a:pt x="0" y="0"/>
                  </a:moveTo>
                  <a:lnTo>
                    <a:pt x="38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91" name="Line 1277"/>
            <p:cNvSpPr>
              <a:spLocks noChangeShapeType="1"/>
            </p:cNvSpPr>
            <p:nvPr/>
          </p:nvSpPr>
          <p:spPr bwMode="auto">
            <a:xfrm>
              <a:off x="3750734" y="2240774"/>
              <a:ext cx="60325" cy="31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92" name="Freeform 1278"/>
            <p:cNvSpPr>
              <a:spLocks/>
            </p:cNvSpPr>
            <p:nvPr/>
          </p:nvSpPr>
          <p:spPr bwMode="auto">
            <a:xfrm>
              <a:off x="3744384" y="2269349"/>
              <a:ext cx="63500" cy="3175"/>
            </a:xfrm>
            <a:custGeom>
              <a:avLst/>
              <a:gdLst>
                <a:gd name="T0" fmla="*/ 0 w 40"/>
                <a:gd name="T1" fmla="*/ 0 h 2"/>
                <a:gd name="T2" fmla="*/ 40 w 40"/>
                <a:gd name="T3" fmla="*/ 2 h 2"/>
                <a:gd name="T4" fmla="*/ 0 w 40"/>
                <a:gd name="T5" fmla="*/ 0 h 2"/>
                <a:gd name="T6" fmla="*/ 0 60000 65536"/>
                <a:gd name="T7" fmla="*/ 0 60000 65536"/>
                <a:gd name="T8" fmla="*/ 0 60000 65536"/>
                <a:gd name="T9" fmla="*/ 0 w 40"/>
                <a:gd name="T10" fmla="*/ 0 h 2"/>
                <a:gd name="T11" fmla="*/ 40 w 40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2">
                  <a:moveTo>
                    <a:pt x="0" y="0"/>
                  </a:moveTo>
                  <a:lnTo>
                    <a:pt x="4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93" name="Line 1279"/>
            <p:cNvSpPr>
              <a:spLocks noChangeShapeType="1"/>
            </p:cNvSpPr>
            <p:nvPr/>
          </p:nvSpPr>
          <p:spPr bwMode="auto">
            <a:xfrm>
              <a:off x="3744384" y="2269349"/>
              <a:ext cx="63500" cy="31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94" name="Freeform 1280"/>
            <p:cNvSpPr>
              <a:spLocks/>
            </p:cNvSpPr>
            <p:nvPr/>
          </p:nvSpPr>
          <p:spPr bwMode="auto">
            <a:xfrm>
              <a:off x="4030134" y="2888474"/>
              <a:ext cx="66675" cy="82550"/>
            </a:xfrm>
            <a:custGeom>
              <a:avLst/>
              <a:gdLst>
                <a:gd name="T0" fmla="*/ 0 w 42"/>
                <a:gd name="T1" fmla="*/ 52 h 52"/>
                <a:gd name="T2" fmla="*/ 42 w 42"/>
                <a:gd name="T3" fmla="*/ 0 h 52"/>
                <a:gd name="T4" fmla="*/ 0 w 42"/>
                <a:gd name="T5" fmla="*/ 52 h 52"/>
                <a:gd name="T6" fmla="*/ 0 60000 65536"/>
                <a:gd name="T7" fmla="*/ 0 60000 65536"/>
                <a:gd name="T8" fmla="*/ 0 60000 65536"/>
                <a:gd name="T9" fmla="*/ 0 w 42"/>
                <a:gd name="T10" fmla="*/ 0 h 52"/>
                <a:gd name="T11" fmla="*/ 42 w 42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52">
                  <a:moveTo>
                    <a:pt x="0" y="52"/>
                  </a:moveTo>
                  <a:lnTo>
                    <a:pt x="42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95" name="Line 1281"/>
            <p:cNvSpPr>
              <a:spLocks noChangeShapeType="1"/>
            </p:cNvSpPr>
            <p:nvPr/>
          </p:nvSpPr>
          <p:spPr bwMode="auto">
            <a:xfrm flipV="1">
              <a:off x="4030134" y="2888474"/>
              <a:ext cx="66675" cy="825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96" name="Freeform 1282"/>
            <p:cNvSpPr>
              <a:spLocks/>
            </p:cNvSpPr>
            <p:nvPr/>
          </p:nvSpPr>
          <p:spPr bwMode="auto">
            <a:xfrm>
              <a:off x="4080934" y="2904349"/>
              <a:ext cx="38100" cy="53975"/>
            </a:xfrm>
            <a:custGeom>
              <a:avLst/>
              <a:gdLst>
                <a:gd name="T0" fmla="*/ 0 w 24"/>
                <a:gd name="T1" fmla="*/ 34 h 34"/>
                <a:gd name="T2" fmla="*/ 24 w 24"/>
                <a:gd name="T3" fmla="*/ 0 h 34"/>
                <a:gd name="T4" fmla="*/ 0 w 24"/>
                <a:gd name="T5" fmla="*/ 34 h 34"/>
                <a:gd name="T6" fmla="*/ 0 60000 65536"/>
                <a:gd name="T7" fmla="*/ 0 60000 65536"/>
                <a:gd name="T8" fmla="*/ 0 60000 65536"/>
                <a:gd name="T9" fmla="*/ 0 w 24"/>
                <a:gd name="T10" fmla="*/ 0 h 34"/>
                <a:gd name="T11" fmla="*/ 24 w 24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34">
                  <a:moveTo>
                    <a:pt x="0" y="34"/>
                  </a:moveTo>
                  <a:lnTo>
                    <a:pt x="24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97" name="Line 1283"/>
            <p:cNvSpPr>
              <a:spLocks noChangeShapeType="1"/>
            </p:cNvSpPr>
            <p:nvPr/>
          </p:nvSpPr>
          <p:spPr bwMode="auto">
            <a:xfrm flipV="1">
              <a:off x="4080934" y="2904349"/>
              <a:ext cx="38100" cy="539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98" name="Freeform 1284"/>
            <p:cNvSpPr>
              <a:spLocks/>
            </p:cNvSpPr>
            <p:nvPr/>
          </p:nvSpPr>
          <p:spPr bwMode="auto">
            <a:xfrm>
              <a:off x="4103159" y="2920224"/>
              <a:ext cx="34925" cy="53975"/>
            </a:xfrm>
            <a:custGeom>
              <a:avLst/>
              <a:gdLst>
                <a:gd name="T0" fmla="*/ 0 w 22"/>
                <a:gd name="T1" fmla="*/ 34 h 34"/>
                <a:gd name="T2" fmla="*/ 22 w 22"/>
                <a:gd name="T3" fmla="*/ 0 h 34"/>
                <a:gd name="T4" fmla="*/ 0 w 22"/>
                <a:gd name="T5" fmla="*/ 34 h 34"/>
                <a:gd name="T6" fmla="*/ 0 60000 65536"/>
                <a:gd name="T7" fmla="*/ 0 60000 65536"/>
                <a:gd name="T8" fmla="*/ 0 60000 65536"/>
                <a:gd name="T9" fmla="*/ 0 w 22"/>
                <a:gd name="T10" fmla="*/ 0 h 34"/>
                <a:gd name="T11" fmla="*/ 22 w 22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34">
                  <a:moveTo>
                    <a:pt x="0" y="34"/>
                  </a:moveTo>
                  <a:lnTo>
                    <a:pt x="22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99" name="Line 1285"/>
            <p:cNvSpPr>
              <a:spLocks noChangeShapeType="1"/>
            </p:cNvSpPr>
            <p:nvPr/>
          </p:nvSpPr>
          <p:spPr bwMode="auto">
            <a:xfrm flipV="1">
              <a:off x="4103159" y="2920224"/>
              <a:ext cx="34925" cy="539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00" name="Freeform 1286"/>
            <p:cNvSpPr>
              <a:spLocks/>
            </p:cNvSpPr>
            <p:nvPr/>
          </p:nvSpPr>
          <p:spPr bwMode="auto">
            <a:xfrm>
              <a:off x="4125384" y="2932924"/>
              <a:ext cx="34925" cy="57150"/>
            </a:xfrm>
            <a:custGeom>
              <a:avLst/>
              <a:gdLst>
                <a:gd name="T0" fmla="*/ 0 w 22"/>
                <a:gd name="T1" fmla="*/ 36 h 36"/>
                <a:gd name="T2" fmla="*/ 22 w 22"/>
                <a:gd name="T3" fmla="*/ 0 h 36"/>
                <a:gd name="T4" fmla="*/ 0 w 22"/>
                <a:gd name="T5" fmla="*/ 36 h 36"/>
                <a:gd name="T6" fmla="*/ 0 60000 65536"/>
                <a:gd name="T7" fmla="*/ 0 60000 65536"/>
                <a:gd name="T8" fmla="*/ 0 60000 65536"/>
                <a:gd name="T9" fmla="*/ 0 w 22"/>
                <a:gd name="T10" fmla="*/ 0 h 36"/>
                <a:gd name="T11" fmla="*/ 22 w 22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36">
                  <a:moveTo>
                    <a:pt x="0" y="36"/>
                  </a:moveTo>
                  <a:lnTo>
                    <a:pt x="22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01" name="Line 1287"/>
            <p:cNvSpPr>
              <a:spLocks noChangeShapeType="1"/>
            </p:cNvSpPr>
            <p:nvPr/>
          </p:nvSpPr>
          <p:spPr bwMode="auto">
            <a:xfrm flipV="1">
              <a:off x="4125384" y="2932924"/>
              <a:ext cx="34925" cy="571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02" name="Freeform 1288"/>
            <p:cNvSpPr>
              <a:spLocks/>
            </p:cNvSpPr>
            <p:nvPr/>
          </p:nvSpPr>
          <p:spPr bwMode="auto">
            <a:xfrm>
              <a:off x="4147609" y="2945624"/>
              <a:ext cx="31750" cy="60325"/>
            </a:xfrm>
            <a:custGeom>
              <a:avLst/>
              <a:gdLst>
                <a:gd name="T0" fmla="*/ 0 w 20"/>
                <a:gd name="T1" fmla="*/ 38 h 38"/>
                <a:gd name="T2" fmla="*/ 20 w 20"/>
                <a:gd name="T3" fmla="*/ 0 h 38"/>
                <a:gd name="T4" fmla="*/ 0 w 20"/>
                <a:gd name="T5" fmla="*/ 38 h 38"/>
                <a:gd name="T6" fmla="*/ 0 60000 65536"/>
                <a:gd name="T7" fmla="*/ 0 60000 65536"/>
                <a:gd name="T8" fmla="*/ 0 60000 65536"/>
                <a:gd name="T9" fmla="*/ 0 w 20"/>
                <a:gd name="T10" fmla="*/ 0 h 38"/>
                <a:gd name="T11" fmla="*/ 20 w 20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38">
                  <a:moveTo>
                    <a:pt x="0" y="38"/>
                  </a:moveTo>
                  <a:lnTo>
                    <a:pt x="20" y="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03" name="Line 1289"/>
            <p:cNvSpPr>
              <a:spLocks noChangeShapeType="1"/>
            </p:cNvSpPr>
            <p:nvPr/>
          </p:nvSpPr>
          <p:spPr bwMode="auto">
            <a:xfrm flipV="1">
              <a:off x="4147609" y="2945624"/>
              <a:ext cx="31750" cy="603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04" name="Freeform 1290"/>
            <p:cNvSpPr>
              <a:spLocks/>
            </p:cNvSpPr>
            <p:nvPr/>
          </p:nvSpPr>
          <p:spPr bwMode="auto">
            <a:xfrm>
              <a:off x="4160309" y="2958324"/>
              <a:ext cx="44450" cy="79375"/>
            </a:xfrm>
            <a:custGeom>
              <a:avLst/>
              <a:gdLst>
                <a:gd name="T0" fmla="*/ 0 w 28"/>
                <a:gd name="T1" fmla="*/ 50 h 50"/>
                <a:gd name="T2" fmla="*/ 28 w 28"/>
                <a:gd name="T3" fmla="*/ 0 h 50"/>
                <a:gd name="T4" fmla="*/ 0 w 28"/>
                <a:gd name="T5" fmla="*/ 50 h 50"/>
                <a:gd name="T6" fmla="*/ 0 60000 65536"/>
                <a:gd name="T7" fmla="*/ 0 60000 65536"/>
                <a:gd name="T8" fmla="*/ 0 60000 65536"/>
                <a:gd name="T9" fmla="*/ 0 w 28"/>
                <a:gd name="T10" fmla="*/ 0 h 50"/>
                <a:gd name="T11" fmla="*/ 28 w 28"/>
                <a:gd name="T12" fmla="*/ 50 h 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50">
                  <a:moveTo>
                    <a:pt x="0" y="50"/>
                  </a:moveTo>
                  <a:lnTo>
                    <a:pt x="28" y="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05" name="Line 1291"/>
            <p:cNvSpPr>
              <a:spLocks noChangeShapeType="1"/>
            </p:cNvSpPr>
            <p:nvPr/>
          </p:nvSpPr>
          <p:spPr bwMode="auto">
            <a:xfrm flipV="1">
              <a:off x="4160309" y="2958324"/>
              <a:ext cx="44450" cy="793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06" name="Freeform 1292"/>
            <p:cNvSpPr>
              <a:spLocks/>
            </p:cNvSpPr>
            <p:nvPr/>
          </p:nvSpPr>
          <p:spPr bwMode="auto">
            <a:xfrm>
              <a:off x="4293659" y="3018649"/>
              <a:ext cx="31750" cy="101600"/>
            </a:xfrm>
            <a:custGeom>
              <a:avLst/>
              <a:gdLst>
                <a:gd name="T0" fmla="*/ 0 w 20"/>
                <a:gd name="T1" fmla="*/ 64 h 64"/>
                <a:gd name="T2" fmla="*/ 20 w 20"/>
                <a:gd name="T3" fmla="*/ 0 h 64"/>
                <a:gd name="T4" fmla="*/ 0 w 20"/>
                <a:gd name="T5" fmla="*/ 64 h 64"/>
                <a:gd name="T6" fmla="*/ 0 60000 65536"/>
                <a:gd name="T7" fmla="*/ 0 60000 65536"/>
                <a:gd name="T8" fmla="*/ 0 60000 65536"/>
                <a:gd name="T9" fmla="*/ 0 w 20"/>
                <a:gd name="T10" fmla="*/ 0 h 64"/>
                <a:gd name="T11" fmla="*/ 20 w 20"/>
                <a:gd name="T12" fmla="*/ 64 h 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64">
                  <a:moveTo>
                    <a:pt x="0" y="64"/>
                  </a:moveTo>
                  <a:lnTo>
                    <a:pt x="20" y="0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07" name="Line 1293"/>
            <p:cNvSpPr>
              <a:spLocks noChangeShapeType="1"/>
            </p:cNvSpPr>
            <p:nvPr/>
          </p:nvSpPr>
          <p:spPr bwMode="auto">
            <a:xfrm flipV="1">
              <a:off x="4293659" y="3018649"/>
              <a:ext cx="31750" cy="1016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08" name="Freeform 1294"/>
            <p:cNvSpPr>
              <a:spLocks/>
            </p:cNvSpPr>
            <p:nvPr/>
          </p:nvSpPr>
          <p:spPr bwMode="auto">
            <a:xfrm>
              <a:off x="4198409" y="2974199"/>
              <a:ext cx="28575" cy="60325"/>
            </a:xfrm>
            <a:custGeom>
              <a:avLst/>
              <a:gdLst>
                <a:gd name="T0" fmla="*/ 0 w 18"/>
                <a:gd name="T1" fmla="*/ 38 h 38"/>
                <a:gd name="T2" fmla="*/ 18 w 18"/>
                <a:gd name="T3" fmla="*/ 0 h 38"/>
                <a:gd name="T4" fmla="*/ 0 w 18"/>
                <a:gd name="T5" fmla="*/ 38 h 38"/>
                <a:gd name="T6" fmla="*/ 0 60000 65536"/>
                <a:gd name="T7" fmla="*/ 0 60000 65536"/>
                <a:gd name="T8" fmla="*/ 0 60000 65536"/>
                <a:gd name="T9" fmla="*/ 0 w 18"/>
                <a:gd name="T10" fmla="*/ 0 h 38"/>
                <a:gd name="T11" fmla="*/ 18 w 18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38">
                  <a:moveTo>
                    <a:pt x="0" y="38"/>
                  </a:moveTo>
                  <a:lnTo>
                    <a:pt x="18" y="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09" name="Line 1295"/>
            <p:cNvSpPr>
              <a:spLocks noChangeShapeType="1"/>
            </p:cNvSpPr>
            <p:nvPr/>
          </p:nvSpPr>
          <p:spPr bwMode="auto">
            <a:xfrm flipV="1">
              <a:off x="4198409" y="2974199"/>
              <a:ext cx="28575" cy="603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10" name="Freeform 1296"/>
            <p:cNvSpPr>
              <a:spLocks/>
            </p:cNvSpPr>
            <p:nvPr/>
          </p:nvSpPr>
          <p:spPr bwMode="auto">
            <a:xfrm>
              <a:off x="4220634" y="2986899"/>
              <a:ext cx="28575" cy="60325"/>
            </a:xfrm>
            <a:custGeom>
              <a:avLst/>
              <a:gdLst>
                <a:gd name="T0" fmla="*/ 0 w 18"/>
                <a:gd name="T1" fmla="*/ 38 h 38"/>
                <a:gd name="T2" fmla="*/ 18 w 18"/>
                <a:gd name="T3" fmla="*/ 0 h 38"/>
                <a:gd name="T4" fmla="*/ 0 w 18"/>
                <a:gd name="T5" fmla="*/ 38 h 38"/>
                <a:gd name="T6" fmla="*/ 0 60000 65536"/>
                <a:gd name="T7" fmla="*/ 0 60000 65536"/>
                <a:gd name="T8" fmla="*/ 0 60000 65536"/>
                <a:gd name="T9" fmla="*/ 0 w 18"/>
                <a:gd name="T10" fmla="*/ 0 h 38"/>
                <a:gd name="T11" fmla="*/ 18 w 18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38">
                  <a:moveTo>
                    <a:pt x="0" y="38"/>
                  </a:moveTo>
                  <a:lnTo>
                    <a:pt x="18" y="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11" name="Line 1297"/>
            <p:cNvSpPr>
              <a:spLocks noChangeShapeType="1"/>
            </p:cNvSpPr>
            <p:nvPr/>
          </p:nvSpPr>
          <p:spPr bwMode="auto">
            <a:xfrm flipV="1">
              <a:off x="4220634" y="2986899"/>
              <a:ext cx="28575" cy="603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12" name="Freeform 1298"/>
            <p:cNvSpPr>
              <a:spLocks/>
            </p:cNvSpPr>
            <p:nvPr/>
          </p:nvSpPr>
          <p:spPr bwMode="auto">
            <a:xfrm>
              <a:off x="4246034" y="2996424"/>
              <a:ext cx="28575" cy="60325"/>
            </a:xfrm>
            <a:custGeom>
              <a:avLst/>
              <a:gdLst>
                <a:gd name="T0" fmla="*/ 0 w 18"/>
                <a:gd name="T1" fmla="*/ 38 h 38"/>
                <a:gd name="T2" fmla="*/ 18 w 18"/>
                <a:gd name="T3" fmla="*/ 0 h 38"/>
                <a:gd name="T4" fmla="*/ 0 w 18"/>
                <a:gd name="T5" fmla="*/ 38 h 38"/>
                <a:gd name="T6" fmla="*/ 0 60000 65536"/>
                <a:gd name="T7" fmla="*/ 0 60000 65536"/>
                <a:gd name="T8" fmla="*/ 0 60000 65536"/>
                <a:gd name="T9" fmla="*/ 0 w 18"/>
                <a:gd name="T10" fmla="*/ 0 h 38"/>
                <a:gd name="T11" fmla="*/ 18 w 18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38">
                  <a:moveTo>
                    <a:pt x="0" y="38"/>
                  </a:moveTo>
                  <a:lnTo>
                    <a:pt x="18" y="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13" name="Line 1299"/>
            <p:cNvSpPr>
              <a:spLocks noChangeShapeType="1"/>
            </p:cNvSpPr>
            <p:nvPr/>
          </p:nvSpPr>
          <p:spPr bwMode="auto">
            <a:xfrm flipV="1">
              <a:off x="4246034" y="2996424"/>
              <a:ext cx="28575" cy="603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14" name="Freeform 1300"/>
            <p:cNvSpPr>
              <a:spLocks/>
            </p:cNvSpPr>
            <p:nvPr/>
          </p:nvSpPr>
          <p:spPr bwMode="auto">
            <a:xfrm>
              <a:off x="4271434" y="3005949"/>
              <a:ext cx="22225" cy="63500"/>
            </a:xfrm>
            <a:custGeom>
              <a:avLst/>
              <a:gdLst>
                <a:gd name="T0" fmla="*/ 0 w 14"/>
                <a:gd name="T1" fmla="*/ 40 h 40"/>
                <a:gd name="T2" fmla="*/ 14 w 14"/>
                <a:gd name="T3" fmla="*/ 0 h 40"/>
                <a:gd name="T4" fmla="*/ 0 w 14"/>
                <a:gd name="T5" fmla="*/ 40 h 40"/>
                <a:gd name="T6" fmla="*/ 0 60000 65536"/>
                <a:gd name="T7" fmla="*/ 0 60000 65536"/>
                <a:gd name="T8" fmla="*/ 0 60000 65536"/>
                <a:gd name="T9" fmla="*/ 0 w 14"/>
                <a:gd name="T10" fmla="*/ 0 h 40"/>
                <a:gd name="T11" fmla="*/ 14 w 14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40">
                  <a:moveTo>
                    <a:pt x="0" y="40"/>
                  </a:moveTo>
                  <a:lnTo>
                    <a:pt x="14" y="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15" name="Line 1301"/>
            <p:cNvSpPr>
              <a:spLocks noChangeShapeType="1"/>
            </p:cNvSpPr>
            <p:nvPr/>
          </p:nvSpPr>
          <p:spPr bwMode="auto">
            <a:xfrm flipV="1">
              <a:off x="4271434" y="3005949"/>
              <a:ext cx="22225" cy="635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16" name="Freeform 1302"/>
            <p:cNvSpPr>
              <a:spLocks/>
            </p:cNvSpPr>
            <p:nvPr/>
          </p:nvSpPr>
          <p:spPr bwMode="auto">
            <a:xfrm>
              <a:off x="4331759" y="3028174"/>
              <a:ext cx="19050" cy="63500"/>
            </a:xfrm>
            <a:custGeom>
              <a:avLst/>
              <a:gdLst>
                <a:gd name="T0" fmla="*/ 0 w 12"/>
                <a:gd name="T1" fmla="*/ 40 h 40"/>
                <a:gd name="T2" fmla="*/ 12 w 12"/>
                <a:gd name="T3" fmla="*/ 0 h 40"/>
                <a:gd name="T4" fmla="*/ 0 w 12"/>
                <a:gd name="T5" fmla="*/ 40 h 40"/>
                <a:gd name="T6" fmla="*/ 0 60000 65536"/>
                <a:gd name="T7" fmla="*/ 0 60000 65536"/>
                <a:gd name="T8" fmla="*/ 0 60000 65536"/>
                <a:gd name="T9" fmla="*/ 0 w 12"/>
                <a:gd name="T10" fmla="*/ 0 h 40"/>
                <a:gd name="T11" fmla="*/ 12 w 12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" h="40">
                  <a:moveTo>
                    <a:pt x="0" y="40"/>
                  </a:moveTo>
                  <a:lnTo>
                    <a:pt x="12" y="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17" name="Line 1303"/>
            <p:cNvSpPr>
              <a:spLocks noChangeShapeType="1"/>
            </p:cNvSpPr>
            <p:nvPr/>
          </p:nvSpPr>
          <p:spPr bwMode="auto">
            <a:xfrm flipV="1">
              <a:off x="4331759" y="3028174"/>
              <a:ext cx="19050" cy="635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18" name="Freeform 1304"/>
            <p:cNvSpPr>
              <a:spLocks/>
            </p:cNvSpPr>
            <p:nvPr/>
          </p:nvSpPr>
          <p:spPr bwMode="auto">
            <a:xfrm>
              <a:off x="4360334" y="3034524"/>
              <a:ext cx="15875" cy="63500"/>
            </a:xfrm>
            <a:custGeom>
              <a:avLst/>
              <a:gdLst>
                <a:gd name="T0" fmla="*/ 0 w 10"/>
                <a:gd name="T1" fmla="*/ 40 h 40"/>
                <a:gd name="T2" fmla="*/ 10 w 10"/>
                <a:gd name="T3" fmla="*/ 0 h 40"/>
                <a:gd name="T4" fmla="*/ 0 w 10"/>
                <a:gd name="T5" fmla="*/ 40 h 40"/>
                <a:gd name="T6" fmla="*/ 0 60000 65536"/>
                <a:gd name="T7" fmla="*/ 0 60000 65536"/>
                <a:gd name="T8" fmla="*/ 0 60000 65536"/>
                <a:gd name="T9" fmla="*/ 0 w 10"/>
                <a:gd name="T10" fmla="*/ 0 h 40"/>
                <a:gd name="T11" fmla="*/ 10 w 10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40">
                  <a:moveTo>
                    <a:pt x="0" y="40"/>
                  </a:moveTo>
                  <a:lnTo>
                    <a:pt x="10" y="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19" name="Line 1305"/>
            <p:cNvSpPr>
              <a:spLocks noChangeShapeType="1"/>
            </p:cNvSpPr>
            <p:nvPr/>
          </p:nvSpPr>
          <p:spPr bwMode="auto">
            <a:xfrm flipV="1">
              <a:off x="4360334" y="3034524"/>
              <a:ext cx="15875" cy="635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20" name="Freeform 1306"/>
            <p:cNvSpPr>
              <a:spLocks/>
            </p:cNvSpPr>
            <p:nvPr/>
          </p:nvSpPr>
          <p:spPr bwMode="auto">
            <a:xfrm>
              <a:off x="4385734" y="3040874"/>
              <a:ext cx="15875" cy="63500"/>
            </a:xfrm>
            <a:custGeom>
              <a:avLst/>
              <a:gdLst>
                <a:gd name="T0" fmla="*/ 0 w 10"/>
                <a:gd name="T1" fmla="*/ 40 h 40"/>
                <a:gd name="T2" fmla="*/ 10 w 10"/>
                <a:gd name="T3" fmla="*/ 0 h 40"/>
                <a:gd name="T4" fmla="*/ 0 w 10"/>
                <a:gd name="T5" fmla="*/ 40 h 40"/>
                <a:gd name="T6" fmla="*/ 0 60000 65536"/>
                <a:gd name="T7" fmla="*/ 0 60000 65536"/>
                <a:gd name="T8" fmla="*/ 0 60000 65536"/>
                <a:gd name="T9" fmla="*/ 0 w 10"/>
                <a:gd name="T10" fmla="*/ 0 h 40"/>
                <a:gd name="T11" fmla="*/ 10 w 10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40">
                  <a:moveTo>
                    <a:pt x="0" y="40"/>
                  </a:moveTo>
                  <a:lnTo>
                    <a:pt x="10" y="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21" name="Line 1307"/>
            <p:cNvSpPr>
              <a:spLocks noChangeShapeType="1"/>
            </p:cNvSpPr>
            <p:nvPr/>
          </p:nvSpPr>
          <p:spPr bwMode="auto">
            <a:xfrm flipV="1">
              <a:off x="4385734" y="3040874"/>
              <a:ext cx="15875" cy="635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22" name="Freeform 1308"/>
            <p:cNvSpPr>
              <a:spLocks/>
            </p:cNvSpPr>
            <p:nvPr/>
          </p:nvSpPr>
          <p:spPr bwMode="auto">
            <a:xfrm>
              <a:off x="4411134" y="3044049"/>
              <a:ext cx="12700" cy="66675"/>
            </a:xfrm>
            <a:custGeom>
              <a:avLst/>
              <a:gdLst>
                <a:gd name="T0" fmla="*/ 0 w 8"/>
                <a:gd name="T1" fmla="*/ 42 h 42"/>
                <a:gd name="T2" fmla="*/ 8 w 8"/>
                <a:gd name="T3" fmla="*/ 0 h 42"/>
                <a:gd name="T4" fmla="*/ 0 w 8"/>
                <a:gd name="T5" fmla="*/ 42 h 42"/>
                <a:gd name="T6" fmla="*/ 0 60000 65536"/>
                <a:gd name="T7" fmla="*/ 0 60000 65536"/>
                <a:gd name="T8" fmla="*/ 0 60000 65536"/>
                <a:gd name="T9" fmla="*/ 0 w 8"/>
                <a:gd name="T10" fmla="*/ 0 h 42"/>
                <a:gd name="T11" fmla="*/ 8 w 8"/>
                <a:gd name="T12" fmla="*/ 42 h 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42">
                  <a:moveTo>
                    <a:pt x="0" y="42"/>
                  </a:moveTo>
                  <a:lnTo>
                    <a:pt x="8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23" name="Line 1309"/>
            <p:cNvSpPr>
              <a:spLocks noChangeShapeType="1"/>
            </p:cNvSpPr>
            <p:nvPr/>
          </p:nvSpPr>
          <p:spPr bwMode="auto">
            <a:xfrm flipV="1">
              <a:off x="4411134" y="3044049"/>
              <a:ext cx="12700" cy="666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24" name="Freeform 1310"/>
            <p:cNvSpPr>
              <a:spLocks/>
            </p:cNvSpPr>
            <p:nvPr/>
          </p:nvSpPr>
          <p:spPr bwMode="auto">
            <a:xfrm>
              <a:off x="4436534" y="3050399"/>
              <a:ext cx="12700" cy="88900"/>
            </a:xfrm>
            <a:custGeom>
              <a:avLst/>
              <a:gdLst>
                <a:gd name="T0" fmla="*/ 0 w 8"/>
                <a:gd name="T1" fmla="*/ 56 h 56"/>
                <a:gd name="T2" fmla="*/ 8 w 8"/>
                <a:gd name="T3" fmla="*/ 0 h 56"/>
                <a:gd name="T4" fmla="*/ 0 w 8"/>
                <a:gd name="T5" fmla="*/ 56 h 56"/>
                <a:gd name="T6" fmla="*/ 0 60000 65536"/>
                <a:gd name="T7" fmla="*/ 0 60000 65536"/>
                <a:gd name="T8" fmla="*/ 0 60000 65536"/>
                <a:gd name="T9" fmla="*/ 0 w 8"/>
                <a:gd name="T10" fmla="*/ 0 h 56"/>
                <a:gd name="T11" fmla="*/ 8 w 8"/>
                <a:gd name="T12" fmla="*/ 56 h 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56">
                  <a:moveTo>
                    <a:pt x="0" y="56"/>
                  </a:moveTo>
                  <a:lnTo>
                    <a:pt x="8" y="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25" name="Line 1311"/>
            <p:cNvSpPr>
              <a:spLocks noChangeShapeType="1"/>
            </p:cNvSpPr>
            <p:nvPr/>
          </p:nvSpPr>
          <p:spPr bwMode="auto">
            <a:xfrm flipV="1">
              <a:off x="4436534" y="3050399"/>
              <a:ext cx="12700" cy="889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26" name="Freeform 1312"/>
            <p:cNvSpPr>
              <a:spLocks/>
            </p:cNvSpPr>
            <p:nvPr/>
          </p:nvSpPr>
          <p:spPr bwMode="auto">
            <a:xfrm>
              <a:off x="4579409" y="3063099"/>
              <a:ext cx="1588" cy="107950"/>
            </a:xfrm>
            <a:custGeom>
              <a:avLst/>
              <a:gdLst>
                <a:gd name="T0" fmla="*/ 0 w 1588"/>
                <a:gd name="T1" fmla="*/ 68 h 68"/>
                <a:gd name="T2" fmla="*/ 0 w 1588"/>
                <a:gd name="T3" fmla="*/ 0 h 68"/>
                <a:gd name="T4" fmla="*/ 0 w 1588"/>
                <a:gd name="T5" fmla="*/ 68 h 68"/>
                <a:gd name="T6" fmla="*/ 0 60000 65536"/>
                <a:gd name="T7" fmla="*/ 0 60000 65536"/>
                <a:gd name="T8" fmla="*/ 0 60000 65536"/>
                <a:gd name="T9" fmla="*/ 0 w 1588"/>
                <a:gd name="T10" fmla="*/ 0 h 68"/>
                <a:gd name="T11" fmla="*/ 1588 w 1588"/>
                <a:gd name="T12" fmla="*/ 68 h 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68">
                  <a:moveTo>
                    <a:pt x="0" y="68"/>
                  </a:moveTo>
                  <a:lnTo>
                    <a:pt x="0" y="0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27" name="Line 1313"/>
            <p:cNvSpPr>
              <a:spLocks noChangeShapeType="1"/>
            </p:cNvSpPr>
            <p:nvPr/>
          </p:nvSpPr>
          <p:spPr bwMode="auto">
            <a:xfrm flipV="1">
              <a:off x="4579409" y="3063099"/>
              <a:ext cx="1588" cy="1079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28" name="Freeform 1314"/>
            <p:cNvSpPr>
              <a:spLocks/>
            </p:cNvSpPr>
            <p:nvPr/>
          </p:nvSpPr>
          <p:spPr bwMode="auto">
            <a:xfrm>
              <a:off x="4468284" y="3053574"/>
              <a:ext cx="9525" cy="66675"/>
            </a:xfrm>
            <a:custGeom>
              <a:avLst/>
              <a:gdLst>
                <a:gd name="T0" fmla="*/ 0 w 6"/>
                <a:gd name="T1" fmla="*/ 42 h 42"/>
                <a:gd name="T2" fmla="*/ 6 w 6"/>
                <a:gd name="T3" fmla="*/ 0 h 42"/>
                <a:gd name="T4" fmla="*/ 0 w 6"/>
                <a:gd name="T5" fmla="*/ 42 h 42"/>
                <a:gd name="T6" fmla="*/ 0 60000 65536"/>
                <a:gd name="T7" fmla="*/ 0 60000 65536"/>
                <a:gd name="T8" fmla="*/ 0 60000 65536"/>
                <a:gd name="T9" fmla="*/ 0 w 6"/>
                <a:gd name="T10" fmla="*/ 0 h 42"/>
                <a:gd name="T11" fmla="*/ 6 w 6"/>
                <a:gd name="T12" fmla="*/ 42 h 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42">
                  <a:moveTo>
                    <a:pt x="0" y="42"/>
                  </a:moveTo>
                  <a:lnTo>
                    <a:pt x="6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29" name="Line 1315"/>
            <p:cNvSpPr>
              <a:spLocks noChangeShapeType="1"/>
            </p:cNvSpPr>
            <p:nvPr/>
          </p:nvSpPr>
          <p:spPr bwMode="auto">
            <a:xfrm flipV="1">
              <a:off x="4468284" y="3053574"/>
              <a:ext cx="9525" cy="666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30" name="Freeform 1316"/>
            <p:cNvSpPr>
              <a:spLocks/>
            </p:cNvSpPr>
            <p:nvPr/>
          </p:nvSpPr>
          <p:spPr bwMode="auto">
            <a:xfrm>
              <a:off x="4496859" y="3059924"/>
              <a:ext cx="6350" cy="63500"/>
            </a:xfrm>
            <a:custGeom>
              <a:avLst/>
              <a:gdLst>
                <a:gd name="T0" fmla="*/ 0 w 4"/>
                <a:gd name="T1" fmla="*/ 40 h 40"/>
                <a:gd name="T2" fmla="*/ 4 w 4"/>
                <a:gd name="T3" fmla="*/ 0 h 40"/>
                <a:gd name="T4" fmla="*/ 0 w 4"/>
                <a:gd name="T5" fmla="*/ 40 h 40"/>
                <a:gd name="T6" fmla="*/ 0 60000 65536"/>
                <a:gd name="T7" fmla="*/ 0 60000 65536"/>
                <a:gd name="T8" fmla="*/ 0 60000 65536"/>
                <a:gd name="T9" fmla="*/ 0 w 4"/>
                <a:gd name="T10" fmla="*/ 0 h 40"/>
                <a:gd name="T11" fmla="*/ 4 w 4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40">
                  <a:moveTo>
                    <a:pt x="0" y="40"/>
                  </a:moveTo>
                  <a:lnTo>
                    <a:pt x="4" y="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31" name="Line 1317"/>
            <p:cNvSpPr>
              <a:spLocks noChangeShapeType="1"/>
            </p:cNvSpPr>
            <p:nvPr/>
          </p:nvSpPr>
          <p:spPr bwMode="auto">
            <a:xfrm flipV="1">
              <a:off x="4496859" y="3059924"/>
              <a:ext cx="6350" cy="635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32" name="Freeform 1318"/>
            <p:cNvSpPr>
              <a:spLocks/>
            </p:cNvSpPr>
            <p:nvPr/>
          </p:nvSpPr>
          <p:spPr bwMode="auto">
            <a:xfrm>
              <a:off x="4525434" y="3059924"/>
              <a:ext cx="3175" cy="66675"/>
            </a:xfrm>
            <a:custGeom>
              <a:avLst/>
              <a:gdLst>
                <a:gd name="T0" fmla="*/ 0 w 2"/>
                <a:gd name="T1" fmla="*/ 42 h 42"/>
                <a:gd name="T2" fmla="*/ 2 w 2"/>
                <a:gd name="T3" fmla="*/ 0 h 42"/>
                <a:gd name="T4" fmla="*/ 0 w 2"/>
                <a:gd name="T5" fmla="*/ 42 h 42"/>
                <a:gd name="T6" fmla="*/ 0 60000 65536"/>
                <a:gd name="T7" fmla="*/ 0 60000 65536"/>
                <a:gd name="T8" fmla="*/ 0 60000 65536"/>
                <a:gd name="T9" fmla="*/ 0 w 2"/>
                <a:gd name="T10" fmla="*/ 0 h 42"/>
                <a:gd name="T11" fmla="*/ 2 w 2"/>
                <a:gd name="T12" fmla="*/ 42 h 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42">
                  <a:moveTo>
                    <a:pt x="0" y="42"/>
                  </a:moveTo>
                  <a:lnTo>
                    <a:pt x="2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33" name="Line 1319"/>
            <p:cNvSpPr>
              <a:spLocks noChangeShapeType="1"/>
            </p:cNvSpPr>
            <p:nvPr/>
          </p:nvSpPr>
          <p:spPr bwMode="auto">
            <a:xfrm flipV="1">
              <a:off x="4525434" y="3059924"/>
              <a:ext cx="3175" cy="666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34" name="Freeform 1320"/>
            <p:cNvSpPr>
              <a:spLocks/>
            </p:cNvSpPr>
            <p:nvPr/>
          </p:nvSpPr>
          <p:spPr bwMode="auto">
            <a:xfrm>
              <a:off x="4550834" y="3063099"/>
              <a:ext cx="3175" cy="66675"/>
            </a:xfrm>
            <a:custGeom>
              <a:avLst/>
              <a:gdLst>
                <a:gd name="T0" fmla="*/ 0 w 2"/>
                <a:gd name="T1" fmla="*/ 42 h 42"/>
                <a:gd name="T2" fmla="*/ 2 w 2"/>
                <a:gd name="T3" fmla="*/ 0 h 42"/>
                <a:gd name="T4" fmla="*/ 0 w 2"/>
                <a:gd name="T5" fmla="*/ 42 h 42"/>
                <a:gd name="T6" fmla="*/ 0 60000 65536"/>
                <a:gd name="T7" fmla="*/ 0 60000 65536"/>
                <a:gd name="T8" fmla="*/ 0 60000 65536"/>
                <a:gd name="T9" fmla="*/ 0 w 2"/>
                <a:gd name="T10" fmla="*/ 0 h 42"/>
                <a:gd name="T11" fmla="*/ 2 w 2"/>
                <a:gd name="T12" fmla="*/ 42 h 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42">
                  <a:moveTo>
                    <a:pt x="0" y="42"/>
                  </a:moveTo>
                  <a:lnTo>
                    <a:pt x="2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35" name="Line 1321"/>
            <p:cNvSpPr>
              <a:spLocks noChangeShapeType="1"/>
            </p:cNvSpPr>
            <p:nvPr/>
          </p:nvSpPr>
          <p:spPr bwMode="auto">
            <a:xfrm flipV="1">
              <a:off x="4550834" y="3063099"/>
              <a:ext cx="3175" cy="666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36" name="Freeform 1322"/>
            <p:cNvSpPr>
              <a:spLocks/>
            </p:cNvSpPr>
            <p:nvPr/>
          </p:nvSpPr>
          <p:spPr bwMode="auto">
            <a:xfrm>
              <a:off x="4604809" y="3063099"/>
              <a:ext cx="6350" cy="66675"/>
            </a:xfrm>
            <a:custGeom>
              <a:avLst/>
              <a:gdLst>
                <a:gd name="T0" fmla="*/ 4 w 4"/>
                <a:gd name="T1" fmla="*/ 42 h 42"/>
                <a:gd name="T2" fmla="*/ 0 w 4"/>
                <a:gd name="T3" fmla="*/ 0 h 42"/>
                <a:gd name="T4" fmla="*/ 4 w 4"/>
                <a:gd name="T5" fmla="*/ 42 h 42"/>
                <a:gd name="T6" fmla="*/ 0 60000 65536"/>
                <a:gd name="T7" fmla="*/ 0 60000 65536"/>
                <a:gd name="T8" fmla="*/ 0 60000 65536"/>
                <a:gd name="T9" fmla="*/ 0 w 4"/>
                <a:gd name="T10" fmla="*/ 0 h 42"/>
                <a:gd name="T11" fmla="*/ 4 w 4"/>
                <a:gd name="T12" fmla="*/ 42 h 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42">
                  <a:moveTo>
                    <a:pt x="4" y="42"/>
                  </a:moveTo>
                  <a:lnTo>
                    <a:pt x="0" y="0"/>
                  </a:lnTo>
                  <a:lnTo>
                    <a:pt x="4" y="4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37" name="Line 1323"/>
            <p:cNvSpPr>
              <a:spLocks noChangeShapeType="1"/>
            </p:cNvSpPr>
            <p:nvPr/>
          </p:nvSpPr>
          <p:spPr bwMode="auto">
            <a:xfrm flipH="1" flipV="1">
              <a:off x="4604809" y="3063099"/>
              <a:ext cx="6350" cy="666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38" name="Freeform 1324"/>
            <p:cNvSpPr>
              <a:spLocks/>
            </p:cNvSpPr>
            <p:nvPr/>
          </p:nvSpPr>
          <p:spPr bwMode="auto">
            <a:xfrm>
              <a:off x="4630209" y="3063099"/>
              <a:ext cx="9525" cy="63500"/>
            </a:xfrm>
            <a:custGeom>
              <a:avLst/>
              <a:gdLst>
                <a:gd name="T0" fmla="*/ 6 w 6"/>
                <a:gd name="T1" fmla="*/ 40 h 40"/>
                <a:gd name="T2" fmla="*/ 0 w 6"/>
                <a:gd name="T3" fmla="*/ 0 h 40"/>
                <a:gd name="T4" fmla="*/ 6 w 6"/>
                <a:gd name="T5" fmla="*/ 40 h 40"/>
                <a:gd name="T6" fmla="*/ 0 60000 65536"/>
                <a:gd name="T7" fmla="*/ 0 60000 65536"/>
                <a:gd name="T8" fmla="*/ 0 60000 65536"/>
                <a:gd name="T9" fmla="*/ 0 w 6"/>
                <a:gd name="T10" fmla="*/ 0 h 40"/>
                <a:gd name="T11" fmla="*/ 6 w 6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40">
                  <a:moveTo>
                    <a:pt x="6" y="40"/>
                  </a:moveTo>
                  <a:lnTo>
                    <a:pt x="0" y="0"/>
                  </a:lnTo>
                  <a:lnTo>
                    <a:pt x="6" y="4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39" name="Line 1325"/>
            <p:cNvSpPr>
              <a:spLocks noChangeShapeType="1"/>
            </p:cNvSpPr>
            <p:nvPr/>
          </p:nvSpPr>
          <p:spPr bwMode="auto">
            <a:xfrm flipH="1" flipV="1">
              <a:off x="4630209" y="3063099"/>
              <a:ext cx="9525" cy="635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40" name="Freeform 1326"/>
            <p:cNvSpPr>
              <a:spLocks/>
            </p:cNvSpPr>
            <p:nvPr/>
          </p:nvSpPr>
          <p:spPr bwMode="auto">
            <a:xfrm>
              <a:off x="4655609" y="3059924"/>
              <a:ext cx="9525" cy="63500"/>
            </a:xfrm>
            <a:custGeom>
              <a:avLst/>
              <a:gdLst>
                <a:gd name="T0" fmla="*/ 6 w 6"/>
                <a:gd name="T1" fmla="*/ 40 h 40"/>
                <a:gd name="T2" fmla="*/ 0 w 6"/>
                <a:gd name="T3" fmla="*/ 0 h 40"/>
                <a:gd name="T4" fmla="*/ 6 w 6"/>
                <a:gd name="T5" fmla="*/ 40 h 40"/>
                <a:gd name="T6" fmla="*/ 0 60000 65536"/>
                <a:gd name="T7" fmla="*/ 0 60000 65536"/>
                <a:gd name="T8" fmla="*/ 0 60000 65536"/>
                <a:gd name="T9" fmla="*/ 0 w 6"/>
                <a:gd name="T10" fmla="*/ 0 h 40"/>
                <a:gd name="T11" fmla="*/ 6 w 6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40">
                  <a:moveTo>
                    <a:pt x="6" y="40"/>
                  </a:moveTo>
                  <a:lnTo>
                    <a:pt x="0" y="0"/>
                  </a:lnTo>
                  <a:lnTo>
                    <a:pt x="6" y="4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41" name="Line 1327"/>
            <p:cNvSpPr>
              <a:spLocks noChangeShapeType="1"/>
            </p:cNvSpPr>
            <p:nvPr/>
          </p:nvSpPr>
          <p:spPr bwMode="auto">
            <a:xfrm flipH="1" flipV="1">
              <a:off x="4655609" y="3059924"/>
              <a:ext cx="9525" cy="635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42" name="Freeform 1328"/>
            <p:cNvSpPr>
              <a:spLocks/>
            </p:cNvSpPr>
            <p:nvPr/>
          </p:nvSpPr>
          <p:spPr bwMode="auto">
            <a:xfrm>
              <a:off x="4684184" y="3056749"/>
              <a:ext cx="9525" cy="66675"/>
            </a:xfrm>
            <a:custGeom>
              <a:avLst/>
              <a:gdLst>
                <a:gd name="T0" fmla="*/ 6 w 6"/>
                <a:gd name="T1" fmla="*/ 42 h 42"/>
                <a:gd name="T2" fmla="*/ 0 w 6"/>
                <a:gd name="T3" fmla="*/ 0 h 42"/>
                <a:gd name="T4" fmla="*/ 6 w 6"/>
                <a:gd name="T5" fmla="*/ 42 h 42"/>
                <a:gd name="T6" fmla="*/ 0 60000 65536"/>
                <a:gd name="T7" fmla="*/ 0 60000 65536"/>
                <a:gd name="T8" fmla="*/ 0 60000 65536"/>
                <a:gd name="T9" fmla="*/ 0 w 6"/>
                <a:gd name="T10" fmla="*/ 0 h 42"/>
                <a:gd name="T11" fmla="*/ 6 w 6"/>
                <a:gd name="T12" fmla="*/ 42 h 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42">
                  <a:moveTo>
                    <a:pt x="6" y="42"/>
                  </a:moveTo>
                  <a:lnTo>
                    <a:pt x="0" y="0"/>
                  </a:lnTo>
                  <a:lnTo>
                    <a:pt x="6" y="4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43" name="Line 1329"/>
            <p:cNvSpPr>
              <a:spLocks noChangeShapeType="1"/>
            </p:cNvSpPr>
            <p:nvPr/>
          </p:nvSpPr>
          <p:spPr bwMode="auto">
            <a:xfrm flipH="1" flipV="1">
              <a:off x="4684184" y="3056749"/>
              <a:ext cx="9525" cy="666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44" name="Freeform 1330"/>
            <p:cNvSpPr>
              <a:spLocks/>
            </p:cNvSpPr>
            <p:nvPr/>
          </p:nvSpPr>
          <p:spPr bwMode="auto">
            <a:xfrm>
              <a:off x="4715934" y="3050399"/>
              <a:ext cx="15875" cy="88900"/>
            </a:xfrm>
            <a:custGeom>
              <a:avLst/>
              <a:gdLst>
                <a:gd name="T0" fmla="*/ 10 w 10"/>
                <a:gd name="T1" fmla="*/ 56 h 56"/>
                <a:gd name="T2" fmla="*/ 0 w 10"/>
                <a:gd name="T3" fmla="*/ 0 h 56"/>
                <a:gd name="T4" fmla="*/ 10 w 10"/>
                <a:gd name="T5" fmla="*/ 56 h 56"/>
                <a:gd name="T6" fmla="*/ 0 60000 65536"/>
                <a:gd name="T7" fmla="*/ 0 60000 65536"/>
                <a:gd name="T8" fmla="*/ 0 60000 65536"/>
                <a:gd name="T9" fmla="*/ 0 w 10"/>
                <a:gd name="T10" fmla="*/ 0 h 56"/>
                <a:gd name="T11" fmla="*/ 10 w 10"/>
                <a:gd name="T12" fmla="*/ 56 h 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56">
                  <a:moveTo>
                    <a:pt x="10" y="56"/>
                  </a:moveTo>
                  <a:lnTo>
                    <a:pt x="0" y="0"/>
                  </a:lnTo>
                  <a:lnTo>
                    <a:pt x="10" y="5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45" name="Line 1331"/>
            <p:cNvSpPr>
              <a:spLocks noChangeShapeType="1"/>
            </p:cNvSpPr>
            <p:nvPr/>
          </p:nvSpPr>
          <p:spPr bwMode="auto">
            <a:xfrm flipH="1" flipV="1">
              <a:off x="4715934" y="3050399"/>
              <a:ext cx="15875" cy="889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46" name="Freeform 1332"/>
            <p:cNvSpPr>
              <a:spLocks/>
            </p:cNvSpPr>
            <p:nvPr/>
          </p:nvSpPr>
          <p:spPr bwMode="auto">
            <a:xfrm>
              <a:off x="4839759" y="3015474"/>
              <a:ext cx="41275" cy="104775"/>
            </a:xfrm>
            <a:custGeom>
              <a:avLst/>
              <a:gdLst>
                <a:gd name="T0" fmla="*/ 26 w 26"/>
                <a:gd name="T1" fmla="*/ 66 h 66"/>
                <a:gd name="T2" fmla="*/ 0 w 26"/>
                <a:gd name="T3" fmla="*/ 0 h 66"/>
                <a:gd name="T4" fmla="*/ 26 w 26"/>
                <a:gd name="T5" fmla="*/ 66 h 66"/>
                <a:gd name="T6" fmla="*/ 0 60000 65536"/>
                <a:gd name="T7" fmla="*/ 0 60000 65536"/>
                <a:gd name="T8" fmla="*/ 0 60000 65536"/>
                <a:gd name="T9" fmla="*/ 0 w 26"/>
                <a:gd name="T10" fmla="*/ 0 h 66"/>
                <a:gd name="T11" fmla="*/ 26 w 26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66">
                  <a:moveTo>
                    <a:pt x="26" y="66"/>
                  </a:moveTo>
                  <a:lnTo>
                    <a:pt x="0" y="0"/>
                  </a:lnTo>
                  <a:lnTo>
                    <a:pt x="26" y="6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47" name="Line 1333"/>
            <p:cNvSpPr>
              <a:spLocks noChangeShapeType="1"/>
            </p:cNvSpPr>
            <p:nvPr/>
          </p:nvSpPr>
          <p:spPr bwMode="auto">
            <a:xfrm flipH="1" flipV="1">
              <a:off x="4839759" y="3015474"/>
              <a:ext cx="41275" cy="1047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48" name="Freeform 1334"/>
            <p:cNvSpPr>
              <a:spLocks/>
            </p:cNvSpPr>
            <p:nvPr/>
          </p:nvSpPr>
          <p:spPr bwMode="auto">
            <a:xfrm>
              <a:off x="4741334" y="3047224"/>
              <a:ext cx="15875" cy="66675"/>
            </a:xfrm>
            <a:custGeom>
              <a:avLst/>
              <a:gdLst>
                <a:gd name="T0" fmla="*/ 10 w 10"/>
                <a:gd name="T1" fmla="*/ 42 h 42"/>
                <a:gd name="T2" fmla="*/ 0 w 10"/>
                <a:gd name="T3" fmla="*/ 0 h 42"/>
                <a:gd name="T4" fmla="*/ 10 w 10"/>
                <a:gd name="T5" fmla="*/ 42 h 42"/>
                <a:gd name="T6" fmla="*/ 0 60000 65536"/>
                <a:gd name="T7" fmla="*/ 0 60000 65536"/>
                <a:gd name="T8" fmla="*/ 0 60000 65536"/>
                <a:gd name="T9" fmla="*/ 0 w 10"/>
                <a:gd name="T10" fmla="*/ 0 h 42"/>
                <a:gd name="T11" fmla="*/ 10 w 10"/>
                <a:gd name="T12" fmla="*/ 42 h 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42">
                  <a:moveTo>
                    <a:pt x="10" y="42"/>
                  </a:moveTo>
                  <a:lnTo>
                    <a:pt x="0" y="0"/>
                  </a:lnTo>
                  <a:lnTo>
                    <a:pt x="10" y="4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49" name="Line 1335"/>
            <p:cNvSpPr>
              <a:spLocks noChangeShapeType="1"/>
            </p:cNvSpPr>
            <p:nvPr/>
          </p:nvSpPr>
          <p:spPr bwMode="auto">
            <a:xfrm flipH="1" flipV="1">
              <a:off x="4741334" y="3047224"/>
              <a:ext cx="15875" cy="666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50" name="Freeform 1336"/>
            <p:cNvSpPr>
              <a:spLocks/>
            </p:cNvSpPr>
            <p:nvPr/>
          </p:nvSpPr>
          <p:spPr bwMode="auto">
            <a:xfrm>
              <a:off x="4766734" y="3040874"/>
              <a:ext cx="19050" cy="63500"/>
            </a:xfrm>
            <a:custGeom>
              <a:avLst/>
              <a:gdLst>
                <a:gd name="T0" fmla="*/ 12 w 12"/>
                <a:gd name="T1" fmla="*/ 40 h 40"/>
                <a:gd name="T2" fmla="*/ 0 w 12"/>
                <a:gd name="T3" fmla="*/ 0 h 40"/>
                <a:gd name="T4" fmla="*/ 12 w 12"/>
                <a:gd name="T5" fmla="*/ 40 h 40"/>
                <a:gd name="T6" fmla="*/ 0 60000 65536"/>
                <a:gd name="T7" fmla="*/ 0 60000 65536"/>
                <a:gd name="T8" fmla="*/ 0 60000 65536"/>
                <a:gd name="T9" fmla="*/ 0 w 12"/>
                <a:gd name="T10" fmla="*/ 0 h 40"/>
                <a:gd name="T11" fmla="*/ 12 w 12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" h="40">
                  <a:moveTo>
                    <a:pt x="12" y="40"/>
                  </a:moveTo>
                  <a:lnTo>
                    <a:pt x="0" y="0"/>
                  </a:lnTo>
                  <a:lnTo>
                    <a:pt x="12" y="4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51" name="Line 1337"/>
            <p:cNvSpPr>
              <a:spLocks noChangeShapeType="1"/>
            </p:cNvSpPr>
            <p:nvPr/>
          </p:nvSpPr>
          <p:spPr bwMode="auto">
            <a:xfrm flipH="1" flipV="1">
              <a:off x="4766734" y="3040874"/>
              <a:ext cx="19050" cy="635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52" name="Freeform 1338"/>
            <p:cNvSpPr>
              <a:spLocks/>
            </p:cNvSpPr>
            <p:nvPr/>
          </p:nvSpPr>
          <p:spPr bwMode="auto">
            <a:xfrm>
              <a:off x="4795309" y="3034524"/>
              <a:ext cx="15875" cy="63500"/>
            </a:xfrm>
            <a:custGeom>
              <a:avLst/>
              <a:gdLst>
                <a:gd name="T0" fmla="*/ 10 w 10"/>
                <a:gd name="T1" fmla="*/ 40 h 40"/>
                <a:gd name="T2" fmla="*/ 0 w 10"/>
                <a:gd name="T3" fmla="*/ 0 h 40"/>
                <a:gd name="T4" fmla="*/ 10 w 10"/>
                <a:gd name="T5" fmla="*/ 40 h 40"/>
                <a:gd name="T6" fmla="*/ 0 60000 65536"/>
                <a:gd name="T7" fmla="*/ 0 60000 65536"/>
                <a:gd name="T8" fmla="*/ 0 60000 65536"/>
                <a:gd name="T9" fmla="*/ 0 w 10"/>
                <a:gd name="T10" fmla="*/ 0 h 40"/>
                <a:gd name="T11" fmla="*/ 10 w 10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40">
                  <a:moveTo>
                    <a:pt x="10" y="40"/>
                  </a:moveTo>
                  <a:lnTo>
                    <a:pt x="0" y="0"/>
                  </a:lnTo>
                  <a:lnTo>
                    <a:pt x="10" y="4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53" name="Line 1339"/>
            <p:cNvSpPr>
              <a:spLocks noChangeShapeType="1"/>
            </p:cNvSpPr>
            <p:nvPr/>
          </p:nvSpPr>
          <p:spPr bwMode="auto">
            <a:xfrm flipH="1" flipV="1">
              <a:off x="4795309" y="3034524"/>
              <a:ext cx="15875" cy="635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54" name="Freeform 1340"/>
            <p:cNvSpPr>
              <a:spLocks/>
            </p:cNvSpPr>
            <p:nvPr/>
          </p:nvSpPr>
          <p:spPr bwMode="auto">
            <a:xfrm>
              <a:off x="4820709" y="3028174"/>
              <a:ext cx="19050" cy="60325"/>
            </a:xfrm>
            <a:custGeom>
              <a:avLst/>
              <a:gdLst>
                <a:gd name="T0" fmla="*/ 12 w 12"/>
                <a:gd name="T1" fmla="*/ 38 h 38"/>
                <a:gd name="T2" fmla="*/ 0 w 12"/>
                <a:gd name="T3" fmla="*/ 0 h 38"/>
                <a:gd name="T4" fmla="*/ 12 w 12"/>
                <a:gd name="T5" fmla="*/ 38 h 38"/>
                <a:gd name="T6" fmla="*/ 0 60000 65536"/>
                <a:gd name="T7" fmla="*/ 0 60000 65536"/>
                <a:gd name="T8" fmla="*/ 0 60000 65536"/>
                <a:gd name="T9" fmla="*/ 0 w 12"/>
                <a:gd name="T10" fmla="*/ 0 h 38"/>
                <a:gd name="T11" fmla="*/ 12 w 12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" h="38">
                  <a:moveTo>
                    <a:pt x="12" y="38"/>
                  </a:moveTo>
                  <a:lnTo>
                    <a:pt x="0" y="0"/>
                  </a:lnTo>
                  <a:lnTo>
                    <a:pt x="12" y="3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55" name="Line 1341"/>
            <p:cNvSpPr>
              <a:spLocks noChangeShapeType="1"/>
            </p:cNvSpPr>
            <p:nvPr/>
          </p:nvSpPr>
          <p:spPr bwMode="auto">
            <a:xfrm flipH="1" flipV="1">
              <a:off x="4820709" y="3028174"/>
              <a:ext cx="19050" cy="603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56" name="Freeform 1342"/>
            <p:cNvSpPr>
              <a:spLocks/>
            </p:cNvSpPr>
            <p:nvPr/>
          </p:nvSpPr>
          <p:spPr bwMode="auto">
            <a:xfrm>
              <a:off x="5071534" y="2888474"/>
              <a:ext cx="73025" cy="82550"/>
            </a:xfrm>
            <a:custGeom>
              <a:avLst/>
              <a:gdLst>
                <a:gd name="T0" fmla="*/ 46 w 46"/>
                <a:gd name="T1" fmla="*/ 52 h 52"/>
                <a:gd name="T2" fmla="*/ 0 w 46"/>
                <a:gd name="T3" fmla="*/ 0 h 52"/>
                <a:gd name="T4" fmla="*/ 46 w 46"/>
                <a:gd name="T5" fmla="*/ 52 h 52"/>
                <a:gd name="T6" fmla="*/ 0 60000 65536"/>
                <a:gd name="T7" fmla="*/ 0 60000 65536"/>
                <a:gd name="T8" fmla="*/ 0 60000 65536"/>
                <a:gd name="T9" fmla="*/ 0 w 46"/>
                <a:gd name="T10" fmla="*/ 0 h 52"/>
                <a:gd name="T11" fmla="*/ 46 w 46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" h="52">
                  <a:moveTo>
                    <a:pt x="46" y="52"/>
                  </a:moveTo>
                  <a:lnTo>
                    <a:pt x="0" y="0"/>
                  </a:lnTo>
                  <a:lnTo>
                    <a:pt x="46" y="5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57" name="Line 1343"/>
            <p:cNvSpPr>
              <a:spLocks noChangeShapeType="1"/>
            </p:cNvSpPr>
            <p:nvPr/>
          </p:nvSpPr>
          <p:spPr bwMode="auto">
            <a:xfrm flipH="1" flipV="1">
              <a:off x="5071534" y="2888474"/>
              <a:ext cx="73025" cy="825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58" name="Freeform 1344"/>
            <p:cNvSpPr>
              <a:spLocks/>
            </p:cNvSpPr>
            <p:nvPr/>
          </p:nvSpPr>
          <p:spPr bwMode="auto">
            <a:xfrm>
              <a:off x="5093759" y="2869424"/>
              <a:ext cx="47625" cy="47625"/>
            </a:xfrm>
            <a:custGeom>
              <a:avLst/>
              <a:gdLst>
                <a:gd name="T0" fmla="*/ 30 w 30"/>
                <a:gd name="T1" fmla="*/ 30 h 30"/>
                <a:gd name="T2" fmla="*/ 0 w 30"/>
                <a:gd name="T3" fmla="*/ 0 h 30"/>
                <a:gd name="T4" fmla="*/ 30 w 30"/>
                <a:gd name="T5" fmla="*/ 30 h 30"/>
                <a:gd name="T6" fmla="*/ 0 60000 65536"/>
                <a:gd name="T7" fmla="*/ 0 60000 65536"/>
                <a:gd name="T8" fmla="*/ 0 60000 65536"/>
                <a:gd name="T9" fmla="*/ 0 w 30"/>
                <a:gd name="T10" fmla="*/ 0 h 30"/>
                <a:gd name="T11" fmla="*/ 30 w 30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30">
                  <a:moveTo>
                    <a:pt x="30" y="30"/>
                  </a:moveTo>
                  <a:lnTo>
                    <a:pt x="0" y="0"/>
                  </a:lnTo>
                  <a:lnTo>
                    <a:pt x="30" y="3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59" name="Line 1345"/>
            <p:cNvSpPr>
              <a:spLocks noChangeShapeType="1"/>
            </p:cNvSpPr>
            <p:nvPr/>
          </p:nvSpPr>
          <p:spPr bwMode="auto">
            <a:xfrm flipH="1" flipV="1">
              <a:off x="5093759" y="2869424"/>
              <a:ext cx="47625" cy="476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60" name="Freeform 1346"/>
            <p:cNvSpPr>
              <a:spLocks/>
            </p:cNvSpPr>
            <p:nvPr/>
          </p:nvSpPr>
          <p:spPr bwMode="auto">
            <a:xfrm>
              <a:off x="5115984" y="2850374"/>
              <a:ext cx="47625" cy="44450"/>
            </a:xfrm>
            <a:custGeom>
              <a:avLst/>
              <a:gdLst>
                <a:gd name="T0" fmla="*/ 30 w 30"/>
                <a:gd name="T1" fmla="*/ 28 h 28"/>
                <a:gd name="T2" fmla="*/ 0 w 30"/>
                <a:gd name="T3" fmla="*/ 0 h 28"/>
                <a:gd name="T4" fmla="*/ 30 w 30"/>
                <a:gd name="T5" fmla="*/ 28 h 28"/>
                <a:gd name="T6" fmla="*/ 0 60000 65536"/>
                <a:gd name="T7" fmla="*/ 0 60000 65536"/>
                <a:gd name="T8" fmla="*/ 0 60000 65536"/>
                <a:gd name="T9" fmla="*/ 0 w 30"/>
                <a:gd name="T10" fmla="*/ 0 h 28"/>
                <a:gd name="T11" fmla="*/ 30 w 30"/>
                <a:gd name="T12" fmla="*/ 28 h 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28">
                  <a:moveTo>
                    <a:pt x="30" y="28"/>
                  </a:moveTo>
                  <a:lnTo>
                    <a:pt x="0" y="0"/>
                  </a:lnTo>
                  <a:lnTo>
                    <a:pt x="30" y="2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61" name="Line 1347"/>
            <p:cNvSpPr>
              <a:spLocks noChangeShapeType="1"/>
            </p:cNvSpPr>
            <p:nvPr/>
          </p:nvSpPr>
          <p:spPr bwMode="auto">
            <a:xfrm flipH="1" flipV="1">
              <a:off x="5115984" y="2850374"/>
              <a:ext cx="47625" cy="444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62" name="Freeform 1348"/>
            <p:cNvSpPr>
              <a:spLocks/>
            </p:cNvSpPr>
            <p:nvPr/>
          </p:nvSpPr>
          <p:spPr bwMode="auto">
            <a:xfrm>
              <a:off x="5135034" y="2834499"/>
              <a:ext cx="47625" cy="44450"/>
            </a:xfrm>
            <a:custGeom>
              <a:avLst/>
              <a:gdLst>
                <a:gd name="T0" fmla="*/ 30 w 30"/>
                <a:gd name="T1" fmla="*/ 28 h 28"/>
                <a:gd name="T2" fmla="*/ 0 w 30"/>
                <a:gd name="T3" fmla="*/ 0 h 28"/>
                <a:gd name="T4" fmla="*/ 30 w 30"/>
                <a:gd name="T5" fmla="*/ 28 h 28"/>
                <a:gd name="T6" fmla="*/ 0 60000 65536"/>
                <a:gd name="T7" fmla="*/ 0 60000 65536"/>
                <a:gd name="T8" fmla="*/ 0 60000 65536"/>
                <a:gd name="T9" fmla="*/ 0 w 30"/>
                <a:gd name="T10" fmla="*/ 0 h 28"/>
                <a:gd name="T11" fmla="*/ 30 w 30"/>
                <a:gd name="T12" fmla="*/ 28 h 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28">
                  <a:moveTo>
                    <a:pt x="30" y="28"/>
                  </a:moveTo>
                  <a:lnTo>
                    <a:pt x="0" y="0"/>
                  </a:lnTo>
                  <a:lnTo>
                    <a:pt x="30" y="2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63" name="Line 1349"/>
            <p:cNvSpPr>
              <a:spLocks noChangeShapeType="1"/>
            </p:cNvSpPr>
            <p:nvPr/>
          </p:nvSpPr>
          <p:spPr bwMode="auto">
            <a:xfrm flipH="1" flipV="1">
              <a:off x="5135034" y="2834499"/>
              <a:ext cx="47625" cy="444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64" name="Freeform 1350"/>
            <p:cNvSpPr>
              <a:spLocks/>
            </p:cNvSpPr>
            <p:nvPr/>
          </p:nvSpPr>
          <p:spPr bwMode="auto">
            <a:xfrm>
              <a:off x="5150909" y="2815449"/>
              <a:ext cx="50800" cy="41275"/>
            </a:xfrm>
            <a:custGeom>
              <a:avLst/>
              <a:gdLst>
                <a:gd name="T0" fmla="*/ 32 w 32"/>
                <a:gd name="T1" fmla="*/ 26 h 26"/>
                <a:gd name="T2" fmla="*/ 0 w 32"/>
                <a:gd name="T3" fmla="*/ 0 h 26"/>
                <a:gd name="T4" fmla="*/ 32 w 32"/>
                <a:gd name="T5" fmla="*/ 26 h 26"/>
                <a:gd name="T6" fmla="*/ 0 60000 65536"/>
                <a:gd name="T7" fmla="*/ 0 60000 65536"/>
                <a:gd name="T8" fmla="*/ 0 60000 65536"/>
                <a:gd name="T9" fmla="*/ 0 w 32"/>
                <a:gd name="T10" fmla="*/ 0 h 26"/>
                <a:gd name="T11" fmla="*/ 32 w 32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26">
                  <a:moveTo>
                    <a:pt x="32" y="26"/>
                  </a:moveTo>
                  <a:lnTo>
                    <a:pt x="0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65" name="Line 1351"/>
            <p:cNvSpPr>
              <a:spLocks noChangeShapeType="1"/>
            </p:cNvSpPr>
            <p:nvPr/>
          </p:nvSpPr>
          <p:spPr bwMode="auto">
            <a:xfrm flipH="1" flipV="1">
              <a:off x="5150909" y="2815449"/>
              <a:ext cx="50800" cy="412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66" name="Freeform 1352"/>
            <p:cNvSpPr>
              <a:spLocks/>
            </p:cNvSpPr>
            <p:nvPr/>
          </p:nvSpPr>
          <p:spPr bwMode="auto">
            <a:xfrm>
              <a:off x="5166784" y="2796399"/>
              <a:ext cx="66675" cy="57150"/>
            </a:xfrm>
            <a:custGeom>
              <a:avLst/>
              <a:gdLst>
                <a:gd name="T0" fmla="*/ 42 w 42"/>
                <a:gd name="T1" fmla="*/ 36 h 36"/>
                <a:gd name="T2" fmla="*/ 0 w 42"/>
                <a:gd name="T3" fmla="*/ 0 h 36"/>
                <a:gd name="T4" fmla="*/ 42 w 42"/>
                <a:gd name="T5" fmla="*/ 36 h 36"/>
                <a:gd name="T6" fmla="*/ 0 60000 65536"/>
                <a:gd name="T7" fmla="*/ 0 60000 65536"/>
                <a:gd name="T8" fmla="*/ 0 60000 65536"/>
                <a:gd name="T9" fmla="*/ 0 w 42"/>
                <a:gd name="T10" fmla="*/ 0 h 36"/>
                <a:gd name="T11" fmla="*/ 42 w 42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36">
                  <a:moveTo>
                    <a:pt x="42" y="36"/>
                  </a:moveTo>
                  <a:lnTo>
                    <a:pt x="0" y="0"/>
                  </a:lnTo>
                  <a:lnTo>
                    <a:pt x="42" y="3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67" name="Line 1353"/>
            <p:cNvSpPr>
              <a:spLocks noChangeShapeType="1"/>
            </p:cNvSpPr>
            <p:nvPr/>
          </p:nvSpPr>
          <p:spPr bwMode="auto">
            <a:xfrm flipH="1" flipV="1">
              <a:off x="5166784" y="2796399"/>
              <a:ext cx="66675" cy="571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68" name="Freeform 1354"/>
            <p:cNvSpPr>
              <a:spLocks/>
            </p:cNvSpPr>
            <p:nvPr/>
          </p:nvSpPr>
          <p:spPr bwMode="auto">
            <a:xfrm>
              <a:off x="5246159" y="2685274"/>
              <a:ext cx="95250" cy="50800"/>
            </a:xfrm>
            <a:custGeom>
              <a:avLst/>
              <a:gdLst>
                <a:gd name="T0" fmla="*/ 60 w 60"/>
                <a:gd name="T1" fmla="*/ 32 h 32"/>
                <a:gd name="T2" fmla="*/ 0 w 60"/>
                <a:gd name="T3" fmla="*/ 0 h 32"/>
                <a:gd name="T4" fmla="*/ 60 w 60"/>
                <a:gd name="T5" fmla="*/ 32 h 32"/>
                <a:gd name="T6" fmla="*/ 0 60000 65536"/>
                <a:gd name="T7" fmla="*/ 0 60000 65536"/>
                <a:gd name="T8" fmla="*/ 0 60000 65536"/>
                <a:gd name="T9" fmla="*/ 0 w 60"/>
                <a:gd name="T10" fmla="*/ 0 h 32"/>
                <a:gd name="T11" fmla="*/ 60 w 60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" h="32">
                  <a:moveTo>
                    <a:pt x="60" y="32"/>
                  </a:moveTo>
                  <a:lnTo>
                    <a:pt x="0" y="0"/>
                  </a:lnTo>
                  <a:lnTo>
                    <a:pt x="60" y="3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69" name="Line 1355"/>
            <p:cNvSpPr>
              <a:spLocks noChangeShapeType="1"/>
            </p:cNvSpPr>
            <p:nvPr/>
          </p:nvSpPr>
          <p:spPr bwMode="auto">
            <a:xfrm flipH="1" flipV="1">
              <a:off x="5246159" y="2685274"/>
              <a:ext cx="95250" cy="508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70" name="Freeform 1356"/>
            <p:cNvSpPr>
              <a:spLocks/>
            </p:cNvSpPr>
            <p:nvPr/>
          </p:nvSpPr>
          <p:spPr bwMode="auto">
            <a:xfrm>
              <a:off x="5185834" y="2774174"/>
              <a:ext cx="53975" cy="41275"/>
            </a:xfrm>
            <a:custGeom>
              <a:avLst/>
              <a:gdLst>
                <a:gd name="T0" fmla="*/ 34 w 34"/>
                <a:gd name="T1" fmla="*/ 26 h 26"/>
                <a:gd name="T2" fmla="*/ 0 w 34"/>
                <a:gd name="T3" fmla="*/ 0 h 26"/>
                <a:gd name="T4" fmla="*/ 34 w 34"/>
                <a:gd name="T5" fmla="*/ 26 h 26"/>
                <a:gd name="T6" fmla="*/ 0 60000 65536"/>
                <a:gd name="T7" fmla="*/ 0 60000 65536"/>
                <a:gd name="T8" fmla="*/ 0 60000 65536"/>
                <a:gd name="T9" fmla="*/ 0 w 34"/>
                <a:gd name="T10" fmla="*/ 0 h 26"/>
                <a:gd name="T11" fmla="*/ 34 w 34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26">
                  <a:moveTo>
                    <a:pt x="34" y="26"/>
                  </a:moveTo>
                  <a:lnTo>
                    <a:pt x="0" y="0"/>
                  </a:lnTo>
                  <a:lnTo>
                    <a:pt x="34" y="2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71" name="Line 1357"/>
            <p:cNvSpPr>
              <a:spLocks noChangeShapeType="1"/>
            </p:cNvSpPr>
            <p:nvPr/>
          </p:nvSpPr>
          <p:spPr bwMode="auto">
            <a:xfrm flipH="1" flipV="1">
              <a:off x="5185834" y="2774174"/>
              <a:ext cx="53975" cy="412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72" name="Freeform 1358"/>
            <p:cNvSpPr>
              <a:spLocks/>
            </p:cNvSpPr>
            <p:nvPr/>
          </p:nvSpPr>
          <p:spPr bwMode="auto">
            <a:xfrm>
              <a:off x="5201709" y="2755124"/>
              <a:ext cx="53975" cy="38100"/>
            </a:xfrm>
            <a:custGeom>
              <a:avLst/>
              <a:gdLst>
                <a:gd name="T0" fmla="*/ 34 w 34"/>
                <a:gd name="T1" fmla="*/ 24 h 24"/>
                <a:gd name="T2" fmla="*/ 0 w 34"/>
                <a:gd name="T3" fmla="*/ 0 h 24"/>
                <a:gd name="T4" fmla="*/ 34 w 34"/>
                <a:gd name="T5" fmla="*/ 24 h 24"/>
                <a:gd name="T6" fmla="*/ 0 60000 65536"/>
                <a:gd name="T7" fmla="*/ 0 60000 65536"/>
                <a:gd name="T8" fmla="*/ 0 60000 65536"/>
                <a:gd name="T9" fmla="*/ 0 w 34"/>
                <a:gd name="T10" fmla="*/ 0 h 24"/>
                <a:gd name="T11" fmla="*/ 34 w 34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24">
                  <a:moveTo>
                    <a:pt x="34" y="24"/>
                  </a:moveTo>
                  <a:lnTo>
                    <a:pt x="0" y="0"/>
                  </a:lnTo>
                  <a:lnTo>
                    <a:pt x="34" y="2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73" name="Line 1359"/>
            <p:cNvSpPr>
              <a:spLocks noChangeShapeType="1"/>
            </p:cNvSpPr>
            <p:nvPr/>
          </p:nvSpPr>
          <p:spPr bwMode="auto">
            <a:xfrm flipH="1" flipV="1">
              <a:off x="5201709" y="2755124"/>
              <a:ext cx="53975" cy="381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74" name="Freeform 1360"/>
            <p:cNvSpPr>
              <a:spLocks/>
            </p:cNvSpPr>
            <p:nvPr/>
          </p:nvSpPr>
          <p:spPr bwMode="auto">
            <a:xfrm>
              <a:off x="5217584" y="2732899"/>
              <a:ext cx="53975" cy="38100"/>
            </a:xfrm>
            <a:custGeom>
              <a:avLst/>
              <a:gdLst>
                <a:gd name="T0" fmla="*/ 34 w 34"/>
                <a:gd name="T1" fmla="*/ 24 h 24"/>
                <a:gd name="T2" fmla="*/ 0 w 34"/>
                <a:gd name="T3" fmla="*/ 0 h 24"/>
                <a:gd name="T4" fmla="*/ 34 w 34"/>
                <a:gd name="T5" fmla="*/ 24 h 24"/>
                <a:gd name="T6" fmla="*/ 0 60000 65536"/>
                <a:gd name="T7" fmla="*/ 0 60000 65536"/>
                <a:gd name="T8" fmla="*/ 0 60000 65536"/>
                <a:gd name="T9" fmla="*/ 0 w 34"/>
                <a:gd name="T10" fmla="*/ 0 h 24"/>
                <a:gd name="T11" fmla="*/ 34 w 34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24">
                  <a:moveTo>
                    <a:pt x="34" y="24"/>
                  </a:moveTo>
                  <a:lnTo>
                    <a:pt x="0" y="0"/>
                  </a:lnTo>
                  <a:lnTo>
                    <a:pt x="34" y="2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75" name="Line 1361"/>
            <p:cNvSpPr>
              <a:spLocks noChangeShapeType="1"/>
            </p:cNvSpPr>
            <p:nvPr/>
          </p:nvSpPr>
          <p:spPr bwMode="auto">
            <a:xfrm flipH="1" flipV="1">
              <a:off x="5217584" y="2732899"/>
              <a:ext cx="53975" cy="381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76" name="Freeform 1362"/>
            <p:cNvSpPr>
              <a:spLocks/>
            </p:cNvSpPr>
            <p:nvPr/>
          </p:nvSpPr>
          <p:spPr bwMode="auto">
            <a:xfrm>
              <a:off x="5230284" y="2713849"/>
              <a:ext cx="57150" cy="34925"/>
            </a:xfrm>
            <a:custGeom>
              <a:avLst/>
              <a:gdLst>
                <a:gd name="T0" fmla="*/ 36 w 36"/>
                <a:gd name="T1" fmla="*/ 22 h 22"/>
                <a:gd name="T2" fmla="*/ 0 w 36"/>
                <a:gd name="T3" fmla="*/ 0 h 22"/>
                <a:gd name="T4" fmla="*/ 36 w 36"/>
                <a:gd name="T5" fmla="*/ 22 h 22"/>
                <a:gd name="T6" fmla="*/ 0 60000 65536"/>
                <a:gd name="T7" fmla="*/ 0 60000 65536"/>
                <a:gd name="T8" fmla="*/ 0 60000 65536"/>
                <a:gd name="T9" fmla="*/ 0 w 36"/>
                <a:gd name="T10" fmla="*/ 0 h 22"/>
                <a:gd name="T11" fmla="*/ 36 w 36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22">
                  <a:moveTo>
                    <a:pt x="36" y="22"/>
                  </a:moveTo>
                  <a:lnTo>
                    <a:pt x="0" y="0"/>
                  </a:lnTo>
                  <a:lnTo>
                    <a:pt x="36" y="2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77" name="Line 1363"/>
            <p:cNvSpPr>
              <a:spLocks noChangeShapeType="1"/>
            </p:cNvSpPr>
            <p:nvPr/>
          </p:nvSpPr>
          <p:spPr bwMode="auto">
            <a:xfrm flipH="1" flipV="1">
              <a:off x="5230284" y="2713849"/>
              <a:ext cx="57150" cy="349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78" name="Freeform 1364"/>
            <p:cNvSpPr>
              <a:spLocks/>
            </p:cNvSpPr>
            <p:nvPr/>
          </p:nvSpPr>
          <p:spPr bwMode="auto">
            <a:xfrm>
              <a:off x="5265209" y="2653524"/>
              <a:ext cx="57150" cy="28575"/>
            </a:xfrm>
            <a:custGeom>
              <a:avLst/>
              <a:gdLst>
                <a:gd name="T0" fmla="*/ 36 w 36"/>
                <a:gd name="T1" fmla="*/ 18 h 18"/>
                <a:gd name="T2" fmla="*/ 0 w 36"/>
                <a:gd name="T3" fmla="*/ 0 h 18"/>
                <a:gd name="T4" fmla="*/ 36 w 36"/>
                <a:gd name="T5" fmla="*/ 18 h 18"/>
                <a:gd name="T6" fmla="*/ 0 60000 65536"/>
                <a:gd name="T7" fmla="*/ 0 60000 65536"/>
                <a:gd name="T8" fmla="*/ 0 60000 65536"/>
                <a:gd name="T9" fmla="*/ 0 w 36"/>
                <a:gd name="T10" fmla="*/ 0 h 18"/>
                <a:gd name="T11" fmla="*/ 36 w 36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18">
                  <a:moveTo>
                    <a:pt x="36" y="18"/>
                  </a:moveTo>
                  <a:lnTo>
                    <a:pt x="0" y="0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79" name="Line 1365"/>
            <p:cNvSpPr>
              <a:spLocks noChangeShapeType="1"/>
            </p:cNvSpPr>
            <p:nvPr/>
          </p:nvSpPr>
          <p:spPr bwMode="auto">
            <a:xfrm flipH="1" flipV="1">
              <a:off x="5265209" y="2653524"/>
              <a:ext cx="57150" cy="285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80" name="Freeform 1366"/>
            <p:cNvSpPr>
              <a:spLocks/>
            </p:cNvSpPr>
            <p:nvPr/>
          </p:nvSpPr>
          <p:spPr bwMode="auto">
            <a:xfrm>
              <a:off x="5274734" y="2631299"/>
              <a:ext cx="63500" cy="25400"/>
            </a:xfrm>
            <a:custGeom>
              <a:avLst/>
              <a:gdLst>
                <a:gd name="T0" fmla="*/ 40 w 40"/>
                <a:gd name="T1" fmla="*/ 16 h 16"/>
                <a:gd name="T2" fmla="*/ 0 w 40"/>
                <a:gd name="T3" fmla="*/ 0 h 16"/>
                <a:gd name="T4" fmla="*/ 40 w 40"/>
                <a:gd name="T5" fmla="*/ 16 h 16"/>
                <a:gd name="T6" fmla="*/ 0 60000 65536"/>
                <a:gd name="T7" fmla="*/ 0 60000 65536"/>
                <a:gd name="T8" fmla="*/ 0 60000 65536"/>
                <a:gd name="T9" fmla="*/ 0 w 40"/>
                <a:gd name="T10" fmla="*/ 0 h 16"/>
                <a:gd name="T11" fmla="*/ 40 w 40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16">
                  <a:moveTo>
                    <a:pt x="40" y="16"/>
                  </a:moveTo>
                  <a:lnTo>
                    <a:pt x="0" y="0"/>
                  </a:lnTo>
                  <a:lnTo>
                    <a:pt x="40" y="1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81" name="Line 1367"/>
            <p:cNvSpPr>
              <a:spLocks noChangeShapeType="1"/>
            </p:cNvSpPr>
            <p:nvPr/>
          </p:nvSpPr>
          <p:spPr bwMode="auto">
            <a:xfrm flipH="1" flipV="1">
              <a:off x="5274734" y="2631299"/>
              <a:ext cx="63500" cy="254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82" name="Freeform 1368"/>
            <p:cNvSpPr>
              <a:spLocks/>
            </p:cNvSpPr>
            <p:nvPr/>
          </p:nvSpPr>
          <p:spPr bwMode="auto">
            <a:xfrm>
              <a:off x="5287434" y="2605899"/>
              <a:ext cx="60325" cy="25400"/>
            </a:xfrm>
            <a:custGeom>
              <a:avLst/>
              <a:gdLst>
                <a:gd name="T0" fmla="*/ 38 w 38"/>
                <a:gd name="T1" fmla="*/ 16 h 16"/>
                <a:gd name="T2" fmla="*/ 0 w 38"/>
                <a:gd name="T3" fmla="*/ 0 h 16"/>
                <a:gd name="T4" fmla="*/ 38 w 38"/>
                <a:gd name="T5" fmla="*/ 16 h 16"/>
                <a:gd name="T6" fmla="*/ 0 60000 65536"/>
                <a:gd name="T7" fmla="*/ 0 60000 65536"/>
                <a:gd name="T8" fmla="*/ 0 60000 65536"/>
                <a:gd name="T9" fmla="*/ 0 w 38"/>
                <a:gd name="T10" fmla="*/ 0 h 16"/>
                <a:gd name="T11" fmla="*/ 38 w 38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6">
                  <a:moveTo>
                    <a:pt x="38" y="16"/>
                  </a:moveTo>
                  <a:lnTo>
                    <a:pt x="0" y="0"/>
                  </a:lnTo>
                  <a:lnTo>
                    <a:pt x="38" y="1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83" name="Line 1369"/>
            <p:cNvSpPr>
              <a:spLocks noChangeShapeType="1"/>
            </p:cNvSpPr>
            <p:nvPr/>
          </p:nvSpPr>
          <p:spPr bwMode="auto">
            <a:xfrm flipH="1" flipV="1">
              <a:off x="5287434" y="2605899"/>
              <a:ext cx="60325" cy="254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84" name="Freeform 1370"/>
            <p:cNvSpPr>
              <a:spLocks/>
            </p:cNvSpPr>
            <p:nvPr/>
          </p:nvSpPr>
          <p:spPr bwMode="auto">
            <a:xfrm>
              <a:off x="5296959" y="2583674"/>
              <a:ext cx="60325" cy="25400"/>
            </a:xfrm>
            <a:custGeom>
              <a:avLst/>
              <a:gdLst>
                <a:gd name="T0" fmla="*/ 38 w 38"/>
                <a:gd name="T1" fmla="*/ 16 h 16"/>
                <a:gd name="T2" fmla="*/ 0 w 38"/>
                <a:gd name="T3" fmla="*/ 0 h 16"/>
                <a:gd name="T4" fmla="*/ 38 w 38"/>
                <a:gd name="T5" fmla="*/ 16 h 16"/>
                <a:gd name="T6" fmla="*/ 0 60000 65536"/>
                <a:gd name="T7" fmla="*/ 0 60000 65536"/>
                <a:gd name="T8" fmla="*/ 0 60000 65536"/>
                <a:gd name="T9" fmla="*/ 0 w 38"/>
                <a:gd name="T10" fmla="*/ 0 h 16"/>
                <a:gd name="T11" fmla="*/ 38 w 38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6">
                  <a:moveTo>
                    <a:pt x="38" y="16"/>
                  </a:moveTo>
                  <a:lnTo>
                    <a:pt x="0" y="0"/>
                  </a:lnTo>
                  <a:lnTo>
                    <a:pt x="38" y="1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85" name="Line 1371"/>
            <p:cNvSpPr>
              <a:spLocks noChangeShapeType="1"/>
            </p:cNvSpPr>
            <p:nvPr/>
          </p:nvSpPr>
          <p:spPr bwMode="auto">
            <a:xfrm flipH="1" flipV="1">
              <a:off x="5296959" y="2583674"/>
              <a:ext cx="60325" cy="254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86" name="Freeform 1372"/>
            <p:cNvSpPr>
              <a:spLocks/>
            </p:cNvSpPr>
            <p:nvPr/>
          </p:nvSpPr>
          <p:spPr bwMode="auto">
            <a:xfrm>
              <a:off x="5306484" y="2558274"/>
              <a:ext cx="82550" cy="31750"/>
            </a:xfrm>
            <a:custGeom>
              <a:avLst/>
              <a:gdLst>
                <a:gd name="T0" fmla="*/ 52 w 52"/>
                <a:gd name="T1" fmla="*/ 20 h 20"/>
                <a:gd name="T2" fmla="*/ 0 w 52"/>
                <a:gd name="T3" fmla="*/ 0 h 20"/>
                <a:gd name="T4" fmla="*/ 52 w 52"/>
                <a:gd name="T5" fmla="*/ 20 h 20"/>
                <a:gd name="T6" fmla="*/ 0 60000 65536"/>
                <a:gd name="T7" fmla="*/ 0 60000 65536"/>
                <a:gd name="T8" fmla="*/ 0 60000 65536"/>
                <a:gd name="T9" fmla="*/ 0 w 52"/>
                <a:gd name="T10" fmla="*/ 0 h 20"/>
                <a:gd name="T11" fmla="*/ 52 w 52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" h="20">
                  <a:moveTo>
                    <a:pt x="52" y="20"/>
                  </a:moveTo>
                  <a:lnTo>
                    <a:pt x="0" y="0"/>
                  </a:lnTo>
                  <a:lnTo>
                    <a:pt x="52" y="2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87" name="Line 1373"/>
            <p:cNvSpPr>
              <a:spLocks noChangeShapeType="1"/>
            </p:cNvSpPr>
            <p:nvPr/>
          </p:nvSpPr>
          <p:spPr bwMode="auto">
            <a:xfrm flipH="1" flipV="1">
              <a:off x="5306484" y="2558274"/>
              <a:ext cx="82550" cy="317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88" name="Freeform 1374"/>
            <p:cNvSpPr>
              <a:spLocks/>
            </p:cNvSpPr>
            <p:nvPr/>
          </p:nvSpPr>
          <p:spPr bwMode="auto">
            <a:xfrm>
              <a:off x="5344584" y="2431274"/>
              <a:ext cx="98425" cy="15875"/>
            </a:xfrm>
            <a:custGeom>
              <a:avLst/>
              <a:gdLst>
                <a:gd name="T0" fmla="*/ 62 w 62"/>
                <a:gd name="T1" fmla="*/ 10 h 10"/>
                <a:gd name="T2" fmla="*/ 0 w 62"/>
                <a:gd name="T3" fmla="*/ 0 h 10"/>
                <a:gd name="T4" fmla="*/ 62 w 62"/>
                <a:gd name="T5" fmla="*/ 10 h 10"/>
                <a:gd name="T6" fmla="*/ 0 60000 65536"/>
                <a:gd name="T7" fmla="*/ 0 60000 65536"/>
                <a:gd name="T8" fmla="*/ 0 60000 65536"/>
                <a:gd name="T9" fmla="*/ 0 w 62"/>
                <a:gd name="T10" fmla="*/ 0 h 10"/>
                <a:gd name="T11" fmla="*/ 62 w 62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" h="10">
                  <a:moveTo>
                    <a:pt x="62" y="10"/>
                  </a:moveTo>
                  <a:lnTo>
                    <a:pt x="0" y="0"/>
                  </a:lnTo>
                  <a:lnTo>
                    <a:pt x="62" y="1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89" name="Line 1375"/>
            <p:cNvSpPr>
              <a:spLocks noChangeShapeType="1"/>
            </p:cNvSpPr>
            <p:nvPr/>
          </p:nvSpPr>
          <p:spPr bwMode="auto">
            <a:xfrm flipH="1" flipV="1">
              <a:off x="5344584" y="2431274"/>
              <a:ext cx="98425" cy="158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90" name="Freeform 1376"/>
            <p:cNvSpPr>
              <a:spLocks/>
            </p:cNvSpPr>
            <p:nvPr/>
          </p:nvSpPr>
          <p:spPr bwMode="auto">
            <a:xfrm>
              <a:off x="5316009" y="2532874"/>
              <a:ext cx="63500" cy="22225"/>
            </a:xfrm>
            <a:custGeom>
              <a:avLst/>
              <a:gdLst>
                <a:gd name="T0" fmla="*/ 40 w 40"/>
                <a:gd name="T1" fmla="*/ 14 h 14"/>
                <a:gd name="T2" fmla="*/ 0 w 40"/>
                <a:gd name="T3" fmla="*/ 0 h 14"/>
                <a:gd name="T4" fmla="*/ 40 w 40"/>
                <a:gd name="T5" fmla="*/ 14 h 14"/>
                <a:gd name="T6" fmla="*/ 0 60000 65536"/>
                <a:gd name="T7" fmla="*/ 0 60000 65536"/>
                <a:gd name="T8" fmla="*/ 0 60000 65536"/>
                <a:gd name="T9" fmla="*/ 0 w 40"/>
                <a:gd name="T10" fmla="*/ 0 h 14"/>
                <a:gd name="T11" fmla="*/ 40 w 40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14">
                  <a:moveTo>
                    <a:pt x="40" y="14"/>
                  </a:moveTo>
                  <a:lnTo>
                    <a:pt x="0" y="0"/>
                  </a:lnTo>
                  <a:lnTo>
                    <a:pt x="40" y="1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91" name="Line 1377"/>
            <p:cNvSpPr>
              <a:spLocks noChangeShapeType="1"/>
            </p:cNvSpPr>
            <p:nvPr/>
          </p:nvSpPr>
          <p:spPr bwMode="auto">
            <a:xfrm flipH="1" flipV="1">
              <a:off x="5316009" y="2532874"/>
              <a:ext cx="63500" cy="222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92" name="Freeform 1378"/>
            <p:cNvSpPr>
              <a:spLocks/>
            </p:cNvSpPr>
            <p:nvPr/>
          </p:nvSpPr>
          <p:spPr bwMode="auto">
            <a:xfrm>
              <a:off x="5325534" y="2510649"/>
              <a:ext cx="63500" cy="15875"/>
            </a:xfrm>
            <a:custGeom>
              <a:avLst/>
              <a:gdLst>
                <a:gd name="T0" fmla="*/ 40 w 40"/>
                <a:gd name="T1" fmla="*/ 10 h 10"/>
                <a:gd name="T2" fmla="*/ 0 w 40"/>
                <a:gd name="T3" fmla="*/ 0 h 10"/>
                <a:gd name="T4" fmla="*/ 40 w 40"/>
                <a:gd name="T5" fmla="*/ 10 h 10"/>
                <a:gd name="T6" fmla="*/ 0 60000 65536"/>
                <a:gd name="T7" fmla="*/ 0 60000 65536"/>
                <a:gd name="T8" fmla="*/ 0 60000 65536"/>
                <a:gd name="T9" fmla="*/ 0 w 40"/>
                <a:gd name="T10" fmla="*/ 0 h 10"/>
                <a:gd name="T11" fmla="*/ 40 w 40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10">
                  <a:moveTo>
                    <a:pt x="40" y="10"/>
                  </a:moveTo>
                  <a:lnTo>
                    <a:pt x="0" y="0"/>
                  </a:lnTo>
                  <a:lnTo>
                    <a:pt x="40" y="1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93" name="Line 1379"/>
            <p:cNvSpPr>
              <a:spLocks noChangeShapeType="1"/>
            </p:cNvSpPr>
            <p:nvPr/>
          </p:nvSpPr>
          <p:spPr bwMode="auto">
            <a:xfrm flipH="1" flipV="1">
              <a:off x="5325534" y="2510649"/>
              <a:ext cx="63500" cy="158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94" name="Freeform 1380"/>
            <p:cNvSpPr>
              <a:spLocks/>
            </p:cNvSpPr>
            <p:nvPr/>
          </p:nvSpPr>
          <p:spPr bwMode="auto">
            <a:xfrm>
              <a:off x="5331884" y="2485249"/>
              <a:ext cx="63500" cy="15875"/>
            </a:xfrm>
            <a:custGeom>
              <a:avLst/>
              <a:gdLst>
                <a:gd name="T0" fmla="*/ 40 w 40"/>
                <a:gd name="T1" fmla="*/ 10 h 10"/>
                <a:gd name="T2" fmla="*/ 0 w 40"/>
                <a:gd name="T3" fmla="*/ 0 h 10"/>
                <a:gd name="T4" fmla="*/ 40 w 40"/>
                <a:gd name="T5" fmla="*/ 10 h 10"/>
                <a:gd name="T6" fmla="*/ 0 60000 65536"/>
                <a:gd name="T7" fmla="*/ 0 60000 65536"/>
                <a:gd name="T8" fmla="*/ 0 60000 65536"/>
                <a:gd name="T9" fmla="*/ 0 w 40"/>
                <a:gd name="T10" fmla="*/ 0 h 10"/>
                <a:gd name="T11" fmla="*/ 40 w 40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10">
                  <a:moveTo>
                    <a:pt x="40" y="10"/>
                  </a:moveTo>
                  <a:lnTo>
                    <a:pt x="0" y="0"/>
                  </a:lnTo>
                  <a:lnTo>
                    <a:pt x="40" y="1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95" name="Line 1381"/>
            <p:cNvSpPr>
              <a:spLocks noChangeShapeType="1"/>
            </p:cNvSpPr>
            <p:nvPr/>
          </p:nvSpPr>
          <p:spPr bwMode="auto">
            <a:xfrm flipH="1" flipV="1">
              <a:off x="5331884" y="2485249"/>
              <a:ext cx="63500" cy="158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96" name="Freeform 1382"/>
            <p:cNvSpPr>
              <a:spLocks/>
            </p:cNvSpPr>
            <p:nvPr/>
          </p:nvSpPr>
          <p:spPr bwMode="auto">
            <a:xfrm>
              <a:off x="5338234" y="2456674"/>
              <a:ext cx="63500" cy="9525"/>
            </a:xfrm>
            <a:custGeom>
              <a:avLst/>
              <a:gdLst>
                <a:gd name="T0" fmla="*/ 40 w 40"/>
                <a:gd name="T1" fmla="*/ 6 h 6"/>
                <a:gd name="T2" fmla="*/ 0 w 40"/>
                <a:gd name="T3" fmla="*/ 0 h 6"/>
                <a:gd name="T4" fmla="*/ 40 w 40"/>
                <a:gd name="T5" fmla="*/ 6 h 6"/>
                <a:gd name="T6" fmla="*/ 0 60000 65536"/>
                <a:gd name="T7" fmla="*/ 0 60000 65536"/>
                <a:gd name="T8" fmla="*/ 0 60000 65536"/>
                <a:gd name="T9" fmla="*/ 0 w 40"/>
                <a:gd name="T10" fmla="*/ 0 h 6"/>
                <a:gd name="T11" fmla="*/ 40 w 40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6">
                  <a:moveTo>
                    <a:pt x="40" y="6"/>
                  </a:moveTo>
                  <a:lnTo>
                    <a:pt x="0" y="0"/>
                  </a:lnTo>
                  <a:lnTo>
                    <a:pt x="40" y="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97" name="Line 1383"/>
            <p:cNvSpPr>
              <a:spLocks noChangeShapeType="1"/>
            </p:cNvSpPr>
            <p:nvPr/>
          </p:nvSpPr>
          <p:spPr bwMode="auto">
            <a:xfrm flipH="1" flipV="1">
              <a:off x="5338234" y="2456674"/>
              <a:ext cx="63500" cy="95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98" name="Freeform 1384"/>
            <p:cNvSpPr>
              <a:spLocks/>
            </p:cNvSpPr>
            <p:nvPr/>
          </p:nvSpPr>
          <p:spPr bwMode="auto">
            <a:xfrm>
              <a:off x="5347759" y="2409049"/>
              <a:ext cx="66675" cy="9525"/>
            </a:xfrm>
            <a:custGeom>
              <a:avLst/>
              <a:gdLst>
                <a:gd name="T0" fmla="*/ 42 w 42"/>
                <a:gd name="T1" fmla="*/ 6 h 6"/>
                <a:gd name="T2" fmla="*/ 0 w 42"/>
                <a:gd name="T3" fmla="*/ 0 h 6"/>
                <a:gd name="T4" fmla="*/ 42 w 42"/>
                <a:gd name="T5" fmla="*/ 6 h 6"/>
                <a:gd name="T6" fmla="*/ 0 60000 65536"/>
                <a:gd name="T7" fmla="*/ 0 60000 65536"/>
                <a:gd name="T8" fmla="*/ 0 60000 65536"/>
                <a:gd name="T9" fmla="*/ 0 w 42"/>
                <a:gd name="T10" fmla="*/ 0 h 6"/>
                <a:gd name="T11" fmla="*/ 42 w 42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6">
                  <a:moveTo>
                    <a:pt x="42" y="6"/>
                  </a:moveTo>
                  <a:lnTo>
                    <a:pt x="0" y="0"/>
                  </a:lnTo>
                  <a:lnTo>
                    <a:pt x="42" y="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99" name="Line 1385"/>
            <p:cNvSpPr>
              <a:spLocks noChangeShapeType="1"/>
            </p:cNvSpPr>
            <p:nvPr/>
          </p:nvSpPr>
          <p:spPr bwMode="auto">
            <a:xfrm flipH="1" flipV="1">
              <a:off x="5347759" y="2409049"/>
              <a:ext cx="66675" cy="95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00" name="Freeform 1386"/>
            <p:cNvSpPr>
              <a:spLocks/>
            </p:cNvSpPr>
            <p:nvPr/>
          </p:nvSpPr>
          <p:spPr bwMode="auto">
            <a:xfrm>
              <a:off x="5354109" y="2377299"/>
              <a:ext cx="63500" cy="6350"/>
            </a:xfrm>
            <a:custGeom>
              <a:avLst/>
              <a:gdLst>
                <a:gd name="T0" fmla="*/ 40 w 40"/>
                <a:gd name="T1" fmla="*/ 4 h 4"/>
                <a:gd name="T2" fmla="*/ 0 w 40"/>
                <a:gd name="T3" fmla="*/ 0 h 4"/>
                <a:gd name="T4" fmla="*/ 40 w 40"/>
                <a:gd name="T5" fmla="*/ 4 h 4"/>
                <a:gd name="T6" fmla="*/ 0 60000 65536"/>
                <a:gd name="T7" fmla="*/ 0 60000 65536"/>
                <a:gd name="T8" fmla="*/ 0 60000 65536"/>
                <a:gd name="T9" fmla="*/ 0 w 40"/>
                <a:gd name="T10" fmla="*/ 0 h 4"/>
                <a:gd name="T11" fmla="*/ 40 w 40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4">
                  <a:moveTo>
                    <a:pt x="40" y="4"/>
                  </a:moveTo>
                  <a:lnTo>
                    <a:pt x="0" y="0"/>
                  </a:lnTo>
                  <a:lnTo>
                    <a:pt x="40" y="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01" name="Line 1387"/>
            <p:cNvSpPr>
              <a:spLocks noChangeShapeType="1"/>
            </p:cNvSpPr>
            <p:nvPr/>
          </p:nvSpPr>
          <p:spPr bwMode="auto">
            <a:xfrm flipH="1" flipV="1">
              <a:off x="5354109" y="2377299"/>
              <a:ext cx="63500" cy="63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02" name="Freeform 1388"/>
            <p:cNvSpPr>
              <a:spLocks/>
            </p:cNvSpPr>
            <p:nvPr/>
          </p:nvSpPr>
          <p:spPr bwMode="auto">
            <a:xfrm>
              <a:off x="5354109" y="2348724"/>
              <a:ext cx="66675" cy="3175"/>
            </a:xfrm>
            <a:custGeom>
              <a:avLst/>
              <a:gdLst>
                <a:gd name="T0" fmla="*/ 42 w 42"/>
                <a:gd name="T1" fmla="*/ 2 h 2"/>
                <a:gd name="T2" fmla="*/ 0 w 42"/>
                <a:gd name="T3" fmla="*/ 0 h 2"/>
                <a:gd name="T4" fmla="*/ 42 w 42"/>
                <a:gd name="T5" fmla="*/ 2 h 2"/>
                <a:gd name="T6" fmla="*/ 0 60000 65536"/>
                <a:gd name="T7" fmla="*/ 0 60000 65536"/>
                <a:gd name="T8" fmla="*/ 0 60000 65536"/>
                <a:gd name="T9" fmla="*/ 0 w 42"/>
                <a:gd name="T10" fmla="*/ 0 h 2"/>
                <a:gd name="T11" fmla="*/ 42 w 42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2">
                  <a:moveTo>
                    <a:pt x="42" y="2"/>
                  </a:moveTo>
                  <a:lnTo>
                    <a:pt x="0" y="0"/>
                  </a:lnTo>
                  <a:lnTo>
                    <a:pt x="42" y="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03" name="Line 1389"/>
            <p:cNvSpPr>
              <a:spLocks noChangeShapeType="1"/>
            </p:cNvSpPr>
            <p:nvPr/>
          </p:nvSpPr>
          <p:spPr bwMode="auto">
            <a:xfrm flipH="1" flipV="1">
              <a:off x="5354109" y="2348724"/>
              <a:ext cx="66675" cy="31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04" name="Freeform 1390"/>
            <p:cNvSpPr>
              <a:spLocks/>
            </p:cNvSpPr>
            <p:nvPr/>
          </p:nvSpPr>
          <p:spPr bwMode="auto">
            <a:xfrm>
              <a:off x="5354109" y="2316974"/>
              <a:ext cx="66675" cy="1588"/>
            </a:xfrm>
            <a:custGeom>
              <a:avLst/>
              <a:gdLst>
                <a:gd name="T0" fmla="*/ 42 w 42"/>
                <a:gd name="T1" fmla="*/ 0 h 1588"/>
                <a:gd name="T2" fmla="*/ 0 w 42"/>
                <a:gd name="T3" fmla="*/ 0 h 1588"/>
                <a:gd name="T4" fmla="*/ 42 w 42"/>
                <a:gd name="T5" fmla="*/ 0 h 1588"/>
                <a:gd name="T6" fmla="*/ 0 60000 65536"/>
                <a:gd name="T7" fmla="*/ 0 60000 65536"/>
                <a:gd name="T8" fmla="*/ 0 60000 65536"/>
                <a:gd name="T9" fmla="*/ 0 w 42"/>
                <a:gd name="T10" fmla="*/ 0 h 1588"/>
                <a:gd name="T11" fmla="*/ 42 w 42"/>
                <a:gd name="T12" fmla="*/ 1588 h 15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1588">
                  <a:moveTo>
                    <a:pt x="42" y="0"/>
                  </a:moveTo>
                  <a:lnTo>
                    <a:pt x="0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05" name="Line 1391"/>
            <p:cNvSpPr>
              <a:spLocks noChangeShapeType="1"/>
            </p:cNvSpPr>
            <p:nvPr/>
          </p:nvSpPr>
          <p:spPr bwMode="auto">
            <a:xfrm flipH="1">
              <a:off x="5354109" y="2316974"/>
              <a:ext cx="66675" cy="1588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06" name="Freeform 1392"/>
            <p:cNvSpPr>
              <a:spLocks/>
            </p:cNvSpPr>
            <p:nvPr/>
          </p:nvSpPr>
          <p:spPr bwMode="auto">
            <a:xfrm>
              <a:off x="4865159" y="3009124"/>
              <a:ext cx="25400" cy="60325"/>
            </a:xfrm>
            <a:custGeom>
              <a:avLst/>
              <a:gdLst>
                <a:gd name="T0" fmla="*/ 16 w 16"/>
                <a:gd name="T1" fmla="*/ 38 h 38"/>
                <a:gd name="T2" fmla="*/ 0 w 16"/>
                <a:gd name="T3" fmla="*/ 0 h 38"/>
                <a:gd name="T4" fmla="*/ 16 w 16"/>
                <a:gd name="T5" fmla="*/ 38 h 38"/>
                <a:gd name="T6" fmla="*/ 0 60000 65536"/>
                <a:gd name="T7" fmla="*/ 0 60000 65536"/>
                <a:gd name="T8" fmla="*/ 0 60000 65536"/>
                <a:gd name="T9" fmla="*/ 0 w 16"/>
                <a:gd name="T10" fmla="*/ 0 h 38"/>
                <a:gd name="T11" fmla="*/ 16 w 16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38">
                  <a:moveTo>
                    <a:pt x="16" y="38"/>
                  </a:moveTo>
                  <a:lnTo>
                    <a:pt x="0" y="0"/>
                  </a:lnTo>
                  <a:lnTo>
                    <a:pt x="16" y="3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07" name="Line 1393"/>
            <p:cNvSpPr>
              <a:spLocks noChangeShapeType="1"/>
            </p:cNvSpPr>
            <p:nvPr/>
          </p:nvSpPr>
          <p:spPr bwMode="auto">
            <a:xfrm flipH="1" flipV="1">
              <a:off x="4865159" y="3009124"/>
              <a:ext cx="25400" cy="603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08" name="Freeform 1394"/>
            <p:cNvSpPr>
              <a:spLocks/>
            </p:cNvSpPr>
            <p:nvPr/>
          </p:nvSpPr>
          <p:spPr bwMode="auto">
            <a:xfrm>
              <a:off x="4887384" y="2999599"/>
              <a:ext cx="28575" cy="60325"/>
            </a:xfrm>
            <a:custGeom>
              <a:avLst/>
              <a:gdLst>
                <a:gd name="T0" fmla="*/ 18 w 18"/>
                <a:gd name="T1" fmla="*/ 38 h 38"/>
                <a:gd name="T2" fmla="*/ 0 w 18"/>
                <a:gd name="T3" fmla="*/ 0 h 38"/>
                <a:gd name="T4" fmla="*/ 18 w 18"/>
                <a:gd name="T5" fmla="*/ 38 h 38"/>
                <a:gd name="T6" fmla="*/ 0 60000 65536"/>
                <a:gd name="T7" fmla="*/ 0 60000 65536"/>
                <a:gd name="T8" fmla="*/ 0 60000 65536"/>
                <a:gd name="T9" fmla="*/ 0 w 18"/>
                <a:gd name="T10" fmla="*/ 0 h 38"/>
                <a:gd name="T11" fmla="*/ 18 w 18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38">
                  <a:moveTo>
                    <a:pt x="18" y="38"/>
                  </a:moveTo>
                  <a:lnTo>
                    <a:pt x="0" y="0"/>
                  </a:lnTo>
                  <a:lnTo>
                    <a:pt x="18" y="3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09" name="Line 1395"/>
            <p:cNvSpPr>
              <a:spLocks noChangeShapeType="1"/>
            </p:cNvSpPr>
            <p:nvPr/>
          </p:nvSpPr>
          <p:spPr bwMode="auto">
            <a:xfrm flipH="1" flipV="1">
              <a:off x="4887384" y="2999599"/>
              <a:ext cx="28575" cy="603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10" name="Freeform 1396"/>
            <p:cNvSpPr>
              <a:spLocks/>
            </p:cNvSpPr>
            <p:nvPr/>
          </p:nvSpPr>
          <p:spPr bwMode="auto">
            <a:xfrm>
              <a:off x="4912784" y="2990074"/>
              <a:ext cx="28575" cy="57150"/>
            </a:xfrm>
            <a:custGeom>
              <a:avLst/>
              <a:gdLst>
                <a:gd name="T0" fmla="*/ 18 w 18"/>
                <a:gd name="T1" fmla="*/ 36 h 36"/>
                <a:gd name="T2" fmla="*/ 0 w 18"/>
                <a:gd name="T3" fmla="*/ 0 h 36"/>
                <a:gd name="T4" fmla="*/ 18 w 18"/>
                <a:gd name="T5" fmla="*/ 36 h 36"/>
                <a:gd name="T6" fmla="*/ 0 60000 65536"/>
                <a:gd name="T7" fmla="*/ 0 60000 65536"/>
                <a:gd name="T8" fmla="*/ 0 60000 65536"/>
                <a:gd name="T9" fmla="*/ 0 w 18"/>
                <a:gd name="T10" fmla="*/ 0 h 36"/>
                <a:gd name="T11" fmla="*/ 18 w 18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36">
                  <a:moveTo>
                    <a:pt x="18" y="36"/>
                  </a:moveTo>
                  <a:lnTo>
                    <a:pt x="0" y="0"/>
                  </a:lnTo>
                  <a:lnTo>
                    <a:pt x="18" y="3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11" name="Line 1397"/>
            <p:cNvSpPr>
              <a:spLocks noChangeShapeType="1"/>
            </p:cNvSpPr>
            <p:nvPr/>
          </p:nvSpPr>
          <p:spPr bwMode="auto">
            <a:xfrm flipH="1" flipV="1">
              <a:off x="4912784" y="2990074"/>
              <a:ext cx="28575" cy="571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12" name="Freeform 1398"/>
            <p:cNvSpPr>
              <a:spLocks/>
            </p:cNvSpPr>
            <p:nvPr/>
          </p:nvSpPr>
          <p:spPr bwMode="auto">
            <a:xfrm>
              <a:off x="4938184" y="2977374"/>
              <a:ext cx="31750" cy="57150"/>
            </a:xfrm>
            <a:custGeom>
              <a:avLst/>
              <a:gdLst>
                <a:gd name="T0" fmla="*/ 20 w 20"/>
                <a:gd name="T1" fmla="*/ 36 h 36"/>
                <a:gd name="T2" fmla="*/ 0 w 20"/>
                <a:gd name="T3" fmla="*/ 0 h 36"/>
                <a:gd name="T4" fmla="*/ 20 w 20"/>
                <a:gd name="T5" fmla="*/ 36 h 36"/>
                <a:gd name="T6" fmla="*/ 0 60000 65536"/>
                <a:gd name="T7" fmla="*/ 0 60000 65536"/>
                <a:gd name="T8" fmla="*/ 0 60000 65536"/>
                <a:gd name="T9" fmla="*/ 0 w 20"/>
                <a:gd name="T10" fmla="*/ 0 h 36"/>
                <a:gd name="T11" fmla="*/ 20 w 20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36">
                  <a:moveTo>
                    <a:pt x="20" y="36"/>
                  </a:moveTo>
                  <a:lnTo>
                    <a:pt x="0" y="0"/>
                  </a:lnTo>
                  <a:lnTo>
                    <a:pt x="20" y="3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13" name="Line 1399"/>
            <p:cNvSpPr>
              <a:spLocks noChangeShapeType="1"/>
            </p:cNvSpPr>
            <p:nvPr/>
          </p:nvSpPr>
          <p:spPr bwMode="auto">
            <a:xfrm flipH="1" flipV="1">
              <a:off x="4938184" y="2977374"/>
              <a:ext cx="31750" cy="571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14" name="Freeform 1400"/>
            <p:cNvSpPr>
              <a:spLocks/>
            </p:cNvSpPr>
            <p:nvPr/>
          </p:nvSpPr>
          <p:spPr bwMode="auto">
            <a:xfrm>
              <a:off x="4963584" y="2961499"/>
              <a:ext cx="47625" cy="76200"/>
            </a:xfrm>
            <a:custGeom>
              <a:avLst/>
              <a:gdLst>
                <a:gd name="T0" fmla="*/ 30 w 30"/>
                <a:gd name="T1" fmla="*/ 48 h 48"/>
                <a:gd name="T2" fmla="*/ 0 w 30"/>
                <a:gd name="T3" fmla="*/ 0 h 48"/>
                <a:gd name="T4" fmla="*/ 30 w 30"/>
                <a:gd name="T5" fmla="*/ 48 h 48"/>
                <a:gd name="T6" fmla="*/ 0 60000 65536"/>
                <a:gd name="T7" fmla="*/ 0 60000 65536"/>
                <a:gd name="T8" fmla="*/ 0 60000 65536"/>
                <a:gd name="T9" fmla="*/ 0 w 30"/>
                <a:gd name="T10" fmla="*/ 0 h 48"/>
                <a:gd name="T11" fmla="*/ 30 w 30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48">
                  <a:moveTo>
                    <a:pt x="30" y="48"/>
                  </a:moveTo>
                  <a:lnTo>
                    <a:pt x="0" y="0"/>
                  </a:lnTo>
                  <a:lnTo>
                    <a:pt x="30" y="4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15" name="Line 1401"/>
            <p:cNvSpPr>
              <a:spLocks noChangeShapeType="1"/>
            </p:cNvSpPr>
            <p:nvPr/>
          </p:nvSpPr>
          <p:spPr bwMode="auto">
            <a:xfrm flipH="1" flipV="1">
              <a:off x="4963584" y="2961499"/>
              <a:ext cx="47625" cy="762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16" name="Freeform 1402"/>
            <p:cNvSpPr>
              <a:spLocks/>
            </p:cNvSpPr>
            <p:nvPr/>
          </p:nvSpPr>
          <p:spPr bwMode="auto">
            <a:xfrm>
              <a:off x="4988984" y="2951974"/>
              <a:ext cx="34925" cy="53975"/>
            </a:xfrm>
            <a:custGeom>
              <a:avLst/>
              <a:gdLst>
                <a:gd name="T0" fmla="*/ 22 w 22"/>
                <a:gd name="T1" fmla="*/ 34 h 34"/>
                <a:gd name="T2" fmla="*/ 0 w 22"/>
                <a:gd name="T3" fmla="*/ 0 h 34"/>
                <a:gd name="T4" fmla="*/ 22 w 22"/>
                <a:gd name="T5" fmla="*/ 34 h 34"/>
                <a:gd name="T6" fmla="*/ 0 60000 65536"/>
                <a:gd name="T7" fmla="*/ 0 60000 65536"/>
                <a:gd name="T8" fmla="*/ 0 60000 65536"/>
                <a:gd name="T9" fmla="*/ 0 w 22"/>
                <a:gd name="T10" fmla="*/ 0 h 34"/>
                <a:gd name="T11" fmla="*/ 22 w 22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34">
                  <a:moveTo>
                    <a:pt x="22" y="34"/>
                  </a:moveTo>
                  <a:lnTo>
                    <a:pt x="0" y="0"/>
                  </a:lnTo>
                  <a:lnTo>
                    <a:pt x="22" y="3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17" name="Line 1403"/>
            <p:cNvSpPr>
              <a:spLocks noChangeShapeType="1"/>
            </p:cNvSpPr>
            <p:nvPr/>
          </p:nvSpPr>
          <p:spPr bwMode="auto">
            <a:xfrm flipH="1" flipV="1">
              <a:off x="4988984" y="2951974"/>
              <a:ext cx="34925" cy="539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18" name="Freeform 1404"/>
            <p:cNvSpPr>
              <a:spLocks/>
            </p:cNvSpPr>
            <p:nvPr/>
          </p:nvSpPr>
          <p:spPr bwMode="auto">
            <a:xfrm>
              <a:off x="5008034" y="2936099"/>
              <a:ext cx="38100" cy="53975"/>
            </a:xfrm>
            <a:custGeom>
              <a:avLst/>
              <a:gdLst>
                <a:gd name="T0" fmla="*/ 24 w 24"/>
                <a:gd name="T1" fmla="*/ 34 h 34"/>
                <a:gd name="T2" fmla="*/ 0 w 24"/>
                <a:gd name="T3" fmla="*/ 0 h 34"/>
                <a:gd name="T4" fmla="*/ 24 w 24"/>
                <a:gd name="T5" fmla="*/ 34 h 34"/>
                <a:gd name="T6" fmla="*/ 0 60000 65536"/>
                <a:gd name="T7" fmla="*/ 0 60000 65536"/>
                <a:gd name="T8" fmla="*/ 0 60000 65536"/>
                <a:gd name="T9" fmla="*/ 0 w 24"/>
                <a:gd name="T10" fmla="*/ 0 h 34"/>
                <a:gd name="T11" fmla="*/ 24 w 24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34">
                  <a:moveTo>
                    <a:pt x="24" y="34"/>
                  </a:moveTo>
                  <a:lnTo>
                    <a:pt x="0" y="0"/>
                  </a:lnTo>
                  <a:lnTo>
                    <a:pt x="24" y="3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19" name="Line 1405"/>
            <p:cNvSpPr>
              <a:spLocks noChangeShapeType="1"/>
            </p:cNvSpPr>
            <p:nvPr/>
          </p:nvSpPr>
          <p:spPr bwMode="auto">
            <a:xfrm flipH="1" flipV="1">
              <a:off x="5008034" y="2936099"/>
              <a:ext cx="38100" cy="539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20" name="Freeform 1406"/>
            <p:cNvSpPr>
              <a:spLocks/>
            </p:cNvSpPr>
            <p:nvPr/>
          </p:nvSpPr>
          <p:spPr bwMode="auto">
            <a:xfrm>
              <a:off x="5033434" y="2920224"/>
              <a:ext cx="38100" cy="53975"/>
            </a:xfrm>
            <a:custGeom>
              <a:avLst/>
              <a:gdLst>
                <a:gd name="T0" fmla="*/ 24 w 24"/>
                <a:gd name="T1" fmla="*/ 34 h 34"/>
                <a:gd name="T2" fmla="*/ 0 w 24"/>
                <a:gd name="T3" fmla="*/ 0 h 34"/>
                <a:gd name="T4" fmla="*/ 24 w 24"/>
                <a:gd name="T5" fmla="*/ 34 h 34"/>
                <a:gd name="T6" fmla="*/ 0 60000 65536"/>
                <a:gd name="T7" fmla="*/ 0 60000 65536"/>
                <a:gd name="T8" fmla="*/ 0 60000 65536"/>
                <a:gd name="T9" fmla="*/ 0 w 24"/>
                <a:gd name="T10" fmla="*/ 0 h 34"/>
                <a:gd name="T11" fmla="*/ 24 w 24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34">
                  <a:moveTo>
                    <a:pt x="24" y="34"/>
                  </a:moveTo>
                  <a:lnTo>
                    <a:pt x="0" y="0"/>
                  </a:lnTo>
                  <a:lnTo>
                    <a:pt x="24" y="3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21" name="Line 1407"/>
            <p:cNvSpPr>
              <a:spLocks noChangeShapeType="1"/>
            </p:cNvSpPr>
            <p:nvPr/>
          </p:nvSpPr>
          <p:spPr bwMode="auto">
            <a:xfrm flipH="1" flipV="1">
              <a:off x="5033434" y="2920224"/>
              <a:ext cx="38100" cy="539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22" name="Freeform 1408"/>
            <p:cNvSpPr>
              <a:spLocks/>
            </p:cNvSpPr>
            <p:nvPr/>
          </p:nvSpPr>
          <p:spPr bwMode="auto">
            <a:xfrm>
              <a:off x="5055659" y="2904349"/>
              <a:ext cx="38100" cy="53975"/>
            </a:xfrm>
            <a:custGeom>
              <a:avLst/>
              <a:gdLst>
                <a:gd name="T0" fmla="*/ 24 w 24"/>
                <a:gd name="T1" fmla="*/ 34 h 34"/>
                <a:gd name="T2" fmla="*/ 0 w 24"/>
                <a:gd name="T3" fmla="*/ 0 h 34"/>
                <a:gd name="T4" fmla="*/ 24 w 24"/>
                <a:gd name="T5" fmla="*/ 34 h 34"/>
                <a:gd name="T6" fmla="*/ 0 60000 65536"/>
                <a:gd name="T7" fmla="*/ 0 60000 65536"/>
                <a:gd name="T8" fmla="*/ 0 60000 65536"/>
                <a:gd name="T9" fmla="*/ 0 w 24"/>
                <a:gd name="T10" fmla="*/ 0 h 34"/>
                <a:gd name="T11" fmla="*/ 24 w 24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34">
                  <a:moveTo>
                    <a:pt x="24" y="34"/>
                  </a:moveTo>
                  <a:lnTo>
                    <a:pt x="0" y="0"/>
                  </a:lnTo>
                  <a:lnTo>
                    <a:pt x="24" y="3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23" name="Line 1409"/>
            <p:cNvSpPr>
              <a:spLocks noChangeShapeType="1"/>
            </p:cNvSpPr>
            <p:nvPr/>
          </p:nvSpPr>
          <p:spPr bwMode="auto">
            <a:xfrm flipH="1" flipV="1">
              <a:off x="5055659" y="2904349"/>
              <a:ext cx="38100" cy="539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24" name="Freeform 1410"/>
            <p:cNvSpPr>
              <a:spLocks/>
            </p:cNvSpPr>
            <p:nvPr/>
          </p:nvSpPr>
          <p:spPr bwMode="auto">
            <a:xfrm>
              <a:off x="4039659" y="2872599"/>
              <a:ext cx="41275" cy="47625"/>
            </a:xfrm>
            <a:custGeom>
              <a:avLst/>
              <a:gdLst>
                <a:gd name="T0" fmla="*/ 0 w 26"/>
                <a:gd name="T1" fmla="*/ 30 h 30"/>
                <a:gd name="T2" fmla="*/ 26 w 26"/>
                <a:gd name="T3" fmla="*/ 0 h 30"/>
                <a:gd name="T4" fmla="*/ 0 w 26"/>
                <a:gd name="T5" fmla="*/ 30 h 30"/>
                <a:gd name="T6" fmla="*/ 0 60000 65536"/>
                <a:gd name="T7" fmla="*/ 0 60000 65536"/>
                <a:gd name="T8" fmla="*/ 0 60000 65536"/>
                <a:gd name="T9" fmla="*/ 0 w 26"/>
                <a:gd name="T10" fmla="*/ 0 h 30"/>
                <a:gd name="T11" fmla="*/ 26 w 26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30">
                  <a:moveTo>
                    <a:pt x="0" y="30"/>
                  </a:moveTo>
                  <a:lnTo>
                    <a:pt x="26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25" name="Line 1411"/>
            <p:cNvSpPr>
              <a:spLocks noChangeShapeType="1"/>
            </p:cNvSpPr>
            <p:nvPr/>
          </p:nvSpPr>
          <p:spPr bwMode="auto">
            <a:xfrm flipV="1">
              <a:off x="4039659" y="2872599"/>
              <a:ext cx="41275" cy="476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26" name="Freeform 1412"/>
            <p:cNvSpPr>
              <a:spLocks/>
            </p:cNvSpPr>
            <p:nvPr/>
          </p:nvSpPr>
          <p:spPr bwMode="auto">
            <a:xfrm>
              <a:off x="4017434" y="2856724"/>
              <a:ext cx="44450" cy="44450"/>
            </a:xfrm>
            <a:custGeom>
              <a:avLst/>
              <a:gdLst>
                <a:gd name="T0" fmla="*/ 0 w 28"/>
                <a:gd name="T1" fmla="*/ 28 h 28"/>
                <a:gd name="T2" fmla="*/ 28 w 28"/>
                <a:gd name="T3" fmla="*/ 0 h 28"/>
                <a:gd name="T4" fmla="*/ 0 w 28"/>
                <a:gd name="T5" fmla="*/ 28 h 28"/>
                <a:gd name="T6" fmla="*/ 0 60000 65536"/>
                <a:gd name="T7" fmla="*/ 0 60000 65536"/>
                <a:gd name="T8" fmla="*/ 0 60000 65536"/>
                <a:gd name="T9" fmla="*/ 0 w 28"/>
                <a:gd name="T10" fmla="*/ 0 h 28"/>
                <a:gd name="T11" fmla="*/ 28 w 28"/>
                <a:gd name="T12" fmla="*/ 28 h 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28">
                  <a:moveTo>
                    <a:pt x="0" y="28"/>
                  </a:moveTo>
                  <a:lnTo>
                    <a:pt x="28" y="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27" name="Line 1413"/>
            <p:cNvSpPr>
              <a:spLocks noChangeShapeType="1"/>
            </p:cNvSpPr>
            <p:nvPr/>
          </p:nvSpPr>
          <p:spPr bwMode="auto">
            <a:xfrm flipV="1">
              <a:off x="4017434" y="2856724"/>
              <a:ext cx="44450" cy="444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28" name="Freeform 1414"/>
            <p:cNvSpPr>
              <a:spLocks/>
            </p:cNvSpPr>
            <p:nvPr/>
          </p:nvSpPr>
          <p:spPr bwMode="auto">
            <a:xfrm>
              <a:off x="3998384" y="2834499"/>
              <a:ext cx="44450" cy="47625"/>
            </a:xfrm>
            <a:custGeom>
              <a:avLst/>
              <a:gdLst>
                <a:gd name="T0" fmla="*/ 0 w 28"/>
                <a:gd name="T1" fmla="*/ 30 h 30"/>
                <a:gd name="T2" fmla="*/ 28 w 28"/>
                <a:gd name="T3" fmla="*/ 0 h 30"/>
                <a:gd name="T4" fmla="*/ 0 w 28"/>
                <a:gd name="T5" fmla="*/ 30 h 30"/>
                <a:gd name="T6" fmla="*/ 0 60000 65536"/>
                <a:gd name="T7" fmla="*/ 0 60000 65536"/>
                <a:gd name="T8" fmla="*/ 0 60000 65536"/>
                <a:gd name="T9" fmla="*/ 0 w 28"/>
                <a:gd name="T10" fmla="*/ 0 h 30"/>
                <a:gd name="T11" fmla="*/ 28 w 28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30">
                  <a:moveTo>
                    <a:pt x="0" y="30"/>
                  </a:moveTo>
                  <a:lnTo>
                    <a:pt x="28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29" name="Line 1415"/>
            <p:cNvSpPr>
              <a:spLocks noChangeShapeType="1"/>
            </p:cNvSpPr>
            <p:nvPr/>
          </p:nvSpPr>
          <p:spPr bwMode="auto">
            <a:xfrm flipV="1">
              <a:off x="3998384" y="2834499"/>
              <a:ext cx="44450" cy="476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30" name="Freeform 1416"/>
            <p:cNvSpPr>
              <a:spLocks/>
            </p:cNvSpPr>
            <p:nvPr/>
          </p:nvSpPr>
          <p:spPr bwMode="auto">
            <a:xfrm>
              <a:off x="3979334" y="2815449"/>
              <a:ext cx="44450" cy="47625"/>
            </a:xfrm>
            <a:custGeom>
              <a:avLst/>
              <a:gdLst>
                <a:gd name="T0" fmla="*/ 0 w 28"/>
                <a:gd name="T1" fmla="*/ 30 h 30"/>
                <a:gd name="T2" fmla="*/ 28 w 28"/>
                <a:gd name="T3" fmla="*/ 0 h 30"/>
                <a:gd name="T4" fmla="*/ 0 w 28"/>
                <a:gd name="T5" fmla="*/ 30 h 30"/>
                <a:gd name="T6" fmla="*/ 0 60000 65536"/>
                <a:gd name="T7" fmla="*/ 0 60000 65536"/>
                <a:gd name="T8" fmla="*/ 0 60000 65536"/>
                <a:gd name="T9" fmla="*/ 0 w 28"/>
                <a:gd name="T10" fmla="*/ 0 h 30"/>
                <a:gd name="T11" fmla="*/ 28 w 28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30">
                  <a:moveTo>
                    <a:pt x="0" y="30"/>
                  </a:moveTo>
                  <a:lnTo>
                    <a:pt x="28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31" name="Line 1417"/>
            <p:cNvSpPr>
              <a:spLocks noChangeShapeType="1"/>
            </p:cNvSpPr>
            <p:nvPr/>
          </p:nvSpPr>
          <p:spPr bwMode="auto">
            <a:xfrm flipV="1">
              <a:off x="3979334" y="2815449"/>
              <a:ext cx="44450" cy="476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32" name="Freeform 1418"/>
            <p:cNvSpPr>
              <a:spLocks/>
            </p:cNvSpPr>
            <p:nvPr/>
          </p:nvSpPr>
          <p:spPr bwMode="auto">
            <a:xfrm>
              <a:off x="3944409" y="2799574"/>
              <a:ext cx="63500" cy="57150"/>
            </a:xfrm>
            <a:custGeom>
              <a:avLst/>
              <a:gdLst>
                <a:gd name="T0" fmla="*/ 0 w 40"/>
                <a:gd name="T1" fmla="*/ 36 h 36"/>
                <a:gd name="T2" fmla="*/ 40 w 40"/>
                <a:gd name="T3" fmla="*/ 0 h 36"/>
                <a:gd name="T4" fmla="*/ 0 w 40"/>
                <a:gd name="T5" fmla="*/ 36 h 36"/>
                <a:gd name="T6" fmla="*/ 0 60000 65536"/>
                <a:gd name="T7" fmla="*/ 0 60000 65536"/>
                <a:gd name="T8" fmla="*/ 0 60000 65536"/>
                <a:gd name="T9" fmla="*/ 0 w 40"/>
                <a:gd name="T10" fmla="*/ 0 h 36"/>
                <a:gd name="T11" fmla="*/ 40 w 40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36">
                  <a:moveTo>
                    <a:pt x="0" y="36"/>
                  </a:moveTo>
                  <a:lnTo>
                    <a:pt x="40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33" name="Line 1419"/>
            <p:cNvSpPr>
              <a:spLocks noChangeShapeType="1"/>
            </p:cNvSpPr>
            <p:nvPr/>
          </p:nvSpPr>
          <p:spPr bwMode="auto">
            <a:xfrm flipV="1">
              <a:off x="3944409" y="2799574"/>
              <a:ext cx="63500" cy="571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34" name="Freeform 1420"/>
            <p:cNvSpPr>
              <a:spLocks/>
            </p:cNvSpPr>
            <p:nvPr/>
          </p:nvSpPr>
          <p:spPr bwMode="auto">
            <a:xfrm>
              <a:off x="3842809" y="2694799"/>
              <a:ext cx="82550" cy="50800"/>
            </a:xfrm>
            <a:custGeom>
              <a:avLst/>
              <a:gdLst>
                <a:gd name="T0" fmla="*/ 0 w 52"/>
                <a:gd name="T1" fmla="*/ 32 h 32"/>
                <a:gd name="T2" fmla="*/ 52 w 52"/>
                <a:gd name="T3" fmla="*/ 0 h 32"/>
                <a:gd name="T4" fmla="*/ 0 w 52"/>
                <a:gd name="T5" fmla="*/ 32 h 32"/>
                <a:gd name="T6" fmla="*/ 0 60000 65536"/>
                <a:gd name="T7" fmla="*/ 0 60000 65536"/>
                <a:gd name="T8" fmla="*/ 0 60000 65536"/>
                <a:gd name="T9" fmla="*/ 0 w 52"/>
                <a:gd name="T10" fmla="*/ 0 h 32"/>
                <a:gd name="T11" fmla="*/ 52 w 52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" h="32">
                  <a:moveTo>
                    <a:pt x="0" y="32"/>
                  </a:moveTo>
                  <a:lnTo>
                    <a:pt x="52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35" name="Line 1421"/>
            <p:cNvSpPr>
              <a:spLocks noChangeShapeType="1"/>
            </p:cNvSpPr>
            <p:nvPr/>
          </p:nvSpPr>
          <p:spPr bwMode="auto">
            <a:xfrm flipV="1">
              <a:off x="3842809" y="2694799"/>
              <a:ext cx="82550" cy="508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36" name="Freeform 1422"/>
            <p:cNvSpPr>
              <a:spLocks/>
            </p:cNvSpPr>
            <p:nvPr/>
          </p:nvSpPr>
          <p:spPr bwMode="auto">
            <a:xfrm>
              <a:off x="3941234" y="2780524"/>
              <a:ext cx="47625" cy="41275"/>
            </a:xfrm>
            <a:custGeom>
              <a:avLst/>
              <a:gdLst>
                <a:gd name="T0" fmla="*/ 0 w 30"/>
                <a:gd name="T1" fmla="*/ 26 h 26"/>
                <a:gd name="T2" fmla="*/ 30 w 30"/>
                <a:gd name="T3" fmla="*/ 0 h 26"/>
                <a:gd name="T4" fmla="*/ 0 w 30"/>
                <a:gd name="T5" fmla="*/ 26 h 26"/>
                <a:gd name="T6" fmla="*/ 0 60000 65536"/>
                <a:gd name="T7" fmla="*/ 0 60000 65536"/>
                <a:gd name="T8" fmla="*/ 0 60000 65536"/>
                <a:gd name="T9" fmla="*/ 0 w 30"/>
                <a:gd name="T10" fmla="*/ 0 h 26"/>
                <a:gd name="T11" fmla="*/ 30 w 30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26">
                  <a:moveTo>
                    <a:pt x="0" y="26"/>
                  </a:moveTo>
                  <a:lnTo>
                    <a:pt x="3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37" name="Line 1423"/>
            <p:cNvSpPr>
              <a:spLocks noChangeShapeType="1"/>
            </p:cNvSpPr>
            <p:nvPr/>
          </p:nvSpPr>
          <p:spPr bwMode="auto">
            <a:xfrm flipV="1">
              <a:off x="3941234" y="2780524"/>
              <a:ext cx="47625" cy="412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38" name="Freeform 1424"/>
            <p:cNvSpPr>
              <a:spLocks/>
            </p:cNvSpPr>
            <p:nvPr/>
          </p:nvSpPr>
          <p:spPr bwMode="auto">
            <a:xfrm>
              <a:off x="3922184" y="2761474"/>
              <a:ext cx="50800" cy="41275"/>
            </a:xfrm>
            <a:custGeom>
              <a:avLst/>
              <a:gdLst>
                <a:gd name="T0" fmla="*/ 0 w 32"/>
                <a:gd name="T1" fmla="*/ 26 h 26"/>
                <a:gd name="T2" fmla="*/ 32 w 32"/>
                <a:gd name="T3" fmla="*/ 0 h 26"/>
                <a:gd name="T4" fmla="*/ 0 w 32"/>
                <a:gd name="T5" fmla="*/ 26 h 26"/>
                <a:gd name="T6" fmla="*/ 0 60000 65536"/>
                <a:gd name="T7" fmla="*/ 0 60000 65536"/>
                <a:gd name="T8" fmla="*/ 0 60000 65536"/>
                <a:gd name="T9" fmla="*/ 0 w 32"/>
                <a:gd name="T10" fmla="*/ 0 h 26"/>
                <a:gd name="T11" fmla="*/ 32 w 32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26">
                  <a:moveTo>
                    <a:pt x="0" y="26"/>
                  </a:moveTo>
                  <a:lnTo>
                    <a:pt x="32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39" name="Line 1425"/>
            <p:cNvSpPr>
              <a:spLocks noChangeShapeType="1"/>
            </p:cNvSpPr>
            <p:nvPr/>
          </p:nvSpPr>
          <p:spPr bwMode="auto">
            <a:xfrm flipV="1">
              <a:off x="3922184" y="2761474"/>
              <a:ext cx="50800" cy="412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40" name="Freeform 1426"/>
            <p:cNvSpPr>
              <a:spLocks/>
            </p:cNvSpPr>
            <p:nvPr/>
          </p:nvSpPr>
          <p:spPr bwMode="auto">
            <a:xfrm>
              <a:off x="3906309" y="2742424"/>
              <a:ext cx="47625" cy="38100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0 w 30"/>
                <a:gd name="T5" fmla="*/ 24 h 24"/>
                <a:gd name="T6" fmla="*/ 0 60000 65536"/>
                <a:gd name="T7" fmla="*/ 0 60000 65536"/>
                <a:gd name="T8" fmla="*/ 0 60000 65536"/>
                <a:gd name="T9" fmla="*/ 0 w 30"/>
                <a:gd name="T10" fmla="*/ 0 h 24"/>
                <a:gd name="T11" fmla="*/ 30 w 30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24">
                  <a:moveTo>
                    <a:pt x="0" y="24"/>
                  </a:moveTo>
                  <a:lnTo>
                    <a:pt x="3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41" name="Line 1427"/>
            <p:cNvSpPr>
              <a:spLocks noChangeShapeType="1"/>
            </p:cNvSpPr>
            <p:nvPr/>
          </p:nvSpPr>
          <p:spPr bwMode="auto">
            <a:xfrm flipV="1">
              <a:off x="3906309" y="2742424"/>
              <a:ext cx="47625" cy="381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42" name="Freeform 1428"/>
            <p:cNvSpPr>
              <a:spLocks/>
            </p:cNvSpPr>
            <p:nvPr/>
          </p:nvSpPr>
          <p:spPr bwMode="auto">
            <a:xfrm>
              <a:off x="3887259" y="2717024"/>
              <a:ext cx="53975" cy="34925"/>
            </a:xfrm>
            <a:custGeom>
              <a:avLst/>
              <a:gdLst>
                <a:gd name="T0" fmla="*/ 0 w 34"/>
                <a:gd name="T1" fmla="*/ 22 h 22"/>
                <a:gd name="T2" fmla="*/ 34 w 34"/>
                <a:gd name="T3" fmla="*/ 0 h 22"/>
                <a:gd name="T4" fmla="*/ 0 w 34"/>
                <a:gd name="T5" fmla="*/ 22 h 22"/>
                <a:gd name="T6" fmla="*/ 0 60000 65536"/>
                <a:gd name="T7" fmla="*/ 0 60000 65536"/>
                <a:gd name="T8" fmla="*/ 0 60000 65536"/>
                <a:gd name="T9" fmla="*/ 0 w 34"/>
                <a:gd name="T10" fmla="*/ 0 h 22"/>
                <a:gd name="T11" fmla="*/ 34 w 34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22">
                  <a:moveTo>
                    <a:pt x="0" y="22"/>
                  </a:moveTo>
                  <a:lnTo>
                    <a:pt x="34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43" name="Line 1429"/>
            <p:cNvSpPr>
              <a:spLocks noChangeShapeType="1"/>
            </p:cNvSpPr>
            <p:nvPr/>
          </p:nvSpPr>
          <p:spPr bwMode="auto">
            <a:xfrm flipV="1">
              <a:off x="3887259" y="2717024"/>
              <a:ext cx="53975" cy="349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44" name="Freeform 1430"/>
            <p:cNvSpPr>
              <a:spLocks/>
            </p:cNvSpPr>
            <p:nvPr/>
          </p:nvSpPr>
          <p:spPr bwMode="auto">
            <a:xfrm>
              <a:off x="3855509" y="2669399"/>
              <a:ext cx="57150" cy="31750"/>
            </a:xfrm>
            <a:custGeom>
              <a:avLst/>
              <a:gdLst>
                <a:gd name="T0" fmla="*/ 0 w 36"/>
                <a:gd name="T1" fmla="*/ 20 h 20"/>
                <a:gd name="T2" fmla="*/ 36 w 36"/>
                <a:gd name="T3" fmla="*/ 0 h 20"/>
                <a:gd name="T4" fmla="*/ 0 w 36"/>
                <a:gd name="T5" fmla="*/ 20 h 20"/>
                <a:gd name="T6" fmla="*/ 0 60000 65536"/>
                <a:gd name="T7" fmla="*/ 0 60000 65536"/>
                <a:gd name="T8" fmla="*/ 0 60000 65536"/>
                <a:gd name="T9" fmla="*/ 0 w 36"/>
                <a:gd name="T10" fmla="*/ 0 h 20"/>
                <a:gd name="T11" fmla="*/ 36 w 36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20">
                  <a:moveTo>
                    <a:pt x="0" y="20"/>
                  </a:moveTo>
                  <a:lnTo>
                    <a:pt x="36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45" name="Line 1431"/>
            <p:cNvSpPr>
              <a:spLocks noChangeShapeType="1"/>
            </p:cNvSpPr>
            <p:nvPr/>
          </p:nvSpPr>
          <p:spPr bwMode="auto">
            <a:xfrm flipV="1">
              <a:off x="3855509" y="2669399"/>
              <a:ext cx="57150" cy="317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46" name="Freeform 1432"/>
            <p:cNvSpPr>
              <a:spLocks/>
            </p:cNvSpPr>
            <p:nvPr/>
          </p:nvSpPr>
          <p:spPr bwMode="auto">
            <a:xfrm>
              <a:off x="3842809" y="2643999"/>
              <a:ext cx="57150" cy="28575"/>
            </a:xfrm>
            <a:custGeom>
              <a:avLst/>
              <a:gdLst>
                <a:gd name="T0" fmla="*/ 0 w 36"/>
                <a:gd name="T1" fmla="*/ 18 h 18"/>
                <a:gd name="T2" fmla="*/ 36 w 36"/>
                <a:gd name="T3" fmla="*/ 0 h 18"/>
                <a:gd name="T4" fmla="*/ 0 w 36"/>
                <a:gd name="T5" fmla="*/ 18 h 18"/>
                <a:gd name="T6" fmla="*/ 0 60000 65536"/>
                <a:gd name="T7" fmla="*/ 0 60000 65536"/>
                <a:gd name="T8" fmla="*/ 0 60000 65536"/>
                <a:gd name="T9" fmla="*/ 0 w 36"/>
                <a:gd name="T10" fmla="*/ 0 h 18"/>
                <a:gd name="T11" fmla="*/ 36 w 36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18">
                  <a:moveTo>
                    <a:pt x="0" y="18"/>
                  </a:moveTo>
                  <a:lnTo>
                    <a:pt x="36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47" name="Line 1433"/>
            <p:cNvSpPr>
              <a:spLocks noChangeShapeType="1"/>
            </p:cNvSpPr>
            <p:nvPr/>
          </p:nvSpPr>
          <p:spPr bwMode="auto">
            <a:xfrm flipV="1">
              <a:off x="3842809" y="2643999"/>
              <a:ext cx="57150" cy="285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48" name="Freeform 1434"/>
            <p:cNvSpPr>
              <a:spLocks/>
            </p:cNvSpPr>
            <p:nvPr/>
          </p:nvSpPr>
          <p:spPr bwMode="auto">
            <a:xfrm>
              <a:off x="3830109" y="2624949"/>
              <a:ext cx="57150" cy="28575"/>
            </a:xfrm>
            <a:custGeom>
              <a:avLst/>
              <a:gdLst>
                <a:gd name="T0" fmla="*/ 0 w 36"/>
                <a:gd name="T1" fmla="*/ 18 h 18"/>
                <a:gd name="T2" fmla="*/ 36 w 36"/>
                <a:gd name="T3" fmla="*/ 0 h 18"/>
                <a:gd name="T4" fmla="*/ 0 w 36"/>
                <a:gd name="T5" fmla="*/ 18 h 18"/>
                <a:gd name="T6" fmla="*/ 0 60000 65536"/>
                <a:gd name="T7" fmla="*/ 0 60000 65536"/>
                <a:gd name="T8" fmla="*/ 0 60000 65536"/>
                <a:gd name="T9" fmla="*/ 0 w 36"/>
                <a:gd name="T10" fmla="*/ 0 h 18"/>
                <a:gd name="T11" fmla="*/ 36 w 36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18">
                  <a:moveTo>
                    <a:pt x="0" y="18"/>
                  </a:moveTo>
                  <a:lnTo>
                    <a:pt x="36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49" name="Line 1435"/>
            <p:cNvSpPr>
              <a:spLocks noChangeShapeType="1"/>
            </p:cNvSpPr>
            <p:nvPr/>
          </p:nvSpPr>
          <p:spPr bwMode="auto">
            <a:xfrm flipV="1">
              <a:off x="3830109" y="2624949"/>
              <a:ext cx="57150" cy="285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50" name="Freeform 1436"/>
            <p:cNvSpPr>
              <a:spLocks/>
            </p:cNvSpPr>
            <p:nvPr/>
          </p:nvSpPr>
          <p:spPr bwMode="auto">
            <a:xfrm>
              <a:off x="3817409" y="2599549"/>
              <a:ext cx="57150" cy="25400"/>
            </a:xfrm>
            <a:custGeom>
              <a:avLst/>
              <a:gdLst>
                <a:gd name="T0" fmla="*/ 0 w 36"/>
                <a:gd name="T1" fmla="*/ 16 h 16"/>
                <a:gd name="T2" fmla="*/ 36 w 36"/>
                <a:gd name="T3" fmla="*/ 0 h 16"/>
                <a:gd name="T4" fmla="*/ 0 w 36"/>
                <a:gd name="T5" fmla="*/ 16 h 16"/>
                <a:gd name="T6" fmla="*/ 0 60000 65536"/>
                <a:gd name="T7" fmla="*/ 0 60000 65536"/>
                <a:gd name="T8" fmla="*/ 0 60000 65536"/>
                <a:gd name="T9" fmla="*/ 0 w 36"/>
                <a:gd name="T10" fmla="*/ 0 h 16"/>
                <a:gd name="T11" fmla="*/ 36 w 36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16">
                  <a:moveTo>
                    <a:pt x="0" y="16"/>
                  </a:moveTo>
                  <a:lnTo>
                    <a:pt x="36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51" name="Line 1437"/>
            <p:cNvSpPr>
              <a:spLocks noChangeShapeType="1"/>
            </p:cNvSpPr>
            <p:nvPr/>
          </p:nvSpPr>
          <p:spPr bwMode="auto">
            <a:xfrm flipV="1">
              <a:off x="3817409" y="2599549"/>
              <a:ext cx="57150" cy="2540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52" name="Freeform 1438"/>
            <p:cNvSpPr>
              <a:spLocks/>
            </p:cNvSpPr>
            <p:nvPr/>
          </p:nvSpPr>
          <p:spPr bwMode="auto">
            <a:xfrm>
              <a:off x="3785659" y="2574149"/>
              <a:ext cx="79375" cy="31750"/>
            </a:xfrm>
            <a:custGeom>
              <a:avLst/>
              <a:gdLst>
                <a:gd name="T0" fmla="*/ 0 w 50"/>
                <a:gd name="T1" fmla="*/ 20 h 20"/>
                <a:gd name="T2" fmla="*/ 50 w 50"/>
                <a:gd name="T3" fmla="*/ 0 h 20"/>
                <a:gd name="T4" fmla="*/ 0 w 50"/>
                <a:gd name="T5" fmla="*/ 20 h 20"/>
                <a:gd name="T6" fmla="*/ 0 60000 65536"/>
                <a:gd name="T7" fmla="*/ 0 60000 65536"/>
                <a:gd name="T8" fmla="*/ 0 60000 65536"/>
                <a:gd name="T9" fmla="*/ 0 w 50"/>
                <a:gd name="T10" fmla="*/ 0 h 20"/>
                <a:gd name="T11" fmla="*/ 50 w 50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" h="20">
                  <a:moveTo>
                    <a:pt x="0" y="20"/>
                  </a:moveTo>
                  <a:lnTo>
                    <a:pt x="50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53" name="Line 1439"/>
            <p:cNvSpPr>
              <a:spLocks noChangeShapeType="1"/>
            </p:cNvSpPr>
            <p:nvPr/>
          </p:nvSpPr>
          <p:spPr bwMode="auto">
            <a:xfrm flipV="1">
              <a:off x="3785659" y="2574149"/>
              <a:ext cx="79375" cy="317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54" name="Freeform 1440"/>
            <p:cNvSpPr>
              <a:spLocks/>
            </p:cNvSpPr>
            <p:nvPr/>
          </p:nvSpPr>
          <p:spPr bwMode="auto">
            <a:xfrm>
              <a:off x="3738034" y="2440799"/>
              <a:ext cx="85725" cy="19050"/>
            </a:xfrm>
            <a:custGeom>
              <a:avLst/>
              <a:gdLst>
                <a:gd name="T0" fmla="*/ 0 w 54"/>
                <a:gd name="T1" fmla="*/ 12 h 12"/>
                <a:gd name="T2" fmla="*/ 54 w 54"/>
                <a:gd name="T3" fmla="*/ 0 h 12"/>
                <a:gd name="T4" fmla="*/ 0 w 54"/>
                <a:gd name="T5" fmla="*/ 12 h 12"/>
                <a:gd name="T6" fmla="*/ 0 60000 65536"/>
                <a:gd name="T7" fmla="*/ 0 60000 65536"/>
                <a:gd name="T8" fmla="*/ 0 60000 65536"/>
                <a:gd name="T9" fmla="*/ 0 w 54"/>
                <a:gd name="T10" fmla="*/ 0 h 12"/>
                <a:gd name="T11" fmla="*/ 54 w 54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" h="12">
                  <a:moveTo>
                    <a:pt x="0" y="12"/>
                  </a:moveTo>
                  <a:lnTo>
                    <a:pt x="54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55" name="Line 1441"/>
            <p:cNvSpPr>
              <a:spLocks noChangeShapeType="1"/>
            </p:cNvSpPr>
            <p:nvPr/>
          </p:nvSpPr>
          <p:spPr bwMode="auto">
            <a:xfrm flipV="1">
              <a:off x="3738034" y="2440799"/>
              <a:ext cx="85725" cy="190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56" name="Freeform 1443"/>
            <p:cNvSpPr>
              <a:spLocks/>
            </p:cNvSpPr>
            <p:nvPr/>
          </p:nvSpPr>
          <p:spPr bwMode="auto">
            <a:xfrm>
              <a:off x="3792009" y="2545574"/>
              <a:ext cx="60325" cy="22225"/>
            </a:xfrm>
            <a:custGeom>
              <a:avLst/>
              <a:gdLst>
                <a:gd name="T0" fmla="*/ 0 w 38"/>
                <a:gd name="T1" fmla="*/ 14 h 14"/>
                <a:gd name="T2" fmla="*/ 38 w 38"/>
                <a:gd name="T3" fmla="*/ 0 h 14"/>
                <a:gd name="T4" fmla="*/ 0 w 38"/>
                <a:gd name="T5" fmla="*/ 14 h 14"/>
                <a:gd name="T6" fmla="*/ 0 60000 65536"/>
                <a:gd name="T7" fmla="*/ 0 60000 65536"/>
                <a:gd name="T8" fmla="*/ 0 60000 65536"/>
                <a:gd name="T9" fmla="*/ 0 w 38"/>
                <a:gd name="T10" fmla="*/ 0 h 14"/>
                <a:gd name="T11" fmla="*/ 38 w 38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4">
                  <a:moveTo>
                    <a:pt x="0" y="14"/>
                  </a:moveTo>
                  <a:lnTo>
                    <a:pt x="38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57" name="Line 1444"/>
            <p:cNvSpPr>
              <a:spLocks noChangeShapeType="1"/>
            </p:cNvSpPr>
            <p:nvPr/>
          </p:nvSpPr>
          <p:spPr bwMode="auto">
            <a:xfrm flipV="1">
              <a:off x="3792009" y="2545574"/>
              <a:ext cx="60325" cy="222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58" name="Freeform 1445"/>
            <p:cNvSpPr>
              <a:spLocks/>
            </p:cNvSpPr>
            <p:nvPr/>
          </p:nvSpPr>
          <p:spPr bwMode="auto">
            <a:xfrm>
              <a:off x="3785659" y="2520174"/>
              <a:ext cx="60325" cy="22225"/>
            </a:xfrm>
            <a:custGeom>
              <a:avLst/>
              <a:gdLst>
                <a:gd name="T0" fmla="*/ 0 w 38"/>
                <a:gd name="T1" fmla="*/ 14 h 14"/>
                <a:gd name="T2" fmla="*/ 38 w 38"/>
                <a:gd name="T3" fmla="*/ 0 h 14"/>
                <a:gd name="T4" fmla="*/ 0 w 38"/>
                <a:gd name="T5" fmla="*/ 14 h 14"/>
                <a:gd name="T6" fmla="*/ 0 60000 65536"/>
                <a:gd name="T7" fmla="*/ 0 60000 65536"/>
                <a:gd name="T8" fmla="*/ 0 60000 65536"/>
                <a:gd name="T9" fmla="*/ 0 w 38"/>
                <a:gd name="T10" fmla="*/ 0 h 14"/>
                <a:gd name="T11" fmla="*/ 38 w 38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4">
                  <a:moveTo>
                    <a:pt x="0" y="14"/>
                  </a:moveTo>
                  <a:lnTo>
                    <a:pt x="38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59" name="Line 1446"/>
            <p:cNvSpPr>
              <a:spLocks noChangeShapeType="1"/>
            </p:cNvSpPr>
            <p:nvPr/>
          </p:nvSpPr>
          <p:spPr bwMode="auto">
            <a:xfrm flipV="1">
              <a:off x="3785659" y="2520174"/>
              <a:ext cx="60325" cy="2222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60" name="Freeform 1447"/>
            <p:cNvSpPr>
              <a:spLocks/>
            </p:cNvSpPr>
            <p:nvPr/>
          </p:nvSpPr>
          <p:spPr bwMode="auto">
            <a:xfrm>
              <a:off x="3776134" y="2497949"/>
              <a:ext cx="60325" cy="19050"/>
            </a:xfrm>
            <a:custGeom>
              <a:avLst/>
              <a:gdLst>
                <a:gd name="T0" fmla="*/ 0 w 38"/>
                <a:gd name="T1" fmla="*/ 12 h 12"/>
                <a:gd name="T2" fmla="*/ 38 w 38"/>
                <a:gd name="T3" fmla="*/ 0 h 12"/>
                <a:gd name="T4" fmla="*/ 0 w 38"/>
                <a:gd name="T5" fmla="*/ 12 h 12"/>
                <a:gd name="T6" fmla="*/ 0 60000 65536"/>
                <a:gd name="T7" fmla="*/ 0 60000 65536"/>
                <a:gd name="T8" fmla="*/ 0 60000 65536"/>
                <a:gd name="T9" fmla="*/ 0 w 38"/>
                <a:gd name="T10" fmla="*/ 0 h 12"/>
                <a:gd name="T11" fmla="*/ 38 w 38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2">
                  <a:moveTo>
                    <a:pt x="0" y="12"/>
                  </a:moveTo>
                  <a:lnTo>
                    <a:pt x="38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61" name="Line 1448"/>
            <p:cNvSpPr>
              <a:spLocks noChangeShapeType="1"/>
            </p:cNvSpPr>
            <p:nvPr/>
          </p:nvSpPr>
          <p:spPr bwMode="auto">
            <a:xfrm flipV="1">
              <a:off x="3776134" y="2497949"/>
              <a:ext cx="60325" cy="190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62" name="Freeform 1449"/>
            <p:cNvSpPr>
              <a:spLocks/>
            </p:cNvSpPr>
            <p:nvPr/>
          </p:nvSpPr>
          <p:spPr bwMode="auto">
            <a:xfrm>
              <a:off x="3769784" y="2469374"/>
              <a:ext cx="60325" cy="15875"/>
            </a:xfrm>
            <a:custGeom>
              <a:avLst/>
              <a:gdLst>
                <a:gd name="T0" fmla="*/ 0 w 38"/>
                <a:gd name="T1" fmla="*/ 10 h 10"/>
                <a:gd name="T2" fmla="*/ 38 w 38"/>
                <a:gd name="T3" fmla="*/ 0 h 10"/>
                <a:gd name="T4" fmla="*/ 0 w 38"/>
                <a:gd name="T5" fmla="*/ 10 h 10"/>
                <a:gd name="T6" fmla="*/ 0 60000 65536"/>
                <a:gd name="T7" fmla="*/ 0 60000 65536"/>
                <a:gd name="T8" fmla="*/ 0 60000 65536"/>
                <a:gd name="T9" fmla="*/ 0 w 38"/>
                <a:gd name="T10" fmla="*/ 0 h 10"/>
                <a:gd name="T11" fmla="*/ 38 w 38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0">
                  <a:moveTo>
                    <a:pt x="0" y="10"/>
                  </a:moveTo>
                  <a:lnTo>
                    <a:pt x="38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63" name="Line 1450"/>
            <p:cNvSpPr>
              <a:spLocks noChangeShapeType="1"/>
            </p:cNvSpPr>
            <p:nvPr/>
          </p:nvSpPr>
          <p:spPr bwMode="auto">
            <a:xfrm flipV="1">
              <a:off x="3769784" y="2469374"/>
              <a:ext cx="60325" cy="158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64" name="Freeform 1451"/>
            <p:cNvSpPr>
              <a:spLocks/>
            </p:cNvSpPr>
            <p:nvPr/>
          </p:nvSpPr>
          <p:spPr bwMode="auto">
            <a:xfrm>
              <a:off x="3757084" y="2418574"/>
              <a:ext cx="63500" cy="6350"/>
            </a:xfrm>
            <a:custGeom>
              <a:avLst/>
              <a:gdLst>
                <a:gd name="T0" fmla="*/ 0 w 40"/>
                <a:gd name="T1" fmla="*/ 4 h 4"/>
                <a:gd name="T2" fmla="*/ 40 w 40"/>
                <a:gd name="T3" fmla="*/ 0 h 4"/>
                <a:gd name="T4" fmla="*/ 0 w 40"/>
                <a:gd name="T5" fmla="*/ 4 h 4"/>
                <a:gd name="T6" fmla="*/ 0 60000 65536"/>
                <a:gd name="T7" fmla="*/ 0 60000 65536"/>
                <a:gd name="T8" fmla="*/ 0 60000 65536"/>
                <a:gd name="T9" fmla="*/ 0 w 40"/>
                <a:gd name="T10" fmla="*/ 0 h 4"/>
                <a:gd name="T11" fmla="*/ 40 w 40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4">
                  <a:moveTo>
                    <a:pt x="0" y="4"/>
                  </a:moveTo>
                  <a:lnTo>
                    <a:pt x="40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65" name="Line 1452"/>
            <p:cNvSpPr>
              <a:spLocks noChangeShapeType="1"/>
            </p:cNvSpPr>
            <p:nvPr/>
          </p:nvSpPr>
          <p:spPr bwMode="auto">
            <a:xfrm flipV="1">
              <a:off x="3757084" y="2418574"/>
              <a:ext cx="63500" cy="63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66" name="Freeform 1453"/>
            <p:cNvSpPr>
              <a:spLocks/>
            </p:cNvSpPr>
            <p:nvPr/>
          </p:nvSpPr>
          <p:spPr bwMode="auto">
            <a:xfrm>
              <a:off x="3753909" y="2393174"/>
              <a:ext cx="60325" cy="6350"/>
            </a:xfrm>
            <a:custGeom>
              <a:avLst/>
              <a:gdLst>
                <a:gd name="T0" fmla="*/ 0 w 38"/>
                <a:gd name="T1" fmla="*/ 4 h 4"/>
                <a:gd name="T2" fmla="*/ 38 w 38"/>
                <a:gd name="T3" fmla="*/ 0 h 4"/>
                <a:gd name="T4" fmla="*/ 0 w 38"/>
                <a:gd name="T5" fmla="*/ 4 h 4"/>
                <a:gd name="T6" fmla="*/ 0 60000 65536"/>
                <a:gd name="T7" fmla="*/ 0 60000 65536"/>
                <a:gd name="T8" fmla="*/ 0 60000 65536"/>
                <a:gd name="T9" fmla="*/ 0 w 38"/>
                <a:gd name="T10" fmla="*/ 0 h 4"/>
                <a:gd name="T11" fmla="*/ 38 w 38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4">
                  <a:moveTo>
                    <a:pt x="0" y="4"/>
                  </a:moveTo>
                  <a:lnTo>
                    <a:pt x="38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67" name="Line 1454"/>
            <p:cNvSpPr>
              <a:spLocks noChangeShapeType="1"/>
            </p:cNvSpPr>
            <p:nvPr/>
          </p:nvSpPr>
          <p:spPr bwMode="auto">
            <a:xfrm flipV="1">
              <a:off x="3753909" y="2393174"/>
              <a:ext cx="60325" cy="63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68" name="Freeform 1455"/>
            <p:cNvSpPr>
              <a:spLocks/>
            </p:cNvSpPr>
            <p:nvPr/>
          </p:nvSpPr>
          <p:spPr bwMode="auto">
            <a:xfrm>
              <a:off x="3750734" y="2364599"/>
              <a:ext cx="60325" cy="6350"/>
            </a:xfrm>
            <a:custGeom>
              <a:avLst/>
              <a:gdLst>
                <a:gd name="T0" fmla="*/ 0 w 38"/>
                <a:gd name="T1" fmla="*/ 4 h 4"/>
                <a:gd name="T2" fmla="*/ 38 w 38"/>
                <a:gd name="T3" fmla="*/ 0 h 4"/>
                <a:gd name="T4" fmla="*/ 0 w 38"/>
                <a:gd name="T5" fmla="*/ 4 h 4"/>
                <a:gd name="T6" fmla="*/ 0 60000 65536"/>
                <a:gd name="T7" fmla="*/ 0 60000 65536"/>
                <a:gd name="T8" fmla="*/ 0 60000 65536"/>
                <a:gd name="T9" fmla="*/ 0 w 38"/>
                <a:gd name="T10" fmla="*/ 0 h 4"/>
                <a:gd name="T11" fmla="*/ 38 w 38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4">
                  <a:moveTo>
                    <a:pt x="0" y="4"/>
                  </a:moveTo>
                  <a:lnTo>
                    <a:pt x="38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69" name="Line 1456"/>
            <p:cNvSpPr>
              <a:spLocks noChangeShapeType="1"/>
            </p:cNvSpPr>
            <p:nvPr/>
          </p:nvSpPr>
          <p:spPr bwMode="auto">
            <a:xfrm flipV="1">
              <a:off x="3750734" y="2364599"/>
              <a:ext cx="60325" cy="6350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70" name="Freeform 1457"/>
            <p:cNvSpPr>
              <a:spLocks/>
            </p:cNvSpPr>
            <p:nvPr/>
          </p:nvSpPr>
          <p:spPr bwMode="auto">
            <a:xfrm>
              <a:off x="3747559" y="2339199"/>
              <a:ext cx="60325" cy="3175"/>
            </a:xfrm>
            <a:custGeom>
              <a:avLst/>
              <a:gdLst>
                <a:gd name="T0" fmla="*/ 0 w 38"/>
                <a:gd name="T1" fmla="*/ 2 h 2"/>
                <a:gd name="T2" fmla="*/ 38 w 38"/>
                <a:gd name="T3" fmla="*/ 0 h 2"/>
                <a:gd name="T4" fmla="*/ 0 w 38"/>
                <a:gd name="T5" fmla="*/ 2 h 2"/>
                <a:gd name="T6" fmla="*/ 0 60000 65536"/>
                <a:gd name="T7" fmla="*/ 0 60000 65536"/>
                <a:gd name="T8" fmla="*/ 0 60000 65536"/>
                <a:gd name="T9" fmla="*/ 0 w 38"/>
                <a:gd name="T10" fmla="*/ 0 h 2"/>
                <a:gd name="T11" fmla="*/ 38 w 38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2">
                  <a:moveTo>
                    <a:pt x="0" y="2"/>
                  </a:moveTo>
                  <a:lnTo>
                    <a:pt x="38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71" name="Line 1458"/>
            <p:cNvSpPr>
              <a:spLocks noChangeShapeType="1"/>
            </p:cNvSpPr>
            <p:nvPr/>
          </p:nvSpPr>
          <p:spPr bwMode="auto">
            <a:xfrm flipV="1">
              <a:off x="3747559" y="2339199"/>
              <a:ext cx="60325" cy="3175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72" name="Freeform 1459"/>
            <p:cNvSpPr>
              <a:spLocks/>
            </p:cNvSpPr>
            <p:nvPr/>
          </p:nvSpPr>
          <p:spPr bwMode="auto">
            <a:xfrm>
              <a:off x="3725334" y="2304274"/>
              <a:ext cx="85725" cy="1588"/>
            </a:xfrm>
            <a:custGeom>
              <a:avLst/>
              <a:gdLst>
                <a:gd name="T0" fmla="*/ 0 w 54"/>
                <a:gd name="T1" fmla="*/ 0 h 1588"/>
                <a:gd name="T2" fmla="*/ 54 w 54"/>
                <a:gd name="T3" fmla="*/ 0 h 1588"/>
                <a:gd name="T4" fmla="*/ 0 w 54"/>
                <a:gd name="T5" fmla="*/ 0 h 1588"/>
                <a:gd name="T6" fmla="*/ 0 60000 65536"/>
                <a:gd name="T7" fmla="*/ 0 60000 65536"/>
                <a:gd name="T8" fmla="*/ 0 60000 65536"/>
                <a:gd name="T9" fmla="*/ 0 w 54"/>
                <a:gd name="T10" fmla="*/ 0 h 1588"/>
                <a:gd name="T11" fmla="*/ 54 w 54"/>
                <a:gd name="T12" fmla="*/ 1588 h 15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" h="1588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73" name="Line 1460"/>
            <p:cNvSpPr>
              <a:spLocks noChangeShapeType="1"/>
            </p:cNvSpPr>
            <p:nvPr/>
          </p:nvSpPr>
          <p:spPr bwMode="auto">
            <a:xfrm>
              <a:off x="3725334" y="2304274"/>
              <a:ext cx="85725" cy="1588"/>
            </a:xfrm>
            <a:prstGeom prst="line">
              <a:avLst/>
            </a:prstGeom>
            <a:solidFill>
              <a:srgbClr val="AED228"/>
            </a:solidFill>
            <a:ln w="16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74" name="Freeform 1461"/>
            <p:cNvSpPr>
              <a:spLocks/>
            </p:cNvSpPr>
            <p:nvPr/>
          </p:nvSpPr>
          <p:spPr bwMode="auto">
            <a:xfrm>
              <a:off x="4119034" y="1754999"/>
              <a:ext cx="66675" cy="76200"/>
            </a:xfrm>
            <a:custGeom>
              <a:avLst/>
              <a:gdLst>
                <a:gd name="T0" fmla="*/ 0 w 42"/>
                <a:gd name="T1" fmla="*/ 0 h 48"/>
                <a:gd name="T2" fmla="*/ 42 w 42"/>
                <a:gd name="T3" fmla="*/ 48 h 48"/>
                <a:gd name="T4" fmla="*/ 0 w 42"/>
                <a:gd name="T5" fmla="*/ 0 h 48"/>
                <a:gd name="T6" fmla="*/ 0 60000 65536"/>
                <a:gd name="T7" fmla="*/ 0 60000 65536"/>
                <a:gd name="T8" fmla="*/ 0 60000 65536"/>
                <a:gd name="T9" fmla="*/ 0 w 42"/>
                <a:gd name="T10" fmla="*/ 0 h 48"/>
                <a:gd name="T11" fmla="*/ 42 w 42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48">
                  <a:moveTo>
                    <a:pt x="0" y="0"/>
                  </a:moveTo>
                  <a:lnTo>
                    <a:pt x="42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75" name="Line 1462"/>
            <p:cNvSpPr>
              <a:spLocks noChangeShapeType="1"/>
            </p:cNvSpPr>
            <p:nvPr/>
          </p:nvSpPr>
          <p:spPr bwMode="auto">
            <a:xfrm>
              <a:off x="4119034" y="1754999"/>
              <a:ext cx="66675" cy="762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76" name="Freeform 1463"/>
            <p:cNvSpPr>
              <a:spLocks/>
            </p:cNvSpPr>
            <p:nvPr/>
          </p:nvSpPr>
          <p:spPr bwMode="auto">
            <a:xfrm>
              <a:off x="4138084" y="1739124"/>
              <a:ext cx="34925" cy="47625"/>
            </a:xfrm>
            <a:custGeom>
              <a:avLst/>
              <a:gdLst>
                <a:gd name="T0" fmla="*/ 0 w 22"/>
                <a:gd name="T1" fmla="*/ 0 h 30"/>
                <a:gd name="T2" fmla="*/ 22 w 22"/>
                <a:gd name="T3" fmla="*/ 30 h 30"/>
                <a:gd name="T4" fmla="*/ 0 w 22"/>
                <a:gd name="T5" fmla="*/ 0 h 30"/>
                <a:gd name="T6" fmla="*/ 0 60000 65536"/>
                <a:gd name="T7" fmla="*/ 0 60000 65536"/>
                <a:gd name="T8" fmla="*/ 0 60000 65536"/>
                <a:gd name="T9" fmla="*/ 0 w 22"/>
                <a:gd name="T10" fmla="*/ 0 h 30"/>
                <a:gd name="T11" fmla="*/ 22 w 22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30">
                  <a:moveTo>
                    <a:pt x="0" y="0"/>
                  </a:moveTo>
                  <a:lnTo>
                    <a:pt x="22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77" name="Line 1464"/>
            <p:cNvSpPr>
              <a:spLocks noChangeShapeType="1"/>
            </p:cNvSpPr>
            <p:nvPr/>
          </p:nvSpPr>
          <p:spPr bwMode="auto">
            <a:xfrm>
              <a:off x="4138084" y="1739124"/>
              <a:ext cx="34925" cy="476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78" name="Freeform 1465"/>
            <p:cNvSpPr>
              <a:spLocks/>
            </p:cNvSpPr>
            <p:nvPr/>
          </p:nvSpPr>
          <p:spPr bwMode="auto">
            <a:xfrm>
              <a:off x="4160309" y="1723249"/>
              <a:ext cx="28575" cy="50800"/>
            </a:xfrm>
            <a:custGeom>
              <a:avLst/>
              <a:gdLst>
                <a:gd name="T0" fmla="*/ 0 w 18"/>
                <a:gd name="T1" fmla="*/ 0 h 32"/>
                <a:gd name="T2" fmla="*/ 18 w 18"/>
                <a:gd name="T3" fmla="*/ 32 h 32"/>
                <a:gd name="T4" fmla="*/ 0 w 18"/>
                <a:gd name="T5" fmla="*/ 0 h 32"/>
                <a:gd name="T6" fmla="*/ 0 60000 65536"/>
                <a:gd name="T7" fmla="*/ 0 60000 65536"/>
                <a:gd name="T8" fmla="*/ 0 60000 65536"/>
                <a:gd name="T9" fmla="*/ 0 w 18"/>
                <a:gd name="T10" fmla="*/ 0 h 32"/>
                <a:gd name="T11" fmla="*/ 18 w 18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32">
                  <a:moveTo>
                    <a:pt x="0" y="0"/>
                  </a:moveTo>
                  <a:lnTo>
                    <a:pt x="18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79" name="Line 1466"/>
            <p:cNvSpPr>
              <a:spLocks noChangeShapeType="1"/>
            </p:cNvSpPr>
            <p:nvPr/>
          </p:nvSpPr>
          <p:spPr bwMode="auto">
            <a:xfrm>
              <a:off x="4160309" y="1723249"/>
              <a:ext cx="28575" cy="508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80" name="Freeform 1467"/>
            <p:cNvSpPr>
              <a:spLocks/>
            </p:cNvSpPr>
            <p:nvPr/>
          </p:nvSpPr>
          <p:spPr bwMode="auto">
            <a:xfrm>
              <a:off x="4179359" y="1710549"/>
              <a:ext cx="31750" cy="47625"/>
            </a:xfrm>
            <a:custGeom>
              <a:avLst/>
              <a:gdLst>
                <a:gd name="T0" fmla="*/ 0 w 20"/>
                <a:gd name="T1" fmla="*/ 0 h 30"/>
                <a:gd name="T2" fmla="*/ 20 w 20"/>
                <a:gd name="T3" fmla="*/ 30 h 30"/>
                <a:gd name="T4" fmla="*/ 0 w 20"/>
                <a:gd name="T5" fmla="*/ 0 h 30"/>
                <a:gd name="T6" fmla="*/ 0 60000 65536"/>
                <a:gd name="T7" fmla="*/ 0 60000 65536"/>
                <a:gd name="T8" fmla="*/ 0 60000 65536"/>
                <a:gd name="T9" fmla="*/ 0 w 20"/>
                <a:gd name="T10" fmla="*/ 0 h 30"/>
                <a:gd name="T11" fmla="*/ 20 w 20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30">
                  <a:moveTo>
                    <a:pt x="0" y="0"/>
                  </a:moveTo>
                  <a:lnTo>
                    <a:pt x="20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81" name="Line 1468"/>
            <p:cNvSpPr>
              <a:spLocks noChangeShapeType="1"/>
            </p:cNvSpPr>
            <p:nvPr/>
          </p:nvSpPr>
          <p:spPr bwMode="auto">
            <a:xfrm>
              <a:off x="4179359" y="1710549"/>
              <a:ext cx="31750" cy="476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82" name="Freeform 1469"/>
            <p:cNvSpPr>
              <a:spLocks/>
            </p:cNvSpPr>
            <p:nvPr/>
          </p:nvSpPr>
          <p:spPr bwMode="auto">
            <a:xfrm>
              <a:off x="4198409" y="1697849"/>
              <a:ext cx="28575" cy="50800"/>
            </a:xfrm>
            <a:custGeom>
              <a:avLst/>
              <a:gdLst>
                <a:gd name="T0" fmla="*/ 0 w 18"/>
                <a:gd name="T1" fmla="*/ 0 h 32"/>
                <a:gd name="T2" fmla="*/ 18 w 18"/>
                <a:gd name="T3" fmla="*/ 32 h 32"/>
                <a:gd name="T4" fmla="*/ 0 w 18"/>
                <a:gd name="T5" fmla="*/ 0 h 32"/>
                <a:gd name="T6" fmla="*/ 0 60000 65536"/>
                <a:gd name="T7" fmla="*/ 0 60000 65536"/>
                <a:gd name="T8" fmla="*/ 0 60000 65536"/>
                <a:gd name="T9" fmla="*/ 0 w 18"/>
                <a:gd name="T10" fmla="*/ 0 h 32"/>
                <a:gd name="T11" fmla="*/ 18 w 18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32">
                  <a:moveTo>
                    <a:pt x="0" y="0"/>
                  </a:moveTo>
                  <a:lnTo>
                    <a:pt x="18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83" name="Line 1470"/>
            <p:cNvSpPr>
              <a:spLocks noChangeShapeType="1"/>
            </p:cNvSpPr>
            <p:nvPr/>
          </p:nvSpPr>
          <p:spPr bwMode="auto">
            <a:xfrm>
              <a:off x="4198409" y="1697849"/>
              <a:ext cx="28575" cy="508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84" name="Freeform 1471"/>
            <p:cNvSpPr>
              <a:spLocks/>
            </p:cNvSpPr>
            <p:nvPr/>
          </p:nvSpPr>
          <p:spPr bwMode="auto">
            <a:xfrm>
              <a:off x="4220634" y="1688324"/>
              <a:ext cx="38100" cy="66675"/>
            </a:xfrm>
            <a:custGeom>
              <a:avLst/>
              <a:gdLst>
                <a:gd name="T0" fmla="*/ 0 w 24"/>
                <a:gd name="T1" fmla="*/ 0 h 42"/>
                <a:gd name="T2" fmla="*/ 24 w 24"/>
                <a:gd name="T3" fmla="*/ 42 h 42"/>
                <a:gd name="T4" fmla="*/ 0 w 24"/>
                <a:gd name="T5" fmla="*/ 0 h 42"/>
                <a:gd name="T6" fmla="*/ 0 60000 65536"/>
                <a:gd name="T7" fmla="*/ 0 60000 65536"/>
                <a:gd name="T8" fmla="*/ 0 60000 65536"/>
                <a:gd name="T9" fmla="*/ 0 w 24"/>
                <a:gd name="T10" fmla="*/ 0 h 42"/>
                <a:gd name="T11" fmla="*/ 24 w 24"/>
                <a:gd name="T12" fmla="*/ 42 h 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42">
                  <a:moveTo>
                    <a:pt x="0" y="0"/>
                  </a:moveTo>
                  <a:lnTo>
                    <a:pt x="24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85" name="Line 1472"/>
            <p:cNvSpPr>
              <a:spLocks noChangeShapeType="1"/>
            </p:cNvSpPr>
            <p:nvPr/>
          </p:nvSpPr>
          <p:spPr bwMode="auto">
            <a:xfrm>
              <a:off x="4220634" y="1688324"/>
              <a:ext cx="38100" cy="666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86" name="Freeform 1473"/>
            <p:cNvSpPr>
              <a:spLocks/>
            </p:cNvSpPr>
            <p:nvPr/>
          </p:nvSpPr>
          <p:spPr bwMode="auto">
            <a:xfrm>
              <a:off x="4334934" y="1631174"/>
              <a:ext cx="31750" cy="101600"/>
            </a:xfrm>
            <a:custGeom>
              <a:avLst/>
              <a:gdLst>
                <a:gd name="T0" fmla="*/ 0 w 20"/>
                <a:gd name="T1" fmla="*/ 0 h 64"/>
                <a:gd name="T2" fmla="*/ 20 w 20"/>
                <a:gd name="T3" fmla="*/ 64 h 64"/>
                <a:gd name="T4" fmla="*/ 0 w 20"/>
                <a:gd name="T5" fmla="*/ 0 h 64"/>
                <a:gd name="T6" fmla="*/ 0 60000 65536"/>
                <a:gd name="T7" fmla="*/ 0 60000 65536"/>
                <a:gd name="T8" fmla="*/ 0 60000 65536"/>
                <a:gd name="T9" fmla="*/ 0 w 20"/>
                <a:gd name="T10" fmla="*/ 0 h 64"/>
                <a:gd name="T11" fmla="*/ 20 w 20"/>
                <a:gd name="T12" fmla="*/ 64 h 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64">
                  <a:moveTo>
                    <a:pt x="0" y="0"/>
                  </a:moveTo>
                  <a:lnTo>
                    <a:pt x="20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87" name="Line 1474"/>
            <p:cNvSpPr>
              <a:spLocks noChangeShapeType="1"/>
            </p:cNvSpPr>
            <p:nvPr/>
          </p:nvSpPr>
          <p:spPr bwMode="auto">
            <a:xfrm>
              <a:off x="4334934" y="1631174"/>
              <a:ext cx="31750" cy="1016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88" name="Freeform 1475"/>
            <p:cNvSpPr>
              <a:spLocks/>
            </p:cNvSpPr>
            <p:nvPr/>
          </p:nvSpPr>
          <p:spPr bwMode="auto">
            <a:xfrm>
              <a:off x="4242859" y="1672449"/>
              <a:ext cx="25400" cy="50800"/>
            </a:xfrm>
            <a:custGeom>
              <a:avLst/>
              <a:gdLst>
                <a:gd name="T0" fmla="*/ 0 w 16"/>
                <a:gd name="T1" fmla="*/ 0 h 32"/>
                <a:gd name="T2" fmla="*/ 16 w 16"/>
                <a:gd name="T3" fmla="*/ 32 h 32"/>
                <a:gd name="T4" fmla="*/ 0 w 16"/>
                <a:gd name="T5" fmla="*/ 0 h 32"/>
                <a:gd name="T6" fmla="*/ 0 60000 65536"/>
                <a:gd name="T7" fmla="*/ 0 60000 65536"/>
                <a:gd name="T8" fmla="*/ 0 60000 65536"/>
                <a:gd name="T9" fmla="*/ 0 w 16"/>
                <a:gd name="T10" fmla="*/ 0 h 32"/>
                <a:gd name="T11" fmla="*/ 16 w 16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32">
                  <a:moveTo>
                    <a:pt x="0" y="0"/>
                  </a:moveTo>
                  <a:lnTo>
                    <a:pt x="16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89" name="Line 1476"/>
            <p:cNvSpPr>
              <a:spLocks noChangeShapeType="1"/>
            </p:cNvSpPr>
            <p:nvPr/>
          </p:nvSpPr>
          <p:spPr bwMode="auto">
            <a:xfrm>
              <a:off x="4242859" y="1672449"/>
              <a:ext cx="25400" cy="508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90" name="Freeform 1477"/>
            <p:cNvSpPr>
              <a:spLocks/>
            </p:cNvSpPr>
            <p:nvPr/>
          </p:nvSpPr>
          <p:spPr bwMode="auto">
            <a:xfrm>
              <a:off x="4261909" y="1662924"/>
              <a:ext cx="25400" cy="50800"/>
            </a:xfrm>
            <a:custGeom>
              <a:avLst/>
              <a:gdLst>
                <a:gd name="T0" fmla="*/ 0 w 16"/>
                <a:gd name="T1" fmla="*/ 0 h 32"/>
                <a:gd name="T2" fmla="*/ 16 w 16"/>
                <a:gd name="T3" fmla="*/ 32 h 32"/>
                <a:gd name="T4" fmla="*/ 0 w 16"/>
                <a:gd name="T5" fmla="*/ 0 h 32"/>
                <a:gd name="T6" fmla="*/ 0 60000 65536"/>
                <a:gd name="T7" fmla="*/ 0 60000 65536"/>
                <a:gd name="T8" fmla="*/ 0 60000 65536"/>
                <a:gd name="T9" fmla="*/ 0 w 16"/>
                <a:gd name="T10" fmla="*/ 0 h 32"/>
                <a:gd name="T11" fmla="*/ 16 w 16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32">
                  <a:moveTo>
                    <a:pt x="0" y="0"/>
                  </a:moveTo>
                  <a:lnTo>
                    <a:pt x="16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91" name="Line 1478"/>
            <p:cNvSpPr>
              <a:spLocks noChangeShapeType="1"/>
            </p:cNvSpPr>
            <p:nvPr/>
          </p:nvSpPr>
          <p:spPr bwMode="auto">
            <a:xfrm>
              <a:off x="4261909" y="1662924"/>
              <a:ext cx="25400" cy="508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92" name="Freeform 1479"/>
            <p:cNvSpPr>
              <a:spLocks/>
            </p:cNvSpPr>
            <p:nvPr/>
          </p:nvSpPr>
          <p:spPr bwMode="auto">
            <a:xfrm>
              <a:off x="4284134" y="1650224"/>
              <a:ext cx="25400" cy="53975"/>
            </a:xfrm>
            <a:custGeom>
              <a:avLst/>
              <a:gdLst>
                <a:gd name="T0" fmla="*/ 0 w 16"/>
                <a:gd name="T1" fmla="*/ 0 h 34"/>
                <a:gd name="T2" fmla="*/ 16 w 16"/>
                <a:gd name="T3" fmla="*/ 34 h 34"/>
                <a:gd name="T4" fmla="*/ 0 w 16"/>
                <a:gd name="T5" fmla="*/ 0 h 34"/>
                <a:gd name="T6" fmla="*/ 0 60000 65536"/>
                <a:gd name="T7" fmla="*/ 0 60000 65536"/>
                <a:gd name="T8" fmla="*/ 0 60000 65536"/>
                <a:gd name="T9" fmla="*/ 0 w 16"/>
                <a:gd name="T10" fmla="*/ 0 h 34"/>
                <a:gd name="T11" fmla="*/ 16 w 16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34">
                  <a:moveTo>
                    <a:pt x="0" y="0"/>
                  </a:moveTo>
                  <a:lnTo>
                    <a:pt x="16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93" name="Line 1480"/>
            <p:cNvSpPr>
              <a:spLocks noChangeShapeType="1"/>
            </p:cNvSpPr>
            <p:nvPr/>
          </p:nvSpPr>
          <p:spPr bwMode="auto">
            <a:xfrm>
              <a:off x="4284134" y="1650224"/>
              <a:ext cx="25400" cy="539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94" name="Freeform 1481"/>
            <p:cNvSpPr>
              <a:spLocks/>
            </p:cNvSpPr>
            <p:nvPr/>
          </p:nvSpPr>
          <p:spPr bwMode="auto">
            <a:xfrm>
              <a:off x="4306359" y="1640699"/>
              <a:ext cx="22225" cy="53975"/>
            </a:xfrm>
            <a:custGeom>
              <a:avLst/>
              <a:gdLst>
                <a:gd name="T0" fmla="*/ 0 w 14"/>
                <a:gd name="T1" fmla="*/ 0 h 34"/>
                <a:gd name="T2" fmla="*/ 14 w 14"/>
                <a:gd name="T3" fmla="*/ 34 h 34"/>
                <a:gd name="T4" fmla="*/ 0 w 14"/>
                <a:gd name="T5" fmla="*/ 0 h 34"/>
                <a:gd name="T6" fmla="*/ 0 60000 65536"/>
                <a:gd name="T7" fmla="*/ 0 60000 65536"/>
                <a:gd name="T8" fmla="*/ 0 60000 65536"/>
                <a:gd name="T9" fmla="*/ 0 w 14"/>
                <a:gd name="T10" fmla="*/ 0 h 34"/>
                <a:gd name="T11" fmla="*/ 14 w 14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34">
                  <a:moveTo>
                    <a:pt x="0" y="0"/>
                  </a:moveTo>
                  <a:lnTo>
                    <a:pt x="14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95" name="Line 1482"/>
            <p:cNvSpPr>
              <a:spLocks noChangeShapeType="1"/>
            </p:cNvSpPr>
            <p:nvPr/>
          </p:nvSpPr>
          <p:spPr bwMode="auto">
            <a:xfrm>
              <a:off x="4306359" y="1640699"/>
              <a:ext cx="22225" cy="539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96" name="Freeform 1483"/>
            <p:cNvSpPr>
              <a:spLocks/>
            </p:cNvSpPr>
            <p:nvPr/>
          </p:nvSpPr>
          <p:spPr bwMode="auto">
            <a:xfrm>
              <a:off x="4360334" y="1621649"/>
              <a:ext cx="15875" cy="57150"/>
            </a:xfrm>
            <a:custGeom>
              <a:avLst/>
              <a:gdLst>
                <a:gd name="T0" fmla="*/ 0 w 10"/>
                <a:gd name="T1" fmla="*/ 0 h 36"/>
                <a:gd name="T2" fmla="*/ 10 w 10"/>
                <a:gd name="T3" fmla="*/ 36 h 36"/>
                <a:gd name="T4" fmla="*/ 0 w 10"/>
                <a:gd name="T5" fmla="*/ 0 h 36"/>
                <a:gd name="T6" fmla="*/ 0 60000 65536"/>
                <a:gd name="T7" fmla="*/ 0 60000 65536"/>
                <a:gd name="T8" fmla="*/ 0 60000 65536"/>
                <a:gd name="T9" fmla="*/ 0 w 10"/>
                <a:gd name="T10" fmla="*/ 0 h 36"/>
                <a:gd name="T11" fmla="*/ 10 w 10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36">
                  <a:moveTo>
                    <a:pt x="0" y="0"/>
                  </a:moveTo>
                  <a:lnTo>
                    <a:pt x="10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97" name="Line 1484"/>
            <p:cNvSpPr>
              <a:spLocks noChangeShapeType="1"/>
            </p:cNvSpPr>
            <p:nvPr/>
          </p:nvSpPr>
          <p:spPr bwMode="auto">
            <a:xfrm>
              <a:off x="4360334" y="1621649"/>
              <a:ext cx="15875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98" name="Freeform 1485"/>
            <p:cNvSpPr>
              <a:spLocks/>
            </p:cNvSpPr>
            <p:nvPr/>
          </p:nvSpPr>
          <p:spPr bwMode="auto">
            <a:xfrm>
              <a:off x="4382559" y="1615299"/>
              <a:ext cx="15875" cy="57150"/>
            </a:xfrm>
            <a:custGeom>
              <a:avLst/>
              <a:gdLst>
                <a:gd name="T0" fmla="*/ 0 w 10"/>
                <a:gd name="T1" fmla="*/ 0 h 36"/>
                <a:gd name="T2" fmla="*/ 10 w 10"/>
                <a:gd name="T3" fmla="*/ 36 h 36"/>
                <a:gd name="T4" fmla="*/ 0 w 10"/>
                <a:gd name="T5" fmla="*/ 0 h 36"/>
                <a:gd name="T6" fmla="*/ 0 60000 65536"/>
                <a:gd name="T7" fmla="*/ 0 60000 65536"/>
                <a:gd name="T8" fmla="*/ 0 60000 65536"/>
                <a:gd name="T9" fmla="*/ 0 w 10"/>
                <a:gd name="T10" fmla="*/ 0 h 36"/>
                <a:gd name="T11" fmla="*/ 10 w 10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36">
                  <a:moveTo>
                    <a:pt x="0" y="0"/>
                  </a:moveTo>
                  <a:lnTo>
                    <a:pt x="10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99" name="Line 1486"/>
            <p:cNvSpPr>
              <a:spLocks noChangeShapeType="1"/>
            </p:cNvSpPr>
            <p:nvPr/>
          </p:nvSpPr>
          <p:spPr bwMode="auto">
            <a:xfrm>
              <a:off x="4382559" y="1615299"/>
              <a:ext cx="15875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00" name="Freeform 1487"/>
            <p:cNvSpPr>
              <a:spLocks/>
            </p:cNvSpPr>
            <p:nvPr/>
          </p:nvSpPr>
          <p:spPr bwMode="auto">
            <a:xfrm>
              <a:off x="4407959" y="1608949"/>
              <a:ext cx="12700" cy="57150"/>
            </a:xfrm>
            <a:custGeom>
              <a:avLst/>
              <a:gdLst>
                <a:gd name="T0" fmla="*/ 0 w 8"/>
                <a:gd name="T1" fmla="*/ 0 h 36"/>
                <a:gd name="T2" fmla="*/ 8 w 8"/>
                <a:gd name="T3" fmla="*/ 36 h 36"/>
                <a:gd name="T4" fmla="*/ 0 w 8"/>
                <a:gd name="T5" fmla="*/ 0 h 36"/>
                <a:gd name="T6" fmla="*/ 0 60000 65536"/>
                <a:gd name="T7" fmla="*/ 0 60000 65536"/>
                <a:gd name="T8" fmla="*/ 0 60000 65536"/>
                <a:gd name="T9" fmla="*/ 0 w 8"/>
                <a:gd name="T10" fmla="*/ 0 h 36"/>
                <a:gd name="T11" fmla="*/ 8 w 8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36">
                  <a:moveTo>
                    <a:pt x="0" y="0"/>
                  </a:moveTo>
                  <a:lnTo>
                    <a:pt x="8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01" name="Line 1488"/>
            <p:cNvSpPr>
              <a:spLocks noChangeShapeType="1"/>
            </p:cNvSpPr>
            <p:nvPr/>
          </p:nvSpPr>
          <p:spPr bwMode="auto">
            <a:xfrm>
              <a:off x="4407959" y="1608949"/>
              <a:ext cx="12700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02" name="Freeform 1489"/>
            <p:cNvSpPr>
              <a:spLocks/>
            </p:cNvSpPr>
            <p:nvPr/>
          </p:nvSpPr>
          <p:spPr bwMode="auto">
            <a:xfrm>
              <a:off x="4430184" y="1602599"/>
              <a:ext cx="9525" cy="57150"/>
            </a:xfrm>
            <a:custGeom>
              <a:avLst/>
              <a:gdLst>
                <a:gd name="T0" fmla="*/ 0 w 6"/>
                <a:gd name="T1" fmla="*/ 0 h 36"/>
                <a:gd name="T2" fmla="*/ 6 w 6"/>
                <a:gd name="T3" fmla="*/ 36 h 36"/>
                <a:gd name="T4" fmla="*/ 0 w 6"/>
                <a:gd name="T5" fmla="*/ 0 h 36"/>
                <a:gd name="T6" fmla="*/ 0 60000 65536"/>
                <a:gd name="T7" fmla="*/ 0 60000 65536"/>
                <a:gd name="T8" fmla="*/ 0 60000 65536"/>
                <a:gd name="T9" fmla="*/ 0 w 6"/>
                <a:gd name="T10" fmla="*/ 0 h 36"/>
                <a:gd name="T11" fmla="*/ 6 w 6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36">
                  <a:moveTo>
                    <a:pt x="0" y="0"/>
                  </a:moveTo>
                  <a:lnTo>
                    <a:pt x="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03" name="Line 1490"/>
            <p:cNvSpPr>
              <a:spLocks noChangeShapeType="1"/>
            </p:cNvSpPr>
            <p:nvPr/>
          </p:nvSpPr>
          <p:spPr bwMode="auto">
            <a:xfrm>
              <a:off x="4430184" y="1602599"/>
              <a:ext cx="9525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04" name="Freeform 1491"/>
            <p:cNvSpPr>
              <a:spLocks/>
            </p:cNvSpPr>
            <p:nvPr/>
          </p:nvSpPr>
          <p:spPr bwMode="auto">
            <a:xfrm>
              <a:off x="4455584" y="1599424"/>
              <a:ext cx="12700" cy="762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  <a:gd name="T4" fmla="*/ 0 w 8"/>
                <a:gd name="T5" fmla="*/ 0 h 48"/>
                <a:gd name="T6" fmla="*/ 0 60000 65536"/>
                <a:gd name="T7" fmla="*/ 0 60000 65536"/>
                <a:gd name="T8" fmla="*/ 0 60000 65536"/>
                <a:gd name="T9" fmla="*/ 0 w 8"/>
                <a:gd name="T10" fmla="*/ 0 h 48"/>
                <a:gd name="T11" fmla="*/ 8 w 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48">
                  <a:moveTo>
                    <a:pt x="0" y="0"/>
                  </a:moveTo>
                  <a:lnTo>
                    <a:pt x="8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05" name="Line 1492"/>
            <p:cNvSpPr>
              <a:spLocks noChangeShapeType="1"/>
            </p:cNvSpPr>
            <p:nvPr/>
          </p:nvSpPr>
          <p:spPr bwMode="auto">
            <a:xfrm>
              <a:off x="4455584" y="1599424"/>
              <a:ext cx="12700" cy="762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06" name="Freeform 1493"/>
            <p:cNvSpPr>
              <a:spLocks/>
            </p:cNvSpPr>
            <p:nvPr/>
          </p:nvSpPr>
          <p:spPr bwMode="auto">
            <a:xfrm>
              <a:off x="4576234" y="1586724"/>
              <a:ext cx="3175" cy="104775"/>
            </a:xfrm>
            <a:custGeom>
              <a:avLst/>
              <a:gdLst>
                <a:gd name="T0" fmla="*/ 0 w 2"/>
                <a:gd name="T1" fmla="*/ 0 h 66"/>
                <a:gd name="T2" fmla="*/ 2 w 2"/>
                <a:gd name="T3" fmla="*/ 66 h 66"/>
                <a:gd name="T4" fmla="*/ 0 w 2"/>
                <a:gd name="T5" fmla="*/ 0 h 66"/>
                <a:gd name="T6" fmla="*/ 0 60000 65536"/>
                <a:gd name="T7" fmla="*/ 0 60000 65536"/>
                <a:gd name="T8" fmla="*/ 0 60000 65536"/>
                <a:gd name="T9" fmla="*/ 0 w 2"/>
                <a:gd name="T10" fmla="*/ 0 h 66"/>
                <a:gd name="T11" fmla="*/ 2 w 2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66">
                  <a:moveTo>
                    <a:pt x="0" y="0"/>
                  </a:moveTo>
                  <a:lnTo>
                    <a:pt x="2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07" name="Line 1494"/>
            <p:cNvSpPr>
              <a:spLocks noChangeShapeType="1"/>
            </p:cNvSpPr>
            <p:nvPr/>
          </p:nvSpPr>
          <p:spPr bwMode="auto">
            <a:xfrm>
              <a:off x="4576234" y="1586724"/>
              <a:ext cx="3175" cy="1047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08" name="Freeform 1495"/>
            <p:cNvSpPr>
              <a:spLocks/>
            </p:cNvSpPr>
            <p:nvPr/>
          </p:nvSpPr>
          <p:spPr bwMode="auto">
            <a:xfrm>
              <a:off x="4480984" y="1596249"/>
              <a:ext cx="6350" cy="57150"/>
            </a:xfrm>
            <a:custGeom>
              <a:avLst/>
              <a:gdLst>
                <a:gd name="T0" fmla="*/ 0 w 4"/>
                <a:gd name="T1" fmla="*/ 0 h 36"/>
                <a:gd name="T2" fmla="*/ 4 w 4"/>
                <a:gd name="T3" fmla="*/ 36 h 36"/>
                <a:gd name="T4" fmla="*/ 0 w 4"/>
                <a:gd name="T5" fmla="*/ 0 h 36"/>
                <a:gd name="T6" fmla="*/ 0 60000 65536"/>
                <a:gd name="T7" fmla="*/ 0 60000 65536"/>
                <a:gd name="T8" fmla="*/ 0 60000 65536"/>
                <a:gd name="T9" fmla="*/ 0 w 4"/>
                <a:gd name="T10" fmla="*/ 0 h 36"/>
                <a:gd name="T11" fmla="*/ 4 w 4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36">
                  <a:moveTo>
                    <a:pt x="0" y="0"/>
                  </a:moveTo>
                  <a:lnTo>
                    <a:pt x="4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09" name="Line 1496"/>
            <p:cNvSpPr>
              <a:spLocks noChangeShapeType="1"/>
            </p:cNvSpPr>
            <p:nvPr/>
          </p:nvSpPr>
          <p:spPr bwMode="auto">
            <a:xfrm>
              <a:off x="4480984" y="1596249"/>
              <a:ext cx="6350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10" name="Freeform 1497"/>
            <p:cNvSpPr>
              <a:spLocks/>
            </p:cNvSpPr>
            <p:nvPr/>
          </p:nvSpPr>
          <p:spPr bwMode="auto">
            <a:xfrm>
              <a:off x="4503209" y="1593074"/>
              <a:ext cx="6350" cy="57150"/>
            </a:xfrm>
            <a:custGeom>
              <a:avLst/>
              <a:gdLst>
                <a:gd name="T0" fmla="*/ 0 w 4"/>
                <a:gd name="T1" fmla="*/ 0 h 36"/>
                <a:gd name="T2" fmla="*/ 4 w 4"/>
                <a:gd name="T3" fmla="*/ 36 h 36"/>
                <a:gd name="T4" fmla="*/ 0 w 4"/>
                <a:gd name="T5" fmla="*/ 0 h 36"/>
                <a:gd name="T6" fmla="*/ 0 60000 65536"/>
                <a:gd name="T7" fmla="*/ 0 60000 65536"/>
                <a:gd name="T8" fmla="*/ 0 60000 65536"/>
                <a:gd name="T9" fmla="*/ 0 w 4"/>
                <a:gd name="T10" fmla="*/ 0 h 36"/>
                <a:gd name="T11" fmla="*/ 4 w 4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36">
                  <a:moveTo>
                    <a:pt x="0" y="0"/>
                  </a:moveTo>
                  <a:lnTo>
                    <a:pt x="4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11" name="Line 1498"/>
            <p:cNvSpPr>
              <a:spLocks noChangeShapeType="1"/>
            </p:cNvSpPr>
            <p:nvPr/>
          </p:nvSpPr>
          <p:spPr bwMode="auto">
            <a:xfrm>
              <a:off x="4503209" y="1593074"/>
              <a:ext cx="6350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12" name="Freeform 1499"/>
            <p:cNvSpPr>
              <a:spLocks/>
            </p:cNvSpPr>
            <p:nvPr/>
          </p:nvSpPr>
          <p:spPr bwMode="auto">
            <a:xfrm>
              <a:off x="4528609" y="1589899"/>
              <a:ext cx="3175" cy="57150"/>
            </a:xfrm>
            <a:custGeom>
              <a:avLst/>
              <a:gdLst>
                <a:gd name="T0" fmla="*/ 0 w 2"/>
                <a:gd name="T1" fmla="*/ 0 h 36"/>
                <a:gd name="T2" fmla="*/ 2 w 2"/>
                <a:gd name="T3" fmla="*/ 36 h 36"/>
                <a:gd name="T4" fmla="*/ 0 w 2"/>
                <a:gd name="T5" fmla="*/ 0 h 36"/>
                <a:gd name="T6" fmla="*/ 0 60000 65536"/>
                <a:gd name="T7" fmla="*/ 0 60000 65536"/>
                <a:gd name="T8" fmla="*/ 0 60000 65536"/>
                <a:gd name="T9" fmla="*/ 0 w 2"/>
                <a:gd name="T10" fmla="*/ 0 h 36"/>
                <a:gd name="T11" fmla="*/ 2 w 2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36">
                  <a:moveTo>
                    <a:pt x="0" y="0"/>
                  </a:moveTo>
                  <a:lnTo>
                    <a:pt x="2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13" name="Line 1500"/>
            <p:cNvSpPr>
              <a:spLocks noChangeShapeType="1"/>
            </p:cNvSpPr>
            <p:nvPr/>
          </p:nvSpPr>
          <p:spPr bwMode="auto">
            <a:xfrm>
              <a:off x="4528609" y="1589899"/>
              <a:ext cx="3175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14" name="Freeform 1501"/>
            <p:cNvSpPr>
              <a:spLocks/>
            </p:cNvSpPr>
            <p:nvPr/>
          </p:nvSpPr>
          <p:spPr bwMode="auto">
            <a:xfrm>
              <a:off x="4550834" y="1586724"/>
              <a:ext cx="3175" cy="60325"/>
            </a:xfrm>
            <a:custGeom>
              <a:avLst/>
              <a:gdLst>
                <a:gd name="T0" fmla="*/ 0 w 2"/>
                <a:gd name="T1" fmla="*/ 0 h 38"/>
                <a:gd name="T2" fmla="*/ 2 w 2"/>
                <a:gd name="T3" fmla="*/ 38 h 38"/>
                <a:gd name="T4" fmla="*/ 0 w 2"/>
                <a:gd name="T5" fmla="*/ 0 h 38"/>
                <a:gd name="T6" fmla="*/ 0 60000 65536"/>
                <a:gd name="T7" fmla="*/ 0 60000 65536"/>
                <a:gd name="T8" fmla="*/ 0 60000 65536"/>
                <a:gd name="T9" fmla="*/ 0 w 2"/>
                <a:gd name="T10" fmla="*/ 0 h 38"/>
                <a:gd name="T11" fmla="*/ 2 w 2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38">
                  <a:moveTo>
                    <a:pt x="0" y="0"/>
                  </a:moveTo>
                  <a:lnTo>
                    <a:pt x="2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15" name="Line 1502"/>
            <p:cNvSpPr>
              <a:spLocks noChangeShapeType="1"/>
            </p:cNvSpPr>
            <p:nvPr/>
          </p:nvSpPr>
          <p:spPr bwMode="auto">
            <a:xfrm>
              <a:off x="4550834" y="1586724"/>
              <a:ext cx="3175" cy="603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16" name="Freeform 1503"/>
            <p:cNvSpPr>
              <a:spLocks/>
            </p:cNvSpPr>
            <p:nvPr/>
          </p:nvSpPr>
          <p:spPr bwMode="auto">
            <a:xfrm>
              <a:off x="4598459" y="1586724"/>
              <a:ext cx="6350" cy="57150"/>
            </a:xfrm>
            <a:custGeom>
              <a:avLst/>
              <a:gdLst>
                <a:gd name="T0" fmla="*/ 4 w 4"/>
                <a:gd name="T1" fmla="*/ 0 h 36"/>
                <a:gd name="T2" fmla="*/ 0 w 4"/>
                <a:gd name="T3" fmla="*/ 36 h 36"/>
                <a:gd name="T4" fmla="*/ 4 w 4"/>
                <a:gd name="T5" fmla="*/ 0 h 36"/>
                <a:gd name="T6" fmla="*/ 0 60000 65536"/>
                <a:gd name="T7" fmla="*/ 0 60000 65536"/>
                <a:gd name="T8" fmla="*/ 0 60000 65536"/>
                <a:gd name="T9" fmla="*/ 0 w 4"/>
                <a:gd name="T10" fmla="*/ 0 h 36"/>
                <a:gd name="T11" fmla="*/ 4 w 4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36">
                  <a:moveTo>
                    <a:pt x="4" y="0"/>
                  </a:moveTo>
                  <a:lnTo>
                    <a:pt x="0" y="3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17" name="Line 1504"/>
            <p:cNvSpPr>
              <a:spLocks noChangeShapeType="1"/>
            </p:cNvSpPr>
            <p:nvPr/>
          </p:nvSpPr>
          <p:spPr bwMode="auto">
            <a:xfrm flipH="1">
              <a:off x="4598459" y="1586724"/>
              <a:ext cx="6350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18" name="Freeform 1505"/>
            <p:cNvSpPr>
              <a:spLocks/>
            </p:cNvSpPr>
            <p:nvPr/>
          </p:nvSpPr>
          <p:spPr bwMode="auto">
            <a:xfrm>
              <a:off x="4620684" y="1589899"/>
              <a:ext cx="6350" cy="57150"/>
            </a:xfrm>
            <a:custGeom>
              <a:avLst/>
              <a:gdLst>
                <a:gd name="T0" fmla="*/ 4 w 4"/>
                <a:gd name="T1" fmla="*/ 0 h 36"/>
                <a:gd name="T2" fmla="*/ 0 w 4"/>
                <a:gd name="T3" fmla="*/ 36 h 36"/>
                <a:gd name="T4" fmla="*/ 4 w 4"/>
                <a:gd name="T5" fmla="*/ 0 h 36"/>
                <a:gd name="T6" fmla="*/ 0 60000 65536"/>
                <a:gd name="T7" fmla="*/ 0 60000 65536"/>
                <a:gd name="T8" fmla="*/ 0 60000 65536"/>
                <a:gd name="T9" fmla="*/ 0 w 4"/>
                <a:gd name="T10" fmla="*/ 0 h 36"/>
                <a:gd name="T11" fmla="*/ 4 w 4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36">
                  <a:moveTo>
                    <a:pt x="4" y="0"/>
                  </a:moveTo>
                  <a:lnTo>
                    <a:pt x="0" y="3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19" name="Line 1506"/>
            <p:cNvSpPr>
              <a:spLocks noChangeShapeType="1"/>
            </p:cNvSpPr>
            <p:nvPr/>
          </p:nvSpPr>
          <p:spPr bwMode="auto">
            <a:xfrm flipH="1">
              <a:off x="4620684" y="1589899"/>
              <a:ext cx="6350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20" name="Freeform 1507"/>
            <p:cNvSpPr>
              <a:spLocks/>
            </p:cNvSpPr>
            <p:nvPr/>
          </p:nvSpPr>
          <p:spPr bwMode="auto">
            <a:xfrm>
              <a:off x="4642909" y="1589899"/>
              <a:ext cx="9525" cy="60325"/>
            </a:xfrm>
            <a:custGeom>
              <a:avLst/>
              <a:gdLst>
                <a:gd name="T0" fmla="*/ 6 w 6"/>
                <a:gd name="T1" fmla="*/ 0 h 38"/>
                <a:gd name="T2" fmla="*/ 0 w 6"/>
                <a:gd name="T3" fmla="*/ 38 h 38"/>
                <a:gd name="T4" fmla="*/ 6 w 6"/>
                <a:gd name="T5" fmla="*/ 0 h 38"/>
                <a:gd name="T6" fmla="*/ 0 60000 65536"/>
                <a:gd name="T7" fmla="*/ 0 60000 65536"/>
                <a:gd name="T8" fmla="*/ 0 60000 65536"/>
                <a:gd name="T9" fmla="*/ 0 w 6"/>
                <a:gd name="T10" fmla="*/ 0 h 38"/>
                <a:gd name="T11" fmla="*/ 6 w 6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38">
                  <a:moveTo>
                    <a:pt x="6" y="0"/>
                  </a:moveTo>
                  <a:lnTo>
                    <a:pt x="0" y="3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21" name="Line 1508"/>
            <p:cNvSpPr>
              <a:spLocks noChangeShapeType="1"/>
            </p:cNvSpPr>
            <p:nvPr/>
          </p:nvSpPr>
          <p:spPr bwMode="auto">
            <a:xfrm flipH="1">
              <a:off x="4642909" y="1589899"/>
              <a:ext cx="9525" cy="603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22" name="Freeform 1509"/>
            <p:cNvSpPr>
              <a:spLocks/>
            </p:cNvSpPr>
            <p:nvPr/>
          </p:nvSpPr>
          <p:spPr bwMode="auto">
            <a:xfrm>
              <a:off x="4668309" y="1593074"/>
              <a:ext cx="9525" cy="57150"/>
            </a:xfrm>
            <a:custGeom>
              <a:avLst/>
              <a:gdLst>
                <a:gd name="T0" fmla="*/ 6 w 6"/>
                <a:gd name="T1" fmla="*/ 0 h 36"/>
                <a:gd name="T2" fmla="*/ 0 w 6"/>
                <a:gd name="T3" fmla="*/ 36 h 36"/>
                <a:gd name="T4" fmla="*/ 6 w 6"/>
                <a:gd name="T5" fmla="*/ 0 h 36"/>
                <a:gd name="T6" fmla="*/ 0 60000 65536"/>
                <a:gd name="T7" fmla="*/ 0 60000 65536"/>
                <a:gd name="T8" fmla="*/ 0 60000 65536"/>
                <a:gd name="T9" fmla="*/ 0 w 6"/>
                <a:gd name="T10" fmla="*/ 0 h 36"/>
                <a:gd name="T11" fmla="*/ 6 w 6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36">
                  <a:moveTo>
                    <a:pt x="6" y="0"/>
                  </a:moveTo>
                  <a:lnTo>
                    <a:pt x="0" y="3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23" name="Line 1510"/>
            <p:cNvSpPr>
              <a:spLocks noChangeShapeType="1"/>
            </p:cNvSpPr>
            <p:nvPr/>
          </p:nvSpPr>
          <p:spPr bwMode="auto">
            <a:xfrm flipH="1">
              <a:off x="4668309" y="1593074"/>
              <a:ext cx="9525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24" name="Freeform 1511"/>
            <p:cNvSpPr>
              <a:spLocks/>
            </p:cNvSpPr>
            <p:nvPr/>
          </p:nvSpPr>
          <p:spPr bwMode="auto">
            <a:xfrm>
              <a:off x="4693709" y="1599424"/>
              <a:ext cx="12700" cy="76200"/>
            </a:xfrm>
            <a:custGeom>
              <a:avLst/>
              <a:gdLst>
                <a:gd name="T0" fmla="*/ 8 w 8"/>
                <a:gd name="T1" fmla="*/ 0 h 48"/>
                <a:gd name="T2" fmla="*/ 0 w 8"/>
                <a:gd name="T3" fmla="*/ 48 h 48"/>
                <a:gd name="T4" fmla="*/ 8 w 8"/>
                <a:gd name="T5" fmla="*/ 0 h 48"/>
                <a:gd name="T6" fmla="*/ 0 60000 65536"/>
                <a:gd name="T7" fmla="*/ 0 60000 65536"/>
                <a:gd name="T8" fmla="*/ 0 60000 65536"/>
                <a:gd name="T9" fmla="*/ 0 w 8"/>
                <a:gd name="T10" fmla="*/ 0 h 48"/>
                <a:gd name="T11" fmla="*/ 8 w 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48">
                  <a:moveTo>
                    <a:pt x="8" y="0"/>
                  </a:moveTo>
                  <a:lnTo>
                    <a:pt x="0" y="48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25" name="Line 1512"/>
            <p:cNvSpPr>
              <a:spLocks noChangeShapeType="1"/>
            </p:cNvSpPr>
            <p:nvPr/>
          </p:nvSpPr>
          <p:spPr bwMode="auto">
            <a:xfrm flipH="1">
              <a:off x="4693709" y="1599424"/>
              <a:ext cx="12700" cy="762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26" name="Freeform 1513"/>
            <p:cNvSpPr>
              <a:spLocks/>
            </p:cNvSpPr>
            <p:nvPr/>
          </p:nvSpPr>
          <p:spPr bwMode="auto">
            <a:xfrm>
              <a:off x="4788959" y="1631174"/>
              <a:ext cx="34925" cy="104775"/>
            </a:xfrm>
            <a:custGeom>
              <a:avLst/>
              <a:gdLst>
                <a:gd name="T0" fmla="*/ 22 w 22"/>
                <a:gd name="T1" fmla="*/ 0 h 66"/>
                <a:gd name="T2" fmla="*/ 0 w 22"/>
                <a:gd name="T3" fmla="*/ 66 h 66"/>
                <a:gd name="T4" fmla="*/ 22 w 22"/>
                <a:gd name="T5" fmla="*/ 0 h 66"/>
                <a:gd name="T6" fmla="*/ 0 60000 65536"/>
                <a:gd name="T7" fmla="*/ 0 60000 65536"/>
                <a:gd name="T8" fmla="*/ 0 60000 65536"/>
                <a:gd name="T9" fmla="*/ 0 w 22"/>
                <a:gd name="T10" fmla="*/ 0 h 66"/>
                <a:gd name="T11" fmla="*/ 22 w 22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66">
                  <a:moveTo>
                    <a:pt x="22" y="0"/>
                  </a:moveTo>
                  <a:lnTo>
                    <a:pt x="0" y="66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27" name="Line 1514"/>
            <p:cNvSpPr>
              <a:spLocks noChangeShapeType="1"/>
            </p:cNvSpPr>
            <p:nvPr/>
          </p:nvSpPr>
          <p:spPr bwMode="auto">
            <a:xfrm flipH="1">
              <a:off x="4788959" y="1631174"/>
              <a:ext cx="34925" cy="1047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28" name="Freeform 1515"/>
            <p:cNvSpPr>
              <a:spLocks/>
            </p:cNvSpPr>
            <p:nvPr/>
          </p:nvSpPr>
          <p:spPr bwMode="auto">
            <a:xfrm>
              <a:off x="4719109" y="1602599"/>
              <a:ext cx="12700" cy="53975"/>
            </a:xfrm>
            <a:custGeom>
              <a:avLst/>
              <a:gdLst>
                <a:gd name="T0" fmla="*/ 8 w 8"/>
                <a:gd name="T1" fmla="*/ 0 h 34"/>
                <a:gd name="T2" fmla="*/ 0 w 8"/>
                <a:gd name="T3" fmla="*/ 34 h 34"/>
                <a:gd name="T4" fmla="*/ 8 w 8"/>
                <a:gd name="T5" fmla="*/ 0 h 34"/>
                <a:gd name="T6" fmla="*/ 0 60000 65536"/>
                <a:gd name="T7" fmla="*/ 0 60000 65536"/>
                <a:gd name="T8" fmla="*/ 0 60000 65536"/>
                <a:gd name="T9" fmla="*/ 0 w 8"/>
                <a:gd name="T10" fmla="*/ 0 h 34"/>
                <a:gd name="T11" fmla="*/ 8 w 8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34">
                  <a:moveTo>
                    <a:pt x="8" y="0"/>
                  </a:moveTo>
                  <a:lnTo>
                    <a:pt x="0" y="3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29" name="Line 1516"/>
            <p:cNvSpPr>
              <a:spLocks noChangeShapeType="1"/>
            </p:cNvSpPr>
            <p:nvPr/>
          </p:nvSpPr>
          <p:spPr bwMode="auto">
            <a:xfrm flipH="1">
              <a:off x="4719109" y="1602599"/>
              <a:ext cx="12700" cy="539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30" name="Freeform 1517"/>
            <p:cNvSpPr>
              <a:spLocks/>
            </p:cNvSpPr>
            <p:nvPr/>
          </p:nvSpPr>
          <p:spPr bwMode="auto">
            <a:xfrm>
              <a:off x="4741334" y="1608949"/>
              <a:ext cx="15875" cy="57150"/>
            </a:xfrm>
            <a:custGeom>
              <a:avLst/>
              <a:gdLst>
                <a:gd name="T0" fmla="*/ 10 w 10"/>
                <a:gd name="T1" fmla="*/ 0 h 36"/>
                <a:gd name="T2" fmla="*/ 0 w 10"/>
                <a:gd name="T3" fmla="*/ 36 h 36"/>
                <a:gd name="T4" fmla="*/ 10 w 10"/>
                <a:gd name="T5" fmla="*/ 0 h 36"/>
                <a:gd name="T6" fmla="*/ 0 60000 65536"/>
                <a:gd name="T7" fmla="*/ 0 60000 65536"/>
                <a:gd name="T8" fmla="*/ 0 60000 65536"/>
                <a:gd name="T9" fmla="*/ 0 w 10"/>
                <a:gd name="T10" fmla="*/ 0 h 36"/>
                <a:gd name="T11" fmla="*/ 10 w 10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36">
                  <a:moveTo>
                    <a:pt x="10" y="0"/>
                  </a:moveTo>
                  <a:lnTo>
                    <a:pt x="0" y="3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31" name="Line 1518"/>
            <p:cNvSpPr>
              <a:spLocks noChangeShapeType="1"/>
            </p:cNvSpPr>
            <p:nvPr/>
          </p:nvSpPr>
          <p:spPr bwMode="auto">
            <a:xfrm flipH="1">
              <a:off x="4741334" y="1608949"/>
              <a:ext cx="15875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32" name="Freeform 1519"/>
            <p:cNvSpPr>
              <a:spLocks/>
            </p:cNvSpPr>
            <p:nvPr/>
          </p:nvSpPr>
          <p:spPr bwMode="auto">
            <a:xfrm>
              <a:off x="4763559" y="1615299"/>
              <a:ext cx="15875" cy="53975"/>
            </a:xfrm>
            <a:custGeom>
              <a:avLst/>
              <a:gdLst>
                <a:gd name="T0" fmla="*/ 10 w 10"/>
                <a:gd name="T1" fmla="*/ 0 h 34"/>
                <a:gd name="T2" fmla="*/ 0 w 10"/>
                <a:gd name="T3" fmla="*/ 34 h 34"/>
                <a:gd name="T4" fmla="*/ 10 w 10"/>
                <a:gd name="T5" fmla="*/ 0 h 34"/>
                <a:gd name="T6" fmla="*/ 0 60000 65536"/>
                <a:gd name="T7" fmla="*/ 0 60000 65536"/>
                <a:gd name="T8" fmla="*/ 0 60000 65536"/>
                <a:gd name="T9" fmla="*/ 0 w 10"/>
                <a:gd name="T10" fmla="*/ 0 h 34"/>
                <a:gd name="T11" fmla="*/ 10 w 10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34">
                  <a:moveTo>
                    <a:pt x="10" y="0"/>
                  </a:moveTo>
                  <a:lnTo>
                    <a:pt x="0" y="3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33" name="Line 1520"/>
            <p:cNvSpPr>
              <a:spLocks noChangeShapeType="1"/>
            </p:cNvSpPr>
            <p:nvPr/>
          </p:nvSpPr>
          <p:spPr bwMode="auto">
            <a:xfrm flipH="1">
              <a:off x="4763559" y="1615299"/>
              <a:ext cx="15875" cy="539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34" name="Freeform 1521"/>
            <p:cNvSpPr>
              <a:spLocks/>
            </p:cNvSpPr>
            <p:nvPr/>
          </p:nvSpPr>
          <p:spPr bwMode="auto">
            <a:xfrm>
              <a:off x="4785784" y="1621649"/>
              <a:ext cx="19050" cy="53975"/>
            </a:xfrm>
            <a:custGeom>
              <a:avLst/>
              <a:gdLst>
                <a:gd name="T0" fmla="*/ 12 w 12"/>
                <a:gd name="T1" fmla="*/ 0 h 34"/>
                <a:gd name="T2" fmla="*/ 0 w 12"/>
                <a:gd name="T3" fmla="*/ 34 h 34"/>
                <a:gd name="T4" fmla="*/ 12 w 12"/>
                <a:gd name="T5" fmla="*/ 0 h 34"/>
                <a:gd name="T6" fmla="*/ 0 60000 65536"/>
                <a:gd name="T7" fmla="*/ 0 60000 65536"/>
                <a:gd name="T8" fmla="*/ 0 60000 65536"/>
                <a:gd name="T9" fmla="*/ 0 w 12"/>
                <a:gd name="T10" fmla="*/ 0 h 34"/>
                <a:gd name="T11" fmla="*/ 12 w 12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" h="34">
                  <a:moveTo>
                    <a:pt x="12" y="0"/>
                  </a:moveTo>
                  <a:lnTo>
                    <a:pt x="0" y="3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35" name="Line 1522"/>
            <p:cNvSpPr>
              <a:spLocks noChangeShapeType="1"/>
            </p:cNvSpPr>
            <p:nvPr/>
          </p:nvSpPr>
          <p:spPr bwMode="auto">
            <a:xfrm flipH="1">
              <a:off x="4785784" y="1621649"/>
              <a:ext cx="19050" cy="539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36" name="Freeform 1523"/>
            <p:cNvSpPr>
              <a:spLocks/>
            </p:cNvSpPr>
            <p:nvPr/>
          </p:nvSpPr>
          <p:spPr bwMode="auto">
            <a:xfrm>
              <a:off x="4973109" y="1751824"/>
              <a:ext cx="76200" cy="85725"/>
            </a:xfrm>
            <a:custGeom>
              <a:avLst/>
              <a:gdLst>
                <a:gd name="T0" fmla="*/ 48 w 48"/>
                <a:gd name="T1" fmla="*/ 0 h 54"/>
                <a:gd name="T2" fmla="*/ 0 w 48"/>
                <a:gd name="T3" fmla="*/ 54 h 54"/>
                <a:gd name="T4" fmla="*/ 48 w 48"/>
                <a:gd name="T5" fmla="*/ 0 h 54"/>
                <a:gd name="T6" fmla="*/ 0 60000 65536"/>
                <a:gd name="T7" fmla="*/ 0 60000 65536"/>
                <a:gd name="T8" fmla="*/ 0 60000 65536"/>
                <a:gd name="T9" fmla="*/ 0 w 48"/>
                <a:gd name="T10" fmla="*/ 0 h 54"/>
                <a:gd name="T11" fmla="*/ 48 w 48"/>
                <a:gd name="T12" fmla="*/ 54 h 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54">
                  <a:moveTo>
                    <a:pt x="48" y="0"/>
                  </a:moveTo>
                  <a:lnTo>
                    <a:pt x="0" y="54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37" name="Line 1524"/>
            <p:cNvSpPr>
              <a:spLocks noChangeShapeType="1"/>
            </p:cNvSpPr>
            <p:nvPr/>
          </p:nvSpPr>
          <p:spPr bwMode="auto">
            <a:xfrm flipH="1">
              <a:off x="4973109" y="1751824"/>
              <a:ext cx="76200" cy="857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38" name="Freeform 1525"/>
            <p:cNvSpPr>
              <a:spLocks/>
            </p:cNvSpPr>
            <p:nvPr/>
          </p:nvSpPr>
          <p:spPr bwMode="auto">
            <a:xfrm>
              <a:off x="5027084" y="1770874"/>
              <a:ext cx="41275" cy="44450"/>
            </a:xfrm>
            <a:custGeom>
              <a:avLst/>
              <a:gdLst>
                <a:gd name="T0" fmla="*/ 26 w 26"/>
                <a:gd name="T1" fmla="*/ 0 h 28"/>
                <a:gd name="T2" fmla="*/ 0 w 26"/>
                <a:gd name="T3" fmla="*/ 28 h 28"/>
                <a:gd name="T4" fmla="*/ 26 w 26"/>
                <a:gd name="T5" fmla="*/ 0 h 28"/>
                <a:gd name="T6" fmla="*/ 0 60000 65536"/>
                <a:gd name="T7" fmla="*/ 0 60000 65536"/>
                <a:gd name="T8" fmla="*/ 0 60000 65536"/>
                <a:gd name="T9" fmla="*/ 0 w 26"/>
                <a:gd name="T10" fmla="*/ 0 h 28"/>
                <a:gd name="T11" fmla="*/ 26 w 26"/>
                <a:gd name="T12" fmla="*/ 28 h 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28">
                  <a:moveTo>
                    <a:pt x="26" y="0"/>
                  </a:moveTo>
                  <a:lnTo>
                    <a:pt x="0" y="28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39" name="Line 1526"/>
            <p:cNvSpPr>
              <a:spLocks noChangeShapeType="1"/>
            </p:cNvSpPr>
            <p:nvPr/>
          </p:nvSpPr>
          <p:spPr bwMode="auto">
            <a:xfrm flipH="1">
              <a:off x="5027084" y="1770874"/>
              <a:ext cx="41275" cy="444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40" name="Freeform 1527"/>
            <p:cNvSpPr>
              <a:spLocks/>
            </p:cNvSpPr>
            <p:nvPr/>
          </p:nvSpPr>
          <p:spPr bwMode="auto">
            <a:xfrm>
              <a:off x="5046134" y="1789924"/>
              <a:ext cx="41275" cy="41275"/>
            </a:xfrm>
            <a:custGeom>
              <a:avLst/>
              <a:gdLst>
                <a:gd name="T0" fmla="*/ 26 w 26"/>
                <a:gd name="T1" fmla="*/ 0 h 26"/>
                <a:gd name="T2" fmla="*/ 0 w 26"/>
                <a:gd name="T3" fmla="*/ 26 h 26"/>
                <a:gd name="T4" fmla="*/ 26 w 26"/>
                <a:gd name="T5" fmla="*/ 0 h 26"/>
                <a:gd name="T6" fmla="*/ 0 60000 65536"/>
                <a:gd name="T7" fmla="*/ 0 60000 65536"/>
                <a:gd name="T8" fmla="*/ 0 60000 65536"/>
                <a:gd name="T9" fmla="*/ 0 w 26"/>
                <a:gd name="T10" fmla="*/ 0 h 26"/>
                <a:gd name="T11" fmla="*/ 26 w 26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26">
                  <a:moveTo>
                    <a:pt x="26" y="0"/>
                  </a:moveTo>
                  <a:lnTo>
                    <a:pt x="0" y="26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41" name="Line 1528"/>
            <p:cNvSpPr>
              <a:spLocks noChangeShapeType="1"/>
            </p:cNvSpPr>
            <p:nvPr/>
          </p:nvSpPr>
          <p:spPr bwMode="auto">
            <a:xfrm flipH="1">
              <a:off x="5046134" y="1789924"/>
              <a:ext cx="41275" cy="412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42" name="Freeform 1529"/>
            <p:cNvSpPr>
              <a:spLocks/>
            </p:cNvSpPr>
            <p:nvPr/>
          </p:nvSpPr>
          <p:spPr bwMode="auto">
            <a:xfrm>
              <a:off x="5062009" y="1805799"/>
              <a:ext cx="41275" cy="38100"/>
            </a:xfrm>
            <a:custGeom>
              <a:avLst/>
              <a:gdLst>
                <a:gd name="T0" fmla="*/ 26 w 26"/>
                <a:gd name="T1" fmla="*/ 0 h 24"/>
                <a:gd name="T2" fmla="*/ 0 w 26"/>
                <a:gd name="T3" fmla="*/ 24 h 24"/>
                <a:gd name="T4" fmla="*/ 26 w 26"/>
                <a:gd name="T5" fmla="*/ 0 h 24"/>
                <a:gd name="T6" fmla="*/ 0 60000 65536"/>
                <a:gd name="T7" fmla="*/ 0 60000 65536"/>
                <a:gd name="T8" fmla="*/ 0 60000 65536"/>
                <a:gd name="T9" fmla="*/ 0 w 26"/>
                <a:gd name="T10" fmla="*/ 0 h 24"/>
                <a:gd name="T11" fmla="*/ 26 w 26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24">
                  <a:moveTo>
                    <a:pt x="26" y="0"/>
                  </a:moveTo>
                  <a:lnTo>
                    <a:pt x="0" y="24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43" name="Line 1530"/>
            <p:cNvSpPr>
              <a:spLocks noChangeShapeType="1"/>
            </p:cNvSpPr>
            <p:nvPr/>
          </p:nvSpPr>
          <p:spPr bwMode="auto">
            <a:xfrm flipH="1">
              <a:off x="5062009" y="1805799"/>
              <a:ext cx="41275" cy="381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44" name="Freeform 1531"/>
            <p:cNvSpPr>
              <a:spLocks/>
            </p:cNvSpPr>
            <p:nvPr/>
          </p:nvSpPr>
          <p:spPr bwMode="auto">
            <a:xfrm>
              <a:off x="5077884" y="1821674"/>
              <a:ext cx="44450" cy="38100"/>
            </a:xfrm>
            <a:custGeom>
              <a:avLst/>
              <a:gdLst>
                <a:gd name="T0" fmla="*/ 28 w 28"/>
                <a:gd name="T1" fmla="*/ 0 h 24"/>
                <a:gd name="T2" fmla="*/ 0 w 28"/>
                <a:gd name="T3" fmla="*/ 24 h 24"/>
                <a:gd name="T4" fmla="*/ 28 w 28"/>
                <a:gd name="T5" fmla="*/ 0 h 24"/>
                <a:gd name="T6" fmla="*/ 0 60000 65536"/>
                <a:gd name="T7" fmla="*/ 0 60000 65536"/>
                <a:gd name="T8" fmla="*/ 0 60000 65536"/>
                <a:gd name="T9" fmla="*/ 0 w 28"/>
                <a:gd name="T10" fmla="*/ 0 h 24"/>
                <a:gd name="T11" fmla="*/ 28 w 28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24">
                  <a:moveTo>
                    <a:pt x="28" y="0"/>
                  </a:moveTo>
                  <a:lnTo>
                    <a:pt x="0" y="24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45" name="Line 1532"/>
            <p:cNvSpPr>
              <a:spLocks noChangeShapeType="1"/>
            </p:cNvSpPr>
            <p:nvPr/>
          </p:nvSpPr>
          <p:spPr bwMode="auto">
            <a:xfrm flipH="1">
              <a:off x="5077884" y="1821674"/>
              <a:ext cx="44450" cy="381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46" name="Freeform 1533"/>
            <p:cNvSpPr>
              <a:spLocks/>
            </p:cNvSpPr>
            <p:nvPr/>
          </p:nvSpPr>
          <p:spPr bwMode="auto">
            <a:xfrm>
              <a:off x="5081059" y="1837549"/>
              <a:ext cx="60325" cy="50800"/>
            </a:xfrm>
            <a:custGeom>
              <a:avLst/>
              <a:gdLst>
                <a:gd name="T0" fmla="*/ 38 w 38"/>
                <a:gd name="T1" fmla="*/ 0 h 32"/>
                <a:gd name="T2" fmla="*/ 0 w 38"/>
                <a:gd name="T3" fmla="*/ 32 h 32"/>
                <a:gd name="T4" fmla="*/ 38 w 38"/>
                <a:gd name="T5" fmla="*/ 0 h 32"/>
                <a:gd name="T6" fmla="*/ 0 60000 65536"/>
                <a:gd name="T7" fmla="*/ 0 60000 65536"/>
                <a:gd name="T8" fmla="*/ 0 60000 65536"/>
                <a:gd name="T9" fmla="*/ 0 w 38"/>
                <a:gd name="T10" fmla="*/ 0 h 32"/>
                <a:gd name="T11" fmla="*/ 38 w 38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32">
                  <a:moveTo>
                    <a:pt x="38" y="0"/>
                  </a:moveTo>
                  <a:lnTo>
                    <a:pt x="0" y="3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47" name="Line 1534"/>
            <p:cNvSpPr>
              <a:spLocks noChangeShapeType="1"/>
            </p:cNvSpPr>
            <p:nvPr/>
          </p:nvSpPr>
          <p:spPr bwMode="auto">
            <a:xfrm flipH="1">
              <a:off x="5081059" y="1837549"/>
              <a:ext cx="60325" cy="508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48" name="Freeform 1535"/>
            <p:cNvSpPr>
              <a:spLocks/>
            </p:cNvSpPr>
            <p:nvPr/>
          </p:nvSpPr>
          <p:spPr bwMode="auto">
            <a:xfrm>
              <a:off x="5115984" y="1942324"/>
              <a:ext cx="101600" cy="57150"/>
            </a:xfrm>
            <a:custGeom>
              <a:avLst/>
              <a:gdLst>
                <a:gd name="T0" fmla="*/ 64 w 64"/>
                <a:gd name="T1" fmla="*/ 0 h 36"/>
                <a:gd name="T2" fmla="*/ 0 w 64"/>
                <a:gd name="T3" fmla="*/ 36 h 36"/>
                <a:gd name="T4" fmla="*/ 64 w 64"/>
                <a:gd name="T5" fmla="*/ 0 h 36"/>
                <a:gd name="T6" fmla="*/ 0 60000 65536"/>
                <a:gd name="T7" fmla="*/ 0 60000 65536"/>
                <a:gd name="T8" fmla="*/ 0 60000 65536"/>
                <a:gd name="T9" fmla="*/ 0 w 64"/>
                <a:gd name="T10" fmla="*/ 0 h 36"/>
                <a:gd name="T11" fmla="*/ 64 w 64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" h="36">
                  <a:moveTo>
                    <a:pt x="64" y="0"/>
                  </a:moveTo>
                  <a:lnTo>
                    <a:pt x="0" y="36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49" name="Line 1536"/>
            <p:cNvSpPr>
              <a:spLocks noChangeShapeType="1"/>
            </p:cNvSpPr>
            <p:nvPr/>
          </p:nvSpPr>
          <p:spPr bwMode="auto">
            <a:xfrm flipH="1">
              <a:off x="5115984" y="1942324"/>
              <a:ext cx="101600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50" name="Freeform 1537"/>
            <p:cNvSpPr>
              <a:spLocks/>
            </p:cNvSpPr>
            <p:nvPr/>
          </p:nvSpPr>
          <p:spPr bwMode="auto">
            <a:xfrm>
              <a:off x="5109634" y="1859774"/>
              <a:ext cx="44450" cy="38100"/>
            </a:xfrm>
            <a:custGeom>
              <a:avLst/>
              <a:gdLst>
                <a:gd name="T0" fmla="*/ 28 w 28"/>
                <a:gd name="T1" fmla="*/ 0 h 24"/>
                <a:gd name="T2" fmla="*/ 0 w 28"/>
                <a:gd name="T3" fmla="*/ 24 h 24"/>
                <a:gd name="T4" fmla="*/ 28 w 28"/>
                <a:gd name="T5" fmla="*/ 0 h 24"/>
                <a:gd name="T6" fmla="*/ 0 60000 65536"/>
                <a:gd name="T7" fmla="*/ 0 60000 65536"/>
                <a:gd name="T8" fmla="*/ 0 60000 65536"/>
                <a:gd name="T9" fmla="*/ 0 w 28"/>
                <a:gd name="T10" fmla="*/ 0 h 24"/>
                <a:gd name="T11" fmla="*/ 28 w 28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24">
                  <a:moveTo>
                    <a:pt x="28" y="0"/>
                  </a:moveTo>
                  <a:lnTo>
                    <a:pt x="0" y="24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51" name="Line 1538"/>
            <p:cNvSpPr>
              <a:spLocks noChangeShapeType="1"/>
            </p:cNvSpPr>
            <p:nvPr/>
          </p:nvSpPr>
          <p:spPr bwMode="auto">
            <a:xfrm flipH="1">
              <a:off x="5109634" y="1859774"/>
              <a:ext cx="44450" cy="381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52" name="Freeform 1539"/>
            <p:cNvSpPr>
              <a:spLocks/>
            </p:cNvSpPr>
            <p:nvPr/>
          </p:nvSpPr>
          <p:spPr bwMode="auto">
            <a:xfrm>
              <a:off x="5122334" y="1878824"/>
              <a:ext cx="47625" cy="34925"/>
            </a:xfrm>
            <a:custGeom>
              <a:avLst/>
              <a:gdLst>
                <a:gd name="T0" fmla="*/ 30 w 30"/>
                <a:gd name="T1" fmla="*/ 0 h 22"/>
                <a:gd name="T2" fmla="*/ 0 w 30"/>
                <a:gd name="T3" fmla="*/ 22 h 22"/>
                <a:gd name="T4" fmla="*/ 30 w 30"/>
                <a:gd name="T5" fmla="*/ 0 h 22"/>
                <a:gd name="T6" fmla="*/ 0 60000 65536"/>
                <a:gd name="T7" fmla="*/ 0 60000 65536"/>
                <a:gd name="T8" fmla="*/ 0 60000 65536"/>
                <a:gd name="T9" fmla="*/ 0 w 30"/>
                <a:gd name="T10" fmla="*/ 0 h 22"/>
                <a:gd name="T11" fmla="*/ 30 w 30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22">
                  <a:moveTo>
                    <a:pt x="30" y="0"/>
                  </a:moveTo>
                  <a:lnTo>
                    <a:pt x="0" y="2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53" name="Line 1540"/>
            <p:cNvSpPr>
              <a:spLocks noChangeShapeType="1"/>
            </p:cNvSpPr>
            <p:nvPr/>
          </p:nvSpPr>
          <p:spPr bwMode="auto">
            <a:xfrm flipH="1">
              <a:off x="5122334" y="1878824"/>
              <a:ext cx="47625" cy="349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54" name="Freeform 1541"/>
            <p:cNvSpPr>
              <a:spLocks/>
            </p:cNvSpPr>
            <p:nvPr/>
          </p:nvSpPr>
          <p:spPr bwMode="auto">
            <a:xfrm>
              <a:off x="5135034" y="1897874"/>
              <a:ext cx="47625" cy="34925"/>
            </a:xfrm>
            <a:custGeom>
              <a:avLst/>
              <a:gdLst>
                <a:gd name="T0" fmla="*/ 30 w 30"/>
                <a:gd name="T1" fmla="*/ 0 h 22"/>
                <a:gd name="T2" fmla="*/ 0 w 30"/>
                <a:gd name="T3" fmla="*/ 22 h 22"/>
                <a:gd name="T4" fmla="*/ 30 w 30"/>
                <a:gd name="T5" fmla="*/ 0 h 22"/>
                <a:gd name="T6" fmla="*/ 0 60000 65536"/>
                <a:gd name="T7" fmla="*/ 0 60000 65536"/>
                <a:gd name="T8" fmla="*/ 0 60000 65536"/>
                <a:gd name="T9" fmla="*/ 0 w 30"/>
                <a:gd name="T10" fmla="*/ 0 h 22"/>
                <a:gd name="T11" fmla="*/ 30 w 30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22">
                  <a:moveTo>
                    <a:pt x="30" y="0"/>
                  </a:moveTo>
                  <a:lnTo>
                    <a:pt x="0" y="2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55" name="Line 1542"/>
            <p:cNvSpPr>
              <a:spLocks noChangeShapeType="1"/>
            </p:cNvSpPr>
            <p:nvPr/>
          </p:nvSpPr>
          <p:spPr bwMode="auto">
            <a:xfrm flipH="1">
              <a:off x="5135034" y="1897874"/>
              <a:ext cx="47625" cy="349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56" name="Freeform 1543"/>
            <p:cNvSpPr>
              <a:spLocks/>
            </p:cNvSpPr>
            <p:nvPr/>
          </p:nvSpPr>
          <p:spPr bwMode="auto">
            <a:xfrm>
              <a:off x="5147734" y="1916924"/>
              <a:ext cx="50800" cy="31750"/>
            </a:xfrm>
            <a:custGeom>
              <a:avLst/>
              <a:gdLst>
                <a:gd name="T0" fmla="*/ 32 w 32"/>
                <a:gd name="T1" fmla="*/ 0 h 20"/>
                <a:gd name="T2" fmla="*/ 0 w 32"/>
                <a:gd name="T3" fmla="*/ 20 h 20"/>
                <a:gd name="T4" fmla="*/ 32 w 32"/>
                <a:gd name="T5" fmla="*/ 0 h 20"/>
                <a:gd name="T6" fmla="*/ 0 60000 65536"/>
                <a:gd name="T7" fmla="*/ 0 60000 65536"/>
                <a:gd name="T8" fmla="*/ 0 60000 65536"/>
                <a:gd name="T9" fmla="*/ 0 w 32"/>
                <a:gd name="T10" fmla="*/ 0 h 20"/>
                <a:gd name="T11" fmla="*/ 32 w 32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20">
                  <a:moveTo>
                    <a:pt x="32" y="0"/>
                  </a:moveTo>
                  <a:lnTo>
                    <a:pt x="0" y="2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57" name="Line 1544"/>
            <p:cNvSpPr>
              <a:spLocks noChangeShapeType="1"/>
            </p:cNvSpPr>
            <p:nvPr/>
          </p:nvSpPr>
          <p:spPr bwMode="auto">
            <a:xfrm flipH="1">
              <a:off x="5147734" y="1916924"/>
              <a:ext cx="50800" cy="317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58" name="Freeform 1545"/>
            <p:cNvSpPr>
              <a:spLocks/>
            </p:cNvSpPr>
            <p:nvPr/>
          </p:nvSpPr>
          <p:spPr bwMode="auto">
            <a:xfrm>
              <a:off x="5176309" y="1977249"/>
              <a:ext cx="53975" cy="25400"/>
            </a:xfrm>
            <a:custGeom>
              <a:avLst/>
              <a:gdLst>
                <a:gd name="T0" fmla="*/ 34 w 34"/>
                <a:gd name="T1" fmla="*/ 0 h 16"/>
                <a:gd name="T2" fmla="*/ 0 w 34"/>
                <a:gd name="T3" fmla="*/ 16 h 16"/>
                <a:gd name="T4" fmla="*/ 34 w 34"/>
                <a:gd name="T5" fmla="*/ 0 h 16"/>
                <a:gd name="T6" fmla="*/ 0 60000 65536"/>
                <a:gd name="T7" fmla="*/ 0 60000 65536"/>
                <a:gd name="T8" fmla="*/ 0 60000 65536"/>
                <a:gd name="T9" fmla="*/ 0 w 34"/>
                <a:gd name="T10" fmla="*/ 0 h 16"/>
                <a:gd name="T11" fmla="*/ 34 w 34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16">
                  <a:moveTo>
                    <a:pt x="34" y="0"/>
                  </a:moveTo>
                  <a:lnTo>
                    <a:pt x="0" y="16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59" name="Line 1546"/>
            <p:cNvSpPr>
              <a:spLocks noChangeShapeType="1"/>
            </p:cNvSpPr>
            <p:nvPr/>
          </p:nvSpPr>
          <p:spPr bwMode="auto">
            <a:xfrm flipH="1">
              <a:off x="5176309" y="1977249"/>
              <a:ext cx="53975" cy="254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60" name="Freeform 1547"/>
            <p:cNvSpPr>
              <a:spLocks/>
            </p:cNvSpPr>
            <p:nvPr/>
          </p:nvSpPr>
          <p:spPr bwMode="auto">
            <a:xfrm>
              <a:off x="5189009" y="1996299"/>
              <a:ext cx="50800" cy="25400"/>
            </a:xfrm>
            <a:custGeom>
              <a:avLst/>
              <a:gdLst>
                <a:gd name="T0" fmla="*/ 32 w 32"/>
                <a:gd name="T1" fmla="*/ 0 h 16"/>
                <a:gd name="T2" fmla="*/ 0 w 32"/>
                <a:gd name="T3" fmla="*/ 16 h 16"/>
                <a:gd name="T4" fmla="*/ 32 w 32"/>
                <a:gd name="T5" fmla="*/ 0 h 16"/>
                <a:gd name="T6" fmla="*/ 0 60000 65536"/>
                <a:gd name="T7" fmla="*/ 0 60000 65536"/>
                <a:gd name="T8" fmla="*/ 0 60000 65536"/>
                <a:gd name="T9" fmla="*/ 0 w 32"/>
                <a:gd name="T10" fmla="*/ 0 h 16"/>
                <a:gd name="T11" fmla="*/ 32 w 32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16">
                  <a:moveTo>
                    <a:pt x="32" y="0"/>
                  </a:moveTo>
                  <a:lnTo>
                    <a:pt x="0" y="16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61" name="Line 1548"/>
            <p:cNvSpPr>
              <a:spLocks noChangeShapeType="1"/>
            </p:cNvSpPr>
            <p:nvPr/>
          </p:nvSpPr>
          <p:spPr bwMode="auto">
            <a:xfrm flipH="1">
              <a:off x="5189009" y="1996299"/>
              <a:ext cx="50800" cy="254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62" name="Freeform 1549"/>
            <p:cNvSpPr>
              <a:spLocks/>
            </p:cNvSpPr>
            <p:nvPr/>
          </p:nvSpPr>
          <p:spPr bwMode="auto">
            <a:xfrm>
              <a:off x="5198534" y="2018524"/>
              <a:ext cx="53975" cy="25400"/>
            </a:xfrm>
            <a:custGeom>
              <a:avLst/>
              <a:gdLst>
                <a:gd name="T0" fmla="*/ 34 w 34"/>
                <a:gd name="T1" fmla="*/ 0 h 16"/>
                <a:gd name="T2" fmla="*/ 0 w 34"/>
                <a:gd name="T3" fmla="*/ 16 h 16"/>
                <a:gd name="T4" fmla="*/ 34 w 34"/>
                <a:gd name="T5" fmla="*/ 0 h 16"/>
                <a:gd name="T6" fmla="*/ 0 60000 65536"/>
                <a:gd name="T7" fmla="*/ 0 60000 65536"/>
                <a:gd name="T8" fmla="*/ 0 60000 65536"/>
                <a:gd name="T9" fmla="*/ 0 w 34"/>
                <a:gd name="T10" fmla="*/ 0 h 16"/>
                <a:gd name="T11" fmla="*/ 34 w 34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16">
                  <a:moveTo>
                    <a:pt x="34" y="0"/>
                  </a:moveTo>
                  <a:lnTo>
                    <a:pt x="0" y="16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63" name="Line 1550"/>
            <p:cNvSpPr>
              <a:spLocks noChangeShapeType="1"/>
            </p:cNvSpPr>
            <p:nvPr/>
          </p:nvSpPr>
          <p:spPr bwMode="auto">
            <a:xfrm flipH="1">
              <a:off x="5198534" y="2018524"/>
              <a:ext cx="53975" cy="254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64" name="Freeform 1551"/>
            <p:cNvSpPr>
              <a:spLocks/>
            </p:cNvSpPr>
            <p:nvPr/>
          </p:nvSpPr>
          <p:spPr bwMode="auto">
            <a:xfrm>
              <a:off x="5208059" y="2040749"/>
              <a:ext cx="53975" cy="22225"/>
            </a:xfrm>
            <a:custGeom>
              <a:avLst/>
              <a:gdLst>
                <a:gd name="T0" fmla="*/ 34 w 34"/>
                <a:gd name="T1" fmla="*/ 0 h 14"/>
                <a:gd name="T2" fmla="*/ 0 w 34"/>
                <a:gd name="T3" fmla="*/ 14 h 14"/>
                <a:gd name="T4" fmla="*/ 34 w 34"/>
                <a:gd name="T5" fmla="*/ 0 h 14"/>
                <a:gd name="T6" fmla="*/ 0 60000 65536"/>
                <a:gd name="T7" fmla="*/ 0 60000 65536"/>
                <a:gd name="T8" fmla="*/ 0 60000 65536"/>
                <a:gd name="T9" fmla="*/ 0 w 34"/>
                <a:gd name="T10" fmla="*/ 0 h 14"/>
                <a:gd name="T11" fmla="*/ 34 w 34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14">
                  <a:moveTo>
                    <a:pt x="34" y="0"/>
                  </a:moveTo>
                  <a:lnTo>
                    <a:pt x="0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65" name="Line 1552"/>
            <p:cNvSpPr>
              <a:spLocks noChangeShapeType="1"/>
            </p:cNvSpPr>
            <p:nvPr/>
          </p:nvSpPr>
          <p:spPr bwMode="auto">
            <a:xfrm flipH="1">
              <a:off x="5208059" y="2040749"/>
              <a:ext cx="53975" cy="222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66" name="Freeform 1553"/>
            <p:cNvSpPr>
              <a:spLocks/>
            </p:cNvSpPr>
            <p:nvPr/>
          </p:nvSpPr>
          <p:spPr bwMode="auto">
            <a:xfrm>
              <a:off x="5198534" y="2066149"/>
              <a:ext cx="73025" cy="25400"/>
            </a:xfrm>
            <a:custGeom>
              <a:avLst/>
              <a:gdLst>
                <a:gd name="T0" fmla="*/ 46 w 46"/>
                <a:gd name="T1" fmla="*/ 0 h 16"/>
                <a:gd name="T2" fmla="*/ 0 w 46"/>
                <a:gd name="T3" fmla="*/ 16 h 16"/>
                <a:gd name="T4" fmla="*/ 46 w 46"/>
                <a:gd name="T5" fmla="*/ 0 h 16"/>
                <a:gd name="T6" fmla="*/ 0 60000 65536"/>
                <a:gd name="T7" fmla="*/ 0 60000 65536"/>
                <a:gd name="T8" fmla="*/ 0 60000 65536"/>
                <a:gd name="T9" fmla="*/ 0 w 46"/>
                <a:gd name="T10" fmla="*/ 0 h 16"/>
                <a:gd name="T11" fmla="*/ 46 w 46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" h="16">
                  <a:moveTo>
                    <a:pt x="46" y="0"/>
                  </a:moveTo>
                  <a:lnTo>
                    <a:pt x="0" y="16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67" name="Line 1554"/>
            <p:cNvSpPr>
              <a:spLocks noChangeShapeType="1"/>
            </p:cNvSpPr>
            <p:nvPr/>
          </p:nvSpPr>
          <p:spPr bwMode="auto">
            <a:xfrm flipH="1">
              <a:off x="5198534" y="2066149"/>
              <a:ext cx="73025" cy="254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68" name="Freeform 1555"/>
            <p:cNvSpPr>
              <a:spLocks/>
            </p:cNvSpPr>
            <p:nvPr/>
          </p:nvSpPr>
          <p:spPr bwMode="auto">
            <a:xfrm>
              <a:off x="5195359" y="2186799"/>
              <a:ext cx="114300" cy="15875"/>
            </a:xfrm>
            <a:custGeom>
              <a:avLst/>
              <a:gdLst>
                <a:gd name="T0" fmla="*/ 72 w 72"/>
                <a:gd name="T1" fmla="*/ 0 h 10"/>
                <a:gd name="T2" fmla="*/ 0 w 72"/>
                <a:gd name="T3" fmla="*/ 10 h 10"/>
                <a:gd name="T4" fmla="*/ 72 w 72"/>
                <a:gd name="T5" fmla="*/ 0 h 10"/>
                <a:gd name="T6" fmla="*/ 0 60000 65536"/>
                <a:gd name="T7" fmla="*/ 0 60000 65536"/>
                <a:gd name="T8" fmla="*/ 0 60000 65536"/>
                <a:gd name="T9" fmla="*/ 0 w 72"/>
                <a:gd name="T10" fmla="*/ 0 h 10"/>
                <a:gd name="T11" fmla="*/ 72 w 72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" h="10">
                  <a:moveTo>
                    <a:pt x="72" y="0"/>
                  </a:moveTo>
                  <a:lnTo>
                    <a:pt x="0" y="10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69" name="Line 1556"/>
            <p:cNvSpPr>
              <a:spLocks noChangeShapeType="1"/>
            </p:cNvSpPr>
            <p:nvPr/>
          </p:nvSpPr>
          <p:spPr bwMode="auto">
            <a:xfrm flipH="1">
              <a:off x="5195359" y="2186799"/>
              <a:ext cx="114300" cy="158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70" name="Freeform 1557"/>
            <p:cNvSpPr>
              <a:spLocks/>
            </p:cNvSpPr>
            <p:nvPr/>
          </p:nvSpPr>
          <p:spPr bwMode="auto">
            <a:xfrm>
              <a:off x="5223934" y="2088374"/>
              <a:ext cx="53975" cy="19050"/>
            </a:xfrm>
            <a:custGeom>
              <a:avLst/>
              <a:gdLst>
                <a:gd name="T0" fmla="*/ 34 w 34"/>
                <a:gd name="T1" fmla="*/ 0 h 12"/>
                <a:gd name="T2" fmla="*/ 0 w 34"/>
                <a:gd name="T3" fmla="*/ 12 h 12"/>
                <a:gd name="T4" fmla="*/ 34 w 34"/>
                <a:gd name="T5" fmla="*/ 0 h 12"/>
                <a:gd name="T6" fmla="*/ 0 60000 65536"/>
                <a:gd name="T7" fmla="*/ 0 60000 65536"/>
                <a:gd name="T8" fmla="*/ 0 60000 65536"/>
                <a:gd name="T9" fmla="*/ 0 w 34"/>
                <a:gd name="T10" fmla="*/ 0 h 12"/>
                <a:gd name="T11" fmla="*/ 34 w 34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12">
                  <a:moveTo>
                    <a:pt x="34" y="0"/>
                  </a:moveTo>
                  <a:lnTo>
                    <a:pt x="0" y="1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71" name="Line 1558"/>
            <p:cNvSpPr>
              <a:spLocks noChangeShapeType="1"/>
            </p:cNvSpPr>
            <p:nvPr/>
          </p:nvSpPr>
          <p:spPr bwMode="auto">
            <a:xfrm flipH="1">
              <a:off x="5223934" y="2088374"/>
              <a:ext cx="53975" cy="190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72" name="Freeform 1559"/>
            <p:cNvSpPr>
              <a:spLocks/>
            </p:cNvSpPr>
            <p:nvPr/>
          </p:nvSpPr>
          <p:spPr bwMode="auto">
            <a:xfrm>
              <a:off x="5230284" y="2110599"/>
              <a:ext cx="57150" cy="15875"/>
            </a:xfrm>
            <a:custGeom>
              <a:avLst/>
              <a:gdLst>
                <a:gd name="T0" fmla="*/ 36 w 36"/>
                <a:gd name="T1" fmla="*/ 0 h 10"/>
                <a:gd name="T2" fmla="*/ 0 w 36"/>
                <a:gd name="T3" fmla="*/ 10 h 10"/>
                <a:gd name="T4" fmla="*/ 36 w 36"/>
                <a:gd name="T5" fmla="*/ 0 h 10"/>
                <a:gd name="T6" fmla="*/ 0 60000 65536"/>
                <a:gd name="T7" fmla="*/ 0 60000 65536"/>
                <a:gd name="T8" fmla="*/ 0 60000 65536"/>
                <a:gd name="T9" fmla="*/ 0 w 36"/>
                <a:gd name="T10" fmla="*/ 0 h 10"/>
                <a:gd name="T11" fmla="*/ 36 w 36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10">
                  <a:moveTo>
                    <a:pt x="36" y="0"/>
                  </a:moveTo>
                  <a:lnTo>
                    <a:pt x="0" y="1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73" name="Line 1560"/>
            <p:cNvSpPr>
              <a:spLocks noChangeShapeType="1"/>
            </p:cNvSpPr>
            <p:nvPr/>
          </p:nvSpPr>
          <p:spPr bwMode="auto">
            <a:xfrm flipH="1">
              <a:off x="5230284" y="2110599"/>
              <a:ext cx="57150" cy="158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74" name="Freeform 1561"/>
            <p:cNvSpPr>
              <a:spLocks/>
            </p:cNvSpPr>
            <p:nvPr/>
          </p:nvSpPr>
          <p:spPr bwMode="auto">
            <a:xfrm>
              <a:off x="5236634" y="2135999"/>
              <a:ext cx="57150" cy="12700"/>
            </a:xfrm>
            <a:custGeom>
              <a:avLst/>
              <a:gdLst>
                <a:gd name="T0" fmla="*/ 36 w 36"/>
                <a:gd name="T1" fmla="*/ 0 h 8"/>
                <a:gd name="T2" fmla="*/ 0 w 36"/>
                <a:gd name="T3" fmla="*/ 8 h 8"/>
                <a:gd name="T4" fmla="*/ 36 w 36"/>
                <a:gd name="T5" fmla="*/ 0 h 8"/>
                <a:gd name="T6" fmla="*/ 0 60000 65536"/>
                <a:gd name="T7" fmla="*/ 0 60000 65536"/>
                <a:gd name="T8" fmla="*/ 0 60000 65536"/>
                <a:gd name="T9" fmla="*/ 0 w 36"/>
                <a:gd name="T10" fmla="*/ 0 h 8"/>
                <a:gd name="T11" fmla="*/ 36 w 36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8">
                  <a:moveTo>
                    <a:pt x="36" y="0"/>
                  </a:moveTo>
                  <a:lnTo>
                    <a:pt x="0" y="8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75" name="Line 1562"/>
            <p:cNvSpPr>
              <a:spLocks noChangeShapeType="1"/>
            </p:cNvSpPr>
            <p:nvPr/>
          </p:nvSpPr>
          <p:spPr bwMode="auto">
            <a:xfrm flipH="1">
              <a:off x="5236634" y="2135999"/>
              <a:ext cx="57150" cy="127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76" name="Freeform 1563"/>
            <p:cNvSpPr>
              <a:spLocks/>
            </p:cNvSpPr>
            <p:nvPr/>
          </p:nvSpPr>
          <p:spPr bwMode="auto">
            <a:xfrm>
              <a:off x="5242984" y="2164574"/>
              <a:ext cx="57150" cy="9525"/>
            </a:xfrm>
            <a:custGeom>
              <a:avLst/>
              <a:gdLst>
                <a:gd name="T0" fmla="*/ 36 w 36"/>
                <a:gd name="T1" fmla="*/ 0 h 6"/>
                <a:gd name="T2" fmla="*/ 0 w 36"/>
                <a:gd name="T3" fmla="*/ 6 h 6"/>
                <a:gd name="T4" fmla="*/ 36 w 36"/>
                <a:gd name="T5" fmla="*/ 0 h 6"/>
                <a:gd name="T6" fmla="*/ 0 60000 65536"/>
                <a:gd name="T7" fmla="*/ 0 60000 65536"/>
                <a:gd name="T8" fmla="*/ 0 60000 65536"/>
                <a:gd name="T9" fmla="*/ 0 w 36"/>
                <a:gd name="T10" fmla="*/ 0 h 6"/>
                <a:gd name="T11" fmla="*/ 36 w 36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6">
                  <a:moveTo>
                    <a:pt x="36" y="0"/>
                  </a:moveTo>
                  <a:lnTo>
                    <a:pt x="0" y="6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77" name="Line 1564"/>
            <p:cNvSpPr>
              <a:spLocks noChangeShapeType="1"/>
            </p:cNvSpPr>
            <p:nvPr/>
          </p:nvSpPr>
          <p:spPr bwMode="auto">
            <a:xfrm flipH="1">
              <a:off x="5242984" y="2164574"/>
              <a:ext cx="57150" cy="95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78" name="Freeform 1565"/>
            <p:cNvSpPr>
              <a:spLocks/>
            </p:cNvSpPr>
            <p:nvPr/>
          </p:nvSpPr>
          <p:spPr bwMode="auto">
            <a:xfrm>
              <a:off x="5252509" y="2209024"/>
              <a:ext cx="57150" cy="6350"/>
            </a:xfrm>
            <a:custGeom>
              <a:avLst/>
              <a:gdLst>
                <a:gd name="T0" fmla="*/ 36 w 36"/>
                <a:gd name="T1" fmla="*/ 0 h 4"/>
                <a:gd name="T2" fmla="*/ 0 w 36"/>
                <a:gd name="T3" fmla="*/ 4 h 4"/>
                <a:gd name="T4" fmla="*/ 36 w 36"/>
                <a:gd name="T5" fmla="*/ 0 h 4"/>
                <a:gd name="T6" fmla="*/ 0 60000 65536"/>
                <a:gd name="T7" fmla="*/ 0 60000 65536"/>
                <a:gd name="T8" fmla="*/ 0 60000 65536"/>
                <a:gd name="T9" fmla="*/ 0 w 36"/>
                <a:gd name="T10" fmla="*/ 0 h 4"/>
                <a:gd name="T11" fmla="*/ 36 w 36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4">
                  <a:moveTo>
                    <a:pt x="36" y="0"/>
                  </a:moveTo>
                  <a:lnTo>
                    <a:pt x="0" y="4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79" name="Line 1566"/>
            <p:cNvSpPr>
              <a:spLocks noChangeShapeType="1"/>
            </p:cNvSpPr>
            <p:nvPr/>
          </p:nvSpPr>
          <p:spPr bwMode="auto">
            <a:xfrm flipH="1">
              <a:off x="5252509" y="2209024"/>
              <a:ext cx="57150" cy="63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80" name="Freeform 1567"/>
            <p:cNvSpPr>
              <a:spLocks/>
            </p:cNvSpPr>
            <p:nvPr/>
          </p:nvSpPr>
          <p:spPr bwMode="auto">
            <a:xfrm>
              <a:off x="5252509" y="2228074"/>
              <a:ext cx="60325" cy="6350"/>
            </a:xfrm>
            <a:custGeom>
              <a:avLst/>
              <a:gdLst>
                <a:gd name="T0" fmla="*/ 38 w 38"/>
                <a:gd name="T1" fmla="*/ 0 h 4"/>
                <a:gd name="T2" fmla="*/ 0 w 38"/>
                <a:gd name="T3" fmla="*/ 4 h 4"/>
                <a:gd name="T4" fmla="*/ 38 w 38"/>
                <a:gd name="T5" fmla="*/ 0 h 4"/>
                <a:gd name="T6" fmla="*/ 0 60000 65536"/>
                <a:gd name="T7" fmla="*/ 0 60000 65536"/>
                <a:gd name="T8" fmla="*/ 0 60000 65536"/>
                <a:gd name="T9" fmla="*/ 0 w 38"/>
                <a:gd name="T10" fmla="*/ 0 h 4"/>
                <a:gd name="T11" fmla="*/ 38 w 38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4">
                  <a:moveTo>
                    <a:pt x="38" y="0"/>
                  </a:moveTo>
                  <a:lnTo>
                    <a:pt x="0" y="4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81" name="Line 1568"/>
            <p:cNvSpPr>
              <a:spLocks noChangeShapeType="1"/>
            </p:cNvSpPr>
            <p:nvPr/>
          </p:nvSpPr>
          <p:spPr bwMode="auto">
            <a:xfrm flipH="1">
              <a:off x="5252509" y="2228074"/>
              <a:ext cx="60325" cy="63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82" name="Freeform 1569"/>
            <p:cNvSpPr>
              <a:spLocks/>
            </p:cNvSpPr>
            <p:nvPr/>
          </p:nvSpPr>
          <p:spPr bwMode="auto">
            <a:xfrm>
              <a:off x="5255684" y="2250299"/>
              <a:ext cx="60325" cy="3175"/>
            </a:xfrm>
            <a:custGeom>
              <a:avLst/>
              <a:gdLst>
                <a:gd name="T0" fmla="*/ 38 w 38"/>
                <a:gd name="T1" fmla="*/ 0 h 2"/>
                <a:gd name="T2" fmla="*/ 0 w 38"/>
                <a:gd name="T3" fmla="*/ 2 h 2"/>
                <a:gd name="T4" fmla="*/ 38 w 38"/>
                <a:gd name="T5" fmla="*/ 0 h 2"/>
                <a:gd name="T6" fmla="*/ 0 60000 65536"/>
                <a:gd name="T7" fmla="*/ 0 60000 65536"/>
                <a:gd name="T8" fmla="*/ 0 60000 65536"/>
                <a:gd name="T9" fmla="*/ 0 w 38"/>
                <a:gd name="T10" fmla="*/ 0 h 2"/>
                <a:gd name="T11" fmla="*/ 38 w 38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2">
                  <a:moveTo>
                    <a:pt x="38" y="0"/>
                  </a:moveTo>
                  <a:lnTo>
                    <a:pt x="0" y="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83" name="Line 1570"/>
            <p:cNvSpPr>
              <a:spLocks noChangeShapeType="1"/>
            </p:cNvSpPr>
            <p:nvPr/>
          </p:nvSpPr>
          <p:spPr bwMode="auto">
            <a:xfrm flipH="1">
              <a:off x="5255684" y="2250299"/>
              <a:ext cx="60325" cy="31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84" name="Freeform 1571"/>
            <p:cNvSpPr>
              <a:spLocks/>
            </p:cNvSpPr>
            <p:nvPr/>
          </p:nvSpPr>
          <p:spPr bwMode="auto">
            <a:xfrm>
              <a:off x="5255684" y="2275699"/>
              <a:ext cx="60325" cy="1588"/>
            </a:xfrm>
            <a:custGeom>
              <a:avLst/>
              <a:gdLst>
                <a:gd name="T0" fmla="*/ 38 w 38"/>
                <a:gd name="T1" fmla="*/ 0 h 1588"/>
                <a:gd name="T2" fmla="*/ 0 w 38"/>
                <a:gd name="T3" fmla="*/ 0 h 1588"/>
                <a:gd name="T4" fmla="*/ 38 w 38"/>
                <a:gd name="T5" fmla="*/ 0 h 1588"/>
                <a:gd name="T6" fmla="*/ 0 60000 65536"/>
                <a:gd name="T7" fmla="*/ 0 60000 65536"/>
                <a:gd name="T8" fmla="*/ 0 60000 65536"/>
                <a:gd name="T9" fmla="*/ 0 w 38"/>
                <a:gd name="T10" fmla="*/ 0 h 1588"/>
                <a:gd name="T11" fmla="*/ 38 w 38"/>
                <a:gd name="T12" fmla="*/ 1588 h 15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588">
                  <a:moveTo>
                    <a:pt x="38" y="0"/>
                  </a:moveTo>
                  <a:lnTo>
                    <a:pt x="0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85" name="Line 1572"/>
            <p:cNvSpPr>
              <a:spLocks noChangeShapeType="1"/>
            </p:cNvSpPr>
            <p:nvPr/>
          </p:nvSpPr>
          <p:spPr bwMode="auto">
            <a:xfrm flipH="1">
              <a:off x="5255684" y="2275699"/>
              <a:ext cx="60325" cy="1588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86" name="Freeform 1573"/>
            <p:cNvSpPr>
              <a:spLocks/>
            </p:cNvSpPr>
            <p:nvPr/>
          </p:nvSpPr>
          <p:spPr bwMode="auto">
            <a:xfrm>
              <a:off x="5239809" y="2297924"/>
              <a:ext cx="76200" cy="3175"/>
            </a:xfrm>
            <a:custGeom>
              <a:avLst/>
              <a:gdLst>
                <a:gd name="T0" fmla="*/ 48 w 48"/>
                <a:gd name="T1" fmla="*/ 0 h 2"/>
                <a:gd name="T2" fmla="*/ 0 w 48"/>
                <a:gd name="T3" fmla="*/ 2 h 2"/>
                <a:gd name="T4" fmla="*/ 48 w 48"/>
                <a:gd name="T5" fmla="*/ 0 h 2"/>
                <a:gd name="T6" fmla="*/ 0 60000 65536"/>
                <a:gd name="T7" fmla="*/ 0 60000 65536"/>
                <a:gd name="T8" fmla="*/ 0 60000 65536"/>
                <a:gd name="T9" fmla="*/ 0 w 48"/>
                <a:gd name="T10" fmla="*/ 0 h 2"/>
                <a:gd name="T11" fmla="*/ 48 w 48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2">
                  <a:moveTo>
                    <a:pt x="48" y="0"/>
                  </a:moveTo>
                  <a:lnTo>
                    <a:pt x="0" y="2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87" name="Line 1574"/>
            <p:cNvSpPr>
              <a:spLocks noChangeShapeType="1"/>
            </p:cNvSpPr>
            <p:nvPr/>
          </p:nvSpPr>
          <p:spPr bwMode="auto">
            <a:xfrm flipH="1">
              <a:off x="5239809" y="2297924"/>
              <a:ext cx="76200" cy="31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88" name="Freeform 1575"/>
            <p:cNvSpPr>
              <a:spLocks/>
            </p:cNvSpPr>
            <p:nvPr/>
          </p:nvSpPr>
          <p:spPr bwMode="auto">
            <a:xfrm>
              <a:off x="4827059" y="1637524"/>
              <a:ext cx="22225" cy="53975"/>
            </a:xfrm>
            <a:custGeom>
              <a:avLst/>
              <a:gdLst>
                <a:gd name="T0" fmla="*/ 14 w 14"/>
                <a:gd name="T1" fmla="*/ 0 h 34"/>
                <a:gd name="T2" fmla="*/ 0 w 14"/>
                <a:gd name="T3" fmla="*/ 34 h 34"/>
                <a:gd name="T4" fmla="*/ 14 w 14"/>
                <a:gd name="T5" fmla="*/ 0 h 34"/>
                <a:gd name="T6" fmla="*/ 0 60000 65536"/>
                <a:gd name="T7" fmla="*/ 0 60000 65536"/>
                <a:gd name="T8" fmla="*/ 0 60000 65536"/>
                <a:gd name="T9" fmla="*/ 0 w 14"/>
                <a:gd name="T10" fmla="*/ 0 h 34"/>
                <a:gd name="T11" fmla="*/ 14 w 14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34">
                  <a:moveTo>
                    <a:pt x="14" y="0"/>
                  </a:moveTo>
                  <a:lnTo>
                    <a:pt x="0" y="3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89" name="Line 1576"/>
            <p:cNvSpPr>
              <a:spLocks noChangeShapeType="1"/>
            </p:cNvSpPr>
            <p:nvPr/>
          </p:nvSpPr>
          <p:spPr bwMode="auto">
            <a:xfrm flipH="1">
              <a:off x="4827059" y="1637524"/>
              <a:ext cx="22225" cy="539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90" name="Freeform 1577"/>
            <p:cNvSpPr>
              <a:spLocks/>
            </p:cNvSpPr>
            <p:nvPr/>
          </p:nvSpPr>
          <p:spPr bwMode="auto">
            <a:xfrm>
              <a:off x="4846109" y="1647049"/>
              <a:ext cx="25400" cy="50800"/>
            </a:xfrm>
            <a:custGeom>
              <a:avLst/>
              <a:gdLst>
                <a:gd name="T0" fmla="*/ 16 w 16"/>
                <a:gd name="T1" fmla="*/ 0 h 32"/>
                <a:gd name="T2" fmla="*/ 0 w 16"/>
                <a:gd name="T3" fmla="*/ 32 h 32"/>
                <a:gd name="T4" fmla="*/ 16 w 16"/>
                <a:gd name="T5" fmla="*/ 0 h 32"/>
                <a:gd name="T6" fmla="*/ 0 60000 65536"/>
                <a:gd name="T7" fmla="*/ 0 60000 65536"/>
                <a:gd name="T8" fmla="*/ 0 60000 65536"/>
                <a:gd name="T9" fmla="*/ 0 w 16"/>
                <a:gd name="T10" fmla="*/ 0 h 32"/>
                <a:gd name="T11" fmla="*/ 16 w 16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32">
                  <a:moveTo>
                    <a:pt x="16" y="0"/>
                  </a:moveTo>
                  <a:lnTo>
                    <a:pt x="0" y="3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91" name="Line 1578"/>
            <p:cNvSpPr>
              <a:spLocks noChangeShapeType="1"/>
            </p:cNvSpPr>
            <p:nvPr/>
          </p:nvSpPr>
          <p:spPr bwMode="auto">
            <a:xfrm flipH="1">
              <a:off x="4846109" y="1647049"/>
              <a:ext cx="25400" cy="508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92" name="Freeform 1579"/>
            <p:cNvSpPr>
              <a:spLocks/>
            </p:cNvSpPr>
            <p:nvPr/>
          </p:nvSpPr>
          <p:spPr bwMode="auto">
            <a:xfrm>
              <a:off x="4868334" y="1656574"/>
              <a:ext cx="25400" cy="53975"/>
            </a:xfrm>
            <a:custGeom>
              <a:avLst/>
              <a:gdLst>
                <a:gd name="T0" fmla="*/ 16 w 16"/>
                <a:gd name="T1" fmla="*/ 0 h 34"/>
                <a:gd name="T2" fmla="*/ 0 w 16"/>
                <a:gd name="T3" fmla="*/ 34 h 34"/>
                <a:gd name="T4" fmla="*/ 16 w 16"/>
                <a:gd name="T5" fmla="*/ 0 h 34"/>
                <a:gd name="T6" fmla="*/ 0 60000 65536"/>
                <a:gd name="T7" fmla="*/ 0 60000 65536"/>
                <a:gd name="T8" fmla="*/ 0 60000 65536"/>
                <a:gd name="T9" fmla="*/ 0 w 16"/>
                <a:gd name="T10" fmla="*/ 0 h 34"/>
                <a:gd name="T11" fmla="*/ 16 w 16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34">
                  <a:moveTo>
                    <a:pt x="16" y="0"/>
                  </a:moveTo>
                  <a:lnTo>
                    <a:pt x="0" y="3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93" name="Line 1580"/>
            <p:cNvSpPr>
              <a:spLocks noChangeShapeType="1"/>
            </p:cNvSpPr>
            <p:nvPr/>
          </p:nvSpPr>
          <p:spPr bwMode="auto">
            <a:xfrm flipH="1">
              <a:off x="4868334" y="1656574"/>
              <a:ext cx="25400" cy="539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94" name="Freeform 1581"/>
            <p:cNvSpPr>
              <a:spLocks/>
            </p:cNvSpPr>
            <p:nvPr/>
          </p:nvSpPr>
          <p:spPr bwMode="auto">
            <a:xfrm>
              <a:off x="4890559" y="1669274"/>
              <a:ext cx="25400" cy="50800"/>
            </a:xfrm>
            <a:custGeom>
              <a:avLst/>
              <a:gdLst>
                <a:gd name="T0" fmla="*/ 16 w 16"/>
                <a:gd name="T1" fmla="*/ 0 h 32"/>
                <a:gd name="T2" fmla="*/ 0 w 16"/>
                <a:gd name="T3" fmla="*/ 32 h 32"/>
                <a:gd name="T4" fmla="*/ 16 w 16"/>
                <a:gd name="T5" fmla="*/ 0 h 32"/>
                <a:gd name="T6" fmla="*/ 0 60000 65536"/>
                <a:gd name="T7" fmla="*/ 0 60000 65536"/>
                <a:gd name="T8" fmla="*/ 0 60000 65536"/>
                <a:gd name="T9" fmla="*/ 0 w 16"/>
                <a:gd name="T10" fmla="*/ 0 h 32"/>
                <a:gd name="T11" fmla="*/ 16 w 16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32">
                  <a:moveTo>
                    <a:pt x="16" y="0"/>
                  </a:moveTo>
                  <a:lnTo>
                    <a:pt x="0" y="3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95" name="Line 1582"/>
            <p:cNvSpPr>
              <a:spLocks noChangeShapeType="1"/>
            </p:cNvSpPr>
            <p:nvPr/>
          </p:nvSpPr>
          <p:spPr bwMode="auto">
            <a:xfrm flipH="1">
              <a:off x="4890559" y="1669274"/>
              <a:ext cx="25400" cy="508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96" name="Freeform 1583"/>
            <p:cNvSpPr>
              <a:spLocks/>
            </p:cNvSpPr>
            <p:nvPr/>
          </p:nvSpPr>
          <p:spPr bwMode="auto">
            <a:xfrm>
              <a:off x="4903259" y="1681974"/>
              <a:ext cx="41275" cy="66675"/>
            </a:xfrm>
            <a:custGeom>
              <a:avLst/>
              <a:gdLst>
                <a:gd name="T0" fmla="*/ 26 w 26"/>
                <a:gd name="T1" fmla="*/ 0 h 42"/>
                <a:gd name="T2" fmla="*/ 0 w 26"/>
                <a:gd name="T3" fmla="*/ 42 h 42"/>
                <a:gd name="T4" fmla="*/ 26 w 26"/>
                <a:gd name="T5" fmla="*/ 0 h 42"/>
                <a:gd name="T6" fmla="*/ 0 60000 65536"/>
                <a:gd name="T7" fmla="*/ 0 60000 65536"/>
                <a:gd name="T8" fmla="*/ 0 60000 65536"/>
                <a:gd name="T9" fmla="*/ 0 w 26"/>
                <a:gd name="T10" fmla="*/ 0 h 42"/>
                <a:gd name="T11" fmla="*/ 26 w 26"/>
                <a:gd name="T12" fmla="*/ 42 h 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42">
                  <a:moveTo>
                    <a:pt x="26" y="0"/>
                  </a:moveTo>
                  <a:lnTo>
                    <a:pt x="0" y="4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97" name="Line 1584"/>
            <p:cNvSpPr>
              <a:spLocks noChangeShapeType="1"/>
            </p:cNvSpPr>
            <p:nvPr/>
          </p:nvSpPr>
          <p:spPr bwMode="auto">
            <a:xfrm flipH="1">
              <a:off x="4903259" y="1681974"/>
              <a:ext cx="41275" cy="666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98" name="Freeform 1585"/>
            <p:cNvSpPr>
              <a:spLocks/>
            </p:cNvSpPr>
            <p:nvPr/>
          </p:nvSpPr>
          <p:spPr bwMode="auto">
            <a:xfrm>
              <a:off x="4935009" y="1694674"/>
              <a:ext cx="31750" cy="47625"/>
            </a:xfrm>
            <a:custGeom>
              <a:avLst/>
              <a:gdLst>
                <a:gd name="T0" fmla="*/ 20 w 20"/>
                <a:gd name="T1" fmla="*/ 0 h 30"/>
                <a:gd name="T2" fmla="*/ 0 w 20"/>
                <a:gd name="T3" fmla="*/ 30 h 30"/>
                <a:gd name="T4" fmla="*/ 20 w 20"/>
                <a:gd name="T5" fmla="*/ 0 h 30"/>
                <a:gd name="T6" fmla="*/ 0 60000 65536"/>
                <a:gd name="T7" fmla="*/ 0 60000 65536"/>
                <a:gd name="T8" fmla="*/ 0 60000 65536"/>
                <a:gd name="T9" fmla="*/ 0 w 20"/>
                <a:gd name="T10" fmla="*/ 0 h 30"/>
                <a:gd name="T11" fmla="*/ 20 w 20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30">
                  <a:moveTo>
                    <a:pt x="20" y="0"/>
                  </a:moveTo>
                  <a:lnTo>
                    <a:pt x="0" y="3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99" name="Line 1586"/>
            <p:cNvSpPr>
              <a:spLocks noChangeShapeType="1"/>
            </p:cNvSpPr>
            <p:nvPr/>
          </p:nvSpPr>
          <p:spPr bwMode="auto">
            <a:xfrm flipH="1">
              <a:off x="4935009" y="1694674"/>
              <a:ext cx="31750" cy="476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00" name="Freeform 1587"/>
            <p:cNvSpPr>
              <a:spLocks/>
            </p:cNvSpPr>
            <p:nvPr/>
          </p:nvSpPr>
          <p:spPr bwMode="auto">
            <a:xfrm>
              <a:off x="4954059" y="1707374"/>
              <a:ext cx="31750" cy="47625"/>
            </a:xfrm>
            <a:custGeom>
              <a:avLst/>
              <a:gdLst>
                <a:gd name="T0" fmla="*/ 20 w 20"/>
                <a:gd name="T1" fmla="*/ 0 h 30"/>
                <a:gd name="T2" fmla="*/ 0 w 20"/>
                <a:gd name="T3" fmla="*/ 30 h 30"/>
                <a:gd name="T4" fmla="*/ 20 w 20"/>
                <a:gd name="T5" fmla="*/ 0 h 30"/>
                <a:gd name="T6" fmla="*/ 0 60000 65536"/>
                <a:gd name="T7" fmla="*/ 0 60000 65536"/>
                <a:gd name="T8" fmla="*/ 0 60000 65536"/>
                <a:gd name="T9" fmla="*/ 0 w 20"/>
                <a:gd name="T10" fmla="*/ 0 h 30"/>
                <a:gd name="T11" fmla="*/ 20 w 20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30">
                  <a:moveTo>
                    <a:pt x="20" y="0"/>
                  </a:moveTo>
                  <a:lnTo>
                    <a:pt x="0" y="3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01" name="Line 1588"/>
            <p:cNvSpPr>
              <a:spLocks noChangeShapeType="1"/>
            </p:cNvSpPr>
            <p:nvPr/>
          </p:nvSpPr>
          <p:spPr bwMode="auto">
            <a:xfrm flipH="1">
              <a:off x="4954059" y="1707374"/>
              <a:ext cx="31750" cy="476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02" name="Freeform 1589"/>
            <p:cNvSpPr>
              <a:spLocks/>
            </p:cNvSpPr>
            <p:nvPr/>
          </p:nvSpPr>
          <p:spPr bwMode="auto">
            <a:xfrm>
              <a:off x="4973109" y="1720074"/>
              <a:ext cx="34925" cy="47625"/>
            </a:xfrm>
            <a:custGeom>
              <a:avLst/>
              <a:gdLst>
                <a:gd name="T0" fmla="*/ 22 w 22"/>
                <a:gd name="T1" fmla="*/ 0 h 30"/>
                <a:gd name="T2" fmla="*/ 0 w 22"/>
                <a:gd name="T3" fmla="*/ 30 h 30"/>
                <a:gd name="T4" fmla="*/ 22 w 22"/>
                <a:gd name="T5" fmla="*/ 0 h 30"/>
                <a:gd name="T6" fmla="*/ 0 60000 65536"/>
                <a:gd name="T7" fmla="*/ 0 60000 65536"/>
                <a:gd name="T8" fmla="*/ 0 60000 65536"/>
                <a:gd name="T9" fmla="*/ 0 w 22"/>
                <a:gd name="T10" fmla="*/ 0 h 30"/>
                <a:gd name="T11" fmla="*/ 22 w 22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30">
                  <a:moveTo>
                    <a:pt x="22" y="0"/>
                  </a:moveTo>
                  <a:lnTo>
                    <a:pt x="0" y="3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03" name="Line 1590"/>
            <p:cNvSpPr>
              <a:spLocks noChangeShapeType="1"/>
            </p:cNvSpPr>
            <p:nvPr/>
          </p:nvSpPr>
          <p:spPr bwMode="auto">
            <a:xfrm flipH="1">
              <a:off x="4973109" y="1720074"/>
              <a:ext cx="34925" cy="476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04" name="Freeform 1591"/>
            <p:cNvSpPr>
              <a:spLocks/>
            </p:cNvSpPr>
            <p:nvPr/>
          </p:nvSpPr>
          <p:spPr bwMode="auto">
            <a:xfrm>
              <a:off x="4992159" y="1735949"/>
              <a:ext cx="34925" cy="47625"/>
            </a:xfrm>
            <a:custGeom>
              <a:avLst/>
              <a:gdLst>
                <a:gd name="T0" fmla="*/ 22 w 22"/>
                <a:gd name="T1" fmla="*/ 0 h 30"/>
                <a:gd name="T2" fmla="*/ 0 w 22"/>
                <a:gd name="T3" fmla="*/ 30 h 30"/>
                <a:gd name="T4" fmla="*/ 22 w 22"/>
                <a:gd name="T5" fmla="*/ 0 h 30"/>
                <a:gd name="T6" fmla="*/ 0 60000 65536"/>
                <a:gd name="T7" fmla="*/ 0 60000 65536"/>
                <a:gd name="T8" fmla="*/ 0 60000 65536"/>
                <a:gd name="T9" fmla="*/ 0 w 22"/>
                <a:gd name="T10" fmla="*/ 0 h 30"/>
                <a:gd name="T11" fmla="*/ 22 w 22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30">
                  <a:moveTo>
                    <a:pt x="22" y="0"/>
                  </a:moveTo>
                  <a:lnTo>
                    <a:pt x="0" y="3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05" name="Line 1592"/>
            <p:cNvSpPr>
              <a:spLocks noChangeShapeType="1"/>
            </p:cNvSpPr>
            <p:nvPr/>
          </p:nvSpPr>
          <p:spPr bwMode="auto">
            <a:xfrm flipH="1">
              <a:off x="4992159" y="1735949"/>
              <a:ext cx="34925" cy="476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06" name="Freeform 1593"/>
            <p:cNvSpPr>
              <a:spLocks/>
            </p:cNvSpPr>
            <p:nvPr/>
          </p:nvSpPr>
          <p:spPr bwMode="auto">
            <a:xfrm>
              <a:off x="4103159" y="1774049"/>
              <a:ext cx="34925" cy="41275"/>
            </a:xfrm>
            <a:custGeom>
              <a:avLst/>
              <a:gdLst>
                <a:gd name="T0" fmla="*/ 0 w 22"/>
                <a:gd name="T1" fmla="*/ 0 h 26"/>
                <a:gd name="T2" fmla="*/ 22 w 22"/>
                <a:gd name="T3" fmla="*/ 26 h 26"/>
                <a:gd name="T4" fmla="*/ 0 w 22"/>
                <a:gd name="T5" fmla="*/ 0 h 26"/>
                <a:gd name="T6" fmla="*/ 0 60000 65536"/>
                <a:gd name="T7" fmla="*/ 0 60000 65536"/>
                <a:gd name="T8" fmla="*/ 0 60000 65536"/>
                <a:gd name="T9" fmla="*/ 0 w 22"/>
                <a:gd name="T10" fmla="*/ 0 h 26"/>
                <a:gd name="T11" fmla="*/ 22 w 22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26">
                  <a:moveTo>
                    <a:pt x="0" y="0"/>
                  </a:moveTo>
                  <a:lnTo>
                    <a:pt x="22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07" name="Line 1594"/>
            <p:cNvSpPr>
              <a:spLocks noChangeShapeType="1"/>
            </p:cNvSpPr>
            <p:nvPr/>
          </p:nvSpPr>
          <p:spPr bwMode="auto">
            <a:xfrm>
              <a:off x="4103159" y="1774049"/>
              <a:ext cx="34925" cy="412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08" name="Freeform 1595"/>
            <p:cNvSpPr>
              <a:spLocks/>
            </p:cNvSpPr>
            <p:nvPr/>
          </p:nvSpPr>
          <p:spPr bwMode="auto">
            <a:xfrm>
              <a:off x="4087284" y="1786749"/>
              <a:ext cx="34925" cy="41275"/>
            </a:xfrm>
            <a:custGeom>
              <a:avLst/>
              <a:gdLst>
                <a:gd name="T0" fmla="*/ 0 w 22"/>
                <a:gd name="T1" fmla="*/ 0 h 26"/>
                <a:gd name="T2" fmla="*/ 22 w 22"/>
                <a:gd name="T3" fmla="*/ 26 h 26"/>
                <a:gd name="T4" fmla="*/ 0 w 22"/>
                <a:gd name="T5" fmla="*/ 0 h 26"/>
                <a:gd name="T6" fmla="*/ 0 60000 65536"/>
                <a:gd name="T7" fmla="*/ 0 60000 65536"/>
                <a:gd name="T8" fmla="*/ 0 60000 65536"/>
                <a:gd name="T9" fmla="*/ 0 w 22"/>
                <a:gd name="T10" fmla="*/ 0 h 26"/>
                <a:gd name="T11" fmla="*/ 22 w 22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26">
                  <a:moveTo>
                    <a:pt x="0" y="0"/>
                  </a:moveTo>
                  <a:lnTo>
                    <a:pt x="22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09" name="Line 1596"/>
            <p:cNvSpPr>
              <a:spLocks noChangeShapeType="1"/>
            </p:cNvSpPr>
            <p:nvPr/>
          </p:nvSpPr>
          <p:spPr bwMode="auto">
            <a:xfrm>
              <a:off x="4087284" y="1786749"/>
              <a:ext cx="34925" cy="412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10" name="Freeform 1597"/>
            <p:cNvSpPr>
              <a:spLocks/>
            </p:cNvSpPr>
            <p:nvPr/>
          </p:nvSpPr>
          <p:spPr bwMode="auto">
            <a:xfrm>
              <a:off x="4068234" y="1805799"/>
              <a:ext cx="38100" cy="41275"/>
            </a:xfrm>
            <a:custGeom>
              <a:avLst/>
              <a:gdLst>
                <a:gd name="T0" fmla="*/ 0 w 24"/>
                <a:gd name="T1" fmla="*/ 0 h 26"/>
                <a:gd name="T2" fmla="*/ 24 w 24"/>
                <a:gd name="T3" fmla="*/ 26 h 26"/>
                <a:gd name="T4" fmla="*/ 0 w 24"/>
                <a:gd name="T5" fmla="*/ 0 h 26"/>
                <a:gd name="T6" fmla="*/ 0 60000 65536"/>
                <a:gd name="T7" fmla="*/ 0 60000 65536"/>
                <a:gd name="T8" fmla="*/ 0 60000 65536"/>
                <a:gd name="T9" fmla="*/ 0 w 24"/>
                <a:gd name="T10" fmla="*/ 0 h 26"/>
                <a:gd name="T11" fmla="*/ 24 w 24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26">
                  <a:moveTo>
                    <a:pt x="0" y="0"/>
                  </a:moveTo>
                  <a:lnTo>
                    <a:pt x="24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11" name="Line 1598"/>
            <p:cNvSpPr>
              <a:spLocks noChangeShapeType="1"/>
            </p:cNvSpPr>
            <p:nvPr/>
          </p:nvSpPr>
          <p:spPr bwMode="auto">
            <a:xfrm>
              <a:off x="4068234" y="1805799"/>
              <a:ext cx="38100" cy="412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12" name="Freeform 1599"/>
            <p:cNvSpPr>
              <a:spLocks/>
            </p:cNvSpPr>
            <p:nvPr/>
          </p:nvSpPr>
          <p:spPr bwMode="auto">
            <a:xfrm>
              <a:off x="4052359" y="1824849"/>
              <a:ext cx="38100" cy="38100"/>
            </a:xfrm>
            <a:custGeom>
              <a:avLst/>
              <a:gdLst>
                <a:gd name="T0" fmla="*/ 0 w 24"/>
                <a:gd name="T1" fmla="*/ 0 h 24"/>
                <a:gd name="T2" fmla="*/ 24 w 24"/>
                <a:gd name="T3" fmla="*/ 24 h 24"/>
                <a:gd name="T4" fmla="*/ 0 w 24"/>
                <a:gd name="T5" fmla="*/ 0 h 24"/>
                <a:gd name="T6" fmla="*/ 0 60000 65536"/>
                <a:gd name="T7" fmla="*/ 0 60000 65536"/>
                <a:gd name="T8" fmla="*/ 0 60000 65536"/>
                <a:gd name="T9" fmla="*/ 0 w 24"/>
                <a:gd name="T10" fmla="*/ 0 h 24"/>
                <a:gd name="T11" fmla="*/ 24 w 24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24">
                  <a:moveTo>
                    <a:pt x="0" y="0"/>
                  </a:moveTo>
                  <a:lnTo>
                    <a:pt x="24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13" name="Line 1600"/>
            <p:cNvSpPr>
              <a:spLocks noChangeShapeType="1"/>
            </p:cNvSpPr>
            <p:nvPr/>
          </p:nvSpPr>
          <p:spPr bwMode="auto">
            <a:xfrm>
              <a:off x="4052359" y="1824849"/>
              <a:ext cx="38100" cy="381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14" name="Freeform 1601"/>
            <p:cNvSpPr>
              <a:spLocks/>
            </p:cNvSpPr>
            <p:nvPr/>
          </p:nvSpPr>
          <p:spPr bwMode="auto">
            <a:xfrm>
              <a:off x="4036484" y="1840724"/>
              <a:ext cx="57150" cy="50800"/>
            </a:xfrm>
            <a:custGeom>
              <a:avLst/>
              <a:gdLst>
                <a:gd name="T0" fmla="*/ 0 w 36"/>
                <a:gd name="T1" fmla="*/ 0 h 32"/>
                <a:gd name="T2" fmla="*/ 36 w 36"/>
                <a:gd name="T3" fmla="*/ 32 h 32"/>
                <a:gd name="T4" fmla="*/ 0 w 36"/>
                <a:gd name="T5" fmla="*/ 0 h 32"/>
                <a:gd name="T6" fmla="*/ 0 60000 65536"/>
                <a:gd name="T7" fmla="*/ 0 60000 65536"/>
                <a:gd name="T8" fmla="*/ 0 60000 65536"/>
                <a:gd name="T9" fmla="*/ 0 w 36"/>
                <a:gd name="T10" fmla="*/ 0 h 32"/>
                <a:gd name="T11" fmla="*/ 36 w 36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32">
                  <a:moveTo>
                    <a:pt x="0" y="0"/>
                  </a:moveTo>
                  <a:lnTo>
                    <a:pt x="36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15" name="Line 1602"/>
            <p:cNvSpPr>
              <a:spLocks noChangeShapeType="1"/>
            </p:cNvSpPr>
            <p:nvPr/>
          </p:nvSpPr>
          <p:spPr bwMode="auto">
            <a:xfrm>
              <a:off x="4036484" y="1840724"/>
              <a:ext cx="57150" cy="508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16" name="Freeform 1603"/>
            <p:cNvSpPr>
              <a:spLocks/>
            </p:cNvSpPr>
            <p:nvPr/>
          </p:nvSpPr>
          <p:spPr bwMode="auto">
            <a:xfrm>
              <a:off x="3960284" y="1942324"/>
              <a:ext cx="92075" cy="57150"/>
            </a:xfrm>
            <a:custGeom>
              <a:avLst/>
              <a:gdLst>
                <a:gd name="T0" fmla="*/ 0 w 58"/>
                <a:gd name="T1" fmla="*/ 0 h 36"/>
                <a:gd name="T2" fmla="*/ 58 w 58"/>
                <a:gd name="T3" fmla="*/ 36 h 36"/>
                <a:gd name="T4" fmla="*/ 0 w 58"/>
                <a:gd name="T5" fmla="*/ 0 h 36"/>
                <a:gd name="T6" fmla="*/ 0 60000 65536"/>
                <a:gd name="T7" fmla="*/ 0 60000 65536"/>
                <a:gd name="T8" fmla="*/ 0 60000 65536"/>
                <a:gd name="T9" fmla="*/ 0 w 58"/>
                <a:gd name="T10" fmla="*/ 0 h 36"/>
                <a:gd name="T11" fmla="*/ 58 w 58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" h="36">
                  <a:moveTo>
                    <a:pt x="0" y="0"/>
                  </a:moveTo>
                  <a:lnTo>
                    <a:pt x="58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17" name="Line 1604"/>
            <p:cNvSpPr>
              <a:spLocks noChangeShapeType="1"/>
            </p:cNvSpPr>
            <p:nvPr/>
          </p:nvSpPr>
          <p:spPr bwMode="auto">
            <a:xfrm>
              <a:off x="3960284" y="1942324"/>
              <a:ext cx="92075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18" name="Freeform 1605"/>
            <p:cNvSpPr>
              <a:spLocks/>
            </p:cNvSpPr>
            <p:nvPr/>
          </p:nvSpPr>
          <p:spPr bwMode="auto">
            <a:xfrm>
              <a:off x="4017434" y="1859774"/>
              <a:ext cx="41275" cy="34925"/>
            </a:xfrm>
            <a:custGeom>
              <a:avLst/>
              <a:gdLst>
                <a:gd name="T0" fmla="*/ 0 w 26"/>
                <a:gd name="T1" fmla="*/ 0 h 22"/>
                <a:gd name="T2" fmla="*/ 26 w 26"/>
                <a:gd name="T3" fmla="*/ 22 h 22"/>
                <a:gd name="T4" fmla="*/ 0 w 26"/>
                <a:gd name="T5" fmla="*/ 0 h 22"/>
                <a:gd name="T6" fmla="*/ 0 60000 65536"/>
                <a:gd name="T7" fmla="*/ 0 60000 65536"/>
                <a:gd name="T8" fmla="*/ 0 60000 65536"/>
                <a:gd name="T9" fmla="*/ 0 w 26"/>
                <a:gd name="T10" fmla="*/ 0 h 22"/>
                <a:gd name="T11" fmla="*/ 26 w 26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22">
                  <a:moveTo>
                    <a:pt x="0" y="0"/>
                  </a:moveTo>
                  <a:lnTo>
                    <a:pt x="26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19" name="Line 1606"/>
            <p:cNvSpPr>
              <a:spLocks noChangeShapeType="1"/>
            </p:cNvSpPr>
            <p:nvPr/>
          </p:nvSpPr>
          <p:spPr bwMode="auto">
            <a:xfrm>
              <a:off x="4017434" y="1859774"/>
              <a:ext cx="41275" cy="349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20" name="Freeform 1607"/>
            <p:cNvSpPr>
              <a:spLocks/>
            </p:cNvSpPr>
            <p:nvPr/>
          </p:nvSpPr>
          <p:spPr bwMode="auto">
            <a:xfrm>
              <a:off x="4001559" y="1875649"/>
              <a:ext cx="44450" cy="34925"/>
            </a:xfrm>
            <a:custGeom>
              <a:avLst/>
              <a:gdLst>
                <a:gd name="T0" fmla="*/ 0 w 28"/>
                <a:gd name="T1" fmla="*/ 0 h 22"/>
                <a:gd name="T2" fmla="*/ 28 w 28"/>
                <a:gd name="T3" fmla="*/ 22 h 22"/>
                <a:gd name="T4" fmla="*/ 0 w 28"/>
                <a:gd name="T5" fmla="*/ 0 h 22"/>
                <a:gd name="T6" fmla="*/ 0 60000 65536"/>
                <a:gd name="T7" fmla="*/ 0 60000 65536"/>
                <a:gd name="T8" fmla="*/ 0 60000 65536"/>
                <a:gd name="T9" fmla="*/ 0 w 28"/>
                <a:gd name="T10" fmla="*/ 0 h 22"/>
                <a:gd name="T11" fmla="*/ 28 w 28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22">
                  <a:moveTo>
                    <a:pt x="0" y="0"/>
                  </a:moveTo>
                  <a:lnTo>
                    <a:pt x="28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21" name="Line 1608"/>
            <p:cNvSpPr>
              <a:spLocks noChangeShapeType="1"/>
            </p:cNvSpPr>
            <p:nvPr/>
          </p:nvSpPr>
          <p:spPr bwMode="auto">
            <a:xfrm>
              <a:off x="4001559" y="1875649"/>
              <a:ext cx="44450" cy="349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22" name="Freeform 1609"/>
            <p:cNvSpPr>
              <a:spLocks/>
            </p:cNvSpPr>
            <p:nvPr/>
          </p:nvSpPr>
          <p:spPr bwMode="auto">
            <a:xfrm>
              <a:off x="3988859" y="1894699"/>
              <a:ext cx="41275" cy="34925"/>
            </a:xfrm>
            <a:custGeom>
              <a:avLst/>
              <a:gdLst>
                <a:gd name="T0" fmla="*/ 0 w 26"/>
                <a:gd name="T1" fmla="*/ 0 h 22"/>
                <a:gd name="T2" fmla="*/ 26 w 26"/>
                <a:gd name="T3" fmla="*/ 22 h 22"/>
                <a:gd name="T4" fmla="*/ 0 w 26"/>
                <a:gd name="T5" fmla="*/ 0 h 22"/>
                <a:gd name="T6" fmla="*/ 0 60000 65536"/>
                <a:gd name="T7" fmla="*/ 0 60000 65536"/>
                <a:gd name="T8" fmla="*/ 0 60000 65536"/>
                <a:gd name="T9" fmla="*/ 0 w 26"/>
                <a:gd name="T10" fmla="*/ 0 h 22"/>
                <a:gd name="T11" fmla="*/ 26 w 26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22">
                  <a:moveTo>
                    <a:pt x="0" y="0"/>
                  </a:moveTo>
                  <a:lnTo>
                    <a:pt x="26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23" name="Line 1610"/>
            <p:cNvSpPr>
              <a:spLocks noChangeShapeType="1"/>
            </p:cNvSpPr>
            <p:nvPr/>
          </p:nvSpPr>
          <p:spPr bwMode="auto">
            <a:xfrm>
              <a:off x="3988859" y="1894699"/>
              <a:ext cx="41275" cy="349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24" name="Freeform 1611"/>
            <p:cNvSpPr>
              <a:spLocks/>
            </p:cNvSpPr>
            <p:nvPr/>
          </p:nvSpPr>
          <p:spPr bwMode="auto">
            <a:xfrm>
              <a:off x="3969809" y="1920099"/>
              <a:ext cx="47625" cy="28575"/>
            </a:xfrm>
            <a:custGeom>
              <a:avLst/>
              <a:gdLst>
                <a:gd name="T0" fmla="*/ 0 w 30"/>
                <a:gd name="T1" fmla="*/ 0 h 18"/>
                <a:gd name="T2" fmla="*/ 30 w 30"/>
                <a:gd name="T3" fmla="*/ 18 h 18"/>
                <a:gd name="T4" fmla="*/ 0 w 30"/>
                <a:gd name="T5" fmla="*/ 0 h 18"/>
                <a:gd name="T6" fmla="*/ 0 60000 65536"/>
                <a:gd name="T7" fmla="*/ 0 60000 65536"/>
                <a:gd name="T8" fmla="*/ 0 60000 65536"/>
                <a:gd name="T9" fmla="*/ 0 w 30"/>
                <a:gd name="T10" fmla="*/ 0 h 18"/>
                <a:gd name="T11" fmla="*/ 30 w 3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18">
                  <a:moveTo>
                    <a:pt x="0" y="0"/>
                  </a:moveTo>
                  <a:lnTo>
                    <a:pt x="3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25" name="Line 1612"/>
            <p:cNvSpPr>
              <a:spLocks noChangeShapeType="1"/>
            </p:cNvSpPr>
            <p:nvPr/>
          </p:nvSpPr>
          <p:spPr bwMode="auto">
            <a:xfrm>
              <a:off x="3969809" y="1920099"/>
              <a:ext cx="47625" cy="285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26" name="Freeform 1613"/>
            <p:cNvSpPr>
              <a:spLocks/>
            </p:cNvSpPr>
            <p:nvPr/>
          </p:nvSpPr>
          <p:spPr bwMode="auto">
            <a:xfrm>
              <a:off x="3944409" y="1964549"/>
              <a:ext cx="47625" cy="25400"/>
            </a:xfrm>
            <a:custGeom>
              <a:avLst/>
              <a:gdLst>
                <a:gd name="T0" fmla="*/ 0 w 30"/>
                <a:gd name="T1" fmla="*/ 0 h 16"/>
                <a:gd name="T2" fmla="*/ 30 w 30"/>
                <a:gd name="T3" fmla="*/ 16 h 16"/>
                <a:gd name="T4" fmla="*/ 0 w 30"/>
                <a:gd name="T5" fmla="*/ 0 h 16"/>
                <a:gd name="T6" fmla="*/ 0 60000 65536"/>
                <a:gd name="T7" fmla="*/ 0 60000 65536"/>
                <a:gd name="T8" fmla="*/ 0 60000 65536"/>
                <a:gd name="T9" fmla="*/ 0 w 30"/>
                <a:gd name="T10" fmla="*/ 0 h 16"/>
                <a:gd name="T11" fmla="*/ 30 w 30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16">
                  <a:moveTo>
                    <a:pt x="0" y="0"/>
                  </a:moveTo>
                  <a:lnTo>
                    <a:pt x="3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27" name="Line 1614"/>
            <p:cNvSpPr>
              <a:spLocks noChangeShapeType="1"/>
            </p:cNvSpPr>
            <p:nvPr/>
          </p:nvSpPr>
          <p:spPr bwMode="auto">
            <a:xfrm>
              <a:off x="3944409" y="1964549"/>
              <a:ext cx="47625" cy="254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28" name="Freeform 1615"/>
            <p:cNvSpPr>
              <a:spLocks/>
            </p:cNvSpPr>
            <p:nvPr/>
          </p:nvSpPr>
          <p:spPr bwMode="auto">
            <a:xfrm>
              <a:off x="3931709" y="1989949"/>
              <a:ext cx="50800" cy="25400"/>
            </a:xfrm>
            <a:custGeom>
              <a:avLst/>
              <a:gdLst>
                <a:gd name="T0" fmla="*/ 0 w 32"/>
                <a:gd name="T1" fmla="*/ 0 h 16"/>
                <a:gd name="T2" fmla="*/ 32 w 32"/>
                <a:gd name="T3" fmla="*/ 16 h 16"/>
                <a:gd name="T4" fmla="*/ 0 w 32"/>
                <a:gd name="T5" fmla="*/ 0 h 16"/>
                <a:gd name="T6" fmla="*/ 0 60000 65536"/>
                <a:gd name="T7" fmla="*/ 0 60000 65536"/>
                <a:gd name="T8" fmla="*/ 0 60000 65536"/>
                <a:gd name="T9" fmla="*/ 0 w 32"/>
                <a:gd name="T10" fmla="*/ 0 h 16"/>
                <a:gd name="T11" fmla="*/ 32 w 32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16">
                  <a:moveTo>
                    <a:pt x="0" y="0"/>
                  </a:moveTo>
                  <a:lnTo>
                    <a:pt x="32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29" name="Line 1616"/>
            <p:cNvSpPr>
              <a:spLocks noChangeShapeType="1"/>
            </p:cNvSpPr>
            <p:nvPr/>
          </p:nvSpPr>
          <p:spPr bwMode="auto">
            <a:xfrm>
              <a:off x="3931709" y="1989949"/>
              <a:ext cx="50800" cy="254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30" name="Freeform 1617"/>
            <p:cNvSpPr>
              <a:spLocks/>
            </p:cNvSpPr>
            <p:nvPr/>
          </p:nvSpPr>
          <p:spPr bwMode="auto">
            <a:xfrm>
              <a:off x="3922184" y="2005824"/>
              <a:ext cx="47625" cy="25400"/>
            </a:xfrm>
            <a:custGeom>
              <a:avLst/>
              <a:gdLst>
                <a:gd name="T0" fmla="*/ 0 w 30"/>
                <a:gd name="T1" fmla="*/ 0 h 16"/>
                <a:gd name="T2" fmla="*/ 30 w 30"/>
                <a:gd name="T3" fmla="*/ 16 h 16"/>
                <a:gd name="T4" fmla="*/ 0 w 30"/>
                <a:gd name="T5" fmla="*/ 0 h 16"/>
                <a:gd name="T6" fmla="*/ 0 60000 65536"/>
                <a:gd name="T7" fmla="*/ 0 60000 65536"/>
                <a:gd name="T8" fmla="*/ 0 60000 65536"/>
                <a:gd name="T9" fmla="*/ 0 w 30"/>
                <a:gd name="T10" fmla="*/ 0 h 16"/>
                <a:gd name="T11" fmla="*/ 30 w 30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16">
                  <a:moveTo>
                    <a:pt x="0" y="0"/>
                  </a:moveTo>
                  <a:lnTo>
                    <a:pt x="3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31" name="Line 1618"/>
            <p:cNvSpPr>
              <a:spLocks noChangeShapeType="1"/>
            </p:cNvSpPr>
            <p:nvPr/>
          </p:nvSpPr>
          <p:spPr bwMode="auto">
            <a:xfrm>
              <a:off x="3922184" y="2005824"/>
              <a:ext cx="47625" cy="254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32" name="Freeform 1619"/>
            <p:cNvSpPr>
              <a:spLocks/>
            </p:cNvSpPr>
            <p:nvPr/>
          </p:nvSpPr>
          <p:spPr bwMode="auto">
            <a:xfrm>
              <a:off x="3909484" y="2031224"/>
              <a:ext cx="50800" cy="22225"/>
            </a:xfrm>
            <a:custGeom>
              <a:avLst/>
              <a:gdLst>
                <a:gd name="T0" fmla="*/ 0 w 32"/>
                <a:gd name="T1" fmla="*/ 0 h 14"/>
                <a:gd name="T2" fmla="*/ 32 w 32"/>
                <a:gd name="T3" fmla="*/ 14 h 14"/>
                <a:gd name="T4" fmla="*/ 0 w 32"/>
                <a:gd name="T5" fmla="*/ 0 h 14"/>
                <a:gd name="T6" fmla="*/ 0 60000 65536"/>
                <a:gd name="T7" fmla="*/ 0 60000 65536"/>
                <a:gd name="T8" fmla="*/ 0 60000 65536"/>
                <a:gd name="T9" fmla="*/ 0 w 32"/>
                <a:gd name="T10" fmla="*/ 0 h 14"/>
                <a:gd name="T11" fmla="*/ 32 w 32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14">
                  <a:moveTo>
                    <a:pt x="0" y="0"/>
                  </a:moveTo>
                  <a:lnTo>
                    <a:pt x="3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33" name="Line 1620"/>
            <p:cNvSpPr>
              <a:spLocks noChangeShapeType="1"/>
            </p:cNvSpPr>
            <p:nvPr/>
          </p:nvSpPr>
          <p:spPr bwMode="auto">
            <a:xfrm>
              <a:off x="3909484" y="2031224"/>
              <a:ext cx="50800" cy="222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34" name="Freeform 1621"/>
            <p:cNvSpPr>
              <a:spLocks/>
            </p:cNvSpPr>
            <p:nvPr/>
          </p:nvSpPr>
          <p:spPr bwMode="auto">
            <a:xfrm>
              <a:off x="3899959" y="2056624"/>
              <a:ext cx="69850" cy="25400"/>
            </a:xfrm>
            <a:custGeom>
              <a:avLst/>
              <a:gdLst>
                <a:gd name="T0" fmla="*/ 0 w 44"/>
                <a:gd name="T1" fmla="*/ 0 h 16"/>
                <a:gd name="T2" fmla="*/ 44 w 44"/>
                <a:gd name="T3" fmla="*/ 16 h 16"/>
                <a:gd name="T4" fmla="*/ 0 w 44"/>
                <a:gd name="T5" fmla="*/ 0 h 16"/>
                <a:gd name="T6" fmla="*/ 0 60000 65536"/>
                <a:gd name="T7" fmla="*/ 0 60000 65536"/>
                <a:gd name="T8" fmla="*/ 0 60000 65536"/>
                <a:gd name="T9" fmla="*/ 0 w 44"/>
                <a:gd name="T10" fmla="*/ 0 h 16"/>
                <a:gd name="T11" fmla="*/ 44 w 44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16">
                  <a:moveTo>
                    <a:pt x="0" y="0"/>
                  </a:moveTo>
                  <a:lnTo>
                    <a:pt x="44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35" name="Line 1622"/>
            <p:cNvSpPr>
              <a:spLocks noChangeShapeType="1"/>
            </p:cNvSpPr>
            <p:nvPr/>
          </p:nvSpPr>
          <p:spPr bwMode="auto">
            <a:xfrm>
              <a:off x="3899959" y="2056624"/>
              <a:ext cx="69850" cy="254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36" name="Freeform 1623"/>
            <p:cNvSpPr>
              <a:spLocks/>
            </p:cNvSpPr>
            <p:nvPr/>
          </p:nvSpPr>
          <p:spPr bwMode="auto">
            <a:xfrm>
              <a:off x="3865034" y="2180449"/>
              <a:ext cx="101600" cy="15875"/>
            </a:xfrm>
            <a:custGeom>
              <a:avLst/>
              <a:gdLst>
                <a:gd name="T0" fmla="*/ 0 w 64"/>
                <a:gd name="T1" fmla="*/ 0 h 10"/>
                <a:gd name="T2" fmla="*/ 64 w 64"/>
                <a:gd name="T3" fmla="*/ 10 h 10"/>
                <a:gd name="T4" fmla="*/ 0 w 64"/>
                <a:gd name="T5" fmla="*/ 0 h 10"/>
                <a:gd name="T6" fmla="*/ 0 60000 65536"/>
                <a:gd name="T7" fmla="*/ 0 60000 65536"/>
                <a:gd name="T8" fmla="*/ 0 60000 65536"/>
                <a:gd name="T9" fmla="*/ 0 w 64"/>
                <a:gd name="T10" fmla="*/ 0 h 10"/>
                <a:gd name="T11" fmla="*/ 64 w 64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" h="10">
                  <a:moveTo>
                    <a:pt x="0" y="0"/>
                  </a:moveTo>
                  <a:lnTo>
                    <a:pt x="64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37" name="Line 1624"/>
            <p:cNvSpPr>
              <a:spLocks noChangeShapeType="1"/>
            </p:cNvSpPr>
            <p:nvPr/>
          </p:nvSpPr>
          <p:spPr bwMode="auto">
            <a:xfrm>
              <a:off x="3865034" y="2180449"/>
              <a:ext cx="101600" cy="158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38" name="Freeform 1625"/>
            <p:cNvSpPr>
              <a:spLocks/>
            </p:cNvSpPr>
            <p:nvPr/>
          </p:nvSpPr>
          <p:spPr bwMode="auto">
            <a:xfrm>
              <a:off x="3890434" y="2082024"/>
              <a:ext cx="50800" cy="19050"/>
            </a:xfrm>
            <a:custGeom>
              <a:avLst/>
              <a:gdLst>
                <a:gd name="T0" fmla="*/ 0 w 32"/>
                <a:gd name="T1" fmla="*/ 0 h 12"/>
                <a:gd name="T2" fmla="*/ 32 w 32"/>
                <a:gd name="T3" fmla="*/ 12 h 12"/>
                <a:gd name="T4" fmla="*/ 0 w 32"/>
                <a:gd name="T5" fmla="*/ 0 h 12"/>
                <a:gd name="T6" fmla="*/ 0 60000 65536"/>
                <a:gd name="T7" fmla="*/ 0 60000 65536"/>
                <a:gd name="T8" fmla="*/ 0 60000 65536"/>
                <a:gd name="T9" fmla="*/ 0 w 32"/>
                <a:gd name="T10" fmla="*/ 0 h 12"/>
                <a:gd name="T11" fmla="*/ 32 w 32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12">
                  <a:moveTo>
                    <a:pt x="0" y="0"/>
                  </a:moveTo>
                  <a:lnTo>
                    <a:pt x="3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39" name="Line 1626"/>
            <p:cNvSpPr>
              <a:spLocks noChangeShapeType="1"/>
            </p:cNvSpPr>
            <p:nvPr/>
          </p:nvSpPr>
          <p:spPr bwMode="auto">
            <a:xfrm>
              <a:off x="3890434" y="2082024"/>
              <a:ext cx="50800" cy="190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40" name="Freeform 1627"/>
            <p:cNvSpPr>
              <a:spLocks/>
            </p:cNvSpPr>
            <p:nvPr/>
          </p:nvSpPr>
          <p:spPr bwMode="auto">
            <a:xfrm>
              <a:off x="3880909" y="2104249"/>
              <a:ext cx="53975" cy="19050"/>
            </a:xfrm>
            <a:custGeom>
              <a:avLst/>
              <a:gdLst>
                <a:gd name="T0" fmla="*/ 0 w 34"/>
                <a:gd name="T1" fmla="*/ 0 h 12"/>
                <a:gd name="T2" fmla="*/ 34 w 34"/>
                <a:gd name="T3" fmla="*/ 12 h 12"/>
                <a:gd name="T4" fmla="*/ 0 w 34"/>
                <a:gd name="T5" fmla="*/ 0 h 12"/>
                <a:gd name="T6" fmla="*/ 0 60000 65536"/>
                <a:gd name="T7" fmla="*/ 0 60000 65536"/>
                <a:gd name="T8" fmla="*/ 0 60000 65536"/>
                <a:gd name="T9" fmla="*/ 0 w 34"/>
                <a:gd name="T10" fmla="*/ 0 h 12"/>
                <a:gd name="T11" fmla="*/ 34 w 34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12">
                  <a:moveTo>
                    <a:pt x="0" y="0"/>
                  </a:moveTo>
                  <a:lnTo>
                    <a:pt x="34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41" name="Line 1628"/>
            <p:cNvSpPr>
              <a:spLocks noChangeShapeType="1"/>
            </p:cNvSpPr>
            <p:nvPr/>
          </p:nvSpPr>
          <p:spPr bwMode="auto">
            <a:xfrm>
              <a:off x="3880909" y="2104249"/>
              <a:ext cx="53975" cy="190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42" name="Freeform 1629"/>
            <p:cNvSpPr>
              <a:spLocks/>
            </p:cNvSpPr>
            <p:nvPr/>
          </p:nvSpPr>
          <p:spPr bwMode="auto">
            <a:xfrm>
              <a:off x="3874559" y="2126474"/>
              <a:ext cx="53975" cy="15875"/>
            </a:xfrm>
            <a:custGeom>
              <a:avLst/>
              <a:gdLst>
                <a:gd name="T0" fmla="*/ 0 w 34"/>
                <a:gd name="T1" fmla="*/ 0 h 10"/>
                <a:gd name="T2" fmla="*/ 34 w 34"/>
                <a:gd name="T3" fmla="*/ 10 h 10"/>
                <a:gd name="T4" fmla="*/ 0 w 34"/>
                <a:gd name="T5" fmla="*/ 0 h 10"/>
                <a:gd name="T6" fmla="*/ 0 60000 65536"/>
                <a:gd name="T7" fmla="*/ 0 60000 65536"/>
                <a:gd name="T8" fmla="*/ 0 60000 65536"/>
                <a:gd name="T9" fmla="*/ 0 w 34"/>
                <a:gd name="T10" fmla="*/ 0 h 10"/>
                <a:gd name="T11" fmla="*/ 34 w 34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10">
                  <a:moveTo>
                    <a:pt x="0" y="0"/>
                  </a:moveTo>
                  <a:lnTo>
                    <a:pt x="34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43" name="Line 1630"/>
            <p:cNvSpPr>
              <a:spLocks noChangeShapeType="1"/>
            </p:cNvSpPr>
            <p:nvPr/>
          </p:nvSpPr>
          <p:spPr bwMode="auto">
            <a:xfrm>
              <a:off x="3874559" y="2126474"/>
              <a:ext cx="53975" cy="158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44" name="Freeform 1631"/>
            <p:cNvSpPr>
              <a:spLocks/>
            </p:cNvSpPr>
            <p:nvPr/>
          </p:nvSpPr>
          <p:spPr bwMode="auto">
            <a:xfrm>
              <a:off x="3868209" y="2155049"/>
              <a:ext cx="53975" cy="12700"/>
            </a:xfrm>
            <a:custGeom>
              <a:avLst/>
              <a:gdLst>
                <a:gd name="T0" fmla="*/ 0 w 34"/>
                <a:gd name="T1" fmla="*/ 0 h 8"/>
                <a:gd name="T2" fmla="*/ 34 w 34"/>
                <a:gd name="T3" fmla="*/ 8 h 8"/>
                <a:gd name="T4" fmla="*/ 0 w 34"/>
                <a:gd name="T5" fmla="*/ 0 h 8"/>
                <a:gd name="T6" fmla="*/ 0 60000 65536"/>
                <a:gd name="T7" fmla="*/ 0 60000 65536"/>
                <a:gd name="T8" fmla="*/ 0 60000 65536"/>
                <a:gd name="T9" fmla="*/ 0 w 34"/>
                <a:gd name="T10" fmla="*/ 0 h 8"/>
                <a:gd name="T11" fmla="*/ 34 w 34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8">
                  <a:moveTo>
                    <a:pt x="0" y="0"/>
                  </a:moveTo>
                  <a:lnTo>
                    <a:pt x="34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45" name="Line 1632"/>
            <p:cNvSpPr>
              <a:spLocks noChangeShapeType="1"/>
            </p:cNvSpPr>
            <p:nvPr/>
          </p:nvSpPr>
          <p:spPr bwMode="auto">
            <a:xfrm>
              <a:off x="3868209" y="2155049"/>
              <a:ext cx="53975" cy="127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46" name="Freeform 1633"/>
            <p:cNvSpPr>
              <a:spLocks/>
            </p:cNvSpPr>
            <p:nvPr/>
          </p:nvSpPr>
          <p:spPr bwMode="auto">
            <a:xfrm>
              <a:off x="3858684" y="2205849"/>
              <a:ext cx="53975" cy="6350"/>
            </a:xfrm>
            <a:custGeom>
              <a:avLst/>
              <a:gdLst>
                <a:gd name="T0" fmla="*/ 0 w 34"/>
                <a:gd name="T1" fmla="*/ 0 h 4"/>
                <a:gd name="T2" fmla="*/ 34 w 34"/>
                <a:gd name="T3" fmla="*/ 4 h 4"/>
                <a:gd name="T4" fmla="*/ 0 w 34"/>
                <a:gd name="T5" fmla="*/ 0 h 4"/>
                <a:gd name="T6" fmla="*/ 0 60000 65536"/>
                <a:gd name="T7" fmla="*/ 0 60000 65536"/>
                <a:gd name="T8" fmla="*/ 0 60000 65536"/>
                <a:gd name="T9" fmla="*/ 0 w 34"/>
                <a:gd name="T10" fmla="*/ 0 h 4"/>
                <a:gd name="T11" fmla="*/ 34 w 34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4">
                  <a:moveTo>
                    <a:pt x="0" y="0"/>
                  </a:moveTo>
                  <a:lnTo>
                    <a:pt x="34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47" name="Line 1634"/>
            <p:cNvSpPr>
              <a:spLocks noChangeShapeType="1"/>
            </p:cNvSpPr>
            <p:nvPr/>
          </p:nvSpPr>
          <p:spPr bwMode="auto">
            <a:xfrm>
              <a:off x="3858684" y="2205849"/>
              <a:ext cx="53975" cy="63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48" name="Freeform 1635"/>
            <p:cNvSpPr>
              <a:spLocks/>
            </p:cNvSpPr>
            <p:nvPr/>
          </p:nvSpPr>
          <p:spPr bwMode="auto">
            <a:xfrm>
              <a:off x="3855509" y="2231249"/>
              <a:ext cx="53975" cy="3175"/>
            </a:xfrm>
            <a:custGeom>
              <a:avLst/>
              <a:gdLst>
                <a:gd name="T0" fmla="*/ 0 w 34"/>
                <a:gd name="T1" fmla="*/ 0 h 2"/>
                <a:gd name="T2" fmla="*/ 34 w 34"/>
                <a:gd name="T3" fmla="*/ 2 h 2"/>
                <a:gd name="T4" fmla="*/ 0 w 34"/>
                <a:gd name="T5" fmla="*/ 0 h 2"/>
                <a:gd name="T6" fmla="*/ 0 60000 65536"/>
                <a:gd name="T7" fmla="*/ 0 60000 65536"/>
                <a:gd name="T8" fmla="*/ 0 60000 65536"/>
                <a:gd name="T9" fmla="*/ 0 w 34"/>
                <a:gd name="T10" fmla="*/ 0 h 2"/>
                <a:gd name="T11" fmla="*/ 34 w 34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2">
                  <a:moveTo>
                    <a:pt x="0" y="0"/>
                  </a:moveTo>
                  <a:lnTo>
                    <a:pt x="3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49" name="Line 1636"/>
            <p:cNvSpPr>
              <a:spLocks noChangeShapeType="1"/>
            </p:cNvSpPr>
            <p:nvPr/>
          </p:nvSpPr>
          <p:spPr bwMode="auto">
            <a:xfrm>
              <a:off x="3855509" y="2231249"/>
              <a:ext cx="53975" cy="31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50" name="Freeform 1637"/>
            <p:cNvSpPr>
              <a:spLocks/>
            </p:cNvSpPr>
            <p:nvPr/>
          </p:nvSpPr>
          <p:spPr bwMode="auto">
            <a:xfrm>
              <a:off x="3852334" y="2253474"/>
              <a:ext cx="53975" cy="6350"/>
            </a:xfrm>
            <a:custGeom>
              <a:avLst/>
              <a:gdLst>
                <a:gd name="T0" fmla="*/ 0 w 34"/>
                <a:gd name="T1" fmla="*/ 0 h 4"/>
                <a:gd name="T2" fmla="*/ 34 w 34"/>
                <a:gd name="T3" fmla="*/ 4 h 4"/>
                <a:gd name="T4" fmla="*/ 0 w 34"/>
                <a:gd name="T5" fmla="*/ 0 h 4"/>
                <a:gd name="T6" fmla="*/ 0 60000 65536"/>
                <a:gd name="T7" fmla="*/ 0 60000 65536"/>
                <a:gd name="T8" fmla="*/ 0 60000 65536"/>
                <a:gd name="T9" fmla="*/ 0 w 34"/>
                <a:gd name="T10" fmla="*/ 0 h 4"/>
                <a:gd name="T11" fmla="*/ 34 w 34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4">
                  <a:moveTo>
                    <a:pt x="0" y="0"/>
                  </a:moveTo>
                  <a:lnTo>
                    <a:pt x="34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51" name="Line 1638"/>
            <p:cNvSpPr>
              <a:spLocks noChangeShapeType="1"/>
            </p:cNvSpPr>
            <p:nvPr/>
          </p:nvSpPr>
          <p:spPr bwMode="auto">
            <a:xfrm>
              <a:off x="3852334" y="2253474"/>
              <a:ext cx="53975" cy="63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52" name="Freeform 1639"/>
            <p:cNvSpPr>
              <a:spLocks/>
            </p:cNvSpPr>
            <p:nvPr/>
          </p:nvSpPr>
          <p:spPr bwMode="auto">
            <a:xfrm>
              <a:off x="3849159" y="2278874"/>
              <a:ext cx="53975" cy="3175"/>
            </a:xfrm>
            <a:custGeom>
              <a:avLst/>
              <a:gdLst>
                <a:gd name="T0" fmla="*/ 0 w 34"/>
                <a:gd name="T1" fmla="*/ 0 h 2"/>
                <a:gd name="T2" fmla="*/ 34 w 34"/>
                <a:gd name="T3" fmla="*/ 2 h 2"/>
                <a:gd name="T4" fmla="*/ 0 w 34"/>
                <a:gd name="T5" fmla="*/ 0 h 2"/>
                <a:gd name="T6" fmla="*/ 0 60000 65536"/>
                <a:gd name="T7" fmla="*/ 0 60000 65536"/>
                <a:gd name="T8" fmla="*/ 0 60000 65536"/>
                <a:gd name="T9" fmla="*/ 0 w 34"/>
                <a:gd name="T10" fmla="*/ 0 h 2"/>
                <a:gd name="T11" fmla="*/ 34 w 34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2">
                  <a:moveTo>
                    <a:pt x="0" y="0"/>
                  </a:moveTo>
                  <a:lnTo>
                    <a:pt x="3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53" name="Line 1640"/>
            <p:cNvSpPr>
              <a:spLocks noChangeShapeType="1"/>
            </p:cNvSpPr>
            <p:nvPr/>
          </p:nvSpPr>
          <p:spPr bwMode="auto">
            <a:xfrm>
              <a:off x="3849159" y="2278874"/>
              <a:ext cx="53975" cy="31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54" name="Freeform 1641"/>
            <p:cNvSpPr>
              <a:spLocks/>
            </p:cNvSpPr>
            <p:nvPr/>
          </p:nvSpPr>
          <p:spPr bwMode="auto">
            <a:xfrm>
              <a:off x="3842809" y="2307449"/>
              <a:ext cx="76200" cy="1588"/>
            </a:xfrm>
            <a:custGeom>
              <a:avLst/>
              <a:gdLst>
                <a:gd name="T0" fmla="*/ 0 w 48"/>
                <a:gd name="T1" fmla="*/ 0 h 1588"/>
                <a:gd name="T2" fmla="*/ 48 w 48"/>
                <a:gd name="T3" fmla="*/ 0 h 1588"/>
                <a:gd name="T4" fmla="*/ 0 w 48"/>
                <a:gd name="T5" fmla="*/ 0 h 1588"/>
                <a:gd name="T6" fmla="*/ 0 60000 65536"/>
                <a:gd name="T7" fmla="*/ 0 60000 65536"/>
                <a:gd name="T8" fmla="*/ 0 60000 65536"/>
                <a:gd name="T9" fmla="*/ 0 w 48"/>
                <a:gd name="T10" fmla="*/ 0 h 1588"/>
                <a:gd name="T11" fmla="*/ 48 w 48"/>
                <a:gd name="T12" fmla="*/ 1588 h 15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588">
                  <a:moveTo>
                    <a:pt x="0" y="0"/>
                  </a:moveTo>
                  <a:lnTo>
                    <a:pt x="4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55" name="Line 1642"/>
            <p:cNvSpPr>
              <a:spLocks noChangeShapeType="1"/>
            </p:cNvSpPr>
            <p:nvPr/>
          </p:nvSpPr>
          <p:spPr bwMode="auto">
            <a:xfrm>
              <a:off x="3842809" y="2307449"/>
              <a:ext cx="76200" cy="1588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56" name="Freeform 1644"/>
            <p:cNvSpPr>
              <a:spLocks/>
            </p:cNvSpPr>
            <p:nvPr/>
          </p:nvSpPr>
          <p:spPr bwMode="auto">
            <a:xfrm>
              <a:off x="4125384" y="2777349"/>
              <a:ext cx="63500" cy="79375"/>
            </a:xfrm>
            <a:custGeom>
              <a:avLst/>
              <a:gdLst>
                <a:gd name="T0" fmla="*/ 0 w 40"/>
                <a:gd name="T1" fmla="*/ 50 h 50"/>
                <a:gd name="T2" fmla="*/ 40 w 40"/>
                <a:gd name="T3" fmla="*/ 0 h 50"/>
                <a:gd name="T4" fmla="*/ 0 w 40"/>
                <a:gd name="T5" fmla="*/ 50 h 50"/>
                <a:gd name="T6" fmla="*/ 0 60000 65536"/>
                <a:gd name="T7" fmla="*/ 0 60000 65536"/>
                <a:gd name="T8" fmla="*/ 0 60000 65536"/>
                <a:gd name="T9" fmla="*/ 0 w 40"/>
                <a:gd name="T10" fmla="*/ 0 h 50"/>
                <a:gd name="T11" fmla="*/ 40 w 40"/>
                <a:gd name="T12" fmla="*/ 50 h 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50">
                  <a:moveTo>
                    <a:pt x="0" y="50"/>
                  </a:moveTo>
                  <a:lnTo>
                    <a:pt x="40" y="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57" name="Line 1645"/>
            <p:cNvSpPr>
              <a:spLocks noChangeShapeType="1"/>
            </p:cNvSpPr>
            <p:nvPr/>
          </p:nvSpPr>
          <p:spPr bwMode="auto">
            <a:xfrm flipV="1">
              <a:off x="4125384" y="2777349"/>
              <a:ext cx="63500" cy="793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58" name="Freeform 1646"/>
            <p:cNvSpPr>
              <a:spLocks/>
            </p:cNvSpPr>
            <p:nvPr/>
          </p:nvSpPr>
          <p:spPr bwMode="auto">
            <a:xfrm>
              <a:off x="4144434" y="2824974"/>
              <a:ext cx="34925" cy="47625"/>
            </a:xfrm>
            <a:custGeom>
              <a:avLst/>
              <a:gdLst>
                <a:gd name="T0" fmla="*/ 0 w 22"/>
                <a:gd name="T1" fmla="*/ 30 h 30"/>
                <a:gd name="T2" fmla="*/ 22 w 22"/>
                <a:gd name="T3" fmla="*/ 0 h 30"/>
                <a:gd name="T4" fmla="*/ 0 w 22"/>
                <a:gd name="T5" fmla="*/ 30 h 30"/>
                <a:gd name="T6" fmla="*/ 0 60000 65536"/>
                <a:gd name="T7" fmla="*/ 0 60000 65536"/>
                <a:gd name="T8" fmla="*/ 0 60000 65536"/>
                <a:gd name="T9" fmla="*/ 0 w 22"/>
                <a:gd name="T10" fmla="*/ 0 h 30"/>
                <a:gd name="T11" fmla="*/ 22 w 22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30">
                  <a:moveTo>
                    <a:pt x="0" y="30"/>
                  </a:moveTo>
                  <a:lnTo>
                    <a:pt x="22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59" name="Line 1647"/>
            <p:cNvSpPr>
              <a:spLocks noChangeShapeType="1"/>
            </p:cNvSpPr>
            <p:nvPr/>
          </p:nvSpPr>
          <p:spPr bwMode="auto">
            <a:xfrm flipV="1">
              <a:off x="4144434" y="2824974"/>
              <a:ext cx="34925" cy="476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60" name="Freeform 1648"/>
            <p:cNvSpPr>
              <a:spLocks/>
            </p:cNvSpPr>
            <p:nvPr/>
          </p:nvSpPr>
          <p:spPr bwMode="auto">
            <a:xfrm>
              <a:off x="4166659" y="2837674"/>
              <a:ext cx="28575" cy="47625"/>
            </a:xfrm>
            <a:custGeom>
              <a:avLst/>
              <a:gdLst>
                <a:gd name="T0" fmla="*/ 0 w 18"/>
                <a:gd name="T1" fmla="*/ 30 h 30"/>
                <a:gd name="T2" fmla="*/ 18 w 18"/>
                <a:gd name="T3" fmla="*/ 0 h 30"/>
                <a:gd name="T4" fmla="*/ 0 w 18"/>
                <a:gd name="T5" fmla="*/ 30 h 30"/>
                <a:gd name="T6" fmla="*/ 0 60000 65536"/>
                <a:gd name="T7" fmla="*/ 0 60000 65536"/>
                <a:gd name="T8" fmla="*/ 0 60000 65536"/>
                <a:gd name="T9" fmla="*/ 0 w 18"/>
                <a:gd name="T10" fmla="*/ 0 h 30"/>
                <a:gd name="T11" fmla="*/ 18 w 18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30">
                  <a:moveTo>
                    <a:pt x="0" y="30"/>
                  </a:moveTo>
                  <a:lnTo>
                    <a:pt x="18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61" name="Line 1649"/>
            <p:cNvSpPr>
              <a:spLocks noChangeShapeType="1"/>
            </p:cNvSpPr>
            <p:nvPr/>
          </p:nvSpPr>
          <p:spPr bwMode="auto">
            <a:xfrm flipV="1">
              <a:off x="4166659" y="2837674"/>
              <a:ext cx="28575" cy="476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62" name="Freeform 1650"/>
            <p:cNvSpPr>
              <a:spLocks/>
            </p:cNvSpPr>
            <p:nvPr/>
          </p:nvSpPr>
          <p:spPr bwMode="auto">
            <a:xfrm>
              <a:off x="4185709" y="2850374"/>
              <a:ext cx="31750" cy="47625"/>
            </a:xfrm>
            <a:custGeom>
              <a:avLst/>
              <a:gdLst>
                <a:gd name="T0" fmla="*/ 0 w 20"/>
                <a:gd name="T1" fmla="*/ 30 h 30"/>
                <a:gd name="T2" fmla="*/ 20 w 20"/>
                <a:gd name="T3" fmla="*/ 0 h 30"/>
                <a:gd name="T4" fmla="*/ 0 w 20"/>
                <a:gd name="T5" fmla="*/ 30 h 30"/>
                <a:gd name="T6" fmla="*/ 0 60000 65536"/>
                <a:gd name="T7" fmla="*/ 0 60000 65536"/>
                <a:gd name="T8" fmla="*/ 0 60000 65536"/>
                <a:gd name="T9" fmla="*/ 0 w 20"/>
                <a:gd name="T10" fmla="*/ 0 h 30"/>
                <a:gd name="T11" fmla="*/ 20 w 20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30">
                  <a:moveTo>
                    <a:pt x="0" y="30"/>
                  </a:moveTo>
                  <a:lnTo>
                    <a:pt x="20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63" name="Line 1651"/>
            <p:cNvSpPr>
              <a:spLocks noChangeShapeType="1"/>
            </p:cNvSpPr>
            <p:nvPr/>
          </p:nvSpPr>
          <p:spPr bwMode="auto">
            <a:xfrm flipV="1">
              <a:off x="4185709" y="2850374"/>
              <a:ext cx="31750" cy="476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64" name="Freeform 1652"/>
            <p:cNvSpPr>
              <a:spLocks/>
            </p:cNvSpPr>
            <p:nvPr/>
          </p:nvSpPr>
          <p:spPr bwMode="auto">
            <a:xfrm>
              <a:off x="4204759" y="2859899"/>
              <a:ext cx="28575" cy="50800"/>
            </a:xfrm>
            <a:custGeom>
              <a:avLst/>
              <a:gdLst>
                <a:gd name="T0" fmla="*/ 0 w 18"/>
                <a:gd name="T1" fmla="*/ 32 h 32"/>
                <a:gd name="T2" fmla="*/ 18 w 18"/>
                <a:gd name="T3" fmla="*/ 0 h 32"/>
                <a:gd name="T4" fmla="*/ 0 w 18"/>
                <a:gd name="T5" fmla="*/ 32 h 32"/>
                <a:gd name="T6" fmla="*/ 0 60000 65536"/>
                <a:gd name="T7" fmla="*/ 0 60000 65536"/>
                <a:gd name="T8" fmla="*/ 0 60000 65536"/>
                <a:gd name="T9" fmla="*/ 0 w 18"/>
                <a:gd name="T10" fmla="*/ 0 h 32"/>
                <a:gd name="T11" fmla="*/ 18 w 18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32">
                  <a:moveTo>
                    <a:pt x="0" y="32"/>
                  </a:moveTo>
                  <a:lnTo>
                    <a:pt x="18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65" name="Line 1653"/>
            <p:cNvSpPr>
              <a:spLocks noChangeShapeType="1"/>
            </p:cNvSpPr>
            <p:nvPr/>
          </p:nvSpPr>
          <p:spPr bwMode="auto">
            <a:xfrm flipV="1">
              <a:off x="4204759" y="2859899"/>
              <a:ext cx="28575" cy="508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66" name="Freeform 1654"/>
            <p:cNvSpPr>
              <a:spLocks/>
            </p:cNvSpPr>
            <p:nvPr/>
          </p:nvSpPr>
          <p:spPr bwMode="auto">
            <a:xfrm>
              <a:off x="4230159" y="2853549"/>
              <a:ext cx="34925" cy="69850"/>
            </a:xfrm>
            <a:custGeom>
              <a:avLst/>
              <a:gdLst>
                <a:gd name="T0" fmla="*/ 0 w 22"/>
                <a:gd name="T1" fmla="*/ 44 h 44"/>
                <a:gd name="T2" fmla="*/ 22 w 22"/>
                <a:gd name="T3" fmla="*/ 0 h 44"/>
                <a:gd name="T4" fmla="*/ 0 w 22"/>
                <a:gd name="T5" fmla="*/ 44 h 44"/>
                <a:gd name="T6" fmla="*/ 0 60000 65536"/>
                <a:gd name="T7" fmla="*/ 0 60000 65536"/>
                <a:gd name="T8" fmla="*/ 0 60000 65536"/>
                <a:gd name="T9" fmla="*/ 0 w 22"/>
                <a:gd name="T10" fmla="*/ 0 h 44"/>
                <a:gd name="T11" fmla="*/ 22 w 22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44">
                  <a:moveTo>
                    <a:pt x="0" y="44"/>
                  </a:moveTo>
                  <a:lnTo>
                    <a:pt x="22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67" name="Line 1655"/>
            <p:cNvSpPr>
              <a:spLocks noChangeShapeType="1"/>
            </p:cNvSpPr>
            <p:nvPr/>
          </p:nvSpPr>
          <p:spPr bwMode="auto">
            <a:xfrm flipV="1">
              <a:off x="4230159" y="2853549"/>
              <a:ext cx="34925" cy="698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68" name="Freeform 1656"/>
            <p:cNvSpPr>
              <a:spLocks/>
            </p:cNvSpPr>
            <p:nvPr/>
          </p:nvSpPr>
          <p:spPr bwMode="auto">
            <a:xfrm>
              <a:off x="4341284" y="2875774"/>
              <a:ext cx="31750" cy="101600"/>
            </a:xfrm>
            <a:custGeom>
              <a:avLst/>
              <a:gdLst>
                <a:gd name="T0" fmla="*/ 0 w 20"/>
                <a:gd name="T1" fmla="*/ 64 h 64"/>
                <a:gd name="T2" fmla="*/ 20 w 20"/>
                <a:gd name="T3" fmla="*/ 0 h 64"/>
                <a:gd name="T4" fmla="*/ 0 w 20"/>
                <a:gd name="T5" fmla="*/ 64 h 64"/>
                <a:gd name="T6" fmla="*/ 0 60000 65536"/>
                <a:gd name="T7" fmla="*/ 0 60000 65536"/>
                <a:gd name="T8" fmla="*/ 0 60000 65536"/>
                <a:gd name="T9" fmla="*/ 0 w 20"/>
                <a:gd name="T10" fmla="*/ 0 h 64"/>
                <a:gd name="T11" fmla="*/ 20 w 20"/>
                <a:gd name="T12" fmla="*/ 64 h 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64">
                  <a:moveTo>
                    <a:pt x="0" y="64"/>
                  </a:moveTo>
                  <a:lnTo>
                    <a:pt x="20" y="0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69" name="Line 1657"/>
            <p:cNvSpPr>
              <a:spLocks noChangeShapeType="1"/>
            </p:cNvSpPr>
            <p:nvPr/>
          </p:nvSpPr>
          <p:spPr bwMode="auto">
            <a:xfrm flipV="1">
              <a:off x="4341284" y="2875774"/>
              <a:ext cx="31750" cy="1016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70" name="Freeform 1658"/>
            <p:cNvSpPr>
              <a:spLocks/>
            </p:cNvSpPr>
            <p:nvPr/>
          </p:nvSpPr>
          <p:spPr bwMode="auto">
            <a:xfrm>
              <a:off x="4249209" y="2885299"/>
              <a:ext cx="25400" cy="50800"/>
            </a:xfrm>
            <a:custGeom>
              <a:avLst/>
              <a:gdLst>
                <a:gd name="T0" fmla="*/ 0 w 16"/>
                <a:gd name="T1" fmla="*/ 32 h 32"/>
                <a:gd name="T2" fmla="*/ 16 w 16"/>
                <a:gd name="T3" fmla="*/ 0 h 32"/>
                <a:gd name="T4" fmla="*/ 0 w 16"/>
                <a:gd name="T5" fmla="*/ 32 h 32"/>
                <a:gd name="T6" fmla="*/ 0 60000 65536"/>
                <a:gd name="T7" fmla="*/ 0 60000 65536"/>
                <a:gd name="T8" fmla="*/ 0 60000 65536"/>
                <a:gd name="T9" fmla="*/ 0 w 16"/>
                <a:gd name="T10" fmla="*/ 0 h 32"/>
                <a:gd name="T11" fmla="*/ 16 w 16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32">
                  <a:moveTo>
                    <a:pt x="0" y="32"/>
                  </a:moveTo>
                  <a:lnTo>
                    <a:pt x="16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71" name="Line 1659"/>
            <p:cNvSpPr>
              <a:spLocks noChangeShapeType="1"/>
            </p:cNvSpPr>
            <p:nvPr/>
          </p:nvSpPr>
          <p:spPr bwMode="auto">
            <a:xfrm flipV="1">
              <a:off x="4249209" y="2885299"/>
              <a:ext cx="25400" cy="508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72" name="Freeform 1660"/>
            <p:cNvSpPr>
              <a:spLocks/>
            </p:cNvSpPr>
            <p:nvPr/>
          </p:nvSpPr>
          <p:spPr bwMode="auto">
            <a:xfrm>
              <a:off x="4271434" y="2894824"/>
              <a:ext cx="22225" cy="53975"/>
            </a:xfrm>
            <a:custGeom>
              <a:avLst/>
              <a:gdLst>
                <a:gd name="T0" fmla="*/ 0 w 14"/>
                <a:gd name="T1" fmla="*/ 34 h 34"/>
                <a:gd name="T2" fmla="*/ 14 w 14"/>
                <a:gd name="T3" fmla="*/ 0 h 34"/>
                <a:gd name="T4" fmla="*/ 0 w 14"/>
                <a:gd name="T5" fmla="*/ 34 h 34"/>
                <a:gd name="T6" fmla="*/ 0 60000 65536"/>
                <a:gd name="T7" fmla="*/ 0 60000 65536"/>
                <a:gd name="T8" fmla="*/ 0 60000 65536"/>
                <a:gd name="T9" fmla="*/ 0 w 14"/>
                <a:gd name="T10" fmla="*/ 0 h 34"/>
                <a:gd name="T11" fmla="*/ 14 w 14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34">
                  <a:moveTo>
                    <a:pt x="0" y="34"/>
                  </a:moveTo>
                  <a:lnTo>
                    <a:pt x="14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73" name="Line 1661"/>
            <p:cNvSpPr>
              <a:spLocks noChangeShapeType="1"/>
            </p:cNvSpPr>
            <p:nvPr/>
          </p:nvSpPr>
          <p:spPr bwMode="auto">
            <a:xfrm flipV="1">
              <a:off x="4271434" y="2894824"/>
              <a:ext cx="22225" cy="539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55" name="Freeform 1662"/>
            <p:cNvSpPr>
              <a:spLocks/>
            </p:cNvSpPr>
            <p:nvPr/>
          </p:nvSpPr>
          <p:spPr bwMode="auto">
            <a:xfrm>
              <a:off x="4293659" y="2904349"/>
              <a:ext cx="22225" cy="53975"/>
            </a:xfrm>
            <a:custGeom>
              <a:avLst/>
              <a:gdLst>
                <a:gd name="T0" fmla="*/ 0 w 14"/>
                <a:gd name="T1" fmla="*/ 34 h 34"/>
                <a:gd name="T2" fmla="*/ 14 w 14"/>
                <a:gd name="T3" fmla="*/ 0 h 34"/>
                <a:gd name="T4" fmla="*/ 0 w 14"/>
                <a:gd name="T5" fmla="*/ 34 h 34"/>
                <a:gd name="T6" fmla="*/ 0 60000 65536"/>
                <a:gd name="T7" fmla="*/ 0 60000 65536"/>
                <a:gd name="T8" fmla="*/ 0 60000 65536"/>
                <a:gd name="T9" fmla="*/ 0 w 14"/>
                <a:gd name="T10" fmla="*/ 0 h 34"/>
                <a:gd name="T11" fmla="*/ 14 w 14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34">
                  <a:moveTo>
                    <a:pt x="0" y="34"/>
                  </a:moveTo>
                  <a:lnTo>
                    <a:pt x="14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44" name="Line 1663"/>
            <p:cNvSpPr>
              <a:spLocks noChangeShapeType="1"/>
            </p:cNvSpPr>
            <p:nvPr/>
          </p:nvSpPr>
          <p:spPr bwMode="auto">
            <a:xfrm flipV="1">
              <a:off x="4293659" y="2904349"/>
              <a:ext cx="22225" cy="539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45" name="Freeform 1664"/>
            <p:cNvSpPr>
              <a:spLocks/>
            </p:cNvSpPr>
            <p:nvPr/>
          </p:nvSpPr>
          <p:spPr bwMode="auto">
            <a:xfrm>
              <a:off x="4312709" y="2913874"/>
              <a:ext cx="22225" cy="53975"/>
            </a:xfrm>
            <a:custGeom>
              <a:avLst/>
              <a:gdLst>
                <a:gd name="T0" fmla="*/ 0 w 14"/>
                <a:gd name="T1" fmla="*/ 34 h 34"/>
                <a:gd name="T2" fmla="*/ 14 w 14"/>
                <a:gd name="T3" fmla="*/ 0 h 34"/>
                <a:gd name="T4" fmla="*/ 0 w 14"/>
                <a:gd name="T5" fmla="*/ 34 h 34"/>
                <a:gd name="T6" fmla="*/ 0 60000 65536"/>
                <a:gd name="T7" fmla="*/ 0 60000 65536"/>
                <a:gd name="T8" fmla="*/ 0 60000 65536"/>
                <a:gd name="T9" fmla="*/ 0 w 14"/>
                <a:gd name="T10" fmla="*/ 0 h 34"/>
                <a:gd name="T11" fmla="*/ 14 w 14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34">
                  <a:moveTo>
                    <a:pt x="0" y="34"/>
                  </a:moveTo>
                  <a:lnTo>
                    <a:pt x="14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46" name="Line 1665"/>
            <p:cNvSpPr>
              <a:spLocks noChangeShapeType="1"/>
            </p:cNvSpPr>
            <p:nvPr/>
          </p:nvSpPr>
          <p:spPr bwMode="auto">
            <a:xfrm flipV="1">
              <a:off x="4312709" y="2913874"/>
              <a:ext cx="22225" cy="539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47" name="Freeform 1666"/>
            <p:cNvSpPr>
              <a:spLocks/>
            </p:cNvSpPr>
            <p:nvPr/>
          </p:nvSpPr>
          <p:spPr bwMode="auto">
            <a:xfrm>
              <a:off x="4369859" y="2929749"/>
              <a:ext cx="15875" cy="57150"/>
            </a:xfrm>
            <a:custGeom>
              <a:avLst/>
              <a:gdLst>
                <a:gd name="T0" fmla="*/ 0 w 10"/>
                <a:gd name="T1" fmla="*/ 36 h 36"/>
                <a:gd name="T2" fmla="*/ 10 w 10"/>
                <a:gd name="T3" fmla="*/ 0 h 36"/>
                <a:gd name="T4" fmla="*/ 0 w 10"/>
                <a:gd name="T5" fmla="*/ 36 h 36"/>
                <a:gd name="T6" fmla="*/ 0 60000 65536"/>
                <a:gd name="T7" fmla="*/ 0 60000 65536"/>
                <a:gd name="T8" fmla="*/ 0 60000 65536"/>
                <a:gd name="T9" fmla="*/ 0 w 10"/>
                <a:gd name="T10" fmla="*/ 0 h 36"/>
                <a:gd name="T11" fmla="*/ 10 w 10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36">
                  <a:moveTo>
                    <a:pt x="0" y="36"/>
                  </a:moveTo>
                  <a:lnTo>
                    <a:pt x="10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48" name="Line 1667"/>
            <p:cNvSpPr>
              <a:spLocks noChangeShapeType="1"/>
            </p:cNvSpPr>
            <p:nvPr/>
          </p:nvSpPr>
          <p:spPr bwMode="auto">
            <a:xfrm flipV="1">
              <a:off x="4369859" y="2929749"/>
              <a:ext cx="15875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49" name="Freeform 1668"/>
            <p:cNvSpPr>
              <a:spLocks/>
            </p:cNvSpPr>
            <p:nvPr/>
          </p:nvSpPr>
          <p:spPr bwMode="auto">
            <a:xfrm>
              <a:off x="4392084" y="2936099"/>
              <a:ext cx="12700" cy="57150"/>
            </a:xfrm>
            <a:custGeom>
              <a:avLst/>
              <a:gdLst>
                <a:gd name="T0" fmla="*/ 0 w 8"/>
                <a:gd name="T1" fmla="*/ 36 h 36"/>
                <a:gd name="T2" fmla="*/ 8 w 8"/>
                <a:gd name="T3" fmla="*/ 0 h 36"/>
                <a:gd name="T4" fmla="*/ 0 w 8"/>
                <a:gd name="T5" fmla="*/ 36 h 36"/>
                <a:gd name="T6" fmla="*/ 0 60000 65536"/>
                <a:gd name="T7" fmla="*/ 0 60000 65536"/>
                <a:gd name="T8" fmla="*/ 0 60000 65536"/>
                <a:gd name="T9" fmla="*/ 0 w 8"/>
                <a:gd name="T10" fmla="*/ 0 h 36"/>
                <a:gd name="T11" fmla="*/ 8 w 8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36">
                  <a:moveTo>
                    <a:pt x="0" y="36"/>
                  </a:moveTo>
                  <a:lnTo>
                    <a:pt x="8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50" name="Line 1669"/>
            <p:cNvSpPr>
              <a:spLocks noChangeShapeType="1"/>
            </p:cNvSpPr>
            <p:nvPr/>
          </p:nvSpPr>
          <p:spPr bwMode="auto">
            <a:xfrm flipV="1">
              <a:off x="4392084" y="2936099"/>
              <a:ext cx="12700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52" name="Freeform 1670"/>
            <p:cNvSpPr>
              <a:spLocks/>
            </p:cNvSpPr>
            <p:nvPr/>
          </p:nvSpPr>
          <p:spPr bwMode="auto">
            <a:xfrm>
              <a:off x="4417484" y="2939274"/>
              <a:ext cx="9525" cy="57150"/>
            </a:xfrm>
            <a:custGeom>
              <a:avLst/>
              <a:gdLst>
                <a:gd name="T0" fmla="*/ 0 w 6"/>
                <a:gd name="T1" fmla="*/ 36 h 36"/>
                <a:gd name="T2" fmla="*/ 6 w 6"/>
                <a:gd name="T3" fmla="*/ 0 h 36"/>
                <a:gd name="T4" fmla="*/ 0 w 6"/>
                <a:gd name="T5" fmla="*/ 36 h 36"/>
                <a:gd name="T6" fmla="*/ 0 60000 65536"/>
                <a:gd name="T7" fmla="*/ 0 60000 65536"/>
                <a:gd name="T8" fmla="*/ 0 60000 65536"/>
                <a:gd name="T9" fmla="*/ 0 w 6"/>
                <a:gd name="T10" fmla="*/ 0 h 36"/>
                <a:gd name="T11" fmla="*/ 6 w 6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36">
                  <a:moveTo>
                    <a:pt x="0" y="36"/>
                  </a:moveTo>
                  <a:lnTo>
                    <a:pt x="6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54" name="Line 1671"/>
            <p:cNvSpPr>
              <a:spLocks noChangeShapeType="1"/>
            </p:cNvSpPr>
            <p:nvPr/>
          </p:nvSpPr>
          <p:spPr bwMode="auto">
            <a:xfrm flipV="1">
              <a:off x="4417484" y="2939274"/>
              <a:ext cx="9525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56" name="Freeform 1672"/>
            <p:cNvSpPr>
              <a:spLocks/>
            </p:cNvSpPr>
            <p:nvPr/>
          </p:nvSpPr>
          <p:spPr bwMode="auto">
            <a:xfrm>
              <a:off x="4436534" y="2945624"/>
              <a:ext cx="12700" cy="57150"/>
            </a:xfrm>
            <a:custGeom>
              <a:avLst/>
              <a:gdLst>
                <a:gd name="T0" fmla="*/ 0 w 8"/>
                <a:gd name="T1" fmla="*/ 36 h 36"/>
                <a:gd name="T2" fmla="*/ 8 w 8"/>
                <a:gd name="T3" fmla="*/ 0 h 36"/>
                <a:gd name="T4" fmla="*/ 0 w 8"/>
                <a:gd name="T5" fmla="*/ 36 h 36"/>
                <a:gd name="T6" fmla="*/ 0 60000 65536"/>
                <a:gd name="T7" fmla="*/ 0 60000 65536"/>
                <a:gd name="T8" fmla="*/ 0 60000 65536"/>
                <a:gd name="T9" fmla="*/ 0 w 8"/>
                <a:gd name="T10" fmla="*/ 0 h 36"/>
                <a:gd name="T11" fmla="*/ 8 w 8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36">
                  <a:moveTo>
                    <a:pt x="0" y="36"/>
                  </a:moveTo>
                  <a:lnTo>
                    <a:pt x="8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57" name="Line 1673"/>
            <p:cNvSpPr>
              <a:spLocks noChangeShapeType="1"/>
            </p:cNvSpPr>
            <p:nvPr/>
          </p:nvSpPr>
          <p:spPr bwMode="auto">
            <a:xfrm flipV="1">
              <a:off x="4436534" y="2945624"/>
              <a:ext cx="12700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38" name="Freeform 1674"/>
            <p:cNvSpPr>
              <a:spLocks/>
            </p:cNvSpPr>
            <p:nvPr/>
          </p:nvSpPr>
          <p:spPr bwMode="auto">
            <a:xfrm>
              <a:off x="4465109" y="2929749"/>
              <a:ext cx="9525" cy="76200"/>
            </a:xfrm>
            <a:custGeom>
              <a:avLst/>
              <a:gdLst>
                <a:gd name="T0" fmla="*/ 0 w 6"/>
                <a:gd name="T1" fmla="*/ 48 h 48"/>
                <a:gd name="T2" fmla="*/ 6 w 6"/>
                <a:gd name="T3" fmla="*/ 0 h 48"/>
                <a:gd name="T4" fmla="*/ 0 w 6"/>
                <a:gd name="T5" fmla="*/ 48 h 48"/>
                <a:gd name="T6" fmla="*/ 0 60000 65536"/>
                <a:gd name="T7" fmla="*/ 0 60000 65536"/>
                <a:gd name="T8" fmla="*/ 0 60000 65536"/>
                <a:gd name="T9" fmla="*/ 0 w 6"/>
                <a:gd name="T10" fmla="*/ 0 h 48"/>
                <a:gd name="T11" fmla="*/ 6 w 6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48">
                  <a:moveTo>
                    <a:pt x="0" y="48"/>
                  </a:moveTo>
                  <a:lnTo>
                    <a:pt x="6" y="0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39" name="Line 1675"/>
            <p:cNvSpPr>
              <a:spLocks noChangeShapeType="1"/>
            </p:cNvSpPr>
            <p:nvPr/>
          </p:nvSpPr>
          <p:spPr bwMode="auto">
            <a:xfrm flipV="1">
              <a:off x="4465109" y="2929749"/>
              <a:ext cx="9525" cy="762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40" name="Freeform 1676"/>
            <p:cNvSpPr>
              <a:spLocks/>
            </p:cNvSpPr>
            <p:nvPr/>
          </p:nvSpPr>
          <p:spPr bwMode="auto">
            <a:xfrm>
              <a:off x="4585759" y="2913874"/>
              <a:ext cx="1588" cy="104775"/>
            </a:xfrm>
            <a:custGeom>
              <a:avLst/>
              <a:gdLst>
                <a:gd name="T0" fmla="*/ 0 w 1588"/>
                <a:gd name="T1" fmla="*/ 66 h 66"/>
                <a:gd name="T2" fmla="*/ 0 w 1588"/>
                <a:gd name="T3" fmla="*/ 0 h 66"/>
                <a:gd name="T4" fmla="*/ 0 w 1588"/>
                <a:gd name="T5" fmla="*/ 66 h 66"/>
                <a:gd name="T6" fmla="*/ 0 60000 65536"/>
                <a:gd name="T7" fmla="*/ 0 60000 65536"/>
                <a:gd name="T8" fmla="*/ 0 60000 65536"/>
                <a:gd name="T9" fmla="*/ 0 w 1588"/>
                <a:gd name="T10" fmla="*/ 0 h 66"/>
                <a:gd name="T11" fmla="*/ 1588 w 1588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66">
                  <a:moveTo>
                    <a:pt x="0" y="66"/>
                  </a:moveTo>
                  <a:lnTo>
                    <a:pt x="0" y="0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41" name="Line 1677"/>
            <p:cNvSpPr>
              <a:spLocks noChangeShapeType="1"/>
            </p:cNvSpPr>
            <p:nvPr/>
          </p:nvSpPr>
          <p:spPr bwMode="auto">
            <a:xfrm flipV="1">
              <a:off x="4585759" y="2913874"/>
              <a:ext cx="1588" cy="1047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42" name="Freeform 1678"/>
            <p:cNvSpPr>
              <a:spLocks/>
            </p:cNvSpPr>
            <p:nvPr/>
          </p:nvSpPr>
          <p:spPr bwMode="auto">
            <a:xfrm>
              <a:off x="4487334" y="2951974"/>
              <a:ext cx="9525" cy="60325"/>
            </a:xfrm>
            <a:custGeom>
              <a:avLst/>
              <a:gdLst>
                <a:gd name="T0" fmla="*/ 0 w 6"/>
                <a:gd name="T1" fmla="*/ 38 h 38"/>
                <a:gd name="T2" fmla="*/ 6 w 6"/>
                <a:gd name="T3" fmla="*/ 0 h 38"/>
                <a:gd name="T4" fmla="*/ 0 w 6"/>
                <a:gd name="T5" fmla="*/ 38 h 38"/>
                <a:gd name="T6" fmla="*/ 0 60000 65536"/>
                <a:gd name="T7" fmla="*/ 0 60000 65536"/>
                <a:gd name="T8" fmla="*/ 0 60000 65536"/>
                <a:gd name="T9" fmla="*/ 0 w 6"/>
                <a:gd name="T10" fmla="*/ 0 h 38"/>
                <a:gd name="T11" fmla="*/ 6 w 6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38">
                  <a:moveTo>
                    <a:pt x="0" y="38"/>
                  </a:moveTo>
                  <a:lnTo>
                    <a:pt x="6" y="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43" name="Line 1679"/>
            <p:cNvSpPr>
              <a:spLocks noChangeShapeType="1"/>
            </p:cNvSpPr>
            <p:nvPr/>
          </p:nvSpPr>
          <p:spPr bwMode="auto">
            <a:xfrm flipV="1">
              <a:off x="4487334" y="2951974"/>
              <a:ext cx="9525" cy="603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44" name="Freeform 1680"/>
            <p:cNvSpPr>
              <a:spLocks/>
            </p:cNvSpPr>
            <p:nvPr/>
          </p:nvSpPr>
          <p:spPr bwMode="auto">
            <a:xfrm>
              <a:off x="4512734" y="2955149"/>
              <a:ext cx="3175" cy="60325"/>
            </a:xfrm>
            <a:custGeom>
              <a:avLst/>
              <a:gdLst>
                <a:gd name="T0" fmla="*/ 0 w 2"/>
                <a:gd name="T1" fmla="*/ 38 h 38"/>
                <a:gd name="T2" fmla="*/ 2 w 2"/>
                <a:gd name="T3" fmla="*/ 0 h 38"/>
                <a:gd name="T4" fmla="*/ 0 w 2"/>
                <a:gd name="T5" fmla="*/ 38 h 38"/>
                <a:gd name="T6" fmla="*/ 0 60000 65536"/>
                <a:gd name="T7" fmla="*/ 0 60000 65536"/>
                <a:gd name="T8" fmla="*/ 0 60000 65536"/>
                <a:gd name="T9" fmla="*/ 0 w 2"/>
                <a:gd name="T10" fmla="*/ 0 h 38"/>
                <a:gd name="T11" fmla="*/ 2 w 2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38">
                  <a:moveTo>
                    <a:pt x="0" y="38"/>
                  </a:moveTo>
                  <a:lnTo>
                    <a:pt x="2" y="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45" name="Line 1681"/>
            <p:cNvSpPr>
              <a:spLocks noChangeShapeType="1"/>
            </p:cNvSpPr>
            <p:nvPr/>
          </p:nvSpPr>
          <p:spPr bwMode="auto">
            <a:xfrm flipV="1">
              <a:off x="4512734" y="2955149"/>
              <a:ext cx="3175" cy="603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46" name="Freeform 1682"/>
            <p:cNvSpPr>
              <a:spLocks/>
            </p:cNvSpPr>
            <p:nvPr/>
          </p:nvSpPr>
          <p:spPr bwMode="auto">
            <a:xfrm>
              <a:off x="4538134" y="2958324"/>
              <a:ext cx="3175" cy="57150"/>
            </a:xfrm>
            <a:custGeom>
              <a:avLst/>
              <a:gdLst>
                <a:gd name="T0" fmla="*/ 0 w 2"/>
                <a:gd name="T1" fmla="*/ 36 h 36"/>
                <a:gd name="T2" fmla="*/ 2 w 2"/>
                <a:gd name="T3" fmla="*/ 0 h 36"/>
                <a:gd name="T4" fmla="*/ 0 w 2"/>
                <a:gd name="T5" fmla="*/ 36 h 36"/>
                <a:gd name="T6" fmla="*/ 0 60000 65536"/>
                <a:gd name="T7" fmla="*/ 0 60000 65536"/>
                <a:gd name="T8" fmla="*/ 0 60000 65536"/>
                <a:gd name="T9" fmla="*/ 0 w 2"/>
                <a:gd name="T10" fmla="*/ 0 h 36"/>
                <a:gd name="T11" fmla="*/ 2 w 2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36">
                  <a:moveTo>
                    <a:pt x="0" y="36"/>
                  </a:moveTo>
                  <a:lnTo>
                    <a:pt x="2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47" name="Line 1683"/>
            <p:cNvSpPr>
              <a:spLocks noChangeShapeType="1"/>
            </p:cNvSpPr>
            <p:nvPr/>
          </p:nvSpPr>
          <p:spPr bwMode="auto">
            <a:xfrm flipV="1">
              <a:off x="4538134" y="2958324"/>
              <a:ext cx="3175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48" name="Freeform 1684"/>
            <p:cNvSpPr>
              <a:spLocks/>
            </p:cNvSpPr>
            <p:nvPr/>
          </p:nvSpPr>
          <p:spPr bwMode="auto">
            <a:xfrm>
              <a:off x="4560359" y="2958324"/>
              <a:ext cx="1588" cy="60325"/>
            </a:xfrm>
            <a:custGeom>
              <a:avLst/>
              <a:gdLst>
                <a:gd name="T0" fmla="*/ 0 w 1588"/>
                <a:gd name="T1" fmla="*/ 38 h 38"/>
                <a:gd name="T2" fmla="*/ 0 w 1588"/>
                <a:gd name="T3" fmla="*/ 0 h 38"/>
                <a:gd name="T4" fmla="*/ 0 w 1588"/>
                <a:gd name="T5" fmla="*/ 38 h 38"/>
                <a:gd name="T6" fmla="*/ 0 60000 65536"/>
                <a:gd name="T7" fmla="*/ 0 60000 65536"/>
                <a:gd name="T8" fmla="*/ 0 60000 65536"/>
                <a:gd name="T9" fmla="*/ 0 w 1588"/>
                <a:gd name="T10" fmla="*/ 0 h 38"/>
                <a:gd name="T11" fmla="*/ 1588 w 1588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38">
                  <a:moveTo>
                    <a:pt x="0" y="38"/>
                  </a:moveTo>
                  <a:lnTo>
                    <a:pt x="0" y="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49" name="Line 1685"/>
            <p:cNvSpPr>
              <a:spLocks noChangeShapeType="1"/>
            </p:cNvSpPr>
            <p:nvPr/>
          </p:nvSpPr>
          <p:spPr bwMode="auto">
            <a:xfrm flipV="1">
              <a:off x="4560359" y="2958324"/>
              <a:ext cx="1588" cy="603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50" name="Freeform 1686"/>
            <p:cNvSpPr>
              <a:spLocks/>
            </p:cNvSpPr>
            <p:nvPr/>
          </p:nvSpPr>
          <p:spPr bwMode="auto">
            <a:xfrm>
              <a:off x="4607984" y="2958324"/>
              <a:ext cx="3175" cy="60325"/>
            </a:xfrm>
            <a:custGeom>
              <a:avLst/>
              <a:gdLst>
                <a:gd name="T0" fmla="*/ 2 w 2"/>
                <a:gd name="T1" fmla="*/ 38 h 38"/>
                <a:gd name="T2" fmla="*/ 0 w 2"/>
                <a:gd name="T3" fmla="*/ 0 h 38"/>
                <a:gd name="T4" fmla="*/ 2 w 2"/>
                <a:gd name="T5" fmla="*/ 38 h 38"/>
                <a:gd name="T6" fmla="*/ 0 60000 65536"/>
                <a:gd name="T7" fmla="*/ 0 60000 65536"/>
                <a:gd name="T8" fmla="*/ 0 60000 65536"/>
                <a:gd name="T9" fmla="*/ 0 w 2"/>
                <a:gd name="T10" fmla="*/ 0 h 38"/>
                <a:gd name="T11" fmla="*/ 2 w 2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38">
                  <a:moveTo>
                    <a:pt x="2" y="38"/>
                  </a:moveTo>
                  <a:lnTo>
                    <a:pt x="0" y="0"/>
                  </a:lnTo>
                  <a:lnTo>
                    <a:pt x="2" y="3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51" name="Line 1687"/>
            <p:cNvSpPr>
              <a:spLocks noChangeShapeType="1"/>
            </p:cNvSpPr>
            <p:nvPr/>
          </p:nvSpPr>
          <p:spPr bwMode="auto">
            <a:xfrm flipH="1" flipV="1">
              <a:off x="4607984" y="2958324"/>
              <a:ext cx="3175" cy="603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52" name="Freeform 1688"/>
            <p:cNvSpPr>
              <a:spLocks/>
            </p:cNvSpPr>
            <p:nvPr/>
          </p:nvSpPr>
          <p:spPr bwMode="auto">
            <a:xfrm>
              <a:off x="4630209" y="2958324"/>
              <a:ext cx="6350" cy="57150"/>
            </a:xfrm>
            <a:custGeom>
              <a:avLst/>
              <a:gdLst>
                <a:gd name="T0" fmla="*/ 4 w 4"/>
                <a:gd name="T1" fmla="*/ 36 h 36"/>
                <a:gd name="T2" fmla="*/ 0 w 4"/>
                <a:gd name="T3" fmla="*/ 0 h 36"/>
                <a:gd name="T4" fmla="*/ 4 w 4"/>
                <a:gd name="T5" fmla="*/ 36 h 36"/>
                <a:gd name="T6" fmla="*/ 0 60000 65536"/>
                <a:gd name="T7" fmla="*/ 0 60000 65536"/>
                <a:gd name="T8" fmla="*/ 0 60000 65536"/>
                <a:gd name="T9" fmla="*/ 0 w 4"/>
                <a:gd name="T10" fmla="*/ 0 h 36"/>
                <a:gd name="T11" fmla="*/ 4 w 4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36">
                  <a:moveTo>
                    <a:pt x="4" y="36"/>
                  </a:moveTo>
                  <a:lnTo>
                    <a:pt x="0" y="0"/>
                  </a:lnTo>
                  <a:lnTo>
                    <a:pt x="4" y="3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53" name="Line 1689"/>
            <p:cNvSpPr>
              <a:spLocks noChangeShapeType="1"/>
            </p:cNvSpPr>
            <p:nvPr/>
          </p:nvSpPr>
          <p:spPr bwMode="auto">
            <a:xfrm flipH="1" flipV="1">
              <a:off x="4630209" y="2958324"/>
              <a:ext cx="6350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54" name="Freeform 1690"/>
            <p:cNvSpPr>
              <a:spLocks/>
            </p:cNvSpPr>
            <p:nvPr/>
          </p:nvSpPr>
          <p:spPr bwMode="auto">
            <a:xfrm>
              <a:off x="4652434" y="2955149"/>
              <a:ext cx="9525" cy="57150"/>
            </a:xfrm>
            <a:custGeom>
              <a:avLst/>
              <a:gdLst>
                <a:gd name="T0" fmla="*/ 6 w 6"/>
                <a:gd name="T1" fmla="*/ 36 h 36"/>
                <a:gd name="T2" fmla="*/ 0 w 6"/>
                <a:gd name="T3" fmla="*/ 0 h 36"/>
                <a:gd name="T4" fmla="*/ 6 w 6"/>
                <a:gd name="T5" fmla="*/ 36 h 36"/>
                <a:gd name="T6" fmla="*/ 0 60000 65536"/>
                <a:gd name="T7" fmla="*/ 0 60000 65536"/>
                <a:gd name="T8" fmla="*/ 0 60000 65536"/>
                <a:gd name="T9" fmla="*/ 0 w 6"/>
                <a:gd name="T10" fmla="*/ 0 h 36"/>
                <a:gd name="T11" fmla="*/ 6 w 6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36">
                  <a:moveTo>
                    <a:pt x="6" y="36"/>
                  </a:moveTo>
                  <a:lnTo>
                    <a:pt x="0" y="0"/>
                  </a:lnTo>
                  <a:lnTo>
                    <a:pt x="6" y="3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55" name="Line 1691"/>
            <p:cNvSpPr>
              <a:spLocks noChangeShapeType="1"/>
            </p:cNvSpPr>
            <p:nvPr/>
          </p:nvSpPr>
          <p:spPr bwMode="auto">
            <a:xfrm flipH="1" flipV="1">
              <a:off x="4652434" y="2955149"/>
              <a:ext cx="9525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56" name="Freeform 1692"/>
            <p:cNvSpPr>
              <a:spLocks/>
            </p:cNvSpPr>
            <p:nvPr/>
          </p:nvSpPr>
          <p:spPr bwMode="auto">
            <a:xfrm>
              <a:off x="4674659" y="2951974"/>
              <a:ext cx="12700" cy="57150"/>
            </a:xfrm>
            <a:custGeom>
              <a:avLst/>
              <a:gdLst>
                <a:gd name="T0" fmla="*/ 8 w 8"/>
                <a:gd name="T1" fmla="*/ 36 h 36"/>
                <a:gd name="T2" fmla="*/ 0 w 8"/>
                <a:gd name="T3" fmla="*/ 0 h 36"/>
                <a:gd name="T4" fmla="*/ 8 w 8"/>
                <a:gd name="T5" fmla="*/ 36 h 36"/>
                <a:gd name="T6" fmla="*/ 0 60000 65536"/>
                <a:gd name="T7" fmla="*/ 0 60000 65536"/>
                <a:gd name="T8" fmla="*/ 0 60000 65536"/>
                <a:gd name="T9" fmla="*/ 0 w 8"/>
                <a:gd name="T10" fmla="*/ 0 h 36"/>
                <a:gd name="T11" fmla="*/ 8 w 8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36">
                  <a:moveTo>
                    <a:pt x="8" y="36"/>
                  </a:moveTo>
                  <a:lnTo>
                    <a:pt x="0" y="0"/>
                  </a:lnTo>
                  <a:lnTo>
                    <a:pt x="8" y="3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57" name="Line 1693"/>
            <p:cNvSpPr>
              <a:spLocks noChangeShapeType="1"/>
            </p:cNvSpPr>
            <p:nvPr/>
          </p:nvSpPr>
          <p:spPr bwMode="auto">
            <a:xfrm flipH="1" flipV="1">
              <a:off x="4674659" y="2951974"/>
              <a:ext cx="12700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58" name="Freeform 1694"/>
            <p:cNvSpPr>
              <a:spLocks/>
            </p:cNvSpPr>
            <p:nvPr/>
          </p:nvSpPr>
          <p:spPr bwMode="auto">
            <a:xfrm>
              <a:off x="4700059" y="2926574"/>
              <a:ext cx="15875" cy="76200"/>
            </a:xfrm>
            <a:custGeom>
              <a:avLst/>
              <a:gdLst>
                <a:gd name="T0" fmla="*/ 10 w 10"/>
                <a:gd name="T1" fmla="*/ 48 h 48"/>
                <a:gd name="T2" fmla="*/ 0 w 10"/>
                <a:gd name="T3" fmla="*/ 0 h 48"/>
                <a:gd name="T4" fmla="*/ 10 w 10"/>
                <a:gd name="T5" fmla="*/ 48 h 48"/>
                <a:gd name="T6" fmla="*/ 0 60000 65536"/>
                <a:gd name="T7" fmla="*/ 0 60000 65536"/>
                <a:gd name="T8" fmla="*/ 0 60000 65536"/>
                <a:gd name="T9" fmla="*/ 0 w 10"/>
                <a:gd name="T10" fmla="*/ 0 h 48"/>
                <a:gd name="T11" fmla="*/ 10 w 10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48">
                  <a:moveTo>
                    <a:pt x="10" y="48"/>
                  </a:moveTo>
                  <a:lnTo>
                    <a:pt x="0" y="0"/>
                  </a:lnTo>
                  <a:lnTo>
                    <a:pt x="10" y="4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59" name="Line 1695"/>
            <p:cNvSpPr>
              <a:spLocks noChangeShapeType="1"/>
            </p:cNvSpPr>
            <p:nvPr/>
          </p:nvSpPr>
          <p:spPr bwMode="auto">
            <a:xfrm flipH="1" flipV="1">
              <a:off x="4700059" y="2926574"/>
              <a:ext cx="15875" cy="762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60" name="Freeform 1696"/>
            <p:cNvSpPr>
              <a:spLocks/>
            </p:cNvSpPr>
            <p:nvPr/>
          </p:nvSpPr>
          <p:spPr bwMode="auto">
            <a:xfrm>
              <a:off x="4795309" y="2866249"/>
              <a:ext cx="38100" cy="104775"/>
            </a:xfrm>
            <a:custGeom>
              <a:avLst/>
              <a:gdLst>
                <a:gd name="T0" fmla="*/ 24 w 24"/>
                <a:gd name="T1" fmla="*/ 66 h 66"/>
                <a:gd name="T2" fmla="*/ 0 w 24"/>
                <a:gd name="T3" fmla="*/ 0 h 66"/>
                <a:gd name="T4" fmla="*/ 24 w 24"/>
                <a:gd name="T5" fmla="*/ 66 h 66"/>
                <a:gd name="T6" fmla="*/ 0 60000 65536"/>
                <a:gd name="T7" fmla="*/ 0 60000 65536"/>
                <a:gd name="T8" fmla="*/ 0 60000 65536"/>
                <a:gd name="T9" fmla="*/ 0 w 24"/>
                <a:gd name="T10" fmla="*/ 0 h 66"/>
                <a:gd name="T11" fmla="*/ 24 w 24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66">
                  <a:moveTo>
                    <a:pt x="24" y="66"/>
                  </a:moveTo>
                  <a:lnTo>
                    <a:pt x="0" y="0"/>
                  </a:lnTo>
                  <a:lnTo>
                    <a:pt x="24" y="6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61" name="Line 1697"/>
            <p:cNvSpPr>
              <a:spLocks noChangeShapeType="1"/>
            </p:cNvSpPr>
            <p:nvPr/>
          </p:nvSpPr>
          <p:spPr bwMode="auto">
            <a:xfrm flipH="1" flipV="1">
              <a:off x="4795309" y="2866249"/>
              <a:ext cx="38100" cy="1047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62" name="Freeform 1698"/>
            <p:cNvSpPr>
              <a:spLocks/>
            </p:cNvSpPr>
            <p:nvPr/>
          </p:nvSpPr>
          <p:spPr bwMode="auto">
            <a:xfrm>
              <a:off x="4728634" y="2945624"/>
              <a:ext cx="12700" cy="57150"/>
            </a:xfrm>
            <a:custGeom>
              <a:avLst/>
              <a:gdLst>
                <a:gd name="T0" fmla="*/ 8 w 8"/>
                <a:gd name="T1" fmla="*/ 36 h 36"/>
                <a:gd name="T2" fmla="*/ 0 w 8"/>
                <a:gd name="T3" fmla="*/ 0 h 36"/>
                <a:gd name="T4" fmla="*/ 8 w 8"/>
                <a:gd name="T5" fmla="*/ 36 h 36"/>
                <a:gd name="T6" fmla="*/ 0 60000 65536"/>
                <a:gd name="T7" fmla="*/ 0 60000 65536"/>
                <a:gd name="T8" fmla="*/ 0 60000 65536"/>
                <a:gd name="T9" fmla="*/ 0 w 8"/>
                <a:gd name="T10" fmla="*/ 0 h 36"/>
                <a:gd name="T11" fmla="*/ 8 w 8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36">
                  <a:moveTo>
                    <a:pt x="8" y="36"/>
                  </a:moveTo>
                  <a:lnTo>
                    <a:pt x="0" y="0"/>
                  </a:lnTo>
                  <a:lnTo>
                    <a:pt x="8" y="3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63" name="Line 1699"/>
            <p:cNvSpPr>
              <a:spLocks noChangeShapeType="1"/>
            </p:cNvSpPr>
            <p:nvPr/>
          </p:nvSpPr>
          <p:spPr bwMode="auto">
            <a:xfrm flipH="1" flipV="1">
              <a:off x="4728634" y="2945624"/>
              <a:ext cx="12700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64" name="Freeform 1700"/>
            <p:cNvSpPr>
              <a:spLocks/>
            </p:cNvSpPr>
            <p:nvPr/>
          </p:nvSpPr>
          <p:spPr bwMode="auto">
            <a:xfrm>
              <a:off x="4747684" y="2936099"/>
              <a:ext cx="15875" cy="57150"/>
            </a:xfrm>
            <a:custGeom>
              <a:avLst/>
              <a:gdLst>
                <a:gd name="T0" fmla="*/ 10 w 10"/>
                <a:gd name="T1" fmla="*/ 36 h 36"/>
                <a:gd name="T2" fmla="*/ 0 w 10"/>
                <a:gd name="T3" fmla="*/ 0 h 36"/>
                <a:gd name="T4" fmla="*/ 10 w 10"/>
                <a:gd name="T5" fmla="*/ 36 h 36"/>
                <a:gd name="T6" fmla="*/ 0 60000 65536"/>
                <a:gd name="T7" fmla="*/ 0 60000 65536"/>
                <a:gd name="T8" fmla="*/ 0 60000 65536"/>
                <a:gd name="T9" fmla="*/ 0 w 10"/>
                <a:gd name="T10" fmla="*/ 0 h 36"/>
                <a:gd name="T11" fmla="*/ 10 w 10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36">
                  <a:moveTo>
                    <a:pt x="10" y="36"/>
                  </a:moveTo>
                  <a:lnTo>
                    <a:pt x="0" y="0"/>
                  </a:lnTo>
                  <a:lnTo>
                    <a:pt x="10" y="3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65" name="Line 1701"/>
            <p:cNvSpPr>
              <a:spLocks noChangeShapeType="1"/>
            </p:cNvSpPr>
            <p:nvPr/>
          </p:nvSpPr>
          <p:spPr bwMode="auto">
            <a:xfrm flipH="1" flipV="1">
              <a:off x="4747684" y="2936099"/>
              <a:ext cx="15875" cy="571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66" name="Freeform 1702"/>
            <p:cNvSpPr>
              <a:spLocks/>
            </p:cNvSpPr>
            <p:nvPr/>
          </p:nvSpPr>
          <p:spPr bwMode="auto">
            <a:xfrm>
              <a:off x="4773084" y="2932924"/>
              <a:ext cx="15875" cy="53975"/>
            </a:xfrm>
            <a:custGeom>
              <a:avLst/>
              <a:gdLst>
                <a:gd name="T0" fmla="*/ 10 w 10"/>
                <a:gd name="T1" fmla="*/ 34 h 34"/>
                <a:gd name="T2" fmla="*/ 0 w 10"/>
                <a:gd name="T3" fmla="*/ 0 h 34"/>
                <a:gd name="T4" fmla="*/ 10 w 10"/>
                <a:gd name="T5" fmla="*/ 34 h 34"/>
                <a:gd name="T6" fmla="*/ 0 60000 65536"/>
                <a:gd name="T7" fmla="*/ 0 60000 65536"/>
                <a:gd name="T8" fmla="*/ 0 60000 65536"/>
                <a:gd name="T9" fmla="*/ 0 w 10"/>
                <a:gd name="T10" fmla="*/ 0 h 34"/>
                <a:gd name="T11" fmla="*/ 10 w 10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34">
                  <a:moveTo>
                    <a:pt x="10" y="34"/>
                  </a:moveTo>
                  <a:lnTo>
                    <a:pt x="0" y="0"/>
                  </a:lnTo>
                  <a:lnTo>
                    <a:pt x="10" y="3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67" name="Line 1703"/>
            <p:cNvSpPr>
              <a:spLocks noChangeShapeType="1"/>
            </p:cNvSpPr>
            <p:nvPr/>
          </p:nvSpPr>
          <p:spPr bwMode="auto">
            <a:xfrm flipH="1" flipV="1">
              <a:off x="4773084" y="2932924"/>
              <a:ext cx="15875" cy="539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68" name="Freeform 1704"/>
            <p:cNvSpPr>
              <a:spLocks/>
            </p:cNvSpPr>
            <p:nvPr/>
          </p:nvSpPr>
          <p:spPr bwMode="auto">
            <a:xfrm>
              <a:off x="4795309" y="2926574"/>
              <a:ext cx="19050" cy="53975"/>
            </a:xfrm>
            <a:custGeom>
              <a:avLst/>
              <a:gdLst>
                <a:gd name="T0" fmla="*/ 12 w 12"/>
                <a:gd name="T1" fmla="*/ 34 h 34"/>
                <a:gd name="T2" fmla="*/ 0 w 12"/>
                <a:gd name="T3" fmla="*/ 0 h 34"/>
                <a:gd name="T4" fmla="*/ 12 w 12"/>
                <a:gd name="T5" fmla="*/ 34 h 34"/>
                <a:gd name="T6" fmla="*/ 0 60000 65536"/>
                <a:gd name="T7" fmla="*/ 0 60000 65536"/>
                <a:gd name="T8" fmla="*/ 0 60000 65536"/>
                <a:gd name="T9" fmla="*/ 0 w 12"/>
                <a:gd name="T10" fmla="*/ 0 h 34"/>
                <a:gd name="T11" fmla="*/ 12 w 12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" h="34">
                  <a:moveTo>
                    <a:pt x="12" y="34"/>
                  </a:moveTo>
                  <a:lnTo>
                    <a:pt x="0" y="0"/>
                  </a:lnTo>
                  <a:lnTo>
                    <a:pt x="12" y="3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17" name="Line 1705"/>
            <p:cNvSpPr>
              <a:spLocks noChangeShapeType="1"/>
            </p:cNvSpPr>
            <p:nvPr/>
          </p:nvSpPr>
          <p:spPr bwMode="auto">
            <a:xfrm flipH="1" flipV="1">
              <a:off x="4795309" y="2926574"/>
              <a:ext cx="19050" cy="539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18" name="Freeform 1706"/>
            <p:cNvSpPr>
              <a:spLocks/>
            </p:cNvSpPr>
            <p:nvPr/>
          </p:nvSpPr>
          <p:spPr bwMode="auto">
            <a:xfrm>
              <a:off x="4979459" y="2761474"/>
              <a:ext cx="76200" cy="85725"/>
            </a:xfrm>
            <a:custGeom>
              <a:avLst/>
              <a:gdLst>
                <a:gd name="T0" fmla="*/ 48 w 48"/>
                <a:gd name="T1" fmla="*/ 54 h 54"/>
                <a:gd name="T2" fmla="*/ 0 w 48"/>
                <a:gd name="T3" fmla="*/ 0 h 54"/>
                <a:gd name="T4" fmla="*/ 48 w 48"/>
                <a:gd name="T5" fmla="*/ 54 h 54"/>
                <a:gd name="T6" fmla="*/ 0 60000 65536"/>
                <a:gd name="T7" fmla="*/ 0 60000 65536"/>
                <a:gd name="T8" fmla="*/ 0 60000 65536"/>
                <a:gd name="T9" fmla="*/ 0 w 48"/>
                <a:gd name="T10" fmla="*/ 0 h 54"/>
                <a:gd name="T11" fmla="*/ 48 w 48"/>
                <a:gd name="T12" fmla="*/ 54 h 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54">
                  <a:moveTo>
                    <a:pt x="48" y="54"/>
                  </a:moveTo>
                  <a:lnTo>
                    <a:pt x="0" y="0"/>
                  </a:lnTo>
                  <a:lnTo>
                    <a:pt x="48" y="5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19" name="Line 1707"/>
            <p:cNvSpPr>
              <a:spLocks noChangeShapeType="1"/>
            </p:cNvSpPr>
            <p:nvPr/>
          </p:nvSpPr>
          <p:spPr bwMode="auto">
            <a:xfrm flipH="1" flipV="1">
              <a:off x="4979459" y="2761474"/>
              <a:ext cx="76200" cy="857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20" name="Freeform 1708"/>
            <p:cNvSpPr>
              <a:spLocks/>
            </p:cNvSpPr>
            <p:nvPr/>
          </p:nvSpPr>
          <p:spPr bwMode="auto">
            <a:xfrm>
              <a:off x="5033434" y="2783699"/>
              <a:ext cx="41275" cy="41275"/>
            </a:xfrm>
            <a:custGeom>
              <a:avLst/>
              <a:gdLst>
                <a:gd name="T0" fmla="*/ 26 w 26"/>
                <a:gd name="T1" fmla="*/ 26 h 26"/>
                <a:gd name="T2" fmla="*/ 0 w 26"/>
                <a:gd name="T3" fmla="*/ 0 h 26"/>
                <a:gd name="T4" fmla="*/ 26 w 26"/>
                <a:gd name="T5" fmla="*/ 26 h 26"/>
                <a:gd name="T6" fmla="*/ 0 60000 65536"/>
                <a:gd name="T7" fmla="*/ 0 60000 65536"/>
                <a:gd name="T8" fmla="*/ 0 60000 65536"/>
                <a:gd name="T9" fmla="*/ 0 w 26"/>
                <a:gd name="T10" fmla="*/ 0 h 26"/>
                <a:gd name="T11" fmla="*/ 26 w 26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26">
                  <a:moveTo>
                    <a:pt x="26" y="26"/>
                  </a:moveTo>
                  <a:lnTo>
                    <a:pt x="0" y="0"/>
                  </a:lnTo>
                  <a:lnTo>
                    <a:pt x="26" y="2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21" name="Line 1709"/>
            <p:cNvSpPr>
              <a:spLocks noChangeShapeType="1"/>
            </p:cNvSpPr>
            <p:nvPr/>
          </p:nvSpPr>
          <p:spPr bwMode="auto">
            <a:xfrm flipH="1" flipV="1">
              <a:off x="5033434" y="2783699"/>
              <a:ext cx="41275" cy="412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22" name="Freeform 1710"/>
            <p:cNvSpPr>
              <a:spLocks/>
            </p:cNvSpPr>
            <p:nvPr/>
          </p:nvSpPr>
          <p:spPr bwMode="auto">
            <a:xfrm>
              <a:off x="5052484" y="2767824"/>
              <a:ext cx="41275" cy="41275"/>
            </a:xfrm>
            <a:custGeom>
              <a:avLst/>
              <a:gdLst>
                <a:gd name="T0" fmla="*/ 26 w 26"/>
                <a:gd name="T1" fmla="*/ 26 h 26"/>
                <a:gd name="T2" fmla="*/ 0 w 26"/>
                <a:gd name="T3" fmla="*/ 0 h 26"/>
                <a:gd name="T4" fmla="*/ 26 w 26"/>
                <a:gd name="T5" fmla="*/ 26 h 26"/>
                <a:gd name="T6" fmla="*/ 0 60000 65536"/>
                <a:gd name="T7" fmla="*/ 0 60000 65536"/>
                <a:gd name="T8" fmla="*/ 0 60000 65536"/>
                <a:gd name="T9" fmla="*/ 0 w 26"/>
                <a:gd name="T10" fmla="*/ 0 h 26"/>
                <a:gd name="T11" fmla="*/ 26 w 26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26">
                  <a:moveTo>
                    <a:pt x="26" y="26"/>
                  </a:moveTo>
                  <a:lnTo>
                    <a:pt x="0" y="0"/>
                  </a:lnTo>
                  <a:lnTo>
                    <a:pt x="26" y="2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23" name="Line 1711"/>
            <p:cNvSpPr>
              <a:spLocks noChangeShapeType="1"/>
            </p:cNvSpPr>
            <p:nvPr/>
          </p:nvSpPr>
          <p:spPr bwMode="auto">
            <a:xfrm flipH="1" flipV="1">
              <a:off x="5052484" y="2767824"/>
              <a:ext cx="41275" cy="412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24" name="Freeform 1712"/>
            <p:cNvSpPr>
              <a:spLocks/>
            </p:cNvSpPr>
            <p:nvPr/>
          </p:nvSpPr>
          <p:spPr bwMode="auto">
            <a:xfrm>
              <a:off x="5068359" y="2755124"/>
              <a:ext cx="41275" cy="38100"/>
            </a:xfrm>
            <a:custGeom>
              <a:avLst/>
              <a:gdLst>
                <a:gd name="T0" fmla="*/ 26 w 26"/>
                <a:gd name="T1" fmla="*/ 24 h 24"/>
                <a:gd name="T2" fmla="*/ 0 w 26"/>
                <a:gd name="T3" fmla="*/ 0 h 24"/>
                <a:gd name="T4" fmla="*/ 26 w 26"/>
                <a:gd name="T5" fmla="*/ 24 h 24"/>
                <a:gd name="T6" fmla="*/ 0 60000 65536"/>
                <a:gd name="T7" fmla="*/ 0 60000 65536"/>
                <a:gd name="T8" fmla="*/ 0 60000 65536"/>
                <a:gd name="T9" fmla="*/ 0 w 26"/>
                <a:gd name="T10" fmla="*/ 0 h 24"/>
                <a:gd name="T11" fmla="*/ 26 w 26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24">
                  <a:moveTo>
                    <a:pt x="26" y="24"/>
                  </a:moveTo>
                  <a:lnTo>
                    <a:pt x="0" y="0"/>
                  </a:lnTo>
                  <a:lnTo>
                    <a:pt x="26" y="2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25" name="Line 1713"/>
            <p:cNvSpPr>
              <a:spLocks noChangeShapeType="1"/>
            </p:cNvSpPr>
            <p:nvPr/>
          </p:nvSpPr>
          <p:spPr bwMode="auto">
            <a:xfrm flipH="1" flipV="1">
              <a:off x="5068359" y="2755124"/>
              <a:ext cx="41275" cy="381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26" name="Freeform 1714"/>
            <p:cNvSpPr>
              <a:spLocks/>
            </p:cNvSpPr>
            <p:nvPr/>
          </p:nvSpPr>
          <p:spPr bwMode="auto">
            <a:xfrm>
              <a:off x="5081059" y="2736074"/>
              <a:ext cx="44450" cy="38100"/>
            </a:xfrm>
            <a:custGeom>
              <a:avLst/>
              <a:gdLst>
                <a:gd name="T0" fmla="*/ 28 w 28"/>
                <a:gd name="T1" fmla="*/ 24 h 24"/>
                <a:gd name="T2" fmla="*/ 0 w 28"/>
                <a:gd name="T3" fmla="*/ 0 h 24"/>
                <a:gd name="T4" fmla="*/ 28 w 28"/>
                <a:gd name="T5" fmla="*/ 24 h 24"/>
                <a:gd name="T6" fmla="*/ 0 60000 65536"/>
                <a:gd name="T7" fmla="*/ 0 60000 65536"/>
                <a:gd name="T8" fmla="*/ 0 60000 65536"/>
                <a:gd name="T9" fmla="*/ 0 w 28"/>
                <a:gd name="T10" fmla="*/ 0 h 24"/>
                <a:gd name="T11" fmla="*/ 28 w 28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24">
                  <a:moveTo>
                    <a:pt x="28" y="24"/>
                  </a:moveTo>
                  <a:lnTo>
                    <a:pt x="0" y="0"/>
                  </a:lnTo>
                  <a:lnTo>
                    <a:pt x="28" y="2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27" name="Line 1715"/>
            <p:cNvSpPr>
              <a:spLocks noChangeShapeType="1"/>
            </p:cNvSpPr>
            <p:nvPr/>
          </p:nvSpPr>
          <p:spPr bwMode="auto">
            <a:xfrm flipH="1" flipV="1">
              <a:off x="5081059" y="2736074"/>
              <a:ext cx="44450" cy="381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28" name="Freeform 1716"/>
            <p:cNvSpPr>
              <a:spLocks/>
            </p:cNvSpPr>
            <p:nvPr/>
          </p:nvSpPr>
          <p:spPr bwMode="auto">
            <a:xfrm>
              <a:off x="5084234" y="2707499"/>
              <a:ext cx="60325" cy="50800"/>
            </a:xfrm>
            <a:custGeom>
              <a:avLst/>
              <a:gdLst>
                <a:gd name="T0" fmla="*/ 38 w 38"/>
                <a:gd name="T1" fmla="*/ 32 h 32"/>
                <a:gd name="T2" fmla="*/ 0 w 38"/>
                <a:gd name="T3" fmla="*/ 0 h 32"/>
                <a:gd name="T4" fmla="*/ 38 w 38"/>
                <a:gd name="T5" fmla="*/ 32 h 32"/>
                <a:gd name="T6" fmla="*/ 0 60000 65536"/>
                <a:gd name="T7" fmla="*/ 0 60000 65536"/>
                <a:gd name="T8" fmla="*/ 0 60000 65536"/>
                <a:gd name="T9" fmla="*/ 0 w 38"/>
                <a:gd name="T10" fmla="*/ 0 h 32"/>
                <a:gd name="T11" fmla="*/ 38 w 38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32">
                  <a:moveTo>
                    <a:pt x="38" y="32"/>
                  </a:moveTo>
                  <a:lnTo>
                    <a:pt x="0" y="0"/>
                  </a:lnTo>
                  <a:lnTo>
                    <a:pt x="38" y="3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29" name="Line 1717"/>
            <p:cNvSpPr>
              <a:spLocks noChangeShapeType="1"/>
            </p:cNvSpPr>
            <p:nvPr/>
          </p:nvSpPr>
          <p:spPr bwMode="auto">
            <a:xfrm flipH="1" flipV="1">
              <a:off x="5084234" y="2707499"/>
              <a:ext cx="60325" cy="508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30" name="Freeform 1718"/>
            <p:cNvSpPr>
              <a:spLocks/>
            </p:cNvSpPr>
            <p:nvPr/>
          </p:nvSpPr>
          <p:spPr bwMode="auto">
            <a:xfrm>
              <a:off x="5119159" y="2599549"/>
              <a:ext cx="101600" cy="53975"/>
            </a:xfrm>
            <a:custGeom>
              <a:avLst/>
              <a:gdLst>
                <a:gd name="T0" fmla="*/ 64 w 64"/>
                <a:gd name="T1" fmla="*/ 34 h 34"/>
                <a:gd name="T2" fmla="*/ 0 w 64"/>
                <a:gd name="T3" fmla="*/ 0 h 34"/>
                <a:gd name="T4" fmla="*/ 64 w 64"/>
                <a:gd name="T5" fmla="*/ 34 h 34"/>
                <a:gd name="T6" fmla="*/ 0 60000 65536"/>
                <a:gd name="T7" fmla="*/ 0 60000 65536"/>
                <a:gd name="T8" fmla="*/ 0 60000 65536"/>
                <a:gd name="T9" fmla="*/ 0 w 64"/>
                <a:gd name="T10" fmla="*/ 0 h 34"/>
                <a:gd name="T11" fmla="*/ 64 w 64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" h="34">
                  <a:moveTo>
                    <a:pt x="64" y="34"/>
                  </a:moveTo>
                  <a:lnTo>
                    <a:pt x="0" y="0"/>
                  </a:lnTo>
                  <a:lnTo>
                    <a:pt x="64" y="3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31" name="Line 1719"/>
            <p:cNvSpPr>
              <a:spLocks noChangeShapeType="1"/>
            </p:cNvSpPr>
            <p:nvPr/>
          </p:nvSpPr>
          <p:spPr bwMode="auto">
            <a:xfrm flipH="1" flipV="1">
              <a:off x="5119159" y="2599549"/>
              <a:ext cx="101600" cy="539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32" name="Freeform 1720"/>
            <p:cNvSpPr>
              <a:spLocks/>
            </p:cNvSpPr>
            <p:nvPr/>
          </p:nvSpPr>
          <p:spPr bwMode="auto">
            <a:xfrm>
              <a:off x="5112809" y="2701149"/>
              <a:ext cx="47625" cy="34925"/>
            </a:xfrm>
            <a:custGeom>
              <a:avLst/>
              <a:gdLst>
                <a:gd name="T0" fmla="*/ 30 w 30"/>
                <a:gd name="T1" fmla="*/ 22 h 22"/>
                <a:gd name="T2" fmla="*/ 0 w 30"/>
                <a:gd name="T3" fmla="*/ 0 h 22"/>
                <a:gd name="T4" fmla="*/ 30 w 30"/>
                <a:gd name="T5" fmla="*/ 22 h 22"/>
                <a:gd name="T6" fmla="*/ 0 60000 65536"/>
                <a:gd name="T7" fmla="*/ 0 60000 65536"/>
                <a:gd name="T8" fmla="*/ 0 60000 65536"/>
                <a:gd name="T9" fmla="*/ 0 w 30"/>
                <a:gd name="T10" fmla="*/ 0 h 22"/>
                <a:gd name="T11" fmla="*/ 30 w 30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22">
                  <a:moveTo>
                    <a:pt x="30" y="22"/>
                  </a:moveTo>
                  <a:lnTo>
                    <a:pt x="0" y="0"/>
                  </a:lnTo>
                  <a:lnTo>
                    <a:pt x="30" y="2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33" name="Line 1721"/>
            <p:cNvSpPr>
              <a:spLocks noChangeShapeType="1"/>
            </p:cNvSpPr>
            <p:nvPr/>
          </p:nvSpPr>
          <p:spPr bwMode="auto">
            <a:xfrm flipH="1" flipV="1">
              <a:off x="5112809" y="2701149"/>
              <a:ext cx="47625" cy="349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34" name="Freeform 1722"/>
            <p:cNvSpPr>
              <a:spLocks/>
            </p:cNvSpPr>
            <p:nvPr/>
          </p:nvSpPr>
          <p:spPr bwMode="auto">
            <a:xfrm>
              <a:off x="5125509" y="2682099"/>
              <a:ext cx="47625" cy="34925"/>
            </a:xfrm>
            <a:custGeom>
              <a:avLst/>
              <a:gdLst>
                <a:gd name="T0" fmla="*/ 30 w 30"/>
                <a:gd name="T1" fmla="*/ 22 h 22"/>
                <a:gd name="T2" fmla="*/ 0 w 30"/>
                <a:gd name="T3" fmla="*/ 0 h 22"/>
                <a:gd name="T4" fmla="*/ 30 w 30"/>
                <a:gd name="T5" fmla="*/ 22 h 22"/>
                <a:gd name="T6" fmla="*/ 0 60000 65536"/>
                <a:gd name="T7" fmla="*/ 0 60000 65536"/>
                <a:gd name="T8" fmla="*/ 0 60000 65536"/>
                <a:gd name="T9" fmla="*/ 0 w 30"/>
                <a:gd name="T10" fmla="*/ 0 h 22"/>
                <a:gd name="T11" fmla="*/ 30 w 30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22">
                  <a:moveTo>
                    <a:pt x="30" y="22"/>
                  </a:moveTo>
                  <a:lnTo>
                    <a:pt x="0" y="0"/>
                  </a:lnTo>
                  <a:lnTo>
                    <a:pt x="30" y="2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35" name="Line 1723"/>
            <p:cNvSpPr>
              <a:spLocks noChangeShapeType="1"/>
            </p:cNvSpPr>
            <p:nvPr/>
          </p:nvSpPr>
          <p:spPr bwMode="auto">
            <a:xfrm flipH="1" flipV="1">
              <a:off x="5125509" y="2682099"/>
              <a:ext cx="47625" cy="349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36" name="Freeform 1724"/>
            <p:cNvSpPr>
              <a:spLocks/>
            </p:cNvSpPr>
            <p:nvPr/>
          </p:nvSpPr>
          <p:spPr bwMode="auto">
            <a:xfrm>
              <a:off x="5141384" y="2663049"/>
              <a:ext cx="47625" cy="34925"/>
            </a:xfrm>
            <a:custGeom>
              <a:avLst/>
              <a:gdLst>
                <a:gd name="T0" fmla="*/ 30 w 30"/>
                <a:gd name="T1" fmla="*/ 22 h 22"/>
                <a:gd name="T2" fmla="*/ 0 w 30"/>
                <a:gd name="T3" fmla="*/ 0 h 22"/>
                <a:gd name="T4" fmla="*/ 30 w 30"/>
                <a:gd name="T5" fmla="*/ 22 h 22"/>
                <a:gd name="T6" fmla="*/ 0 60000 65536"/>
                <a:gd name="T7" fmla="*/ 0 60000 65536"/>
                <a:gd name="T8" fmla="*/ 0 60000 65536"/>
                <a:gd name="T9" fmla="*/ 0 w 30"/>
                <a:gd name="T10" fmla="*/ 0 h 22"/>
                <a:gd name="T11" fmla="*/ 30 w 30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22">
                  <a:moveTo>
                    <a:pt x="30" y="22"/>
                  </a:moveTo>
                  <a:lnTo>
                    <a:pt x="0" y="0"/>
                  </a:lnTo>
                  <a:lnTo>
                    <a:pt x="30" y="2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37" name="Line 1725"/>
            <p:cNvSpPr>
              <a:spLocks noChangeShapeType="1"/>
            </p:cNvSpPr>
            <p:nvPr/>
          </p:nvSpPr>
          <p:spPr bwMode="auto">
            <a:xfrm flipH="1" flipV="1">
              <a:off x="5141384" y="2663049"/>
              <a:ext cx="47625" cy="349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38" name="Freeform 1726"/>
            <p:cNvSpPr>
              <a:spLocks/>
            </p:cNvSpPr>
            <p:nvPr/>
          </p:nvSpPr>
          <p:spPr bwMode="auto">
            <a:xfrm>
              <a:off x="5150909" y="2647174"/>
              <a:ext cx="50800" cy="31750"/>
            </a:xfrm>
            <a:custGeom>
              <a:avLst/>
              <a:gdLst>
                <a:gd name="T0" fmla="*/ 32 w 32"/>
                <a:gd name="T1" fmla="*/ 20 h 20"/>
                <a:gd name="T2" fmla="*/ 0 w 32"/>
                <a:gd name="T3" fmla="*/ 0 h 20"/>
                <a:gd name="T4" fmla="*/ 32 w 32"/>
                <a:gd name="T5" fmla="*/ 20 h 20"/>
                <a:gd name="T6" fmla="*/ 0 60000 65536"/>
                <a:gd name="T7" fmla="*/ 0 60000 65536"/>
                <a:gd name="T8" fmla="*/ 0 60000 65536"/>
                <a:gd name="T9" fmla="*/ 0 w 32"/>
                <a:gd name="T10" fmla="*/ 0 h 20"/>
                <a:gd name="T11" fmla="*/ 32 w 32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20">
                  <a:moveTo>
                    <a:pt x="32" y="20"/>
                  </a:moveTo>
                  <a:lnTo>
                    <a:pt x="0" y="0"/>
                  </a:lnTo>
                  <a:lnTo>
                    <a:pt x="32" y="2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39" name="Line 1727"/>
            <p:cNvSpPr>
              <a:spLocks noChangeShapeType="1"/>
            </p:cNvSpPr>
            <p:nvPr/>
          </p:nvSpPr>
          <p:spPr bwMode="auto">
            <a:xfrm flipH="1" flipV="1">
              <a:off x="5150909" y="2647174"/>
              <a:ext cx="50800" cy="317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40" name="Freeform 1728"/>
            <p:cNvSpPr>
              <a:spLocks/>
            </p:cNvSpPr>
            <p:nvPr/>
          </p:nvSpPr>
          <p:spPr bwMode="auto">
            <a:xfrm>
              <a:off x="5179484" y="2593199"/>
              <a:ext cx="53975" cy="25400"/>
            </a:xfrm>
            <a:custGeom>
              <a:avLst/>
              <a:gdLst>
                <a:gd name="T0" fmla="*/ 34 w 34"/>
                <a:gd name="T1" fmla="*/ 16 h 16"/>
                <a:gd name="T2" fmla="*/ 0 w 34"/>
                <a:gd name="T3" fmla="*/ 0 h 16"/>
                <a:gd name="T4" fmla="*/ 34 w 34"/>
                <a:gd name="T5" fmla="*/ 16 h 16"/>
                <a:gd name="T6" fmla="*/ 0 60000 65536"/>
                <a:gd name="T7" fmla="*/ 0 60000 65536"/>
                <a:gd name="T8" fmla="*/ 0 60000 65536"/>
                <a:gd name="T9" fmla="*/ 0 w 34"/>
                <a:gd name="T10" fmla="*/ 0 h 16"/>
                <a:gd name="T11" fmla="*/ 34 w 34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16">
                  <a:moveTo>
                    <a:pt x="34" y="16"/>
                  </a:moveTo>
                  <a:lnTo>
                    <a:pt x="0" y="0"/>
                  </a:lnTo>
                  <a:lnTo>
                    <a:pt x="34" y="1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41" name="Line 1729"/>
            <p:cNvSpPr>
              <a:spLocks noChangeShapeType="1"/>
            </p:cNvSpPr>
            <p:nvPr/>
          </p:nvSpPr>
          <p:spPr bwMode="auto">
            <a:xfrm flipH="1" flipV="1">
              <a:off x="5179484" y="2593199"/>
              <a:ext cx="53975" cy="254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42" name="Freeform 1730"/>
            <p:cNvSpPr>
              <a:spLocks/>
            </p:cNvSpPr>
            <p:nvPr/>
          </p:nvSpPr>
          <p:spPr bwMode="auto">
            <a:xfrm>
              <a:off x="5192184" y="2574149"/>
              <a:ext cx="50800" cy="25400"/>
            </a:xfrm>
            <a:custGeom>
              <a:avLst/>
              <a:gdLst>
                <a:gd name="T0" fmla="*/ 32 w 32"/>
                <a:gd name="T1" fmla="*/ 16 h 16"/>
                <a:gd name="T2" fmla="*/ 0 w 32"/>
                <a:gd name="T3" fmla="*/ 0 h 16"/>
                <a:gd name="T4" fmla="*/ 32 w 32"/>
                <a:gd name="T5" fmla="*/ 16 h 16"/>
                <a:gd name="T6" fmla="*/ 0 60000 65536"/>
                <a:gd name="T7" fmla="*/ 0 60000 65536"/>
                <a:gd name="T8" fmla="*/ 0 60000 65536"/>
                <a:gd name="T9" fmla="*/ 0 w 32"/>
                <a:gd name="T10" fmla="*/ 0 h 16"/>
                <a:gd name="T11" fmla="*/ 32 w 32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16">
                  <a:moveTo>
                    <a:pt x="32" y="16"/>
                  </a:moveTo>
                  <a:lnTo>
                    <a:pt x="0" y="0"/>
                  </a:lnTo>
                  <a:lnTo>
                    <a:pt x="32" y="1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43" name="Line 1731"/>
            <p:cNvSpPr>
              <a:spLocks noChangeShapeType="1"/>
            </p:cNvSpPr>
            <p:nvPr/>
          </p:nvSpPr>
          <p:spPr bwMode="auto">
            <a:xfrm flipH="1" flipV="1">
              <a:off x="5192184" y="2574149"/>
              <a:ext cx="50800" cy="254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44" name="Freeform 1732"/>
            <p:cNvSpPr>
              <a:spLocks/>
            </p:cNvSpPr>
            <p:nvPr/>
          </p:nvSpPr>
          <p:spPr bwMode="auto">
            <a:xfrm>
              <a:off x="5201709" y="2551924"/>
              <a:ext cx="50800" cy="25400"/>
            </a:xfrm>
            <a:custGeom>
              <a:avLst/>
              <a:gdLst>
                <a:gd name="T0" fmla="*/ 32 w 32"/>
                <a:gd name="T1" fmla="*/ 16 h 16"/>
                <a:gd name="T2" fmla="*/ 0 w 32"/>
                <a:gd name="T3" fmla="*/ 0 h 16"/>
                <a:gd name="T4" fmla="*/ 32 w 32"/>
                <a:gd name="T5" fmla="*/ 16 h 16"/>
                <a:gd name="T6" fmla="*/ 0 60000 65536"/>
                <a:gd name="T7" fmla="*/ 0 60000 65536"/>
                <a:gd name="T8" fmla="*/ 0 60000 65536"/>
                <a:gd name="T9" fmla="*/ 0 w 32"/>
                <a:gd name="T10" fmla="*/ 0 h 16"/>
                <a:gd name="T11" fmla="*/ 32 w 32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16">
                  <a:moveTo>
                    <a:pt x="32" y="16"/>
                  </a:moveTo>
                  <a:lnTo>
                    <a:pt x="0" y="0"/>
                  </a:lnTo>
                  <a:lnTo>
                    <a:pt x="32" y="1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45" name="Line 1733"/>
            <p:cNvSpPr>
              <a:spLocks noChangeShapeType="1"/>
            </p:cNvSpPr>
            <p:nvPr/>
          </p:nvSpPr>
          <p:spPr bwMode="auto">
            <a:xfrm flipH="1" flipV="1">
              <a:off x="5201709" y="2551924"/>
              <a:ext cx="50800" cy="254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46" name="Freeform 1734"/>
            <p:cNvSpPr>
              <a:spLocks/>
            </p:cNvSpPr>
            <p:nvPr/>
          </p:nvSpPr>
          <p:spPr bwMode="auto">
            <a:xfrm>
              <a:off x="5208059" y="2536049"/>
              <a:ext cx="53975" cy="19050"/>
            </a:xfrm>
            <a:custGeom>
              <a:avLst/>
              <a:gdLst>
                <a:gd name="T0" fmla="*/ 34 w 34"/>
                <a:gd name="T1" fmla="*/ 12 h 12"/>
                <a:gd name="T2" fmla="*/ 0 w 34"/>
                <a:gd name="T3" fmla="*/ 0 h 12"/>
                <a:gd name="T4" fmla="*/ 34 w 34"/>
                <a:gd name="T5" fmla="*/ 12 h 12"/>
                <a:gd name="T6" fmla="*/ 0 60000 65536"/>
                <a:gd name="T7" fmla="*/ 0 60000 65536"/>
                <a:gd name="T8" fmla="*/ 0 60000 65536"/>
                <a:gd name="T9" fmla="*/ 0 w 34"/>
                <a:gd name="T10" fmla="*/ 0 h 12"/>
                <a:gd name="T11" fmla="*/ 34 w 34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12">
                  <a:moveTo>
                    <a:pt x="34" y="12"/>
                  </a:moveTo>
                  <a:lnTo>
                    <a:pt x="0" y="0"/>
                  </a:lnTo>
                  <a:lnTo>
                    <a:pt x="34" y="1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47" name="Line 1735"/>
            <p:cNvSpPr>
              <a:spLocks noChangeShapeType="1"/>
            </p:cNvSpPr>
            <p:nvPr/>
          </p:nvSpPr>
          <p:spPr bwMode="auto">
            <a:xfrm flipH="1" flipV="1">
              <a:off x="5208059" y="2536049"/>
              <a:ext cx="53975" cy="190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48" name="Freeform 1736"/>
            <p:cNvSpPr>
              <a:spLocks/>
            </p:cNvSpPr>
            <p:nvPr/>
          </p:nvSpPr>
          <p:spPr bwMode="auto">
            <a:xfrm>
              <a:off x="5201709" y="2504299"/>
              <a:ext cx="73025" cy="25400"/>
            </a:xfrm>
            <a:custGeom>
              <a:avLst/>
              <a:gdLst>
                <a:gd name="T0" fmla="*/ 46 w 46"/>
                <a:gd name="T1" fmla="*/ 16 h 16"/>
                <a:gd name="T2" fmla="*/ 0 w 46"/>
                <a:gd name="T3" fmla="*/ 0 h 16"/>
                <a:gd name="T4" fmla="*/ 46 w 46"/>
                <a:gd name="T5" fmla="*/ 16 h 16"/>
                <a:gd name="T6" fmla="*/ 0 60000 65536"/>
                <a:gd name="T7" fmla="*/ 0 60000 65536"/>
                <a:gd name="T8" fmla="*/ 0 60000 65536"/>
                <a:gd name="T9" fmla="*/ 0 w 46"/>
                <a:gd name="T10" fmla="*/ 0 h 16"/>
                <a:gd name="T11" fmla="*/ 46 w 46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" h="16">
                  <a:moveTo>
                    <a:pt x="46" y="16"/>
                  </a:moveTo>
                  <a:lnTo>
                    <a:pt x="0" y="0"/>
                  </a:lnTo>
                  <a:lnTo>
                    <a:pt x="46" y="1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49" name="Line 1737"/>
            <p:cNvSpPr>
              <a:spLocks noChangeShapeType="1"/>
            </p:cNvSpPr>
            <p:nvPr/>
          </p:nvSpPr>
          <p:spPr bwMode="auto">
            <a:xfrm flipH="1" flipV="1">
              <a:off x="5201709" y="2504299"/>
              <a:ext cx="73025" cy="254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50" name="Freeform 1738"/>
            <p:cNvSpPr>
              <a:spLocks/>
            </p:cNvSpPr>
            <p:nvPr/>
          </p:nvSpPr>
          <p:spPr bwMode="auto">
            <a:xfrm>
              <a:off x="5195359" y="2393174"/>
              <a:ext cx="114300" cy="12700"/>
            </a:xfrm>
            <a:custGeom>
              <a:avLst/>
              <a:gdLst>
                <a:gd name="T0" fmla="*/ 72 w 72"/>
                <a:gd name="T1" fmla="*/ 8 h 8"/>
                <a:gd name="T2" fmla="*/ 0 w 72"/>
                <a:gd name="T3" fmla="*/ 0 h 8"/>
                <a:gd name="T4" fmla="*/ 72 w 72"/>
                <a:gd name="T5" fmla="*/ 8 h 8"/>
                <a:gd name="T6" fmla="*/ 0 60000 65536"/>
                <a:gd name="T7" fmla="*/ 0 60000 65536"/>
                <a:gd name="T8" fmla="*/ 0 60000 65536"/>
                <a:gd name="T9" fmla="*/ 0 w 72"/>
                <a:gd name="T10" fmla="*/ 0 h 8"/>
                <a:gd name="T11" fmla="*/ 72 w 72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" h="8">
                  <a:moveTo>
                    <a:pt x="72" y="8"/>
                  </a:moveTo>
                  <a:lnTo>
                    <a:pt x="0" y="0"/>
                  </a:lnTo>
                  <a:lnTo>
                    <a:pt x="72" y="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51" name="Line 1739"/>
            <p:cNvSpPr>
              <a:spLocks noChangeShapeType="1"/>
            </p:cNvSpPr>
            <p:nvPr/>
          </p:nvSpPr>
          <p:spPr bwMode="auto">
            <a:xfrm flipH="1" flipV="1">
              <a:off x="5195359" y="2393174"/>
              <a:ext cx="114300" cy="127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52" name="Freeform 1740"/>
            <p:cNvSpPr>
              <a:spLocks/>
            </p:cNvSpPr>
            <p:nvPr/>
          </p:nvSpPr>
          <p:spPr bwMode="auto">
            <a:xfrm>
              <a:off x="5227109" y="2488424"/>
              <a:ext cx="53975" cy="19050"/>
            </a:xfrm>
            <a:custGeom>
              <a:avLst/>
              <a:gdLst>
                <a:gd name="T0" fmla="*/ 34 w 34"/>
                <a:gd name="T1" fmla="*/ 12 h 12"/>
                <a:gd name="T2" fmla="*/ 0 w 34"/>
                <a:gd name="T3" fmla="*/ 0 h 12"/>
                <a:gd name="T4" fmla="*/ 34 w 34"/>
                <a:gd name="T5" fmla="*/ 12 h 12"/>
                <a:gd name="T6" fmla="*/ 0 60000 65536"/>
                <a:gd name="T7" fmla="*/ 0 60000 65536"/>
                <a:gd name="T8" fmla="*/ 0 60000 65536"/>
                <a:gd name="T9" fmla="*/ 0 w 34"/>
                <a:gd name="T10" fmla="*/ 0 h 12"/>
                <a:gd name="T11" fmla="*/ 34 w 34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12">
                  <a:moveTo>
                    <a:pt x="34" y="12"/>
                  </a:moveTo>
                  <a:lnTo>
                    <a:pt x="0" y="0"/>
                  </a:lnTo>
                  <a:lnTo>
                    <a:pt x="34" y="1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53" name="Line 1741"/>
            <p:cNvSpPr>
              <a:spLocks noChangeShapeType="1"/>
            </p:cNvSpPr>
            <p:nvPr/>
          </p:nvSpPr>
          <p:spPr bwMode="auto">
            <a:xfrm flipH="1" flipV="1">
              <a:off x="5227109" y="2488424"/>
              <a:ext cx="53975" cy="190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54" name="Freeform 1742"/>
            <p:cNvSpPr>
              <a:spLocks/>
            </p:cNvSpPr>
            <p:nvPr/>
          </p:nvSpPr>
          <p:spPr bwMode="auto">
            <a:xfrm>
              <a:off x="5233459" y="2469374"/>
              <a:ext cx="53975" cy="15875"/>
            </a:xfrm>
            <a:custGeom>
              <a:avLst/>
              <a:gdLst>
                <a:gd name="T0" fmla="*/ 34 w 34"/>
                <a:gd name="T1" fmla="*/ 10 h 10"/>
                <a:gd name="T2" fmla="*/ 0 w 34"/>
                <a:gd name="T3" fmla="*/ 0 h 10"/>
                <a:gd name="T4" fmla="*/ 34 w 34"/>
                <a:gd name="T5" fmla="*/ 10 h 10"/>
                <a:gd name="T6" fmla="*/ 0 60000 65536"/>
                <a:gd name="T7" fmla="*/ 0 60000 65536"/>
                <a:gd name="T8" fmla="*/ 0 60000 65536"/>
                <a:gd name="T9" fmla="*/ 0 w 34"/>
                <a:gd name="T10" fmla="*/ 0 h 10"/>
                <a:gd name="T11" fmla="*/ 34 w 34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10">
                  <a:moveTo>
                    <a:pt x="34" y="10"/>
                  </a:moveTo>
                  <a:lnTo>
                    <a:pt x="0" y="0"/>
                  </a:lnTo>
                  <a:lnTo>
                    <a:pt x="34" y="1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55" name="Line 1743"/>
            <p:cNvSpPr>
              <a:spLocks noChangeShapeType="1"/>
            </p:cNvSpPr>
            <p:nvPr/>
          </p:nvSpPr>
          <p:spPr bwMode="auto">
            <a:xfrm flipH="1" flipV="1">
              <a:off x="5233459" y="2469374"/>
              <a:ext cx="53975" cy="158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56" name="Freeform 1744"/>
            <p:cNvSpPr>
              <a:spLocks/>
            </p:cNvSpPr>
            <p:nvPr/>
          </p:nvSpPr>
          <p:spPr bwMode="auto">
            <a:xfrm>
              <a:off x="5239809" y="2447149"/>
              <a:ext cx="57150" cy="12700"/>
            </a:xfrm>
            <a:custGeom>
              <a:avLst/>
              <a:gdLst>
                <a:gd name="T0" fmla="*/ 36 w 36"/>
                <a:gd name="T1" fmla="*/ 8 h 8"/>
                <a:gd name="T2" fmla="*/ 0 w 36"/>
                <a:gd name="T3" fmla="*/ 0 h 8"/>
                <a:gd name="T4" fmla="*/ 36 w 36"/>
                <a:gd name="T5" fmla="*/ 8 h 8"/>
                <a:gd name="T6" fmla="*/ 0 60000 65536"/>
                <a:gd name="T7" fmla="*/ 0 60000 65536"/>
                <a:gd name="T8" fmla="*/ 0 60000 65536"/>
                <a:gd name="T9" fmla="*/ 0 w 36"/>
                <a:gd name="T10" fmla="*/ 0 h 8"/>
                <a:gd name="T11" fmla="*/ 36 w 36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8">
                  <a:moveTo>
                    <a:pt x="36" y="8"/>
                  </a:moveTo>
                  <a:lnTo>
                    <a:pt x="0" y="0"/>
                  </a:lnTo>
                  <a:lnTo>
                    <a:pt x="36" y="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57" name="Line 1745"/>
            <p:cNvSpPr>
              <a:spLocks noChangeShapeType="1"/>
            </p:cNvSpPr>
            <p:nvPr/>
          </p:nvSpPr>
          <p:spPr bwMode="auto">
            <a:xfrm flipH="1" flipV="1">
              <a:off x="5239809" y="2447149"/>
              <a:ext cx="57150" cy="127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58" name="Freeform 1746"/>
            <p:cNvSpPr>
              <a:spLocks/>
            </p:cNvSpPr>
            <p:nvPr/>
          </p:nvSpPr>
          <p:spPr bwMode="auto">
            <a:xfrm>
              <a:off x="5242984" y="2421749"/>
              <a:ext cx="57150" cy="9525"/>
            </a:xfrm>
            <a:custGeom>
              <a:avLst/>
              <a:gdLst>
                <a:gd name="T0" fmla="*/ 36 w 36"/>
                <a:gd name="T1" fmla="*/ 6 h 6"/>
                <a:gd name="T2" fmla="*/ 0 w 36"/>
                <a:gd name="T3" fmla="*/ 0 h 6"/>
                <a:gd name="T4" fmla="*/ 36 w 36"/>
                <a:gd name="T5" fmla="*/ 6 h 6"/>
                <a:gd name="T6" fmla="*/ 0 60000 65536"/>
                <a:gd name="T7" fmla="*/ 0 60000 65536"/>
                <a:gd name="T8" fmla="*/ 0 60000 65536"/>
                <a:gd name="T9" fmla="*/ 0 w 36"/>
                <a:gd name="T10" fmla="*/ 0 h 6"/>
                <a:gd name="T11" fmla="*/ 36 w 36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6">
                  <a:moveTo>
                    <a:pt x="36" y="6"/>
                  </a:moveTo>
                  <a:lnTo>
                    <a:pt x="0" y="0"/>
                  </a:lnTo>
                  <a:lnTo>
                    <a:pt x="36" y="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59" name="Line 1747"/>
            <p:cNvSpPr>
              <a:spLocks noChangeShapeType="1"/>
            </p:cNvSpPr>
            <p:nvPr/>
          </p:nvSpPr>
          <p:spPr bwMode="auto">
            <a:xfrm flipH="1" flipV="1">
              <a:off x="5242984" y="2421749"/>
              <a:ext cx="57150" cy="95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60" name="Freeform 1748"/>
            <p:cNvSpPr>
              <a:spLocks/>
            </p:cNvSpPr>
            <p:nvPr/>
          </p:nvSpPr>
          <p:spPr bwMode="auto">
            <a:xfrm>
              <a:off x="5252509" y="2380474"/>
              <a:ext cx="57150" cy="6350"/>
            </a:xfrm>
            <a:custGeom>
              <a:avLst/>
              <a:gdLst>
                <a:gd name="T0" fmla="*/ 36 w 36"/>
                <a:gd name="T1" fmla="*/ 4 h 4"/>
                <a:gd name="T2" fmla="*/ 0 w 36"/>
                <a:gd name="T3" fmla="*/ 0 h 4"/>
                <a:gd name="T4" fmla="*/ 36 w 36"/>
                <a:gd name="T5" fmla="*/ 4 h 4"/>
                <a:gd name="T6" fmla="*/ 0 60000 65536"/>
                <a:gd name="T7" fmla="*/ 0 60000 65536"/>
                <a:gd name="T8" fmla="*/ 0 60000 65536"/>
                <a:gd name="T9" fmla="*/ 0 w 36"/>
                <a:gd name="T10" fmla="*/ 0 h 4"/>
                <a:gd name="T11" fmla="*/ 36 w 36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4">
                  <a:moveTo>
                    <a:pt x="36" y="4"/>
                  </a:moveTo>
                  <a:lnTo>
                    <a:pt x="0" y="0"/>
                  </a:lnTo>
                  <a:lnTo>
                    <a:pt x="36" y="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61" name="Line 1749"/>
            <p:cNvSpPr>
              <a:spLocks noChangeShapeType="1"/>
            </p:cNvSpPr>
            <p:nvPr/>
          </p:nvSpPr>
          <p:spPr bwMode="auto">
            <a:xfrm flipH="1" flipV="1">
              <a:off x="5252509" y="2380474"/>
              <a:ext cx="57150" cy="63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62" name="Freeform 1750"/>
            <p:cNvSpPr>
              <a:spLocks/>
            </p:cNvSpPr>
            <p:nvPr/>
          </p:nvSpPr>
          <p:spPr bwMode="auto">
            <a:xfrm>
              <a:off x="5252509" y="2361424"/>
              <a:ext cx="60325" cy="3175"/>
            </a:xfrm>
            <a:custGeom>
              <a:avLst/>
              <a:gdLst>
                <a:gd name="T0" fmla="*/ 38 w 38"/>
                <a:gd name="T1" fmla="*/ 2 h 2"/>
                <a:gd name="T2" fmla="*/ 0 w 38"/>
                <a:gd name="T3" fmla="*/ 0 h 2"/>
                <a:gd name="T4" fmla="*/ 38 w 38"/>
                <a:gd name="T5" fmla="*/ 2 h 2"/>
                <a:gd name="T6" fmla="*/ 0 60000 65536"/>
                <a:gd name="T7" fmla="*/ 0 60000 65536"/>
                <a:gd name="T8" fmla="*/ 0 60000 65536"/>
                <a:gd name="T9" fmla="*/ 0 w 38"/>
                <a:gd name="T10" fmla="*/ 0 h 2"/>
                <a:gd name="T11" fmla="*/ 38 w 38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2">
                  <a:moveTo>
                    <a:pt x="38" y="2"/>
                  </a:moveTo>
                  <a:lnTo>
                    <a:pt x="0" y="0"/>
                  </a:lnTo>
                  <a:lnTo>
                    <a:pt x="38" y="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63" name="Line 1751"/>
            <p:cNvSpPr>
              <a:spLocks noChangeShapeType="1"/>
            </p:cNvSpPr>
            <p:nvPr/>
          </p:nvSpPr>
          <p:spPr bwMode="auto">
            <a:xfrm flipH="1" flipV="1">
              <a:off x="5252509" y="2361424"/>
              <a:ext cx="60325" cy="31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64" name="Freeform 1752"/>
            <p:cNvSpPr>
              <a:spLocks/>
            </p:cNvSpPr>
            <p:nvPr/>
          </p:nvSpPr>
          <p:spPr bwMode="auto">
            <a:xfrm>
              <a:off x="5255684" y="2339199"/>
              <a:ext cx="60325" cy="3175"/>
            </a:xfrm>
            <a:custGeom>
              <a:avLst/>
              <a:gdLst>
                <a:gd name="T0" fmla="*/ 38 w 38"/>
                <a:gd name="T1" fmla="*/ 2 h 2"/>
                <a:gd name="T2" fmla="*/ 0 w 38"/>
                <a:gd name="T3" fmla="*/ 0 h 2"/>
                <a:gd name="T4" fmla="*/ 38 w 38"/>
                <a:gd name="T5" fmla="*/ 2 h 2"/>
                <a:gd name="T6" fmla="*/ 0 60000 65536"/>
                <a:gd name="T7" fmla="*/ 0 60000 65536"/>
                <a:gd name="T8" fmla="*/ 0 60000 65536"/>
                <a:gd name="T9" fmla="*/ 0 w 38"/>
                <a:gd name="T10" fmla="*/ 0 h 2"/>
                <a:gd name="T11" fmla="*/ 38 w 38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2">
                  <a:moveTo>
                    <a:pt x="38" y="2"/>
                  </a:moveTo>
                  <a:lnTo>
                    <a:pt x="0" y="0"/>
                  </a:lnTo>
                  <a:lnTo>
                    <a:pt x="38" y="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65" name="Line 1753"/>
            <p:cNvSpPr>
              <a:spLocks noChangeShapeType="1"/>
            </p:cNvSpPr>
            <p:nvPr/>
          </p:nvSpPr>
          <p:spPr bwMode="auto">
            <a:xfrm flipH="1" flipV="1">
              <a:off x="5255684" y="2339199"/>
              <a:ext cx="60325" cy="31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66" name="Freeform 1754"/>
            <p:cNvSpPr>
              <a:spLocks/>
            </p:cNvSpPr>
            <p:nvPr/>
          </p:nvSpPr>
          <p:spPr bwMode="auto">
            <a:xfrm>
              <a:off x="5255684" y="2320149"/>
              <a:ext cx="60325" cy="1588"/>
            </a:xfrm>
            <a:custGeom>
              <a:avLst/>
              <a:gdLst>
                <a:gd name="T0" fmla="*/ 38 w 38"/>
                <a:gd name="T1" fmla="*/ 0 h 1588"/>
                <a:gd name="T2" fmla="*/ 0 w 38"/>
                <a:gd name="T3" fmla="*/ 0 h 1588"/>
                <a:gd name="T4" fmla="*/ 38 w 38"/>
                <a:gd name="T5" fmla="*/ 0 h 1588"/>
                <a:gd name="T6" fmla="*/ 0 60000 65536"/>
                <a:gd name="T7" fmla="*/ 0 60000 65536"/>
                <a:gd name="T8" fmla="*/ 0 60000 65536"/>
                <a:gd name="T9" fmla="*/ 0 w 38"/>
                <a:gd name="T10" fmla="*/ 0 h 1588"/>
                <a:gd name="T11" fmla="*/ 38 w 38"/>
                <a:gd name="T12" fmla="*/ 1588 h 15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588">
                  <a:moveTo>
                    <a:pt x="38" y="0"/>
                  </a:moveTo>
                  <a:lnTo>
                    <a:pt x="0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67" name="Line 1755"/>
            <p:cNvSpPr>
              <a:spLocks noChangeShapeType="1"/>
            </p:cNvSpPr>
            <p:nvPr/>
          </p:nvSpPr>
          <p:spPr bwMode="auto">
            <a:xfrm flipH="1">
              <a:off x="5255684" y="2320149"/>
              <a:ext cx="60325" cy="1588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68" name="Freeform 1756"/>
            <p:cNvSpPr>
              <a:spLocks/>
            </p:cNvSpPr>
            <p:nvPr/>
          </p:nvSpPr>
          <p:spPr bwMode="auto">
            <a:xfrm>
              <a:off x="4833409" y="2910699"/>
              <a:ext cx="25400" cy="53975"/>
            </a:xfrm>
            <a:custGeom>
              <a:avLst/>
              <a:gdLst>
                <a:gd name="T0" fmla="*/ 16 w 16"/>
                <a:gd name="T1" fmla="*/ 34 h 34"/>
                <a:gd name="T2" fmla="*/ 0 w 16"/>
                <a:gd name="T3" fmla="*/ 0 h 34"/>
                <a:gd name="T4" fmla="*/ 16 w 16"/>
                <a:gd name="T5" fmla="*/ 34 h 34"/>
                <a:gd name="T6" fmla="*/ 0 60000 65536"/>
                <a:gd name="T7" fmla="*/ 0 60000 65536"/>
                <a:gd name="T8" fmla="*/ 0 60000 65536"/>
                <a:gd name="T9" fmla="*/ 0 w 16"/>
                <a:gd name="T10" fmla="*/ 0 h 34"/>
                <a:gd name="T11" fmla="*/ 16 w 16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34">
                  <a:moveTo>
                    <a:pt x="16" y="34"/>
                  </a:moveTo>
                  <a:lnTo>
                    <a:pt x="0" y="0"/>
                  </a:lnTo>
                  <a:lnTo>
                    <a:pt x="16" y="3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69" name="Line 1757"/>
            <p:cNvSpPr>
              <a:spLocks noChangeShapeType="1"/>
            </p:cNvSpPr>
            <p:nvPr/>
          </p:nvSpPr>
          <p:spPr bwMode="auto">
            <a:xfrm flipH="1" flipV="1">
              <a:off x="4833409" y="2910699"/>
              <a:ext cx="25400" cy="539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70" name="Freeform 1758"/>
            <p:cNvSpPr>
              <a:spLocks/>
            </p:cNvSpPr>
            <p:nvPr/>
          </p:nvSpPr>
          <p:spPr bwMode="auto">
            <a:xfrm>
              <a:off x="4852459" y="2901174"/>
              <a:ext cx="28575" cy="53975"/>
            </a:xfrm>
            <a:custGeom>
              <a:avLst/>
              <a:gdLst>
                <a:gd name="T0" fmla="*/ 18 w 18"/>
                <a:gd name="T1" fmla="*/ 34 h 34"/>
                <a:gd name="T2" fmla="*/ 0 w 18"/>
                <a:gd name="T3" fmla="*/ 0 h 34"/>
                <a:gd name="T4" fmla="*/ 18 w 18"/>
                <a:gd name="T5" fmla="*/ 34 h 34"/>
                <a:gd name="T6" fmla="*/ 0 60000 65536"/>
                <a:gd name="T7" fmla="*/ 0 60000 65536"/>
                <a:gd name="T8" fmla="*/ 0 60000 65536"/>
                <a:gd name="T9" fmla="*/ 0 w 18"/>
                <a:gd name="T10" fmla="*/ 0 h 34"/>
                <a:gd name="T11" fmla="*/ 18 w 18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34">
                  <a:moveTo>
                    <a:pt x="18" y="34"/>
                  </a:moveTo>
                  <a:lnTo>
                    <a:pt x="0" y="0"/>
                  </a:lnTo>
                  <a:lnTo>
                    <a:pt x="18" y="3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71" name="Line 1759"/>
            <p:cNvSpPr>
              <a:spLocks noChangeShapeType="1"/>
            </p:cNvSpPr>
            <p:nvPr/>
          </p:nvSpPr>
          <p:spPr bwMode="auto">
            <a:xfrm flipH="1" flipV="1">
              <a:off x="4852459" y="2901174"/>
              <a:ext cx="28575" cy="539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72" name="Freeform 1760"/>
            <p:cNvSpPr>
              <a:spLocks/>
            </p:cNvSpPr>
            <p:nvPr/>
          </p:nvSpPr>
          <p:spPr bwMode="auto">
            <a:xfrm>
              <a:off x="4874684" y="2891649"/>
              <a:ext cx="25400" cy="50800"/>
            </a:xfrm>
            <a:custGeom>
              <a:avLst/>
              <a:gdLst>
                <a:gd name="T0" fmla="*/ 16 w 16"/>
                <a:gd name="T1" fmla="*/ 32 h 32"/>
                <a:gd name="T2" fmla="*/ 0 w 16"/>
                <a:gd name="T3" fmla="*/ 0 h 32"/>
                <a:gd name="T4" fmla="*/ 16 w 16"/>
                <a:gd name="T5" fmla="*/ 32 h 32"/>
                <a:gd name="T6" fmla="*/ 0 60000 65536"/>
                <a:gd name="T7" fmla="*/ 0 60000 65536"/>
                <a:gd name="T8" fmla="*/ 0 60000 65536"/>
                <a:gd name="T9" fmla="*/ 0 w 16"/>
                <a:gd name="T10" fmla="*/ 0 h 32"/>
                <a:gd name="T11" fmla="*/ 16 w 16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32">
                  <a:moveTo>
                    <a:pt x="16" y="32"/>
                  </a:moveTo>
                  <a:lnTo>
                    <a:pt x="0" y="0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73" name="Line 1761"/>
            <p:cNvSpPr>
              <a:spLocks noChangeShapeType="1"/>
            </p:cNvSpPr>
            <p:nvPr/>
          </p:nvSpPr>
          <p:spPr bwMode="auto">
            <a:xfrm flipH="1" flipV="1">
              <a:off x="4874684" y="2891649"/>
              <a:ext cx="25400" cy="508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74" name="Freeform 1762"/>
            <p:cNvSpPr>
              <a:spLocks/>
            </p:cNvSpPr>
            <p:nvPr/>
          </p:nvSpPr>
          <p:spPr bwMode="auto">
            <a:xfrm>
              <a:off x="4896909" y="2882124"/>
              <a:ext cx="28575" cy="50800"/>
            </a:xfrm>
            <a:custGeom>
              <a:avLst/>
              <a:gdLst>
                <a:gd name="T0" fmla="*/ 18 w 18"/>
                <a:gd name="T1" fmla="*/ 32 h 32"/>
                <a:gd name="T2" fmla="*/ 0 w 18"/>
                <a:gd name="T3" fmla="*/ 0 h 32"/>
                <a:gd name="T4" fmla="*/ 18 w 18"/>
                <a:gd name="T5" fmla="*/ 32 h 32"/>
                <a:gd name="T6" fmla="*/ 0 60000 65536"/>
                <a:gd name="T7" fmla="*/ 0 60000 65536"/>
                <a:gd name="T8" fmla="*/ 0 60000 65536"/>
                <a:gd name="T9" fmla="*/ 0 w 18"/>
                <a:gd name="T10" fmla="*/ 0 h 32"/>
                <a:gd name="T11" fmla="*/ 18 w 18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32">
                  <a:moveTo>
                    <a:pt x="18" y="32"/>
                  </a:moveTo>
                  <a:lnTo>
                    <a:pt x="0" y="0"/>
                  </a:lnTo>
                  <a:lnTo>
                    <a:pt x="18" y="3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75" name="Line 1763"/>
            <p:cNvSpPr>
              <a:spLocks noChangeShapeType="1"/>
            </p:cNvSpPr>
            <p:nvPr/>
          </p:nvSpPr>
          <p:spPr bwMode="auto">
            <a:xfrm flipH="1" flipV="1">
              <a:off x="4896909" y="2882124"/>
              <a:ext cx="28575" cy="508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76" name="Freeform 1764"/>
            <p:cNvSpPr>
              <a:spLocks/>
            </p:cNvSpPr>
            <p:nvPr/>
          </p:nvSpPr>
          <p:spPr bwMode="auto">
            <a:xfrm>
              <a:off x="4909609" y="2850374"/>
              <a:ext cx="41275" cy="69850"/>
            </a:xfrm>
            <a:custGeom>
              <a:avLst/>
              <a:gdLst>
                <a:gd name="T0" fmla="*/ 26 w 26"/>
                <a:gd name="T1" fmla="*/ 44 h 44"/>
                <a:gd name="T2" fmla="*/ 0 w 26"/>
                <a:gd name="T3" fmla="*/ 0 h 44"/>
                <a:gd name="T4" fmla="*/ 26 w 26"/>
                <a:gd name="T5" fmla="*/ 44 h 44"/>
                <a:gd name="T6" fmla="*/ 0 60000 65536"/>
                <a:gd name="T7" fmla="*/ 0 60000 65536"/>
                <a:gd name="T8" fmla="*/ 0 60000 65536"/>
                <a:gd name="T9" fmla="*/ 0 w 26"/>
                <a:gd name="T10" fmla="*/ 0 h 44"/>
                <a:gd name="T11" fmla="*/ 26 w 26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44">
                  <a:moveTo>
                    <a:pt x="26" y="44"/>
                  </a:moveTo>
                  <a:lnTo>
                    <a:pt x="0" y="0"/>
                  </a:lnTo>
                  <a:lnTo>
                    <a:pt x="26" y="4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77" name="Line 1765"/>
            <p:cNvSpPr>
              <a:spLocks noChangeShapeType="1"/>
            </p:cNvSpPr>
            <p:nvPr/>
          </p:nvSpPr>
          <p:spPr bwMode="auto">
            <a:xfrm flipH="1" flipV="1">
              <a:off x="4909609" y="2850374"/>
              <a:ext cx="41275" cy="698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78" name="Freeform 1766"/>
            <p:cNvSpPr>
              <a:spLocks/>
            </p:cNvSpPr>
            <p:nvPr/>
          </p:nvSpPr>
          <p:spPr bwMode="auto">
            <a:xfrm>
              <a:off x="4941359" y="2856724"/>
              <a:ext cx="31750" cy="50800"/>
            </a:xfrm>
            <a:custGeom>
              <a:avLst/>
              <a:gdLst>
                <a:gd name="T0" fmla="*/ 20 w 20"/>
                <a:gd name="T1" fmla="*/ 32 h 32"/>
                <a:gd name="T2" fmla="*/ 0 w 20"/>
                <a:gd name="T3" fmla="*/ 0 h 32"/>
                <a:gd name="T4" fmla="*/ 20 w 20"/>
                <a:gd name="T5" fmla="*/ 32 h 32"/>
                <a:gd name="T6" fmla="*/ 0 60000 65536"/>
                <a:gd name="T7" fmla="*/ 0 60000 65536"/>
                <a:gd name="T8" fmla="*/ 0 60000 65536"/>
                <a:gd name="T9" fmla="*/ 0 w 20"/>
                <a:gd name="T10" fmla="*/ 0 h 32"/>
                <a:gd name="T11" fmla="*/ 20 w 20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32">
                  <a:moveTo>
                    <a:pt x="20" y="32"/>
                  </a:moveTo>
                  <a:lnTo>
                    <a:pt x="0" y="0"/>
                  </a:lnTo>
                  <a:lnTo>
                    <a:pt x="20" y="3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79" name="Line 1767"/>
            <p:cNvSpPr>
              <a:spLocks noChangeShapeType="1"/>
            </p:cNvSpPr>
            <p:nvPr/>
          </p:nvSpPr>
          <p:spPr bwMode="auto">
            <a:xfrm flipH="1" flipV="1">
              <a:off x="4941359" y="2856724"/>
              <a:ext cx="31750" cy="508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80" name="Freeform 1768"/>
            <p:cNvSpPr>
              <a:spLocks/>
            </p:cNvSpPr>
            <p:nvPr/>
          </p:nvSpPr>
          <p:spPr bwMode="auto">
            <a:xfrm>
              <a:off x="4960409" y="2844024"/>
              <a:ext cx="31750" cy="47625"/>
            </a:xfrm>
            <a:custGeom>
              <a:avLst/>
              <a:gdLst>
                <a:gd name="T0" fmla="*/ 20 w 20"/>
                <a:gd name="T1" fmla="*/ 30 h 30"/>
                <a:gd name="T2" fmla="*/ 0 w 20"/>
                <a:gd name="T3" fmla="*/ 0 h 30"/>
                <a:gd name="T4" fmla="*/ 20 w 20"/>
                <a:gd name="T5" fmla="*/ 30 h 30"/>
                <a:gd name="T6" fmla="*/ 0 60000 65536"/>
                <a:gd name="T7" fmla="*/ 0 60000 65536"/>
                <a:gd name="T8" fmla="*/ 0 60000 65536"/>
                <a:gd name="T9" fmla="*/ 0 w 20"/>
                <a:gd name="T10" fmla="*/ 0 h 30"/>
                <a:gd name="T11" fmla="*/ 20 w 20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30">
                  <a:moveTo>
                    <a:pt x="20" y="30"/>
                  </a:moveTo>
                  <a:lnTo>
                    <a:pt x="0" y="0"/>
                  </a:lnTo>
                  <a:lnTo>
                    <a:pt x="20" y="3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81" name="Line 1769"/>
            <p:cNvSpPr>
              <a:spLocks noChangeShapeType="1"/>
            </p:cNvSpPr>
            <p:nvPr/>
          </p:nvSpPr>
          <p:spPr bwMode="auto">
            <a:xfrm flipH="1" flipV="1">
              <a:off x="4960409" y="2844024"/>
              <a:ext cx="31750" cy="476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82" name="Freeform 1770"/>
            <p:cNvSpPr>
              <a:spLocks/>
            </p:cNvSpPr>
            <p:nvPr/>
          </p:nvSpPr>
          <p:spPr bwMode="auto">
            <a:xfrm>
              <a:off x="4979459" y="2831324"/>
              <a:ext cx="34925" cy="47625"/>
            </a:xfrm>
            <a:custGeom>
              <a:avLst/>
              <a:gdLst>
                <a:gd name="T0" fmla="*/ 22 w 22"/>
                <a:gd name="T1" fmla="*/ 30 h 30"/>
                <a:gd name="T2" fmla="*/ 0 w 22"/>
                <a:gd name="T3" fmla="*/ 0 h 30"/>
                <a:gd name="T4" fmla="*/ 22 w 22"/>
                <a:gd name="T5" fmla="*/ 30 h 30"/>
                <a:gd name="T6" fmla="*/ 0 60000 65536"/>
                <a:gd name="T7" fmla="*/ 0 60000 65536"/>
                <a:gd name="T8" fmla="*/ 0 60000 65536"/>
                <a:gd name="T9" fmla="*/ 0 w 22"/>
                <a:gd name="T10" fmla="*/ 0 h 30"/>
                <a:gd name="T11" fmla="*/ 22 w 22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30">
                  <a:moveTo>
                    <a:pt x="22" y="30"/>
                  </a:moveTo>
                  <a:lnTo>
                    <a:pt x="0" y="0"/>
                  </a:lnTo>
                  <a:lnTo>
                    <a:pt x="22" y="3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83" name="Line 1771"/>
            <p:cNvSpPr>
              <a:spLocks noChangeShapeType="1"/>
            </p:cNvSpPr>
            <p:nvPr/>
          </p:nvSpPr>
          <p:spPr bwMode="auto">
            <a:xfrm flipH="1" flipV="1">
              <a:off x="4979459" y="2831324"/>
              <a:ext cx="34925" cy="476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84" name="Freeform 1772"/>
            <p:cNvSpPr>
              <a:spLocks/>
            </p:cNvSpPr>
            <p:nvPr/>
          </p:nvSpPr>
          <p:spPr bwMode="auto">
            <a:xfrm>
              <a:off x="4998509" y="2818624"/>
              <a:ext cx="34925" cy="44450"/>
            </a:xfrm>
            <a:custGeom>
              <a:avLst/>
              <a:gdLst>
                <a:gd name="T0" fmla="*/ 22 w 22"/>
                <a:gd name="T1" fmla="*/ 28 h 28"/>
                <a:gd name="T2" fmla="*/ 0 w 22"/>
                <a:gd name="T3" fmla="*/ 0 h 28"/>
                <a:gd name="T4" fmla="*/ 22 w 22"/>
                <a:gd name="T5" fmla="*/ 28 h 28"/>
                <a:gd name="T6" fmla="*/ 0 60000 65536"/>
                <a:gd name="T7" fmla="*/ 0 60000 65536"/>
                <a:gd name="T8" fmla="*/ 0 60000 65536"/>
                <a:gd name="T9" fmla="*/ 0 w 22"/>
                <a:gd name="T10" fmla="*/ 0 h 28"/>
                <a:gd name="T11" fmla="*/ 22 w 22"/>
                <a:gd name="T12" fmla="*/ 28 h 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28">
                  <a:moveTo>
                    <a:pt x="22" y="28"/>
                  </a:moveTo>
                  <a:lnTo>
                    <a:pt x="0" y="0"/>
                  </a:lnTo>
                  <a:lnTo>
                    <a:pt x="22" y="2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85" name="Line 1773"/>
            <p:cNvSpPr>
              <a:spLocks noChangeShapeType="1"/>
            </p:cNvSpPr>
            <p:nvPr/>
          </p:nvSpPr>
          <p:spPr bwMode="auto">
            <a:xfrm flipH="1" flipV="1">
              <a:off x="4998509" y="2818624"/>
              <a:ext cx="34925" cy="444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86" name="Freeform 1774"/>
            <p:cNvSpPr>
              <a:spLocks/>
            </p:cNvSpPr>
            <p:nvPr/>
          </p:nvSpPr>
          <p:spPr bwMode="auto">
            <a:xfrm>
              <a:off x="4109509" y="2796399"/>
              <a:ext cx="34925" cy="41275"/>
            </a:xfrm>
            <a:custGeom>
              <a:avLst/>
              <a:gdLst>
                <a:gd name="T0" fmla="*/ 0 w 22"/>
                <a:gd name="T1" fmla="*/ 26 h 26"/>
                <a:gd name="T2" fmla="*/ 22 w 22"/>
                <a:gd name="T3" fmla="*/ 0 h 26"/>
                <a:gd name="T4" fmla="*/ 0 w 22"/>
                <a:gd name="T5" fmla="*/ 26 h 26"/>
                <a:gd name="T6" fmla="*/ 0 60000 65536"/>
                <a:gd name="T7" fmla="*/ 0 60000 65536"/>
                <a:gd name="T8" fmla="*/ 0 60000 65536"/>
                <a:gd name="T9" fmla="*/ 0 w 22"/>
                <a:gd name="T10" fmla="*/ 0 h 26"/>
                <a:gd name="T11" fmla="*/ 22 w 22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26">
                  <a:moveTo>
                    <a:pt x="0" y="26"/>
                  </a:moveTo>
                  <a:lnTo>
                    <a:pt x="22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87" name="Line 1775"/>
            <p:cNvSpPr>
              <a:spLocks noChangeShapeType="1"/>
            </p:cNvSpPr>
            <p:nvPr/>
          </p:nvSpPr>
          <p:spPr bwMode="auto">
            <a:xfrm flipV="1">
              <a:off x="4109509" y="2796399"/>
              <a:ext cx="34925" cy="412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88" name="Freeform 1776"/>
            <p:cNvSpPr>
              <a:spLocks/>
            </p:cNvSpPr>
            <p:nvPr/>
          </p:nvSpPr>
          <p:spPr bwMode="auto">
            <a:xfrm>
              <a:off x="4090459" y="2783699"/>
              <a:ext cx="38100" cy="41275"/>
            </a:xfrm>
            <a:custGeom>
              <a:avLst/>
              <a:gdLst>
                <a:gd name="T0" fmla="*/ 0 w 24"/>
                <a:gd name="T1" fmla="*/ 26 h 26"/>
                <a:gd name="T2" fmla="*/ 24 w 24"/>
                <a:gd name="T3" fmla="*/ 0 h 26"/>
                <a:gd name="T4" fmla="*/ 0 w 24"/>
                <a:gd name="T5" fmla="*/ 26 h 26"/>
                <a:gd name="T6" fmla="*/ 0 60000 65536"/>
                <a:gd name="T7" fmla="*/ 0 60000 65536"/>
                <a:gd name="T8" fmla="*/ 0 60000 65536"/>
                <a:gd name="T9" fmla="*/ 0 w 24"/>
                <a:gd name="T10" fmla="*/ 0 h 26"/>
                <a:gd name="T11" fmla="*/ 24 w 24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26">
                  <a:moveTo>
                    <a:pt x="0" y="26"/>
                  </a:moveTo>
                  <a:lnTo>
                    <a:pt x="24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89" name="Line 1777"/>
            <p:cNvSpPr>
              <a:spLocks noChangeShapeType="1"/>
            </p:cNvSpPr>
            <p:nvPr/>
          </p:nvSpPr>
          <p:spPr bwMode="auto">
            <a:xfrm flipV="1">
              <a:off x="4090459" y="2783699"/>
              <a:ext cx="38100" cy="412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90" name="Freeform 1778"/>
            <p:cNvSpPr>
              <a:spLocks/>
            </p:cNvSpPr>
            <p:nvPr/>
          </p:nvSpPr>
          <p:spPr bwMode="auto">
            <a:xfrm>
              <a:off x="4074584" y="2764649"/>
              <a:ext cx="38100" cy="41275"/>
            </a:xfrm>
            <a:custGeom>
              <a:avLst/>
              <a:gdLst>
                <a:gd name="T0" fmla="*/ 0 w 24"/>
                <a:gd name="T1" fmla="*/ 26 h 26"/>
                <a:gd name="T2" fmla="*/ 24 w 24"/>
                <a:gd name="T3" fmla="*/ 0 h 26"/>
                <a:gd name="T4" fmla="*/ 0 w 24"/>
                <a:gd name="T5" fmla="*/ 26 h 26"/>
                <a:gd name="T6" fmla="*/ 0 60000 65536"/>
                <a:gd name="T7" fmla="*/ 0 60000 65536"/>
                <a:gd name="T8" fmla="*/ 0 60000 65536"/>
                <a:gd name="T9" fmla="*/ 0 w 24"/>
                <a:gd name="T10" fmla="*/ 0 h 26"/>
                <a:gd name="T11" fmla="*/ 24 w 24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26">
                  <a:moveTo>
                    <a:pt x="0" y="26"/>
                  </a:moveTo>
                  <a:lnTo>
                    <a:pt x="24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91" name="Line 1779"/>
            <p:cNvSpPr>
              <a:spLocks noChangeShapeType="1"/>
            </p:cNvSpPr>
            <p:nvPr/>
          </p:nvSpPr>
          <p:spPr bwMode="auto">
            <a:xfrm flipV="1">
              <a:off x="4074584" y="2764649"/>
              <a:ext cx="38100" cy="412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92" name="Freeform 1780"/>
            <p:cNvSpPr>
              <a:spLocks/>
            </p:cNvSpPr>
            <p:nvPr/>
          </p:nvSpPr>
          <p:spPr bwMode="auto">
            <a:xfrm>
              <a:off x="4058709" y="2748774"/>
              <a:ext cx="38100" cy="38100"/>
            </a:xfrm>
            <a:custGeom>
              <a:avLst/>
              <a:gdLst>
                <a:gd name="T0" fmla="*/ 0 w 24"/>
                <a:gd name="T1" fmla="*/ 24 h 24"/>
                <a:gd name="T2" fmla="*/ 24 w 24"/>
                <a:gd name="T3" fmla="*/ 0 h 24"/>
                <a:gd name="T4" fmla="*/ 0 w 24"/>
                <a:gd name="T5" fmla="*/ 24 h 24"/>
                <a:gd name="T6" fmla="*/ 0 60000 65536"/>
                <a:gd name="T7" fmla="*/ 0 60000 65536"/>
                <a:gd name="T8" fmla="*/ 0 60000 65536"/>
                <a:gd name="T9" fmla="*/ 0 w 24"/>
                <a:gd name="T10" fmla="*/ 0 h 24"/>
                <a:gd name="T11" fmla="*/ 24 w 24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24">
                  <a:moveTo>
                    <a:pt x="0" y="24"/>
                  </a:moveTo>
                  <a:lnTo>
                    <a:pt x="24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93" name="Line 1781"/>
            <p:cNvSpPr>
              <a:spLocks noChangeShapeType="1"/>
            </p:cNvSpPr>
            <p:nvPr/>
          </p:nvSpPr>
          <p:spPr bwMode="auto">
            <a:xfrm flipV="1">
              <a:off x="4058709" y="2748774"/>
              <a:ext cx="38100" cy="381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94" name="Freeform 1782"/>
            <p:cNvSpPr>
              <a:spLocks/>
            </p:cNvSpPr>
            <p:nvPr/>
          </p:nvSpPr>
          <p:spPr bwMode="auto">
            <a:xfrm>
              <a:off x="4042834" y="2720199"/>
              <a:ext cx="53975" cy="50800"/>
            </a:xfrm>
            <a:custGeom>
              <a:avLst/>
              <a:gdLst>
                <a:gd name="T0" fmla="*/ 0 w 34"/>
                <a:gd name="T1" fmla="*/ 32 h 32"/>
                <a:gd name="T2" fmla="*/ 34 w 34"/>
                <a:gd name="T3" fmla="*/ 0 h 32"/>
                <a:gd name="T4" fmla="*/ 0 w 34"/>
                <a:gd name="T5" fmla="*/ 32 h 32"/>
                <a:gd name="T6" fmla="*/ 0 60000 65536"/>
                <a:gd name="T7" fmla="*/ 0 60000 65536"/>
                <a:gd name="T8" fmla="*/ 0 60000 65536"/>
                <a:gd name="T9" fmla="*/ 0 w 34"/>
                <a:gd name="T10" fmla="*/ 0 h 32"/>
                <a:gd name="T11" fmla="*/ 34 w 34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32">
                  <a:moveTo>
                    <a:pt x="0" y="32"/>
                  </a:moveTo>
                  <a:lnTo>
                    <a:pt x="34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95" name="Line 1783"/>
            <p:cNvSpPr>
              <a:spLocks noChangeShapeType="1"/>
            </p:cNvSpPr>
            <p:nvPr/>
          </p:nvSpPr>
          <p:spPr bwMode="auto">
            <a:xfrm flipV="1">
              <a:off x="4042834" y="2720199"/>
              <a:ext cx="53975" cy="508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96" name="Freeform 1784"/>
            <p:cNvSpPr>
              <a:spLocks/>
            </p:cNvSpPr>
            <p:nvPr/>
          </p:nvSpPr>
          <p:spPr bwMode="auto">
            <a:xfrm>
              <a:off x="3963459" y="2612249"/>
              <a:ext cx="92075" cy="60325"/>
            </a:xfrm>
            <a:custGeom>
              <a:avLst/>
              <a:gdLst>
                <a:gd name="T0" fmla="*/ 0 w 58"/>
                <a:gd name="T1" fmla="*/ 38 h 38"/>
                <a:gd name="T2" fmla="*/ 58 w 58"/>
                <a:gd name="T3" fmla="*/ 0 h 38"/>
                <a:gd name="T4" fmla="*/ 0 w 58"/>
                <a:gd name="T5" fmla="*/ 38 h 38"/>
                <a:gd name="T6" fmla="*/ 0 60000 65536"/>
                <a:gd name="T7" fmla="*/ 0 60000 65536"/>
                <a:gd name="T8" fmla="*/ 0 60000 65536"/>
                <a:gd name="T9" fmla="*/ 0 w 58"/>
                <a:gd name="T10" fmla="*/ 0 h 38"/>
                <a:gd name="T11" fmla="*/ 58 w 58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" h="38">
                  <a:moveTo>
                    <a:pt x="0" y="38"/>
                  </a:moveTo>
                  <a:lnTo>
                    <a:pt x="58" y="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97" name="Line 1785"/>
            <p:cNvSpPr>
              <a:spLocks noChangeShapeType="1"/>
            </p:cNvSpPr>
            <p:nvPr/>
          </p:nvSpPr>
          <p:spPr bwMode="auto">
            <a:xfrm flipV="1">
              <a:off x="3963459" y="2612249"/>
              <a:ext cx="92075" cy="603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98" name="Freeform 1786"/>
            <p:cNvSpPr>
              <a:spLocks/>
            </p:cNvSpPr>
            <p:nvPr/>
          </p:nvSpPr>
          <p:spPr bwMode="auto">
            <a:xfrm>
              <a:off x="4023784" y="2717024"/>
              <a:ext cx="41275" cy="34925"/>
            </a:xfrm>
            <a:custGeom>
              <a:avLst/>
              <a:gdLst>
                <a:gd name="T0" fmla="*/ 0 w 26"/>
                <a:gd name="T1" fmla="*/ 22 h 22"/>
                <a:gd name="T2" fmla="*/ 26 w 26"/>
                <a:gd name="T3" fmla="*/ 0 h 22"/>
                <a:gd name="T4" fmla="*/ 0 w 26"/>
                <a:gd name="T5" fmla="*/ 22 h 22"/>
                <a:gd name="T6" fmla="*/ 0 60000 65536"/>
                <a:gd name="T7" fmla="*/ 0 60000 65536"/>
                <a:gd name="T8" fmla="*/ 0 60000 65536"/>
                <a:gd name="T9" fmla="*/ 0 w 26"/>
                <a:gd name="T10" fmla="*/ 0 h 22"/>
                <a:gd name="T11" fmla="*/ 26 w 26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22">
                  <a:moveTo>
                    <a:pt x="0" y="22"/>
                  </a:moveTo>
                  <a:lnTo>
                    <a:pt x="26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99" name="Line 1787"/>
            <p:cNvSpPr>
              <a:spLocks noChangeShapeType="1"/>
            </p:cNvSpPr>
            <p:nvPr/>
          </p:nvSpPr>
          <p:spPr bwMode="auto">
            <a:xfrm flipV="1">
              <a:off x="4023784" y="2717024"/>
              <a:ext cx="41275" cy="349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00" name="Freeform 1788"/>
            <p:cNvSpPr>
              <a:spLocks/>
            </p:cNvSpPr>
            <p:nvPr/>
          </p:nvSpPr>
          <p:spPr bwMode="auto">
            <a:xfrm>
              <a:off x="4007909" y="2701149"/>
              <a:ext cx="41275" cy="34925"/>
            </a:xfrm>
            <a:custGeom>
              <a:avLst/>
              <a:gdLst>
                <a:gd name="T0" fmla="*/ 0 w 26"/>
                <a:gd name="T1" fmla="*/ 22 h 22"/>
                <a:gd name="T2" fmla="*/ 26 w 26"/>
                <a:gd name="T3" fmla="*/ 0 h 22"/>
                <a:gd name="T4" fmla="*/ 0 w 26"/>
                <a:gd name="T5" fmla="*/ 22 h 22"/>
                <a:gd name="T6" fmla="*/ 0 60000 65536"/>
                <a:gd name="T7" fmla="*/ 0 60000 65536"/>
                <a:gd name="T8" fmla="*/ 0 60000 65536"/>
                <a:gd name="T9" fmla="*/ 0 w 26"/>
                <a:gd name="T10" fmla="*/ 0 h 22"/>
                <a:gd name="T11" fmla="*/ 26 w 26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" h="22">
                  <a:moveTo>
                    <a:pt x="0" y="22"/>
                  </a:moveTo>
                  <a:lnTo>
                    <a:pt x="26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01" name="Line 1789"/>
            <p:cNvSpPr>
              <a:spLocks noChangeShapeType="1"/>
            </p:cNvSpPr>
            <p:nvPr/>
          </p:nvSpPr>
          <p:spPr bwMode="auto">
            <a:xfrm flipV="1">
              <a:off x="4007909" y="2701149"/>
              <a:ext cx="41275" cy="349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02" name="Freeform 1790"/>
            <p:cNvSpPr>
              <a:spLocks/>
            </p:cNvSpPr>
            <p:nvPr/>
          </p:nvSpPr>
          <p:spPr bwMode="auto">
            <a:xfrm>
              <a:off x="3992034" y="2682099"/>
              <a:ext cx="44450" cy="34925"/>
            </a:xfrm>
            <a:custGeom>
              <a:avLst/>
              <a:gdLst>
                <a:gd name="T0" fmla="*/ 0 w 28"/>
                <a:gd name="T1" fmla="*/ 22 h 22"/>
                <a:gd name="T2" fmla="*/ 28 w 28"/>
                <a:gd name="T3" fmla="*/ 0 h 22"/>
                <a:gd name="T4" fmla="*/ 0 w 28"/>
                <a:gd name="T5" fmla="*/ 22 h 22"/>
                <a:gd name="T6" fmla="*/ 0 60000 65536"/>
                <a:gd name="T7" fmla="*/ 0 60000 65536"/>
                <a:gd name="T8" fmla="*/ 0 60000 65536"/>
                <a:gd name="T9" fmla="*/ 0 w 28"/>
                <a:gd name="T10" fmla="*/ 0 h 22"/>
                <a:gd name="T11" fmla="*/ 28 w 28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22">
                  <a:moveTo>
                    <a:pt x="0" y="22"/>
                  </a:moveTo>
                  <a:lnTo>
                    <a:pt x="28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03" name="Line 1791"/>
            <p:cNvSpPr>
              <a:spLocks noChangeShapeType="1"/>
            </p:cNvSpPr>
            <p:nvPr/>
          </p:nvSpPr>
          <p:spPr bwMode="auto">
            <a:xfrm flipV="1">
              <a:off x="3992034" y="2682099"/>
              <a:ext cx="44450" cy="349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04" name="Freeform 1792"/>
            <p:cNvSpPr>
              <a:spLocks/>
            </p:cNvSpPr>
            <p:nvPr/>
          </p:nvSpPr>
          <p:spPr bwMode="auto">
            <a:xfrm>
              <a:off x="3976159" y="2663049"/>
              <a:ext cx="44450" cy="28575"/>
            </a:xfrm>
            <a:custGeom>
              <a:avLst/>
              <a:gdLst>
                <a:gd name="T0" fmla="*/ 0 w 28"/>
                <a:gd name="T1" fmla="*/ 18 h 18"/>
                <a:gd name="T2" fmla="*/ 28 w 28"/>
                <a:gd name="T3" fmla="*/ 0 h 18"/>
                <a:gd name="T4" fmla="*/ 0 w 28"/>
                <a:gd name="T5" fmla="*/ 18 h 18"/>
                <a:gd name="T6" fmla="*/ 0 60000 65536"/>
                <a:gd name="T7" fmla="*/ 0 60000 65536"/>
                <a:gd name="T8" fmla="*/ 0 60000 65536"/>
                <a:gd name="T9" fmla="*/ 0 w 28"/>
                <a:gd name="T10" fmla="*/ 0 h 18"/>
                <a:gd name="T11" fmla="*/ 28 w 28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18">
                  <a:moveTo>
                    <a:pt x="0" y="18"/>
                  </a:moveTo>
                  <a:lnTo>
                    <a:pt x="28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05" name="Line 1793"/>
            <p:cNvSpPr>
              <a:spLocks noChangeShapeType="1"/>
            </p:cNvSpPr>
            <p:nvPr/>
          </p:nvSpPr>
          <p:spPr bwMode="auto">
            <a:xfrm flipV="1">
              <a:off x="3976159" y="2663049"/>
              <a:ext cx="44450" cy="285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06" name="Freeform 1794"/>
            <p:cNvSpPr>
              <a:spLocks/>
            </p:cNvSpPr>
            <p:nvPr/>
          </p:nvSpPr>
          <p:spPr bwMode="auto">
            <a:xfrm>
              <a:off x="3947584" y="2621774"/>
              <a:ext cx="47625" cy="28575"/>
            </a:xfrm>
            <a:custGeom>
              <a:avLst/>
              <a:gdLst>
                <a:gd name="T0" fmla="*/ 0 w 30"/>
                <a:gd name="T1" fmla="*/ 18 h 18"/>
                <a:gd name="T2" fmla="*/ 30 w 30"/>
                <a:gd name="T3" fmla="*/ 0 h 18"/>
                <a:gd name="T4" fmla="*/ 0 w 30"/>
                <a:gd name="T5" fmla="*/ 18 h 18"/>
                <a:gd name="T6" fmla="*/ 0 60000 65536"/>
                <a:gd name="T7" fmla="*/ 0 60000 65536"/>
                <a:gd name="T8" fmla="*/ 0 60000 65536"/>
                <a:gd name="T9" fmla="*/ 0 w 30"/>
                <a:gd name="T10" fmla="*/ 0 h 18"/>
                <a:gd name="T11" fmla="*/ 30 w 3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18">
                  <a:moveTo>
                    <a:pt x="0" y="18"/>
                  </a:moveTo>
                  <a:lnTo>
                    <a:pt x="30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07" name="Line 1795"/>
            <p:cNvSpPr>
              <a:spLocks noChangeShapeType="1"/>
            </p:cNvSpPr>
            <p:nvPr/>
          </p:nvSpPr>
          <p:spPr bwMode="auto">
            <a:xfrm flipV="1">
              <a:off x="3947584" y="2621774"/>
              <a:ext cx="47625" cy="285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08" name="Freeform 1796"/>
            <p:cNvSpPr>
              <a:spLocks/>
            </p:cNvSpPr>
            <p:nvPr/>
          </p:nvSpPr>
          <p:spPr bwMode="auto">
            <a:xfrm>
              <a:off x="3934884" y="2599549"/>
              <a:ext cx="50800" cy="25400"/>
            </a:xfrm>
            <a:custGeom>
              <a:avLst/>
              <a:gdLst>
                <a:gd name="T0" fmla="*/ 0 w 32"/>
                <a:gd name="T1" fmla="*/ 16 h 16"/>
                <a:gd name="T2" fmla="*/ 32 w 32"/>
                <a:gd name="T3" fmla="*/ 0 h 16"/>
                <a:gd name="T4" fmla="*/ 0 w 32"/>
                <a:gd name="T5" fmla="*/ 16 h 16"/>
                <a:gd name="T6" fmla="*/ 0 60000 65536"/>
                <a:gd name="T7" fmla="*/ 0 60000 65536"/>
                <a:gd name="T8" fmla="*/ 0 60000 65536"/>
                <a:gd name="T9" fmla="*/ 0 w 32"/>
                <a:gd name="T10" fmla="*/ 0 h 16"/>
                <a:gd name="T11" fmla="*/ 32 w 32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16">
                  <a:moveTo>
                    <a:pt x="0" y="16"/>
                  </a:moveTo>
                  <a:lnTo>
                    <a:pt x="32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09" name="Line 1797"/>
            <p:cNvSpPr>
              <a:spLocks noChangeShapeType="1"/>
            </p:cNvSpPr>
            <p:nvPr/>
          </p:nvSpPr>
          <p:spPr bwMode="auto">
            <a:xfrm flipV="1">
              <a:off x="3934884" y="2599549"/>
              <a:ext cx="50800" cy="254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10" name="Freeform 1798"/>
            <p:cNvSpPr>
              <a:spLocks/>
            </p:cNvSpPr>
            <p:nvPr/>
          </p:nvSpPr>
          <p:spPr bwMode="auto">
            <a:xfrm>
              <a:off x="3925359" y="2580499"/>
              <a:ext cx="47625" cy="25400"/>
            </a:xfrm>
            <a:custGeom>
              <a:avLst/>
              <a:gdLst>
                <a:gd name="T0" fmla="*/ 0 w 30"/>
                <a:gd name="T1" fmla="*/ 16 h 16"/>
                <a:gd name="T2" fmla="*/ 30 w 30"/>
                <a:gd name="T3" fmla="*/ 0 h 16"/>
                <a:gd name="T4" fmla="*/ 0 w 30"/>
                <a:gd name="T5" fmla="*/ 16 h 16"/>
                <a:gd name="T6" fmla="*/ 0 60000 65536"/>
                <a:gd name="T7" fmla="*/ 0 60000 65536"/>
                <a:gd name="T8" fmla="*/ 0 60000 65536"/>
                <a:gd name="T9" fmla="*/ 0 w 30"/>
                <a:gd name="T10" fmla="*/ 0 h 16"/>
                <a:gd name="T11" fmla="*/ 30 w 30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16">
                  <a:moveTo>
                    <a:pt x="0" y="16"/>
                  </a:moveTo>
                  <a:lnTo>
                    <a:pt x="30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11" name="Line 1799"/>
            <p:cNvSpPr>
              <a:spLocks noChangeShapeType="1"/>
            </p:cNvSpPr>
            <p:nvPr/>
          </p:nvSpPr>
          <p:spPr bwMode="auto">
            <a:xfrm flipV="1">
              <a:off x="3925359" y="2580499"/>
              <a:ext cx="47625" cy="254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12" name="Freeform 1800"/>
            <p:cNvSpPr>
              <a:spLocks/>
            </p:cNvSpPr>
            <p:nvPr/>
          </p:nvSpPr>
          <p:spPr bwMode="auto">
            <a:xfrm>
              <a:off x="3912659" y="2558274"/>
              <a:ext cx="50800" cy="25400"/>
            </a:xfrm>
            <a:custGeom>
              <a:avLst/>
              <a:gdLst>
                <a:gd name="T0" fmla="*/ 0 w 32"/>
                <a:gd name="T1" fmla="*/ 16 h 16"/>
                <a:gd name="T2" fmla="*/ 32 w 32"/>
                <a:gd name="T3" fmla="*/ 0 h 16"/>
                <a:gd name="T4" fmla="*/ 0 w 32"/>
                <a:gd name="T5" fmla="*/ 16 h 16"/>
                <a:gd name="T6" fmla="*/ 0 60000 65536"/>
                <a:gd name="T7" fmla="*/ 0 60000 65536"/>
                <a:gd name="T8" fmla="*/ 0 60000 65536"/>
                <a:gd name="T9" fmla="*/ 0 w 32"/>
                <a:gd name="T10" fmla="*/ 0 h 16"/>
                <a:gd name="T11" fmla="*/ 32 w 32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16">
                  <a:moveTo>
                    <a:pt x="0" y="16"/>
                  </a:moveTo>
                  <a:lnTo>
                    <a:pt x="32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13" name="Line 1801"/>
            <p:cNvSpPr>
              <a:spLocks noChangeShapeType="1"/>
            </p:cNvSpPr>
            <p:nvPr/>
          </p:nvSpPr>
          <p:spPr bwMode="auto">
            <a:xfrm flipV="1">
              <a:off x="3912659" y="2558274"/>
              <a:ext cx="50800" cy="254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14" name="Freeform 1802"/>
            <p:cNvSpPr>
              <a:spLocks/>
            </p:cNvSpPr>
            <p:nvPr/>
          </p:nvSpPr>
          <p:spPr bwMode="auto">
            <a:xfrm>
              <a:off x="3899959" y="2529699"/>
              <a:ext cx="69850" cy="28575"/>
            </a:xfrm>
            <a:custGeom>
              <a:avLst/>
              <a:gdLst>
                <a:gd name="T0" fmla="*/ 0 w 44"/>
                <a:gd name="T1" fmla="*/ 18 h 18"/>
                <a:gd name="T2" fmla="*/ 44 w 44"/>
                <a:gd name="T3" fmla="*/ 0 h 18"/>
                <a:gd name="T4" fmla="*/ 0 w 44"/>
                <a:gd name="T5" fmla="*/ 18 h 18"/>
                <a:gd name="T6" fmla="*/ 0 60000 65536"/>
                <a:gd name="T7" fmla="*/ 0 60000 65536"/>
                <a:gd name="T8" fmla="*/ 0 60000 65536"/>
                <a:gd name="T9" fmla="*/ 0 w 44"/>
                <a:gd name="T10" fmla="*/ 0 h 18"/>
                <a:gd name="T11" fmla="*/ 44 w 44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18">
                  <a:moveTo>
                    <a:pt x="0" y="18"/>
                  </a:moveTo>
                  <a:lnTo>
                    <a:pt x="44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15" name="Line 1803"/>
            <p:cNvSpPr>
              <a:spLocks noChangeShapeType="1"/>
            </p:cNvSpPr>
            <p:nvPr/>
          </p:nvSpPr>
          <p:spPr bwMode="auto">
            <a:xfrm flipV="1">
              <a:off x="3899959" y="2529699"/>
              <a:ext cx="69850" cy="285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16" name="Freeform 1804"/>
            <p:cNvSpPr>
              <a:spLocks/>
            </p:cNvSpPr>
            <p:nvPr/>
          </p:nvSpPr>
          <p:spPr bwMode="auto">
            <a:xfrm>
              <a:off x="3865034" y="2415399"/>
              <a:ext cx="101600" cy="19050"/>
            </a:xfrm>
            <a:custGeom>
              <a:avLst/>
              <a:gdLst>
                <a:gd name="T0" fmla="*/ 0 w 64"/>
                <a:gd name="T1" fmla="*/ 12 h 12"/>
                <a:gd name="T2" fmla="*/ 64 w 64"/>
                <a:gd name="T3" fmla="*/ 0 h 12"/>
                <a:gd name="T4" fmla="*/ 0 w 64"/>
                <a:gd name="T5" fmla="*/ 12 h 12"/>
                <a:gd name="T6" fmla="*/ 0 60000 65536"/>
                <a:gd name="T7" fmla="*/ 0 60000 65536"/>
                <a:gd name="T8" fmla="*/ 0 60000 65536"/>
                <a:gd name="T9" fmla="*/ 0 w 64"/>
                <a:gd name="T10" fmla="*/ 0 h 12"/>
                <a:gd name="T11" fmla="*/ 64 w 64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" h="12">
                  <a:moveTo>
                    <a:pt x="0" y="12"/>
                  </a:moveTo>
                  <a:lnTo>
                    <a:pt x="64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17" name="Line 1805"/>
            <p:cNvSpPr>
              <a:spLocks noChangeShapeType="1"/>
            </p:cNvSpPr>
            <p:nvPr/>
          </p:nvSpPr>
          <p:spPr bwMode="auto">
            <a:xfrm flipV="1">
              <a:off x="3865034" y="2415399"/>
              <a:ext cx="101600" cy="190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18" name="Freeform 1806"/>
            <p:cNvSpPr>
              <a:spLocks/>
            </p:cNvSpPr>
            <p:nvPr/>
          </p:nvSpPr>
          <p:spPr bwMode="auto">
            <a:xfrm>
              <a:off x="3890434" y="2513824"/>
              <a:ext cx="53975" cy="15875"/>
            </a:xfrm>
            <a:custGeom>
              <a:avLst/>
              <a:gdLst>
                <a:gd name="T0" fmla="*/ 0 w 34"/>
                <a:gd name="T1" fmla="*/ 10 h 10"/>
                <a:gd name="T2" fmla="*/ 34 w 34"/>
                <a:gd name="T3" fmla="*/ 0 h 10"/>
                <a:gd name="T4" fmla="*/ 0 w 34"/>
                <a:gd name="T5" fmla="*/ 10 h 10"/>
                <a:gd name="T6" fmla="*/ 0 60000 65536"/>
                <a:gd name="T7" fmla="*/ 0 60000 65536"/>
                <a:gd name="T8" fmla="*/ 0 60000 65536"/>
                <a:gd name="T9" fmla="*/ 0 w 34"/>
                <a:gd name="T10" fmla="*/ 0 h 10"/>
                <a:gd name="T11" fmla="*/ 34 w 34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10">
                  <a:moveTo>
                    <a:pt x="0" y="10"/>
                  </a:moveTo>
                  <a:lnTo>
                    <a:pt x="34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19" name="Line 1807"/>
            <p:cNvSpPr>
              <a:spLocks noChangeShapeType="1"/>
            </p:cNvSpPr>
            <p:nvPr/>
          </p:nvSpPr>
          <p:spPr bwMode="auto">
            <a:xfrm flipV="1">
              <a:off x="3890434" y="2513824"/>
              <a:ext cx="53975" cy="158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20" name="Freeform 1808"/>
            <p:cNvSpPr>
              <a:spLocks/>
            </p:cNvSpPr>
            <p:nvPr/>
          </p:nvSpPr>
          <p:spPr bwMode="auto">
            <a:xfrm>
              <a:off x="3884084" y="2491599"/>
              <a:ext cx="50800" cy="19050"/>
            </a:xfrm>
            <a:custGeom>
              <a:avLst/>
              <a:gdLst>
                <a:gd name="T0" fmla="*/ 0 w 32"/>
                <a:gd name="T1" fmla="*/ 12 h 12"/>
                <a:gd name="T2" fmla="*/ 32 w 32"/>
                <a:gd name="T3" fmla="*/ 0 h 12"/>
                <a:gd name="T4" fmla="*/ 0 w 32"/>
                <a:gd name="T5" fmla="*/ 12 h 12"/>
                <a:gd name="T6" fmla="*/ 0 60000 65536"/>
                <a:gd name="T7" fmla="*/ 0 60000 65536"/>
                <a:gd name="T8" fmla="*/ 0 60000 65536"/>
                <a:gd name="T9" fmla="*/ 0 w 32"/>
                <a:gd name="T10" fmla="*/ 0 h 12"/>
                <a:gd name="T11" fmla="*/ 32 w 32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12">
                  <a:moveTo>
                    <a:pt x="0" y="12"/>
                  </a:moveTo>
                  <a:lnTo>
                    <a:pt x="32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21" name="Line 1809"/>
            <p:cNvSpPr>
              <a:spLocks noChangeShapeType="1"/>
            </p:cNvSpPr>
            <p:nvPr/>
          </p:nvSpPr>
          <p:spPr bwMode="auto">
            <a:xfrm flipV="1">
              <a:off x="3884084" y="2491599"/>
              <a:ext cx="50800" cy="190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22" name="Freeform 1810"/>
            <p:cNvSpPr>
              <a:spLocks/>
            </p:cNvSpPr>
            <p:nvPr/>
          </p:nvSpPr>
          <p:spPr bwMode="auto">
            <a:xfrm>
              <a:off x="3877734" y="2469374"/>
              <a:ext cx="50800" cy="19050"/>
            </a:xfrm>
            <a:custGeom>
              <a:avLst/>
              <a:gdLst>
                <a:gd name="T0" fmla="*/ 0 w 32"/>
                <a:gd name="T1" fmla="*/ 12 h 12"/>
                <a:gd name="T2" fmla="*/ 32 w 32"/>
                <a:gd name="T3" fmla="*/ 0 h 12"/>
                <a:gd name="T4" fmla="*/ 0 w 32"/>
                <a:gd name="T5" fmla="*/ 12 h 12"/>
                <a:gd name="T6" fmla="*/ 0 60000 65536"/>
                <a:gd name="T7" fmla="*/ 0 60000 65536"/>
                <a:gd name="T8" fmla="*/ 0 60000 65536"/>
                <a:gd name="T9" fmla="*/ 0 w 32"/>
                <a:gd name="T10" fmla="*/ 0 h 12"/>
                <a:gd name="T11" fmla="*/ 32 w 32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12">
                  <a:moveTo>
                    <a:pt x="0" y="12"/>
                  </a:moveTo>
                  <a:lnTo>
                    <a:pt x="32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23" name="Line 1811"/>
            <p:cNvSpPr>
              <a:spLocks noChangeShapeType="1"/>
            </p:cNvSpPr>
            <p:nvPr/>
          </p:nvSpPr>
          <p:spPr bwMode="auto">
            <a:xfrm flipV="1">
              <a:off x="3877734" y="2469374"/>
              <a:ext cx="50800" cy="190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24" name="Freeform 1812"/>
            <p:cNvSpPr>
              <a:spLocks/>
            </p:cNvSpPr>
            <p:nvPr/>
          </p:nvSpPr>
          <p:spPr bwMode="auto">
            <a:xfrm>
              <a:off x="3871384" y="2443974"/>
              <a:ext cx="53975" cy="15875"/>
            </a:xfrm>
            <a:custGeom>
              <a:avLst/>
              <a:gdLst>
                <a:gd name="T0" fmla="*/ 0 w 34"/>
                <a:gd name="T1" fmla="*/ 10 h 10"/>
                <a:gd name="T2" fmla="*/ 34 w 34"/>
                <a:gd name="T3" fmla="*/ 0 h 10"/>
                <a:gd name="T4" fmla="*/ 0 w 34"/>
                <a:gd name="T5" fmla="*/ 10 h 10"/>
                <a:gd name="T6" fmla="*/ 0 60000 65536"/>
                <a:gd name="T7" fmla="*/ 0 60000 65536"/>
                <a:gd name="T8" fmla="*/ 0 60000 65536"/>
                <a:gd name="T9" fmla="*/ 0 w 34"/>
                <a:gd name="T10" fmla="*/ 0 h 10"/>
                <a:gd name="T11" fmla="*/ 34 w 34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10">
                  <a:moveTo>
                    <a:pt x="0" y="10"/>
                  </a:moveTo>
                  <a:lnTo>
                    <a:pt x="34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25" name="Line 1813"/>
            <p:cNvSpPr>
              <a:spLocks noChangeShapeType="1"/>
            </p:cNvSpPr>
            <p:nvPr/>
          </p:nvSpPr>
          <p:spPr bwMode="auto">
            <a:xfrm flipV="1">
              <a:off x="3871384" y="2443974"/>
              <a:ext cx="53975" cy="158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26" name="Freeform 1814"/>
            <p:cNvSpPr>
              <a:spLocks/>
            </p:cNvSpPr>
            <p:nvPr/>
          </p:nvSpPr>
          <p:spPr bwMode="auto">
            <a:xfrm>
              <a:off x="3858684" y="2399524"/>
              <a:ext cx="53975" cy="9525"/>
            </a:xfrm>
            <a:custGeom>
              <a:avLst/>
              <a:gdLst>
                <a:gd name="T0" fmla="*/ 0 w 34"/>
                <a:gd name="T1" fmla="*/ 6 h 6"/>
                <a:gd name="T2" fmla="*/ 34 w 34"/>
                <a:gd name="T3" fmla="*/ 0 h 6"/>
                <a:gd name="T4" fmla="*/ 0 w 34"/>
                <a:gd name="T5" fmla="*/ 6 h 6"/>
                <a:gd name="T6" fmla="*/ 0 60000 65536"/>
                <a:gd name="T7" fmla="*/ 0 60000 65536"/>
                <a:gd name="T8" fmla="*/ 0 60000 65536"/>
                <a:gd name="T9" fmla="*/ 0 w 34"/>
                <a:gd name="T10" fmla="*/ 0 h 6"/>
                <a:gd name="T11" fmla="*/ 34 w 34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6">
                  <a:moveTo>
                    <a:pt x="0" y="6"/>
                  </a:moveTo>
                  <a:lnTo>
                    <a:pt x="34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27" name="Line 1815"/>
            <p:cNvSpPr>
              <a:spLocks noChangeShapeType="1"/>
            </p:cNvSpPr>
            <p:nvPr/>
          </p:nvSpPr>
          <p:spPr bwMode="auto">
            <a:xfrm flipV="1">
              <a:off x="3858684" y="2399524"/>
              <a:ext cx="53975" cy="95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28" name="Freeform 1816"/>
            <p:cNvSpPr>
              <a:spLocks/>
            </p:cNvSpPr>
            <p:nvPr/>
          </p:nvSpPr>
          <p:spPr bwMode="auto">
            <a:xfrm>
              <a:off x="3855509" y="2377299"/>
              <a:ext cx="53975" cy="6350"/>
            </a:xfrm>
            <a:custGeom>
              <a:avLst/>
              <a:gdLst>
                <a:gd name="T0" fmla="*/ 0 w 34"/>
                <a:gd name="T1" fmla="*/ 4 h 4"/>
                <a:gd name="T2" fmla="*/ 34 w 34"/>
                <a:gd name="T3" fmla="*/ 0 h 4"/>
                <a:gd name="T4" fmla="*/ 0 w 34"/>
                <a:gd name="T5" fmla="*/ 4 h 4"/>
                <a:gd name="T6" fmla="*/ 0 60000 65536"/>
                <a:gd name="T7" fmla="*/ 0 60000 65536"/>
                <a:gd name="T8" fmla="*/ 0 60000 65536"/>
                <a:gd name="T9" fmla="*/ 0 w 34"/>
                <a:gd name="T10" fmla="*/ 0 h 4"/>
                <a:gd name="T11" fmla="*/ 34 w 34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4">
                  <a:moveTo>
                    <a:pt x="0" y="4"/>
                  </a:moveTo>
                  <a:lnTo>
                    <a:pt x="34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29" name="Line 1817"/>
            <p:cNvSpPr>
              <a:spLocks noChangeShapeType="1"/>
            </p:cNvSpPr>
            <p:nvPr/>
          </p:nvSpPr>
          <p:spPr bwMode="auto">
            <a:xfrm flipV="1">
              <a:off x="3855509" y="2377299"/>
              <a:ext cx="53975" cy="635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30" name="Freeform 1818"/>
            <p:cNvSpPr>
              <a:spLocks/>
            </p:cNvSpPr>
            <p:nvPr/>
          </p:nvSpPr>
          <p:spPr bwMode="auto">
            <a:xfrm>
              <a:off x="3852334" y="2355074"/>
              <a:ext cx="53975" cy="3175"/>
            </a:xfrm>
            <a:custGeom>
              <a:avLst/>
              <a:gdLst>
                <a:gd name="T0" fmla="*/ 0 w 34"/>
                <a:gd name="T1" fmla="*/ 2 h 2"/>
                <a:gd name="T2" fmla="*/ 34 w 34"/>
                <a:gd name="T3" fmla="*/ 0 h 2"/>
                <a:gd name="T4" fmla="*/ 0 w 34"/>
                <a:gd name="T5" fmla="*/ 2 h 2"/>
                <a:gd name="T6" fmla="*/ 0 60000 65536"/>
                <a:gd name="T7" fmla="*/ 0 60000 65536"/>
                <a:gd name="T8" fmla="*/ 0 60000 65536"/>
                <a:gd name="T9" fmla="*/ 0 w 34"/>
                <a:gd name="T10" fmla="*/ 0 h 2"/>
                <a:gd name="T11" fmla="*/ 34 w 34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2">
                  <a:moveTo>
                    <a:pt x="0" y="2"/>
                  </a:moveTo>
                  <a:lnTo>
                    <a:pt x="3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31" name="Line 1819"/>
            <p:cNvSpPr>
              <a:spLocks noChangeShapeType="1"/>
            </p:cNvSpPr>
            <p:nvPr/>
          </p:nvSpPr>
          <p:spPr bwMode="auto">
            <a:xfrm flipV="1">
              <a:off x="3852334" y="2355074"/>
              <a:ext cx="53975" cy="31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32" name="Freeform 1820"/>
            <p:cNvSpPr>
              <a:spLocks/>
            </p:cNvSpPr>
            <p:nvPr/>
          </p:nvSpPr>
          <p:spPr bwMode="auto">
            <a:xfrm>
              <a:off x="3849159" y="2332849"/>
              <a:ext cx="53975" cy="1588"/>
            </a:xfrm>
            <a:custGeom>
              <a:avLst/>
              <a:gdLst>
                <a:gd name="T0" fmla="*/ 0 w 34"/>
                <a:gd name="T1" fmla="*/ 0 h 1588"/>
                <a:gd name="T2" fmla="*/ 34 w 34"/>
                <a:gd name="T3" fmla="*/ 0 h 1588"/>
                <a:gd name="T4" fmla="*/ 0 w 34"/>
                <a:gd name="T5" fmla="*/ 0 h 1588"/>
                <a:gd name="T6" fmla="*/ 0 60000 65536"/>
                <a:gd name="T7" fmla="*/ 0 60000 65536"/>
                <a:gd name="T8" fmla="*/ 0 60000 65536"/>
                <a:gd name="T9" fmla="*/ 0 w 34"/>
                <a:gd name="T10" fmla="*/ 0 h 1588"/>
                <a:gd name="T11" fmla="*/ 34 w 34"/>
                <a:gd name="T12" fmla="*/ 1588 h 15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1588">
                  <a:moveTo>
                    <a:pt x="0" y="0"/>
                  </a:moveTo>
                  <a:lnTo>
                    <a:pt x="3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D2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33" name="Line 1821"/>
            <p:cNvSpPr>
              <a:spLocks noChangeShapeType="1"/>
            </p:cNvSpPr>
            <p:nvPr/>
          </p:nvSpPr>
          <p:spPr bwMode="auto">
            <a:xfrm>
              <a:off x="3849159" y="2332849"/>
              <a:ext cx="53975" cy="1588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</p:grpSp>
      <p:sp>
        <p:nvSpPr>
          <p:cNvPr id="3869" name="Freeform 1823"/>
          <p:cNvSpPr>
            <a:spLocks/>
          </p:cNvSpPr>
          <p:nvPr/>
        </p:nvSpPr>
        <p:spPr bwMode="auto">
          <a:xfrm>
            <a:off x="4581525" y="4121150"/>
            <a:ext cx="88900" cy="247650"/>
          </a:xfrm>
          <a:custGeom>
            <a:avLst/>
            <a:gdLst>
              <a:gd name="T0" fmla="*/ 0 w 56"/>
              <a:gd name="T1" fmla="*/ 2147483646 h 156"/>
              <a:gd name="T2" fmla="*/ 0 w 56"/>
              <a:gd name="T3" fmla="*/ 2147483646 h 156"/>
              <a:gd name="T4" fmla="*/ 0 w 56"/>
              <a:gd name="T5" fmla="*/ 2147483646 h 156"/>
              <a:gd name="T6" fmla="*/ 2147483646 w 56"/>
              <a:gd name="T7" fmla="*/ 2147483646 h 156"/>
              <a:gd name="T8" fmla="*/ 2147483646 w 56"/>
              <a:gd name="T9" fmla="*/ 2147483646 h 156"/>
              <a:gd name="T10" fmla="*/ 2147483646 w 56"/>
              <a:gd name="T11" fmla="*/ 2147483646 h 156"/>
              <a:gd name="T12" fmla="*/ 2147483646 w 56"/>
              <a:gd name="T13" fmla="*/ 2147483646 h 156"/>
              <a:gd name="T14" fmla="*/ 2147483646 w 56"/>
              <a:gd name="T15" fmla="*/ 2147483646 h 156"/>
              <a:gd name="T16" fmla="*/ 2147483646 w 56"/>
              <a:gd name="T17" fmla="*/ 2147483646 h 156"/>
              <a:gd name="T18" fmla="*/ 2147483646 w 56"/>
              <a:gd name="T19" fmla="*/ 2147483646 h 156"/>
              <a:gd name="T20" fmla="*/ 2147483646 w 56"/>
              <a:gd name="T21" fmla="*/ 2147483646 h 156"/>
              <a:gd name="T22" fmla="*/ 2147483646 w 56"/>
              <a:gd name="T23" fmla="*/ 2147483646 h 156"/>
              <a:gd name="T24" fmla="*/ 2147483646 w 56"/>
              <a:gd name="T25" fmla="*/ 0 h 156"/>
              <a:gd name="T26" fmla="*/ 2147483646 w 56"/>
              <a:gd name="T27" fmla="*/ 0 h 156"/>
              <a:gd name="T28" fmla="*/ 2147483646 w 56"/>
              <a:gd name="T29" fmla="*/ 2147483646 h 156"/>
              <a:gd name="T30" fmla="*/ 0 w 56"/>
              <a:gd name="T31" fmla="*/ 2147483646 h 156"/>
              <a:gd name="T32" fmla="*/ 0 w 56"/>
              <a:gd name="T33" fmla="*/ 2147483646 h 1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6"/>
              <a:gd name="T52" fmla="*/ 0 h 156"/>
              <a:gd name="T53" fmla="*/ 56 w 56"/>
              <a:gd name="T54" fmla="*/ 156 h 15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6" h="156">
                <a:moveTo>
                  <a:pt x="0" y="8"/>
                </a:moveTo>
                <a:lnTo>
                  <a:pt x="0" y="154"/>
                </a:lnTo>
                <a:lnTo>
                  <a:pt x="6" y="152"/>
                </a:lnTo>
                <a:lnTo>
                  <a:pt x="18" y="152"/>
                </a:lnTo>
                <a:lnTo>
                  <a:pt x="34" y="152"/>
                </a:lnTo>
                <a:lnTo>
                  <a:pt x="44" y="154"/>
                </a:lnTo>
                <a:lnTo>
                  <a:pt x="52" y="156"/>
                </a:lnTo>
                <a:lnTo>
                  <a:pt x="56" y="8"/>
                </a:lnTo>
                <a:lnTo>
                  <a:pt x="52" y="6"/>
                </a:lnTo>
                <a:lnTo>
                  <a:pt x="38" y="2"/>
                </a:lnTo>
                <a:lnTo>
                  <a:pt x="30" y="0"/>
                </a:lnTo>
                <a:lnTo>
                  <a:pt x="20" y="0"/>
                </a:lnTo>
                <a:lnTo>
                  <a:pt x="10" y="2"/>
                </a:lnTo>
                <a:lnTo>
                  <a:pt x="0" y="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70" name="Freeform 1824"/>
          <p:cNvSpPr>
            <a:spLocks/>
          </p:cNvSpPr>
          <p:nvPr/>
        </p:nvSpPr>
        <p:spPr bwMode="auto">
          <a:xfrm>
            <a:off x="4587875" y="4371975"/>
            <a:ext cx="69850" cy="95250"/>
          </a:xfrm>
          <a:custGeom>
            <a:avLst/>
            <a:gdLst>
              <a:gd name="T0" fmla="*/ 0 w 44"/>
              <a:gd name="T1" fmla="*/ 2147483646 h 60"/>
              <a:gd name="T2" fmla="*/ 2147483646 w 44"/>
              <a:gd name="T3" fmla="*/ 2147483646 h 60"/>
              <a:gd name="T4" fmla="*/ 2147483646 w 44"/>
              <a:gd name="T5" fmla="*/ 2147483646 h 60"/>
              <a:gd name="T6" fmla="*/ 2147483646 w 44"/>
              <a:gd name="T7" fmla="*/ 2147483646 h 60"/>
              <a:gd name="T8" fmla="*/ 2147483646 w 44"/>
              <a:gd name="T9" fmla="*/ 2147483646 h 60"/>
              <a:gd name="T10" fmla="*/ 2147483646 w 44"/>
              <a:gd name="T11" fmla="*/ 2147483646 h 60"/>
              <a:gd name="T12" fmla="*/ 2147483646 w 44"/>
              <a:gd name="T13" fmla="*/ 0 h 60"/>
              <a:gd name="T14" fmla="*/ 2147483646 w 44"/>
              <a:gd name="T15" fmla="*/ 0 h 60"/>
              <a:gd name="T16" fmla="*/ 2147483646 w 44"/>
              <a:gd name="T17" fmla="*/ 0 h 60"/>
              <a:gd name="T18" fmla="*/ 0 w 44"/>
              <a:gd name="T19" fmla="*/ 2147483646 h 60"/>
              <a:gd name="T20" fmla="*/ 0 w 44"/>
              <a:gd name="T21" fmla="*/ 2147483646 h 6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4"/>
              <a:gd name="T34" fmla="*/ 0 h 60"/>
              <a:gd name="T35" fmla="*/ 44 w 44"/>
              <a:gd name="T36" fmla="*/ 60 h 6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4" h="60">
                <a:moveTo>
                  <a:pt x="0" y="2"/>
                </a:moveTo>
                <a:lnTo>
                  <a:pt x="8" y="60"/>
                </a:lnTo>
                <a:lnTo>
                  <a:pt x="32" y="60"/>
                </a:lnTo>
                <a:lnTo>
                  <a:pt x="44" y="4"/>
                </a:lnTo>
                <a:lnTo>
                  <a:pt x="40" y="4"/>
                </a:lnTo>
                <a:lnTo>
                  <a:pt x="30" y="0"/>
                </a:lnTo>
                <a:lnTo>
                  <a:pt x="16" y="0"/>
                </a:lnTo>
                <a:lnTo>
                  <a:pt x="8" y="0"/>
                </a:lnTo>
                <a:lnTo>
                  <a:pt x="0" y="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71" name="Freeform 1825"/>
          <p:cNvSpPr>
            <a:spLocks noEditPoints="1"/>
          </p:cNvSpPr>
          <p:nvPr/>
        </p:nvSpPr>
        <p:spPr bwMode="auto">
          <a:xfrm>
            <a:off x="4216400" y="4425950"/>
            <a:ext cx="777875" cy="1866900"/>
          </a:xfrm>
          <a:custGeom>
            <a:avLst/>
            <a:gdLst>
              <a:gd name="T0" fmla="*/ 2147483646 w 490"/>
              <a:gd name="T1" fmla="*/ 2147483646 h 1176"/>
              <a:gd name="T2" fmla="*/ 2147483646 w 490"/>
              <a:gd name="T3" fmla="*/ 2147483646 h 1176"/>
              <a:gd name="T4" fmla="*/ 2147483646 w 490"/>
              <a:gd name="T5" fmla="*/ 2147483646 h 1176"/>
              <a:gd name="T6" fmla="*/ 2147483646 w 490"/>
              <a:gd name="T7" fmla="*/ 2147483646 h 1176"/>
              <a:gd name="T8" fmla="*/ 2147483646 w 490"/>
              <a:gd name="T9" fmla="*/ 2147483646 h 1176"/>
              <a:gd name="T10" fmla="*/ 2147483646 w 490"/>
              <a:gd name="T11" fmla="*/ 2147483646 h 1176"/>
              <a:gd name="T12" fmla="*/ 2147483646 w 490"/>
              <a:gd name="T13" fmla="*/ 2147483646 h 1176"/>
              <a:gd name="T14" fmla="*/ 2147483646 w 490"/>
              <a:gd name="T15" fmla="*/ 2147483646 h 1176"/>
              <a:gd name="T16" fmla="*/ 2147483646 w 490"/>
              <a:gd name="T17" fmla="*/ 0 h 1176"/>
              <a:gd name="T18" fmla="*/ 2147483646 w 490"/>
              <a:gd name="T19" fmla="*/ 2147483646 h 1176"/>
              <a:gd name="T20" fmla="*/ 2147483646 w 490"/>
              <a:gd name="T21" fmla="*/ 2147483646 h 1176"/>
              <a:gd name="T22" fmla="*/ 2147483646 w 490"/>
              <a:gd name="T23" fmla="*/ 2147483646 h 1176"/>
              <a:gd name="T24" fmla="*/ 2147483646 w 490"/>
              <a:gd name="T25" fmla="*/ 2147483646 h 1176"/>
              <a:gd name="T26" fmla="*/ 2147483646 w 490"/>
              <a:gd name="T27" fmla="*/ 2147483646 h 1176"/>
              <a:gd name="T28" fmla="*/ 2147483646 w 490"/>
              <a:gd name="T29" fmla="*/ 2147483646 h 1176"/>
              <a:gd name="T30" fmla="*/ 2147483646 w 490"/>
              <a:gd name="T31" fmla="*/ 2147483646 h 1176"/>
              <a:gd name="T32" fmla="*/ 2147483646 w 490"/>
              <a:gd name="T33" fmla="*/ 2147483646 h 1176"/>
              <a:gd name="T34" fmla="*/ 0 w 490"/>
              <a:gd name="T35" fmla="*/ 2147483646 h 1176"/>
              <a:gd name="T36" fmla="*/ 2147483646 w 490"/>
              <a:gd name="T37" fmla="*/ 2147483646 h 1176"/>
              <a:gd name="T38" fmla="*/ 2147483646 w 490"/>
              <a:gd name="T39" fmla="*/ 2147483646 h 1176"/>
              <a:gd name="T40" fmla="*/ 2147483646 w 490"/>
              <a:gd name="T41" fmla="*/ 2147483646 h 1176"/>
              <a:gd name="T42" fmla="*/ 2147483646 w 490"/>
              <a:gd name="T43" fmla="*/ 2147483646 h 1176"/>
              <a:gd name="T44" fmla="*/ 2147483646 w 490"/>
              <a:gd name="T45" fmla="*/ 2147483646 h 1176"/>
              <a:gd name="T46" fmla="*/ 2147483646 w 490"/>
              <a:gd name="T47" fmla="*/ 2147483646 h 1176"/>
              <a:gd name="T48" fmla="*/ 2147483646 w 490"/>
              <a:gd name="T49" fmla="*/ 2147483646 h 1176"/>
              <a:gd name="T50" fmla="*/ 2147483646 w 490"/>
              <a:gd name="T51" fmla="*/ 2147483646 h 1176"/>
              <a:gd name="T52" fmla="*/ 2147483646 w 490"/>
              <a:gd name="T53" fmla="*/ 2147483646 h 1176"/>
              <a:gd name="T54" fmla="*/ 2147483646 w 490"/>
              <a:gd name="T55" fmla="*/ 2147483646 h 1176"/>
              <a:gd name="T56" fmla="*/ 2147483646 w 490"/>
              <a:gd name="T57" fmla="*/ 2147483646 h 1176"/>
              <a:gd name="T58" fmla="*/ 2147483646 w 490"/>
              <a:gd name="T59" fmla="*/ 2147483646 h 1176"/>
              <a:gd name="T60" fmla="*/ 2147483646 w 490"/>
              <a:gd name="T61" fmla="*/ 2147483646 h 1176"/>
              <a:gd name="T62" fmla="*/ 2147483646 w 490"/>
              <a:gd name="T63" fmla="*/ 2147483646 h 1176"/>
              <a:gd name="T64" fmla="*/ 2147483646 w 490"/>
              <a:gd name="T65" fmla="*/ 2147483646 h 1176"/>
              <a:gd name="T66" fmla="*/ 2147483646 w 490"/>
              <a:gd name="T67" fmla="*/ 2147483646 h 1176"/>
              <a:gd name="T68" fmla="*/ 2147483646 w 490"/>
              <a:gd name="T69" fmla="*/ 2147483646 h 1176"/>
              <a:gd name="T70" fmla="*/ 2147483646 w 490"/>
              <a:gd name="T71" fmla="*/ 2147483646 h 1176"/>
              <a:gd name="T72" fmla="*/ 2147483646 w 490"/>
              <a:gd name="T73" fmla="*/ 2147483646 h 1176"/>
              <a:gd name="T74" fmla="*/ 2147483646 w 490"/>
              <a:gd name="T75" fmla="*/ 2147483646 h 1176"/>
              <a:gd name="T76" fmla="*/ 2147483646 w 490"/>
              <a:gd name="T77" fmla="*/ 2147483646 h 1176"/>
              <a:gd name="T78" fmla="*/ 2147483646 w 490"/>
              <a:gd name="T79" fmla="*/ 2147483646 h 1176"/>
              <a:gd name="T80" fmla="*/ 2147483646 w 490"/>
              <a:gd name="T81" fmla="*/ 2147483646 h 1176"/>
              <a:gd name="T82" fmla="*/ 2147483646 w 490"/>
              <a:gd name="T83" fmla="*/ 2147483646 h 1176"/>
              <a:gd name="T84" fmla="*/ 2147483646 w 490"/>
              <a:gd name="T85" fmla="*/ 2147483646 h 1176"/>
              <a:gd name="T86" fmla="*/ 2147483646 w 490"/>
              <a:gd name="T87" fmla="*/ 2147483646 h 1176"/>
              <a:gd name="T88" fmla="*/ 2147483646 w 490"/>
              <a:gd name="T89" fmla="*/ 2147483646 h 1176"/>
              <a:gd name="T90" fmla="*/ 2147483646 w 490"/>
              <a:gd name="T91" fmla="*/ 2147483646 h 1176"/>
              <a:gd name="T92" fmla="*/ 2147483646 w 490"/>
              <a:gd name="T93" fmla="*/ 2147483646 h 1176"/>
              <a:gd name="T94" fmla="*/ 2147483646 w 490"/>
              <a:gd name="T95" fmla="*/ 2147483646 h 1176"/>
              <a:gd name="T96" fmla="*/ 2147483646 w 490"/>
              <a:gd name="T97" fmla="*/ 2147483646 h 1176"/>
              <a:gd name="T98" fmla="*/ 2147483646 w 490"/>
              <a:gd name="T99" fmla="*/ 2147483646 h 1176"/>
              <a:gd name="T100" fmla="*/ 2147483646 w 490"/>
              <a:gd name="T101" fmla="*/ 2147483646 h 1176"/>
              <a:gd name="T102" fmla="*/ 2147483646 w 490"/>
              <a:gd name="T103" fmla="*/ 2147483646 h 1176"/>
              <a:gd name="T104" fmla="*/ 2147483646 w 490"/>
              <a:gd name="T105" fmla="*/ 2147483646 h 1176"/>
              <a:gd name="T106" fmla="*/ 2147483646 w 490"/>
              <a:gd name="T107" fmla="*/ 2147483646 h 1176"/>
              <a:gd name="T108" fmla="*/ 2147483646 w 490"/>
              <a:gd name="T109" fmla="*/ 2147483646 h 1176"/>
              <a:gd name="T110" fmla="*/ 2147483646 w 490"/>
              <a:gd name="T111" fmla="*/ 2147483646 h 1176"/>
              <a:gd name="T112" fmla="*/ 2147483646 w 490"/>
              <a:gd name="T113" fmla="*/ 2147483646 h 1176"/>
              <a:gd name="T114" fmla="*/ 2147483646 w 490"/>
              <a:gd name="T115" fmla="*/ 2147483646 h 1176"/>
              <a:gd name="T116" fmla="*/ 2147483646 w 490"/>
              <a:gd name="T117" fmla="*/ 2147483646 h 1176"/>
              <a:gd name="T118" fmla="*/ 2147483646 w 490"/>
              <a:gd name="T119" fmla="*/ 2147483646 h 1176"/>
              <a:gd name="T120" fmla="*/ 2147483646 w 490"/>
              <a:gd name="T121" fmla="*/ 2147483646 h 1176"/>
              <a:gd name="T122" fmla="*/ 2147483646 w 490"/>
              <a:gd name="T123" fmla="*/ 2147483646 h 117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490"/>
              <a:gd name="T187" fmla="*/ 0 h 1176"/>
              <a:gd name="T188" fmla="*/ 490 w 490"/>
              <a:gd name="T189" fmla="*/ 1176 h 117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490" h="1176">
                <a:moveTo>
                  <a:pt x="446" y="802"/>
                </a:moveTo>
                <a:lnTo>
                  <a:pt x="322" y="184"/>
                </a:lnTo>
                <a:lnTo>
                  <a:pt x="320" y="178"/>
                </a:lnTo>
                <a:lnTo>
                  <a:pt x="334" y="162"/>
                </a:lnTo>
                <a:lnTo>
                  <a:pt x="346" y="144"/>
                </a:lnTo>
                <a:lnTo>
                  <a:pt x="352" y="124"/>
                </a:lnTo>
                <a:lnTo>
                  <a:pt x="354" y="102"/>
                </a:lnTo>
                <a:lnTo>
                  <a:pt x="352" y="82"/>
                </a:lnTo>
                <a:lnTo>
                  <a:pt x="346" y="62"/>
                </a:lnTo>
                <a:lnTo>
                  <a:pt x="336" y="46"/>
                </a:lnTo>
                <a:lnTo>
                  <a:pt x="324" y="30"/>
                </a:lnTo>
                <a:lnTo>
                  <a:pt x="308" y="18"/>
                </a:lnTo>
                <a:lnTo>
                  <a:pt x="292" y="8"/>
                </a:lnTo>
                <a:lnTo>
                  <a:pt x="272" y="2"/>
                </a:lnTo>
                <a:lnTo>
                  <a:pt x="252" y="0"/>
                </a:lnTo>
                <a:lnTo>
                  <a:pt x="230" y="2"/>
                </a:lnTo>
                <a:lnTo>
                  <a:pt x="212" y="8"/>
                </a:lnTo>
                <a:lnTo>
                  <a:pt x="194" y="18"/>
                </a:lnTo>
                <a:lnTo>
                  <a:pt x="178" y="30"/>
                </a:lnTo>
                <a:lnTo>
                  <a:pt x="166" y="46"/>
                </a:lnTo>
                <a:lnTo>
                  <a:pt x="156" y="62"/>
                </a:lnTo>
                <a:lnTo>
                  <a:pt x="150" y="82"/>
                </a:lnTo>
                <a:lnTo>
                  <a:pt x="148" y="102"/>
                </a:lnTo>
                <a:lnTo>
                  <a:pt x="150" y="114"/>
                </a:lnTo>
                <a:lnTo>
                  <a:pt x="152" y="126"/>
                </a:lnTo>
                <a:lnTo>
                  <a:pt x="154" y="136"/>
                </a:lnTo>
                <a:lnTo>
                  <a:pt x="158" y="148"/>
                </a:lnTo>
                <a:lnTo>
                  <a:pt x="164" y="156"/>
                </a:lnTo>
                <a:lnTo>
                  <a:pt x="170" y="166"/>
                </a:lnTo>
                <a:lnTo>
                  <a:pt x="186" y="182"/>
                </a:lnTo>
                <a:lnTo>
                  <a:pt x="0" y="1026"/>
                </a:lnTo>
                <a:lnTo>
                  <a:pt x="18" y="1122"/>
                </a:lnTo>
                <a:lnTo>
                  <a:pt x="20" y="1126"/>
                </a:lnTo>
                <a:lnTo>
                  <a:pt x="22" y="1128"/>
                </a:lnTo>
                <a:lnTo>
                  <a:pt x="26" y="1132"/>
                </a:lnTo>
                <a:lnTo>
                  <a:pt x="22" y="1132"/>
                </a:lnTo>
                <a:lnTo>
                  <a:pt x="22" y="1152"/>
                </a:lnTo>
                <a:lnTo>
                  <a:pt x="24" y="1168"/>
                </a:lnTo>
                <a:lnTo>
                  <a:pt x="26" y="1174"/>
                </a:lnTo>
                <a:lnTo>
                  <a:pt x="30" y="1176"/>
                </a:lnTo>
                <a:lnTo>
                  <a:pt x="32" y="1176"/>
                </a:lnTo>
                <a:lnTo>
                  <a:pt x="34" y="1174"/>
                </a:lnTo>
                <a:lnTo>
                  <a:pt x="38" y="1160"/>
                </a:lnTo>
                <a:lnTo>
                  <a:pt x="40" y="1130"/>
                </a:lnTo>
                <a:lnTo>
                  <a:pt x="38" y="1130"/>
                </a:lnTo>
                <a:lnTo>
                  <a:pt x="44" y="1124"/>
                </a:lnTo>
                <a:lnTo>
                  <a:pt x="66" y="1062"/>
                </a:lnTo>
                <a:lnTo>
                  <a:pt x="180" y="528"/>
                </a:lnTo>
                <a:lnTo>
                  <a:pt x="172" y="520"/>
                </a:lnTo>
                <a:lnTo>
                  <a:pt x="198" y="386"/>
                </a:lnTo>
                <a:lnTo>
                  <a:pt x="210" y="382"/>
                </a:lnTo>
                <a:lnTo>
                  <a:pt x="238" y="234"/>
                </a:lnTo>
                <a:lnTo>
                  <a:pt x="240" y="234"/>
                </a:lnTo>
                <a:lnTo>
                  <a:pt x="246" y="236"/>
                </a:lnTo>
                <a:lnTo>
                  <a:pt x="254" y="238"/>
                </a:lnTo>
                <a:lnTo>
                  <a:pt x="264" y="234"/>
                </a:lnTo>
                <a:lnTo>
                  <a:pt x="294" y="382"/>
                </a:lnTo>
                <a:lnTo>
                  <a:pt x="300" y="386"/>
                </a:lnTo>
                <a:lnTo>
                  <a:pt x="330" y="526"/>
                </a:lnTo>
                <a:lnTo>
                  <a:pt x="324" y="532"/>
                </a:lnTo>
                <a:lnTo>
                  <a:pt x="414" y="1010"/>
                </a:lnTo>
                <a:lnTo>
                  <a:pt x="434" y="1132"/>
                </a:lnTo>
                <a:lnTo>
                  <a:pt x="442" y="1136"/>
                </a:lnTo>
                <a:lnTo>
                  <a:pt x="440" y="1168"/>
                </a:lnTo>
                <a:lnTo>
                  <a:pt x="448" y="1160"/>
                </a:lnTo>
                <a:lnTo>
                  <a:pt x="456" y="1152"/>
                </a:lnTo>
                <a:lnTo>
                  <a:pt x="462" y="1138"/>
                </a:lnTo>
                <a:lnTo>
                  <a:pt x="472" y="1126"/>
                </a:lnTo>
                <a:lnTo>
                  <a:pt x="490" y="1044"/>
                </a:lnTo>
                <a:lnTo>
                  <a:pt x="446" y="802"/>
                </a:lnTo>
                <a:close/>
                <a:moveTo>
                  <a:pt x="314" y="142"/>
                </a:moveTo>
                <a:lnTo>
                  <a:pt x="282" y="150"/>
                </a:lnTo>
                <a:lnTo>
                  <a:pt x="270" y="166"/>
                </a:lnTo>
                <a:lnTo>
                  <a:pt x="264" y="164"/>
                </a:lnTo>
                <a:lnTo>
                  <a:pt x="254" y="162"/>
                </a:lnTo>
                <a:lnTo>
                  <a:pt x="246" y="164"/>
                </a:lnTo>
                <a:lnTo>
                  <a:pt x="238" y="166"/>
                </a:lnTo>
                <a:lnTo>
                  <a:pt x="228" y="148"/>
                </a:lnTo>
                <a:lnTo>
                  <a:pt x="196" y="140"/>
                </a:lnTo>
                <a:lnTo>
                  <a:pt x="194" y="146"/>
                </a:lnTo>
                <a:lnTo>
                  <a:pt x="190" y="166"/>
                </a:lnTo>
                <a:lnTo>
                  <a:pt x="178" y="152"/>
                </a:lnTo>
                <a:lnTo>
                  <a:pt x="170" y="136"/>
                </a:lnTo>
                <a:lnTo>
                  <a:pt x="164" y="120"/>
                </a:lnTo>
                <a:lnTo>
                  <a:pt x="162" y="102"/>
                </a:lnTo>
                <a:lnTo>
                  <a:pt x="164" y="84"/>
                </a:lnTo>
                <a:lnTo>
                  <a:pt x="170" y="66"/>
                </a:lnTo>
                <a:lnTo>
                  <a:pt x="178" y="52"/>
                </a:lnTo>
                <a:lnTo>
                  <a:pt x="188" y="38"/>
                </a:lnTo>
                <a:lnTo>
                  <a:pt x="202" y="28"/>
                </a:lnTo>
                <a:lnTo>
                  <a:pt x="216" y="20"/>
                </a:lnTo>
                <a:lnTo>
                  <a:pt x="234" y="14"/>
                </a:lnTo>
                <a:lnTo>
                  <a:pt x="252" y="12"/>
                </a:lnTo>
                <a:lnTo>
                  <a:pt x="270" y="14"/>
                </a:lnTo>
                <a:lnTo>
                  <a:pt x="286" y="20"/>
                </a:lnTo>
                <a:lnTo>
                  <a:pt x="302" y="28"/>
                </a:lnTo>
                <a:lnTo>
                  <a:pt x="314" y="38"/>
                </a:lnTo>
                <a:lnTo>
                  <a:pt x="326" y="52"/>
                </a:lnTo>
                <a:lnTo>
                  <a:pt x="334" y="66"/>
                </a:lnTo>
                <a:lnTo>
                  <a:pt x="340" y="84"/>
                </a:lnTo>
                <a:lnTo>
                  <a:pt x="340" y="102"/>
                </a:lnTo>
                <a:lnTo>
                  <a:pt x="340" y="118"/>
                </a:lnTo>
                <a:lnTo>
                  <a:pt x="334" y="134"/>
                </a:lnTo>
                <a:lnTo>
                  <a:pt x="328" y="148"/>
                </a:lnTo>
                <a:lnTo>
                  <a:pt x="318" y="162"/>
                </a:lnTo>
                <a:lnTo>
                  <a:pt x="314" y="14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72" name="Freeform 1826"/>
          <p:cNvSpPr>
            <a:spLocks/>
          </p:cNvSpPr>
          <p:nvPr/>
        </p:nvSpPr>
        <p:spPr bwMode="auto">
          <a:xfrm>
            <a:off x="4210050" y="5095875"/>
            <a:ext cx="38100" cy="63500"/>
          </a:xfrm>
          <a:custGeom>
            <a:avLst/>
            <a:gdLst>
              <a:gd name="T0" fmla="*/ 2147483646 w 24"/>
              <a:gd name="T1" fmla="*/ 2147483646 h 40"/>
              <a:gd name="T2" fmla="*/ 2147483646 w 24"/>
              <a:gd name="T3" fmla="*/ 2147483646 h 40"/>
              <a:gd name="T4" fmla="*/ 2147483646 w 24"/>
              <a:gd name="T5" fmla="*/ 2147483646 h 40"/>
              <a:gd name="T6" fmla="*/ 2147483646 w 24"/>
              <a:gd name="T7" fmla="*/ 2147483646 h 40"/>
              <a:gd name="T8" fmla="*/ 2147483646 w 24"/>
              <a:gd name="T9" fmla="*/ 2147483646 h 40"/>
              <a:gd name="T10" fmla="*/ 2147483646 w 24"/>
              <a:gd name="T11" fmla="*/ 2147483646 h 40"/>
              <a:gd name="T12" fmla="*/ 2147483646 w 24"/>
              <a:gd name="T13" fmla="*/ 2147483646 h 40"/>
              <a:gd name="T14" fmla="*/ 2147483646 w 24"/>
              <a:gd name="T15" fmla="*/ 2147483646 h 40"/>
              <a:gd name="T16" fmla="*/ 2147483646 w 24"/>
              <a:gd name="T17" fmla="*/ 2147483646 h 40"/>
              <a:gd name="T18" fmla="*/ 2147483646 w 24"/>
              <a:gd name="T19" fmla="*/ 2147483646 h 40"/>
              <a:gd name="T20" fmla="*/ 0 w 24"/>
              <a:gd name="T21" fmla="*/ 2147483646 h 40"/>
              <a:gd name="T22" fmla="*/ 0 w 24"/>
              <a:gd name="T23" fmla="*/ 2147483646 h 40"/>
              <a:gd name="T24" fmla="*/ 0 w 24"/>
              <a:gd name="T25" fmla="*/ 2147483646 h 40"/>
              <a:gd name="T26" fmla="*/ 0 w 24"/>
              <a:gd name="T27" fmla="*/ 2147483646 h 40"/>
              <a:gd name="T28" fmla="*/ 0 w 24"/>
              <a:gd name="T29" fmla="*/ 2147483646 h 40"/>
              <a:gd name="T30" fmla="*/ 2147483646 w 24"/>
              <a:gd name="T31" fmla="*/ 2147483646 h 40"/>
              <a:gd name="T32" fmla="*/ 2147483646 w 24"/>
              <a:gd name="T33" fmla="*/ 2147483646 h 40"/>
              <a:gd name="T34" fmla="*/ 2147483646 w 24"/>
              <a:gd name="T35" fmla="*/ 0 h 40"/>
              <a:gd name="T36" fmla="*/ 2147483646 w 24"/>
              <a:gd name="T37" fmla="*/ 0 h 40"/>
              <a:gd name="T38" fmla="*/ 2147483646 w 24"/>
              <a:gd name="T39" fmla="*/ 0 h 40"/>
              <a:gd name="T40" fmla="*/ 2147483646 w 24"/>
              <a:gd name="T41" fmla="*/ 2147483646 h 40"/>
              <a:gd name="T42" fmla="*/ 2147483646 w 24"/>
              <a:gd name="T43" fmla="*/ 2147483646 h 40"/>
              <a:gd name="T44" fmla="*/ 2147483646 w 24"/>
              <a:gd name="T45" fmla="*/ 2147483646 h 40"/>
              <a:gd name="T46" fmla="*/ 2147483646 w 24"/>
              <a:gd name="T47" fmla="*/ 2147483646 h 40"/>
              <a:gd name="T48" fmla="*/ 2147483646 w 24"/>
              <a:gd name="T49" fmla="*/ 2147483646 h 4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4"/>
              <a:gd name="T76" fmla="*/ 0 h 40"/>
              <a:gd name="T77" fmla="*/ 24 w 24"/>
              <a:gd name="T78" fmla="*/ 40 h 40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4" h="40">
                <a:moveTo>
                  <a:pt x="24" y="26"/>
                </a:moveTo>
                <a:lnTo>
                  <a:pt x="24" y="26"/>
                </a:lnTo>
                <a:lnTo>
                  <a:pt x="24" y="32"/>
                </a:lnTo>
                <a:lnTo>
                  <a:pt x="20" y="36"/>
                </a:lnTo>
                <a:lnTo>
                  <a:pt x="16" y="38"/>
                </a:lnTo>
                <a:lnTo>
                  <a:pt x="12" y="40"/>
                </a:lnTo>
                <a:lnTo>
                  <a:pt x="6" y="38"/>
                </a:lnTo>
                <a:lnTo>
                  <a:pt x="2" y="36"/>
                </a:lnTo>
                <a:lnTo>
                  <a:pt x="0" y="32"/>
                </a:lnTo>
                <a:lnTo>
                  <a:pt x="0" y="26"/>
                </a:lnTo>
                <a:lnTo>
                  <a:pt x="0" y="14"/>
                </a:lnTo>
                <a:lnTo>
                  <a:pt x="0" y="8"/>
                </a:lnTo>
                <a:lnTo>
                  <a:pt x="2" y="4"/>
                </a:lnTo>
                <a:lnTo>
                  <a:pt x="6" y="2"/>
                </a:lnTo>
                <a:lnTo>
                  <a:pt x="12" y="0"/>
                </a:lnTo>
                <a:lnTo>
                  <a:pt x="16" y="2"/>
                </a:lnTo>
                <a:lnTo>
                  <a:pt x="20" y="4"/>
                </a:lnTo>
                <a:lnTo>
                  <a:pt x="24" y="8"/>
                </a:lnTo>
                <a:lnTo>
                  <a:pt x="24" y="14"/>
                </a:lnTo>
                <a:lnTo>
                  <a:pt x="24" y="2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73" name="Freeform 1827"/>
          <p:cNvSpPr>
            <a:spLocks/>
          </p:cNvSpPr>
          <p:nvPr/>
        </p:nvSpPr>
        <p:spPr bwMode="auto">
          <a:xfrm>
            <a:off x="4600575" y="5032375"/>
            <a:ext cx="25400" cy="206375"/>
          </a:xfrm>
          <a:custGeom>
            <a:avLst/>
            <a:gdLst>
              <a:gd name="T0" fmla="*/ 2147483646 w 16"/>
              <a:gd name="T1" fmla="*/ 2147483646 h 130"/>
              <a:gd name="T2" fmla="*/ 2147483646 w 16"/>
              <a:gd name="T3" fmla="*/ 2147483646 h 130"/>
              <a:gd name="T4" fmla="*/ 2147483646 w 16"/>
              <a:gd name="T5" fmla="*/ 2147483646 h 130"/>
              <a:gd name="T6" fmla="*/ 2147483646 w 16"/>
              <a:gd name="T7" fmla="*/ 2147483646 h 130"/>
              <a:gd name="T8" fmla="*/ 2147483646 w 16"/>
              <a:gd name="T9" fmla="*/ 2147483646 h 130"/>
              <a:gd name="T10" fmla="*/ 2147483646 w 16"/>
              <a:gd name="T11" fmla="*/ 2147483646 h 130"/>
              <a:gd name="T12" fmla="*/ 2147483646 w 16"/>
              <a:gd name="T13" fmla="*/ 2147483646 h 130"/>
              <a:gd name="T14" fmla="*/ 2147483646 w 16"/>
              <a:gd name="T15" fmla="*/ 2147483646 h 130"/>
              <a:gd name="T16" fmla="*/ 2147483646 w 16"/>
              <a:gd name="T17" fmla="*/ 2147483646 h 130"/>
              <a:gd name="T18" fmla="*/ 2147483646 w 16"/>
              <a:gd name="T19" fmla="*/ 2147483646 h 130"/>
              <a:gd name="T20" fmla="*/ 0 w 16"/>
              <a:gd name="T21" fmla="*/ 2147483646 h 130"/>
              <a:gd name="T22" fmla="*/ 0 w 16"/>
              <a:gd name="T23" fmla="*/ 2147483646 h 130"/>
              <a:gd name="T24" fmla="*/ 0 w 16"/>
              <a:gd name="T25" fmla="*/ 2147483646 h 130"/>
              <a:gd name="T26" fmla="*/ 0 w 16"/>
              <a:gd name="T27" fmla="*/ 2147483646 h 130"/>
              <a:gd name="T28" fmla="*/ 0 w 16"/>
              <a:gd name="T29" fmla="*/ 2147483646 h 130"/>
              <a:gd name="T30" fmla="*/ 2147483646 w 16"/>
              <a:gd name="T31" fmla="*/ 2147483646 h 130"/>
              <a:gd name="T32" fmla="*/ 2147483646 w 16"/>
              <a:gd name="T33" fmla="*/ 0 h 130"/>
              <a:gd name="T34" fmla="*/ 2147483646 w 16"/>
              <a:gd name="T35" fmla="*/ 0 h 130"/>
              <a:gd name="T36" fmla="*/ 2147483646 w 16"/>
              <a:gd name="T37" fmla="*/ 0 h 130"/>
              <a:gd name="T38" fmla="*/ 2147483646 w 16"/>
              <a:gd name="T39" fmla="*/ 0 h 130"/>
              <a:gd name="T40" fmla="*/ 2147483646 w 16"/>
              <a:gd name="T41" fmla="*/ 0 h 130"/>
              <a:gd name="T42" fmla="*/ 2147483646 w 16"/>
              <a:gd name="T43" fmla="*/ 2147483646 h 130"/>
              <a:gd name="T44" fmla="*/ 2147483646 w 16"/>
              <a:gd name="T45" fmla="*/ 2147483646 h 130"/>
              <a:gd name="T46" fmla="*/ 2147483646 w 16"/>
              <a:gd name="T47" fmla="*/ 2147483646 h 130"/>
              <a:gd name="T48" fmla="*/ 2147483646 w 16"/>
              <a:gd name="T49" fmla="*/ 2147483646 h 13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6"/>
              <a:gd name="T76" fmla="*/ 0 h 130"/>
              <a:gd name="T77" fmla="*/ 16 w 16"/>
              <a:gd name="T78" fmla="*/ 130 h 130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6" h="130">
                <a:moveTo>
                  <a:pt x="16" y="120"/>
                </a:moveTo>
                <a:lnTo>
                  <a:pt x="16" y="120"/>
                </a:lnTo>
                <a:lnTo>
                  <a:pt x="16" y="124"/>
                </a:lnTo>
                <a:lnTo>
                  <a:pt x="14" y="126"/>
                </a:lnTo>
                <a:lnTo>
                  <a:pt x="12" y="128"/>
                </a:lnTo>
                <a:lnTo>
                  <a:pt x="8" y="130"/>
                </a:lnTo>
                <a:lnTo>
                  <a:pt x="4" y="128"/>
                </a:lnTo>
                <a:lnTo>
                  <a:pt x="2" y="126"/>
                </a:lnTo>
                <a:lnTo>
                  <a:pt x="0" y="124"/>
                </a:lnTo>
                <a:lnTo>
                  <a:pt x="0" y="120"/>
                </a:lnTo>
                <a:lnTo>
                  <a:pt x="0" y="8"/>
                </a:lnTo>
                <a:lnTo>
                  <a:pt x="0" y="4"/>
                </a:lnTo>
                <a:lnTo>
                  <a:pt x="2" y="2"/>
                </a:lnTo>
                <a:lnTo>
                  <a:pt x="4" y="0"/>
                </a:lnTo>
                <a:lnTo>
                  <a:pt x="8" y="0"/>
                </a:lnTo>
                <a:lnTo>
                  <a:pt x="12" y="0"/>
                </a:lnTo>
                <a:lnTo>
                  <a:pt x="14" y="2"/>
                </a:lnTo>
                <a:lnTo>
                  <a:pt x="16" y="4"/>
                </a:lnTo>
                <a:lnTo>
                  <a:pt x="16" y="8"/>
                </a:lnTo>
                <a:lnTo>
                  <a:pt x="16" y="1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74" name="Freeform 1828"/>
          <p:cNvSpPr>
            <a:spLocks/>
          </p:cNvSpPr>
          <p:nvPr/>
        </p:nvSpPr>
        <p:spPr bwMode="auto">
          <a:xfrm>
            <a:off x="4975225" y="5099050"/>
            <a:ext cx="41275" cy="60325"/>
          </a:xfrm>
          <a:custGeom>
            <a:avLst/>
            <a:gdLst>
              <a:gd name="T0" fmla="*/ 2147483646 w 26"/>
              <a:gd name="T1" fmla="*/ 2147483646 h 38"/>
              <a:gd name="T2" fmla="*/ 2147483646 w 26"/>
              <a:gd name="T3" fmla="*/ 2147483646 h 38"/>
              <a:gd name="T4" fmla="*/ 2147483646 w 26"/>
              <a:gd name="T5" fmla="*/ 2147483646 h 38"/>
              <a:gd name="T6" fmla="*/ 2147483646 w 26"/>
              <a:gd name="T7" fmla="*/ 2147483646 h 38"/>
              <a:gd name="T8" fmla="*/ 2147483646 w 26"/>
              <a:gd name="T9" fmla="*/ 2147483646 h 38"/>
              <a:gd name="T10" fmla="*/ 2147483646 w 26"/>
              <a:gd name="T11" fmla="*/ 2147483646 h 38"/>
              <a:gd name="T12" fmla="*/ 2147483646 w 26"/>
              <a:gd name="T13" fmla="*/ 2147483646 h 38"/>
              <a:gd name="T14" fmla="*/ 2147483646 w 26"/>
              <a:gd name="T15" fmla="*/ 2147483646 h 38"/>
              <a:gd name="T16" fmla="*/ 2147483646 w 26"/>
              <a:gd name="T17" fmla="*/ 2147483646 h 38"/>
              <a:gd name="T18" fmla="*/ 2147483646 w 26"/>
              <a:gd name="T19" fmla="*/ 2147483646 h 38"/>
              <a:gd name="T20" fmla="*/ 0 w 26"/>
              <a:gd name="T21" fmla="*/ 2147483646 h 38"/>
              <a:gd name="T22" fmla="*/ 0 w 26"/>
              <a:gd name="T23" fmla="*/ 2147483646 h 38"/>
              <a:gd name="T24" fmla="*/ 0 w 26"/>
              <a:gd name="T25" fmla="*/ 2147483646 h 38"/>
              <a:gd name="T26" fmla="*/ 0 w 26"/>
              <a:gd name="T27" fmla="*/ 2147483646 h 38"/>
              <a:gd name="T28" fmla="*/ 0 w 26"/>
              <a:gd name="T29" fmla="*/ 2147483646 h 38"/>
              <a:gd name="T30" fmla="*/ 2147483646 w 26"/>
              <a:gd name="T31" fmla="*/ 2147483646 h 38"/>
              <a:gd name="T32" fmla="*/ 2147483646 w 26"/>
              <a:gd name="T33" fmla="*/ 2147483646 h 38"/>
              <a:gd name="T34" fmla="*/ 2147483646 w 26"/>
              <a:gd name="T35" fmla="*/ 0 h 38"/>
              <a:gd name="T36" fmla="*/ 2147483646 w 26"/>
              <a:gd name="T37" fmla="*/ 0 h 38"/>
              <a:gd name="T38" fmla="*/ 2147483646 w 26"/>
              <a:gd name="T39" fmla="*/ 0 h 38"/>
              <a:gd name="T40" fmla="*/ 2147483646 w 26"/>
              <a:gd name="T41" fmla="*/ 2147483646 h 38"/>
              <a:gd name="T42" fmla="*/ 2147483646 w 26"/>
              <a:gd name="T43" fmla="*/ 2147483646 h 38"/>
              <a:gd name="T44" fmla="*/ 2147483646 w 26"/>
              <a:gd name="T45" fmla="*/ 2147483646 h 38"/>
              <a:gd name="T46" fmla="*/ 2147483646 w 26"/>
              <a:gd name="T47" fmla="*/ 2147483646 h 38"/>
              <a:gd name="T48" fmla="*/ 2147483646 w 26"/>
              <a:gd name="T49" fmla="*/ 2147483646 h 3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6"/>
              <a:gd name="T76" fmla="*/ 0 h 38"/>
              <a:gd name="T77" fmla="*/ 26 w 26"/>
              <a:gd name="T78" fmla="*/ 38 h 3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6" h="38">
                <a:moveTo>
                  <a:pt x="26" y="26"/>
                </a:moveTo>
                <a:lnTo>
                  <a:pt x="26" y="26"/>
                </a:lnTo>
                <a:lnTo>
                  <a:pt x="24" y="32"/>
                </a:lnTo>
                <a:lnTo>
                  <a:pt x="22" y="36"/>
                </a:lnTo>
                <a:lnTo>
                  <a:pt x="18" y="38"/>
                </a:lnTo>
                <a:lnTo>
                  <a:pt x="12" y="38"/>
                </a:lnTo>
                <a:lnTo>
                  <a:pt x="8" y="38"/>
                </a:lnTo>
                <a:lnTo>
                  <a:pt x="4" y="36"/>
                </a:lnTo>
                <a:lnTo>
                  <a:pt x="0" y="32"/>
                </a:lnTo>
                <a:lnTo>
                  <a:pt x="0" y="26"/>
                </a:lnTo>
                <a:lnTo>
                  <a:pt x="0" y="14"/>
                </a:lnTo>
                <a:lnTo>
                  <a:pt x="0" y="8"/>
                </a:lnTo>
                <a:lnTo>
                  <a:pt x="4" y="4"/>
                </a:lnTo>
                <a:lnTo>
                  <a:pt x="8" y="2"/>
                </a:lnTo>
                <a:lnTo>
                  <a:pt x="12" y="0"/>
                </a:lnTo>
                <a:lnTo>
                  <a:pt x="18" y="2"/>
                </a:lnTo>
                <a:lnTo>
                  <a:pt x="22" y="4"/>
                </a:lnTo>
                <a:lnTo>
                  <a:pt x="24" y="8"/>
                </a:lnTo>
                <a:lnTo>
                  <a:pt x="26" y="14"/>
                </a:lnTo>
                <a:lnTo>
                  <a:pt x="26" y="2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75" name="Freeform 1829"/>
          <p:cNvSpPr>
            <a:spLocks/>
          </p:cNvSpPr>
          <p:nvPr/>
        </p:nvSpPr>
        <p:spPr bwMode="auto">
          <a:xfrm>
            <a:off x="4235450" y="5114925"/>
            <a:ext cx="758825" cy="28575"/>
          </a:xfrm>
          <a:custGeom>
            <a:avLst/>
            <a:gdLst>
              <a:gd name="T0" fmla="*/ 2147483646 w 478"/>
              <a:gd name="T1" fmla="*/ 2147483646 h 18"/>
              <a:gd name="T2" fmla="*/ 2147483646 w 478"/>
              <a:gd name="T3" fmla="*/ 2147483646 h 18"/>
              <a:gd name="T4" fmla="*/ 2147483646 w 478"/>
              <a:gd name="T5" fmla="*/ 2147483646 h 18"/>
              <a:gd name="T6" fmla="*/ 2147483646 w 478"/>
              <a:gd name="T7" fmla="*/ 2147483646 h 18"/>
              <a:gd name="T8" fmla="*/ 2147483646 w 478"/>
              <a:gd name="T9" fmla="*/ 2147483646 h 18"/>
              <a:gd name="T10" fmla="*/ 2147483646 w 478"/>
              <a:gd name="T11" fmla="*/ 2147483646 h 18"/>
              <a:gd name="T12" fmla="*/ 2147483646 w 478"/>
              <a:gd name="T13" fmla="*/ 2147483646 h 18"/>
              <a:gd name="T14" fmla="*/ 2147483646 w 478"/>
              <a:gd name="T15" fmla="*/ 2147483646 h 18"/>
              <a:gd name="T16" fmla="*/ 2147483646 w 478"/>
              <a:gd name="T17" fmla="*/ 2147483646 h 18"/>
              <a:gd name="T18" fmla="*/ 2147483646 w 478"/>
              <a:gd name="T19" fmla="*/ 2147483646 h 18"/>
              <a:gd name="T20" fmla="*/ 0 w 478"/>
              <a:gd name="T21" fmla="*/ 2147483646 h 18"/>
              <a:gd name="T22" fmla="*/ 0 w 478"/>
              <a:gd name="T23" fmla="*/ 2147483646 h 18"/>
              <a:gd name="T24" fmla="*/ 0 w 478"/>
              <a:gd name="T25" fmla="*/ 2147483646 h 18"/>
              <a:gd name="T26" fmla="*/ 0 w 478"/>
              <a:gd name="T27" fmla="*/ 2147483646 h 18"/>
              <a:gd name="T28" fmla="*/ 0 w 478"/>
              <a:gd name="T29" fmla="*/ 2147483646 h 18"/>
              <a:gd name="T30" fmla="*/ 2147483646 w 478"/>
              <a:gd name="T31" fmla="*/ 2147483646 h 18"/>
              <a:gd name="T32" fmla="*/ 2147483646 w 478"/>
              <a:gd name="T33" fmla="*/ 0 h 18"/>
              <a:gd name="T34" fmla="*/ 2147483646 w 478"/>
              <a:gd name="T35" fmla="*/ 0 h 18"/>
              <a:gd name="T36" fmla="*/ 2147483646 w 478"/>
              <a:gd name="T37" fmla="*/ 0 h 18"/>
              <a:gd name="T38" fmla="*/ 2147483646 w 478"/>
              <a:gd name="T39" fmla="*/ 0 h 18"/>
              <a:gd name="T40" fmla="*/ 2147483646 w 478"/>
              <a:gd name="T41" fmla="*/ 0 h 18"/>
              <a:gd name="T42" fmla="*/ 2147483646 w 478"/>
              <a:gd name="T43" fmla="*/ 2147483646 h 18"/>
              <a:gd name="T44" fmla="*/ 2147483646 w 478"/>
              <a:gd name="T45" fmla="*/ 2147483646 h 18"/>
              <a:gd name="T46" fmla="*/ 2147483646 w 478"/>
              <a:gd name="T47" fmla="*/ 2147483646 h 18"/>
              <a:gd name="T48" fmla="*/ 2147483646 w 478"/>
              <a:gd name="T49" fmla="*/ 2147483646 h 1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478"/>
              <a:gd name="T76" fmla="*/ 0 h 18"/>
              <a:gd name="T77" fmla="*/ 478 w 478"/>
              <a:gd name="T78" fmla="*/ 18 h 1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478" h="18">
                <a:moveTo>
                  <a:pt x="478" y="8"/>
                </a:moveTo>
                <a:lnTo>
                  <a:pt x="478" y="8"/>
                </a:lnTo>
                <a:lnTo>
                  <a:pt x="478" y="12"/>
                </a:lnTo>
                <a:lnTo>
                  <a:pt x="476" y="16"/>
                </a:lnTo>
                <a:lnTo>
                  <a:pt x="472" y="16"/>
                </a:lnTo>
                <a:lnTo>
                  <a:pt x="470" y="18"/>
                </a:lnTo>
                <a:lnTo>
                  <a:pt x="8" y="18"/>
                </a:lnTo>
                <a:lnTo>
                  <a:pt x="4" y="16"/>
                </a:lnTo>
                <a:lnTo>
                  <a:pt x="2" y="16"/>
                </a:lnTo>
                <a:lnTo>
                  <a:pt x="0" y="12"/>
                </a:lnTo>
                <a:lnTo>
                  <a:pt x="0" y="8"/>
                </a:lnTo>
                <a:lnTo>
                  <a:pt x="0" y="4"/>
                </a:lnTo>
                <a:lnTo>
                  <a:pt x="2" y="2"/>
                </a:lnTo>
                <a:lnTo>
                  <a:pt x="4" y="0"/>
                </a:lnTo>
                <a:lnTo>
                  <a:pt x="8" y="0"/>
                </a:lnTo>
                <a:lnTo>
                  <a:pt x="470" y="0"/>
                </a:lnTo>
                <a:lnTo>
                  <a:pt x="472" y="0"/>
                </a:lnTo>
                <a:lnTo>
                  <a:pt x="476" y="2"/>
                </a:lnTo>
                <a:lnTo>
                  <a:pt x="478" y="4"/>
                </a:lnTo>
                <a:lnTo>
                  <a:pt x="478" y="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76" name="Freeform 1830"/>
          <p:cNvSpPr>
            <a:spLocks/>
          </p:cNvSpPr>
          <p:nvPr/>
        </p:nvSpPr>
        <p:spPr bwMode="auto">
          <a:xfrm>
            <a:off x="793750" y="4244975"/>
            <a:ext cx="2044700" cy="1784350"/>
          </a:xfrm>
          <a:custGeom>
            <a:avLst/>
            <a:gdLst>
              <a:gd name="T0" fmla="*/ 0 w 1288"/>
              <a:gd name="T1" fmla="*/ 2147483646 h 1124"/>
              <a:gd name="T2" fmla="*/ 2147483646 w 1288"/>
              <a:gd name="T3" fmla="*/ 2147483646 h 1124"/>
              <a:gd name="T4" fmla="*/ 2147483646 w 1288"/>
              <a:gd name="T5" fmla="*/ 2147483646 h 1124"/>
              <a:gd name="T6" fmla="*/ 2147483646 w 1288"/>
              <a:gd name="T7" fmla="*/ 2147483646 h 1124"/>
              <a:gd name="T8" fmla="*/ 2147483646 w 1288"/>
              <a:gd name="T9" fmla="*/ 2147483646 h 1124"/>
              <a:gd name="T10" fmla="*/ 2147483646 w 1288"/>
              <a:gd name="T11" fmla="*/ 2147483646 h 1124"/>
              <a:gd name="T12" fmla="*/ 2147483646 w 1288"/>
              <a:gd name="T13" fmla="*/ 2147483646 h 1124"/>
              <a:gd name="T14" fmla="*/ 2147483646 w 1288"/>
              <a:gd name="T15" fmla="*/ 2147483646 h 1124"/>
              <a:gd name="T16" fmla="*/ 2147483646 w 1288"/>
              <a:gd name="T17" fmla="*/ 2147483646 h 1124"/>
              <a:gd name="T18" fmla="*/ 2147483646 w 1288"/>
              <a:gd name="T19" fmla="*/ 2147483646 h 1124"/>
              <a:gd name="T20" fmla="*/ 2147483646 w 1288"/>
              <a:gd name="T21" fmla="*/ 2147483646 h 1124"/>
              <a:gd name="T22" fmla="*/ 2147483646 w 1288"/>
              <a:gd name="T23" fmla="*/ 2147483646 h 1124"/>
              <a:gd name="T24" fmla="*/ 2147483646 w 1288"/>
              <a:gd name="T25" fmla="*/ 2147483646 h 1124"/>
              <a:gd name="T26" fmla="*/ 2147483646 w 1288"/>
              <a:gd name="T27" fmla="*/ 2147483646 h 1124"/>
              <a:gd name="T28" fmla="*/ 2147483646 w 1288"/>
              <a:gd name="T29" fmla="*/ 2147483646 h 1124"/>
              <a:gd name="T30" fmla="*/ 2147483646 w 1288"/>
              <a:gd name="T31" fmla="*/ 2147483646 h 1124"/>
              <a:gd name="T32" fmla="*/ 2147483646 w 1288"/>
              <a:gd name="T33" fmla="*/ 2147483646 h 1124"/>
              <a:gd name="T34" fmla="*/ 2147483646 w 1288"/>
              <a:gd name="T35" fmla="*/ 2147483646 h 1124"/>
              <a:gd name="T36" fmla="*/ 2147483646 w 1288"/>
              <a:gd name="T37" fmla="*/ 2147483646 h 1124"/>
              <a:gd name="T38" fmla="*/ 2147483646 w 1288"/>
              <a:gd name="T39" fmla="*/ 2147483646 h 1124"/>
              <a:gd name="T40" fmla="*/ 2147483646 w 1288"/>
              <a:gd name="T41" fmla="*/ 2147483646 h 1124"/>
              <a:gd name="T42" fmla="*/ 2147483646 w 1288"/>
              <a:gd name="T43" fmla="*/ 2147483646 h 1124"/>
              <a:gd name="T44" fmla="*/ 2147483646 w 1288"/>
              <a:gd name="T45" fmla="*/ 2147483646 h 1124"/>
              <a:gd name="T46" fmla="*/ 2147483646 w 1288"/>
              <a:gd name="T47" fmla="*/ 2147483646 h 1124"/>
              <a:gd name="T48" fmla="*/ 2147483646 w 1288"/>
              <a:gd name="T49" fmla="*/ 2147483646 h 1124"/>
              <a:gd name="T50" fmla="*/ 2147483646 w 1288"/>
              <a:gd name="T51" fmla="*/ 2147483646 h 1124"/>
              <a:gd name="T52" fmla="*/ 2147483646 w 1288"/>
              <a:gd name="T53" fmla="*/ 2147483646 h 1124"/>
              <a:gd name="T54" fmla="*/ 2147483646 w 1288"/>
              <a:gd name="T55" fmla="*/ 2147483646 h 1124"/>
              <a:gd name="T56" fmla="*/ 2147483646 w 1288"/>
              <a:gd name="T57" fmla="*/ 2147483646 h 1124"/>
              <a:gd name="T58" fmla="*/ 2147483646 w 1288"/>
              <a:gd name="T59" fmla="*/ 2147483646 h 1124"/>
              <a:gd name="T60" fmla="*/ 2147483646 w 1288"/>
              <a:gd name="T61" fmla="*/ 2147483646 h 1124"/>
              <a:gd name="T62" fmla="*/ 2147483646 w 1288"/>
              <a:gd name="T63" fmla="*/ 2147483646 h 1124"/>
              <a:gd name="T64" fmla="*/ 2147483646 w 1288"/>
              <a:gd name="T65" fmla="*/ 2147483646 h 1124"/>
              <a:gd name="T66" fmla="*/ 2147483646 w 1288"/>
              <a:gd name="T67" fmla="*/ 2147483646 h 1124"/>
              <a:gd name="T68" fmla="*/ 2147483646 w 1288"/>
              <a:gd name="T69" fmla="*/ 2147483646 h 1124"/>
              <a:gd name="T70" fmla="*/ 2147483646 w 1288"/>
              <a:gd name="T71" fmla="*/ 2147483646 h 1124"/>
              <a:gd name="T72" fmla="*/ 2147483646 w 1288"/>
              <a:gd name="T73" fmla="*/ 0 h 1124"/>
              <a:gd name="T74" fmla="*/ 2147483646 w 1288"/>
              <a:gd name="T75" fmla="*/ 2147483646 h 1124"/>
              <a:gd name="T76" fmla="*/ 2147483646 w 1288"/>
              <a:gd name="T77" fmla="*/ 2147483646 h 1124"/>
              <a:gd name="T78" fmla="*/ 2147483646 w 1288"/>
              <a:gd name="T79" fmla="*/ 2147483646 h 1124"/>
              <a:gd name="T80" fmla="*/ 2147483646 w 1288"/>
              <a:gd name="T81" fmla="*/ 2147483646 h 1124"/>
              <a:gd name="T82" fmla="*/ 2147483646 w 1288"/>
              <a:gd name="T83" fmla="*/ 2147483646 h 1124"/>
              <a:gd name="T84" fmla="*/ 2147483646 w 1288"/>
              <a:gd name="T85" fmla="*/ 2147483646 h 1124"/>
              <a:gd name="T86" fmla="*/ 2147483646 w 1288"/>
              <a:gd name="T87" fmla="*/ 2147483646 h 1124"/>
              <a:gd name="T88" fmla="*/ 2147483646 w 1288"/>
              <a:gd name="T89" fmla="*/ 2147483646 h 1124"/>
              <a:gd name="T90" fmla="*/ 2147483646 w 1288"/>
              <a:gd name="T91" fmla="*/ 2147483646 h 1124"/>
              <a:gd name="T92" fmla="*/ 2147483646 w 1288"/>
              <a:gd name="T93" fmla="*/ 2147483646 h 1124"/>
              <a:gd name="T94" fmla="*/ 2147483646 w 1288"/>
              <a:gd name="T95" fmla="*/ 2147483646 h 1124"/>
              <a:gd name="T96" fmla="*/ 2147483646 w 1288"/>
              <a:gd name="T97" fmla="*/ 2147483646 h 1124"/>
              <a:gd name="T98" fmla="*/ 2147483646 w 1288"/>
              <a:gd name="T99" fmla="*/ 2147483646 h 1124"/>
              <a:gd name="T100" fmla="*/ 2147483646 w 1288"/>
              <a:gd name="T101" fmla="*/ 2147483646 h 1124"/>
              <a:gd name="T102" fmla="*/ 0 w 1288"/>
              <a:gd name="T103" fmla="*/ 2147483646 h 1124"/>
              <a:gd name="T104" fmla="*/ 0 w 1288"/>
              <a:gd name="T105" fmla="*/ 2147483646 h 1124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288"/>
              <a:gd name="T160" fmla="*/ 0 h 1124"/>
              <a:gd name="T161" fmla="*/ 1288 w 1288"/>
              <a:gd name="T162" fmla="*/ 1124 h 1124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288" h="1124">
                <a:moveTo>
                  <a:pt x="0" y="106"/>
                </a:moveTo>
                <a:lnTo>
                  <a:pt x="14" y="1080"/>
                </a:lnTo>
                <a:lnTo>
                  <a:pt x="14" y="1084"/>
                </a:lnTo>
                <a:lnTo>
                  <a:pt x="18" y="1090"/>
                </a:lnTo>
                <a:lnTo>
                  <a:pt x="24" y="1096"/>
                </a:lnTo>
                <a:lnTo>
                  <a:pt x="34" y="1102"/>
                </a:lnTo>
                <a:lnTo>
                  <a:pt x="48" y="1108"/>
                </a:lnTo>
                <a:lnTo>
                  <a:pt x="68" y="1112"/>
                </a:lnTo>
                <a:lnTo>
                  <a:pt x="96" y="1114"/>
                </a:lnTo>
                <a:lnTo>
                  <a:pt x="1212" y="1124"/>
                </a:lnTo>
                <a:lnTo>
                  <a:pt x="1222" y="1124"/>
                </a:lnTo>
                <a:lnTo>
                  <a:pt x="1232" y="1122"/>
                </a:lnTo>
                <a:lnTo>
                  <a:pt x="1244" y="1120"/>
                </a:lnTo>
                <a:lnTo>
                  <a:pt x="1256" y="1114"/>
                </a:lnTo>
                <a:lnTo>
                  <a:pt x="1266" y="1106"/>
                </a:lnTo>
                <a:lnTo>
                  <a:pt x="1270" y="1102"/>
                </a:lnTo>
                <a:lnTo>
                  <a:pt x="1274" y="1096"/>
                </a:lnTo>
                <a:lnTo>
                  <a:pt x="1278" y="1088"/>
                </a:lnTo>
                <a:lnTo>
                  <a:pt x="1278" y="1080"/>
                </a:lnTo>
                <a:lnTo>
                  <a:pt x="1288" y="100"/>
                </a:lnTo>
                <a:lnTo>
                  <a:pt x="1286" y="100"/>
                </a:lnTo>
                <a:lnTo>
                  <a:pt x="1278" y="94"/>
                </a:lnTo>
                <a:lnTo>
                  <a:pt x="1254" y="86"/>
                </a:lnTo>
                <a:lnTo>
                  <a:pt x="1228" y="78"/>
                </a:lnTo>
                <a:lnTo>
                  <a:pt x="1154" y="58"/>
                </a:lnTo>
                <a:lnTo>
                  <a:pt x="1100" y="46"/>
                </a:lnTo>
                <a:lnTo>
                  <a:pt x="1036" y="34"/>
                </a:lnTo>
                <a:lnTo>
                  <a:pt x="964" y="24"/>
                </a:lnTo>
                <a:lnTo>
                  <a:pt x="884" y="14"/>
                </a:lnTo>
                <a:lnTo>
                  <a:pt x="796" y="6"/>
                </a:lnTo>
                <a:lnTo>
                  <a:pt x="700" y="2"/>
                </a:lnTo>
                <a:lnTo>
                  <a:pt x="600" y="0"/>
                </a:lnTo>
                <a:lnTo>
                  <a:pt x="548" y="2"/>
                </a:lnTo>
                <a:lnTo>
                  <a:pt x="494" y="6"/>
                </a:lnTo>
                <a:lnTo>
                  <a:pt x="440" y="10"/>
                </a:lnTo>
                <a:lnTo>
                  <a:pt x="384" y="16"/>
                </a:lnTo>
                <a:lnTo>
                  <a:pt x="328" y="22"/>
                </a:lnTo>
                <a:lnTo>
                  <a:pt x="270" y="32"/>
                </a:lnTo>
                <a:lnTo>
                  <a:pt x="212" y="42"/>
                </a:lnTo>
                <a:lnTo>
                  <a:pt x="152" y="56"/>
                </a:lnTo>
                <a:lnTo>
                  <a:pt x="94" y="70"/>
                </a:lnTo>
                <a:lnTo>
                  <a:pt x="34" y="88"/>
                </a:lnTo>
                <a:lnTo>
                  <a:pt x="18" y="92"/>
                </a:lnTo>
                <a:lnTo>
                  <a:pt x="6" y="98"/>
                </a:lnTo>
                <a:lnTo>
                  <a:pt x="2" y="102"/>
                </a:lnTo>
                <a:lnTo>
                  <a:pt x="0" y="106"/>
                </a:lnTo>
                <a:close/>
              </a:path>
            </a:pathLst>
          </a:custGeom>
          <a:solidFill>
            <a:srgbClr val="BBBD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77" name="Freeform 1831"/>
          <p:cNvSpPr>
            <a:spLocks/>
          </p:cNvSpPr>
          <p:nvPr/>
        </p:nvSpPr>
        <p:spPr bwMode="auto">
          <a:xfrm>
            <a:off x="838200" y="4359275"/>
            <a:ext cx="1949450" cy="1635125"/>
          </a:xfrm>
          <a:custGeom>
            <a:avLst/>
            <a:gdLst>
              <a:gd name="T0" fmla="*/ 0 w 1228"/>
              <a:gd name="T1" fmla="*/ 2147483646 h 1030"/>
              <a:gd name="T2" fmla="*/ 2147483646 w 1228"/>
              <a:gd name="T3" fmla="*/ 2147483646 h 1030"/>
              <a:gd name="T4" fmla="*/ 2147483646 w 1228"/>
              <a:gd name="T5" fmla="*/ 2147483646 h 1030"/>
              <a:gd name="T6" fmla="*/ 2147483646 w 1228"/>
              <a:gd name="T7" fmla="*/ 2147483646 h 1030"/>
              <a:gd name="T8" fmla="*/ 2147483646 w 1228"/>
              <a:gd name="T9" fmla="*/ 2147483646 h 1030"/>
              <a:gd name="T10" fmla="*/ 2147483646 w 1228"/>
              <a:gd name="T11" fmla="*/ 2147483646 h 1030"/>
              <a:gd name="T12" fmla="*/ 2147483646 w 1228"/>
              <a:gd name="T13" fmla="*/ 2147483646 h 1030"/>
              <a:gd name="T14" fmla="*/ 2147483646 w 1228"/>
              <a:gd name="T15" fmla="*/ 2147483646 h 1030"/>
              <a:gd name="T16" fmla="*/ 2147483646 w 1228"/>
              <a:gd name="T17" fmla="*/ 2147483646 h 1030"/>
              <a:gd name="T18" fmla="*/ 2147483646 w 1228"/>
              <a:gd name="T19" fmla="*/ 2147483646 h 1030"/>
              <a:gd name="T20" fmla="*/ 2147483646 w 1228"/>
              <a:gd name="T21" fmla="*/ 2147483646 h 1030"/>
              <a:gd name="T22" fmla="*/ 2147483646 w 1228"/>
              <a:gd name="T23" fmla="*/ 2147483646 h 1030"/>
              <a:gd name="T24" fmla="*/ 2147483646 w 1228"/>
              <a:gd name="T25" fmla="*/ 2147483646 h 1030"/>
              <a:gd name="T26" fmla="*/ 2147483646 w 1228"/>
              <a:gd name="T27" fmla="*/ 2147483646 h 1030"/>
              <a:gd name="T28" fmla="*/ 2147483646 w 1228"/>
              <a:gd name="T29" fmla="*/ 2147483646 h 1030"/>
              <a:gd name="T30" fmla="*/ 2147483646 w 1228"/>
              <a:gd name="T31" fmla="*/ 2147483646 h 1030"/>
              <a:gd name="T32" fmla="*/ 2147483646 w 1228"/>
              <a:gd name="T33" fmla="*/ 2147483646 h 1030"/>
              <a:gd name="T34" fmla="*/ 2147483646 w 1228"/>
              <a:gd name="T35" fmla="*/ 2147483646 h 1030"/>
              <a:gd name="T36" fmla="*/ 2147483646 w 1228"/>
              <a:gd name="T37" fmla="*/ 2147483646 h 1030"/>
              <a:gd name="T38" fmla="*/ 2147483646 w 1228"/>
              <a:gd name="T39" fmla="*/ 2147483646 h 1030"/>
              <a:gd name="T40" fmla="*/ 2147483646 w 1228"/>
              <a:gd name="T41" fmla="*/ 2147483646 h 1030"/>
              <a:gd name="T42" fmla="*/ 2147483646 w 1228"/>
              <a:gd name="T43" fmla="*/ 0 h 1030"/>
              <a:gd name="T44" fmla="*/ 2147483646 w 1228"/>
              <a:gd name="T45" fmla="*/ 0 h 1030"/>
              <a:gd name="T46" fmla="*/ 2147483646 w 1228"/>
              <a:gd name="T47" fmla="*/ 0 h 1030"/>
              <a:gd name="T48" fmla="*/ 2147483646 w 1228"/>
              <a:gd name="T49" fmla="*/ 2147483646 h 1030"/>
              <a:gd name="T50" fmla="*/ 2147483646 w 1228"/>
              <a:gd name="T51" fmla="*/ 2147483646 h 1030"/>
              <a:gd name="T52" fmla="*/ 2147483646 w 1228"/>
              <a:gd name="T53" fmla="*/ 2147483646 h 1030"/>
              <a:gd name="T54" fmla="*/ 2147483646 w 1228"/>
              <a:gd name="T55" fmla="*/ 2147483646 h 1030"/>
              <a:gd name="T56" fmla="*/ 0 w 1228"/>
              <a:gd name="T57" fmla="*/ 2147483646 h 1030"/>
              <a:gd name="T58" fmla="*/ 0 w 1228"/>
              <a:gd name="T59" fmla="*/ 2147483646 h 1030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228"/>
              <a:gd name="T91" fmla="*/ 0 h 1030"/>
              <a:gd name="T92" fmla="*/ 1228 w 1228"/>
              <a:gd name="T93" fmla="*/ 1030 h 1030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228" h="1030">
                <a:moveTo>
                  <a:pt x="0" y="38"/>
                </a:moveTo>
                <a:lnTo>
                  <a:pt x="10" y="1010"/>
                </a:lnTo>
                <a:lnTo>
                  <a:pt x="12" y="1010"/>
                </a:lnTo>
                <a:lnTo>
                  <a:pt x="18" y="1014"/>
                </a:lnTo>
                <a:lnTo>
                  <a:pt x="32" y="1018"/>
                </a:lnTo>
                <a:lnTo>
                  <a:pt x="58" y="1020"/>
                </a:lnTo>
                <a:lnTo>
                  <a:pt x="1186" y="1030"/>
                </a:lnTo>
                <a:lnTo>
                  <a:pt x="1190" y="1030"/>
                </a:lnTo>
                <a:lnTo>
                  <a:pt x="1202" y="1028"/>
                </a:lnTo>
                <a:lnTo>
                  <a:pt x="1214" y="1024"/>
                </a:lnTo>
                <a:lnTo>
                  <a:pt x="1218" y="1020"/>
                </a:lnTo>
                <a:lnTo>
                  <a:pt x="1222" y="1016"/>
                </a:lnTo>
                <a:lnTo>
                  <a:pt x="1228" y="42"/>
                </a:lnTo>
                <a:lnTo>
                  <a:pt x="1196" y="38"/>
                </a:lnTo>
                <a:lnTo>
                  <a:pt x="1106" y="30"/>
                </a:lnTo>
                <a:lnTo>
                  <a:pt x="968" y="18"/>
                </a:lnTo>
                <a:lnTo>
                  <a:pt x="798" y="6"/>
                </a:lnTo>
                <a:lnTo>
                  <a:pt x="702" y="2"/>
                </a:lnTo>
                <a:lnTo>
                  <a:pt x="604" y="0"/>
                </a:lnTo>
                <a:lnTo>
                  <a:pt x="502" y="0"/>
                </a:lnTo>
                <a:lnTo>
                  <a:pt x="398" y="0"/>
                </a:lnTo>
                <a:lnTo>
                  <a:pt x="294" y="6"/>
                </a:lnTo>
                <a:lnTo>
                  <a:pt x="192" y="12"/>
                </a:lnTo>
                <a:lnTo>
                  <a:pt x="94" y="24"/>
                </a:lnTo>
                <a:lnTo>
                  <a:pt x="46" y="30"/>
                </a:lnTo>
                <a:lnTo>
                  <a:pt x="0" y="38"/>
                </a:lnTo>
                <a:close/>
              </a:path>
            </a:pathLst>
          </a:custGeom>
          <a:solidFill>
            <a:srgbClr val="4C57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78" name="Freeform 1832"/>
          <p:cNvSpPr>
            <a:spLocks/>
          </p:cNvSpPr>
          <p:nvPr/>
        </p:nvSpPr>
        <p:spPr bwMode="auto">
          <a:xfrm>
            <a:off x="955675" y="4492625"/>
            <a:ext cx="1704975" cy="1419225"/>
          </a:xfrm>
          <a:custGeom>
            <a:avLst/>
            <a:gdLst>
              <a:gd name="T0" fmla="*/ 2147483646 w 1074"/>
              <a:gd name="T1" fmla="*/ 2147483646 h 894"/>
              <a:gd name="T2" fmla="*/ 2147483646 w 1074"/>
              <a:gd name="T3" fmla="*/ 2147483646 h 894"/>
              <a:gd name="T4" fmla="*/ 2147483646 w 1074"/>
              <a:gd name="T5" fmla="*/ 2147483646 h 894"/>
              <a:gd name="T6" fmla="*/ 2147483646 w 1074"/>
              <a:gd name="T7" fmla="*/ 2147483646 h 894"/>
              <a:gd name="T8" fmla="*/ 2147483646 w 1074"/>
              <a:gd name="T9" fmla="*/ 2147483646 h 894"/>
              <a:gd name="T10" fmla="*/ 2147483646 w 1074"/>
              <a:gd name="T11" fmla="*/ 2147483646 h 894"/>
              <a:gd name="T12" fmla="*/ 2147483646 w 1074"/>
              <a:gd name="T13" fmla="*/ 2147483646 h 894"/>
              <a:gd name="T14" fmla="*/ 2147483646 w 1074"/>
              <a:gd name="T15" fmla="*/ 2147483646 h 894"/>
              <a:gd name="T16" fmla="*/ 2147483646 w 1074"/>
              <a:gd name="T17" fmla="*/ 2147483646 h 894"/>
              <a:gd name="T18" fmla="*/ 2147483646 w 1074"/>
              <a:gd name="T19" fmla="*/ 2147483646 h 894"/>
              <a:gd name="T20" fmla="*/ 0 w 1074"/>
              <a:gd name="T21" fmla="*/ 2147483646 h 894"/>
              <a:gd name="T22" fmla="*/ 0 w 1074"/>
              <a:gd name="T23" fmla="*/ 2147483646 h 894"/>
              <a:gd name="T24" fmla="*/ 0 w 1074"/>
              <a:gd name="T25" fmla="*/ 2147483646 h 894"/>
              <a:gd name="T26" fmla="*/ 0 w 1074"/>
              <a:gd name="T27" fmla="*/ 2147483646 h 894"/>
              <a:gd name="T28" fmla="*/ 0 w 1074"/>
              <a:gd name="T29" fmla="*/ 2147483646 h 894"/>
              <a:gd name="T30" fmla="*/ 2147483646 w 1074"/>
              <a:gd name="T31" fmla="*/ 2147483646 h 894"/>
              <a:gd name="T32" fmla="*/ 2147483646 w 1074"/>
              <a:gd name="T33" fmla="*/ 2147483646 h 894"/>
              <a:gd name="T34" fmla="*/ 2147483646 w 1074"/>
              <a:gd name="T35" fmla="*/ 0 h 894"/>
              <a:gd name="T36" fmla="*/ 2147483646 w 1074"/>
              <a:gd name="T37" fmla="*/ 0 h 894"/>
              <a:gd name="T38" fmla="*/ 2147483646 w 1074"/>
              <a:gd name="T39" fmla="*/ 0 h 894"/>
              <a:gd name="T40" fmla="*/ 2147483646 w 1074"/>
              <a:gd name="T41" fmla="*/ 2147483646 h 894"/>
              <a:gd name="T42" fmla="*/ 2147483646 w 1074"/>
              <a:gd name="T43" fmla="*/ 2147483646 h 894"/>
              <a:gd name="T44" fmla="*/ 2147483646 w 1074"/>
              <a:gd name="T45" fmla="*/ 2147483646 h 894"/>
              <a:gd name="T46" fmla="*/ 2147483646 w 1074"/>
              <a:gd name="T47" fmla="*/ 2147483646 h 894"/>
              <a:gd name="T48" fmla="*/ 2147483646 w 1074"/>
              <a:gd name="T49" fmla="*/ 2147483646 h 89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074"/>
              <a:gd name="T76" fmla="*/ 0 h 894"/>
              <a:gd name="T77" fmla="*/ 1074 w 1074"/>
              <a:gd name="T78" fmla="*/ 894 h 894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074" h="894">
                <a:moveTo>
                  <a:pt x="1074" y="874"/>
                </a:moveTo>
                <a:lnTo>
                  <a:pt x="1074" y="874"/>
                </a:lnTo>
                <a:lnTo>
                  <a:pt x="1072" y="882"/>
                </a:lnTo>
                <a:lnTo>
                  <a:pt x="1068" y="888"/>
                </a:lnTo>
                <a:lnTo>
                  <a:pt x="1062" y="892"/>
                </a:lnTo>
                <a:lnTo>
                  <a:pt x="1054" y="894"/>
                </a:lnTo>
                <a:lnTo>
                  <a:pt x="18" y="894"/>
                </a:lnTo>
                <a:lnTo>
                  <a:pt x="12" y="892"/>
                </a:lnTo>
                <a:lnTo>
                  <a:pt x="6" y="888"/>
                </a:lnTo>
                <a:lnTo>
                  <a:pt x="0" y="882"/>
                </a:lnTo>
                <a:lnTo>
                  <a:pt x="0" y="874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18" y="0"/>
                </a:lnTo>
                <a:lnTo>
                  <a:pt x="1054" y="0"/>
                </a:lnTo>
                <a:lnTo>
                  <a:pt x="1062" y="2"/>
                </a:lnTo>
                <a:lnTo>
                  <a:pt x="1068" y="6"/>
                </a:lnTo>
                <a:lnTo>
                  <a:pt x="1072" y="12"/>
                </a:lnTo>
                <a:lnTo>
                  <a:pt x="1074" y="20"/>
                </a:lnTo>
                <a:lnTo>
                  <a:pt x="1074" y="874"/>
                </a:lnTo>
                <a:close/>
              </a:path>
            </a:pathLst>
          </a:custGeom>
          <a:solidFill>
            <a:srgbClr val="6F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79" name="Freeform 1833"/>
          <p:cNvSpPr>
            <a:spLocks/>
          </p:cNvSpPr>
          <p:nvPr/>
        </p:nvSpPr>
        <p:spPr bwMode="auto">
          <a:xfrm>
            <a:off x="1050925" y="4578350"/>
            <a:ext cx="1508125" cy="1133475"/>
          </a:xfrm>
          <a:custGeom>
            <a:avLst/>
            <a:gdLst>
              <a:gd name="T0" fmla="*/ 2147483646 w 950"/>
              <a:gd name="T1" fmla="*/ 2147483646 h 714"/>
              <a:gd name="T2" fmla="*/ 2147483646 w 950"/>
              <a:gd name="T3" fmla="*/ 2147483646 h 714"/>
              <a:gd name="T4" fmla="*/ 2147483646 w 950"/>
              <a:gd name="T5" fmla="*/ 2147483646 h 714"/>
              <a:gd name="T6" fmla="*/ 2147483646 w 950"/>
              <a:gd name="T7" fmla="*/ 2147483646 h 714"/>
              <a:gd name="T8" fmla="*/ 2147483646 w 950"/>
              <a:gd name="T9" fmla="*/ 2147483646 h 714"/>
              <a:gd name="T10" fmla="*/ 2147483646 w 950"/>
              <a:gd name="T11" fmla="*/ 2147483646 h 714"/>
              <a:gd name="T12" fmla="*/ 2147483646 w 950"/>
              <a:gd name="T13" fmla="*/ 2147483646 h 714"/>
              <a:gd name="T14" fmla="*/ 2147483646 w 950"/>
              <a:gd name="T15" fmla="*/ 2147483646 h 714"/>
              <a:gd name="T16" fmla="*/ 2147483646 w 950"/>
              <a:gd name="T17" fmla="*/ 2147483646 h 714"/>
              <a:gd name="T18" fmla="*/ 2147483646 w 950"/>
              <a:gd name="T19" fmla="*/ 2147483646 h 714"/>
              <a:gd name="T20" fmla="*/ 2147483646 w 950"/>
              <a:gd name="T21" fmla="*/ 2147483646 h 714"/>
              <a:gd name="T22" fmla="*/ 0 w 950"/>
              <a:gd name="T23" fmla="*/ 2147483646 h 714"/>
              <a:gd name="T24" fmla="*/ 0 w 950"/>
              <a:gd name="T25" fmla="*/ 2147483646 h 714"/>
              <a:gd name="T26" fmla="*/ 0 w 950"/>
              <a:gd name="T27" fmla="*/ 2147483646 h 714"/>
              <a:gd name="T28" fmla="*/ 2147483646 w 950"/>
              <a:gd name="T29" fmla="*/ 2147483646 h 714"/>
              <a:gd name="T30" fmla="*/ 2147483646 w 950"/>
              <a:gd name="T31" fmla="*/ 2147483646 h 714"/>
              <a:gd name="T32" fmla="*/ 2147483646 w 950"/>
              <a:gd name="T33" fmla="*/ 2147483646 h 714"/>
              <a:gd name="T34" fmla="*/ 2147483646 w 950"/>
              <a:gd name="T35" fmla="*/ 0 h 714"/>
              <a:gd name="T36" fmla="*/ 2147483646 w 950"/>
              <a:gd name="T37" fmla="*/ 0 h 714"/>
              <a:gd name="T38" fmla="*/ 2147483646 w 950"/>
              <a:gd name="T39" fmla="*/ 0 h 714"/>
              <a:gd name="T40" fmla="*/ 2147483646 w 950"/>
              <a:gd name="T41" fmla="*/ 2147483646 h 714"/>
              <a:gd name="T42" fmla="*/ 2147483646 w 950"/>
              <a:gd name="T43" fmla="*/ 2147483646 h 714"/>
              <a:gd name="T44" fmla="*/ 2147483646 w 950"/>
              <a:gd name="T45" fmla="*/ 2147483646 h 714"/>
              <a:gd name="T46" fmla="*/ 2147483646 w 950"/>
              <a:gd name="T47" fmla="*/ 2147483646 h 714"/>
              <a:gd name="T48" fmla="*/ 2147483646 w 950"/>
              <a:gd name="T49" fmla="*/ 2147483646 h 71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50"/>
              <a:gd name="T76" fmla="*/ 0 h 714"/>
              <a:gd name="T77" fmla="*/ 950 w 950"/>
              <a:gd name="T78" fmla="*/ 714 h 714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50" h="714">
                <a:moveTo>
                  <a:pt x="950" y="698"/>
                </a:moveTo>
                <a:lnTo>
                  <a:pt x="950" y="698"/>
                </a:lnTo>
                <a:lnTo>
                  <a:pt x="950" y="706"/>
                </a:lnTo>
                <a:lnTo>
                  <a:pt x="946" y="710"/>
                </a:lnTo>
                <a:lnTo>
                  <a:pt x="940" y="714"/>
                </a:lnTo>
                <a:lnTo>
                  <a:pt x="934" y="714"/>
                </a:lnTo>
                <a:lnTo>
                  <a:pt x="18" y="714"/>
                </a:lnTo>
                <a:lnTo>
                  <a:pt x="10" y="714"/>
                </a:lnTo>
                <a:lnTo>
                  <a:pt x="4" y="710"/>
                </a:lnTo>
                <a:lnTo>
                  <a:pt x="2" y="706"/>
                </a:lnTo>
                <a:lnTo>
                  <a:pt x="0" y="698"/>
                </a:lnTo>
                <a:lnTo>
                  <a:pt x="0" y="16"/>
                </a:lnTo>
                <a:lnTo>
                  <a:pt x="2" y="10"/>
                </a:lnTo>
                <a:lnTo>
                  <a:pt x="4" y="6"/>
                </a:lnTo>
                <a:lnTo>
                  <a:pt x="10" y="2"/>
                </a:lnTo>
                <a:lnTo>
                  <a:pt x="18" y="0"/>
                </a:lnTo>
                <a:lnTo>
                  <a:pt x="934" y="0"/>
                </a:lnTo>
                <a:lnTo>
                  <a:pt x="940" y="2"/>
                </a:lnTo>
                <a:lnTo>
                  <a:pt x="946" y="6"/>
                </a:lnTo>
                <a:lnTo>
                  <a:pt x="950" y="10"/>
                </a:lnTo>
                <a:lnTo>
                  <a:pt x="950" y="16"/>
                </a:lnTo>
                <a:lnTo>
                  <a:pt x="950" y="698"/>
                </a:lnTo>
                <a:close/>
              </a:path>
            </a:pathLst>
          </a:custGeom>
          <a:solidFill>
            <a:srgbClr val="EAD0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80" name="Freeform 1834"/>
          <p:cNvSpPr>
            <a:spLocks noEditPoints="1"/>
          </p:cNvSpPr>
          <p:nvPr/>
        </p:nvSpPr>
        <p:spPr bwMode="auto">
          <a:xfrm>
            <a:off x="1047750" y="4581525"/>
            <a:ext cx="1517650" cy="892175"/>
          </a:xfrm>
          <a:custGeom>
            <a:avLst/>
            <a:gdLst>
              <a:gd name="T0" fmla="*/ 2147483646 w 956"/>
              <a:gd name="T1" fmla="*/ 2147483646 h 562"/>
              <a:gd name="T2" fmla="*/ 2147483646 w 956"/>
              <a:gd name="T3" fmla="*/ 2147483646 h 562"/>
              <a:gd name="T4" fmla="*/ 2147483646 w 956"/>
              <a:gd name="T5" fmla="*/ 2147483646 h 562"/>
              <a:gd name="T6" fmla="*/ 2147483646 w 956"/>
              <a:gd name="T7" fmla="*/ 2147483646 h 562"/>
              <a:gd name="T8" fmla="*/ 2147483646 w 956"/>
              <a:gd name="T9" fmla="*/ 2147483646 h 562"/>
              <a:gd name="T10" fmla="*/ 2147483646 w 956"/>
              <a:gd name="T11" fmla="*/ 2147483646 h 562"/>
              <a:gd name="T12" fmla="*/ 2147483646 w 956"/>
              <a:gd name="T13" fmla="*/ 2147483646 h 562"/>
              <a:gd name="T14" fmla="*/ 2147483646 w 956"/>
              <a:gd name="T15" fmla="*/ 2147483646 h 562"/>
              <a:gd name="T16" fmla="*/ 2147483646 w 956"/>
              <a:gd name="T17" fmla="*/ 2147483646 h 562"/>
              <a:gd name="T18" fmla="*/ 2147483646 w 956"/>
              <a:gd name="T19" fmla="*/ 2147483646 h 562"/>
              <a:gd name="T20" fmla="*/ 2147483646 w 956"/>
              <a:gd name="T21" fmla="*/ 2147483646 h 562"/>
              <a:gd name="T22" fmla="*/ 2147483646 w 956"/>
              <a:gd name="T23" fmla="*/ 0 h 562"/>
              <a:gd name="T24" fmla="*/ 2147483646 w 956"/>
              <a:gd name="T25" fmla="*/ 0 h 562"/>
              <a:gd name="T26" fmla="*/ 2147483646 w 956"/>
              <a:gd name="T27" fmla="*/ 2147483646 h 562"/>
              <a:gd name="T28" fmla="*/ 2147483646 w 956"/>
              <a:gd name="T29" fmla="*/ 2147483646 h 562"/>
              <a:gd name="T30" fmla="*/ 2147483646 w 956"/>
              <a:gd name="T31" fmla="*/ 2147483646 h 562"/>
              <a:gd name="T32" fmla="*/ 2147483646 w 956"/>
              <a:gd name="T33" fmla="*/ 2147483646 h 562"/>
              <a:gd name="T34" fmla="*/ 2147483646 w 956"/>
              <a:gd name="T35" fmla="*/ 2147483646 h 562"/>
              <a:gd name="T36" fmla="*/ 2147483646 w 956"/>
              <a:gd name="T37" fmla="*/ 2147483646 h 562"/>
              <a:gd name="T38" fmla="*/ 2147483646 w 956"/>
              <a:gd name="T39" fmla="*/ 2147483646 h 562"/>
              <a:gd name="T40" fmla="*/ 2147483646 w 956"/>
              <a:gd name="T41" fmla="*/ 2147483646 h 562"/>
              <a:gd name="T42" fmla="*/ 2147483646 w 956"/>
              <a:gd name="T43" fmla="*/ 2147483646 h 562"/>
              <a:gd name="T44" fmla="*/ 2147483646 w 956"/>
              <a:gd name="T45" fmla="*/ 2147483646 h 562"/>
              <a:gd name="T46" fmla="*/ 2147483646 w 956"/>
              <a:gd name="T47" fmla="*/ 2147483646 h 562"/>
              <a:gd name="T48" fmla="*/ 2147483646 w 956"/>
              <a:gd name="T49" fmla="*/ 2147483646 h 562"/>
              <a:gd name="T50" fmla="*/ 2147483646 w 956"/>
              <a:gd name="T51" fmla="*/ 2147483646 h 562"/>
              <a:gd name="T52" fmla="*/ 2147483646 w 956"/>
              <a:gd name="T53" fmla="*/ 2147483646 h 562"/>
              <a:gd name="T54" fmla="*/ 0 w 956"/>
              <a:gd name="T55" fmla="*/ 2147483646 h 562"/>
              <a:gd name="T56" fmla="*/ 0 w 956"/>
              <a:gd name="T57" fmla="*/ 2147483646 h 562"/>
              <a:gd name="T58" fmla="*/ 2147483646 w 956"/>
              <a:gd name="T59" fmla="*/ 2147483646 h 562"/>
              <a:gd name="T60" fmla="*/ 2147483646 w 956"/>
              <a:gd name="T61" fmla="*/ 2147483646 h 56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956"/>
              <a:gd name="T94" fmla="*/ 0 h 562"/>
              <a:gd name="T95" fmla="*/ 956 w 956"/>
              <a:gd name="T96" fmla="*/ 562 h 562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956" h="562">
                <a:moveTo>
                  <a:pt x="364" y="36"/>
                </a:moveTo>
                <a:lnTo>
                  <a:pt x="372" y="108"/>
                </a:lnTo>
                <a:lnTo>
                  <a:pt x="346" y="242"/>
                </a:lnTo>
                <a:lnTo>
                  <a:pt x="348" y="262"/>
                </a:lnTo>
                <a:lnTo>
                  <a:pt x="938" y="246"/>
                </a:lnTo>
                <a:lnTo>
                  <a:pt x="812" y="160"/>
                </a:lnTo>
                <a:lnTo>
                  <a:pt x="816" y="92"/>
                </a:lnTo>
                <a:lnTo>
                  <a:pt x="686" y="38"/>
                </a:lnTo>
                <a:lnTo>
                  <a:pt x="364" y="36"/>
                </a:lnTo>
                <a:close/>
                <a:moveTo>
                  <a:pt x="266" y="252"/>
                </a:moveTo>
                <a:lnTo>
                  <a:pt x="318" y="86"/>
                </a:lnTo>
                <a:lnTo>
                  <a:pt x="312" y="0"/>
                </a:lnTo>
                <a:lnTo>
                  <a:pt x="352" y="0"/>
                </a:lnTo>
                <a:lnTo>
                  <a:pt x="358" y="26"/>
                </a:lnTo>
                <a:lnTo>
                  <a:pt x="694" y="24"/>
                </a:lnTo>
                <a:lnTo>
                  <a:pt x="860" y="92"/>
                </a:lnTo>
                <a:lnTo>
                  <a:pt x="864" y="162"/>
                </a:lnTo>
                <a:lnTo>
                  <a:pt x="954" y="220"/>
                </a:lnTo>
                <a:lnTo>
                  <a:pt x="956" y="278"/>
                </a:lnTo>
                <a:lnTo>
                  <a:pt x="550" y="284"/>
                </a:lnTo>
                <a:lnTo>
                  <a:pt x="538" y="284"/>
                </a:lnTo>
                <a:lnTo>
                  <a:pt x="814" y="562"/>
                </a:lnTo>
                <a:lnTo>
                  <a:pt x="752" y="562"/>
                </a:lnTo>
                <a:lnTo>
                  <a:pt x="476" y="280"/>
                </a:lnTo>
                <a:lnTo>
                  <a:pt x="352" y="286"/>
                </a:lnTo>
                <a:lnTo>
                  <a:pt x="362" y="316"/>
                </a:lnTo>
                <a:lnTo>
                  <a:pt x="48" y="292"/>
                </a:lnTo>
                <a:lnTo>
                  <a:pt x="0" y="294"/>
                </a:lnTo>
                <a:lnTo>
                  <a:pt x="0" y="264"/>
                </a:lnTo>
                <a:lnTo>
                  <a:pt x="164" y="266"/>
                </a:lnTo>
                <a:lnTo>
                  <a:pt x="266" y="252"/>
                </a:lnTo>
                <a:close/>
              </a:path>
            </a:pathLst>
          </a:custGeom>
          <a:solidFill>
            <a:srgbClr val="FBB040"/>
          </a:solidFill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881" name="Freeform 1835"/>
          <p:cNvSpPr>
            <a:spLocks/>
          </p:cNvSpPr>
          <p:nvPr/>
        </p:nvSpPr>
        <p:spPr bwMode="auto">
          <a:xfrm>
            <a:off x="2092325" y="5057775"/>
            <a:ext cx="95250" cy="139700"/>
          </a:xfrm>
          <a:custGeom>
            <a:avLst/>
            <a:gdLst>
              <a:gd name="T0" fmla="*/ 0 w 60"/>
              <a:gd name="T1" fmla="*/ 0 h 88"/>
              <a:gd name="T2" fmla="*/ 0 w 60"/>
              <a:gd name="T3" fmla="*/ 2147483646 h 88"/>
              <a:gd name="T4" fmla="*/ 2147483646 w 60"/>
              <a:gd name="T5" fmla="*/ 2147483646 h 88"/>
              <a:gd name="T6" fmla="*/ 2147483646 w 60"/>
              <a:gd name="T7" fmla="*/ 2147483646 h 88"/>
              <a:gd name="T8" fmla="*/ 2147483646 w 60"/>
              <a:gd name="T9" fmla="*/ 2147483646 h 88"/>
              <a:gd name="T10" fmla="*/ 2147483646 w 60"/>
              <a:gd name="T11" fmla="*/ 2147483646 h 88"/>
              <a:gd name="T12" fmla="*/ 2147483646 w 60"/>
              <a:gd name="T13" fmla="*/ 2147483646 h 88"/>
              <a:gd name="T14" fmla="*/ 2147483646 w 60"/>
              <a:gd name="T15" fmla="*/ 2147483646 h 88"/>
              <a:gd name="T16" fmla="*/ 2147483646 w 60"/>
              <a:gd name="T17" fmla="*/ 2147483646 h 88"/>
              <a:gd name="T18" fmla="*/ 2147483646 w 60"/>
              <a:gd name="T19" fmla="*/ 2147483646 h 88"/>
              <a:gd name="T20" fmla="*/ 2147483646 w 60"/>
              <a:gd name="T21" fmla="*/ 2147483646 h 88"/>
              <a:gd name="T22" fmla="*/ 2147483646 w 60"/>
              <a:gd name="T23" fmla="*/ 2147483646 h 88"/>
              <a:gd name="T24" fmla="*/ 2147483646 w 60"/>
              <a:gd name="T25" fmla="*/ 2147483646 h 88"/>
              <a:gd name="T26" fmla="*/ 2147483646 w 60"/>
              <a:gd name="T27" fmla="*/ 2147483646 h 88"/>
              <a:gd name="T28" fmla="*/ 2147483646 w 60"/>
              <a:gd name="T29" fmla="*/ 0 h 88"/>
              <a:gd name="T30" fmla="*/ 0 w 60"/>
              <a:gd name="T31" fmla="*/ 0 h 88"/>
              <a:gd name="T32" fmla="*/ 0 w 60"/>
              <a:gd name="T33" fmla="*/ 0 h 8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60"/>
              <a:gd name="T52" fmla="*/ 0 h 88"/>
              <a:gd name="T53" fmla="*/ 60 w 60"/>
              <a:gd name="T54" fmla="*/ 88 h 8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60" h="88">
                <a:moveTo>
                  <a:pt x="0" y="0"/>
                </a:moveTo>
                <a:lnTo>
                  <a:pt x="0" y="88"/>
                </a:lnTo>
                <a:lnTo>
                  <a:pt x="8" y="88"/>
                </a:lnTo>
                <a:lnTo>
                  <a:pt x="8" y="36"/>
                </a:lnTo>
                <a:lnTo>
                  <a:pt x="18" y="40"/>
                </a:lnTo>
                <a:lnTo>
                  <a:pt x="26" y="42"/>
                </a:lnTo>
                <a:lnTo>
                  <a:pt x="34" y="42"/>
                </a:lnTo>
                <a:lnTo>
                  <a:pt x="56" y="50"/>
                </a:lnTo>
                <a:lnTo>
                  <a:pt x="60" y="28"/>
                </a:lnTo>
                <a:lnTo>
                  <a:pt x="32" y="18"/>
                </a:lnTo>
                <a:lnTo>
                  <a:pt x="20" y="8"/>
                </a:lnTo>
                <a:lnTo>
                  <a:pt x="10" y="2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solidFill>
            <a:srgbClr val="3EB549"/>
          </a:solidFill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882" name="Freeform 1836"/>
          <p:cNvSpPr>
            <a:spLocks/>
          </p:cNvSpPr>
          <p:nvPr/>
        </p:nvSpPr>
        <p:spPr bwMode="auto">
          <a:xfrm>
            <a:off x="1108075" y="5235575"/>
            <a:ext cx="209550" cy="209550"/>
          </a:xfrm>
          <a:custGeom>
            <a:avLst/>
            <a:gdLst>
              <a:gd name="T0" fmla="*/ 2147483646 w 132"/>
              <a:gd name="T1" fmla="*/ 2147483646 h 132"/>
              <a:gd name="T2" fmla="*/ 2147483646 w 132"/>
              <a:gd name="T3" fmla="*/ 2147483646 h 132"/>
              <a:gd name="T4" fmla="*/ 2147483646 w 132"/>
              <a:gd name="T5" fmla="*/ 2147483646 h 132"/>
              <a:gd name="T6" fmla="*/ 2147483646 w 132"/>
              <a:gd name="T7" fmla="*/ 2147483646 h 132"/>
              <a:gd name="T8" fmla="*/ 2147483646 w 132"/>
              <a:gd name="T9" fmla="*/ 2147483646 h 132"/>
              <a:gd name="T10" fmla="*/ 2147483646 w 132"/>
              <a:gd name="T11" fmla="*/ 2147483646 h 132"/>
              <a:gd name="T12" fmla="*/ 2147483646 w 132"/>
              <a:gd name="T13" fmla="*/ 2147483646 h 132"/>
              <a:gd name="T14" fmla="*/ 2147483646 w 132"/>
              <a:gd name="T15" fmla="*/ 2147483646 h 132"/>
              <a:gd name="T16" fmla="*/ 2147483646 w 132"/>
              <a:gd name="T17" fmla="*/ 2147483646 h 132"/>
              <a:gd name="T18" fmla="*/ 2147483646 w 132"/>
              <a:gd name="T19" fmla="*/ 2147483646 h 132"/>
              <a:gd name="T20" fmla="*/ 2147483646 w 132"/>
              <a:gd name="T21" fmla="*/ 2147483646 h 132"/>
              <a:gd name="T22" fmla="*/ 2147483646 w 132"/>
              <a:gd name="T23" fmla="*/ 2147483646 h 132"/>
              <a:gd name="T24" fmla="*/ 2147483646 w 132"/>
              <a:gd name="T25" fmla="*/ 2147483646 h 132"/>
              <a:gd name="T26" fmla="*/ 2147483646 w 132"/>
              <a:gd name="T27" fmla="*/ 2147483646 h 132"/>
              <a:gd name="T28" fmla="*/ 2147483646 w 132"/>
              <a:gd name="T29" fmla="*/ 2147483646 h 132"/>
              <a:gd name="T30" fmla="*/ 2147483646 w 132"/>
              <a:gd name="T31" fmla="*/ 2147483646 h 132"/>
              <a:gd name="T32" fmla="*/ 2147483646 w 132"/>
              <a:gd name="T33" fmla="*/ 2147483646 h 132"/>
              <a:gd name="T34" fmla="*/ 0 w 132"/>
              <a:gd name="T35" fmla="*/ 2147483646 h 132"/>
              <a:gd name="T36" fmla="*/ 0 w 132"/>
              <a:gd name="T37" fmla="*/ 2147483646 h 132"/>
              <a:gd name="T38" fmla="*/ 0 w 132"/>
              <a:gd name="T39" fmla="*/ 2147483646 h 132"/>
              <a:gd name="T40" fmla="*/ 0 w 132"/>
              <a:gd name="T41" fmla="*/ 2147483646 h 132"/>
              <a:gd name="T42" fmla="*/ 2147483646 w 132"/>
              <a:gd name="T43" fmla="*/ 2147483646 h 132"/>
              <a:gd name="T44" fmla="*/ 2147483646 w 132"/>
              <a:gd name="T45" fmla="*/ 2147483646 h 132"/>
              <a:gd name="T46" fmla="*/ 2147483646 w 132"/>
              <a:gd name="T47" fmla="*/ 2147483646 h 132"/>
              <a:gd name="T48" fmla="*/ 2147483646 w 132"/>
              <a:gd name="T49" fmla="*/ 2147483646 h 132"/>
              <a:gd name="T50" fmla="*/ 2147483646 w 132"/>
              <a:gd name="T51" fmla="*/ 2147483646 h 132"/>
              <a:gd name="T52" fmla="*/ 2147483646 w 132"/>
              <a:gd name="T53" fmla="*/ 0 h 132"/>
              <a:gd name="T54" fmla="*/ 2147483646 w 132"/>
              <a:gd name="T55" fmla="*/ 0 h 132"/>
              <a:gd name="T56" fmla="*/ 2147483646 w 132"/>
              <a:gd name="T57" fmla="*/ 0 h 132"/>
              <a:gd name="T58" fmla="*/ 2147483646 w 132"/>
              <a:gd name="T59" fmla="*/ 0 h 132"/>
              <a:gd name="T60" fmla="*/ 2147483646 w 132"/>
              <a:gd name="T61" fmla="*/ 2147483646 h 132"/>
              <a:gd name="T62" fmla="*/ 2147483646 w 132"/>
              <a:gd name="T63" fmla="*/ 2147483646 h 132"/>
              <a:gd name="T64" fmla="*/ 2147483646 w 132"/>
              <a:gd name="T65" fmla="*/ 2147483646 h 132"/>
              <a:gd name="T66" fmla="*/ 2147483646 w 132"/>
              <a:gd name="T67" fmla="*/ 2147483646 h 132"/>
              <a:gd name="T68" fmla="*/ 2147483646 w 132"/>
              <a:gd name="T69" fmla="*/ 2147483646 h 132"/>
              <a:gd name="T70" fmla="*/ 2147483646 w 132"/>
              <a:gd name="T71" fmla="*/ 2147483646 h 132"/>
              <a:gd name="T72" fmla="*/ 2147483646 w 132"/>
              <a:gd name="T73" fmla="*/ 2147483646 h 132"/>
              <a:gd name="T74" fmla="*/ 2147483646 w 132"/>
              <a:gd name="T75" fmla="*/ 2147483646 h 13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32"/>
              <a:gd name="T115" fmla="*/ 0 h 132"/>
              <a:gd name="T116" fmla="*/ 132 w 132"/>
              <a:gd name="T117" fmla="*/ 132 h 132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32" h="132">
                <a:moveTo>
                  <a:pt x="132" y="66"/>
                </a:moveTo>
                <a:lnTo>
                  <a:pt x="132" y="66"/>
                </a:lnTo>
                <a:lnTo>
                  <a:pt x="130" y="78"/>
                </a:lnTo>
                <a:lnTo>
                  <a:pt x="126" y="90"/>
                </a:lnTo>
                <a:lnTo>
                  <a:pt x="120" y="102"/>
                </a:lnTo>
                <a:lnTo>
                  <a:pt x="112" y="112"/>
                </a:lnTo>
                <a:lnTo>
                  <a:pt x="102" y="120"/>
                </a:lnTo>
                <a:lnTo>
                  <a:pt x="92" y="126"/>
                </a:lnTo>
                <a:lnTo>
                  <a:pt x="78" y="130"/>
                </a:lnTo>
                <a:lnTo>
                  <a:pt x="66" y="132"/>
                </a:lnTo>
                <a:lnTo>
                  <a:pt x="52" y="130"/>
                </a:lnTo>
                <a:lnTo>
                  <a:pt x="40" y="126"/>
                </a:lnTo>
                <a:lnTo>
                  <a:pt x="28" y="120"/>
                </a:lnTo>
                <a:lnTo>
                  <a:pt x="18" y="112"/>
                </a:lnTo>
                <a:lnTo>
                  <a:pt x="10" y="102"/>
                </a:lnTo>
                <a:lnTo>
                  <a:pt x="4" y="90"/>
                </a:lnTo>
                <a:lnTo>
                  <a:pt x="0" y="78"/>
                </a:lnTo>
                <a:lnTo>
                  <a:pt x="0" y="66"/>
                </a:lnTo>
                <a:lnTo>
                  <a:pt x="0" y="52"/>
                </a:lnTo>
                <a:lnTo>
                  <a:pt x="4" y="40"/>
                </a:lnTo>
                <a:lnTo>
                  <a:pt x="10" y="28"/>
                </a:lnTo>
                <a:lnTo>
                  <a:pt x="18" y="18"/>
                </a:lnTo>
                <a:lnTo>
                  <a:pt x="28" y="10"/>
                </a:lnTo>
                <a:lnTo>
                  <a:pt x="40" y="4"/>
                </a:lnTo>
                <a:lnTo>
                  <a:pt x="52" y="0"/>
                </a:lnTo>
                <a:lnTo>
                  <a:pt x="66" y="0"/>
                </a:lnTo>
                <a:lnTo>
                  <a:pt x="78" y="0"/>
                </a:lnTo>
                <a:lnTo>
                  <a:pt x="92" y="4"/>
                </a:lnTo>
                <a:lnTo>
                  <a:pt x="102" y="10"/>
                </a:lnTo>
                <a:lnTo>
                  <a:pt x="112" y="18"/>
                </a:lnTo>
                <a:lnTo>
                  <a:pt x="120" y="28"/>
                </a:lnTo>
                <a:lnTo>
                  <a:pt x="126" y="40"/>
                </a:lnTo>
                <a:lnTo>
                  <a:pt x="130" y="52"/>
                </a:lnTo>
                <a:lnTo>
                  <a:pt x="132" y="66"/>
                </a:lnTo>
                <a:close/>
              </a:path>
            </a:pathLst>
          </a:custGeom>
          <a:solidFill>
            <a:srgbClr val="233160"/>
          </a:solidFill>
          <a:ln w="32">
            <a:solidFill>
              <a:srgbClr val="445AA8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883" name="Freeform 1837"/>
          <p:cNvSpPr>
            <a:spLocks/>
          </p:cNvSpPr>
          <p:nvPr/>
        </p:nvSpPr>
        <p:spPr bwMode="auto">
          <a:xfrm>
            <a:off x="1181100" y="5254625"/>
            <a:ext cx="101600" cy="161925"/>
          </a:xfrm>
          <a:custGeom>
            <a:avLst/>
            <a:gdLst>
              <a:gd name="T0" fmla="*/ 0 w 64"/>
              <a:gd name="T1" fmla="*/ 0 h 102"/>
              <a:gd name="T2" fmla="*/ 2147483646 w 64"/>
              <a:gd name="T3" fmla="*/ 2147483646 h 102"/>
              <a:gd name="T4" fmla="*/ 2147483646 w 64"/>
              <a:gd name="T5" fmla="*/ 2147483646 h 102"/>
              <a:gd name="T6" fmla="*/ 2147483646 w 64"/>
              <a:gd name="T7" fmla="*/ 2147483646 h 102"/>
              <a:gd name="T8" fmla="*/ 0 w 64"/>
              <a:gd name="T9" fmla="*/ 0 h 1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"/>
              <a:gd name="T16" fmla="*/ 0 h 102"/>
              <a:gd name="T17" fmla="*/ 64 w 64"/>
              <a:gd name="T18" fmla="*/ 102 h 1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" h="102">
                <a:moveTo>
                  <a:pt x="0" y="0"/>
                </a:moveTo>
                <a:lnTo>
                  <a:pt x="8" y="102"/>
                </a:lnTo>
                <a:lnTo>
                  <a:pt x="32" y="74"/>
                </a:lnTo>
                <a:lnTo>
                  <a:pt x="64" y="76"/>
                </a:lnTo>
                <a:lnTo>
                  <a:pt x="0" y="0"/>
                </a:lnTo>
                <a:close/>
              </a:path>
            </a:pathLst>
          </a:custGeom>
          <a:solidFill>
            <a:srgbClr val="6578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84" name="Freeform 1838"/>
          <p:cNvSpPr>
            <a:spLocks/>
          </p:cNvSpPr>
          <p:nvPr/>
        </p:nvSpPr>
        <p:spPr bwMode="auto">
          <a:xfrm>
            <a:off x="2143125" y="4594225"/>
            <a:ext cx="266700" cy="107950"/>
          </a:xfrm>
          <a:custGeom>
            <a:avLst/>
            <a:gdLst>
              <a:gd name="T0" fmla="*/ 2147483646 w 168"/>
              <a:gd name="T1" fmla="*/ 2147483646 h 68"/>
              <a:gd name="T2" fmla="*/ 2147483646 w 168"/>
              <a:gd name="T3" fmla="*/ 2147483646 h 68"/>
              <a:gd name="T4" fmla="*/ 2147483646 w 168"/>
              <a:gd name="T5" fmla="*/ 2147483646 h 68"/>
              <a:gd name="T6" fmla="*/ 2147483646 w 168"/>
              <a:gd name="T7" fmla="*/ 2147483646 h 68"/>
              <a:gd name="T8" fmla="*/ 2147483646 w 168"/>
              <a:gd name="T9" fmla="*/ 2147483646 h 68"/>
              <a:gd name="T10" fmla="*/ 2147483646 w 168"/>
              <a:gd name="T11" fmla="*/ 2147483646 h 68"/>
              <a:gd name="T12" fmla="*/ 2147483646 w 168"/>
              <a:gd name="T13" fmla="*/ 2147483646 h 68"/>
              <a:gd name="T14" fmla="*/ 2147483646 w 168"/>
              <a:gd name="T15" fmla="*/ 2147483646 h 68"/>
              <a:gd name="T16" fmla="*/ 2147483646 w 168"/>
              <a:gd name="T17" fmla="*/ 2147483646 h 68"/>
              <a:gd name="T18" fmla="*/ 2147483646 w 168"/>
              <a:gd name="T19" fmla="*/ 2147483646 h 68"/>
              <a:gd name="T20" fmla="*/ 2147483646 w 168"/>
              <a:gd name="T21" fmla="*/ 2147483646 h 68"/>
              <a:gd name="T22" fmla="*/ 0 w 168"/>
              <a:gd name="T23" fmla="*/ 2147483646 h 68"/>
              <a:gd name="T24" fmla="*/ 0 w 168"/>
              <a:gd name="T25" fmla="*/ 2147483646 h 68"/>
              <a:gd name="T26" fmla="*/ 0 w 168"/>
              <a:gd name="T27" fmla="*/ 2147483646 h 68"/>
              <a:gd name="T28" fmla="*/ 2147483646 w 168"/>
              <a:gd name="T29" fmla="*/ 2147483646 h 68"/>
              <a:gd name="T30" fmla="*/ 2147483646 w 168"/>
              <a:gd name="T31" fmla="*/ 2147483646 h 68"/>
              <a:gd name="T32" fmla="*/ 2147483646 w 168"/>
              <a:gd name="T33" fmla="*/ 2147483646 h 68"/>
              <a:gd name="T34" fmla="*/ 2147483646 w 168"/>
              <a:gd name="T35" fmla="*/ 0 h 68"/>
              <a:gd name="T36" fmla="*/ 2147483646 w 168"/>
              <a:gd name="T37" fmla="*/ 0 h 68"/>
              <a:gd name="T38" fmla="*/ 2147483646 w 168"/>
              <a:gd name="T39" fmla="*/ 0 h 68"/>
              <a:gd name="T40" fmla="*/ 2147483646 w 168"/>
              <a:gd name="T41" fmla="*/ 2147483646 h 68"/>
              <a:gd name="T42" fmla="*/ 2147483646 w 168"/>
              <a:gd name="T43" fmla="*/ 2147483646 h 68"/>
              <a:gd name="T44" fmla="*/ 2147483646 w 168"/>
              <a:gd name="T45" fmla="*/ 2147483646 h 68"/>
              <a:gd name="T46" fmla="*/ 2147483646 w 168"/>
              <a:gd name="T47" fmla="*/ 2147483646 h 68"/>
              <a:gd name="T48" fmla="*/ 2147483646 w 168"/>
              <a:gd name="T49" fmla="*/ 2147483646 h 6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68"/>
              <a:gd name="T76" fmla="*/ 0 h 68"/>
              <a:gd name="T77" fmla="*/ 168 w 168"/>
              <a:gd name="T78" fmla="*/ 68 h 6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68" h="68">
                <a:moveTo>
                  <a:pt x="168" y="48"/>
                </a:moveTo>
                <a:lnTo>
                  <a:pt x="168" y="48"/>
                </a:lnTo>
                <a:lnTo>
                  <a:pt x="168" y="56"/>
                </a:lnTo>
                <a:lnTo>
                  <a:pt x="162" y="62"/>
                </a:lnTo>
                <a:lnTo>
                  <a:pt x="156" y="66"/>
                </a:lnTo>
                <a:lnTo>
                  <a:pt x="150" y="68"/>
                </a:lnTo>
                <a:lnTo>
                  <a:pt x="20" y="68"/>
                </a:lnTo>
                <a:lnTo>
                  <a:pt x="12" y="66"/>
                </a:lnTo>
                <a:lnTo>
                  <a:pt x="6" y="62"/>
                </a:lnTo>
                <a:lnTo>
                  <a:pt x="2" y="56"/>
                </a:lnTo>
                <a:lnTo>
                  <a:pt x="0" y="4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150" y="0"/>
                </a:lnTo>
                <a:lnTo>
                  <a:pt x="156" y="2"/>
                </a:lnTo>
                <a:lnTo>
                  <a:pt x="162" y="6"/>
                </a:lnTo>
                <a:lnTo>
                  <a:pt x="168" y="12"/>
                </a:lnTo>
                <a:lnTo>
                  <a:pt x="168" y="20"/>
                </a:lnTo>
                <a:lnTo>
                  <a:pt x="168" y="48"/>
                </a:lnTo>
                <a:close/>
              </a:path>
            </a:pathLst>
          </a:custGeom>
          <a:solidFill>
            <a:srgbClr val="2331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85" name="Freeform 1839"/>
          <p:cNvSpPr>
            <a:spLocks/>
          </p:cNvSpPr>
          <p:nvPr/>
        </p:nvSpPr>
        <p:spPr bwMode="auto">
          <a:xfrm>
            <a:off x="1050925" y="5473700"/>
            <a:ext cx="1508125" cy="238125"/>
          </a:xfrm>
          <a:custGeom>
            <a:avLst/>
            <a:gdLst>
              <a:gd name="T0" fmla="*/ 2147483646 w 950"/>
              <a:gd name="T1" fmla="*/ 2147483646 h 150"/>
              <a:gd name="T2" fmla="*/ 2147483646 w 950"/>
              <a:gd name="T3" fmla="*/ 2147483646 h 150"/>
              <a:gd name="T4" fmla="*/ 2147483646 w 950"/>
              <a:gd name="T5" fmla="*/ 2147483646 h 150"/>
              <a:gd name="T6" fmla="*/ 2147483646 w 950"/>
              <a:gd name="T7" fmla="*/ 2147483646 h 150"/>
              <a:gd name="T8" fmla="*/ 2147483646 w 950"/>
              <a:gd name="T9" fmla="*/ 2147483646 h 150"/>
              <a:gd name="T10" fmla="*/ 2147483646 w 950"/>
              <a:gd name="T11" fmla="*/ 2147483646 h 150"/>
              <a:gd name="T12" fmla="*/ 2147483646 w 950"/>
              <a:gd name="T13" fmla="*/ 2147483646 h 150"/>
              <a:gd name="T14" fmla="*/ 2147483646 w 950"/>
              <a:gd name="T15" fmla="*/ 2147483646 h 150"/>
              <a:gd name="T16" fmla="*/ 2147483646 w 950"/>
              <a:gd name="T17" fmla="*/ 2147483646 h 150"/>
              <a:gd name="T18" fmla="*/ 2147483646 w 950"/>
              <a:gd name="T19" fmla="*/ 2147483646 h 150"/>
              <a:gd name="T20" fmla="*/ 2147483646 w 950"/>
              <a:gd name="T21" fmla="*/ 2147483646 h 150"/>
              <a:gd name="T22" fmla="*/ 0 w 950"/>
              <a:gd name="T23" fmla="*/ 2147483646 h 150"/>
              <a:gd name="T24" fmla="*/ 0 w 950"/>
              <a:gd name="T25" fmla="*/ 2147483646 h 150"/>
              <a:gd name="T26" fmla="*/ 0 w 950"/>
              <a:gd name="T27" fmla="*/ 2147483646 h 150"/>
              <a:gd name="T28" fmla="*/ 0 w 950"/>
              <a:gd name="T29" fmla="*/ 0 h 150"/>
              <a:gd name="T30" fmla="*/ 2147483646 w 950"/>
              <a:gd name="T31" fmla="*/ 0 h 150"/>
              <a:gd name="T32" fmla="*/ 2147483646 w 950"/>
              <a:gd name="T33" fmla="*/ 2147483646 h 150"/>
              <a:gd name="T34" fmla="*/ 2147483646 w 950"/>
              <a:gd name="T35" fmla="*/ 2147483646 h 15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50"/>
              <a:gd name="T55" fmla="*/ 0 h 150"/>
              <a:gd name="T56" fmla="*/ 950 w 950"/>
              <a:gd name="T57" fmla="*/ 150 h 15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50" h="150">
                <a:moveTo>
                  <a:pt x="950" y="132"/>
                </a:moveTo>
                <a:lnTo>
                  <a:pt x="950" y="132"/>
                </a:lnTo>
                <a:lnTo>
                  <a:pt x="948" y="138"/>
                </a:lnTo>
                <a:lnTo>
                  <a:pt x="944" y="146"/>
                </a:lnTo>
                <a:lnTo>
                  <a:pt x="938" y="150"/>
                </a:lnTo>
                <a:lnTo>
                  <a:pt x="930" y="150"/>
                </a:lnTo>
                <a:lnTo>
                  <a:pt x="20" y="150"/>
                </a:lnTo>
                <a:lnTo>
                  <a:pt x="12" y="150"/>
                </a:lnTo>
                <a:lnTo>
                  <a:pt x="6" y="146"/>
                </a:lnTo>
                <a:lnTo>
                  <a:pt x="2" y="138"/>
                </a:lnTo>
                <a:lnTo>
                  <a:pt x="0" y="132"/>
                </a:lnTo>
                <a:lnTo>
                  <a:pt x="0" y="20"/>
                </a:lnTo>
                <a:lnTo>
                  <a:pt x="0" y="0"/>
                </a:lnTo>
                <a:lnTo>
                  <a:pt x="950" y="0"/>
                </a:lnTo>
                <a:lnTo>
                  <a:pt x="950" y="20"/>
                </a:lnTo>
                <a:lnTo>
                  <a:pt x="950" y="132"/>
                </a:lnTo>
                <a:close/>
              </a:path>
            </a:pathLst>
          </a:custGeom>
          <a:solidFill>
            <a:srgbClr val="253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86" name="Freeform 1840"/>
          <p:cNvSpPr>
            <a:spLocks/>
          </p:cNvSpPr>
          <p:nvPr/>
        </p:nvSpPr>
        <p:spPr bwMode="auto">
          <a:xfrm>
            <a:off x="1047750" y="4994275"/>
            <a:ext cx="574675" cy="88900"/>
          </a:xfrm>
          <a:custGeom>
            <a:avLst/>
            <a:gdLst>
              <a:gd name="T0" fmla="*/ 0 w 362"/>
              <a:gd name="T1" fmla="*/ 2147483646 h 56"/>
              <a:gd name="T2" fmla="*/ 0 w 362"/>
              <a:gd name="T3" fmla="*/ 2147483646 h 56"/>
              <a:gd name="T4" fmla="*/ 2147483646 w 362"/>
              <a:gd name="T5" fmla="*/ 2147483646 h 56"/>
              <a:gd name="T6" fmla="*/ 2147483646 w 362"/>
              <a:gd name="T7" fmla="*/ 2147483646 h 56"/>
              <a:gd name="T8" fmla="*/ 2147483646 w 362"/>
              <a:gd name="T9" fmla="*/ 0 h 56"/>
              <a:gd name="T10" fmla="*/ 2147483646 w 362"/>
              <a:gd name="T11" fmla="*/ 2147483646 h 56"/>
              <a:gd name="T12" fmla="*/ 0 w 362"/>
              <a:gd name="T13" fmla="*/ 2147483646 h 5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62"/>
              <a:gd name="T22" fmla="*/ 0 h 56"/>
              <a:gd name="T23" fmla="*/ 362 w 362"/>
              <a:gd name="T24" fmla="*/ 56 h 5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62" h="56">
                <a:moveTo>
                  <a:pt x="0" y="4"/>
                </a:moveTo>
                <a:lnTo>
                  <a:pt x="0" y="34"/>
                </a:lnTo>
                <a:lnTo>
                  <a:pt x="48" y="30"/>
                </a:lnTo>
                <a:lnTo>
                  <a:pt x="362" y="56"/>
                </a:lnTo>
                <a:lnTo>
                  <a:pt x="350" y="0"/>
                </a:lnTo>
                <a:lnTo>
                  <a:pt x="192" y="2"/>
                </a:lnTo>
                <a:lnTo>
                  <a:pt x="0" y="4"/>
                </a:lnTo>
                <a:close/>
              </a:path>
            </a:pathLst>
          </a:custGeom>
          <a:solidFill>
            <a:srgbClr val="BE1E2D"/>
          </a:solidFill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887" name="Freeform 1841"/>
          <p:cNvSpPr>
            <a:spLocks/>
          </p:cNvSpPr>
          <p:nvPr/>
        </p:nvSpPr>
        <p:spPr bwMode="auto">
          <a:xfrm>
            <a:off x="1050925" y="5473700"/>
            <a:ext cx="695325" cy="238125"/>
          </a:xfrm>
          <a:custGeom>
            <a:avLst/>
            <a:gdLst>
              <a:gd name="T0" fmla="*/ 2147483646 w 438"/>
              <a:gd name="T1" fmla="*/ 2147483646 h 150"/>
              <a:gd name="T2" fmla="*/ 2147483646 w 438"/>
              <a:gd name="T3" fmla="*/ 2147483646 h 150"/>
              <a:gd name="T4" fmla="*/ 2147483646 w 438"/>
              <a:gd name="T5" fmla="*/ 2147483646 h 150"/>
              <a:gd name="T6" fmla="*/ 2147483646 w 438"/>
              <a:gd name="T7" fmla="*/ 2147483646 h 150"/>
              <a:gd name="T8" fmla="*/ 2147483646 w 438"/>
              <a:gd name="T9" fmla="*/ 2147483646 h 150"/>
              <a:gd name="T10" fmla="*/ 2147483646 w 438"/>
              <a:gd name="T11" fmla="*/ 2147483646 h 150"/>
              <a:gd name="T12" fmla="*/ 0 w 438"/>
              <a:gd name="T13" fmla="*/ 2147483646 h 150"/>
              <a:gd name="T14" fmla="*/ 0 w 438"/>
              <a:gd name="T15" fmla="*/ 2147483646 h 150"/>
              <a:gd name="T16" fmla="*/ 0 w 438"/>
              <a:gd name="T17" fmla="*/ 2147483646 h 150"/>
              <a:gd name="T18" fmla="*/ 0 w 438"/>
              <a:gd name="T19" fmla="*/ 0 h 150"/>
              <a:gd name="T20" fmla="*/ 2147483646 w 438"/>
              <a:gd name="T21" fmla="*/ 0 h 150"/>
              <a:gd name="T22" fmla="*/ 2147483646 w 438"/>
              <a:gd name="T23" fmla="*/ 2147483646 h 15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38"/>
              <a:gd name="T37" fmla="*/ 0 h 150"/>
              <a:gd name="T38" fmla="*/ 438 w 438"/>
              <a:gd name="T39" fmla="*/ 150 h 15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38" h="150">
                <a:moveTo>
                  <a:pt x="438" y="150"/>
                </a:moveTo>
                <a:lnTo>
                  <a:pt x="20" y="150"/>
                </a:lnTo>
                <a:lnTo>
                  <a:pt x="12" y="150"/>
                </a:lnTo>
                <a:lnTo>
                  <a:pt x="6" y="146"/>
                </a:lnTo>
                <a:lnTo>
                  <a:pt x="2" y="140"/>
                </a:lnTo>
                <a:lnTo>
                  <a:pt x="0" y="132"/>
                </a:lnTo>
                <a:lnTo>
                  <a:pt x="0" y="20"/>
                </a:lnTo>
                <a:lnTo>
                  <a:pt x="0" y="0"/>
                </a:lnTo>
                <a:lnTo>
                  <a:pt x="438" y="0"/>
                </a:lnTo>
                <a:lnTo>
                  <a:pt x="438" y="150"/>
                </a:lnTo>
                <a:close/>
              </a:path>
            </a:pathLst>
          </a:custGeom>
          <a:solidFill>
            <a:srgbClr val="1F28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88" name="Freeform 1842"/>
          <p:cNvSpPr>
            <a:spLocks/>
          </p:cNvSpPr>
          <p:nvPr/>
        </p:nvSpPr>
        <p:spPr bwMode="auto">
          <a:xfrm>
            <a:off x="1130300" y="4959350"/>
            <a:ext cx="806450" cy="142875"/>
          </a:xfrm>
          <a:custGeom>
            <a:avLst/>
            <a:gdLst>
              <a:gd name="T0" fmla="*/ 2147483646 w 508"/>
              <a:gd name="T1" fmla="*/ 0 h 90"/>
              <a:gd name="T2" fmla="*/ 2147483646 w 508"/>
              <a:gd name="T3" fmla="*/ 2147483646 h 90"/>
              <a:gd name="T4" fmla="*/ 2147483646 w 508"/>
              <a:gd name="T5" fmla="*/ 2147483646 h 90"/>
              <a:gd name="T6" fmla="*/ 2147483646 w 508"/>
              <a:gd name="T7" fmla="*/ 2147483646 h 90"/>
              <a:gd name="T8" fmla="*/ 2147483646 w 508"/>
              <a:gd name="T9" fmla="*/ 2147483646 h 90"/>
              <a:gd name="T10" fmla="*/ 2147483646 w 508"/>
              <a:gd name="T11" fmla="*/ 2147483646 h 90"/>
              <a:gd name="T12" fmla="*/ 2147483646 w 508"/>
              <a:gd name="T13" fmla="*/ 2147483646 h 90"/>
              <a:gd name="T14" fmla="*/ 2147483646 w 508"/>
              <a:gd name="T15" fmla="*/ 2147483646 h 90"/>
              <a:gd name="T16" fmla="*/ 2147483646 w 508"/>
              <a:gd name="T17" fmla="*/ 2147483646 h 90"/>
              <a:gd name="T18" fmla="*/ 2147483646 w 508"/>
              <a:gd name="T19" fmla="*/ 2147483646 h 90"/>
              <a:gd name="T20" fmla="*/ 2147483646 w 508"/>
              <a:gd name="T21" fmla="*/ 2147483646 h 90"/>
              <a:gd name="T22" fmla="*/ 2147483646 w 508"/>
              <a:gd name="T23" fmla="*/ 2147483646 h 90"/>
              <a:gd name="T24" fmla="*/ 2147483646 w 508"/>
              <a:gd name="T25" fmla="*/ 2147483646 h 90"/>
              <a:gd name="T26" fmla="*/ 2147483646 w 508"/>
              <a:gd name="T27" fmla="*/ 2147483646 h 90"/>
              <a:gd name="T28" fmla="*/ 2147483646 w 508"/>
              <a:gd name="T29" fmla="*/ 2147483646 h 90"/>
              <a:gd name="T30" fmla="*/ 0 w 508"/>
              <a:gd name="T31" fmla="*/ 2147483646 h 90"/>
              <a:gd name="T32" fmla="*/ 2147483646 w 508"/>
              <a:gd name="T33" fmla="*/ 0 h 9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08"/>
              <a:gd name="T52" fmla="*/ 0 h 90"/>
              <a:gd name="T53" fmla="*/ 508 w 508"/>
              <a:gd name="T54" fmla="*/ 90 h 90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08" h="90">
                <a:moveTo>
                  <a:pt x="294" y="0"/>
                </a:moveTo>
                <a:lnTo>
                  <a:pt x="300" y="28"/>
                </a:lnTo>
                <a:lnTo>
                  <a:pt x="462" y="24"/>
                </a:lnTo>
                <a:lnTo>
                  <a:pt x="508" y="66"/>
                </a:lnTo>
                <a:lnTo>
                  <a:pt x="506" y="72"/>
                </a:lnTo>
                <a:lnTo>
                  <a:pt x="502" y="78"/>
                </a:lnTo>
                <a:lnTo>
                  <a:pt x="498" y="84"/>
                </a:lnTo>
                <a:lnTo>
                  <a:pt x="490" y="88"/>
                </a:lnTo>
                <a:lnTo>
                  <a:pt x="478" y="90"/>
                </a:lnTo>
                <a:lnTo>
                  <a:pt x="464" y="86"/>
                </a:lnTo>
                <a:lnTo>
                  <a:pt x="446" y="78"/>
                </a:lnTo>
                <a:lnTo>
                  <a:pt x="438" y="48"/>
                </a:lnTo>
                <a:lnTo>
                  <a:pt x="308" y="50"/>
                </a:lnTo>
                <a:lnTo>
                  <a:pt x="316" y="78"/>
                </a:lnTo>
                <a:lnTo>
                  <a:pt x="0" y="44"/>
                </a:lnTo>
                <a:lnTo>
                  <a:pt x="294" y="0"/>
                </a:lnTo>
                <a:close/>
              </a:path>
            </a:pathLst>
          </a:custGeom>
          <a:solidFill>
            <a:srgbClr val="3EB549"/>
          </a:solidFill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889" name="Freeform 1843"/>
          <p:cNvSpPr>
            <a:spLocks/>
          </p:cNvSpPr>
          <p:nvPr/>
        </p:nvSpPr>
        <p:spPr bwMode="auto">
          <a:xfrm>
            <a:off x="2074863" y="4235450"/>
            <a:ext cx="942975" cy="939800"/>
          </a:xfrm>
          <a:custGeom>
            <a:avLst/>
            <a:gdLst>
              <a:gd name="T0" fmla="*/ 0 w 594"/>
              <a:gd name="T1" fmla="*/ 2147483646 h 592"/>
              <a:gd name="T2" fmla="*/ 2147483646 w 594"/>
              <a:gd name="T3" fmla="*/ 2147483646 h 592"/>
              <a:gd name="T4" fmla="*/ 2147483646 w 594"/>
              <a:gd name="T5" fmla="*/ 2147483646 h 592"/>
              <a:gd name="T6" fmla="*/ 2147483646 w 594"/>
              <a:gd name="T7" fmla="*/ 0 h 592"/>
              <a:gd name="T8" fmla="*/ 2147483646 w 594"/>
              <a:gd name="T9" fmla="*/ 2147483646 h 592"/>
              <a:gd name="T10" fmla="*/ 2147483646 w 594"/>
              <a:gd name="T11" fmla="*/ 2147483646 h 592"/>
              <a:gd name="T12" fmla="*/ 2147483646 w 594"/>
              <a:gd name="T13" fmla="*/ 2147483646 h 592"/>
              <a:gd name="T14" fmla="*/ 2147483646 w 594"/>
              <a:gd name="T15" fmla="*/ 2147483646 h 592"/>
              <a:gd name="T16" fmla="*/ 2147483646 w 594"/>
              <a:gd name="T17" fmla="*/ 2147483646 h 592"/>
              <a:gd name="T18" fmla="*/ 2147483646 w 594"/>
              <a:gd name="T19" fmla="*/ 2147483646 h 592"/>
              <a:gd name="T20" fmla="*/ 2147483646 w 594"/>
              <a:gd name="T21" fmla="*/ 2147483646 h 592"/>
              <a:gd name="T22" fmla="*/ 2147483646 w 594"/>
              <a:gd name="T23" fmla="*/ 2147483646 h 592"/>
              <a:gd name="T24" fmla="*/ 2147483646 w 594"/>
              <a:gd name="T25" fmla="*/ 2147483646 h 592"/>
              <a:gd name="T26" fmla="*/ 2147483646 w 594"/>
              <a:gd name="T27" fmla="*/ 2147483646 h 592"/>
              <a:gd name="T28" fmla="*/ 2147483646 w 594"/>
              <a:gd name="T29" fmla="*/ 2147483646 h 592"/>
              <a:gd name="T30" fmla="*/ 2147483646 w 594"/>
              <a:gd name="T31" fmla="*/ 2147483646 h 592"/>
              <a:gd name="T32" fmla="*/ 2147483646 w 594"/>
              <a:gd name="T33" fmla="*/ 2147483646 h 592"/>
              <a:gd name="T34" fmla="*/ 2147483646 w 594"/>
              <a:gd name="T35" fmla="*/ 2147483646 h 592"/>
              <a:gd name="T36" fmla="*/ 2147483646 w 594"/>
              <a:gd name="T37" fmla="*/ 2147483646 h 592"/>
              <a:gd name="T38" fmla="*/ 2147483646 w 594"/>
              <a:gd name="T39" fmla="*/ 2147483646 h 592"/>
              <a:gd name="T40" fmla="*/ 2147483646 w 594"/>
              <a:gd name="T41" fmla="*/ 2147483646 h 592"/>
              <a:gd name="T42" fmla="*/ 2147483646 w 594"/>
              <a:gd name="T43" fmla="*/ 2147483646 h 592"/>
              <a:gd name="T44" fmla="*/ 2147483646 w 594"/>
              <a:gd name="T45" fmla="*/ 2147483646 h 592"/>
              <a:gd name="T46" fmla="*/ 2147483646 w 594"/>
              <a:gd name="T47" fmla="*/ 2147483646 h 592"/>
              <a:gd name="T48" fmla="*/ 2147483646 w 594"/>
              <a:gd name="T49" fmla="*/ 2147483646 h 592"/>
              <a:gd name="T50" fmla="*/ 2147483646 w 594"/>
              <a:gd name="T51" fmla="*/ 2147483646 h 592"/>
              <a:gd name="T52" fmla="*/ 2147483646 w 594"/>
              <a:gd name="T53" fmla="*/ 2147483646 h 592"/>
              <a:gd name="T54" fmla="*/ 2147483646 w 594"/>
              <a:gd name="T55" fmla="*/ 2147483646 h 592"/>
              <a:gd name="T56" fmla="*/ 2147483646 w 594"/>
              <a:gd name="T57" fmla="*/ 2147483646 h 592"/>
              <a:gd name="T58" fmla="*/ 2147483646 w 594"/>
              <a:gd name="T59" fmla="*/ 2147483646 h 592"/>
              <a:gd name="T60" fmla="*/ 2147483646 w 594"/>
              <a:gd name="T61" fmla="*/ 2147483646 h 592"/>
              <a:gd name="T62" fmla="*/ 2147483646 w 594"/>
              <a:gd name="T63" fmla="*/ 2147483646 h 592"/>
              <a:gd name="T64" fmla="*/ 2147483646 w 594"/>
              <a:gd name="T65" fmla="*/ 2147483646 h 592"/>
              <a:gd name="T66" fmla="*/ 2147483646 w 594"/>
              <a:gd name="T67" fmla="*/ 2147483646 h 592"/>
              <a:gd name="T68" fmla="*/ 2147483646 w 594"/>
              <a:gd name="T69" fmla="*/ 2147483646 h 592"/>
              <a:gd name="T70" fmla="*/ 2147483646 w 594"/>
              <a:gd name="T71" fmla="*/ 2147483646 h 592"/>
              <a:gd name="T72" fmla="*/ 2147483646 w 594"/>
              <a:gd name="T73" fmla="*/ 2147483646 h 592"/>
              <a:gd name="T74" fmla="*/ 2147483646 w 594"/>
              <a:gd name="T75" fmla="*/ 2147483646 h 592"/>
              <a:gd name="T76" fmla="*/ 0 w 594"/>
              <a:gd name="T77" fmla="*/ 2147483646 h 59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594"/>
              <a:gd name="T118" fmla="*/ 0 h 592"/>
              <a:gd name="T119" fmla="*/ 594 w 594"/>
              <a:gd name="T120" fmla="*/ 592 h 592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594" h="592">
                <a:moveTo>
                  <a:pt x="0" y="22"/>
                </a:moveTo>
                <a:lnTo>
                  <a:pt x="0" y="22"/>
                </a:lnTo>
                <a:lnTo>
                  <a:pt x="10" y="18"/>
                </a:lnTo>
                <a:lnTo>
                  <a:pt x="38" y="12"/>
                </a:lnTo>
                <a:lnTo>
                  <a:pt x="80" y="4"/>
                </a:lnTo>
                <a:lnTo>
                  <a:pt x="108" y="2"/>
                </a:lnTo>
                <a:lnTo>
                  <a:pt x="138" y="0"/>
                </a:lnTo>
                <a:lnTo>
                  <a:pt x="170" y="0"/>
                </a:lnTo>
                <a:lnTo>
                  <a:pt x="204" y="4"/>
                </a:lnTo>
                <a:lnTo>
                  <a:pt x="242" y="8"/>
                </a:lnTo>
                <a:lnTo>
                  <a:pt x="282" y="16"/>
                </a:lnTo>
                <a:lnTo>
                  <a:pt x="322" y="28"/>
                </a:lnTo>
                <a:lnTo>
                  <a:pt x="364" y="42"/>
                </a:lnTo>
                <a:lnTo>
                  <a:pt x="408" y="62"/>
                </a:lnTo>
                <a:lnTo>
                  <a:pt x="450" y="86"/>
                </a:lnTo>
                <a:lnTo>
                  <a:pt x="464" y="94"/>
                </a:lnTo>
                <a:lnTo>
                  <a:pt x="476" y="104"/>
                </a:lnTo>
                <a:lnTo>
                  <a:pt x="488" y="116"/>
                </a:lnTo>
                <a:lnTo>
                  <a:pt x="504" y="138"/>
                </a:lnTo>
                <a:lnTo>
                  <a:pt x="520" y="166"/>
                </a:lnTo>
                <a:lnTo>
                  <a:pt x="534" y="200"/>
                </a:lnTo>
                <a:lnTo>
                  <a:pt x="540" y="218"/>
                </a:lnTo>
                <a:lnTo>
                  <a:pt x="546" y="238"/>
                </a:lnTo>
                <a:lnTo>
                  <a:pt x="550" y="258"/>
                </a:lnTo>
                <a:lnTo>
                  <a:pt x="552" y="278"/>
                </a:lnTo>
                <a:lnTo>
                  <a:pt x="554" y="300"/>
                </a:lnTo>
                <a:lnTo>
                  <a:pt x="552" y="324"/>
                </a:lnTo>
                <a:lnTo>
                  <a:pt x="550" y="346"/>
                </a:lnTo>
                <a:lnTo>
                  <a:pt x="544" y="370"/>
                </a:lnTo>
                <a:lnTo>
                  <a:pt x="536" y="394"/>
                </a:lnTo>
                <a:lnTo>
                  <a:pt x="524" y="420"/>
                </a:lnTo>
                <a:lnTo>
                  <a:pt x="538" y="430"/>
                </a:lnTo>
                <a:lnTo>
                  <a:pt x="552" y="444"/>
                </a:lnTo>
                <a:lnTo>
                  <a:pt x="568" y="462"/>
                </a:lnTo>
                <a:lnTo>
                  <a:pt x="580" y="484"/>
                </a:lnTo>
                <a:lnTo>
                  <a:pt x="586" y="496"/>
                </a:lnTo>
                <a:lnTo>
                  <a:pt x="590" y="510"/>
                </a:lnTo>
                <a:lnTo>
                  <a:pt x="594" y="524"/>
                </a:lnTo>
                <a:lnTo>
                  <a:pt x="594" y="540"/>
                </a:lnTo>
                <a:lnTo>
                  <a:pt x="592" y="554"/>
                </a:lnTo>
                <a:lnTo>
                  <a:pt x="588" y="572"/>
                </a:lnTo>
                <a:lnTo>
                  <a:pt x="582" y="580"/>
                </a:lnTo>
                <a:lnTo>
                  <a:pt x="574" y="586"/>
                </a:lnTo>
                <a:lnTo>
                  <a:pt x="562" y="590"/>
                </a:lnTo>
                <a:lnTo>
                  <a:pt x="554" y="592"/>
                </a:lnTo>
                <a:lnTo>
                  <a:pt x="546" y="592"/>
                </a:lnTo>
                <a:lnTo>
                  <a:pt x="536" y="590"/>
                </a:lnTo>
                <a:lnTo>
                  <a:pt x="526" y="588"/>
                </a:lnTo>
                <a:lnTo>
                  <a:pt x="516" y="582"/>
                </a:lnTo>
                <a:lnTo>
                  <a:pt x="502" y="574"/>
                </a:lnTo>
                <a:lnTo>
                  <a:pt x="490" y="564"/>
                </a:lnTo>
                <a:lnTo>
                  <a:pt x="476" y="552"/>
                </a:lnTo>
                <a:lnTo>
                  <a:pt x="478" y="124"/>
                </a:lnTo>
                <a:lnTo>
                  <a:pt x="478" y="122"/>
                </a:lnTo>
                <a:lnTo>
                  <a:pt x="474" y="116"/>
                </a:lnTo>
                <a:lnTo>
                  <a:pt x="470" y="112"/>
                </a:lnTo>
                <a:lnTo>
                  <a:pt x="464" y="110"/>
                </a:lnTo>
                <a:lnTo>
                  <a:pt x="456" y="108"/>
                </a:lnTo>
                <a:lnTo>
                  <a:pt x="446" y="106"/>
                </a:lnTo>
                <a:lnTo>
                  <a:pt x="432" y="96"/>
                </a:lnTo>
                <a:lnTo>
                  <a:pt x="418" y="90"/>
                </a:lnTo>
                <a:lnTo>
                  <a:pt x="410" y="86"/>
                </a:lnTo>
                <a:lnTo>
                  <a:pt x="400" y="86"/>
                </a:lnTo>
                <a:lnTo>
                  <a:pt x="364" y="76"/>
                </a:lnTo>
                <a:lnTo>
                  <a:pt x="322" y="64"/>
                </a:lnTo>
                <a:lnTo>
                  <a:pt x="268" y="52"/>
                </a:lnTo>
                <a:lnTo>
                  <a:pt x="206" y="40"/>
                </a:lnTo>
                <a:lnTo>
                  <a:pt x="138" y="30"/>
                </a:lnTo>
                <a:lnTo>
                  <a:pt x="68" y="24"/>
                </a:lnTo>
                <a:lnTo>
                  <a:pt x="34" y="22"/>
                </a:lnTo>
                <a:lnTo>
                  <a:pt x="0" y="22"/>
                </a:lnTo>
                <a:close/>
              </a:path>
            </a:pathLst>
          </a:custGeom>
          <a:solidFill>
            <a:srgbClr val="DCE8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0" name="Freeform 1845"/>
          <p:cNvSpPr>
            <a:spLocks/>
          </p:cNvSpPr>
          <p:nvPr/>
        </p:nvSpPr>
        <p:spPr bwMode="auto">
          <a:xfrm>
            <a:off x="1098550" y="5521325"/>
            <a:ext cx="158750" cy="168275"/>
          </a:xfrm>
          <a:custGeom>
            <a:avLst/>
            <a:gdLst>
              <a:gd name="T0" fmla="*/ 2147483646 w 100"/>
              <a:gd name="T1" fmla="*/ 0 h 106"/>
              <a:gd name="T2" fmla="*/ 0 w 100"/>
              <a:gd name="T3" fmla="*/ 2147483646 h 106"/>
              <a:gd name="T4" fmla="*/ 2147483646 w 100"/>
              <a:gd name="T5" fmla="*/ 2147483646 h 106"/>
              <a:gd name="T6" fmla="*/ 2147483646 w 100"/>
              <a:gd name="T7" fmla="*/ 2147483646 h 106"/>
              <a:gd name="T8" fmla="*/ 2147483646 w 100"/>
              <a:gd name="T9" fmla="*/ 2147483646 h 106"/>
              <a:gd name="T10" fmla="*/ 2147483646 w 100"/>
              <a:gd name="T11" fmla="*/ 2147483646 h 106"/>
              <a:gd name="T12" fmla="*/ 2147483646 w 100"/>
              <a:gd name="T13" fmla="*/ 2147483646 h 106"/>
              <a:gd name="T14" fmla="*/ 2147483646 w 100"/>
              <a:gd name="T15" fmla="*/ 2147483646 h 106"/>
              <a:gd name="T16" fmla="*/ 2147483646 w 100"/>
              <a:gd name="T17" fmla="*/ 2147483646 h 106"/>
              <a:gd name="T18" fmla="*/ 2147483646 w 100"/>
              <a:gd name="T19" fmla="*/ 2147483646 h 106"/>
              <a:gd name="T20" fmla="*/ 2147483646 w 100"/>
              <a:gd name="T21" fmla="*/ 2147483646 h 106"/>
              <a:gd name="T22" fmla="*/ 2147483646 w 100"/>
              <a:gd name="T23" fmla="*/ 0 h 106"/>
              <a:gd name="T24" fmla="*/ 2147483646 w 100"/>
              <a:gd name="T25" fmla="*/ 0 h 10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0"/>
              <a:gd name="T40" fmla="*/ 0 h 106"/>
              <a:gd name="T41" fmla="*/ 100 w 100"/>
              <a:gd name="T42" fmla="*/ 106 h 10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0" h="106">
                <a:moveTo>
                  <a:pt x="32" y="0"/>
                </a:moveTo>
                <a:lnTo>
                  <a:pt x="0" y="34"/>
                </a:lnTo>
                <a:lnTo>
                  <a:pt x="30" y="64"/>
                </a:lnTo>
                <a:lnTo>
                  <a:pt x="58" y="64"/>
                </a:lnTo>
                <a:lnTo>
                  <a:pt x="36" y="42"/>
                </a:lnTo>
                <a:lnTo>
                  <a:pt x="76" y="42"/>
                </a:lnTo>
                <a:lnTo>
                  <a:pt x="78" y="106"/>
                </a:lnTo>
                <a:lnTo>
                  <a:pt x="100" y="106"/>
                </a:lnTo>
                <a:lnTo>
                  <a:pt x="98" y="28"/>
                </a:lnTo>
                <a:lnTo>
                  <a:pt x="98" y="26"/>
                </a:lnTo>
                <a:lnTo>
                  <a:pt x="38" y="26"/>
                </a:lnTo>
                <a:lnTo>
                  <a:pt x="60" y="0"/>
                </a:lnTo>
                <a:lnTo>
                  <a:pt x="32" y="0"/>
                </a:lnTo>
                <a:close/>
              </a:path>
            </a:pathLst>
          </a:custGeom>
          <a:solidFill>
            <a:srgbClr val="FFFFFF"/>
          </a:solidFill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891" name="Group 1857"/>
          <p:cNvGrpSpPr>
            <a:grpSpLocks/>
          </p:cNvGrpSpPr>
          <p:nvPr/>
        </p:nvGrpSpPr>
        <p:grpSpPr bwMode="auto">
          <a:xfrm>
            <a:off x="2282825" y="5521325"/>
            <a:ext cx="219075" cy="82550"/>
            <a:chOff x="2282825" y="5438775"/>
            <a:chExt cx="219075" cy="82550"/>
          </a:xfrm>
        </p:grpSpPr>
        <p:sp>
          <p:nvSpPr>
            <p:cNvPr id="3892" name="Rectangle 1846"/>
            <p:cNvSpPr>
              <a:spLocks noChangeArrowheads="1"/>
            </p:cNvSpPr>
            <p:nvPr/>
          </p:nvSpPr>
          <p:spPr bwMode="auto">
            <a:xfrm>
              <a:off x="2282825" y="5492750"/>
              <a:ext cx="38100" cy="285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893" name="Rectangle 1847"/>
            <p:cNvSpPr>
              <a:spLocks noChangeArrowheads="1"/>
            </p:cNvSpPr>
            <p:nvPr/>
          </p:nvSpPr>
          <p:spPr bwMode="auto">
            <a:xfrm>
              <a:off x="2327275" y="5483225"/>
              <a:ext cx="34925" cy="381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894" name="Rectangle 1848"/>
            <p:cNvSpPr>
              <a:spLocks noChangeArrowheads="1"/>
            </p:cNvSpPr>
            <p:nvPr/>
          </p:nvSpPr>
          <p:spPr bwMode="auto">
            <a:xfrm>
              <a:off x="2368550" y="5467350"/>
              <a:ext cx="41275" cy="539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895" name="Rectangle 1849"/>
            <p:cNvSpPr>
              <a:spLocks noChangeArrowheads="1"/>
            </p:cNvSpPr>
            <p:nvPr/>
          </p:nvSpPr>
          <p:spPr bwMode="auto">
            <a:xfrm>
              <a:off x="2413000" y="5451475"/>
              <a:ext cx="41275" cy="698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896" name="Rectangle 1850"/>
            <p:cNvSpPr>
              <a:spLocks noChangeArrowheads="1"/>
            </p:cNvSpPr>
            <p:nvPr/>
          </p:nvSpPr>
          <p:spPr bwMode="auto">
            <a:xfrm>
              <a:off x="2460625" y="5438775"/>
              <a:ext cx="41275" cy="82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897" name="Freeform 1851"/>
          <p:cNvSpPr>
            <a:spLocks/>
          </p:cNvSpPr>
          <p:nvPr/>
        </p:nvSpPr>
        <p:spPr bwMode="auto">
          <a:xfrm>
            <a:off x="1885950" y="5102225"/>
            <a:ext cx="228600" cy="158750"/>
          </a:xfrm>
          <a:custGeom>
            <a:avLst/>
            <a:gdLst>
              <a:gd name="T0" fmla="*/ 0 w 144"/>
              <a:gd name="T1" fmla="*/ 2147483646 h 100"/>
              <a:gd name="T2" fmla="*/ 2147483646 w 144"/>
              <a:gd name="T3" fmla="*/ 2147483646 h 100"/>
              <a:gd name="T4" fmla="*/ 2147483646 w 144"/>
              <a:gd name="T5" fmla="*/ 2147483646 h 100"/>
              <a:gd name="T6" fmla="*/ 2147483646 w 144"/>
              <a:gd name="T7" fmla="*/ 0 h 100"/>
              <a:gd name="T8" fmla="*/ 0 w 144"/>
              <a:gd name="T9" fmla="*/ 2147483646 h 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100"/>
              <a:gd name="T17" fmla="*/ 144 w 144"/>
              <a:gd name="T18" fmla="*/ 100 h 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100">
                <a:moveTo>
                  <a:pt x="0" y="100"/>
                </a:moveTo>
                <a:lnTo>
                  <a:pt x="78" y="78"/>
                </a:lnTo>
                <a:lnTo>
                  <a:pt x="144" y="98"/>
                </a:lnTo>
                <a:lnTo>
                  <a:pt x="70" y="0"/>
                </a:lnTo>
                <a:lnTo>
                  <a:pt x="0" y="100"/>
                </a:lnTo>
                <a:close/>
              </a:path>
            </a:pathLst>
          </a:custGeom>
          <a:solidFill>
            <a:srgbClr val="5163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8" name="Freeform 1852"/>
          <p:cNvSpPr>
            <a:spLocks/>
          </p:cNvSpPr>
          <p:nvPr/>
        </p:nvSpPr>
        <p:spPr bwMode="auto">
          <a:xfrm>
            <a:off x="7102475" y="4905375"/>
            <a:ext cx="1263650" cy="419100"/>
          </a:xfrm>
          <a:custGeom>
            <a:avLst/>
            <a:gdLst>
              <a:gd name="T0" fmla="*/ 0 w 796"/>
              <a:gd name="T1" fmla="*/ 2147483646 h 264"/>
              <a:gd name="T2" fmla="*/ 0 w 796"/>
              <a:gd name="T3" fmla="*/ 2147483646 h 264"/>
              <a:gd name="T4" fmla="*/ 2147483646 w 796"/>
              <a:gd name="T5" fmla="*/ 2147483646 h 264"/>
              <a:gd name="T6" fmla="*/ 2147483646 w 796"/>
              <a:gd name="T7" fmla="*/ 2147483646 h 264"/>
              <a:gd name="T8" fmla="*/ 2147483646 w 796"/>
              <a:gd name="T9" fmla="*/ 2147483646 h 264"/>
              <a:gd name="T10" fmla="*/ 2147483646 w 796"/>
              <a:gd name="T11" fmla="*/ 2147483646 h 264"/>
              <a:gd name="T12" fmla="*/ 2147483646 w 796"/>
              <a:gd name="T13" fmla="*/ 2147483646 h 264"/>
              <a:gd name="T14" fmla="*/ 2147483646 w 796"/>
              <a:gd name="T15" fmla="*/ 2147483646 h 264"/>
              <a:gd name="T16" fmla="*/ 2147483646 w 796"/>
              <a:gd name="T17" fmla="*/ 2147483646 h 264"/>
              <a:gd name="T18" fmla="*/ 2147483646 w 796"/>
              <a:gd name="T19" fmla="*/ 2147483646 h 264"/>
              <a:gd name="T20" fmla="*/ 2147483646 w 796"/>
              <a:gd name="T21" fmla="*/ 2147483646 h 264"/>
              <a:gd name="T22" fmla="*/ 2147483646 w 796"/>
              <a:gd name="T23" fmla="*/ 2147483646 h 264"/>
              <a:gd name="T24" fmla="*/ 2147483646 w 796"/>
              <a:gd name="T25" fmla="*/ 2147483646 h 264"/>
              <a:gd name="T26" fmla="*/ 2147483646 w 796"/>
              <a:gd name="T27" fmla="*/ 2147483646 h 264"/>
              <a:gd name="T28" fmla="*/ 2147483646 w 796"/>
              <a:gd name="T29" fmla="*/ 2147483646 h 264"/>
              <a:gd name="T30" fmla="*/ 2147483646 w 796"/>
              <a:gd name="T31" fmla="*/ 2147483646 h 264"/>
              <a:gd name="T32" fmla="*/ 2147483646 w 796"/>
              <a:gd name="T33" fmla="*/ 2147483646 h 264"/>
              <a:gd name="T34" fmla="*/ 2147483646 w 796"/>
              <a:gd name="T35" fmla="*/ 2147483646 h 264"/>
              <a:gd name="T36" fmla="*/ 2147483646 w 796"/>
              <a:gd name="T37" fmla="*/ 2147483646 h 264"/>
              <a:gd name="T38" fmla="*/ 2147483646 w 796"/>
              <a:gd name="T39" fmla="*/ 2147483646 h 264"/>
              <a:gd name="T40" fmla="*/ 2147483646 w 796"/>
              <a:gd name="T41" fmla="*/ 2147483646 h 264"/>
              <a:gd name="T42" fmla="*/ 2147483646 w 796"/>
              <a:gd name="T43" fmla="*/ 2147483646 h 264"/>
              <a:gd name="T44" fmla="*/ 2147483646 w 796"/>
              <a:gd name="T45" fmla="*/ 2147483646 h 264"/>
              <a:gd name="T46" fmla="*/ 2147483646 w 796"/>
              <a:gd name="T47" fmla="*/ 2147483646 h 264"/>
              <a:gd name="T48" fmla="*/ 2147483646 w 796"/>
              <a:gd name="T49" fmla="*/ 2147483646 h 264"/>
              <a:gd name="T50" fmla="*/ 2147483646 w 796"/>
              <a:gd name="T51" fmla="*/ 2147483646 h 264"/>
              <a:gd name="T52" fmla="*/ 2147483646 w 796"/>
              <a:gd name="T53" fmla="*/ 0 h 264"/>
              <a:gd name="T54" fmla="*/ 2147483646 w 796"/>
              <a:gd name="T55" fmla="*/ 2147483646 h 264"/>
              <a:gd name="T56" fmla="*/ 2147483646 w 796"/>
              <a:gd name="T57" fmla="*/ 2147483646 h 264"/>
              <a:gd name="T58" fmla="*/ 2147483646 w 796"/>
              <a:gd name="T59" fmla="*/ 2147483646 h 264"/>
              <a:gd name="T60" fmla="*/ 2147483646 w 796"/>
              <a:gd name="T61" fmla="*/ 2147483646 h 264"/>
              <a:gd name="T62" fmla="*/ 0 w 796"/>
              <a:gd name="T63" fmla="*/ 2147483646 h 26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96"/>
              <a:gd name="T97" fmla="*/ 0 h 264"/>
              <a:gd name="T98" fmla="*/ 796 w 796"/>
              <a:gd name="T99" fmla="*/ 264 h 26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96" h="264">
                <a:moveTo>
                  <a:pt x="0" y="40"/>
                </a:moveTo>
                <a:lnTo>
                  <a:pt x="0" y="40"/>
                </a:lnTo>
                <a:lnTo>
                  <a:pt x="0" y="50"/>
                </a:lnTo>
                <a:lnTo>
                  <a:pt x="0" y="60"/>
                </a:lnTo>
                <a:lnTo>
                  <a:pt x="4" y="74"/>
                </a:lnTo>
                <a:lnTo>
                  <a:pt x="8" y="90"/>
                </a:lnTo>
                <a:lnTo>
                  <a:pt x="22" y="134"/>
                </a:lnTo>
                <a:lnTo>
                  <a:pt x="40" y="196"/>
                </a:lnTo>
                <a:lnTo>
                  <a:pt x="54" y="230"/>
                </a:lnTo>
                <a:lnTo>
                  <a:pt x="68" y="264"/>
                </a:lnTo>
                <a:lnTo>
                  <a:pt x="78" y="260"/>
                </a:lnTo>
                <a:lnTo>
                  <a:pt x="104" y="252"/>
                </a:lnTo>
                <a:lnTo>
                  <a:pt x="120" y="250"/>
                </a:lnTo>
                <a:lnTo>
                  <a:pt x="138" y="250"/>
                </a:lnTo>
                <a:lnTo>
                  <a:pt x="152" y="254"/>
                </a:lnTo>
                <a:lnTo>
                  <a:pt x="160" y="256"/>
                </a:lnTo>
                <a:lnTo>
                  <a:pt x="166" y="260"/>
                </a:lnTo>
                <a:lnTo>
                  <a:pt x="180" y="256"/>
                </a:lnTo>
                <a:lnTo>
                  <a:pt x="194" y="250"/>
                </a:lnTo>
                <a:lnTo>
                  <a:pt x="214" y="246"/>
                </a:lnTo>
                <a:lnTo>
                  <a:pt x="236" y="244"/>
                </a:lnTo>
                <a:lnTo>
                  <a:pt x="260" y="244"/>
                </a:lnTo>
                <a:lnTo>
                  <a:pt x="284" y="246"/>
                </a:lnTo>
                <a:lnTo>
                  <a:pt x="296" y="250"/>
                </a:lnTo>
                <a:lnTo>
                  <a:pt x="308" y="254"/>
                </a:lnTo>
                <a:lnTo>
                  <a:pt x="318" y="250"/>
                </a:lnTo>
                <a:lnTo>
                  <a:pt x="332" y="246"/>
                </a:lnTo>
                <a:lnTo>
                  <a:pt x="350" y="244"/>
                </a:lnTo>
                <a:lnTo>
                  <a:pt x="370" y="242"/>
                </a:lnTo>
                <a:lnTo>
                  <a:pt x="396" y="242"/>
                </a:lnTo>
                <a:lnTo>
                  <a:pt x="424" y="244"/>
                </a:lnTo>
                <a:lnTo>
                  <a:pt x="454" y="250"/>
                </a:lnTo>
                <a:lnTo>
                  <a:pt x="492" y="252"/>
                </a:lnTo>
                <a:lnTo>
                  <a:pt x="582" y="256"/>
                </a:lnTo>
                <a:lnTo>
                  <a:pt x="696" y="258"/>
                </a:lnTo>
                <a:lnTo>
                  <a:pt x="750" y="256"/>
                </a:lnTo>
                <a:lnTo>
                  <a:pt x="796" y="254"/>
                </a:lnTo>
                <a:lnTo>
                  <a:pt x="796" y="222"/>
                </a:lnTo>
                <a:lnTo>
                  <a:pt x="796" y="190"/>
                </a:lnTo>
                <a:lnTo>
                  <a:pt x="794" y="150"/>
                </a:lnTo>
                <a:lnTo>
                  <a:pt x="788" y="106"/>
                </a:lnTo>
                <a:lnTo>
                  <a:pt x="784" y="86"/>
                </a:lnTo>
                <a:lnTo>
                  <a:pt x="778" y="66"/>
                </a:lnTo>
                <a:lnTo>
                  <a:pt x="770" y="46"/>
                </a:lnTo>
                <a:lnTo>
                  <a:pt x="760" y="28"/>
                </a:lnTo>
                <a:lnTo>
                  <a:pt x="750" y="14"/>
                </a:lnTo>
                <a:lnTo>
                  <a:pt x="736" y="0"/>
                </a:lnTo>
                <a:lnTo>
                  <a:pt x="628" y="2"/>
                </a:lnTo>
                <a:lnTo>
                  <a:pt x="384" y="10"/>
                </a:lnTo>
                <a:lnTo>
                  <a:pt x="250" y="14"/>
                </a:lnTo>
                <a:lnTo>
                  <a:pt x="132" y="22"/>
                </a:lnTo>
                <a:lnTo>
                  <a:pt x="84" y="26"/>
                </a:lnTo>
                <a:lnTo>
                  <a:pt x="44" y="30"/>
                </a:lnTo>
                <a:lnTo>
                  <a:pt x="16" y="36"/>
                </a:lnTo>
                <a:lnTo>
                  <a:pt x="6" y="38"/>
                </a:lnTo>
                <a:lnTo>
                  <a:pt x="0" y="4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9" name="Freeform 1853"/>
          <p:cNvSpPr>
            <a:spLocks noEditPoints="1"/>
          </p:cNvSpPr>
          <p:nvPr/>
        </p:nvSpPr>
        <p:spPr bwMode="auto">
          <a:xfrm>
            <a:off x="6188075" y="4073525"/>
            <a:ext cx="2209800" cy="2209800"/>
          </a:xfrm>
          <a:custGeom>
            <a:avLst/>
            <a:gdLst>
              <a:gd name="T0" fmla="*/ 2147483646 w 1392"/>
              <a:gd name="T1" fmla="*/ 2147483646 h 1392"/>
              <a:gd name="T2" fmla="*/ 2147483646 w 1392"/>
              <a:gd name="T3" fmla="*/ 2147483646 h 1392"/>
              <a:gd name="T4" fmla="*/ 2147483646 w 1392"/>
              <a:gd name="T5" fmla="*/ 2147483646 h 1392"/>
              <a:gd name="T6" fmla="*/ 2147483646 w 1392"/>
              <a:gd name="T7" fmla="*/ 2147483646 h 1392"/>
              <a:gd name="T8" fmla="*/ 2147483646 w 1392"/>
              <a:gd name="T9" fmla="*/ 2147483646 h 1392"/>
              <a:gd name="T10" fmla="*/ 2147483646 w 1392"/>
              <a:gd name="T11" fmla="*/ 2147483646 h 1392"/>
              <a:gd name="T12" fmla="*/ 2147483646 w 1392"/>
              <a:gd name="T13" fmla="*/ 2147483646 h 1392"/>
              <a:gd name="T14" fmla="*/ 2147483646 w 1392"/>
              <a:gd name="T15" fmla="*/ 0 h 1392"/>
              <a:gd name="T16" fmla="*/ 2147483646 w 1392"/>
              <a:gd name="T17" fmla="*/ 2147483646 h 1392"/>
              <a:gd name="T18" fmla="*/ 2147483646 w 1392"/>
              <a:gd name="T19" fmla="*/ 2147483646 h 1392"/>
              <a:gd name="T20" fmla="*/ 2147483646 w 1392"/>
              <a:gd name="T21" fmla="*/ 2147483646 h 1392"/>
              <a:gd name="T22" fmla="*/ 2147483646 w 1392"/>
              <a:gd name="T23" fmla="*/ 2147483646 h 1392"/>
              <a:gd name="T24" fmla="*/ 2147483646 w 1392"/>
              <a:gd name="T25" fmla="*/ 2147483646 h 1392"/>
              <a:gd name="T26" fmla="*/ 2147483646 w 1392"/>
              <a:gd name="T27" fmla="*/ 2147483646 h 1392"/>
              <a:gd name="T28" fmla="*/ 2147483646 w 1392"/>
              <a:gd name="T29" fmla="*/ 2147483646 h 1392"/>
              <a:gd name="T30" fmla="*/ 2147483646 w 1392"/>
              <a:gd name="T31" fmla="*/ 2147483646 h 1392"/>
              <a:gd name="T32" fmla="*/ 2147483646 w 1392"/>
              <a:gd name="T33" fmla="*/ 2147483646 h 1392"/>
              <a:gd name="T34" fmla="*/ 2147483646 w 1392"/>
              <a:gd name="T35" fmla="*/ 2147483646 h 1392"/>
              <a:gd name="T36" fmla="*/ 2147483646 w 1392"/>
              <a:gd name="T37" fmla="*/ 2147483646 h 1392"/>
              <a:gd name="T38" fmla="*/ 2147483646 w 1392"/>
              <a:gd name="T39" fmla="*/ 2147483646 h 1392"/>
              <a:gd name="T40" fmla="*/ 2147483646 w 1392"/>
              <a:gd name="T41" fmla="*/ 2147483646 h 1392"/>
              <a:gd name="T42" fmla="*/ 2147483646 w 1392"/>
              <a:gd name="T43" fmla="*/ 2147483646 h 1392"/>
              <a:gd name="T44" fmla="*/ 2147483646 w 1392"/>
              <a:gd name="T45" fmla="*/ 2147483646 h 1392"/>
              <a:gd name="T46" fmla="*/ 2147483646 w 1392"/>
              <a:gd name="T47" fmla="*/ 2147483646 h 1392"/>
              <a:gd name="T48" fmla="*/ 2147483646 w 1392"/>
              <a:gd name="T49" fmla="*/ 2147483646 h 1392"/>
              <a:gd name="T50" fmla="*/ 2147483646 w 1392"/>
              <a:gd name="T51" fmla="*/ 2147483646 h 1392"/>
              <a:gd name="T52" fmla="*/ 2147483646 w 1392"/>
              <a:gd name="T53" fmla="*/ 2147483646 h 1392"/>
              <a:gd name="T54" fmla="*/ 2147483646 w 1392"/>
              <a:gd name="T55" fmla="*/ 2147483646 h 1392"/>
              <a:gd name="T56" fmla="*/ 2147483646 w 1392"/>
              <a:gd name="T57" fmla="*/ 2147483646 h 1392"/>
              <a:gd name="T58" fmla="*/ 2147483646 w 1392"/>
              <a:gd name="T59" fmla="*/ 2147483646 h 1392"/>
              <a:gd name="T60" fmla="*/ 2147483646 w 1392"/>
              <a:gd name="T61" fmla="*/ 2147483646 h 1392"/>
              <a:gd name="T62" fmla="*/ 2147483646 w 1392"/>
              <a:gd name="T63" fmla="*/ 2147483646 h 1392"/>
              <a:gd name="T64" fmla="*/ 2147483646 w 1392"/>
              <a:gd name="T65" fmla="*/ 2147483646 h 1392"/>
              <a:gd name="T66" fmla="*/ 2147483646 w 1392"/>
              <a:gd name="T67" fmla="*/ 2147483646 h 1392"/>
              <a:gd name="T68" fmla="*/ 2147483646 w 1392"/>
              <a:gd name="T69" fmla="*/ 2147483646 h 1392"/>
              <a:gd name="T70" fmla="*/ 2147483646 w 1392"/>
              <a:gd name="T71" fmla="*/ 2147483646 h 1392"/>
              <a:gd name="T72" fmla="*/ 2147483646 w 1392"/>
              <a:gd name="T73" fmla="*/ 2147483646 h 1392"/>
              <a:gd name="T74" fmla="*/ 2147483646 w 1392"/>
              <a:gd name="T75" fmla="*/ 2147483646 h 1392"/>
              <a:gd name="T76" fmla="*/ 2147483646 w 1392"/>
              <a:gd name="T77" fmla="*/ 2147483646 h 1392"/>
              <a:gd name="T78" fmla="*/ 2147483646 w 1392"/>
              <a:gd name="T79" fmla="*/ 2147483646 h 1392"/>
              <a:gd name="T80" fmla="*/ 2147483646 w 1392"/>
              <a:gd name="T81" fmla="*/ 2147483646 h 1392"/>
              <a:gd name="T82" fmla="*/ 2147483646 w 1392"/>
              <a:gd name="T83" fmla="*/ 2147483646 h 1392"/>
              <a:gd name="T84" fmla="*/ 2147483646 w 1392"/>
              <a:gd name="T85" fmla="*/ 2147483646 h 1392"/>
              <a:gd name="T86" fmla="*/ 2147483646 w 1392"/>
              <a:gd name="T87" fmla="*/ 2147483646 h 1392"/>
              <a:gd name="T88" fmla="*/ 2147483646 w 1392"/>
              <a:gd name="T89" fmla="*/ 2147483646 h 1392"/>
              <a:gd name="T90" fmla="*/ 2147483646 w 1392"/>
              <a:gd name="T91" fmla="*/ 2147483646 h 1392"/>
              <a:gd name="T92" fmla="*/ 2147483646 w 1392"/>
              <a:gd name="T93" fmla="*/ 2147483646 h 1392"/>
              <a:gd name="T94" fmla="*/ 2147483646 w 1392"/>
              <a:gd name="T95" fmla="*/ 2147483646 h 1392"/>
              <a:gd name="T96" fmla="*/ 2147483646 w 1392"/>
              <a:gd name="T97" fmla="*/ 2147483646 h 1392"/>
              <a:gd name="T98" fmla="*/ 2147483646 w 1392"/>
              <a:gd name="T99" fmla="*/ 2147483646 h 1392"/>
              <a:gd name="T100" fmla="*/ 2147483646 w 1392"/>
              <a:gd name="T101" fmla="*/ 2147483646 h 1392"/>
              <a:gd name="T102" fmla="*/ 2147483646 w 1392"/>
              <a:gd name="T103" fmla="*/ 2147483646 h 1392"/>
              <a:gd name="T104" fmla="*/ 2147483646 w 1392"/>
              <a:gd name="T105" fmla="*/ 2147483646 h 1392"/>
              <a:gd name="T106" fmla="*/ 2147483646 w 1392"/>
              <a:gd name="T107" fmla="*/ 2147483646 h 1392"/>
              <a:gd name="T108" fmla="*/ 2147483646 w 1392"/>
              <a:gd name="T109" fmla="*/ 2147483646 h 1392"/>
              <a:gd name="T110" fmla="*/ 2147483646 w 1392"/>
              <a:gd name="T111" fmla="*/ 2147483646 h 1392"/>
              <a:gd name="T112" fmla="*/ 2147483646 w 1392"/>
              <a:gd name="T113" fmla="*/ 2147483646 h 1392"/>
              <a:gd name="T114" fmla="*/ 2147483646 w 1392"/>
              <a:gd name="T115" fmla="*/ 2147483646 h 139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392"/>
              <a:gd name="T175" fmla="*/ 0 h 1392"/>
              <a:gd name="T176" fmla="*/ 1392 w 1392"/>
              <a:gd name="T177" fmla="*/ 1392 h 1392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392" h="1392">
                <a:moveTo>
                  <a:pt x="1298" y="624"/>
                </a:moveTo>
                <a:lnTo>
                  <a:pt x="1298" y="624"/>
                </a:lnTo>
                <a:lnTo>
                  <a:pt x="1318" y="612"/>
                </a:lnTo>
                <a:lnTo>
                  <a:pt x="1338" y="598"/>
                </a:lnTo>
                <a:lnTo>
                  <a:pt x="1358" y="580"/>
                </a:lnTo>
                <a:lnTo>
                  <a:pt x="1368" y="570"/>
                </a:lnTo>
                <a:lnTo>
                  <a:pt x="1376" y="560"/>
                </a:lnTo>
                <a:lnTo>
                  <a:pt x="1384" y="548"/>
                </a:lnTo>
                <a:lnTo>
                  <a:pt x="1388" y="536"/>
                </a:lnTo>
                <a:lnTo>
                  <a:pt x="1392" y="522"/>
                </a:lnTo>
                <a:lnTo>
                  <a:pt x="1392" y="508"/>
                </a:lnTo>
                <a:lnTo>
                  <a:pt x="1388" y="494"/>
                </a:lnTo>
                <a:lnTo>
                  <a:pt x="1380" y="480"/>
                </a:lnTo>
                <a:lnTo>
                  <a:pt x="1310" y="420"/>
                </a:lnTo>
                <a:lnTo>
                  <a:pt x="1296" y="418"/>
                </a:lnTo>
                <a:lnTo>
                  <a:pt x="1284" y="420"/>
                </a:lnTo>
                <a:lnTo>
                  <a:pt x="1268" y="424"/>
                </a:lnTo>
                <a:lnTo>
                  <a:pt x="1246" y="358"/>
                </a:lnTo>
                <a:lnTo>
                  <a:pt x="1226" y="306"/>
                </a:lnTo>
                <a:lnTo>
                  <a:pt x="1218" y="282"/>
                </a:lnTo>
                <a:lnTo>
                  <a:pt x="1208" y="264"/>
                </a:lnTo>
                <a:lnTo>
                  <a:pt x="1210" y="262"/>
                </a:lnTo>
                <a:lnTo>
                  <a:pt x="1220" y="258"/>
                </a:lnTo>
                <a:lnTo>
                  <a:pt x="1230" y="256"/>
                </a:lnTo>
                <a:lnTo>
                  <a:pt x="1242" y="256"/>
                </a:lnTo>
                <a:lnTo>
                  <a:pt x="1260" y="256"/>
                </a:lnTo>
                <a:lnTo>
                  <a:pt x="1280" y="256"/>
                </a:lnTo>
                <a:lnTo>
                  <a:pt x="1280" y="206"/>
                </a:lnTo>
                <a:lnTo>
                  <a:pt x="1268" y="202"/>
                </a:lnTo>
                <a:lnTo>
                  <a:pt x="1238" y="198"/>
                </a:lnTo>
                <a:lnTo>
                  <a:pt x="1220" y="198"/>
                </a:lnTo>
                <a:lnTo>
                  <a:pt x="1202" y="196"/>
                </a:lnTo>
                <a:lnTo>
                  <a:pt x="1184" y="198"/>
                </a:lnTo>
                <a:lnTo>
                  <a:pt x="1170" y="204"/>
                </a:lnTo>
                <a:lnTo>
                  <a:pt x="1152" y="170"/>
                </a:lnTo>
                <a:lnTo>
                  <a:pt x="1162" y="164"/>
                </a:lnTo>
                <a:lnTo>
                  <a:pt x="1172" y="154"/>
                </a:lnTo>
                <a:lnTo>
                  <a:pt x="1182" y="144"/>
                </a:lnTo>
                <a:lnTo>
                  <a:pt x="1194" y="130"/>
                </a:lnTo>
                <a:lnTo>
                  <a:pt x="1204" y="116"/>
                </a:lnTo>
                <a:lnTo>
                  <a:pt x="1210" y="98"/>
                </a:lnTo>
                <a:lnTo>
                  <a:pt x="1212" y="90"/>
                </a:lnTo>
                <a:lnTo>
                  <a:pt x="1212" y="80"/>
                </a:lnTo>
                <a:lnTo>
                  <a:pt x="1162" y="52"/>
                </a:lnTo>
                <a:lnTo>
                  <a:pt x="1148" y="60"/>
                </a:lnTo>
                <a:lnTo>
                  <a:pt x="1146" y="70"/>
                </a:lnTo>
                <a:lnTo>
                  <a:pt x="1142" y="80"/>
                </a:lnTo>
                <a:lnTo>
                  <a:pt x="1134" y="92"/>
                </a:lnTo>
                <a:lnTo>
                  <a:pt x="1122" y="104"/>
                </a:lnTo>
                <a:lnTo>
                  <a:pt x="1104" y="116"/>
                </a:lnTo>
                <a:lnTo>
                  <a:pt x="1094" y="120"/>
                </a:lnTo>
                <a:lnTo>
                  <a:pt x="1080" y="124"/>
                </a:lnTo>
                <a:lnTo>
                  <a:pt x="1066" y="128"/>
                </a:lnTo>
                <a:lnTo>
                  <a:pt x="1050" y="130"/>
                </a:lnTo>
                <a:lnTo>
                  <a:pt x="1032" y="126"/>
                </a:lnTo>
                <a:lnTo>
                  <a:pt x="988" y="120"/>
                </a:lnTo>
                <a:lnTo>
                  <a:pt x="938" y="114"/>
                </a:lnTo>
                <a:lnTo>
                  <a:pt x="918" y="114"/>
                </a:lnTo>
                <a:lnTo>
                  <a:pt x="902" y="116"/>
                </a:lnTo>
                <a:lnTo>
                  <a:pt x="882" y="98"/>
                </a:lnTo>
                <a:lnTo>
                  <a:pt x="834" y="62"/>
                </a:lnTo>
                <a:lnTo>
                  <a:pt x="780" y="24"/>
                </a:lnTo>
                <a:lnTo>
                  <a:pt x="756" y="8"/>
                </a:lnTo>
                <a:lnTo>
                  <a:pt x="738" y="0"/>
                </a:lnTo>
                <a:lnTo>
                  <a:pt x="706" y="0"/>
                </a:lnTo>
                <a:lnTo>
                  <a:pt x="684" y="66"/>
                </a:lnTo>
                <a:lnTo>
                  <a:pt x="756" y="106"/>
                </a:lnTo>
                <a:lnTo>
                  <a:pt x="758" y="140"/>
                </a:lnTo>
                <a:lnTo>
                  <a:pt x="332" y="712"/>
                </a:lnTo>
                <a:lnTo>
                  <a:pt x="318" y="714"/>
                </a:lnTo>
                <a:lnTo>
                  <a:pt x="304" y="716"/>
                </a:lnTo>
                <a:lnTo>
                  <a:pt x="286" y="722"/>
                </a:lnTo>
                <a:lnTo>
                  <a:pt x="266" y="730"/>
                </a:lnTo>
                <a:lnTo>
                  <a:pt x="248" y="742"/>
                </a:lnTo>
                <a:lnTo>
                  <a:pt x="238" y="750"/>
                </a:lnTo>
                <a:lnTo>
                  <a:pt x="230" y="758"/>
                </a:lnTo>
                <a:lnTo>
                  <a:pt x="222" y="768"/>
                </a:lnTo>
                <a:lnTo>
                  <a:pt x="216" y="778"/>
                </a:lnTo>
                <a:lnTo>
                  <a:pt x="204" y="796"/>
                </a:lnTo>
                <a:lnTo>
                  <a:pt x="160" y="818"/>
                </a:lnTo>
                <a:lnTo>
                  <a:pt x="144" y="784"/>
                </a:lnTo>
                <a:lnTo>
                  <a:pt x="140" y="778"/>
                </a:lnTo>
                <a:lnTo>
                  <a:pt x="134" y="774"/>
                </a:lnTo>
                <a:lnTo>
                  <a:pt x="126" y="774"/>
                </a:lnTo>
                <a:lnTo>
                  <a:pt x="118" y="774"/>
                </a:lnTo>
                <a:lnTo>
                  <a:pt x="112" y="780"/>
                </a:lnTo>
                <a:lnTo>
                  <a:pt x="108" y="786"/>
                </a:lnTo>
                <a:lnTo>
                  <a:pt x="108" y="794"/>
                </a:lnTo>
                <a:lnTo>
                  <a:pt x="110" y="800"/>
                </a:lnTo>
                <a:lnTo>
                  <a:pt x="124" y="834"/>
                </a:lnTo>
                <a:lnTo>
                  <a:pt x="0" y="894"/>
                </a:lnTo>
                <a:lnTo>
                  <a:pt x="14" y="946"/>
                </a:lnTo>
                <a:lnTo>
                  <a:pt x="194" y="954"/>
                </a:lnTo>
                <a:lnTo>
                  <a:pt x="196" y="954"/>
                </a:lnTo>
                <a:lnTo>
                  <a:pt x="208" y="974"/>
                </a:lnTo>
                <a:lnTo>
                  <a:pt x="220" y="992"/>
                </a:lnTo>
                <a:lnTo>
                  <a:pt x="236" y="1008"/>
                </a:lnTo>
                <a:lnTo>
                  <a:pt x="254" y="1020"/>
                </a:lnTo>
                <a:lnTo>
                  <a:pt x="272" y="1032"/>
                </a:lnTo>
                <a:lnTo>
                  <a:pt x="292" y="1040"/>
                </a:lnTo>
                <a:lnTo>
                  <a:pt x="314" y="1044"/>
                </a:lnTo>
                <a:lnTo>
                  <a:pt x="336" y="1046"/>
                </a:lnTo>
                <a:lnTo>
                  <a:pt x="356" y="1046"/>
                </a:lnTo>
                <a:lnTo>
                  <a:pt x="374" y="1042"/>
                </a:lnTo>
                <a:lnTo>
                  <a:pt x="390" y="1036"/>
                </a:lnTo>
                <a:lnTo>
                  <a:pt x="408" y="1028"/>
                </a:lnTo>
                <a:lnTo>
                  <a:pt x="418" y="1066"/>
                </a:lnTo>
                <a:lnTo>
                  <a:pt x="410" y="1080"/>
                </a:lnTo>
                <a:lnTo>
                  <a:pt x="404" y="1072"/>
                </a:lnTo>
                <a:lnTo>
                  <a:pt x="396" y="1066"/>
                </a:lnTo>
                <a:lnTo>
                  <a:pt x="388" y="1064"/>
                </a:lnTo>
                <a:lnTo>
                  <a:pt x="380" y="1066"/>
                </a:lnTo>
                <a:lnTo>
                  <a:pt x="372" y="1070"/>
                </a:lnTo>
                <a:lnTo>
                  <a:pt x="356" y="1084"/>
                </a:lnTo>
                <a:lnTo>
                  <a:pt x="352" y="1092"/>
                </a:lnTo>
                <a:lnTo>
                  <a:pt x="350" y="1100"/>
                </a:lnTo>
                <a:lnTo>
                  <a:pt x="350" y="1108"/>
                </a:lnTo>
                <a:lnTo>
                  <a:pt x="354" y="1116"/>
                </a:lnTo>
                <a:lnTo>
                  <a:pt x="376" y="1138"/>
                </a:lnTo>
                <a:lnTo>
                  <a:pt x="264" y="1328"/>
                </a:lnTo>
                <a:lnTo>
                  <a:pt x="308" y="1370"/>
                </a:lnTo>
                <a:lnTo>
                  <a:pt x="324" y="1374"/>
                </a:lnTo>
                <a:lnTo>
                  <a:pt x="364" y="1382"/>
                </a:lnTo>
                <a:lnTo>
                  <a:pt x="390" y="1386"/>
                </a:lnTo>
                <a:lnTo>
                  <a:pt x="416" y="1388"/>
                </a:lnTo>
                <a:lnTo>
                  <a:pt x="446" y="1388"/>
                </a:lnTo>
                <a:lnTo>
                  <a:pt x="474" y="1384"/>
                </a:lnTo>
                <a:lnTo>
                  <a:pt x="478" y="1352"/>
                </a:lnTo>
                <a:lnTo>
                  <a:pt x="496" y="1352"/>
                </a:lnTo>
                <a:lnTo>
                  <a:pt x="518" y="1348"/>
                </a:lnTo>
                <a:lnTo>
                  <a:pt x="550" y="1344"/>
                </a:lnTo>
                <a:lnTo>
                  <a:pt x="566" y="1380"/>
                </a:lnTo>
                <a:lnTo>
                  <a:pt x="570" y="1386"/>
                </a:lnTo>
                <a:lnTo>
                  <a:pt x="578" y="1390"/>
                </a:lnTo>
                <a:lnTo>
                  <a:pt x="584" y="1392"/>
                </a:lnTo>
                <a:lnTo>
                  <a:pt x="592" y="1390"/>
                </a:lnTo>
                <a:lnTo>
                  <a:pt x="598" y="1386"/>
                </a:lnTo>
                <a:lnTo>
                  <a:pt x="602" y="1380"/>
                </a:lnTo>
                <a:lnTo>
                  <a:pt x="604" y="1372"/>
                </a:lnTo>
                <a:lnTo>
                  <a:pt x="602" y="1364"/>
                </a:lnTo>
                <a:lnTo>
                  <a:pt x="588" y="1334"/>
                </a:lnTo>
                <a:lnTo>
                  <a:pt x="622" y="1322"/>
                </a:lnTo>
                <a:lnTo>
                  <a:pt x="660" y="1308"/>
                </a:lnTo>
                <a:lnTo>
                  <a:pt x="672" y="1326"/>
                </a:lnTo>
                <a:lnTo>
                  <a:pt x="672" y="1328"/>
                </a:lnTo>
                <a:lnTo>
                  <a:pt x="672" y="1330"/>
                </a:lnTo>
                <a:lnTo>
                  <a:pt x="674" y="1332"/>
                </a:lnTo>
                <a:lnTo>
                  <a:pt x="678" y="1334"/>
                </a:lnTo>
                <a:lnTo>
                  <a:pt x="684" y="1336"/>
                </a:lnTo>
                <a:lnTo>
                  <a:pt x="694" y="1334"/>
                </a:lnTo>
                <a:lnTo>
                  <a:pt x="706" y="1332"/>
                </a:lnTo>
                <a:lnTo>
                  <a:pt x="714" y="1354"/>
                </a:lnTo>
                <a:lnTo>
                  <a:pt x="720" y="1358"/>
                </a:lnTo>
                <a:lnTo>
                  <a:pt x="730" y="1362"/>
                </a:lnTo>
                <a:lnTo>
                  <a:pt x="744" y="1366"/>
                </a:lnTo>
                <a:lnTo>
                  <a:pt x="764" y="1368"/>
                </a:lnTo>
                <a:lnTo>
                  <a:pt x="788" y="1366"/>
                </a:lnTo>
                <a:lnTo>
                  <a:pt x="820" y="1360"/>
                </a:lnTo>
                <a:lnTo>
                  <a:pt x="856" y="1350"/>
                </a:lnTo>
                <a:lnTo>
                  <a:pt x="864" y="1370"/>
                </a:lnTo>
                <a:lnTo>
                  <a:pt x="914" y="1370"/>
                </a:lnTo>
                <a:lnTo>
                  <a:pt x="982" y="1348"/>
                </a:lnTo>
                <a:lnTo>
                  <a:pt x="976" y="1294"/>
                </a:lnTo>
                <a:lnTo>
                  <a:pt x="1016" y="1270"/>
                </a:lnTo>
                <a:lnTo>
                  <a:pt x="1014" y="1290"/>
                </a:lnTo>
                <a:lnTo>
                  <a:pt x="1064" y="1316"/>
                </a:lnTo>
                <a:lnTo>
                  <a:pt x="1114" y="1318"/>
                </a:lnTo>
                <a:lnTo>
                  <a:pt x="1118" y="1310"/>
                </a:lnTo>
                <a:lnTo>
                  <a:pt x="1132" y="1284"/>
                </a:lnTo>
                <a:lnTo>
                  <a:pt x="1150" y="1242"/>
                </a:lnTo>
                <a:lnTo>
                  <a:pt x="1160" y="1214"/>
                </a:lnTo>
                <a:lnTo>
                  <a:pt x="1170" y="1182"/>
                </a:lnTo>
                <a:lnTo>
                  <a:pt x="1176" y="1164"/>
                </a:lnTo>
                <a:lnTo>
                  <a:pt x="1182" y="1168"/>
                </a:lnTo>
                <a:lnTo>
                  <a:pt x="1190" y="1170"/>
                </a:lnTo>
                <a:lnTo>
                  <a:pt x="1250" y="1170"/>
                </a:lnTo>
                <a:lnTo>
                  <a:pt x="1258" y="1168"/>
                </a:lnTo>
                <a:lnTo>
                  <a:pt x="1264" y="1164"/>
                </a:lnTo>
                <a:lnTo>
                  <a:pt x="1270" y="1156"/>
                </a:lnTo>
                <a:lnTo>
                  <a:pt x="1272" y="1148"/>
                </a:lnTo>
                <a:lnTo>
                  <a:pt x="1270" y="1138"/>
                </a:lnTo>
                <a:lnTo>
                  <a:pt x="1264" y="1132"/>
                </a:lnTo>
                <a:lnTo>
                  <a:pt x="1258" y="1126"/>
                </a:lnTo>
                <a:lnTo>
                  <a:pt x="1250" y="1124"/>
                </a:lnTo>
                <a:lnTo>
                  <a:pt x="1190" y="1124"/>
                </a:lnTo>
                <a:lnTo>
                  <a:pt x="1186" y="1126"/>
                </a:lnTo>
                <a:lnTo>
                  <a:pt x="1198" y="1066"/>
                </a:lnTo>
                <a:lnTo>
                  <a:pt x="1204" y="1030"/>
                </a:lnTo>
                <a:lnTo>
                  <a:pt x="1210" y="992"/>
                </a:lnTo>
                <a:lnTo>
                  <a:pt x="1214" y="952"/>
                </a:lnTo>
                <a:lnTo>
                  <a:pt x="1216" y="908"/>
                </a:lnTo>
                <a:lnTo>
                  <a:pt x="1216" y="864"/>
                </a:lnTo>
                <a:lnTo>
                  <a:pt x="1214" y="818"/>
                </a:lnTo>
                <a:lnTo>
                  <a:pt x="1316" y="820"/>
                </a:lnTo>
                <a:lnTo>
                  <a:pt x="1322" y="818"/>
                </a:lnTo>
                <a:lnTo>
                  <a:pt x="1328" y="814"/>
                </a:lnTo>
                <a:lnTo>
                  <a:pt x="1336" y="808"/>
                </a:lnTo>
                <a:lnTo>
                  <a:pt x="1344" y="798"/>
                </a:lnTo>
                <a:lnTo>
                  <a:pt x="1352" y="784"/>
                </a:lnTo>
                <a:lnTo>
                  <a:pt x="1358" y="764"/>
                </a:lnTo>
                <a:lnTo>
                  <a:pt x="1362" y="738"/>
                </a:lnTo>
                <a:lnTo>
                  <a:pt x="1350" y="746"/>
                </a:lnTo>
                <a:lnTo>
                  <a:pt x="1322" y="760"/>
                </a:lnTo>
                <a:lnTo>
                  <a:pt x="1314" y="756"/>
                </a:lnTo>
                <a:lnTo>
                  <a:pt x="1306" y="750"/>
                </a:lnTo>
                <a:lnTo>
                  <a:pt x="1298" y="738"/>
                </a:lnTo>
                <a:lnTo>
                  <a:pt x="1294" y="730"/>
                </a:lnTo>
                <a:lnTo>
                  <a:pt x="1292" y="720"/>
                </a:lnTo>
                <a:lnTo>
                  <a:pt x="1290" y="710"/>
                </a:lnTo>
                <a:lnTo>
                  <a:pt x="1288" y="696"/>
                </a:lnTo>
                <a:lnTo>
                  <a:pt x="1288" y="682"/>
                </a:lnTo>
                <a:lnTo>
                  <a:pt x="1290" y="664"/>
                </a:lnTo>
                <a:lnTo>
                  <a:pt x="1294" y="646"/>
                </a:lnTo>
                <a:lnTo>
                  <a:pt x="1298" y="624"/>
                </a:lnTo>
                <a:close/>
                <a:moveTo>
                  <a:pt x="1102" y="776"/>
                </a:moveTo>
                <a:lnTo>
                  <a:pt x="912" y="790"/>
                </a:lnTo>
                <a:lnTo>
                  <a:pt x="912" y="770"/>
                </a:lnTo>
                <a:lnTo>
                  <a:pt x="908" y="740"/>
                </a:lnTo>
                <a:lnTo>
                  <a:pt x="904" y="702"/>
                </a:lnTo>
                <a:lnTo>
                  <a:pt x="1076" y="614"/>
                </a:lnTo>
                <a:lnTo>
                  <a:pt x="1086" y="636"/>
                </a:lnTo>
                <a:lnTo>
                  <a:pt x="1092" y="662"/>
                </a:lnTo>
                <a:lnTo>
                  <a:pt x="1096" y="688"/>
                </a:lnTo>
                <a:lnTo>
                  <a:pt x="1100" y="714"/>
                </a:lnTo>
                <a:lnTo>
                  <a:pt x="1102" y="758"/>
                </a:lnTo>
                <a:lnTo>
                  <a:pt x="1102" y="776"/>
                </a:lnTo>
                <a:close/>
                <a:moveTo>
                  <a:pt x="802" y="162"/>
                </a:moveTo>
                <a:lnTo>
                  <a:pt x="802" y="162"/>
                </a:lnTo>
                <a:lnTo>
                  <a:pt x="804" y="158"/>
                </a:lnTo>
                <a:lnTo>
                  <a:pt x="808" y="156"/>
                </a:lnTo>
                <a:lnTo>
                  <a:pt x="818" y="154"/>
                </a:lnTo>
                <a:lnTo>
                  <a:pt x="828" y="154"/>
                </a:lnTo>
                <a:lnTo>
                  <a:pt x="832" y="156"/>
                </a:lnTo>
                <a:lnTo>
                  <a:pt x="868" y="190"/>
                </a:lnTo>
                <a:lnTo>
                  <a:pt x="840" y="336"/>
                </a:lnTo>
                <a:lnTo>
                  <a:pt x="844" y="348"/>
                </a:lnTo>
                <a:lnTo>
                  <a:pt x="846" y="354"/>
                </a:lnTo>
                <a:lnTo>
                  <a:pt x="846" y="360"/>
                </a:lnTo>
                <a:lnTo>
                  <a:pt x="776" y="420"/>
                </a:lnTo>
                <a:lnTo>
                  <a:pt x="768" y="422"/>
                </a:lnTo>
                <a:lnTo>
                  <a:pt x="764" y="422"/>
                </a:lnTo>
                <a:lnTo>
                  <a:pt x="760" y="420"/>
                </a:lnTo>
                <a:lnTo>
                  <a:pt x="694" y="348"/>
                </a:lnTo>
                <a:lnTo>
                  <a:pt x="690" y="316"/>
                </a:lnTo>
                <a:lnTo>
                  <a:pt x="802" y="162"/>
                </a:lnTo>
                <a:close/>
                <a:moveTo>
                  <a:pt x="854" y="796"/>
                </a:moveTo>
                <a:lnTo>
                  <a:pt x="628" y="816"/>
                </a:lnTo>
                <a:lnTo>
                  <a:pt x="624" y="794"/>
                </a:lnTo>
                <a:lnTo>
                  <a:pt x="620" y="766"/>
                </a:lnTo>
                <a:lnTo>
                  <a:pt x="610" y="734"/>
                </a:lnTo>
                <a:lnTo>
                  <a:pt x="800" y="570"/>
                </a:lnTo>
                <a:lnTo>
                  <a:pt x="810" y="578"/>
                </a:lnTo>
                <a:lnTo>
                  <a:pt x="818" y="590"/>
                </a:lnTo>
                <a:lnTo>
                  <a:pt x="824" y="604"/>
                </a:lnTo>
                <a:lnTo>
                  <a:pt x="830" y="620"/>
                </a:lnTo>
                <a:lnTo>
                  <a:pt x="840" y="658"/>
                </a:lnTo>
                <a:lnTo>
                  <a:pt x="846" y="696"/>
                </a:lnTo>
                <a:lnTo>
                  <a:pt x="850" y="734"/>
                </a:lnTo>
                <a:lnTo>
                  <a:pt x="852" y="766"/>
                </a:lnTo>
                <a:lnTo>
                  <a:pt x="854" y="796"/>
                </a:lnTo>
                <a:close/>
                <a:moveTo>
                  <a:pt x="564" y="482"/>
                </a:moveTo>
                <a:lnTo>
                  <a:pt x="648" y="380"/>
                </a:lnTo>
                <a:lnTo>
                  <a:pt x="656" y="384"/>
                </a:lnTo>
                <a:lnTo>
                  <a:pt x="666" y="388"/>
                </a:lnTo>
                <a:lnTo>
                  <a:pt x="678" y="396"/>
                </a:lnTo>
                <a:lnTo>
                  <a:pt x="692" y="406"/>
                </a:lnTo>
                <a:lnTo>
                  <a:pt x="706" y="420"/>
                </a:lnTo>
                <a:lnTo>
                  <a:pt x="718" y="436"/>
                </a:lnTo>
                <a:lnTo>
                  <a:pt x="732" y="458"/>
                </a:lnTo>
                <a:lnTo>
                  <a:pt x="610" y="558"/>
                </a:lnTo>
                <a:lnTo>
                  <a:pt x="606" y="560"/>
                </a:lnTo>
                <a:lnTo>
                  <a:pt x="594" y="562"/>
                </a:lnTo>
                <a:lnTo>
                  <a:pt x="576" y="562"/>
                </a:lnTo>
                <a:lnTo>
                  <a:pt x="564" y="560"/>
                </a:lnTo>
                <a:lnTo>
                  <a:pt x="550" y="558"/>
                </a:lnTo>
                <a:lnTo>
                  <a:pt x="570" y="540"/>
                </a:lnTo>
                <a:lnTo>
                  <a:pt x="564" y="482"/>
                </a:lnTo>
                <a:close/>
                <a:moveTo>
                  <a:pt x="532" y="996"/>
                </a:moveTo>
                <a:lnTo>
                  <a:pt x="502" y="992"/>
                </a:lnTo>
                <a:lnTo>
                  <a:pt x="492" y="988"/>
                </a:lnTo>
                <a:lnTo>
                  <a:pt x="484" y="982"/>
                </a:lnTo>
                <a:lnTo>
                  <a:pt x="480" y="976"/>
                </a:lnTo>
                <a:lnTo>
                  <a:pt x="478" y="970"/>
                </a:lnTo>
                <a:lnTo>
                  <a:pt x="478" y="964"/>
                </a:lnTo>
                <a:lnTo>
                  <a:pt x="480" y="960"/>
                </a:lnTo>
                <a:lnTo>
                  <a:pt x="480" y="954"/>
                </a:lnTo>
                <a:lnTo>
                  <a:pt x="488" y="938"/>
                </a:lnTo>
                <a:lnTo>
                  <a:pt x="492" y="920"/>
                </a:lnTo>
                <a:lnTo>
                  <a:pt x="496" y="902"/>
                </a:lnTo>
                <a:lnTo>
                  <a:pt x="498" y="884"/>
                </a:lnTo>
                <a:lnTo>
                  <a:pt x="500" y="852"/>
                </a:lnTo>
                <a:lnTo>
                  <a:pt x="500" y="840"/>
                </a:lnTo>
                <a:lnTo>
                  <a:pt x="504" y="834"/>
                </a:lnTo>
                <a:lnTo>
                  <a:pt x="510" y="830"/>
                </a:lnTo>
                <a:lnTo>
                  <a:pt x="522" y="822"/>
                </a:lnTo>
                <a:lnTo>
                  <a:pt x="534" y="820"/>
                </a:lnTo>
                <a:lnTo>
                  <a:pt x="538" y="818"/>
                </a:lnTo>
                <a:lnTo>
                  <a:pt x="558" y="816"/>
                </a:lnTo>
                <a:lnTo>
                  <a:pt x="568" y="816"/>
                </a:lnTo>
                <a:lnTo>
                  <a:pt x="572" y="818"/>
                </a:lnTo>
                <a:lnTo>
                  <a:pt x="572" y="820"/>
                </a:lnTo>
                <a:lnTo>
                  <a:pt x="576" y="846"/>
                </a:lnTo>
                <a:lnTo>
                  <a:pt x="576" y="872"/>
                </a:lnTo>
                <a:lnTo>
                  <a:pt x="574" y="900"/>
                </a:lnTo>
                <a:lnTo>
                  <a:pt x="570" y="924"/>
                </a:lnTo>
                <a:lnTo>
                  <a:pt x="560" y="964"/>
                </a:lnTo>
                <a:lnTo>
                  <a:pt x="556" y="980"/>
                </a:lnTo>
                <a:lnTo>
                  <a:pt x="552" y="988"/>
                </a:lnTo>
                <a:lnTo>
                  <a:pt x="546" y="992"/>
                </a:lnTo>
                <a:lnTo>
                  <a:pt x="542" y="996"/>
                </a:lnTo>
                <a:lnTo>
                  <a:pt x="540" y="996"/>
                </a:lnTo>
                <a:lnTo>
                  <a:pt x="534" y="998"/>
                </a:lnTo>
                <a:lnTo>
                  <a:pt x="532" y="996"/>
                </a:lnTo>
                <a:close/>
                <a:moveTo>
                  <a:pt x="578" y="1130"/>
                </a:moveTo>
                <a:lnTo>
                  <a:pt x="560" y="1118"/>
                </a:lnTo>
                <a:lnTo>
                  <a:pt x="556" y="1116"/>
                </a:lnTo>
                <a:lnTo>
                  <a:pt x="554" y="1112"/>
                </a:lnTo>
                <a:lnTo>
                  <a:pt x="554" y="1106"/>
                </a:lnTo>
                <a:lnTo>
                  <a:pt x="556" y="1102"/>
                </a:lnTo>
                <a:lnTo>
                  <a:pt x="558" y="1102"/>
                </a:lnTo>
                <a:lnTo>
                  <a:pt x="586" y="1062"/>
                </a:lnTo>
                <a:lnTo>
                  <a:pt x="598" y="1060"/>
                </a:lnTo>
                <a:lnTo>
                  <a:pt x="612" y="1062"/>
                </a:lnTo>
                <a:lnTo>
                  <a:pt x="640" y="1070"/>
                </a:lnTo>
                <a:lnTo>
                  <a:pt x="666" y="1078"/>
                </a:lnTo>
                <a:lnTo>
                  <a:pt x="676" y="1082"/>
                </a:lnTo>
                <a:lnTo>
                  <a:pt x="654" y="1088"/>
                </a:lnTo>
                <a:lnTo>
                  <a:pt x="634" y="1096"/>
                </a:lnTo>
                <a:lnTo>
                  <a:pt x="618" y="1104"/>
                </a:lnTo>
                <a:lnTo>
                  <a:pt x="604" y="1112"/>
                </a:lnTo>
                <a:lnTo>
                  <a:pt x="584" y="1124"/>
                </a:lnTo>
                <a:lnTo>
                  <a:pt x="578" y="1130"/>
                </a:lnTo>
                <a:close/>
                <a:moveTo>
                  <a:pt x="862" y="856"/>
                </a:moveTo>
                <a:lnTo>
                  <a:pt x="862" y="856"/>
                </a:lnTo>
                <a:lnTo>
                  <a:pt x="860" y="896"/>
                </a:lnTo>
                <a:lnTo>
                  <a:pt x="856" y="932"/>
                </a:lnTo>
                <a:lnTo>
                  <a:pt x="850" y="988"/>
                </a:lnTo>
                <a:lnTo>
                  <a:pt x="844" y="1022"/>
                </a:lnTo>
                <a:lnTo>
                  <a:pt x="840" y="1034"/>
                </a:lnTo>
                <a:lnTo>
                  <a:pt x="836" y="1048"/>
                </a:lnTo>
                <a:lnTo>
                  <a:pt x="828" y="1058"/>
                </a:lnTo>
                <a:lnTo>
                  <a:pt x="820" y="1064"/>
                </a:lnTo>
                <a:lnTo>
                  <a:pt x="812" y="1066"/>
                </a:lnTo>
                <a:lnTo>
                  <a:pt x="804" y="1066"/>
                </a:lnTo>
                <a:lnTo>
                  <a:pt x="796" y="1064"/>
                </a:lnTo>
                <a:lnTo>
                  <a:pt x="790" y="1062"/>
                </a:lnTo>
                <a:lnTo>
                  <a:pt x="634" y="1022"/>
                </a:lnTo>
                <a:lnTo>
                  <a:pt x="620" y="1018"/>
                </a:lnTo>
                <a:lnTo>
                  <a:pt x="612" y="1014"/>
                </a:lnTo>
                <a:lnTo>
                  <a:pt x="608" y="1008"/>
                </a:lnTo>
                <a:lnTo>
                  <a:pt x="606" y="1004"/>
                </a:lnTo>
                <a:lnTo>
                  <a:pt x="606" y="998"/>
                </a:lnTo>
                <a:lnTo>
                  <a:pt x="608" y="994"/>
                </a:lnTo>
                <a:lnTo>
                  <a:pt x="610" y="990"/>
                </a:lnTo>
                <a:lnTo>
                  <a:pt x="616" y="976"/>
                </a:lnTo>
                <a:lnTo>
                  <a:pt x="622" y="956"/>
                </a:lnTo>
                <a:lnTo>
                  <a:pt x="626" y="936"/>
                </a:lnTo>
                <a:lnTo>
                  <a:pt x="630" y="916"/>
                </a:lnTo>
                <a:lnTo>
                  <a:pt x="634" y="884"/>
                </a:lnTo>
                <a:lnTo>
                  <a:pt x="636" y="868"/>
                </a:lnTo>
                <a:lnTo>
                  <a:pt x="638" y="864"/>
                </a:lnTo>
                <a:lnTo>
                  <a:pt x="640" y="862"/>
                </a:lnTo>
                <a:lnTo>
                  <a:pt x="646" y="860"/>
                </a:lnTo>
                <a:lnTo>
                  <a:pt x="822" y="844"/>
                </a:lnTo>
                <a:lnTo>
                  <a:pt x="836" y="844"/>
                </a:lnTo>
                <a:lnTo>
                  <a:pt x="846" y="846"/>
                </a:lnTo>
                <a:lnTo>
                  <a:pt x="854" y="848"/>
                </a:lnTo>
                <a:lnTo>
                  <a:pt x="858" y="850"/>
                </a:lnTo>
                <a:lnTo>
                  <a:pt x="862" y="854"/>
                </a:lnTo>
                <a:lnTo>
                  <a:pt x="862" y="856"/>
                </a:lnTo>
                <a:close/>
                <a:moveTo>
                  <a:pt x="856" y="568"/>
                </a:moveTo>
                <a:lnTo>
                  <a:pt x="848" y="544"/>
                </a:lnTo>
                <a:lnTo>
                  <a:pt x="932" y="478"/>
                </a:lnTo>
                <a:lnTo>
                  <a:pt x="952" y="480"/>
                </a:lnTo>
                <a:lnTo>
                  <a:pt x="960" y="524"/>
                </a:lnTo>
                <a:lnTo>
                  <a:pt x="966" y="528"/>
                </a:lnTo>
                <a:lnTo>
                  <a:pt x="972" y="530"/>
                </a:lnTo>
                <a:lnTo>
                  <a:pt x="988" y="530"/>
                </a:lnTo>
                <a:lnTo>
                  <a:pt x="1000" y="528"/>
                </a:lnTo>
                <a:lnTo>
                  <a:pt x="1006" y="528"/>
                </a:lnTo>
                <a:lnTo>
                  <a:pt x="1006" y="496"/>
                </a:lnTo>
                <a:lnTo>
                  <a:pt x="1050" y="500"/>
                </a:lnTo>
                <a:lnTo>
                  <a:pt x="1056" y="512"/>
                </a:lnTo>
                <a:lnTo>
                  <a:pt x="1058" y="520"/>
                </a:lnTo>
                <a:lnTo>
                  <a:pt x="1058" y="528"/>
                </a:lnTo>
                <a:lnTo>
                  <a:pt x="1058" y="532"/>
                </a:lnTo>
                <a:lnTo>
                  <a:pt x="1056" y="534"/>
                </a:lnTo>
                <a:lnTo>
                  <a:pt x="1054" y="536"/>
                </a:lnTo>
                <a:lnTo>
                  <a:pt x="1052" y="536"/>
                </a:lnTo>
                <a:lnTo>
                  <a:pt x="972" y="562"/>
                </a:lnTo>
                <a:lnTo>
                  <a:pt x="856" y="568"/>
                </a:lnTo>
                <a:close/>
                <a:moveTo>
                  <a:pt x="1052" y="1214"/>
                </a:moveTo>
                <a:lnTo>
                  <a:pt x="1052" y="1214"/>
                </a:lnTo>
                <a:lnTo>
                  <a:pt x="1048" y="1200"/>
                </a:lnTo>
                <a:lnTo>
                  <a:pt x="1042" y="1190"/>
                </a:lnTo>
                <a:lnTo>
                  <a:pt x="1036" y="1182"/>
                </a:lnTo>
                <a:lnTo>
                  <a:pt x="1030" y="1176"/>
                </a:lnTo>
                <a:lnTo>
                  <a:pt x="1020" y="1168"/>
                </a:lnTo>
                <a:lnTo>
                  <a:pt x="1016" y="1166"/>
                </a:lnTo>
                <a:lnTo>
                  <a:pt x="1002" y="1162"/>
                </a:lnTo>
                <a:lnTo>
                  <a:pt x="990" y="1162"/>
                </a:lnTo>
                <a:lnTo>
                  <a:pt x="976" y="1164"/>
                </a:lnTo>
                <a:lnTo>
                  <a:pt x="966" y="1166"/>
                </a:lnTo>
                <a:lnTo>
                  <a:pt x="948" y="1170"/>
                </a:lnTo>
                <a:lnTo>
                  <a:pt x="942" y="1172"/>
                </a:lnTo>
                <a:lnTo>
                  <a:pt x="942" y="1146"/>
                </a:lnTo>
                <a:lnTo>
                  <a:pt x="950" y="1144"/>
                </a:lnTo>
                <a:lnTo>
                  <a:pt x="956" y="1144"/>
                </a:lnTo>
                <a:lnTo>
                  <a:pt x="966" y="1146"/>
                </a:lnTo>
                <a:lnTo>
                  <a:pt x="1048" y="1162"/>
                </a:lnTo>
                <a:lnTo>
                  <a:pt x="1052" y="1180"/>
                </a:lnTo>
                <a:lnTo>
                  <a:pt x="1052" y="1196"/>
                </a:lnTo>
                <a:lnTo>
                  <a:pt x="1052" y="1214"/>
                </a:lnTo>
                <a:close/>
                <a:moveTo>
                  <a:pt x="1078" y="1108"/>
                </a:moveTo>
                <a:lnTo>
                  <a:pt x="1078" y="1108"/>
                </a:lnTo>
                <a:lnTo>
                  <a:pt x="1074" y="1116"/>
                </a:lnTo>
                <a:lnTo>
                  <a:pt x="1068" y="1120"/>
                </a:lnTo>
                <a:lnTo>
                  <a:pt x="1062" y="1122"/>
                </a:lnTo>
                <a:lnTo>
                  <a:pt x="1056" y="1124"/>
                </a:lnTo>
                <a:lnTo>
                  <a:pt x="1046" y="1124"/>
                </a:lnTo>
                <a:lnTo>
                  <a:pt x="1042" y="1122"/>
                </a:lnTo>
                <a:lnTo>
                  <a:pt x="908" y="1088"/>
                </a:lnTo>
                <a:lnTo>
                  <a:pt x="896" y="1084"/>
                </a:lnTo>
                <a:lnTo>
                  <a:pt x="890" y="1080"/>
                </a:lnTo>
                <a:lnTo>
                  <a:pt x="886" y="1072"/>
                </a:lnTo>
                <a:lnTo>
                  <a:pt x="886" y="1066"/>
                </a:lnTo>
                <a:lnTo>
                  <a:pt x="888" y="1054"/>
                </a:lnTo>
                <a:lnTo>
                  <a:pt x="890" y="1050"/>
                </a:lnTo>
                <a:lnTo>
                  <a:pt x="896" y="1024"/>
                </a:lnTo>
                <a:lnTo>
                  <a:pt x="902" y="994"/>
                </a:lnTo>
                <a:lnTo>
                  <a:pt x="906" y="962"/>
                </a:lnTo>
                <a:lnTo>
                  <a:pt x="910" y="932"/>
                </a:lnTo>
                <a:lnTo>
                  <a:pt x="914" y="880"/>
                </a:lnTo>
                <a:lnTo>
                  <a:pt x="914" y="858"/>
                </a:lnTo>
                <a:lnTo>
                  <a:pt x="916" y="848"/>
                </a:lnTo>
                <a:lnTo>
                  <a:pt x="916" y="842"/>
                </a:lnTo>
                <a:lnTo>
                  <a:pt x="918" y="836"/>
                </a:lnTo>
                <a:lnTo>
                  <a:pt x="920" y="834"/>
                </a:lnTo>
                <a:lnTo>
                  <a:pt x="924" y="832"/>
                </a:lnTo>
                <a:lnTo>
                  <a:pt x="926" y="832"/>
                </a:lnTo>
                <a:lnTo>
                  <a:pt x="1110" y="816"/>
                </a:lnTo>
                <a:lnTo>
                  <a:pt x="1114" y="822"/>
                </a:lnTo>
                <a:lnTo>
                  <a:pt x="1116" y="826"/>
                </a:lnTo>
                <a:lnTo>
                  <a:pt x="1116" y="832"/>
                </a:lnTo>
                <a:lnTo>
                  <a:pt x="1118" y="850"/>
                </a:lnTo>
                <a:lnTo>
                  <a:pt x="1118" y="872"/>
                </a:lnTo>
                <a:lnTo>
                  <a:pt x="1116" y="916"/>
                </a:lnTo>
                <a:lnTo>
                  <a:pt x="1110" y="962"/>
                </a:lnTo>
                <a:lnTo>
                  <a:pt x="1102" y="1006"/>
                </a:lnTo>
                <a:lnTo>
                  <a:pt x="1086" y="1078"/>
                </a:lnTo>
                <a:lnTo>
                  <a:pt x="1078" y="1108"/>
                </a:lnTo>
                <a:close/>
              </a:path>
            </a:pathLst>
          </a:custGeom>
          <a:solidFill>
            <a:srgbClr val="3737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00" name="Freeform 1854"/>
          <p:cNvSpPr>
            <a:spLocks/>
          </p:cNvSpPr>
          <p:nvPr/>
        </p:nvSpPr>
        <p:spPr bwMode="auto">
          <a:xfrm>
            <a:off x="6896100" y="5810250"/>
            <a:ext cx="568325" cy="415925"/>
          </a:xfrm>
          <a:custGeom>
            <a:avLst/>
            <a:gdLst>
              <a:gd name="T0" fmla="*/ 2147483646 w 358"/>
              <a:gd name="T1" fmla="*/ 2147483646 h 262"/>
              <a:gd name="T2" fmla="*/ 2147483646 w 358"/>
              <a:gd name="T3" fmla="*/ 2147483646 h 262"/>
              <a:gd name="T4" fmla="*/ 2147483646 w 358"/>
              <a:gd name="T5" fmla="*/ 2147483646 h 262"/>
              <a:gd name="T6" fmla="*/ 2147483646 w 358"/>
              <a:gd name="T7" fmla="*/ 2147483646 h 262"/>
              <a:gd name="T8" fmla="*/ 2147483646 w 358"/>
              <a:gd name="T9" fmla="*/ 2147483646 h 262"/>
              <a:gd name="T10" fmla="*/ 2147483646 w 358"/>
              <a:gd name="T11" fmla="*/ 2147483646 h 262"/>
              <a:gd name="T12" fmla="*/ 2147483646 w 358"/>
              <a:gd name="T13" fmla="*/ 2147483646 h 262"/>
              <a:gd name="T14" fmla="*/ 2147483646 w 358"/>
              <a:gd name="T15" fmla="*/ 2147483646 h 262"/>
              <a:gd name="T16" fmla="*/ 2147483646 w 358"/>
              <a:gd name="T17" fmla="*/ 2147483646 h 262"/>
              <a:gd name="T18" fmla="*/ 2147483646 w 358"/>
              <a:gd name="T19" fmla="*/ 2147483646 h 262"/>
              <a:gd name="T20" fmla="*/ 2147483646 w 358"/>
              <a:gd name="T21" fmla="*/ 2147483646 h 262"/>
              <a:gd name="T22" fmla="*/ 2147483646 w 358"/>
              <a:gd name="T23" fmla="*/ 2147483646 h 262"/>
              <a:gd name="T24" fmla="*/ 2147483646 w 358"/>
              <a:gd name="T25" fmla="*/ 2147483646 h 262"/>
              <a:gd name="T26" fmla="*/ 2147483646 w 358"/>
              <a:gd name="T27" fmla="*/ 2147483646 h 262"/>
              <a:gd name="T28" fmla="*/ 2147483646 w 358"/>
              <a:gd name="T29" fmla="*/ 2147483646 h 262"/>
              <a:gd name="T30" fmla="*/ 2147483646 w 358"/>
              <a:gd name="T31" fmla="*/ 2147483646 h 262"/>
              <a:gd name="T32" fmla="*/ 2147483646 w 358"/>
              <a:gd name="T33" fmla="*/ 2147483646 h 262"/>
              <a:gd name="T34" fmla="*/ 2147483646 w 358"/>
              <a:gd name="T35" fmla="*/ 2147483646 h 262"/>
              <a:gd name="T36" fmla="*/ 2147483646 w 358"/>
              <a:gd name="T37" fmla="*/ 2147483646 h 262"/>
              <a:gd name="T38" fmla="*/ 2147483646 w 358"/>
              <a:gd name="T39" fmla="*/ 2147483646 h 262"/>
              <a:gd name="T40" fmla="*/ 2147483646 w 358"/>
              <a:gd name="T41" fmla="*/ 2147483646 h 262"/>
              <a:gd name="T42" fmla="*/ 2147483646 w 358"/>
              <a:gd name="T43" fmla="*/ 2147483646 h 262"/>
              <a:gd name="T44" fmla="*/ 2147483646 w 358"/>
              <a:gd name="T45" fmla="*/ 2147483646 h 262"/>
              <a:gd name="T46" fmla="*/ 2147483646 w 358"/>
              <a:gd name="T47" fmla="*/ 2147483646 h 262"/>
              <a:gd name="T48" fmla="*/ 2147483646 w 358"/>
              <a:gd name="T49" fmla="*/ 2147483646 h 262"/>
              <a:gd name="T50" fmla="*/ 2147483646 w 358"/>
              <a:gd name="T51" fmla="*/ 2147483646 h 262"/>
              <a:gd name="T52" fmla="*/ 2147483646 w 358"/>
              <a:gd name="T53" fmla="*/ 2147483646 h 262"/>
              <a:gd name="T54" fmla="*/ 2147483646 w 358"/>
              <a:gd name="T55" fmla="*/ 2147483646 h 262"/>
              <a:gd name="T56" fmla="*/ 2147483646 w 358"/>
              <a:gd name="T57" fmla="*/ 2147483646 h 262"/>
              <a:gd name="T58" fmla="*/ 0 w 358"/>
              <a:gd name="T59" fmla="*/ 2147483646 h 262"/>
              <a:gd name="T60" fmla="*/ 0 w 358"/>
              <a:gd name="T61" fmla="*/ 2147483646 h 262"/>
              <a:gd name="T62" fmla="*/ 2147483646 w 358"/>
              <a:gd name="T63" fmla="*/ 2147483646 h 262"/>
              <a:gd name="T64" fmla="*/ 2147483646 w 358"/>
              <a:gd name="T65" fmla="*/ 2147483646 h 262"/>
              <a:gd name="T66" fmla="*/ 2147483646 w 358"/>
              <a:gd name="T67" fmla="*/ 2147483646 h 262"/>
              <a:gd name="T68" fmla="*/ 2147483646 w 358"/>
              <a:gd name="T69" fmla="*/ 2147483646 h 262"/>
              <a:gd name="T70" fmla="*/ 2147483646 w 358"/>
              <a:gd name="T71" fmla="*/ 2147483646 h 262"/>
              <a:gd name="T72" fmla="*/ 2147483646 w 358"/>
              <a:gd name="T73" fmla="*/ 2147483646 h 262"/>
              <a:gd name="T74" fmla="*/ 2147483646 w 358"/>
              <a:gd name="T75" fmla="*/ 2147483646 h 262"/>
              <a:gd name="T76" fmla="*/ 2147483646 w 358"/>
              <a:gd name="T77" fmla="*/ 2147483646 h 262"/>
              <a:gd name="T78" fmla="*/ 2147483646 w 358"/>
              <a:gd name="T79" fmla="*/ 2147483646 h 262"/>
              <a:gd name="T80" fmla="*/ 2147483646 w 358"/>
              <a:gd name="T81" fmla="*/ 2147483646 h 262"/>
              <a:gd name="T82" fmla="*/ 2147483646 w 358"/>
              <a:gd name="T83" fmla="*/ 2147483646 h 262"/>
              <a:gd name="T84" fmla="*/ 2147483646 w 358"/>
              <a:gd name="T85" fmla="*/ 2147483646 h 262"/>
              <a:gd name="T86" fmla="*/ 2147483646 w 358"/>
              <a:gd name="T87" fmla="*/ 2147483646 h 262"/>
              <a:gd name="T88" fmla="*/ 2147483646 w 358"/>
              <a:gd name="T89" fmla="*/ 0 h 262"/>
              <a:gd name="T90" fmla="*/ 2147483646 w 358"/>
              <a:gd name="T91" fmla="*/ 2147483646 h 262"/>
              <a:gd name="T92" fmla="*/ 2147483646 w 358"/>
              <a:gd name="T93" fmla="*/ 2147483646 h 262"/>
              <a:gd name="T94" fmla="*/ 2147483646 w 358"/>
              <a:gd name="T95" fmla="*/ 2147483646 h 262"/>
              <a:gd name="T96" fmla="*/ 2147483646 w 358"/>
              <a:gd name="T97" fmla="*/ 2147483646 h 262"/>
              <a:gd name="T98" fmla="*/ 2147483646 w 358"/>
              <a:gd name="T99" fmla="*/ 2147483646 h 262"/>
              <a:gd name="T100" fmla="*/ 2147483646 w 358"/>
              <a:gd name="T101" fmla="*/ 2147483646 h 262"/>
              <a:gd name="T102" fmla="*/ 2147483646 w 358"/>
              <a:gd name="T103" fmla="*/ 2147483646 h 262"/>
              <a:gd name="T104" fmla="*/ 2147483646 w 358"/>
              <a:gd name="T105" fmla="*/ 2147483646 h 262"/>
              <a:gd name="T106" fmla="*/ 2147483646 w 358"/>
              <a:gd name="T107" fmla="*/ 2147483646 h 26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58"/>
              <a:gd name="T163" fmla="*/ 0 h 262"/>
              <a:gd name="T164" fmla="*/ 358 w 358"/>
              <a:gd name="T165" fmla="*/ 262 h 262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58" h="262">
                <a:moveTo>
                  <a:pt x="350" y="40"/>
                </a:moveTo>
                <a:lnTo>
                  <a:pt x="350" y="40"/>
                </a:lnTo>
                <a:lnTo>
                  <a:pt x="354" y="50"/>
                </a:lnTo>
                <a:lnTo>
                  <a:pt x="356" y="60"/>
                </a:lnTo>
                <a:lnTo>
                  <a:pt x="358" y="70"/>
                </a:lnTo>
                <a:lnTo>
                  <a:pt x="356" y="82"/>
                </a:lnTo>
                <a:lnTo>
                  <a:pt x="354" y="94"/>
                </a:lnTo>
                <a:lnTo>
                  <a:pt x="348" y="106"/>
                </a:lnTo>
                <a:lnTo>
                  <a:pt x="342" y="120"/>
                </a:lnTo>
                <a:lnTo>
                  <a:pt x="336" y="132"/>
                </a:lnTo>
                <a:lnTo>
                  <a:pt x="316" y="156"/>
                </a:lnTo>
                <a:lnTo>
                  <a:pt x="292" y="182"/>
                </a:lnTo>
                <a:lnTo>
                  <a:pt x="262" y="204"/>
                </a:lnTo>
                <a:lnTo>
                  <a:pt x="228" y="224"/>
                </a:lnTo>
                <a:lnTo>
                  <a:pt x="194" y="242"/>
                </a:lnTo>
                <a:lnTo>
                  <a:pt x="158" y="254"/>
                </a:lnTo>
                <a:lnTo>
                  <a:pt x="124" y="260"/>
                </a:lnTo>
                <a:lnTo>
                  <a:pt x="94" y="262"/>
                </a:lnTo>
                <a:lnTo>
                  <a:pt x="78" y="262"/>
                </a:lnTo>
                <a:lnTo>
                  <a:pt x="64" y="260"/>
                </a:lnTo>
                <a:lnTo>
                  <a:pt x="52" y="258"/>
                </a:lnTo>
                <a:lnTo>
                  <a:pt x="40" y="254"/>
                </a:lnTo>
                <a:lnTo>
                  <a:pt x="30" y="248"/>
                </a:lnTo>
                <a:lnTo>
                  <a:pt x="22" y="242"/>
                </a:lnTo>
                <a:lnTo>
                  <a:pt x="14" y="234"/>
                </a:lnTo>
                <a:lnTo>
                  <a:pt x="8" y="224"/>
                </a:lnTo>
                <a:lnTo>
                  <a:pt x="4" y="214"/>
                </a:lnTo>
                <a:lnTo>
                  <a:pt x="0" y="204"/>
                </a:lnTo>
                <a:lnTo>
                  <a:pt x="0" y="192"/>
                </a:lnTo>
                <a:lnTo>
                  <a:pt x="2" y="180"/>
                </a:lnTo>
                <a:lnTo>
                  <a:pt x="4" y="168"/>
                </a:lnTo>
                <a:lnTo>
                  <a:pt x="8" y="156"/>
                </a:lnTo>
                <a:lnTo>
                  <a:pt x="14" y="144"/>
                </a:lnTo>
                <a:lnTo>
                  <a:pt x="22" y="132"/>
                </a:lnTo>
                <a:lnTo>
                  <a:pt x="42" y="106"/>
                </a:lnTo>
                <a:lnTo>
                  <a:pt x="66" y="82"/>
                </a:lnTo>
                <a:lnTo>
                  <a:pt x="94" y="60"/>
                </a:lnTo>
                <a:lnTo>
                  <a:pt x="128" y="38"/>
                </a:lnTo>
                <a:lnTo>
                  <a:pt x="164" y="22"/>
                </a:lnTo>
                <a:lnTo>
                  <a:pt x="200" y="10"/>
                </a:lnTo>
                <a:lnTo>
                  <a:pt x="232" y="4"/>
                </a:lnTo>
                <a:lnTo>
                  <a:pt x="264" y="0"/>
                </a:lnTo>
                <a:lnTo>
                  <a:pt x="278" y="2"/>
                </a:lnTo>
                <a:lnTo>
                  <a:pt x="292" y="4"/>
                </a:lnTo>
                <a:lnTo>
                  <a:pt x="306" y="6"/>
                </a:lnTo>
                <a:lnTo>
                  <a:pt x="316" y="10"/>
                </a:lnTo>
                <a:lnTo>
                  <a:pt x="328" y="16"/>
                </a:lnTo>
                <a:lnTo>
                  <a:pt x="336" y="22"/>
                </a:lnTo>
                <a:lnTo>
                  <a:pt x="344" y="30"/>
                </a:lnTo>
                <a:lnTo>
                  <a:pt x="350" y="40"/>
                </a:lnTo>
                <a:close/>
              </a:path>
            </a:pathLst>
          </a:custGeom>
          <a:solidFill>
            <a:srgbClr val="1F1E2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01" name="Freeform 1855"/>
          <p:cNvSpPr>
            <a:spLocks/>
          </p:cNvSpPr>
          <p:nvPr/>
        </p:nvSpPr>
        <p:spPr bwMode="auto">
          <a:xfrm>
            <a:off x="7629525" y="5016500"/>
            <a:ext cx="101600" cy="101600"/>
          </a:xfrm>
          <a:custGeom>
            <a:avLst/>
            <a:gdLst>
              <a:gd name="T0" fmla="*/ 2147483646 w 64"/>
              <a:gd name="T1" fmla="*/ 2147483646 h 64"/>
              <a:gd name="T2" fmla="*/ 2147483646 w 64"/>
              <a:gd name="T3" fmla="*/ 2147483646 h 64"/>
              <a:gd name="T4" fmla="*/ 2147483646 w 64"/>
              <a:gd name="T5" fmla="*/ 2147483646 h 64"/>
              <a:gd name="T6" fmla="*/ 2147483646 w 64"/>
              <a:gd name="T7" fmla="*/ 2147483646 h 64"/>
              <a:gd name="T8" fmla="*/ 2147483646 w 64"/>
              <a:gd name="T9" fmla="*/ 2147483646 h 64"/>
              <a:gd name="T10" fmla="*/ 2147483646 w 64"/>
              <a:gd name="T11" fmla="*/ 2147483646 h 64"/>
              <a:gd name="T12" fmla="*/ 2147483646 w 64"/>
              <a:gd name="T13" fmla="*/ 2147483646 h 64"/>
              <a:gd name="T14" fmla="*/ 2147483646 w 64"/>
              <a:gd name="T15" fmla="*/ 2147483646 h 64"/>
              <a:gd name="T16" fmla="*/ 2147483646 w 64"/>
              <a:gd name="T17" fmla="*/ 2147483646 h 64"/>
              <a:gd name="T18" fmla="*/ 2147483646 w 64"/>
              <a:gd name="T19" fmla="*/ 2147483646 h 64"/>
              <a:gd name="T20" fmla="*/ 2147483646 w 64"/>
              <a:gd name="T21" fmla="*/ 2147483646 h 64"/>
              <a:gd name="T22" fmla="*/ 2147483646 w 64"/>
              <a:gd name="T23" fmla="*/ 2147483646 h 64"/>
              <a:gd name="T24" fmla="*/ 2147483646 w 64"/>
              <a:gd name="T25" fmla="*/ 2147483646 h 64"/>
              <a:gd name="T26" fmla="*/ 0 w 64"/>
              <a:gd name="T27" fmla="*/ 2147483646 h 64"/>
              <a:gd name="T28" fmla="*/ 0 w 64"/>
              <a:gd name="T29" fmla="*/ 2147483646 h 64"/>
              <a:gd name="T30" fmla="*/ 0 w 64"/>
              <a:gd name="T31" fmla="*/ 2147483646 h 64"/>
              <a:gd name="T32" fmla="*/ 0 w 64"/>
              <a:gd name="T33" fmla="*/ 2147483646 h 64"/>
              <a:gd name="T34" fmla="*/ 2147483646 w 64"/>
              <a:gd name="T35" fmla="*/ 2147483646 h 64"/>
              <a:gd name="T36" fmla="*/ 2147483646 w 64"/>
              <a:gd name="T37" fmla="*/ 2147483646 h 64"/>
              <a:gd name="T38" fmla="*/ 2147483646 w 64"/>
              <a:gd name="T39" fmla="*/ 2147483646 h 64"/>
              <a:gd name="T40" fmla="*/ 2147483646 w 64"/>
              <a:gd name="T41" fmla="*/ 2147483646 h 64"/>
              <a:gd name="T42" fmla="*/ 2147483646 w 64"/>
              <a:gd name="T43" fmla="*/ 0 h 64"/>
              <a:gd name="T44" fmla="*/ 2147483646 w 64"/>
              <a:gd name="T45" fmla="*/ 0 h 64"/>
              <a:gd name="T46" fmla="*/ 2147483646 w 64"/>
              <a:gd name="T47" fmla="*/ 2147483646 h 64"/>
              <a:gd name="T48" fmla="*/ 2147483646 w 64"/>
              <a:gd name="T49" fmla="*/ 2147483646 h 64"/>
              <a:gd name="T50" fmla="*/ 2147483646 w 64"/>
              <a:gd name="T51" fmla="*/ 2147483646 h 64"/>
              <a:gd name="T52" fmla="*/ 2147483646 w 64"/>
              <a:gd name="T53" fmla="*/ 2147483646 h 64"/>
              <a:gd name="T54" fmla="*/ 2147483646 w 64"/>
              <a:gd name="T55" fmla="*/ 2147483646 h 64"/>
              <a:gd name="T56" fmla="*/ 2147483646 w 64"/>
              <a:gd name="T57" fmla="*/ 2147483646 h 64"/>
              <a:gd name="T58" fmla="*/ 2147483646 w 64"/>
              <a:gd name="T59" fmla="*/ 2147483646 h 6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64"/>
              <a:gd name="T91" fmla="*/ 0 h 64"/>
              <a:gd name="T92" fmla="*/ 64 w 64"/>
              <a:gd name="T93" fmla="*/ 64 h 64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64" h="64">
                <a:moveTo>
                  <a:pt x="64" y="32"/>
                </a:moveTo>
                <a:lnTo>
                  <a:pt x="64" y="32"/>
                </a:lnTo>
                <a:lnTo>
                  <a:pt x="62" y="40"/>
                </a:lnTo>
                <a:lnTo>
                  <a:pt x="60" y="46"/>
                </a:lnTo>
                <a:lnTo>
                  <a:pt x="54" y="56"/>
                </a:lnTo>
                <a:lnTo>
                  <a:pt x="44" y="62"/>
                </a:lnTo>
                <a:lnTo>
                  <a:pt x="38" y="64"/>
                </a:lnTo>
                <a:lnTo>
                  <a:pt x="32" y="64"/>
                </a:lnTo>
                <a:lnTo>
                  <a:pt x="26" y="64"/>
                </a:lnTo>
                <a:lnTo>
                  <a:pt x="20" y="62"/>
                </a:lnTo>
                <a:lnTo>
                  <a:pt x="10" y="56"/>
                </a:lnTo>
                <a:lnTo>
                  <a:pt x="2" y="46"/>
                </a:lnTo>
                <a:lnTo>
                  <a:pt x="0" y="40"/>
                </a:lnTo>
                <a:lnTo>
                  <a:pt x="0" y="32"/>
                </a:lnTo>
                <a:lnTo>
                  <a:pt x="0" y="26"/>
                </a:lnTo>
                <a:lnTo>
                  <a:pt x="2" y="20"/>
                </a:lnTo>
                <a:lnTo>
                  <a:pt x="10" y="10"/>
                </a:lnTo>
                <a:lnTo>
                  <a:pt x="20" y="4"/>
                </a:lnTo>
                <a:lnTo>
                  <a:pt x="26" y="2"/>
                </a:lnTo>
                <a:lnTo>
                  <a:pt x="32" y="0"/>
                </a:lnTo>
                <a:lnTo>
                  <a:pt x="38" y="2"/>
                </a:lnTo>
                <a:lnTo>
                  <a:pt x="44" y="4"/>
                </a:lnTo>
                <a:lnTo>
                  <a:pt x="54" y="10"/>
                </a:lnTo>
                <a:lnTo>
                  <a:pt x="60" y="20"/>
                </a:lnTo>
                <a:lnTo>
                  <a:pt x="62" y="26"/>
                </a:lnTo>
                <a:lnTo>
                  <a:pt x="64" y="32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02" name="Freeform 1856"/>
          <p:cNvSpPr>
            <a:spLocks/>
          </p:cNvSpPr>
          <p:nvPr/>
        </p:nvSpPr>
        <p:spPr bwMode="auto">
          <a:xfrm>
            <a:off x="6807200" y="5118100"/>
            <a:ext cx="101600" cy="101600"/>
          </a:xfrm>
          <a:custGeom>
            <a:avLst/>
            <a:gdLst>
              <a:gd name="T0" fmla="*/ 2147483646 w 64"/>
              <a:gd name="T1" fmla="*/ 2147483646 h 64"/>
              <a:gd name="T2" fmla="*/ 2147483646 w 64"/>
              <a:gd name="T3" fmla="*/ 2147483646 h 64"/>
              <a:gd name="T4" fmla="*/ 2147483646 w 64"/>
              <a:gd name="T5" fmla="*/ 2147483646 h 64"/>
              <a:gd name="T6" fmla="*/ 2147483646 w 64"/>
              <a:gd name="T7" fmla="*/ 2147483646 h 64"/>
              <a:gd name="T8" fmla="*/ 2147483646 w 64"/>
              <a:gd name="T9" fmla="*/ 2147483646 h 64"/>
              <a:gd name="T10" fmla="*/ 2147483646 w 64"/>
              <a:gd name="T11" fmla="*/ 2147483646 h 64"/>
              <a:gd name="T12" fmla="*/ 2147483646 w 64"/>
              <a:gd name="T13" fmla="*/ 2147483646 h 64"/>
              <a:gd name="T14" fmla="*/ 2147483646 w 64"/>
              <a:gd name="T15" fmla="*/ 2147483646 h 64"/>
              <a:gd name="T16" fmla="*/ 2147483646 w 64"/>
              <a:gd name="T17" fmla="*/ 2147483646 h 64"/>
              <a:gd name="T18" fmla="*/ 2147483646 w 64"/>
              <a:gd name="T19" fmla="*/ 2147483646 h 64"/>
              <a:gd name="T20" fmla="*/ 2147483646 w 64"/>
              <a:gd name="T21" fmla="*/ 2147483646 h 64"/>
              <a:gd name="T22" fmla="*/ 2147483646 w 64"/>
              <a:gd name="T23" fmla="*/ 2147483646 h 64"/>
              <a:gd name="T24" fmla="*/ 2147483646 w 64"/>
              <a:gd name="T25" fmla="*/ 2147483646 h 64"/>
              <a:gd name="T26" fmla="*/ 2147483646 w 64"/>
              <a:gd name="T27" fmla="*/ 2147483646 h 64"/>
              <a:gd name="T28" fmla="*/ 0 w 64"/>
              <a:gd name="T29" fmla="*/ 2147483646 h 64"/>
              <a:gd name="T30" fmla="*/ 0 w 64"/>
              <a:gd name="T31" fmla="*/ 2147483646 h 64"/>
              <a:gd name="T32" fmla="*/ 2147483646 w 64"/>
              <a:gd name="T33" fmla="*/ 2147483646 h 64"/>
              <a:gd name="T34" fmla="*/ 2147483646 w 64"/>
              <a:gd name="T35" fmla="*/ 2147483646 h 64"/>
              <a:gd name="T36" fmla="*/ 2147483646 w 64"/>
              <a:gd name="T37" fmla="*/ 2147483646 h 64"/>
              <a:gd name="T38" fmla="*/ 2147483646 w 64"/>
              <a:gd name="T39" fmla="*/ 2147483646 h 64"/>
              <a:gd name="T40" fmla="*/ 2147483646 w 64"/>
              <a:gd name="T41" fmla="*/ 0 h 64"/>
              <a:gd name="T42" fmla="*/ 2147483646 w 64"/>
              <a:gd name="T43" fmla="*/ 0 h 64"/>
              <a:gd name="T44" fmla="*/ 2147483646 w 64"/>
              <a:gd name="T45" fmla="*/ 0 h 64"/>
              <a:gd name="T46" fmla="*/ 2147483646 w 64"/>
              <a:gd name="T47" fmla="*/ 0 h 64"/>
              <a:gd name="T48" fmla="*/ 2147483646 w 64"/>
              <a:gd name="T49" fmla="*/ 2147483646 h 64"/>
              <a:gd name="T50" fmla="*/ 2147483646 w 64"/>
              <a:gd name="T51" fmla="*/ 2147483646 h 64"/>
              <a:gd name="T52" fmla="*/ 2147483646 w 64"/>
              <a:gd name="T53" fmla="*/ 2147483646 h 64"/>
              <a:gd name="T54" fmla="*/ 2147483646 w 64"/>
              <a:gd name="T55" fmla="*/ 2147483646 h 64"/>
              <a:gd name="T56" fmla="*/ 2147483646 w 64"/>
              <a:gd name="T57" fmla="*/ 2147483646 h 64"/>
              <a:gd name="T58" fmla="*/ 2147483646 w 64"/>
              <a:gd name="T59" fmla="*/ 2147483646 h 6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64"/>
              <a:gd name="T91" fmla="*/ 0 h 64"/>
              <a:gd name="T92" fmla="*/ 64 w 64"/>
              <a:gd name="T93" fmla="*/ 64 h 64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64" h="64">
                <a:moveTo>
                  <a:pt x="64" y="32"/>
                </a:moveTo>
                <a:lnTo>
                  <a:pt x="64" y="32"/>
                </a:lnTo>
                <a:lnTo>
                  <a:pt x="64" y="38"/>
                </a:lnTo>
                <a:lnTo>
                  <a:pt x="62" y="44"/>
                </a:lnTo>
                <a:lnTo>
                  <a:pt x="56" y="54"/>
                </a:lnTo>
                <a:lnTo>
                  <a:pt x="46" y="60"/>
                </a:lnTo>
                <a:lnTo>
                  <a:pt x="40" y="62"/>
                </a:lnTo>
                <a:lnTo>
                  <a:pt x="32" y="64"/>
                </a:lnTo>
                <a:lnTo>
                  <a:pt x="26" y="62"/>
                </a:lnTo>
                <a:lnTo>
                  <a:pt x="20" y="60"/>
                </a:lnTo>
                <a:lnTo>
                  <a:pt x="10" y="54"/>
                </a:lnTo>
                <a:lnTo>
                  <a:pt x="4" y="44"/>
                </a:lnTo>
                <a:lnTo>
                  <a:pt x="2" y="38"/>
                </a:lnTo>
                <a:lnTo>
                  <a:pt x="0" y="32"/>
                </a:lnTo>
                <a:lnTo>
                  <a:pt x="2" y="26"/>
                </a:lnTo>
                <a:lnTo>
                  <a:pt x="4" y="20"/>
                </a:lnTo>
                <a:lnTo>
                  <a:pt x="10" y="8"/>
                </a:lnTo>
                <a:lnTo>
                  <a:pt x="20" y="2"/>
                </a:lnTo>
                <a:lnTo>
                  <a:pt x="26" y="0"/>
                </a:lnTo>
                <a:lnTo>
                  <a:pt x="32" y="0"/>
                </a:lnTo>
                <a:lnTo>
                  <a:pt x="40" y="0"/>
                </a:lnTo>
                <a:lnTo>
                  <a:pt x="46" y="2"/>
                </a:lnTo>
                <a:lnTo>
                  <a:pt x="56" y="8"/>
                </a:lnTo>
                <a:lnTo>
                  <a:pt x="62" y="20"/>
                </a:lnTo>
                <a:lnTo>
                  <a:pt x="64" y="26"/>
                </a:lnTo>
                <a:lnTo>
                  <a:pt x="64" y="32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03" name="Freeform 1857"/>
          <p:cNvSpPr>
            <a:spLocks/>
          </p:cNvSpPr>
          <p:nvPr/>
        </p:nvSpPr>
        <p:spPr bwMode="auto">
          <a:xfrm>
            <a:off x="7299325" y="4117975"/>
            <a:ext cx="704850" cy="2032000"/>
          </a:xfrm>
          <a:custGeom>
            <a:avLst/>
            <a:gdLst>
              <a:gd name="T0" fmla="*/ 2147483646 w 444"/>
              <a:gd name="T1" fmla="*/ 0 h 1280"/>
              <a:gd name="T2" fmla="*/ 2147483646 w 444"/>
              <a:gd name="T3" fmla="*/ 0 h 1280"/>
              <a:gd name="T4" fmla="*/ 2147483646 w 444"/>
              <a:gd name="T5" fmla="*/ 2147483646 h 1280"/>
              <a:gd name="T6" fmla="*/ 2147483646 w 444"/>
              <a:gd name="T7" fmla="*/ 2147483646 h 1280"/>
              <a:gd name="T8" fmla="*/ 2147483646 w 444"/>
              <a:gd name="T9" fmla="*/ 2147483646 h 1280"/>
              <a:gd name="T10" fmla="*/ 2147483646 w 444"/>
              <a:gd name="T11" fmla="*/ 2147483646 h 1280"/>
              <a:gd name="T12" fmla="*/ 2147483646 w 444"/>
              <a:gd name="T13" fmla="*/ 2147483646 h 1280"/>
              <a:gd name="T14" fmla="*/ 2147483646 w 444"/>
              <a:gd name="T15" fmla="*/ 2147483646 h 1280"/>
              <a:gd name="T16" fmla="*/ 2147483646 w 444"/>
              <a:gd name="T17" fmla="*/ 2147483646 h 1280"/>
              <a:gd name="T18" fmla="*/ 2147483646 w 444"/>
              <a:gd name="T19" fmla="*/ 2147483646 h 1280"/>
              <a:gd name="T20" fmla="*/ 2147483646 w 444"/>
              <a:gd name="T21" fmla="*/ 2147483646 h 1280"/>
              <a:gd name="T22" fmla="*/ 2147483646 w 444"/>
              <a:gd name="T23" fmla="*/ 2147483646 h 1280"/>
              <a:gd name="T24" fmla="*/ 2147483646 w 444"/>
              <a:gd name="T25" fmla="*/ 2147483646 h 1280"/>
              <a:gd name="T26" fmla="*/ 2147483646 w 444"/>
              <a:gd name="T27" fmla="*/ 2147483646 h 1280"/>
              <a:gd name="T28" fmla="*/ 2147483646 w 444"/>
              <a:gd name="T29" fmla="*/ 2147483646 h 1280"/>
              <a:gd name="T30" fmla="*/ 2147483646 w 444"/>
              <a:gd name="T31" fmla="*/ 2147483646 h 1280"/>
              <a:gd name="T32" fmla="*/ 2147483646 w 444"/>
              <a:gd name="T33" fmla="*/ 2147483646 h 1280"/>
              <a:gd name="T34" fmla="*/ 2147483646 w 444"/>
              <a:gd name="T35" fmla="*/ 2147483646 h 1280"/>
              <a:gd name="T36" fmla="*/ 2147483646 w 444"/>
              <a:gd name="T37" fmla="*/ 2147483646 h 1280"/>
              <a:gd name="T38" fmla="*/ 2147483646 w 444"/>
              <a:gd name="T39" fmla="*/ 2147483646 h 1280"/>
              <a:gd name="T40" fmla="*/ 2147483646 w 444"/>
              <a:gd name="T41" fmla="*/ 2147483646 h 1280"/>
              <a:gd name="T42" fmla="*/ 2147483646 w 444"/>
              <a:gd name="T43" fmla="*/ 2147483646 h 1280"/>
              <a:gd name="T44" fmla="*/ 2147483646 w 444"/>
              <a:gd name="T45" fmla="*/ 2147483646 h 1280"/>
              <a:gd name="T46" fmla="*/ 2147483646 w 444"/>
              <a:gd name="T47" fmla="*/ 2147483646 h 1280"/>
              <a:gd name="T48" fmla="*/ 2147483646 w 444"/>
              <a:gd name="T49" fmla="*/ 2147483646 h 1280"/>
              <a:gd name="T50" fmla="*/ 2147483646 w 444"/>
              <a:gd name="T51" fmla="*/ 2147483646 h 1280"/>
              <a:gd name="T52" fmla="*/ 2147483646 w 444"/>
              <a:gd name="T53" fmla="*/ 2147483646 h 1280"/>
              <a:gd name="T54" fmla="*/ 2147483646 w 444"/>
              <a:gd name="T55" fmla="*/ 2147483646 h 1280"/>
              <a:gd name="T56" fmla="*/ 2147483646 w 444"/>
              <a:gd name="T57" fmla="*/ 2147483646 h 1280"/>
              <a:gd name="T58" fmla="*/ 2147483646 w 444"/>
              <a:gd name="T59" fmla="*/ 2147483646 h 1280"/>
              <a:gd name="T60" fmla="*/ 2147483646 w 444"/>
              <a:gd name="T61" fmla="*/ 2147483646 h 1280"/>
              <a:gd name="T62" fmla="*/ 2147483646 w 444"/>
              <a:gd name="T63" fmla="*/ 2147483646 h 1280"/>
              <a:gd name="T64" fmla="*/ 2147483646 w 444"/>
              <a:gd name="T65" fmla="*/ 2147483646 h 1280"/>
              <a:gd name="T66" fmla="*/ 2147483646 w 444"/>
              <a:gd name="T67" fmla="*/ 2147483646 h 1280"/>
              <a:gd name="T68" fmla="*/ 2147483646 w 444"/>
              <a:gd name="T69" fmla="*/ 2147483646 h 1280"/>
              <a:gd name="T70" fmla="*/ 2147483646 w 444"/>
              <a:gd name="T71" fmla="*/ 2147483646 h 1280"/>
              <a:gd name="T72" fmla="*/ 2147483646 w 444"/>
              <a:gd name="T73" fmla="*/ 2147483646 h 1280"/>
              <a:gd name="T74" fmla="*/ 2147483646 w 444"/>
              <a:gd name="T75" fmla="*/ 2147483646 h 1280"/>
              <a:gd name="T76" fmla="*/ 2147483646 w 444"/>
              <a:gd name="T77" fmla="*/ 2147483646 h 1280"/>
              <a:gd name="T78" fmla="*/ 2147483646 w 444"/>
              <a:gd name="T79" fmla="*/ 2147483646 h 1280"/>
              <a:gd name="T80" fmla="*/ 2147483646 w 444"/>
              <a:gd name="T81" fmla="*/ 2147483646 h 1280"/>
              <a:gd name="T82" fmla="*/ 2147483646 w 444"/>
              <a:gd name="T83" fmla="*/ 2147483646 h 1280"/>
              <a:gd name="T84" fmla="*/ 2147483646 w 444"/>
              <a:gd name="T85" fmla="*/ 2147483646 h 1280"/>
              <a:gd name="T86" fmla="*/ 2147483646 w 444"/>
              <a:gd name="T87" fmla="*/ 2147483646 h 1280"/>
              <a:gd name="T88" fmla="*/ 2147483646 w 444"/>
              <a:gd name="T89" fmla="*/ 2147483646 h 1280"/>
              <a:gd name="T90" fmla="*/ 2147483646 w 444"/>
              <a:gd name="T91" fmla="*/ 2147483646 h 1280"/>
              <a:gd name="T92" fmla="*/ 2147483646 w 444"/>
              <a:gd name="T93" fmla="*/ 2147483646 h 1280"/>
              <a:gd name="T94" fmla="*/ 2147483646 w 444"/>
              <a:gd name="T95" fmla="*/ 2147483646 h 1280"/>
              <a:gd name="T96" fmla="*/ 2147483646 w 444"/>
              <a:gd name="T97" fmla="*/ 2147483646 h 1280"/>
              <a:gd name="T98" fmla="*/ 2147483646 w 444"/>
              <a:gd name="T99" fmla="*/ 2147483646 h 1280"/>
              <a:gd name="T100" fmla="*/ 2147483646 w 444"/>
              <a:gd name="T101" fmla="*/ 2147483646 h 1280"/>
              <a:gd name="T102" fmla="*/ 2147483646 w 444"/>
              <a:gd name="T103" fmla="*/ 2147483646 h 1280"/>
              <a:gd name="T104" fmla="*/ 2147483646 w 444"/>
              <a:gd name="T105" fmla="*/ 2147483646 h 1280"/>
              <a:gd name="T106" fmla="*/ 2147483646 w 444"/>
              <a:gd name="T107" fmla="*/ 2147483646 h 1280"/>
              <a:gd name="T108" fmla="*/ 2147483646 w 444"/>
              <a:gd name="T109" fmla="*/ 2147483646 h 1280"/>
              <a:gd name="T110" fmla="*/ 2147483646 w 444"/>
              <a:gd name="T111" fmla="*/ 2147483646 h 1280"/>
              <a:gd name="T112" fmla="*/ 2147483646 w 444"/>
              <a:gd name="T113" fmla="*/ 2147483646 h 1280"/>
              <a:gd name="T114" fmla="*/ 0 w 444"/>
              <a:gd name="T115" fmla="*/ 2147483646 h 1280"/>
              <a:gd name="T116" fmla="*/ 2147483646 w 444"/>
              <a:gd name="T117" fmla="*/ 0 h 128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444"/>
              <a:gd name="T178" fmla="*/ 0 h 1280"/>
              <a:gd name="T179" fmla="*/ 444 w 444"/>
              <a:gd name="T180" fmla="*/ 1280 h 128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444" h="1280">
                <a:moveTo>
                  <a:pt x="4" y="0"/>
                </a:moveTo>
                <a:lnTo>
                  <a:pt x="4" y="0"/>
                </a:lnTo>
                <a:lnTo>
                  <a:pt x="32" y="20"/>
                </a:lnTo>
                <a:lnTo>
                  <a:pt x="64" y="44"/>
                </a:lnTo>
                <a:lnTo>
                  <a:pt x="104" y="78"/>
                </a:lnTo>
                <a:lnTo>
                  <a:pt x="152" y="122"/>
                </a:lnTo>
                <a:lnTo>
                  <a:pt x="176" y="148"/>
                </a:lnTo>
                <a:lnTo>
                  <a:pt x="202" y="176"/>
                </a:lnTo>
                <a:lnTo>
                  <a:pt x="228" y="206"/>
                </a:lnTo>
                <a:lnTo>
                  <a:pt x="252" y="240"/>
                </a:lnTo>
                <a:lnTo>
                  <a:pt x="278" y="276"/>
                </a:lnTo>
                <a:lnTo>
                  <a:pt x="302" y="314"/>
                </a:lnTo>
                <a:lnTo>
                  <a:pt x="326" y="354"/>
                </a:lnTo>
                <a:lnTo>
                  <a:pt x="348" y="398"/>
                </a:lnTo>
                <a:lnTo>
                  <a:pt x="368" y="444"/>
                </a:lnTo>
                <a:lnTo>
                  <a:pt x="388" y="494"/>
                </a:lnTo>
                <a:lnTo>
                  <a:pt x="404" y="544"/>
                </a:lnTo>
                <a:lnTo>
                  <a:pt x="418" y="598"/>
                </a:lnTo>
                <a:lnTo>
                  <a:pt x="430" y="654"/>
                </a:lnTo>
                <a:lnTo>
                  <a:pt x="438" y="714"/>
                </a:lnTo>
                <a:lnTo>
                  <a:pt x="442" y="776"/>
                </a:lnTo>
                <a:lnTo>
                  <a:pt x="444" y="840"/>
                </a:lnTo>
                <a:lnTo>
                  <a:pt x="440" y="906"/>
                </a:lnTo>
                <a:lnTo>
                  <a:pt x="432" y="976"/>
                </a:lnTo>
                <a:lnTo>
                  <a:pt x="420" y="1048"/>
                </a:lnTo>
                <a:lnTo>
                  <a:pt x="402" y="1124"/>
                </a:lnTo>
                <a:lnTo>
                  <a:pt x="380" y="1200"/>
                </a:lnTo>
                <a:lnTo>
                  <a:pt x="352" y="1280"/>
                </a:lnTo>
                <a:lnTo>
                  <a:pt x="340" y="1274"/>
                </a:lnTo>
                <a:lnTo>
                  <a:pt x="354" y="1240"/>
                </a:lnTo>
                <a:lnTo>
                  <a:pt x="370" y="1200"/>
                </a:lnTo>
                <a:lnTo>
                  <a:pt x="386" y="1146"/>
                </a:lnTo>
                <a:lnTo>
                  <a:pt x="404" y="1082"/>
                </a:lnTo>
                <a:lnTo>
                  <a:pt x="410" y="1044"/>
                </a:lnTo>
                <a:lnTo>
                  <a:pt x="418" y="1006"/>
                </a:lnTo>
                <a:lnTo>
                  <a:pt x="424" y="964"/>
                </a:lnTo>
                <a:lnTo>
                  <a:pt x="428" y="920"/>
                </a:lnTo>
                <a:lnTo>
                  <a:pt x="432" y="876"/>
                </a:lnTo>
                <a:lnTo>
                  <a:pt x="434" y="828"/>
                </a:lnTo>
                <a:lnTo>
                  <a:pt x="432" y="780"/>
                </a:lnTo>
                <a:lnTo>
                  <a:pt x="430" y="730"/>
                </a:lnTo>
                <a:lnTo>
                  <a:pt x="424" y="680"/>
                </a:lnTo>
                <a:lnTo>
                  <a:pt x="416" y="628"/>
                </a:lnTo>
                <a:lnTo>
                  <a:pt x="404" y="576"/>
                </a:lnTo>
                <a:lnTo>
                  <a:pt x="390" y="522"/>
                </a:lnTo>
                <a:lnTo>
                  <a:pt x="372" y="470"/>
                </a:lnTo>
                <a:lnTo>
                  <a:pt x="348" y="416"/>
                </a:lnTo>
                <a:lnTo>
                  <a:pt x="322" y="362"/>
                </a:lnTo>
                <a:lnTo>
                  <a:pt x="292" y="310"/>
                </a:lnTo>
                <a:lnTo>
                  <a:pt x="256" y="258"/>
                </a:lnTo>
                <a:lnTo>
                  <a:pt x="216" y="206"/>
                </a:lnTo>
                <a:lnTo>
                  <a:pt x="170" y="154"/>
                </a:lnTo>
                <a:lnTo>
                  <a:pt x="118" y="104"/>
                </a:lnTo>
                <a:lnTo>
                  <a:pt x="90" y="80"/>
                </a:lnTo>
                <a:lnTo>
                  <a:pt x="62" y="56"/>
                </a:lnTo>
                <a:lnTo>
                  <a:pt x="32" y="32"/>
                </a:lnTo>
                <a:lnTo>
                  <a:pt x="0" y="8"/>
                </a:lnTo>
                <a:lnTo>
                  <a:pt x="4" y="0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04" name="Freeform 1858"/>
          <p:cNvSpPr>
            <a:spLocks/>
          </p:cNvSpPr>
          <p:nvPr/>
        </p:nvSpPr>
        <p:spPr bwMode="auto">
          <a:xfrm>
            <a:off x="6194425" y="5276850"/>
            <a:ext cx="708025" cy="317500"/>
          </a:xfrm>
          <a:custGeom>
            <a:avLst/>
            <a:gdLst>
              <a:gd name="T0" fmla="*/ 0 w 446"/>
              <a:gd name="T1" fmla="*/ 2147483646 h 200"/>
              <a:gd name="T2" fmla="*/ 2147483646 w 446"/>
              <a:gd name="T3" fmla="*/ 2147483646 h 200"/>
              <a:gd name="T4" fmla="*/ 2147483646 w 446"/>
              <a:gd name="T5" fmla="*/ 2147483646 h 200"/>
              <a:gd name="T6" fmla="*/ 2147483646 w 446"/>
              <a:gd name="T7" fmla="*/ 2147483646 h 200"/>
              <a:gd name="T8" fmla="*/ 2147483646 w 446"/>
              <a:gd name="T9" fmla="*/ 2147483646 h 200"/>
              <a:gd name="T10" fmla="*/ 2147483646 w 446"/>
              <a:gd name="T11" fmla="*/ 0 h 200"/>
              <a:gd name="T12" fmla="*/ 0 w 446"/>
              <a:gd name="T13" fmla="*/ 2147483646 h 2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46"/>
              <a:gd name="T22" fmla="*/ 0 h 200"/>
              <a:gd name="T23" fmla="*/ 446 w 446"/>
              <a:gd name="T24" fmla="*/ 200 h 2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46" h="200">
                <a:moveTo>
                  <a:pt x="0" y="138"/>
                </a:moveTo>
                <a:lnTo>
                  <a:pt x="8" y="186"/>
                </a:lnTo>
                <a:lnTo>
                  <a:pt x="186" y="200"/>
                </a:lnTo>
                <a:lnTo>
                  <a:pt x="424" y="74"/>
                </a:lnTo>
                <a:lnTo>
                  <a:pt x="446" y="26"/>
                </a:lnTo>
                <a:lnTo>
                  <a:pt x="270" y="0"/>
                </a:lnTo>
                <a:lnTo>
                  <a:pt x="0" y="138"/>
                </a:lnTo>
                <a:close/>
              </a:path>
            </a:pathLst>
          </a:custGeom>
          <a:solidFill>
            <a:srgbClr val="1A19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05" name="Freeform 1859"/>
          <p:cNvSpPr>
            <a:spLocks/>
          </p:cNvSpPr>
          <p:nvPr/>
        </p:nvSpPr>
        <p:spPr bwMode="auto">
          <a:xfrm>
            <a:off x="7299325" y="5943600"/>
            <a:ext cx="590550" cy="327025"/>
          </a:xfrm>
          <a:custGeom>
            <a:avLst/>
            <a:gdLst>
              <a:gd name="T0" fmla="*/ 2147483646 w 372"/>
              <a:gd name="T1" fmla="*/ 2147483646 h 206"/>
              <a:gd name="T2" fmla="*/ 2147483646 w 372"/>
              <a:gd name="T3" fmla="*/ 2147483646 h 206"/>
              <a:gd name="T4" fmla="*/ 2147483646 w 372"/>
              <a:gd name="T5" fmla="*/ 2147483646 h 206"/>
              <a:gd name="T6" fmla="*/ 2147483646 w 372"/>
              <a:gd name="T7" fmla="*/ 2147483646 h 206"/>
              <a:gd name="T8" fmla="*/ 2147483646 w 372"/>
              <a:gd name="T9" fmla="*/ 2147483646 h 206"/>
              <a:gd name="T10" fmla="*/ 2147483646 w 372"/>
              <a:gd name="T11" fmla="*/ 2147483646 h 206"/>
              <a:gd name="T12" fmla="*/ 2147483646 w 372"/>
              <a:gd name="T13" fmla="*/ 2147483646 h 206"/>
              <a:gd name="T14" fmla="*/ 2147483646 w 372"/>
              <a:gd name="T15" fmla="*/ 2147483646 h 206"/>
              <a:gd name="T16" fmla="*/ 2147483646 w 372"/>
              <a:gd name="T17" fmla="*/ 2147483646 h 206"/>
              <a:gd name="T18" fmla="*/ 2147483646 w 372"/>
              <a:gd name="T19" fmla="*/ 2147483646 h 206"/>
              <a:gd name="T20" fmla="*/ 2147483646 w 372"/>
              <a:gd name="T21" fmla="*/ 2147483646 h 206"/>
              <a:gd name="T22" fmla="*/ 2147483646 w 372"/>
              <a:gd name="T23" fmla="*/ 2147483646 h 206"/>
              <a:gd name="T24" fmla="*/ 2147483646 w 372"/>
              <a:gd name="T25" fmla="*/ 2147483646 h 206"/>
              <a:gd name="T26" fmla="*/ 2147483646 w 372"/>
              <a:gd name="T27" fmla="*/ 2147483646 h 206"/>
              <a:gd name="T28" fmla="*/ 2147483646 w 372"/>
              <a:gd name="T29" fmla="*/ 2147483646 h 206"/>
              <a:gd name="T30" fmla="*/ 2147483646 w 372"/>
              <a:gd name="T31" fmla="*/ 2147483646 h 206"/>
              <a:gd name="T32" fmla="*/ 2147483646 w 372"/>
              <a:gd name="T33" fmla="*/ 2147483646 h 206"/>
              <a:gd name="T34" fmla="*/ 2147483646 w 372"/>
              <a:gd name="T35" fmla="*/ 2147483646 h 206"/>
              <a:gd name="T36" fmla="*/ 2147483646 w 372"/>
              <a:gd name="T37" fmla="*/ 2147483646 h 206"/>
              <a:gd name="T38" fmla="*/ 2147483646 w 372"/>
              <a:gd name="T39" fmla="*/ 2147483646 h 206"/>
              <a:gd name="T40" fmla="*/ 2147483646 w 372"/>
              <a:gd name="T41" fmla="*/ 2147483646 h 206"/>
              <a:gd name="T42" fmla="*/ 2147483646 w 372"/>
              <a:gd name="T43" fmla="*/ 2147483646 h 206"/>
              <a:gd name="T44" fmla="*/ 2147483646 w 372"/>
              <a:gd name="T45" fmla="*/ 2147483646 h 206"/>
              <a:gd name="T46" fmla="*/ 2147483646 w 372"/>
              <a:gd name="T47" fmla="*/ 2147483646 h 206"/>
              <a:gd name="T48" fmla="*/ 2147483646 w 372"/>
              <a:gd name="T49" fmla="*/ 2147483646 h 206"/>
              <a:gd name="T50" fmla="*/ 2147483646 w 372"/>
              <a:gd name="T51" fmla="*/ 2147483646 h 206"/>
              <a:gd name="T52" fmla="*/ 0 w 372"/>
              <a:gd name="T53" fmla="*/ 2147483646 h 206"/>
              <a:gd name="T54" fmla="*/ 0 w 372"/>
              <a:gd name="T55" fmla="*/ 2147483646 h 206"/>
              <a:gd name="T56" fmla="*/ 2147483646 w 372"/>
              <a:gd name="T57" fmla="*/ 2147483646 h 206"/>
              <a:gd name="T58" fmla="*/ 2147483646 w 372"/>
              <a:gd name="T59" fmla="*/ 2147483646 h 206"/>
              <a:gd name="T60" fmla="*/ 2147483646 w 372"/>
              <a:gd name="T61" fmla="*/ 2147483646 h 206"/>
              <a:gd name="T62" fmla="*/ 2147483646 w 372"/>
              <a:gd name="T63" fmla="*/ 2147483646 h 206"/>
              <a:gd name="T64" fmla="*/ 2147483646 w 372"/>
              <a:gd name="T65" fmla="*/ 2147483646 h 206"/>
              <a:gd name="T66" fmla="*/ 2147483646 w 372"/>
              <a:gd name="T67" fmla="*/ 2147483646 h 206"/>
              <a:gd name="T68" fmla="*/ 2147483646 w 372"/>
              <a:gd name="T69" fmla="*/ 2147483646 h 206"/>
              <a:gd name="T70" fmla="*/ 2147483646 w 372"/>
              <a:gd name="T71" fmla="*/ 2147483646 h 206"/>
              <a:gd name="T72" fmla="*/ 2147483646 w 372"/>
              <a:gd name="T73" fmla="*/ 2147483646 h 206"/>
              <a:gd name="T74" fmla="*/ 2147483646 w 372"/>
              <a:gd name="T75" fmla="*/ 2147483646 h 206"/>
              <a:gd name="T76" fmla="*/ 2147483646 w 372"/>
              <a:gd name="T77" fmla="*/ 2147483646 h 206"/>
              <a:gd name="T78" fmla="*/ 2147483646 w 372"/>
              <a:gd name="T79" fmla="*/ 2147483646 h 206"/>
              <a:gd name="T80" fmla="*/ 2147483646 w 372"/>
              <a:gd name="T81" fmla="*/ 0 h 206"/>
              <a:gd name="T82" fmla="*/ 2147483646 w 372"/>
              <a:gd name="T83" fmla="*/ 0 h 206"/>
              <a:gd name="T84" fmla="*/ 2147483646 w 372"/>
              <a:gd name="T85" fmla="*/ 2147483646 h 206"/>
              <a:gd name="T86" fmla="*/ 2147483646 w 372"/>
              <a:gd name="T87" fmla="*/ 2147483646 h 206"/>
              <a:gd name="T88" fmla="*/ 2147483646 w 372"/>
              <a:gd name="T89" fmla="*/ 2147483646 h 206"/>
              <a:gd name="T90" fmla="*/ 2147483646 w 372"/>
              <a:gd name="T91" fmla="*/ 2147483646 h 206"/>
              <a:gd name="T92" fmla="*/ 2147483646 w 372"/>
              <a:gd name="T93" fmla="*/ 2147483646 h 206"/>
              <a:gd name="T94" fmla="*/ 2147483646 w 372"/>
              <a:gd name="T95" fmla="*/ 2147483646 h 206"/>
              <a:gd name="T96" fmla="*/ 2147483646 w 372"/>
              <a:gd name="T97" fmla="*/ 2147483646 h 206"/>
              <a:gd name="T98" fmla="*/ 2147483646 w 372"/>
              <a:gd name="T99" fmla="*/ 2147483646 h 20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72"/>
              <a:gd name="T151" fmla="*/ 0 h 206"/>
              <a:gd name="T152" fmla="*/ 372 w 372"/>
              <a:gd name="T153" fmla="*/ 206 h 20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72" h="206">
                <a:moveTo>
                  <a:pt x="370" y="38"/>
                </a:moveTo>
                <a:lnTo>
                  <a:pt x="370" y="38"/>
                </a:lnTo>
                <a:lnTo>
                  <a:pt x="372" y="46"/>
                </a:lnTo>
                <a:lnTo>
                  <a:pt x="372" y="56"/>
                </a:lnTo>
                <a:lnTo>
                  <a:pt x="370" y="66"/>
                </a:lnTo>
                <a:lnTo>
                  <a:pt x="366" y="74"/>
                </a:lnTo>
                <a:lnTo>
                  <a:pt x="360" y="84"/>
                </a:lnTo>
                <a:lnTo>
                  <a:pt x="354" y="94"/>
                </a:lnTo>
                <a:lnTo>
                  <a:pt x="336" y="114"/>
                </a:lnTo>
                <a:lnTo>
                  <a:pt x="312" y="134"/>
                </a:lnTo>
                <a:lnTo>
                  <a:pt x="284" y="152"/>
                </a:lnTo>
                <a:lnTo>
                  <a:pt x="250" y="170"/>
                </a:lnTo>
                <a:lnTo>
                  <a:pt x="214" y="184"/>
                </a:lnTo>
                <a:lnTo>
                  <a:pt x="176" y="196"/>
                </a:lnTo>
                <a:lnTo>
                  <a:pt x="140" y="202"/>
                </a:lnTo>
                <a:lnTo>
                  <a:pt x="106" y="206"/>
                </a:lnTo>
                <a:lnTo>
                  <a:pt x="76" y="206"/>
                </a:lnTo>
                <a:lnTo>
                  <a:pt x="50" y="202"/>
                </a:lnTo>
                <a:lnTo>
                  <a:pt x="38" y="198"/>
                </a:lnTo>
                <a:lnTo>
                  <a:pt x="28" y="194"/>
                </a:lnTo>
                <a:lnTo>
                  <a:pt x="18" y="190"/>
                </a:lnTo>
                <a:lnTo>
                  <a:pt x="12" y="184"/>
                </a:lnTo>
                <a:lnTo>
                  <a:pt x="6" y="176"/>
                </a:lnTo>
                <a:lnTo>
                  <a:pt x="2" y="168"/>
                </a:lnTo>
                <a:lnTo>
                  <a:pt x="0" y="160"/>
                </a:lnTo>
                <a:lnTo>
                  <a:pt x="0" y="150"/>
                </a:lnTo>
                <a:lnTo>
                  <a:pt x="2" y="142"/>
                </a:lnTo>
                <a:lnTo>
                  <a:pt x="6" y="132"/>
                </a:lnTo>
                <a:lnTo>
                  <a:pt x="10" y="122"/>
                </a:lnTo>
                <a:lnTo>
                  <a:pt x="18" y="112"/>
                </a:lnTo>
                <a:lnTo>
                  <a:pt x="36" y="92"/>
                </a:lnTo>
                <a:lnTo>
                  <a:pt x="60" y="72"/>
                </a:lnTo>
                <a:lnTo>
                  <a:pt x="88" y="54"/>
                </a:lnTo>
                <a:lnTo>
                  <a:pt x="120" y="38"/>
                </a:lnTo>
                <a:lnTo>
                  <a:pt x="158" y="22"/>
                </a:lnTo>
                <a:lnTo>
                  <a:pt x="194" y="12"/>
                </a:lnTo>
                <a:lnTo>
                  <a:pt x="232" y="4"/>
                </a:lnTo>
                <a:lnTo>
                  <a:pt x="264" y="0"/>
                </a:lnTo>
                <a:lnTo>
                  <a:pt x="296" y="0"/>
                </a:lnTo>
                <a:lnTo>
                  <a:pt x="322" y="4"/>
                </a:lnTo>
                <a:lnTo>
                  <a:pt x="334" y="8"/>
                </a:lnTo>
                <a:lnTo>
                  <a:pt x="344" y="12"/>
                </a:lnTo>
                <a:lnTo>
                  <a:pt x="352" y="18"/>
                </a:lnTo>
                <a:lnTo>
                  <a:pt x="360" y="24"/>
                </a:lnTo>
                <a:lnTo>
                  <a:pt x="366" y="30"/>
                </a:lnTo>
                <a:lnTo>
                  <a:pt x="370" y="38"/>
                </a:lnTo>
                <a:close/>
              </a:path>
            </a:pathLst>
          </a:custGeom>
          <a:solidFill>
            <a:srgbClr val="1F1E2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06" name="Freeform 1860"/>
          <p:cNvSpPr>
            <a:spLocks/>
          </p:cNvSpPr>
          <p:nvPr/>
        </p:nvSpPr>
        <p:spPr bwMode="auto">
          <a:xfrm>
            <a:off x="7334250" y="6022975"/>
            <a:ext cx="555625" cy="250825"/>
          </a:xfrm>
          <a:custGeom>
            <a:avLst/>
            <a:gdLst>
              <a:gd name="T0" fmla="*/ 2147483646 w 350"/>
              <a:gd name="T1" fmla="*/ 2147483646 h 158"/>
              <a:gd name="T2" fmla="*/ 2147483646 w 350"/>
              <a:gd name="T3" fmla="*/ 2147483646 h 158"/>
              <a:gd name="T4" fmla="*/ 2147483646 w 350"/>
              <a:gd name="T5" fmla="*/ 2147483646 h 158"/>
              <a:gd name="T6" fmla="*/ 2147483646 w 350"/>
              <a:gd name="T7" fmla="*/ 2147483646 h 158"/>
              <a:gd name="T8" fmla="*/ 2147483646 w 350"/>
              <a:gd name="T9" fmla="*/ 2147483646 h 158"/>
              <a:gd name="T10" fmla="*/ 2147483646 w 350"/>
              <a:gd name="T11" fmla="*/ 2147483646 h 158"/>
              <a:gd name="T12" fmla="*/ 2147483646 w 350"/>
              <a:gd name="T13" fmla="*/ 2147483646 h 158"/>
              <a:gd name="T14" fmla="*/ 2147483646 w 350"/>
              <a:gd name="T15" fmla="*/ 2147483646 h 158"/>
              <a:gd name="T16" fmla="*/ 2147483646 w 350"/>
              <a:gd name="T17" fmla="*/ 2147483646 h 158"/>
              <a:gd name="T18" fmla="*/ 2147483646 w 350"/>
              <a:gd name="T19" fmla="*/ 2147483646 h 158"/>
              <a:gd name="T20" fmla="*/ 2147483646 w 350"/>
              <a:gd name="T21" fmla="*/ 2147483646 h 158"/>
              <a:gd name="T22" fmla="*/ 2147483646 w 350"/>
              <a:gd name="T23" fmla="*/ 2147483646 h 158"/>
              <a:gd name="T24" fmla="*/ 2147483646 w 350"/>
              <a:gd name="T25" fmla="*/ 2147483646 h 158"/>
              <a:gd name="T26" fmla="*/ 2147483646 w 350"/>
              <a:gd name="T27" fmla="*/ 2147483646 h 158"/>
              <a:gd name="T28" fmla="*/ 2147483646 w 350"/>
              <a:gd name="T29" fmla="*/ 2147483646 h 158"/>
              <a:gd name="T30" fmla="*/ 2147483646 w 350"/>
              <a:gd name="T31" fmla="*/ 2147483646 h 158"/>
              <a:gd name="T32" fmla="*/ 2147483646 w 350"/>
              <a:gd name="T33" fmla="*/ 2147483646 h 158"/>
              <a:gd name="T34" fmla="*/ 2147483646 w 350"/>
              <a:gd name="T35" fmla="*/ 2147483646 h 158"/>
              <a:gd name="T36" fmla="*/ 2147483646 w 350"/>
              <a:gd name="T37" fmla="*/ 2147483646 h 158"/>
              <a:gd name="T38" fmla="*/ 2147483646 w 350"/>
              <a:gd name="T39" fmla="*/ 2147483646 h 158"/>
              <a:gd name="T40" fmla="*/ 2147483646 w 350"/>
              <a:gd name="T41" fmla="*/ 2147483646 h 158"/>
              <a:gd name="T42" fmla="*/ 2147483646 w 350"/>
              <a:gd name="T43" fmla="*/ 2147483646 h 158"/>
              <a:gd name="T44" fmla="*/ 0 w 350"/>
              <a:gd name="T45" fmla="*/ 2147483646 h 158"/>
              <a:gd name="T46" fmla="*/ 0 w 350"/>
              <a:gd name="T47" fmla="*/ 2147483646 h 158"/>
              <a:gd name="T48" fmla="*/ 0 w 350"/>
              <a:gd name="T49" fmla="*/ 2147483646 h 158"/>
              <a:gd name="T50" fmla="*/ 0 w 350"/>
              <a:gd name="T51" fmla="*/ 2147483646 h 158"/>
              <a:gd name="T52" fmla="*/ 2147483646 w 350"/>
              <a:gd name="T53" fmla="*/ 2147483646 h 158"/>
              <a:gd name="T54" fmla="*/ 2147483646 w 350"/>
              <a:gd name="T55" fmla="*/ 2147483646 h 158"/>
              <a:gd name="T56" fmla="*/ 2147483646 w 350"/>
              <a:gd name="T57" fmla="*/ 2147483646 h 158"/>
              <a:gd name="T58" fmla="*/ 2147483646 w 350"/>
              <a:gd name="T59" fmla="*/ 2147483646 h 158"/>
              <a:gd name="T60" fmla="*/ 2147483646 w 350"/>
              <a:gd name="T61" fmla="*/ 2147483646 h 158"/>
              <a:gd name="T62" fmla="*/ 2147483646 w 350"/>
              <a:gd name="T63" fmla="*/ 2147483646 h 158"/>
              <a:gd name="T64" fmla="*/ 2147483646 w 350"/>
              <a:gd name="T65" fmla="*/ 2147483646 h 158"/>
              <a:gd name="T66" fmla="*/ 2147483646 w 350"/>
              <a:gd name="T67" fmla="*/ 2147483646 h 158"/>
              <a:gd name="T68" fmla="*/ 2147483646 w 350"/>
              <a:gd name="T69" fmla="*/ 2147483646 h 158"/>
              <a:gd name="T70" fmla="*/ 2147483646 w 350"/>
              <a:gd name="T71" fmla="*/ 2147483646 h 158"/>
              <a:gd name="T72" fmla="*/ 2147483646 w 350"/>
              <a:gd name="T73" fmla="*/ 2147483646 h 158"/>
              <a:gd name="T74" fmla="*/ 2147483646 w 350"/>
              <a:gd name="T75" fmla="*/ 2147483646 h 158"/>
              <a:gd name="T76" fmla="*/ 2147483646 w 350"/>
              <a:gd name="T77" fmla="*/ 0 h 158"/>
              <a:gd name="T78" fmla="*/ 2147483646 w 350"/>
              <a:gd name="T79" fmla="*/ 0 h 158"/>
              <a:gd name="T80" fmla="*/ 2147483646 w 350"/>
              <a:gd name="T81" fmla="*/ 2147483646 h 158"/>
              <a:gd name="T82" fmla="*/ 2147483646 w 350"/>
              <a:gd name="T83" fmla="*/ 2147483646 h 158"/>
              <a:gd name="T84" fmla="*/ 2147483646 w 350"/>
              <a:gd name="T85" fmla="*/ 2147483646 h 158"/>
              <a:gd name="T86" fmla="*/ 2147483646 w 350"/>
              <a:gd name="T87" fmla="*/ 2147483646 h 158"/>
              <a:gd name="T88" fmla="*/ 2147483646 w 350"/>
              <a:gd name="T89" fmla="*/ 2147483646 h 158"/>
              <a:gd name="T90" fmla="*/ 2147483646 w 350"/>
              <a:gd name="T91" fmla="*/ 2147483646 h 15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350"/>
              <a:gd name="T139" fmla="*/ 0 h 158"/>
              <a:gd name="T140" fmla="*/ 350 w 350"/>
              <a:gd name="T141" fmla="*/ 158 h 15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350" h="158">
                <a:moveTo>
                  <a:pt x="348" y="18"/>
                </a:moveTo>
                <a:lnTo>
                  <a:pt x="348" y="18"/>
                </a:lnTo>
                <a:lnTo>
                  <a:pt x="350" y="22"/>
                </a:lnTo>
                <a:lnTo>
                  <a:pt x="348" y="28"/>
                </a:lnTo>
                <a:lnTo>
                  <a:pt x="346" y="34"/>
                </a:lnTo>
                <a:lnTo>
                  <a:pt x="342" y="40"/>
                </a:lnTo>
                <a:lnTo>
                  <a:pt x="328" y="54"/>
                </a:lnTo>
                <a:lnTo>
                  <a:pt x="310" y="70"/>
                </a:lnTo>
                <a:lnTo>
                  <a:pt x="286" y="84"/>
                </a:lnTo>
                <a:lnTo>
                  <a:pt x="258" y="100"/>
                </a:lnTo>
                <a:lnTo>
                  <a:pt x="226" y="114"/>
                </a:lnTo>
                <a:lnTo>
                  <a:pt x="192" y="128"/>
                </a:lnTo>
                <a:lnTo>
                  <a:pt x="156" y="138"/>
                </a:lnTo>
                <a:lnTo>
                  <a:pt x="122" y="148"/>
                </a:lnTo>
                <a:lnTo>
                  <a:pt x="92" y="154"/>
                </a:lnTo>
                <a:lnTo>
                  <a:pt x="64" y="156"/>
                </a:lnTo>
                <a:lnTo>
                  <a:pt x="40" y="158"/>
                </a:lnTo>
                <a:lnTo>
                  <a:pt x="20" y="154"/>
                </a:lnTo>
                <a:lnTo>
                  <a:pt x="12" y="152"/>
                </a:lnTo>
                <a:lnTo>
                  <a:pt x="6" y="148"/>
                </a:lnTo>
                <a:lnTo>
                  <a:pt x="2" y="146"/>
                </a:lnTo>
                <a:lnTo>
                  <a:pt x="0" y="140"/>
                </a:lnTo>
                <a:lnTo>
                  <a:pt x="0" y="136"/>
                </a:lnTo>
                <a:lnTo>
                  <a:pt x="0" y="130"/>
                </a:lnTo>
                <a:lnTo>
                  <a:pt x="2" y="124"/>
                </a:lnTo>
                <a:lnTo>
                  <a:pt x="6" y="116"/>
                </a:lnTo>
                <a:lnTo>
                  <a:pt x="20" y="102"/>
                </a:lnTo>
                <a:lnTo>
                  <a:pt x="38" y="88"/>
                </a:lnTo>
                <a:lnTo>
                  <a:pt x="62" y="72"/>
                </a:lnTo>
                <a:lnTo>
                  <a:pt x="90" y="58"/>
                </a:lnTo>
                <a:lnTo>
                  <a:pt x="122" y="44"/>
                </a:lnTo>
                <a:lnTo>
                  <a:pt x="158" y="30"/>
                </a:lnTo>
                <a:lnTo>
                  <a:pt x="192" y="18"/>
                </a:lnTo>
                <a:lnTo>
                  <a:pt x="226" y="10"/>
                </a:lnTo>
                <a:lnTo>
                  <a:pt x="258" y="4"/>
                </a:lnTo>
                <a:lnTo>
                  <a:pt x="286" y="0"/>
                </a:lnTo>
                <a:lnTo>
                  <a:pt x="310" y="0"/>
                </a:lnTo>
                <a:lnTo>
                  <a:pt x="328" y="4"/>
                </a:lnTo>
                <a:lnTo>
                  <a:pt x="336" y="6"/>
                </a:lnTo>
                <a:lnTo>
                  <a:pt x="342" y="8"/>
                </a:lnTo>
                <a:lnTo>
                  <a:pt x="346" y="12"/>
                </a:lnTo>
                <a:lnTo>
                  <a:pt x="348" y="18"/>
                </a:lnTo>
                <a:close/>
              </a:path>
            </a:pathLst>
          </a:custGeom>
          <a:solidFill>
            <a:srgbClr val="5758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07" name="Freeform 1861"/>
          <p:cNvSpPr>
            <a:spLocks/>
          </p:cNvSpPr>
          <p:nvPr/>
        </p:nvSpPr>
        <p:spPr bwMode="auto">
          <a:xfrm>
            <a:off x="6931025" y="5864225"/>
            <a:ext cx="533400" cy="365125"/>
          </a:xfrm>
          <a:custGeom>
            <a:avLst/>
            <a:gdLst>
              <a:gd name="T0" fmla="*/ 2147483646 w 336"/>
              <a:gd name="T1" fmla="*/ 2147483646 h 230"/>
              <a:gd name="T2" fmla="*/ 2147483646 w 336"/>
              <a:gd name="T3" fmla="*/ 2147483646 h 230"/>
              <a:gd name="T4" fmla="*/ 2147483646 w 336"/>
              <a:gd name="T5" fmla="*/ 2147483646 h 230"/>
              <a:gd name="T6" fmla="*/ 2147483646 w 336"/>
              <a:gd name="T7" fmla="*/ 2147483646 h 230"/>
              <a:gd name="T8" fmla="*/ 2147483646 w 336"/>
              <a:gd name="T9" fmla="*/ 2147483646 h 230"/>
              <a:gd name="T10" fmla="*/ 2147483646 w 336"/>
              <a:gd name="T11" fmla="*/ 2147483646 h 230"/>
              <a:gd name="T12" fmla="*/ 2147483646 w 336"/>
              <a:gd name="T13" fmla="*/ 2147483646 h 230"/>
              <a:gd name="T14" fmla="*/ 2147483646 w 336"/>
              <a:gd name="T15" fmla="*/ 2147483646 h 230"/>
              <a:gd name="T16" fmla="*/ 2147483646 w 336"/>
              <a:gd name="T17" fmla="*/ 2147483646 h 230"/>
              <a:gd name="T18" fmla="*/ 2147483646 w 336"/>
              <a:gd name="T19" fmla="*/ 2147483646 h 230"/>
              <a:gd name="T20" fmla="*/ 2147483646 w 336"/>
              <a:gd name="T21" fmla="*/ 2147483646 h 230"/>
              <a:gd name="T22" fmla="*/ 2147483646 w 336"/>
              <a:gd name="T23" fmla="*/ 2147483646 h 230"/>
              <a:gd name="T24" fmla="*/ 2147483646 w 336"/>
              <a:gd name="T25" fmla="*/ 2147483646 h 230"/>
              <a:gd name="T26" fmla="*/ 2147483646 w 336"/>
              <a:gd name="T27" fmla="*/ 2147483646 h 230"/>
              <a:gd name="T28" fmla="*/ 2147483646 w 336"/>
              <a:gd name="T29" fmla="*/ 2147483646 h 230"/>
              <a:gd name="T30" fmla="*/ 2147483646 w 336"/>
              <a:gd name="T31" fmla="*/ 2147483646 h 230"/>
              <a:gd name="T32" fmla="*/ 2147483646 w 336"/>
              <a:gd name="T33" fmla="*/ 2147483646 h 230"/>
              <a:gd name="T34" fmla="*/ 2147483646 w 336"/>
              <a:gd name="T35" fmla="*/ 2147483646 h 230"/>
              <a:gd name="T36" fmla="*/ 2147483646 w 336"/>
              <a:gd name="T37" fmla="*/ 2147483646 h 230"/>
              <a:gd name="T38" fmla="*/ 2147483646 w 336"/>
              <a:gd name="T39" fmla="*/ 2147483646 h 230"/>
              <a:gd name="T40" fmla="*/ 2147483646 w 336"/>
              <a:gd name="T41" fmla="*/ 2147483646 h 230"/>
              <a:gd name="T42" fmla="*/ 2147483646 w 336"/>
              <a:gd name="T43" fmla="*/ 2147483646 h 230"/>
              <a:gd name="T44" fmla="*/ 2147483646 w 336"/>
              <a:gd name="T45" fmla="*/ 2147483646 h 230"/>
              <a:gd name="T46" fmla="*/ 2147483646 w 336"/>
              <a:gd name="T47" fmla="*/ 2147483646 h 230"/>
              <a:gd name="T48" fmla="*/ 2147483646 w 336"/>
              <a:gd name="T49" fmla="*/ 2147483646 h 230"/>
              <a:gd name="T50" fmla="*/ 2147483646 w 336"/>
              <a:gd name="T51" fmla="*/ 2147483646 h 230"/>
              <a:gd name="T52" fmla="*/ 2147483646 w 336"/>
              <a:gd name="T53" fmla="*/ 2147483646 h 230"/>
              <a:gd name="T54" fmla="*/ 0 w 336"/>
              <a:gd name="T55" fmla="*/ 2147483646 h 230"/>
              <a:gd name="T56" fmla="*/ 0 w 336"/>
              <a:gd name="T57" fmla="*/ 2147483646 h 230"/>
              <a:gd name="T58" fmla="*/ 2147483646 w 336"/>
              <a:gd name="T59" fmla="*/ 2147483646 h 230"/>
              <a:gd name="T60" fmla="*/ 2147483646 w 336"/>
              <a:gd name="T61" fmla="*/ 2147483646 h 230"/>
              <a:gd name="T62" fmla="*/ 2147483646 w 336"/>
              <a:gd name="T63" fmla="*/ 2147483646 h 230"/>
              <a:gd name="T64" fmla="*/ 2147483646 w 336"/>
              <a:gd name="T65" fmla="*/ 2147483646 h 230"/>
              <a:gd name="T66" fmla="*/ 2147483646 w 336"/>
              <a:gd name="T67" fmla="*/ 2147483646 h 230"/>
              <a:gd name="T68" fmla="*/ 2147483646 w 336"/>
              <a:gd name="T69" fmla="*/ 2147483646 h 230"/>
              <a:gd name="T70" fmla="*/ 2147483646 w 336"/>
              <a:gd name="T71" fmla="*/ 2147483646 h 230"/>
              <a:gd name="T72" fmla="*/ 2147483646 w 336"/>
              <a:gd name="T73" fmla="*/ 2147483646 h 230"/>
              <a:gd name="T74" fmla="*/ 2147483646 w 336"/>
              <a:gd name="T75" fmla="*/ 2147483646 h 230"/>
              <a:gd name="T76" fmla="*/ 2147483646 w 336"/>
              <a:gd name="T77" fmla="*/ 2147483646 h 230"/>
              <a:gd name="T78" fmla="*/ 2147483646 w 336"/>
              <a:gd name="T79" fmla="*/ 2147483646 h 230"/>
              <a:gd name="T80" fmla="*/ 2147483646 w 336"/>
              <a:gd name="T81" fmla="*/ 2147483646 h 230"/>
              <a:gd name="T82" fmla="*/ 2147483646 w 336"/>
              <a:gd name="T83" fmla="*/ 0 h 230"/>
              <a:gd name="T84" fmla="*/ 2147483646 w 336"/>
              <a:gd name="T85" fmla="*/ 0 h 230"/>
              <a:gd name="T86" fmla="*/ 2147483646 w 336"/>
              <a:gd name="T87" fmla="*/ 2147483646 h 230"/>
              <a:gd name="T88" fmla="*/ 2147483646 w 336"/>
              <a:gd name="T89" fmla="*/ 2147483646 h 230"/>
              <a:gd name="T90" fmla="*/ 2147483646 w 336"/>
              <a:gd name="T91" fmla="*/ 2147483646 h 230"/>
              <a:gd name="T92" fmla="*/ 2147483646 w 336"/>
              <a:gd name="T93" fmla="*/ 2147483646 h 230"/>
              <a:gd name="T94" fmla="*/ 2147483646 w 336"/>
              <a:gd name="T95" fmla="*/ 2147483646 h 230"/>
              <a:gd name="T96" fmla="*/ 2147483646 w 336"/>
              <a:gd name="T97" fmla="*/ 2147483646 h 230"/>
              <a:gd name="T98" fmla="*/ 2147483646 w 336"/>
              <a:gd name="T99" fmla="*/ 2147483646 h 23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36"/>
              <a:gd name="T151" fmla="*/ 0 h 230"/>
              <a:gd name="T152" fmla="*/ 336 w 336"/>
              <a:gd name="T153" fmla="*/ 230 h 230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36" h="230">
                <a:moveTo>
                  <a:pt x="332" y="28"/>
                </a:moveTo>
                <a:lnTo>
                  <a:pt x="332" y="28"/>
                </a:lnTo>
                <a:lnTo>
                  <a:pt x="334" y="36"/>
                </a:lnTo>
                <a:lnTo>
                  <a:pt x="336" y="44"/>
                </a:lnTo>
                <a:lnTo>
                  <a:pt x="336" y="54"/>
                </a:lnTo>
                <a:lnTo>
                  <a:pt x="334" y="64"/>
                </a:lnTo>
                <a:lnTo>
                  <a:pt x="332" y="74"/>
                </a:lnTo>
                <a:lnTo>
                  <a:pt x="326" y="84"/>
                </a:lnTo>
                <a:lnTo>
                  <a:pt x="312" y="106"/>
                </a:lnTo>
                <a:lnTo>
                  <a:pt x="294" y="128"/>
                </a:lnTo>
                <a:lnTo>
                  <a:pt x="270" y="150"/>
                </a:lnTo>
                <a:lnTo>
                  <a:pt x="242" y="172"/>
                </a:lnTo>
                <a:lnTo>
                  <a:pt x="210" y="190"/>
                </a:lnTo>
                <a:lnTo>
                  <a:pt x="176" y="206"/>
                </a:lnTo>
                <a:lnTo>
                  <a:pt x="142" y="218"/>
                </a:lnTo>
                <a:lnTo>
                  <a:pt x="112" y="226"/>
                </a:lnTo>
                <a:lnTo>
                  <a:pt x="82" y="230"/>
                </a:lnTo>
                <a:lnTo>
                  <a:pt x="56" y="230"/>
                </a:lnTo>
                <a:lnTo>
                  <a:pt x="44" y="228"/>
                </a:lnTo>
                <a:lnTo>
                  <a:pt x="34" y="226"/>
                </a:lnTo>
                <a:lnTo>
                  <a:pt x="26" y="222"/>
                </a:lnTo>
                <a:lnTo>
                  <a:pt x="18" y="216"/>
                </a:lnTo>
                <a:lnTo>
                  <a:pt x="10" y="210"/>
                </a:lnTo>
                <a:lnTo>
                  <a:pt x="6" y="204"/>
                </a:lnTo>
                <a:lnTo>
                  <a:pt x="2" y="196"/>
                </a:lnTo>
                <a:lnTo>
                  <a:pt x="0" y="186"/>
                </a:lnTo>
                <a:lnTo>
                  <a:pt x="0" y="178"/>
                </a:lnTo>
                <a:lnTo>
                  <a:pt x="2" y="168"/>
                </a:lnTo>
                <a:lnTo>
                  <a:pt x="6" y="156"/>
                </a:lnTo>
                <a:lnTo>
                  <a:pt x="10" y="146"/>
                </a:lnTo>
                <a:lnTo>
                  <a:pt x="24" y="124"/>
                </a:lnTo>
                <a:lnTo>
                  <a:pt x="44" y="102"/>
                </a:lnTo>
                <a:lnTo>
                  <a:pt x="68" y="80"/>
                </a:lnTo>
                <a:lnTo>
                  <a:pt x="96" y="60"/>
                </a:lnTo>
                <a:lnTo>
                  <a:pt x="128" y="40"/>
                </a:lnTo>
                <a:lnTo>
                  <a:pt x="162" y="24"/>
                </a:lnTo>
                <a:lnTo>
                  <a:pt x="194" y="12"/>
                </a:lnTo>
                <a:lnTo>
                  <a:pt x="226" y="4"/>
                </a:lnTo>
                <a:lnTo>
                  <a:pt x="254" y="0"/>
                </a:lnTo>
                <a:lnTo>
                  <a:pt x="280" y="0"/>
                </a:lnTo>
                <a:lnTo>
                  <a:pt x="292" y="2"/>
                </a:lnTo>
                <a:lnTo>
                  <a:pt x="302" y="4"/>
                </a:lnTo>
                <a:lnTo>
                  <a:pt x="312" y="8"/>
                </a:lnTo>
                <a:lnTo>
                  <a:pt x="320" y="14"/>
                </a:lnTo>
                <a:lnTo>
                  <a:pt x="326" y="20"/>
                </a:lnTo>
                <a:lnTo>
                  <a:pt x="332" y="28"/>
                </a:lnTo>
                <a:close/>
              </a:path>
            </a:pathLst>
          </a:custGeom>
          <a:solidFill>
            <a:srgbClr val="5758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08" name="Freeform 1862"/>
          <p:cNvSpPr>
            <a:spLocks/>
          </p:cNvSpPr>
          <p:nvPr/>
        </p:nvSpPr>
        <p:spPr bwMode="auto">
          <a:xfrm>
            <a:off x="6492875" y="3959225"/>
            <a:ext cx="644525" cy="1092200"/>
          </a:xfrm>
          <a:custGeom>
            <a:avLst/>
            <a:gdLst>
              <a:gd name="T0" fmla="*/ 2147483646 w 406"/>
              <a:gd name="T1" fmla="*/ 2147483646 h 688"/>
              <a:gd name="T2" fmla="*/ 2147483646 w 406"/>
              <a:gd name="T3" fmla="*/ 2147483646 h 688"/>
              <a:gd name="T4" fmla="*/ 2147483646 w 406"/>
              <a:gd name="T5" fmla="*/ 2147483646 h 688"/>
              <a:gd name="T6" fmla="*/ 2147483646 w 406"/>
              <a:gd name="T7" fmla="*/ 2147483646 h 688"/>
              <a:gd name="T8" fmla="*/ 2147483646 w 406"/>
              <a:gd name="T9" fmla="*/ 2147483646 h 688"/>
              <a:gd name="T10" fmla="*/ 2147483646 w 406"/>
              <a:gd name="T11" fmla="*/ 2147483646 h 688"/>
              <a:gd name="T12" fmla="*/ 2147483646 w 406"/>
              <a:gd name="T13" fmla="*/ 2147483646 h 688"/>
              <a:gd name="T14" fmla="*/ 2147483646 w 406"/>
              <a:gd name="T15" fmla="*/ 2147483646 h 688"/>
              <a:gd name="T16" fmla="*/ 2147483646 w 406"/>
              <a:gd name="T17" fmla="*/ 2147483646 h 688"/>
              <a:gd name="T18" fmla="*/ 2147483646 w 406"/>
              <a:gd name="T19" fmla="*/ 2147483646 h 688"/>
              <a:gd name="T20" fmla="*/ 2147483646 w 406"/>
              <a:gd name="T21" fmla="*/ 2147483646 h 688"/>
              <a:gd name="T22" fmla="*/ 2147483646 w 406"/>
              <a:gd name="T23" fmla="*/ 0 h 688"/>
              <a:gd name="T24" fmla="*/ 2147483646 w 406"/>
              <a:gd name="T25" fmla="*/ 2147483646 h 688"/>
              <a:gd name="T26" fmla="*/ 2147483646 w 406"/>
              <a:gd name="T27" fmla="*/ 2147483646 h 688"/>
              <a:gd name="T28" fmla="*/ 2147483646 w 406"/>
              <a:gd name="T29" fmla="*/ 2147483646 h 688"/>
              <a:gd name="T30" fmla="*/ 2147483646 w 406"/>
              <a:gd name="T31" fmla="*/ 2147483646 h 688"/>
              <a:gd name="T32" fmla="*/ 2147483646 w 406"/>
              <a:gd name="T33" fmla="*/ 2147483646 h 688"/>
              <a:gd name="T34" fmla="*/ 2147483646 w 406"/>
              <a:gd name="T35" fmla="*/ 2147483646 h 688"/>
              <a:gd name="T36" fmla="*/ 2147483646 w 406"/>
              <a:gd name="T37" fmla="*/ 2147483646 h 688"/>
              <a:gd name="T38" fmla="*/ 2147483646 w 406"/>
              <a:gd name="T39" fmla="*/ 2147483646 h 688"/>
              <a:gd name="T40" fmla="*/ 2147483646 w 406"/>
              <a:gd name="T41" fmla="*/ 2147483646 h 688"/>
              <a:gd name="T42" fmla="*/ 0 w 406"/>
              <a:gd name="T43" fmla="*/ 2147483646 h 688"/>
              <a:gd name="T44" fmla="*/ 2147483646 w 406"/>
              <a:gd name="T45" fmla="*/ 2147483646 h 688"/>
              <a:gd name="T46" fmla="*/ 2147483646 w 406"/>
              <a:gd name="T47" fmla="*/ 2147483646 h 688"/>
              <a:gd name="T48" fmla="*/ 2147483646 w 406"/>
              <a:gd name="T49" fmla="*/ 2147483646 h 688"/>
              <a:gd name="T50" fmla="*/ 2147483646 w 406"/>
              <a:gd name="T51" fmla="*/ 2147483646 h 688"/>
              <a:gd name="T52" fmla="*/ 2147483646 w 406"/>
              <a:gd name="T53" fmla="*/ 2147483646 h 688"/>
              <a:gd name="T54" fmla="*/ 2147483646 w 406"/>
              <a:gd name="T55" fmla="*/ 2147483646 h 688"/>
              <a:gd name="T56" fmla="*/ 2147483646 w 406"/>
              <a:gd name="T57" fmla="*/ 2147483646 h 688"/>
              <a:gd name="T58" fmla="*/ 2147483646 w 406"/>
              <a:gd name="T59" fmla="*/ 2147483646 h 688"/>
              <a:gd name="T60" fmla="*/ 2147483646 w 406"/>
              <a:gd name="T61" fmla="*/ 2147483646 h 688"/>
              <a:gd name="T62" fmla="*/ 2147483646 w 406"/>
              <a:gd name="T63" fmla="*/ 2147483646 h 688"/>
              <a:gd name="T64" fmla="*/ 2147483646 w 406"/>
              <a:gd name="T65" fmla="*/ 2147483646 h 688"/>
              <a:gd name="T66" fmla="*/ 2147483646 w 406"/>
              <a:gd name="T67" fmla="*/ 2147483646 h 688"/>
              <a:gd name="T68" fmla="*/ 2147483646 w 406"/>
              <a:gd name="T69" fmla="*/ 2147483646 h 688"/>
              <a:gd name="T70" fmla="*/ 2147483646 w 406"/>
              <a:gd name="T71" fmla="*/ 2147483646 h 688"/>
              <a:gd name="T72" fmla="*/ 2147483646 w 406"/>
              <a:gd name="T73" fmla="*/ 2147483646 h 688"/>
              <a:gd name="T74" fmla="*/ 2147483646 w 406"/>
              <a:gd name="T75" fmla="*/ 2147483646 h 688"/>
              <a:gd name="T76" fmla="*/ 2147483646 w 406"/>
              <a:gd name="T77" fmla="*/ 2147483646 h 688"/>
              <a:gd name="T78" fmla="*/ 2147483646 w 406"/>
              <a:gd name="T79" fmla="*/ 2147483646 h 688"/>
              <a:gd name="T80" fmla="*/ 2147483646 w 406"/>
              <a:gd name="T81" fmla="*/ 2147483646 h 68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406"/>
              <a:gd name="T124" fmla="*/ 0 h 688"/>
              <a:gd name="T125" fmla="*/ 406 w 406"/>
              <a:gd name="T126" fmla="*/ 688 h 68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406" h="688">
                <a:moveTo>
                  <a:pt x="406" y="436"/>
                </a:moveTo>
                <a:lnTo>
                  <a:pt x="400" y="394"/>
                </a:lnTo>
                <a:lnTo>
                  <a:pt x="282" y="342"/>
                </a:lnTo>
                <a:lnTo>
                  <a:pt x="268" y="338"/>
                </a:lnTo>
                <a:lnTo>
                  <a:pt x="228" y="206"/>
                </a:lnTo>
                <a:lnTo>
                  <a:pt x="232" y="168"/>
                </a:lnTo>
                <a:lnTo>
                  <a:pt x="214" y="76"/>
                </a:lnTo>
                <a:lnTo>
                  <a:pt x="198" y="68"/>
                </a:lnTo>
                <a:lnTo>
                  <a:pt x="176" y="4"/>
                </a:lnTo>
                <a:lnTo>
                  <a:pt x="158" y="2"/>
                </a:lnTo>
                <a:lnTo>
                  <a:pt x="140" y="0"/>
                </a:lnTo>
                <a:lnTo>
                  <a:pt x="116" y="2"/>
                </a:lnTo>
                <a:lnTo>
                  <a:pt x="88" y="6"/>
                </a:lnTo>
                <a:lnTo>
                  <a:pt x="74" y="10"/>
                </a:lnTo>
                <a:lnTo>
                  <a:pt x="60" y="16"/>
                </a:lnTo>
                <a:lnTo>
                  <a:pt x="44" y="22"/>
                </a:lnTo>
                <a:lnTo>
                  <a:pt x="30" y="32"/>
                </a:lnTo>
                <a:lnTo>
                  <a:pt x="16" y="42"/>
                </a:lnTo>
                <a:lnTo>
                  <a:pt x="2" y="54"/>
                </a:lnTo>
                <a:lnTo>
                  <a:pt x="14" y="118"/>
                </a:lnTo>
                <a:lnTo>
                  <a:pt x="0" y="124"/>
                </a:lnTo>
                <a:lnTo>
                  <a:pt x="16" y="196"/>
                </a:lnTo>
                <a:lnTo>
                  <a:pt x="46" y="230"/>
                </a:lnTo>
                <a:lnTo>
                  <a:pt x="96" y="432"/>
                </a:lnTo>
                <a:lnTo>
                  <a:pt x="92" y="568"/>
                </a:lnTo>
                <a:lnTo>
                  <a:pt x="116" y="684"/>
                </a:lnTo>
                <a:lnTo>
                  <a:pt x="146" y="686"/>
                </a:lnTo>
                <a:lnTo>
                  <a:pt x="176" y="688"/>
                </a:lnTo>
                <a:lnTo>
                  <a:pt x="214" y="686"/>
                </a:lnTo>
                <a:lnTo>
                  <a:pt x="234" y="684"/>
                </a:lnTo>
                <a:lnTo>
                  <a:pt x="256" y="680"/>
                </a:lnTo>
                <a:lnTo>
                  <a:pt x="278" y="676"/>
                </a:lnTo>
                <a:lnTo>
                  <a:pt x="298" y="668"/>
                </a:lnTo>
                <a:lnTo>
                  <a:pt x="320" y="660"/>
                </a:lnTo>
                <a:lnTo>
                  <a:pt x="338" y="650"/>
                </a:lnTo>
                <a:lnTo>
                  <a:pt x="358" y="636"/>
                </a:lnTo>
                <a:lnTo>
                  <a:pt x="374" y="620"/>
                </a:lnTo>
                <a:lnTo>
                  <a:pt x="356" y="500"/>
                </a:lnTo>
                <a:lnTo>
                  <a:pt x="406" y="43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09" name="Freeform 1863"/>
          <p:cNvSpPr>
            <a:spLocks/>
          </p:cNvSpPr>
          <p:nvPr/>
        </p:nvSpPr>
        <p:spPr bwMode="auto">
          <a:xfrm>
            <a:off x="6683375" y="4927600"/>
            <a:ext cx="384175" cy="101600"/>
          </a:xfrm>
          <a:custGeom>
            <a:avLst/>
            <a:gdLst>
              <a:gd name="T0" fmla="*/ 2147483646 w 242"/>
              <a:gd name="T1" fmla="*/ 2147483646 h 64"/>
              <a:gd name="T2" fmla="*/ 2147483646 w 242"/>
              <a:gd name="T3" fmla="*/ 2147483646 h 64"/>
              <a:gd name="T4" fmla="*/ 2147483646 w 242"/>
              <a:gd name="T5" fmla="*/ 2147483646 h 64"/>
              <a:gd name="T6" fmla="*/ 2147483646 w 242"/>
              <a:gd name="T7" fmla="*/ 2147483646 h 64"/>
              <a:gd name="T8" fmla="*/ 2147483646 w 242"/>
              <a:gd name="T9" fmla="*/ 2147483646 h 64"/>
              <a:gd name="T10" fmla="*/ 2147483646 w 242"/>
              <a:gd name="T11" fmla="*/ 2147483646 h 64"/>
              <a:gd name="T12" fmla="*/ 2147483646 w 242"/>
              <a:gd name="T13" fmla="*/ 2147483646 h 64"/>
              <a:gd name="T14" fmla="*/ 2147483646 w 242"/>
              <a:gd name="T15" fmla="*/ 2147483646 h 64"/>
              <a:gd name="T16" fmla="*/ 2147483646 w 242"/>
              <a:gd name="T17" fmla="*/ 2147483646 h 64"/>
              <a:gd name="T18" fmla="*/ 2147483646 w 242"/>
              <a:gd name="T19" fmla="*/ 2147483646 h 64"/>
              <a:gd name="T20" fmla="*/ 2147483646 w 242"/>
              <a:gd name="T21" fmla="*/ 2147483646 h 64"/>
              <a:gd name="T22" fmla="*/ 2147483646 w 242"/>
              <a:gd name="T23" fmla="*/ 2147483646 h 64"/>
              <a:gd name="T24" fmla="*/ 2147483646 w 242"/>
              <a:gd name="T25" fmla="*/ 2147483646 h 64"/>
              <a:gd name="T26" fmla="*/ 2147483646 w 242"/>
              <a:gd name="T27" fmla="*/ 2147483646 h 64"/>
              <a:gd name="T28" fmla="*/ 0 w 242"/>
              <a:gd name="T29" fmla="*/ 2147483646 h 64"/>
              <a:gd name="T30" fmla="*/ 0 w 242"/>
              <a:gd name="T31" fmla="*/ 2147483646 h 64"/>
              <a:gd name="T32" fmla="*/ 2147483646 w 242"/>
              <a:gd name="T33" fmla="*/ 2147483646 h 64"/>
              <a:gd name="T34" fmla="*/ 2147483646 w 242"/>
              <a:gd name="T35" fmla="*/ 2147483646 h 64"/>
              <a:gd name="T36" fmla="*/ 2147483646 w 242"/>
              <a:gd name="T37" fmla="*/ 2147483646 h 64"/>
              <a:gd name="T38" fmla="*/ 2147483646 w 242"/>
              <a:gd name="T39" fmla="*/ 2147483646 h 64"/>
              <a:gd name="T40" fmla="*/ 2147483646 w 242"/>
              <a:gd name="T41" fmla="*/ 2147483646 h 64"/>
              <a:gd name="T42" fmla="*/ 2147483646 w 242"/>
              <a:gd name="T43" fmla="*/ 2147483646 h 64"/>
              <a:gd name="T44" fmla="*/ 2147483646 w 242"/>
              <a:gd name="T45" fmla="*/ 2147483646 h 64"/>
              <a:gd name="T46" fmla="*/ 2147483646 w 242"/>
              <a:gd name="T47" fmla="*/ 2147483646 h 64"/>
              <a:gd name="T48" fmla="*/ 2147483646 w 242"/>
              <a:gd name="T49" fmla="*/ 0 h 64"/>
              <a:gd name="T50" fmla="*/ 2147483646 w 242"/>
              <a:gd name="T51" fmla="*/ 2147483646 h 64"/>
              <a:gd name="T52" fmla="*/ 2147483646 w 242"/>
              <a:gd name="T53" fmla="*/ 2147483646 h 64"/>
              <a:gd name="T54" fmla="*/ 2147483646 w 242"/>
              <a:gd name="T55" fmla="*/ 2147483646 h 64"/>
              <a:gd name="T56" fmla="*/ 2147483646 w 242"/>
              <a:gd name="T57" fmla="*/ 2147483646 h 64"/>
              <a:gd name="T58" fmla="*/ 2147483646 w 242"/>
              <a:gd name="T59" fmla="*/ 2147483646 h 6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242"/>
              <a:gd name="T91" fmla="*/ 0 h 64"/>
              <a:gd name="T92" fmla="*/ 242 w 242"/>
              <a:gd name="T93" fmla="*/ 64 h 64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242" h="64">
                <a:moveTo>
                  <a:pt x="242" y="14"/>
                </a:moveTo>
                <a:lnTo>
                  <a:pt x="242" y="14"/>
                </a:lnTo>
                <a:lnTo>
                  <a:pt x="240" y="18"/>
                </a:lnTo>
                <a:lnTo>
                  <a:pt x="234" y="24"/>
                </a:lnTo>
                <a:lnTo>
                  <a:pt x="224" y="30"/>
                </a:lnTo>
                <a:lnTo>
                  <a:pt x="210" y="36"/>
                </a:lnTo>
                <a:lnTo>
                  <a:pt x="172" y="48"/>
                </a:lnTo>
                <a:lnTo>
                  <a:pt x="126" y="58"/>
                </a:lnTo>
                <a:lnTo>
                  <a:pt x="78" y="62"/>
                </a:lnTo>
                <a:lnTo>
                  <a:pt x="38" y="64"/>
                </a:lnTo>
                <a:lnTo>
                  <a:pt x="24" y="62"/>
                </a:lnTo>
                <a:lnTo>
                  <a:pt x="12" y="60"/>
                </a:lnTo>
                <a:lnTo>
                  <a:pt x="4" y="56"/>
                </a:lnTo>
                <a:lnTo>
                  <a:pt x="0" y="50"/>
                </a:lnTo>
                <a:lnTo>
                  <a:pt x="2" y="46"/>
                </a:lnTo>
                <a:lnTo>
                  <a:pt x="8" y="40"/>
                </a:lnTo>
                <a:lnTo>
                  <a:pt x="20" y="34"/>
                </a:lnTo>
                <a:lnTo>
                  <a:pt x="34" y="28"/>
                </a:lnTo>
                <a:lnTo>
                  <a:pt x="70" y="16"/>
                </a:lnTo>
                <a:lnTo>
                  <a:pt x="118" y="6"/>
                </a:lnTo>
                <a:lnTo>
                  <a:pt x="164" y="2"/>
                </a:lnTo>
                <a:lnTo>
                  <a:pt x="204" y="0"/>
                </a:lnTo>
                <a:lnTo>
                  <a:pt x="220" y="2"/>
                </a:lnTo>
                <a:lnTo>
                  <a:pt x="232" y="6"/>
                </a:lnTo>
                <a:lnTo>
                  <a:pt x="238" y="8"/>
                </a:lnTo>
                <a:lnTo>
                  <a:pt x="242" y="14"/>
                </a:lnTo>
                <a:close/>
              </a:path>
            </a:pathLst>
          </a:custGeom>
          <a:solidFill>
            <a:srgbClr val="F1F2F2"/>
          </a:solidFill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910" name="Freeform 1864"/>
          <p:cNvSpPr>
            <a:spLocks noEditPoints="1"/>
          </p:cNvSpPr>
          <p:nvPr/>
        </p:nvSpPr>
        <p:spPr bwMode="auto">
          <a:xfrm>
            <a:off x="7521575" y="4257675"/>
            <a:ext cx="565150" cy="625475"/>
          </a:xfrm>
          <a:custGeom>
            <a:avLst/>
            <a:gdLst>
              <a:gd name="T0" fmla="*/ 2147483646 w 356"/>
              <a:gd name="T1" fmla="*/ 0 h 394"/>
              <a:gd name="T2" fmla="*/ 2147483646 w 356"/>
              <a:gd name="T3" fmla="*/ 0 h 394"/>
              <a:gd name="T4" fmla="*/ 2147483646 w 356"/>
              <a:gd name="T5" fmla="*/ 0 h 394"/>
              <a:gd name="T6" fmla="*/ 2147483646 w 356"/>
              <a:gd name="T7" fmla="*/ 2147483646 h 394"/>
              <a:gd name="T8" fmla="*/ 2147483646 w 356"/>
              <a:gd name="T9" fmla="*/ 2147483646 h 394"/>
              <a:gd name="T10" fmla="*/ 2147483646 w 356"/>
              <a:gd name="T11" fmla="*/ 2147483646 h 394"/>
              <a:gd name="T12" fmla="*/ 2147483646 w 356"/>
              <a:gd name="T13" fmla="*/ 2147483646 h 394"/>
              <a:gd name="T14" fmla="*/ 2147483646 w 356"/>
              <a:gd name="T15" fmla="*/ 2147483646 h 394"/>
              <a:gd name="T16" fmla="*/ 2147483646 w 356"/>
              <a:gd name="T17" fmla="*/ 2147483646 h 394"/>
              <a:gd name="T18" fmla="*/ 2147483646 w 356"/>
              <a:gd name="T19" fmla="*/ 2147483646 h 394"/>
              <a:gd name="T20" fmla="*/ 0 w 356"/>
              <a:gd name="T21" fmla="*/ 2147483646 h 394"/>
              <a:gd name="T22" fmla="*/ 2147483646 w 356"/>
              <a:gd name="T23" fmla="*/ 2147483646 h 394"/>
              <a:gd name="T24" fmla="*/ 2147483646 w 356"/>
              <a:gd name="T25" fmla="*/ 2147483646 h 394"/>
              <a:gd name="T26" fmla="*/ 2147483646 w 356"/>
              <a:gd name="T27" fmla="*/ 2147483646 h 394"/>
              <a:gd name="T28" fmla="*/ 2147483646 w 356"/>
              <a:gd name="T29" fmla="*/ 2147483646 h 394"/>
              <a:gd name="T30" fmla="*/ 2147483646 w 356"/>
              <a:gd name="T31" fmla="*/ 2147483646 h 394"/>
              <a:gd name="T32" fmla="*/ 2147483646 w 356"/>
              <a:gd name="T33" fmla="*/ 2147483646 h 394"/>
              <a:gd name="T34" fmla="*/ 2147483646 w 356"/>
              <a:gd name="T35" fmla="*/ 0 h 394"/>
              <a:gd name="T36" fmla="*/ 2147483646 w 356"/>
              <a:gd name="T37" fmla="*/ 0 h 394"/>
              <a:gd name="T38" fmla="*/ 2147483646 w 356"/>
              <a:gd name="T39" fmla="*/ 2147483646 h 394"/>
              <a:gd name="T40" fmla="*/ 2147483646 w 356"/>
              <a:gd name="T41" fmla="*/ 2147483646 h 394"/>
              <a:gd name="T42" fmla="*/ 2147483646 w 356"/>
              <a:gd name="T43" fmla="*/ 2147483646 h 394"/>
              <a:gd name="T44" fmla="*/ 2147483646 w 356"/>
              <a:gd name="T45" fmla="*/ 2147483646 h 394"/>
              <a:gd name="T46" fmla="*/ 2147483646 w 356"/>
              <a:gd name="T47" fmla="*/ 2147483646 h 394"/>
              <a:gd name="T48" fmla="*/ 2147483646 w 356"/>
              <a:gd name="T49" fmla="*/ 2147483646 h 394"/>
              <a:gd name="T50" fmla="*/ 2147483646 w 356"/>
              <a:gd name="T51" fmla="*/ 2147483646 h 394"/>
              <a:gd name="T52" fmla="*/ 2147483646 w 356"/>
              <a:gd name="T53" fmla="*/ 2147483646 h 394"/>
              <a:gd name="T54" fmla="*/ 2147483646 w 356"/>
              <a:gd name="T55" fmla="*/ 2147483646 h 394"/>
              <a:gd name="T56" fmla="*/ 2147483646 w 356"/>
              <a:gd name="T57" fmla="*/ 2147483646 h 394"/>
              <a:gd name="T58" fmla="*/ 2147483646 w 356"/>
              <a:gd name="T59" fmla="*/ 2147483646 h 394"/>
              <a:gd name="T60" fmla="*/ 2147483646 w 356"/>
              <a:gd name="T61" fmla="*/ 2147483646 h 394"/>
              <a:gd name="T62" fmla="*/ 2147483646 w 356"/>
              <a:gd name="T63" fmla="*/ 2147483646 h 394"/>
              <a:gd name="T64" fmla="*/ 2147483646 w 356"/>
              <a:gd name="T65" fmla="*/ 2147483646 h 394"/>
              <a:gd name="T66" fmla="*/ 2147483646 w 356"/>
              <a:gd name="T67" fmla="*/ 2147483646 h 394"/>
              <a:gd name="T68" fmla="*/ 2147483646 w 356"/>
              <a:gd name="T69" fmla="*/ 2147483646 h 394"/>
              <a:gd name="T70" fmla="*/ 2147483646 w 356"/>
              <a:gd name="T71" fmla="*/ 2147483646 h 394"/>
              <a:gd name="T72" fmla="*/ 2147483646 w 356"/>
              <a:gd name="T73" fmla="*/ 2147483646 h 394"/>
              <a:gd name="T74" fmla="*/ 2147483646 w 356"/>
              <a:gd name="T75" fmla="*/ 2147483646 h 394"/>
              <a:gd name="T76" fmla="*/ 2147483646 w 356"/>
              <a:gd name="T77" fmla="*/ 2147483646 h 394"/>
              <a:gd name="T78" fmla="*/ 2147483646 w 356"/>
              <a:gd name="T79" fmla="*/ 2147483646 h 394"/>
              <a:gd name="T80" fmla="*/ 2147483646 w 356"/>
              <a:gd name="T81" fmla="*/ 2147483646 h 394"/>
              <a:gd name="T82" fmla="*/ 2147483646 w 356"/>
              <a:gd name="T83" fmla="*/ 2147483646 h 394"/>
              <a:gd name="T84" fmla="*/ 2147483646 w 356"/>
              <a:gd name="T85" fmla="*/ 2147483646 h 394"/>
              <a:gd name="T86" fmla="*/ 2147483646 w 356"/>
              <a:gd name="T87" fmla="*/ 2147483646 h 39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356"/>
              <a:gd name="T133" fmla="*/ 0 h 394"/>
              <a:gd name="T134" fmla="*/ 356 w 356"/>
              <a:gd name="T135" fmla="*/ 394 h 39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356" h="394">
                <a:moveTo>
                  <a:pt x="76" y="0"/>
                </a:moveTo>
                <a:lnTo>
                  <a:pt x="76" y="0"/>
                </a:lnTo>
                <a:lnTo>
                  <a:pt x="88" y="0"/>
                </a:lnTo>
                <a:lnTo>
                  <a:pt x="106" y="2"/>
                </a:lnTo>
                <a:lnTo>
                  <a:pt x="156" y="8"/>
                </a:lnTo>
                <a:lnTo>
                  <a:pt x="222" y="18"/>
                </a:lnTo>
                <a:lnTo>
                  <a:pt x="352" y="262"/>
                </a:lnTo>
                <a:lnTo>
                  <a:pt x="356" y="318"/>
                </a:lnTo>
                <a:lnTo>
                  <a:pt x="288" y="394"/>
                </a:lnTo>
                <a:lnTo>
                  <a:pt x="72" y="366"/>
                </a:lnTo>
                <a:lnTo>
                  <a:pt x="0" y="226"/>
                </a:lnTo>
                <a:lnTo>
                  <a:pt x="44" y="18"/>
                </a:lnTo>
                <a:lnTo>
                  <a:pt x="46" y="14"/>
                </a:lnTo>
                <a:lnTo>
                  <a:pt x="50" y="10"/>
                </a:lnTo>
                <a:lnTo>
                  <a:pt x="60" y="4"/>
                </a:lnTo>
                <a:lnTo>
                  <a:pt x="72" y="2"/>
                </a:lnTo>
                <a:lnTo>
                  <a:pt x="76" y="0"/>
                </a:lnTo>
                <a:close/>
                <a:moveTo>
                  <a:pt x="200" y="278"/>
                </a:moveTo>
                <a:lnTo>
                  <a:pt x="200" y="278"/>
                </a:lnTo>
                <a:lnTo>
                  <a:pt x="208" y="272"/>
                </a:lnTo>
                <a:lnTo>
                  <a:pt x="210" y="266"/>
                </a:lnTo>
                <a:lnTo>
                  <a:pt x="212" y="256"/>
                </a:lnTo>
                <a:lnTo>
                  <a:pt x="208" y="248"/>
                </a:lnTo>
                <a:lnTo>
                  <a:pt x="128" y="114"/>
                </a:lnTo>
                <a:lnTo>
                  <a:pt x="122" y="108"/>
                </a:lnTo>
                <a:lnTo>
                  <a:pt x="114" y="104"/>
                </a:lnTo>
                <a:lnTo>
                  <a:pt x="106" y="104"/>
                </a:lnTo>
                <a:lnTo>
                  <a:pt x="98" y="106"/>
                </a:lnTo>
                <a:lnTo>
                  <a:pt x="64" y="126"/>
                </a:lnTo>
                <a:lnTo>
                  <a:pt x="58" y="132"/>
                </a:lnTo>
                <a:lnTo>
                  <a:pt x="54" y="140"/>
                </a:lnTo>
                <a:lnTo>
                  <a:pt x="54" y="148"/>
                </a:lnTo>
                <a:lnTo>
                  <a:pt x="56" y="158"/>
                </a:lnTo>
                <a:lnTo>
                  <a:pt x="136" y="292"/>
                </a:lnTo>
                <a:lnTo>
                  <a:pt x="142" y="298"/>
                </a:lnTo>
                <a:lnTo>
                  <a:pt x="150" y="302"/>
                </a:lnTo>
                <a:lnTo>
                  <a:pt x="158" y="302"/>
                </a:lnTo>
                <a:lnTo>
                  <a:pt x="166" y="298"/>
                </a:lnTo>
                <a:lnTo>
                  <a:pt x="200" y="278"/>
                </a:lnTo>
                <a:close/>
              </a:path>
            </a:pathLst>
          </a:custGeom>
          <a:solidFill>
            <a:srgbClr val="2726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11" name="Freeform 1865"/>
          <p:cNvSpPr>
            <a:spLocks/>
          </p:cNvSpPr>
          <p:nvPr/>
        </p:nvSpPr>
        <p:spPr bwMode="auto">
          <a:xfrm>
            <a:off x="8020050" y="4737100"/>
            <a:ext cx="358775" cy="292100"/>
          </a:xfrm>
          <a:custGeom>
            <a:avLst/>
            <a:gdLst>
              <a:gd name="T0" fmla="*/ 0 w 226"/>
              <a:gd name="T1" fmla="*/ 2147483646 h 184"/>
              <a:gd name="T2" fmla="*/ 2147483646 w 226"/>
              <a:gd name="T3" fmla="*/ 2147483646 h 184"/>
              <a:gd name="T4" fmla="*/ 2147483646 w 226"/>
              <a:gd name="T5" fmla="*/ 2147483646 h 184"/>
              <a:gd name="T6" fmla="*/ 2147483646 w 226"/>
              <a:gd name="T7" fmla="*/ 2147483646 h 184"/>
              <a:gd name="T8" fmla="*/ 2147483646 w 226"/>
              <a:gd name="T9" fmla="*/ 2147483646 h 184"/>
              <a:gd name="T10" fmla="*/ 2147483646 w 226"/>
              <a:gd name="T11" fmla="*/ 2147483646 h 184"/>
              <a:gd name="T12" fmla="*/ 2147483646 w 226"/>
              <a:gd name="T13" fmla="*/ 2147483646 h 184"/>
              <a:gd name="T14" fmla="*/ 2147483646 w 226"/>
              <a:gd name="T15" fmla="*/ 2147483646 h 184"/>
              <a:gd name="T16" fmla="*/ 2147483646 w 226"/>
              <a:gd name="T17" fmla="*/ 2147483646 h 184"/>
              <a:gd name="T18" fmla="*/ 2147483646 w 226"/>
              <a:gd name="T19" fmla="*/ 2147483646 h 184"/>
              <a:gd name="T20" fmla="*/ 2147483646 w 226"/>
              <a:gd name="T21" fmla="*/ 2147483646 h 184"/>
              <a:gd name="T22" fmla="*/ 2147483646 w 226"/>
              <a:gd name="T23" fmla="*/ 2147483646 h 184"/>
              <a:gd name="T24" fmla="*/ 2147483646 w 226"/>
              <a:gd name="T25" fmla="*/ 2147483646 h 184"/>
              <a:gd name="T26" fmla="*/ 2147483646 w 226"/>
              <a:gd name="T27" fmla="*/ 2147483646 h 184"/>
              <a:gd name="T28" fmla="*/ 2147483646 w 226"/>
              <a:gd name="T29" fmla="*/ 2147483646 h 184"/>
              <a:gd name="T30" fmla="*/ 2147483646 w 226"/>
              <a:gd name="T31" fmla="*/ 2147483646 h 184"/>
              <a:gd name="T32" fmla="*/ 2147483646 w 226"/>
              <a:gd name="T33" fmla="*/ 0 h 184"/>
              <a:gd name="T34" fmla="*/ 2147483646 w 226"/>
              <a:gd name="T35" fmla="*/ 0 h 184"/>
              <a:gd name="T36" fmla="*/ 2147483646 w 226"/>
              <a:gd name="T37" fmla="*/ 0 h 184"/>
              <a:gd name="T38" fmla="*/ 2147483646 w 226"/>
              <a:gd name="T39" fmla="*/ 0 h 184"/>
              <a:gd name="T40" fmla="*/ 2147483646 w 226"/>
              <a:gd name="T41" fmla="*/ 0 h 184"/>
              <a:gd name="T42" fmla="*/ 2147483646 w 226"/>
              <a:gd name="T43" fmla="*/ 2147483646 h 184"/>
              <a:gd name="T44" fmla="*/ 2147483646 w 226"/>
              <a:gd name="T45" fmla="*/ 2147483646 h 184"/>
              <a:gd name="T46" fmla="*/ 2147483646 w 226"/>
              <a:gd name="T47" fmla="*/ 2147483646 h 184"/>
              <a:gd name="T48" fmla="*/ 2147483646 w 226"/>
              <a:gd name="T49" fmla="*/ 2147483646 h 184"/>
              <a:gd name="T50" fmla="*/ 2147483646 w 226"/>
              <a:gd name="T51" fmla="*/ 2147483646 h 184"/>
              <a:gd name="T52" fmla="*/ 2147483646 w 226"/>
              <a:gd name="T53" fmla="*/ 2147483646 h 184"/>
              <a:gd name="T54" fmla="*/ 2147483646 w 226"/>
              <a:gd name="T55" fmla="*/ 2147483646 h 184"/>
              <a:gd name="T56" fmla="*/ 2147483646 w 226"/>
              <a:gd name="T57" fmla="*/ 2147483646 h 184"/>
              <a:gd name="T58" fmla="*/ 0 w 226"/>
              <a:gd name="T59" fmla="*/ 2147483646 h 184"/>
              <a:gd name="T60" fmla="*/ 0 w 226"/>
              <a:gd name="T61" fmla="*/ 2147483646 h 18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26"/>
              <a:gd name="T94" fmla="*/ 0 h 184"/>
              <a:gd name="T95" fmla="*/ 226 w 226"/>
              <a:gd name="T96" fmla="*/ 184 h 18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26" h="184">
                <a:moveTo>
                  <a:pt x="0" y="102"/>
                </a:moveTo>
                <a:lnTo>
                  <a:pt x="46" y="184"/>
                </a:lnTo>
                <a:lnTo>
                  <a:pt x="48" y="178"/>
                </a:lnTo>
                <a:lnTo>
                  <a:pt x="52" y="162"/>
                </a:lnTo>
                <a:lnTo>
                  <a:pt x="64" y="142"/>
                </a:lnTo>
                <a:lnTo>
                  <a:pt x="70" y="130"/>
                </a:lnTo>
                <a:lnTo>
                  <a:pt x="80" y="118"/>
                </a:lnTo>
                <a:lnTo>
                  <a:pt x="90" y="106"/>
                </a:lnTo>
                <a:lnTo>
                  <a:pt x="104" y="94"/>
                </a:lnTo>
                <a:lnTo>
                  <a:pt x="118" y="84"/>
                </a:lnTo>
                <a:lnTo>
                  <a:pt x="134" y="76"/>
                </a:lnTo>
                <a:lnTo>
                  <a:pt x="154" y="68"/>
                </a:lnTo>
                <a:lnTo>
                  <a:pt x="176" y="64"/>
                </a:lnTo>
                <a:lnTo>
                  <a:pt x="200" y="62"/>
                </a:lnTo>
                <a:lnTo>
                  <a:pt x="226" y="62"/>
                </a:lnTo>
                <a:lnTo>
                  <a:pt x="164" y="0"/>
                </a:lnTo>
                <a:lnTo>
                  <a:pt x="158" y="0"/>
                </a:lnTo>
                <a:lnTo>
                  <a:pt x="146" y="0"/>
                </a:lnTo>
                <a:lnTo>
                  <a:pt x="126" y="0"/>
                </a:lnTo>
                <a:lnTo>
                  <a:pt x="102" y="4"/>
                </a:lnTo>
                <a:lnTo>
                  <a:pt x="88" y="8"/>
                </a:lnTo>
                <a:lnTo>
                  <a:pt x="74" y="14"/>
                </a:lnTo>
                <a:lnTo>
                  <a:pt x="62" y="22"/>
                </a:lnTo>
                <a:lnTo>
                  <a:pt x="48" y="34"/>
                </a:lnTo>
                <a:lnTo>
                  <a:pt x="34" y="46"/>
                </a:lnTo>
                <a:lnTo>
                  <a:pt x="22" y="62"/>
                </a:lnTo>
                <a:lnTo>
                  <a:pt x="10" y="80"/>
                </a:lnTo>
                <a:lnTo>
                  <a:pt x="0" y="102"/>
                </a:lnTo>
                <a:close/>
              </a:path>
            </a:pathLst>
          </a:custGeom>
          <a:solidFill>
            <a:srgbClr val="1F1E2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12" name="Freeform 1866"/>
          <p:cNvSpPr>
            <a:spLocks/>
          </p:cNvSpPr>
          <p:nvPr/>
        </p:nvSpPr>
        <p:spPr bwMode="auto">
          <a:xfrm>
            <a:off x="8086725" y="4810125"/>
            <a:ext cx="311150" cy="266700"/>
          </a:xfrm>
          <a:custGeom>
            <a:avLst/>
            <a:gdLst>
              <a:gd name="T0" fmla="*/ 2147483646 w 196"/>
              <a:gd name="T1" fmla="*/ 2147483646 h 168"/>
              <a:gd name="T2" fmla="*/ 2147483646 w 196"/>
              <a:gd name="T3" fmla="*/ 2147483646 h 168"/>
              <a:gd name="T4" fmla="*/ 2147483646 w 196"/>
              <a:gd name="T5" fmla="*/ 2147483646 h 168"/>
              <a:gd name="T6" fmla="*/ 2147483646 w 196"/>
              <a:gd name="T7" fmla="*/ 2147483646 h 168"/>
              <a:gd name="T8" fmla="*/ 2147483646 w 196"/>
              <a:gd name="T9" fmla="*/ 2147483646 h 168"/>
              <a:gd name="T10" fmla="*/ 2147483646 w 196"/>
              <a:gd name="T11" fmla="*/ 2147483646 h 168"/>
              <a:gd name="T12" fmla="*/ 2147483646 w 196"/>
              <a:gd name="T13" fmla="*/ 2147483646 h 168"/>
              <a:gd name="T14" fmla="*/ 2147483646 w 196"/>
              <a:gd name="T15" fmla="*/ 2147483646 h 168"/>
              <a:gd name="T16" fmla="*/ 2147483646 w 196"/>
              <a:gd name="T17" fmla="*/ 2147483646 h 168"/>
              <a:gd name="T18" fmla="*/ 2147483646 w 196"/>
              <a:gd name="T19" fmla="*/ 2147483646 h 168"/>
              <a:gd name="T20" fmla="*/ 2147483646 w 196"/>
              <a:gd name="T21" fmla="*/ 2147483646 h 168"/>
              <a:gd name="T22" fmla="*/ 2147483646 w 196"/>
              <a:gd name="T23" fmla="*/ 2147483646 h 168"/>
              <a:gd name="T24" fmla="*/ 2147483646 w 196"/>
              <a:gd name="T25" fmla="*/ 2147483646 h 168"/>
              <a:gd name="T26" fmla="*/ 2147483646 w 196"/>
              <a:gd name="T27" fmla="*/ 2147483646 h 168"/>
              <a:gd name="T28" fmla="*/ 2147483646 w 196"/>
              <a:gd name="T29" fmla="*/ 2147483646 h 168"/>
              <a:gd name="T30" fmla="*/ 2147483646 w 196"/>
              <a:gd name="T31" fmla="*/ 2147483646 h 168"/>
              <a:gd name="T32" fmla="*/ 2147483646 w 196"/>
              <a:gd name="T33" fmla="*/ 2147483646 h 168"/>
              <a:gd name="T34" fmla="*/ 2147483646 w 196"/>
              <a:gd name="T35" fmla="*/ 2147483646 h 168"/>
              <a:gd name="T36" fmla="*/ 2147483646 w 196"/>
              <a:gd name="T37" fmla="*/ 2147483646 h 168"/>
              <a:gd name="T38" fmla="*/ 2147483646 w 196"/>
              <a:gd name="T39" fmla="*/ 2147483646 h 168"/>
              <a:gd name="T40" fmla="*/ 2147483646 w 196"/>
              <a:gd name="T41" fmla="*/ 2147483646 h 168"/>
              <a:gd name="T42" fmla="*/ 0 w 196"/>
              <a:gd name="T43" fmla="*/ 2147483646 h 168"/>
              <a:gd name="T44" fmla="*/ 2147483646 w 196"/>
              <a:gd name="T45" fmla="*/ 2147483646 h 168"/>
              <a:gd name="T46" fmla="*/ 2147483646 w 196"/>
              <a:gd name="T47" fmla="*/ 2147483646 h 168"/>
              <a:gd name="T48" fmla="*/ 2147483646 w 196"/>
              <a:gd name="T49" fmla="*/ 2147483646 h 168"/>
              <a:gd name="T50" fmla="*/ 2147483646 w 196"/>
              <a:gd name="T51" fmla="*/ 2147483646 h 168"/>
              <a:gd name="T52" fmla="*/ 2147483646 w 196"/>
              <a:gd name="T53" fmla="*/ 2147483646 h 168"/>
              <a:gd name="T54" fmla="*/ 2147483646 w 196"/>
              <a:gd name="T55" fmla="*/ 2147483646 h 168"/>
              <a:gd name="T56" fmla="*/ 2147483646 w 196"/>
              <a:gd name="T57" fmla="*/ 2147483646 h 168"/>
              <a:gd name="T58" fmla="*/ 2147483646 w 196"/>
              <a:gd name="T59" fmla="*/ 2147483646 h 168"/>
              <a:gd name="T60" fmla="*/ 2147483646 w 196"/>
              <a:gd name="T61" fmla="*/ 2147483646 h 168"/>
              <a:gd name="T62" fmla="*/ 2147483646 w 196"/>
              <a:gd name="T63" fmla="*/ 2147483646 h 168"/>
              <a:gd name="T64" fmla="*/ 2147483646 w 196"/>
              <a:gd name="T65" fmla="*/ 0 h 168"/>
              <a:gd name="T66" fmla="*/ 2147483646 w 196"/>
              <a:gd name="T67" fmla="*/ 0 h 168"/>
              <a:gd name="T68" fmla="*/ 2147483646 w 196"/>
              <a:gd name="T69" fmla="*/ 2147483646 h 168"/>
              <a:gd name="T70" fmla="*/ 2147483646 w 196"/>
              <a:gd name="T71" fmla="*/ 2147483646 h 168"/>
              <a:gd name="T72" fmla="*/ 2147483646 w 196"/>
              <a:gd name="T73" fmla="*/ 2147483646 h 168"/>
              <a:gd name="T74" fmla="*/ 2147483646 w 196"/>
              <a:gd name="T75" fmla="*/ 2147483646 h 16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96"/>
              <a:gd name="T115" fmla="*/ 0 h 168"/>
              <a:gd name="T116" fmla="*/ 196 w 196"/>
              <a:gd name="T117" fmla="*/ 168 h 16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96" h="168">
                <a:moveTo>
                  <a:pt x="188" y="22"/>
                </a:moveTo>
                <a:lnTo>
                  <a:pt x="188" y="22"/>
                </a:lnTo>
                <a:lnTo>
                  <a:pt x="194" y="34"/>
                </a:lnTo>
                <a:lnTo>
                  <a:pt x="196" y="50"/>
                </a:lnTo>
                <a:lnTo>
                  <a:pt x="196" y="64"/>
                </a:lnTo>
                <a:lnTo>
                  <a:pt x="190" y="80"/>
                </a:lnTo>
                <a:lnTo>
                  <a:pt x="182" y="98"/>
                </a:lnTo>
                <a:lnTo>
                  <a:pt x="170" y="112"/>
                </a:lnTo>
                <a:lnTo>
                  <a:pt x="156" y="128"/>
                </a:lnTo>
                <a:lnTo>
                  <a:pt x="138" y="142"/>
                </a:lnTo>
                <a:lnTo>
                  <a:pt x="120" y="154"/>
                </a:lnTo>
                <a:lnTo>
                  <a:pt x="100" y="162"/>
                </a:lnTo>
                <a:lnTo>
                  <a:pt x="80" y="166"/>
                </a:lnTo>
                <a:lnTo>
                  <a:pt x="62" y="168"/>
                </a:lnTo>
                <a:lnTo>
                  <a:pt x="46" y="168"/>
                </a:lnTo>
                <a:lnTo>
                  <a:pt x="30" y="164"/>
                </a:lnTo>
                <a:lnTo>
                  <a:pt x="18" y="156"/>
                </a:lnTo>
                <a:lnTo>
                  <a:pt x="8" y="146"/>
                </a:lnTo>
                <a:lnTo>
                  <a:pt x="2" y="134"/>
                </a:lnTo>
                <a:lnTo>
                  <a:pt x="0" y="120"/>
                </a:lnTo>
                <a:lnTo>
                  <a:pt x="2" y="104"/>
                </a:lnTo>
                <a:lnTo>
                  <a:pt x="6" y="88"/>
                </a:lnTo>
                <a:lnTo>
                  <a:pt x="14" y="72"/>
                </a:lnTo>
                <a:lnTo>
                  <a:pt x="26" y="56"/>
                </a:lnTo>
                <a:lnTo>
                  <a:pt x="42" y="40"/>
                </a:lnTo>
                <a:lnTo>
                  <a:pt x="58" y="26"/>
                </a:lnTo>
                <a:lnTo>
                  <a:pt x="78" y="16"/>
                </a:lnTo>
                <a:lnTo>
                  <a:pt x="96" y="6"/>
                </a:lnTo>
                <a:lnTo>
                  <a:pt x="116" y="2"/>
                </a:lnTo>
                <a:lnTo>
                  <a:pt x="134" y="0"/>
                </a:lnTo>
                <a:lnTo>
                  <a:pt x="150" y="0"/>
                </a:lnTo>
                <a:lnTo>
                  <a:pt x="166" y="4"/>
                </a:lnTo>
                <a:lnTo>
                  <a:pt x="178" y="12"/>
                </a:lnTo>
                <a:lnTo>
                  <a:pt x="188" y="22"/>
                </a:lnTo>
                <a:close/>
              </a:path>
            </a:pathLst>
          </a:custGeom>
          <a:solidFill>
            <a:srgbClr val="5758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13" name="TextBox 1841"/>
          <p:cNvSpPr txBox="1">
            <a:spLocks noChangeArrowheads="1"/>
          </p:cNvSpPr>
          <p:nvPr/>
        </p:nvSpPr>
        <p:spPr bwMode="auto">
          <a:xfrm>
            <a:off x="4478338" y="1668463"/>
            <a:ext cx="152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660066"/>
                </a:solidFill>
              </a:rPr>
              <a:t>0</a:t>
            </a:r>
          </a:p>
        </p:txBody>
      </p:sp>
      <p:sp>
        <p:nvSpPr>
          <p:cNvPr id="3914" name="TextBox 1842"/>
          <p:cNvSpPr txBox="1">
            <a:spLocks noChangeArrowheads="1"/>
          </p:cNvSpPr>
          <p:nvPr/>
        </p:nvSpPr>
        <p:spPr bwMode="auto">
          <a:xfrm>
            <a:off x="4424363" y="2678113"/>
            <a:ext cx="15081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660066"/>
                </a:solidFill>
              </a:rPr>
              <a:t>180</a:t>
            </a:r>
          </a:p>
        </p:txBody>
      </p:sp>
      <p:sp>
        <p:nvSpPr>
          <p:cNvPr id="3915" name="TextBox 1843"/>
          <p:cNvSpPr txBox="1">
            <a:spLocks noChangeArrowheads="1"/>
          </p:cNvSpPr>
          <p:nvPr/>
        </p:nvSpPr>
        <p:spPr bwMode="auto">
          <a:xfrm>
            <a:off x="4965700" y="2173288"/>
            <a:ext cx="15081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660066"/>
                </a:solidFill>
              </a:rPr>
              <a:t>90</a:t>
            </a:r>
          </a:p>
        </p:txBody>
      </p:sp>
      <p:sp>
        <p:nvSpPr>
          <p:cNvPr id="3916" name="TextBox 1844"/>
          <p:cNvSpPr txBox="1">
            <a:spLocks noChangeArrowheads="1"/>
          </p:cNvSpPr>
          <p:nvPr/>
        </p:nvSpPr>
        <p:spPr bwMode="auto">
          <a:xfrm>
            <a:off x="3906838" y="2185988"/>
            <a:ext cx="152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660066"/>
                </a:solidFill>
              </a:rPr>
              <a:t>270</a:t>
            </a:r>
          </a:p>
        </p:txBody>
      </p:sp>
      <p:sp>
        <p:nvSpPr>
          <p:cNvPr id="3917" name="TextBox 1845"/>
          <p:cNvSpPr txBox="1">
            <a:spLocks noChangeArrowheads="1"/>
          </p:cNvSpPr>
          <p:nvPr/>
        </p:nvSpPr>
        <p:spPr bwMode="auto">
          <a:xfrm>
            <a:off x="1785938" y="1836738"/>
            <a:ext cx="152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FFFFFF"/>
                </a:solidFill>
              </a:rPr>
              <a:t>N</a:t>
            </a:r>
          </a:p>
        </p:txBody>
      </p:sp>
      <p:sp>
        <p:nvSpPr>
          <p:cNvPr id="3918" name="TextBox 1846"/>
          <p:cNvSpPr txBox="1">
            <a:spLocks noChangeArrowheads="1"/>
          </p:cNvSpPr>
          <p:nvPr/>
        </p:nvSpPr>
        <p:spPr bwMode="auto">
          <a:xfrm>
            <a:off x="1830388" y="2811463"/>
            <a:ext cx="1524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FFFFFF"/>
                </a:solidFill>
              </a:rPr>
              <a:t>S</a:t>
            </a:r>
          </a:p>
        </p:txBody>
      </p:sp>
      <p:sp>
        <p:nvSpPr>
          <p:cNvPr id="3919" name="TextBox 1847"/>
          <p:cNvSpPr txBox="1">
            <a:spLocks noChangeArrowheads="1"/>
          </p:cNvSpPr>
          <p:nvPr/>
        </p:nvSpPr>
        <p:spPr bwMode="auto">
          <a:xfrm>
            <a:off x="2227263" y="2305050"/>
            <a:ext cx="152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FFFFFF"/>
                </a:solidFill>
              </a:rPr>
              <a:t>E</a:t>
            </a:r>
          </a:p>
        </p:txBody>
      </p:sp>
      <p:sp>
        <p:nvSpPr>
          <p:cNvPr id="1849" name="TextBox 1848"/>
          <p:cNvSpPr txBox="1"/>
          <p:nvPr/>
        </p:nvSpPr>
        <p:spPr>
          <a:xfrm>
            <a:off x="1338263" y="2339975"/>
            <a:ext cx="150812" cy="214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800" dirty="0">
                <a:solidFill>
                  <a:schemeClr val="accent3"/>
                </a:solidFill>
                <a:latin typeface="Arial" charset="0"/>
                <a:ea typeface="ＭＳ Ｐゴシック" charset="-128"/>
                <a:cs typeface="ＭＳ Ｐゴシック" charset="-128"/>
              </a:rPr>
              <a:t>W</a:t>
            </a:r>
          </a:p>
        </p:txBody>
      </p:sp>
      <p:sp>
        <p:nvSpPr>
          <p:cNvPr id="3920" name="TextBox 1851"/>
          <p:cNvSpPr txBox="1">
            <a:spLocks noChangeArrowheads="1"/>
          </p:cNvSpPr>
          <p:nvPr/>
        </p:nvSpPr>
        <p:spPr bwMode="auto">
          <a:xfrm>
            <a:off x="1354138" y="5434013"/>
            <a:ext cx="4175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chemeClr val="bg1"/>
                </a:solidFill>
              </a:rPr>
              <a:t>45</a:t>
            </a:r>
          </a:p>
        </p:txBody>
      </p:sp>
      <p:sp>
        <p:nvSpPr>
          <p:cNvPr id="3921" name="TextBox 1852"/>
          <p:cNvSpPr txBox="1">
            <a:spLocks noChangeArrowheads="1"/>
          </p:cNvSpPr>
          <p:nvPr/>
        </p:nvSpPr>
        <p:spPr bwMode="auto">
          <a:xfrm>
            <a:off x="2097088" y="4551363"/>
            <a:ext cx="363537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">
                <a:solidFill>
                  <a:schemeClr val="bg1"/>
                </a:solidFill>
              </a:rPr>
              <a:t>A256</a:t>
            </a:r>
          </a:p>
        </p:txBody>
      </p:sp>
      <p:sp>
        <p:nvSpPr>
          <p:cNvPr id="3922" name="TextBox 1853"/>
          <p:cNvSpPr txBox="1">
            <a:spLocks noChangeArrowheads="1"/>
          </p:cNvSpPr>
          <p:nvPr/>
        </p:nvSpPr>
        <p:spPr bwMode="auto">
          <a:xfrm>
            <a:off x="1760538" y="5446713"/>
            <a:ext cx="309562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">
                <a:solidFill>
                  <a:schemeClr val="bg1"/>
                </a:solidFill>
              </a:rPr>
              <a:t>208 </a:t>
            </a:r>
          </a:p>
        </p:txBody>
      </p:sp>
      <p:sp>
        <p:nvSpPr>
          <p:cNvPr id="3923" name="TextBox 1854"/>
          <p:cNvSpPr txBox="1">
            <a:spLocks noChangeArrowheads="1"/>
          </p:cNvSpPr>
          <p:nvPr/>
        </p:nvSpPr>
        <p:spPr bwMode="auto">
          <a:xfrm>
            <a:off x="1754188" y="5541963"/>
            <a:ext cx="4492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">
                <a:solidFill>
                  <a:schemeClr val="bg1"/>
                </a:solidFill>
              </a:rPr>
              <a:t>2.50pm </a:t>
            </a:r>
          </a:p>
        </p:txBody>
      </p:sp>
      <p:sp>
        <p:nvSpPr>
          <p:cNvPr id="3924" name="TextBox 1855"/>
          <p:cNvSpPr txBox="1">
            <a:spLocks noChangeArrowheads="1"/>
          </p:cNvSpPr>
          <p:nvPr/>
        </p:nvSpPr>
        <p:spPr bwMode="auto">
          <a:xfrm>
            <a:off x="1903413" y="5449888"/>
            <a:ext cx="331787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00">
                <a:solidFill>
                  <a:schemeClr val="bg1"/>
                </a:solidFill>
              </a:rPr>
              <a:t>M</a:t>
            </a:r>
            <a:r>
              <a:rPr lang="en-US" altLang="en-US" sz="6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925" name="TextBox 1856"/>
          <p:cNvSpPr txBox="1">
            <a:spLocks noChangeArrowheads="1"/>
          </p:cNvSpPr>
          <p:nvPr/>
        </p:nvSpPr>
        <p:spPr bwMode="auto">
          <a:xfrm>
            <a:off x="1344613" y="5545138"/>
            <a:ext cx="385762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00">
                <a:solidFill>
                  <a:schemeClr val="bg1"/>
                </a:solidFill>
              </a:rPr>
              <a:t>Yards</a:t>
            </a:r>
            <a:r>
              <a:rPr lang="en-US" altLang="en-US" sz="6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926" name="TextBox 1858"/>
          <p:cNvSpPr txBox="1">
            <a:spLocks noChangeArrowheads="1"/>
          </p:cNvSpPr>
          <p:nvPr/>
        </p:nvSpPr>
        <p:spPr bwMode="auto">
          <a:xfrm>
            <a:off x="2865438" y="241300"/>
            <a:ext cx="3413125" cy="5238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Navigation Clip Art</a:t>
            </a:r>
          </a:p>
        </p:txBody>
      </p:sp>
      <p:grpSp>
        <p:nvGrpSpPr>
          <p:cNvPr id="13" name="Group 1849"/>
          <p:cNvGrpSpPr/>
          <p:nvPr/>
        </p:nvGrpSpPr>
        <p:grpSpPr>
          <a:xfrm>
            <a:off x="4176184" y="1853424"/>
            <a:ext cx="838200" cy="844550"/>
            <a:chOff x="4160309" y="1853424"/>
            <a:chExt cx="838200" cy="844550"/>
          </a:xfrm>
          <a:effectLst>
            <a:outerShdw blurRad="50800" dist="50800" dir="2700000" algn="tl" rotWithShape="0">
              <a:srgbClr val="000000">
                <a:alpha val="43000"/>
              </a:srgbClr>
            </a:outerShdw>
          </a:effectLst>
        </p:grpSpPr>
        <p:sp>
          <p:nvSpPr>
            <p:cNvPr id="2151" name="Line 734"/>
            <p:cNvSpPr>
              <a:spLocks noChangeShapeType="1"/>
            </p:cNvSpPr>
            <p:nvPr/>
          </p:nvSpPr>
          <p:spPr bwMode="auto">
            <a:xfrm>
              <a:off x="4566709" y="1872474"/>
              <a:ext cx="3175" cy="32702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53" name="Line 736"/>
            <p:cNvSpPr>
              <a:spLocks noChangeShapeType="1"/>
            </p:cNvSpPr>
            <p:nvPr/>
          </p:nvSpPr>
          <p:spPr bwMode="auto">
            <a:xfrm>
              <a:off x="4573059" y="2367774"/>
              <a:ext cx="1588" cy="330200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55" name="Line 738"/>
            <p:cNvSpPr>
              <a:spLocks noChangeShapeType="1"/>
            </p:cNvSpPr>
            <p:nvPr/>
          </p:nvSpPr>
          <p:spPr bwMode="auto">
            <a:xfrm flipV="1">
              <a:off x="4160309" y="2291574"/>
              <a:ext cx="327025" cy="3175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34" name="Freeform 1822"/>
            <p:cNvSpPr>
              <a:spLocks/>
            </p:cNvSpPr>
            <p:nvPr/>
          </p:nvSpPr>
          <p:spPr bwMode="auto">
            <a:xfrm>
              <a:off x="4541309" y="1853424"/>
              <a:ext cx="53975" cy="28575"/>
            </a:xfrm>
            <a:custGeom>
              <a:avLst/>
              <a:gdLst>
                <a:gd name="T0" fmla="*/ 0 w 34"/>
                <a:gd name="T1" fmla="*/ 18 h 18"/>
                <a:gd name="T2" fmla="*/ 16 w 34"/>
                <a:gd name="T3" fmla="*/ 0 h 18"/>
                <a:gd name="T4" fmla="*/ 34 w 34"/>
                <a:gd name="T5" fmla="*/ 16 h 18"/>
                <a:gd name="T6" fmla="*/ 0 w 34"/>
                <a:gd name="T7" fmla="*/ 18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4"/>
                <a:gd name="T13" fmla="*/ 0 h 18"/>
                <a:gd name="T14" fmla="*/ 34 w 34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4" h="18">
                  <a:moveTo>
                    <a:pt x="0" y="18"/>
                  </a:moveTo>
                  <a:lnTo>
                    <a:pt x="16" y="0"/>
                  </a:lnTo>
                  <a:lnTo>
                    <a:pt x="34" y="1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66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48" name="Line 738"/>
            <p:cNvSpPr>
              <a:spLocks noChangeShapeType="1"/>
            </p:cNvSpPr>
            <p:nvPr/>
          </p:nvSpPr>
          <p:spPr bwMode="auto">
            <a:xfrm flipV="1">
              <a:off x="4654550" y="2285223"/>
              <a:ext cx="343959" cy="3951"/>
            </a:xfrm>
            <a:prstGeom prst="line">
              <a:avLst/>
            </a:prstGeom>
            <a:solidFill>
              <a:srgbClr val="AED228"/>
            </a:solidFill>
            <a:ln w="8">
              <a:solidFill>
                <a:srgbClr val="5E2D9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</p:grpSp>
      <p:sp>
        <p:nvSpPr>
          <p:cNvPr id="1851" name="Plus 1850"/>
          <p:cNvSpPr>
            <a:spLocks noChangeArrowheads="1"/>
          </p:cNvSpPr>
          <p:nvPr/>
        </p:nvSpPr>
        <p:spPr bwMode="auto">
          <a:xfrm>
            <a:off x="4548188" y="2246313"/>
            <a:ext cx="77787" cy="77787"/>
          </a:xfrm>
          <a:custGeom>
            <a:avLst/>
            <a:gdLst>
              <a:gd name="T0" fmla="*/ 67476 w 77787"/>
              <a:gd name="T1" fmla="*/ 38894 h 77787"/>
              <a:gd name="T2" fmla="*/ 38894 w 77787"/>
              <a:gd name="T3" fmla="*/ 67476 h 77787"/>
              <a:gd name="T4" fmla="*/ 10311 w 77787"/>
              <a:gd name="T5" fmla="*/ 38894 h 77787"/>
              <a:gd name="T6" fmla="*/ 38894 w 77787"/>
              <a:gd name="T7" fmla="*/ 10311 h 77787"/>
              <a:gd name="T8" fmla="*/ 0 60000 65536"/>
              <a:gd name="T9" fmla="*/ 1 60000 65536"/>
              <a:gd name="T10" fmla="*/ 2 60000 65536"/>
              <a:gd name="T11" fmla="*/ 3 60000 65536"/>
              <a:gd name="T12" fmla="*/ 10311 w 77787"/>
              <a:gd name="T13" fmla="*/ 29746 h 77787"/>
              <a:gd name="T14" fmla="*/ 67476 w 77787"/>
              <a:gd name="T15" fmla="*/ 48041 h 777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787" h="77787">
                <a:moveTo>
                  <a:pt x="10311" y="29746"/>
                </a:moveTo>
                <a:lnTo>
                  <a:pt x="29746" y="29746"/>
                </a:lnTo>
                <a:lnTo>
                  <a:pt x="29746" y="10311"/>
                </a:lnTo>
                <a:lnTo>
                  <a:pt x="48041" y="10311"/>
                </a:lnTo>
                <a:lnTo>
                  <a:pt x="48041" y="29746"/>
                </a:lnTo>
                <a:lnTo>
                  <a:pt x="67476" y="29746"/>
                </a:lnTo>
                <a:lnTo>
                  <a:pt x="67476" y="48041"/>
                </a:lnTo>
                <a:lnTo>
                  <a:pt x="48041" y="48041"/>
                </a:lnTo>
                <a:lnTo>
                  <a:pt x="48041" y="67476"/>
                </a:lnTo>
                <a:lnTo>
                  <a:pt x="29746" y="67476"/>
                </a:lnTo>
                <a:lnTo>
                  <a:pt x="29746" y="48041"/>
                </a:lnTo>
                <a:lnTo>
                  <a:pt x="10311" y="48041"/>
                </a:lnTo>
                <a:close/>
              </a:path>
            </a:pathLst>
          </a:custGeom>
          <a:solidFill>
            <a:srgbClr val="660066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12"/>
          <p:cNvSpPr>
            <a:spLocks/>
          </p:cNvSpPr>
          <p:nvPr/>
        </p:nvSpPr>
        <p:spPr bwMode="auto">
          <a:xfrm>
            <a:off x="4611688" y="850900"/>
            <a:ext cx="41275" cy="527050"/>
          </a:xfrm>
          <a:custGeom>
            <a:avLst/>
            <a:gdLst>
              <a:gd name="T0" fmla="*/ 2147483646 w 26"/>
              <a:gd name="T1" fmla="*/ 2147483646 h 332"/>
              <a:gd name="T2" fmla="*/ 2147483646 w 26"/>
              <a:gd name="T3" fmla="*/ 2147483646 h 332"/>
              <a:gd name="T4" fmla="*/ 2147483646 w 26"/>
              <a:gd name="T5" fmla="*/ 2147483646 h 332"/>
              <a:gd name="T6" fmla="*/ 2147483646 w 26"/>
              <a:gd name="T7" fmla="*/ 2147483646 h 332"/>
              <a:gd name="T8" fmla="*/ 2147483646 w 26"/>
              <a:gd name="T9" fmla="*/ 2147483646 h 332"/>
              <a:gd name="T10" fmla="*/ 2147483646 w 26"/>
              <a:gd name="T11" fmla="*/ 2147483646 h 332"/>
              <a:gd name="T12" fmla="*/ 2147483646 w 26"/>
              <a:gd name="T13" fmla="*/ 0 h 332"/>
              <a:gd name="T14" fmla="*/ 2147483646 w 26"/>
              <a:gd name="T15" fmla="*/ 0 h 332"/>
              <a:gd name="T16" fmla="*/ 2147483646 w 26"/>
              <a:gd name="T17" fmla="*/ 2147483646 h 332"/>
              <a:gd name="T18" fmla="*/ 0 w 26"/>
              <a:gd name="T19" fmla="*/ 2147483646 h 332"/>
              <a:gd name="T20" fmla="*/ 2147483646 w 26"/>
              <a:gd name="T21" fmla="*/ 2147483646 h 332"/>
              <a:gd name="T22" fmla="*/ 2147483646 w 26"/>
              <a:gd name="T23" fmla="*/ 2147483646 h 332"/>
              <a:gd name="T24" fmla="*/ 2147483646 w 26"/>
              <a:gd name="T25" fmla="*/ 2147483646 h 332"/>
              <a:gd name="T26" fmla="*/ 2147483646 w 26"/>
              <a:gd name="T27" fmla="*/ 2147483646 h 332"/>
              <a:gd name="T28" fmla="*/ 2147483646 w 26"/>
              <a:gd name="T29" fmla="*/ 2147483646 h 33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6"/>
              <a:gd name="T46" fmla="*/ 0 h 332"/>
              <a:gd name="T47" fmla="*/ 26 w 26"/>
              <a:gd name="T48" fmla="*/ 332 h 33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6" h="332">
                <a:moveTo>
                  <a:pt x="24" y="332"/>
                </a:moveTo>
                <a:lnTo>
                  <a:pt x="24" y="332"/>
                </a:lnTo>
                <a:lnTo>
                  <a:pt x="26" y="194"/>
                </a:lnTo>
                <a:lnTo>
                  <a:pt x="24" y="90"/>
                </a:lnTo>
                <a:lnTo>
                  <a:pt x="22" y="50"/>
                </a:lnTo>
                <a:lnTo>
                  <a:pt x="18" y="24"/>
                </a:lnTo>
                <a:lnTo>
                  <a:pt x="4" y="0"/>
                </a:lnTo>
                <a:lnTo>
                  <a:pt x="2" y="42"/>
                </a:lnTo>
                <a:lnTo>
                  <a:pt x="0" y="140"/>
                </a:lnTo>
                <a:lnTo>
                  <a:pt x="2" y="196"/>
                </a:lnTo>
                <a:lnTo>
                  <a:pt x="4" y="250"/>
                </a:lnTo>
                <a:lnTo>
                  <a:pt x="6" y="298"/>
                </a:lnTo>
                <a:lnTo>
                  <a:pt x="12" y="332"/>
                </a:lnTo>
                <a:lnTo>
                  <a:pt x="24" y="332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13"/>
          <p:cNvSpPr>
            <a:spLocks noEditPoints="1"/>
          </p:cNvSpPr>
          <p:nvPr/>
        </p:nvSpPr>
        <p:spPr bwMode="auto">
          <a:xfrm>
            <a:off x="2592388" y="530225"/>
            <a:ext cx="4156075" cy="5489575"/>
          </a:xfrm>
          <a:custGeom>
            <a:avLst/>
            <a:gdLst>
              <a:gd name="T0" fmla="*/ 2147483646 w 2618"/>
              <a:gd name="T1" fmla="*/ 2147483646 h 3458"/>
              <a:gd name="T2" fmla="*/ 2147483646 w 2618"/>
              <a:gd name="T3" fmla="*/ 2147483646 h 3458"/>
              <a:gd name="T4" fmla="*/ 2147483646 w 2618"/>
              <a:gd name="T5" fmla="*/ 2147483646 h 3458"/>
              <a:gd name="T6" fmla="*/ 2147483646 w 2618"/>
              <a:gd name="T7" fmla="*/ 2147483646 h 3458"/>
              <a:gd name="T8" fmla="*/ 2147483646 w 2618"/>
              <a:gd name="T9" fmla="*/ 2147483646 h 3458"/>
              <a:gd name="T10" fmla="*/ 2147483646 w 2618"/>
              <a:gd name="T11" fmla="*/ 2147483646 h 3458"/>
              <a:gd name="T12" fmla="*/ 2147483646 w 2618"/>
              <a:gd name="T13" fmla="*/ 2147483646 h 3458"/>
              <a:gd name="T14" fmla="*/ 2147483646 w 2618"/>
              <a:gd name="T15" fmla="*/ 2147483646 h 3458"/>
              <a:gd name="T16" fmla="*/ 2147483646 w 2618"/>
              <a:gd name="T17" fmla="*/ 2147483646 h 3458"/>
              <a:gd name="T18" fmla="*/ 2147483646 w 2618"/>
              <a:gd name="T19" fmla="*/ 0 h 3458"/>
              <a:gd name="T20" fmla="*/ 2147483646 w 2618"/>
              <a:gd name="T21" fmla="*/ 2147483646 h 3458"/>
              <a:gd name="T22" fmla="*/ 2147483646 w 2618"/>
              <a:gd name="T23" fmla="*/ 2147483646 h 3458"/>
              <a:gd name="T24" fmla="*/ 2147483646 w 2618"/>
              <a:gd name="T25" fmla="*/ 2147483646 h 3458"/>
              <a:gd name="T26" fmla="*/ 2147483646 w 2618"/>
              <a:gd name="T27" fmla="*/ 2147483646 h 3458"/>
              <a:gd name="T28" fmla="*/ 2147483646 w 2618"/>
              <a:gd name="T29" fmla="*/ 2147483646 h 3458"/>
              <a:gd name="T30" fmla="*/ 2147483646 w 2618"/>
              <a:gd name="T31" fmla="*/ 2147483646 h 3458"/>
              <a:gd name="T32" fmla="*/ 2147483646 w 2618"/>
              <a:gd name="T33" fmla="*/ 2147483646 h 3458"/>
              <a:gd name="T34" fmla="*/ 2147483646 w 2618"/>
              <a:gd name="T35" fmla="*/ 2147483646 h 3458"/>
              <a:gd name="T36" fmla="*/ 2147483646 w 2618"/>
              <a:gd name="T37" fmla="*/ 2147483646 h 3458"/>
              <a:gd name="T38" fmla="*/ 2147483646 w 2618"/>
              <a:gd name="T39" fmla="*/ 2147483646 h 3458"/>
              <a:gd name="T40" fmla="*/ 2147483646 w 2618"/>
              <a:gd name="T41" fmla="*/ 2147483646 h 3458"/>
              <a:gd name="T42" fmla="*/ 2147483646 w 2618"/>
              <a:gd name="T43" fmla="*/ 2147483646 h 3458"/>
              <a:gd name="T44" fmla="*/ 2147483646 w 2618"/>
              <a:gd name="T45" fmla="*/ 2147483646 h 3458"/>
              <a:gd name="T46" fmla="*/ 2147483646 w 2618"/>
              <a:gd name="T47" fmla="*/ 2147483646 h 3458"/>
              <a:gd name="T48" fmla="*/ 2147483646 w 2618"/>
              <a:gd name="T49" fmla="*/ 2147483646 h 3458"/>
              <a:gd name="T50" fmla="*/ 2147483646 w 2618"/>
              <a:gd name="T51" fmla="*/ 2147483646 h 3458"/>
              <a:gd name="T52" fmla="*/ 2147483646 w 2618"/>
              <a:gd name="T53" fmla="*/ 2147483646 h 3458"/>
              <a:gd name="T54" fmla="*/ 2147483646 w 2618"/>
              <a:gd name="T55" fmla="*/ 2147483646 h 3458"/>
              <a:gd name="T56" fmla="*/ 2147483646 w 2618"/>
              <a:gd name="T57" fmla="*/ 2147483646 h 3458"/>
              <a:gd name="T58" fmla="*/ 2147483646 w 2618"/>
              <a:gd name="T59" fmla="*/ 2147483646 h 3458"/>
              <a:gd name="T60" fmla="*/ 2147483646 w 2618"/>
              <a:gd name="T61" fmla="*/ 2147483646 h 3458"/>
              <a:gd name="T62" fmla="*/ 2147483646 w 2618"/>
              <a:gd name="T63" fmla="*/ 2147483646 h 3458"/>
              <a:gd name="T64" fmla="*/ 2147483646 w 2618"/>
              <a:gd name="T65" fmla="*/ 2147483646 h 3458"/>
              <a:gd name="T66" fmla="*/ 2147483646 w 2618"/>
              <a:gd name="T67" fmla="*/ 2147483646 h 3458"/>
              <a:gd name="T68" fmla="*/ 2147483646 w 2618"/>
              <a:gd name="T69" fmla="*/ 2147483646 h 3458"/>
              <a:gd name="T70" fmla="*/ 2147483646 w 2618"/>
              <a:gd name="T71" fmla="*/ 2147483646 h 3458"/>
              <a:gd name="T72" fmla="*/ 2147483646 w 2618"/>
              <a:gd name="T73" fmla="*/ 2147483646 h 3458"/>
              <a:gd name="T74" fmla="*/ 2147483646 w 2618"/>
              <a:gd name="T75" fmla="*/ 2147483646 h 3458"/>
              <a:gd name="T76" fmla="*/ 2147483646 w 2618"/>
              <a:gd name="T77" fmla="*/ 2147483646 h 3458"/>
              <a:gd name="T78" fmla="*/ 2147483646 w 2618"/>
              <a:gd name="T79" fmla="*/ 2147483646 h 3458"/>
              <a:gd name="T80" fmla="*/ 2147483646 w 2618"/>
              <a:gd name="T81" fmla="*/ 2147483646 h 3458"/>
              <a:gd name="T82" fmla="*/ 2147483646 w 2618"/>
              <a:gd name="T83" fmla="*/ 2147483646 h 3458"/>
              <a:gd name="T84" fmla="*/ 2147483646 w 2618"/>
              <a:gd name="T85" fmla="*/ 2147483646 h 3458"/>
              <a:gd name="T86" fmla="*/ 2147483646 w 2618"/>
              <a:gd name="T87" fmla="*/ 2147483646 h 3458"/>
              <a:gd name="T88" fmla="*/ 2147483646 w 2618"/>
              <a:gd name="T89" fmla="*/ 2147483646 h 3458"/>
              <a:gd name="T90" fmla="*/ 2147483646 w 2618"/>
              <a:gd name="T91" fmla="*/ 2147483646 h 3458"/>
              <a:gd name="T92" fmla="*/ 2147483646 w 2618"/>
              <a:gd name="T93" fmla="*/ 2147483646 h 3458"/>
              <a:gd name="T94" fmla="*/ 2147483646 w 2618"/>
              <a:gd name="T95" fmla="*/ 2147483646 h 3458"/>
              <a:gd name="T96" fmla="*/ 2147483646 w 2618"/>
              <a:gd name="T97" fmla="*/ 2147483646 h 3458"/>
              <a:gd name="T98" fmla="*/ 2147483646 w 2618"/>
              <a:gd name="T99" fmla="*/ 2147483646 h 3458"/>
              <a:gd name="T100" fmla="*/ 2147483646 w 2618"/>
              <a:gd name="T101" fmla="*/ 2147483646 h 3458"/>
              <a:gd name="T102" fmla="*/ 2147483646 w 2618"/>
              <a:gd name="T103" fmla="*/ 2147483646 h 3458"/>
              <a:gd name="T104" fmla="*/ 2147483646 w 2618"/>
              <a:gd name="T105" fmla="*/ 2147483646 h 3458"/>
              <a:gd name="T106" fmla="*/ 2147483646 w 2618"/>
              <a:gd name="T107" fmla="*/ 2147483646 h 345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618"/>
              <a:gd name="T163" fmla="*/ 0 h 3458"/>
              <a:gd name="T164" fmla="*/ 2618 w 2618"/>
              <a:gd name="T165" fmla="*/ 3458 h 345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618" h="3458">
                <a:moveTo>
                  <a:pt x="1388" y="842"/>
                </a:moveTo>
                <a:lnTo>
                  <a:pt x="1388" y="842"/>
                </a:lnTo>
                <a:lnTo>
                  <a:pt x="1432" y="842"/>
                </a:lnTo>
                <a:lnTo>
                  <a:pt x="1428" y="778"/>
                </a:lnTo>
                <a:lnTo>
                  <a:pt x="1424" y="772"/>
                </a:lnTo>
                <a:lnTo>
                  <a:pt x="1418" y="766"/>
                </a:lnTo>
                <a:lnTo>
                  <a:pt x="1406" y="758"/>
                </a:lnTo>
                <a:lnTo>
                  <a:pt x="1394" y="752"/>
                </a:lnTo>
                <a:lnTo>
                  <a:pt x="1388" y="750"/>
                </a:lnTo>
                <a:lnTo>
                  <a:pt x="1394" y="744"/>
                </a:lnTo>
                <a:lnTo>
                  <a:pt x="1400" y="734"/>
                </a:lnTo>
                <a:lnTo>
                  <a:pt x="1410" y="716"/>
                </a:lnTo>
                <a:lnTo>
                  <a:pt x="1418" y="696"/>
                </a:lnTo>
                <a:lnTo>
                  <a:pt x="1406" y="566"/>
                </a:lnTo>
                <a:lnTo>
                  <a:pt x="1398" y="560"/>
                </a:lnTo>
                <a:lnTo>
                  <a:pt x="1386" y="552"/>
                </a:lnTo>
                <a:lnTo>
                  <a:pt x="1358" y="542"/>
                </a:lnTo>
                <a:lnTo>
                  <a:pt x="1334" y="534"/>
                </a:lnTo>
                <a:lnTo>
                  <a:pt x="1320" y="530"/>
                </a:lnTo>
                <a:lnTo>
                  <a:pt x="1332" y="448"/>
                </a:lnTo>
                <a:lnTo>
                  <a:pt x="1340" y="378"/>
                </a:lnTo>
                <a:lnTo>
                  <a:pt x="1348" y="298"/>
                </a:lnTo>
                <a:lnTo>
                  <a:pt x="1352" y="216"/>
                </a:lnTo>
                <a:lnTo>
                  <a:pt x="1352" y="176"/>
                </a:lnTo>
                <a:lnTo>
                  <a:pt x="1352" y="140"/>
                </a:lnTo>
                <a:lnTo>
                  <a:pt x="1348" y="106"/>
                </a:lnTo>
                <a:lnTo>
                  <a:pt x="1344" y="74"/>
                </a:lnTo>
                <a:lnTo>
                  <a:pt x="1338" y="48"/>
                </a:lnTo>
                <a:lnTo>
                  <a:pt x="1330" y="28"/>
                </a:lnTo>
                <a:lnTo>
                  <a:pt x="1324" y="20"/>
                </a:lnTo>
                <a:lnTo>
                  <a:pt x="1314" y="10"/>
                </a:lnTo>
                <a:lnTo>
                  <a:pt x="1302" y="4"/>
                </a:lnTo>
                <a:lnTo>
                  <a:pt x="1296" y="2"/>
                </a:lnTo>
                <a:lnTo>
                  <a:pt x="1288" y="0"/>
                </a:lnTo>
                <a:lnTo>
                  <a:pt x="1280" y="0"/>
                </a:lnTo>
                <a:lnTo>
                  <a:pt x="1272" y="2"/>
                </a:lnTo>
                <a:lnTo>
                  <a:pt x="1262" y="6"/>
                </a:lnTo>
                <a:lnTo>
                  <a:pt x="1252" y="12"/>
                </a:lnTo>
                <a:lnTo>
                  <a:pt x="1242" y="20"/>
                </a:lnTo>
                <a:lnTo>
                  <a:pt x="1232" y="32"/>
                </a:lnTo>
                <a:lnTo>
                  <a:pt x="1228" y="40"/>
                </a:lnTo>
                <a:lnTo>
                  <a:pt x="1220" y="66"/>
                </a:lnTo>
                <a:lnTo>
                  <a:pt x="1210" y="108"/>
                </a:lnTo>
                <a:lnTo>
                  <a:pt x="1198" y="166"/>
                </a:lnTo>
                <a:lnTo>
                  <a:pt x="1194" y="200"/>
                </a:lnTo>
                <a:lnTo>
                  <a:pt x="1190" y="238"/>
                </a:lnTo>
                <a:lnTo>
                  <a:pt x="1186" y="280"/>
                </a:lnTo>
                <a:lnTo>
                  <a:pt x="1184" y="324"/>
                </a:lnTo>
                <a:lnTo>
                  <a:pt x="1186" y="374"/>
                </a:lnTo>
                <a:lnTo>
                  <a:pt x="1188" y="426"/>
                </a:lnTo>
                <a:lnTo>
                  <a:pt x="1192" y="480"/>
                </a:lnTo>
                <a:lnTo>
                  <a:pt x="1200" y="540"/>
                </a:lnTo>
                <a:lnTo>
                  <a:pt x="1184" y="546"/>
                </a:lnTo>
                <a:lnTo>
                  <a:pt x="1168" y="556"/>
                </a:lnTo>
                <a:lnTo>
                  <a:pt x="1154" y="568"/>
                </a:lnTo>
                <a:lnTo>
                  <a:pt x="1142" y="580"/>
                </a:lnTo>
                <a:lnTo>
                  <a:pt x="1126" y="598"/>
                </a:lnTo>
                <a:lnTo>
                  <a:pt x="1120" y="606"/>
                </a:lnTo>
                <a:lnTo>
                  <a:pt x="1132" y="724"/>
                </a:lnTo>
                <a:lnTo>
                  <a:pt x="1174" y="772"/>
                </a:lnTo>
                <a:lnTo>
                  <a:pt x="1140" y="808"/>
                </a:lnTo>
                <a:lnTo>
                  <a:pt x="1142" y="850"/>
                </a:lnTo>
                <a:lnTo>
                  <a:pt x="1082" y="860"/>
                </a:lnTo>
                <a:lnTo>
                  <a:pt x="1024" y="872"/>
                </a:lnTo>
                <a:lnTo>
                  <a:pt x="966" y="886"/>
                </a:lnTo>
                <a:lnTo>
                  <a:pt x="908" y="902"/>
                </a:lnTo>
                <a:lnTo>
                  <a:pt x="852" y="922"/>
                </a:lnTo>
                <a:lnTo>
                  <a:pt x="798" y="944"/>
                </a:lnTo>
                <a:lnTo>
                  <a:pt x="744" y="968"/>
                </a:lnTo>
                <a:lnTo>
                  <a:pt x="692" y="994"/>
                </a:lnTo>
                <a:lnTo>
                  <a:pt x="642" y="1022"/>
                </a:lnTo>
                <a:lnTo>
                  <a:pt x="592" y="1054"/>
                </a:lnTo>
                <a:lnTo>
                  <a:pt x="544" y="1086"/>
                </a:lnTo>
                <a:lnTo>
                  <a:pt x="498" y="1122"/>
                </a:lnTo>
                <a:lnTo>
                  <a:pt x="454" y="1158"/>
                </a:lnTo>
                <a:lnTo>
                  <a:pt x="410" y="1198"/>
                </a:lnTo>
                <a:lnTo>
                  <a:pt x="368" y="1238"/>
                </a:lnTo>
                <a:lnTo>
                  <a:pt x="330" y="1280"/>
                </a:lnTo>
                <a:lnTo>
                  <a:pt x="292" y="1324"/>
                </a:lnTo>
                <a:lnTo>
                  <a:pt x="256" y="1370"/>
                </a:lnTo>
                <a:lnTo>
                  <a:pt x="222" y="1418"/>
                </a:lnTo>
                <a:lnTo>
                  <a:pt x="192" y="1466"/>
                </a:lnTo>
                <a:lnTo>
                  <a:pt x="162" y="1518"/>
                </a:lnTo>
                <a:lnTo>
                  <a:pt x="134" y="1570"/>
                </a:lnTo>
                <a:lnTo>
                  <a:pt x="110" y="1622"/>
                </a:lnTo>
                <a:lnTo>
                  <a:pt x="88" y="1676"/>
                </a:lnTo>
                <a:lnTo>
                  <a:pt x="68" y="1732"/>
                </a:lnTo>
                <a:lnTo>
                  <a:pt x="50" y="1788"/>
                </a:lnTo>
                <a:lnTo>
                  <a:pt x="34" y="1846"/>
                </a:lnTo>
                <a:lnTo>
                  <a:pt x="22" y="1906"/>
                </a:lnTo>
                <a:lnTo>
                  <a:pt x="12" y="1966"/>
                </a:lnTo>
                <a:lnTo>
                  <a:pt x="6" y="2026"/>
                </a:lnTo>
                <a:lnTo>
                  <a:pt x="2" y="2088"/>
                </a:lnTo>
                <a:lnTo>
                  <a:pt x="0" y="2150"/>
                </a:lnTo>
                <a:lnTo>
                  <a:pt x="2" y="2216"/>
                </a:lnTo>
                <a:lnTo>
                  <a:pt x="6" y="2284"/>
                </a:lnTo>
                <a:lnTo>
                  <a:pt x="14" y="2348"/>
                </a:lnTo>
                <a:lnTo>
                  <a:pt x="26" y="2414"/>
                </a:lnTo>
                <a:lnTo>
                  <a:pt x="40" y="2476"/>
                </a:lnTo>
                <a:lnTo>
                  <a:pt x="58" y="2538"/>
                </a:lnTo>
                <a:lnTo>
                  <a:pt x="80" y="2600"/>
                </a:lnTo>
                <a:lnTo>
                  <a:pt x="102" y="2658"/>
                </a:lnTo>
                <a:lnTo>
                  <a:pt x="128" y="2716"/>
                </a:lnTo>
                <a:lnTo>
                  <a:pt x="158" y="2774"/>
                </a:lnTo>
                <a:lnTo>
                  <a:pt x="190" y="2828"/>
                </a:lnTo>
                <a:lnTo>
                  <a:pt x="224" y="2882"/>
                </a:lnTo>
                <a:lnTo>
                  <a:pt x="260" y="2932"/>
                </a:lnTo>
                <a:lnTo>
                  <a:pt x="298" y="2982"/>
                </a:lnTo>
                <a:lnTo>
                  <a:pt x="340" y="3030"/>
                </a:lnTo>
                <a:lnTo>
                  <a:pt x="384" y="3076"/>
                </a:lnTo>
                <a:lnTo>
                  <a:pt x="428" y="3118"/>
                </a:lnTo>
                <a:lnTo>
                  <a:pt x="476" y="3160"/>
                </a:lnTo>
                <a:lnTo>
                  <a:pt x="526" y="3198"/>
                </a:lnTo>
                <a:lnTo>
                  <a:pt x="576" y="3234"/>
                </a:lnTo>
                <a:lnTo>
                  <a:pt x="630" y="3268"/>
                </a:lnTo>
                <a:lnTo>
                  <a:pt x="684" y="3300"/>
                </a:lnTo>
                <a:lnTo>
                  <a:pt x="742" y="3330"/>
                </a:lnTo>
                <a:lnTo>
                  <a:pt x="800" y="3356"/>
                </a:lnTo>
                <a:lnTo>
                  <a:pt x="858" y="3380"/>
                </a:lnTo>
                <a:lnTo>
                  <a:pt x="920" y="3400"/>
                </a:lnTo>
                <a:lnTo>
                  <a:pt x="982" y="3418"/>
                </a:lnTo>
                <a:lnTo>
                  <a:pt x="1044" y="3432"/>
                </a:lnTo>
                <a:lnTo>
                  <a:pt x="1110" y="3444"/>
                </a:lnTo>
                <a:lnTo>
                  <a:pt x="1174" y="3452"/>
                </a:lnTo>
                <a:lnTo>
                  <a:pt x="1242" y="3456"/>
                </a:lnTo>
                <a:lnTo>
                  <a:pt x="1308" y="3458"/>
                </a:lnTo>
                <a:lnTo>
                  <a:pt x="1376" y="3456"/>
                </a:lnTo>
                <a:lnTo>
                  <a:pt x="1442" y="3452"/>
                </a:lnTo>
                <a:lnTo>
                  <a:pt x="1508" y="3444"/>
                </a:lnTo>
                <a:lnTo>
                  <a:pt x="1572" y="3432"/>
                </a:lnTo>
                <a:lnTo>
                  <a:pt x="1636" y="3418"/>
                </a:lnTo>
                <a:lnTo>
                  <a:pt x="1698" y="3400"/>
                </a:lnTo>
                <a:lnTo>
                  <a:pt x="1758" y="3380"/>
                </a:lnTo>
                <a:lnTo>
                  <a:pt x="1818" y="3356"/>
                </a:lnTo>
                <a:lnTo>
                  <a:pt x="1876" y="3330"/>
                </a:lnTo>
                <a:lnTo>
                  <a:pt x="1932" y="3300"/>
                </a:lnTo>
                <a:lnTo>
                  <a:pt x="1988" y="3268"/>
                </a:lnTo>
                <a:lnTo>
                  <a:pt x="2040" y="3234"/>
                </a:lnTo>
                <a:lnTo>
                  <a:pt x="2092" y="3198"/>
                </a:lnTo>
                <a:lnTo>
                  <a:pt x="2142" y="3160"/>
                </a:lnTo>
                <a:lnTo>
                  <a:pt x="2190" y="3118"/>
                </a:lnTo>
                <a:lnTo>
                  <a:pt x="2234" y="3076"/>
                </a:lnTo>
                <a:lnTo>
                  <a:pt x="2278" y="3030"/>
                </a:lnTo>
                <a:lnTo>
                  <a:pt x="2320" y="2982"/>
                </a:lnTo>
                <a:lnTo>
                  <a:pt x="2358" y="2932"/>
                </a:lnTo>
                <a:lnTo>
                  <a:pt x="2394" y="2882"/>
                </a:lnTo>
                <a:lnTo>
                  <a:pt x="2428" y="2828"/>
                </a:lnTo>
                <a:lnTo>
                  <a:pt x="2460" y="2774"/>
                </a:lnTo>
                <a:lnTo>
                  <a:pt x="2488" y="2716"/>
                </a:lnTo>
                <a:lnTo>
                  <a:pt x="2516" y="2658"/>
                </a:lnTo>
                <a:lnTo>
                  <a:pt x="2538" y="2600"/>
                </a:lnTo>
                <a:lnTo>
                  <a:pt x="2560" y="2538"/>
                </a:lnTo>
                <a:lnTo>
                  <a:pt x="2576" y="2476"/>
                </a:lnTo>
                <a:lnTo>
                  <a:pt x="2592" y="2414"/>
                </a:lnTo>
                <a:lnTo>
                  <a:pt x="2602" y="2348"/>
                </a:lnTo>
                <a:lnTo>
                  <a:pt x="2612" y="2284"/>
                </a:lnTo>
                <a:lnTo>
                  <a:pt x="2616" y="2216"/>
                </a:lnTo>
                <a:lnTo>
                  <a:pt x="2618" y="2150"/>
                </a:lnTo>
                <a:lnTo>
                  <a:pt x="2616" y="2084"/>
                </a:lnTo>
                <a:lnTo>
                  <a:pt x="2612" y="2020"/>
                </a:lnTo>
                <a:lnTo>
                  <a:pt x="2604" y="1958"/>
                </a:lnTo>
                <a:lnTo>
                  <a:pt x="2594" y="1894"/>
                </a:lnTo>
                <a:lnTo>
                  <a:pt x="2580" y="1834"/>
                </a:lnTo>
                <a:lnTo>
                  <a:pt x="2564" y="1774"/>
                </a:lnTo>
                <a:lnTo>
                  <a:pt x="2544" y="1714"/>
                </a:lnTo>
                <a:lnTo>
                  <a:pt x="2522" y="1658"/>
                </a:lnTo>
                <a:lnTo>
                  <a:pt x="2498" y="1600"/>
                </a:lnTo>
                <a:lnTo>
                  <a:pt x="2470" y="1546"/>
                </a:lnTo>
                <a:lnTo>
                  <a:pt x="2442" y="1492"/>
                </a:lnTo>
                <a:lnTo>
                  <a:pt x="2410" y="1440"/>
                </a:lnTo>
                <a:lnTo>
                  <a:pt x="2376" y="1390"/>
                </a:lnTo>
                <a:lnTo>
                  <a:pt x="2340" y="1342"/>
                </a:lnTo>
                <a:lnTo>
                  <a:pt x="2300" y="1296"/>
                </a:lnTo>
                <a:lnTo>
                  <a:pt x="2260" y="1250"/>
                </a:lnTo>
                <a:lnTo>
                  <a:pt x="2218" y="1208"/>
                </a:lnTo>
                <a:lnTo>
                  <a:pt x="2174" y="1166"/>
                </a:lnTo>
                <a:lnTo>
                  <a:pt x="2126" y="1128"/>
                </a:lnTo>
                <a:lnTo>
                  <a:pt x="2078" y="1090"/>
                </a:lnTo>
                <a:lnTo>
                  <a:pt x="2028" y="1056"/>
                </a:lnTo>
                <a:lnTo>
                  <a:pt x="1978" y="1024"/>
                </a:lnTo>
                <a:lnTo>
                  <a:pt x="1924" y="994"/>
                </a:lnTo>
                <a:lnTo>
                  <a:pt x="1870" y="966"/>
                </a:lnTo>
                <a:lnTo>
                  <a:pt x="1814" y="942"/>
                </a:lnTo>
                <a:lnTo>
                  <a:pt x="1756" y="918"/>
                </a:lnTo>
                <a:lnTo>
                  <a:pt x="1698" y="900"/>
                </a:lnTo>
                <a:lnTo>
                  <a:pt x="1638" y="882"/>
                </a:lnTo>
                <a:lnTo>
                  <a:pt x="1576" y="868"/>
                </a:lnTo>
                <a:lnTo>
                  <a:pt x="1514" y="856"/>
                </a:lnTo>
                <a:lnTo>
                  <a:pt x="1452" y="848"/>
                </a:lnTo>
                <a:lnTo>
                  <a:pt x="1388" y="842"/>
                </a:lnTo>
                <a:close/>
                <a:moveTo>
                  <a:pt x="1276" y="202"/>
                </a:moveTo>
                <a:lnTo>
                  <a:pt x="1290" y="226"/>
                </a:lnTo>
                <a:lnTo>
                  <a:pt x="1294" y="252"/>
                </a:lnTo>
                <a:lnTo>
                  <a:pt x="1296" y="292"/>
                </a:lnTo>
                <a:lnTo>
                  <a:pt x="1298" y="396"/>
                </a:lnTo>
                <a:lnTo>
                  <a:pt x="1296" y="534"/>
                </a:lnTo>
                <a:lnTo>
                  <a:pt x="1284" y="534"/>
                </a:lnTo>
                <a:lnTo>
                  <a:pt x="1278" y="500"/>
                </a:lnTo>
                <a:lnTo>
                  <a:pt x="1276" y="452"/>
                </a:lnTo>
                <a:lnTo>
                  <a:pt x="1274" y="398"/>
                </a:lnTo>
                <a:lnTo>
                  <a:pt x="1272" y="342"/>
                </a:lnTo>
                <a:lnTo>
                  <a:pt x="1274" y="244"/>
                </a:lnTo>
                <a:lnTo>
                  <a:pt x="1276" y="202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14"/>
          <p:cNvSpPr>
            <a:spLocks/>
          </p:cNvSpPr>
          <p:nvPr/>
        </p:nvSpPr>
        <p:spPr bwMode="auto">
          <a:xfrm>
            <a:off x="2741613" y="2022475"/>
            <a:ext cx="3886200" cy="3867150"/>
          </a:xfrm>
          <a:custGeom>
            <a:avLst/>
            <a:gdLst>
              <a:gd name="T0" fmla="*/ 2147483646 w 2448"/>
              <a:gd name="T1" fmla="*/ 2147483646 h 2436"/>
              <a:gd name="T2" fmla="*/ 2147483646 w 2448"/>
              <a:gd name="T3" fmla="*/ 2147483646 h 2436"/>
              <a:gd name="T4" fmla="*/ 2147483646 w 2448"/>
              <a:gd name="T5" fmla="*/ 2147483646 h 2436"/>
              <a:gd name="T6" fmla="*/ 2147483646 w 2448"/>
              <a:gd name="T7" fmla="*/ 2147483646 h 2436"/>
              <a:gd name="T8" fmla="*/ 2147483646 w 2448"/>
              <a:gd name="T9" fmla="*/ 2147483646 h 2436"/>
              <a:gd name="T10" fmla="*/ 2147483646 w 2448"/>
              <a:gd name="T11" fmla="*/ 2147483646 h 2436"/>
              <a:gd name="T12" fmla="*/ 2147483646 w 2448"/>
              <a:gd name="T13" fmla="*/ 2147483646 h 2436"/>
              <a:gd name="T14" fmla="*/ 2147483646 w 2448"/>
              <a:gd name="T15" fmla="*/ 2147483646 h 2436"/>
              <a:gd name="T16" fmla="*/ 2147483646 w 2448"/>
              <a:gd name="T17" fmla="*/ 2147483646 h 2436"/>
              <a:gd name="T18" fmla="*/ 2147483646 w 2448"/>
              <a:gd name="T19" fmla="*/ 2147483646 h 2436"/>
              <a:gd name="T20" fmla="*/ 2147483646 w 2448"/>
              <a:gd name="T21" fmla="*/ 2147483646 h 2436"/>
              <a:gd name="T22" fmla="*/ 2147483646 w 2448"/>
              <a:gd name="T23" fmla="*/ 2147483646 h 2436"/>
              <a:gd name="T24" fmla="*/ 2147483646 w 2448"/>
              <a:gd name="T25" fmla="*/ 2147483646 h 2436"/>
              <a:gd name="T26" fmla="*/ 2147483646 w 2448"/>
              <a:gd name="T27" fmla="*/ 2147483646 h 2436"/>
              <a:gd name="T28" fmla="*/ 2147483646 w 2448"/>
              <a:gd name="T29" fmla="*/ 2147483646 h 2436"/>
              <a:gd name="T30" fmla="*/ 2147483646 w 2448"/>
              <a:gd name="T31" fmla="*/ 2147483646 h 2436"/>
              <a:gd name="T32" fmla="*/ 2147483646 w 2448"/>
              <a:gd name="T33" fmla="*/ 2147483646 h 2436"/>
              <a:gd name="T34" fmla="*/ 2147483646 w 2448"/>
              <a:gd name="T35" fmla="*/ 2147483646 h 2436"/>
              <a:gd name="T36" fmla="*/ 2147483646 w 2448"/>
              <a:gd name="T37" fmla="*/ 2147483646 h 2436"/>
              <a:gd name="T38" fmla="*/ 2147483646 w 2448"/>
              <a:gd name="T39" fmla="*/ 2147483646 h 2436"/>
              <a:gd name="T40" fmla="*/ 2147483646 w 2448"/>
              <a:gd name="T41" fmla="*/ 2147483646 h 2436"/>
              <a:gd name="T42" fmla="*/ 2147483646 w 2448"/>
              <a:gd name="T43" fmla="*/ 2147483646 h 2436"/>
              <a:gd name="T44" fmla="*/ 2147483646 w 2448"/>
              <a:gd name="T45" fmla="*/ 2147483646 h 2436"/>
              <a:gd name="T46" fmla="*/ 2147483646 w 2448"/>
              <a:gd name="T47" fmla="*/ 2147483646 h 2436"/>
              <a:gd name="T48" fmla="*/ 2147483646 w 2448"/>
              <a:gd name="T49" fmla="*/ 2147483646 h 2436"/>
              <a:gd name="T50" fmla="*/ 2147483646 w 2448"/>
              <a:gd name="T51" fmla="*/ 2147483646 h 2436"/>
              <a:gd name="T52" fmla="*/ 2147483646 w 2448"/>
              <a:gd name="T53" fmla="*/ 2147483646 h 2436"/>
              <a:gd name="T54" fmla="*/ 2147483646 w 2448"/>
              <a:gd name="T55" fmla="*/ 2147483646 h 2436"/>
              <a:gd name="T56" fmla="*/ 2147483646 w 2448"/>
              <a:gd name="T57" fmla="*/ 2147483646 h 2436"/>
              <a:gd name="T58" fmla="*/ 2147483646 w 2448"/>
              <a:gd name="T59" fmla="*/ 2147483646 h 2436"/>
              <a:gd name="T60" fmla="*/ 2147483646 w 2448"/>
              <a:gd name="T61" fmla="*/ 2147483646 h 2436"/>
              <a:gd name="T62" fmla="*/ 2147483646 w 2448"/>
              <a:gd name="T63" fmla="*/ 2147483646 h 2436"/>
              <a:gd name="T64" fmla="*/ 2147483646 w 2448"/>
              <a:gd name="T65" fmla="*/ 2147483646 h 2436"/>
              <a:gd name="T66" fmla="*/ 2147483646 w 2448"/>
              <a:gd name="T67" fmla="*/ 2147483646 h 2436"/>
              <a:gd name="T68" fmla="*/ 2147483646 w 2448"/>
              <a:gd name="T69" fmla="*/ 2147483646 h 2436"/>
              <a:gd name="T70" fmla="*/ 2147483646 w 2448"/>
              <a:gd name="T71" fmla="*/ 2147483646 h 2436"/>
              <a:gd name="T72" fmla="*/ 2147483646 w 2448"/>
              <a:gd name="T73" fmla="*/ 2147483646 h 2436"/>
              <a:gd name="T74" fmla="*/ 2147483646 w 2448"/>
              <a:gd name="T75" fmla="*/ 2147483646 h 2436"/>
              <a:gd name="T76" fmla="*/ 2147483646 w 2448"/>
              <a:gd name="T77" fmla="*/ 2147483646 h 2436"/>
              <a:gd name="T78" fmla="*/ 2147483646 w 2448"/>
              <a:gd name="T79" fmla="*/ 2147483646 h 2436"/>
              <a:gd name="T80" fmla="*/ 2147483646 w 2448"/>
              <a:gd name="T81" fmla="*/ 2147483646 h 2436"/>
              <a:gd name="T82" fmla="*/ 2147483646 w 2448"/>
              <a:gd name="T83" fmla="*/ 2147483646 h 2436"/>
              <a:gd name="T84" fmla="*/ 2147483646 w 2448"/>
              <a:gd name="T85" fmla="*/ 2147483646 h 2436"/>
              <a:gd name="T86" fmla="*/ 2147483646 w 2448"/>
              <a:gd name="T87" fmla="*/ 2147483646 h 24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2448"/>
              <a:gd name="T133" fmla="*/ 0 h 2436"/>
              <a:gd name="T134" fmla="*/ 2448 w 2448"/>
              <a:gd name="T135" fmla="*/ 2436 h 24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2448" h="2436">
                <a:moveTo>
                  <a:pt x="2448" y="1218"/>
                </a:moveTo>
                <a:lnTo>
                  <a:pt x="2448" y="1218"/>
                </a:lnTo>
                <a:lnTo>
                  <a:pt x="2446" y="1280"/>
                </a:lnTo>
                <a:lnTo>
                  <a:pt x="2442" y="1342"/>
                </a:lnTo>
                <a:lnTo>
                  <a:pt x="2434" y="1404"/>
                </a:lnTo>
                <a:lnTo>
                  <a:pt x="2424" y="1464"/>
                </a:lnTo>
                <a:lnTo>
                  <a:pt x="2410" y="1522"/>
                </a:lnTo>
                <a:lnTo>
                  <a:pt x="2394" y="1580"/>
                </a:lnTo>
                <a:lnTo>
                  <a:pt x="2374" y="1636"/>
                </a:lnTo>
                <a:lnTo>
                  <a:pt x="2352" y="1692"/>
                </a:lnTo>
                <a:lnTo>
                  <a:pt x="2328" y="1746"/>
                </a:lnTo>
                <a:lnTo>
                  <a:pt x="2300" y="1798"/>
                </a:lnTo>
                <a:lnTo>
                  <a:pt x="2272" y="1850"/>
                </a:lnTo>
                <a:lnTo>
                  <a:pt x="2240" y="1898"/>
                </a:lnTo>
                <a:lnTo>
                  <a:pt x="2206" y="1946"/>
                </a:lnTo>
                <a:lnTo>
                  <a:pt x="2168" y="1992"/>
                </a:lnTo>
                <a:lnTo>
                  <a:pt x="2130" y="2036"/>
                </a:lnTo>
                <a:lnTo>
                  <a:pt x="2090" y="2078"/>
                </a:lnTo>
                <a:lnTo>
                  <a:pt x="2048" y="2120"/>
                </a:lnTo>
                <a:lnTo>
                  <a:pt x="2002" y="2158"/>
                </a:lnTo>
                <a:lnTo>
                  <a:pt x="1956" y="2194"/>
                </a:lnTo>
                <a:lnTo>
                  <a:pt x="1908" y="2228"/>
                </a:lnTo>
                <a:lnTo>
                  <a:pt x="1860" y="2260"/>
                </a:lnTo>
                <a:lnTo>
                  <a:pt x="1808" y="2288"/>
                </a:lnTo>
                <a:lnTo>
                  <a:pt x="1754" y="2316"/>
                </a:lnTo>
                <a:lnTo>
                  <a:pt x="1700" y="2340"/>
                </a:lnTo>
                <a:lnTo>
                  <a:pt x="1646" y="2362"/>
                </a:lnTo>
                <a:lnTo>
                  <a:pt x="1588" y="2380"/>
                </a:lnTo>
                <a:lnTo>
                  <a:pt x="1530" y="2398"/>
                </a:lnTo>
                <a:lnTo>
                  <a:pt x="1470" y="2410"/>
                </a:lnTo>
                <a:lnTo>
                  <a:pt x="1410" y="2422"/>
                </a:lnTo>
                <a:lnTo>
                  <a:pt x="1350" y="2430"/>
                </a:lnTo>
                <a:lnTo>
                  <a:pt x="1288" y="2434"/>
                </a:lnTo>
                <a:lnTo>
                  <a:pt x="1224" y="2436"/>
                </a:lnTo>
                <a:lnTo>
                  <a:pt x="1162" y="2434"/>
                </a:lnTo>
                <a:lnTo>
                  <a:pt x="1098" y="2430"/>
                </a:lnTo>
                <a:lnTo>
                  <a:pt x="1038" y="2422"/>
                </a:lnTo>
                <a:lnTo>
                  <a:pt x="978" y="2410"/>
                </a:lnTo>
                <a:lnTo>
                  <a:pt x="918" y="2398"/>
                </a:lnTo>
                <a:lnTo>
                  <a:pt x="860" y="2380"/>
                </a:lnTo>
                <a:lnTo>
                  <a:pt x="804" y="2362"/>
                </a:lnTo>
                <a:lnTo>
                  <a:pt x="748" y="2340"/>
                </a:lnTo>
                <a:lnTo>
                  <a:pt x="694" y="2316"/>
                </a:lnTo>
                <a:lnTo>
                  <a:pt x="640" y="2288"/>
                </a:lnTo>
                <a:lnTo>
                  <a:pt x="590" y="2260"/>
                </a:lnTo>
                <a:lnTo>
                  <a:pt x="540" y="2228"/>
                </a:lnTo>
                <a:lnTo>
                  <a:pt x="492" y="2194"/>
                </a:lnTo>
                <a:lnTo>
                  <a:pt x="446" y="2158"/>
                </a:lnTo>
                <a:lnTo>
                  <a:pt x="400" y="2120"/>
                </a:lnTo>
                <a:lnTo>
                  <a:pt x="358" y="2078"/>
                </a:lnTo>
                <a:lnTo>
                  <a:pt x="318" y="2036"/>
                </a:lnTo>
                <a:lnTo>
                  <a:pt x="280" y="1992"/>
                </a:lnTo>
                <a:lnTo>
                  <a:pt x="242" y="1946"/>
                </a:lnTo>
                <a:lnTo>
                  <a:pt x="208" y="1898"/>
                </a:lnTo>
                <a:lnTo>
                  <a:pt x="178" y="1850"/>
                </a:lnTo>
                <a:lnTo>
                  <a:pt x="148" y="1798"/>
                </a:lnTo>
                <a:lnTo>
                  <a:pt x="120" y="1746"/>
                </a:lnTo>
                <a:lnTo>
                  <a:pt x="96" y="1692"/>
                </a:lnTo>
                <a:lnTo>
                  <a:pt x="74" y="1636"/>
                </a:lnTo>
                <a:lnTo>
                  <a:pt x="54" y="1580"/>
                </a:lnTo>
                <a:lnTo>
                  <a:pt x="38" y="1522"/>
                </a:lnTo>
                <a:lnTo>
                  <a:pt x="24" y="1464"/>
                </a:lnTo>
                <a:lnTo>
                  <a:pt x="14" y="1404"/>
                </a:lnTo>
                <a:lnTo>
                  <a:pt x="6" y="1342"/>
                </a:lnTo>
                <a:lnTo>
                  <a:pt x="2" y="1280"/>
                </a:lnTo>
                <a:lnTo>
                  <a:pt x="0" y="1218"/>
                </a:lnTo>
                <a:lnTo>
                  <a:pt x="2" y="1156"/>
                </a:lnTo>
                <a:lnTo>
                  <a:pt x="6" y="1094"/>
                </a:lnTo>
                <a:lnTo>
                  <a:pt x="14" y="1032"/>
                </a:lnTo>
                <a:lnTo>
                  <a:pt x="24" y="972"/>
                </a:lnTo>
                <a:lnTo>
                  <a:pt x="38" y="914"/>
                </a:lnTo>
                <a:lnTo>
                  <a:pt x="54" y="856"/>
                </a:lnTo>
                <a:lnTo>
                  <a:pt x="74" y="800"/>
                </a:lnTo>
                <a:lnTo>
                  <a:pt x="96" y="744"/>
                </a:lnTo>
                <a:lnTo>
                  <a:pt x="120" y="690"/>
                </a:lnTo>
                <a:lnTo>
                  <a:pt x="148" y="638"/>
                </a:lnTo>
                <a:lnTo>
                  <a:pt x="178" y="586"/>
                </a:lnTo>
                <a:lnTo>
                  <a:pt x="208" y="538"/>
                </a:lnTo>
                <a:lnTo>
                  <a:pt x="242" y="490"/>
                </a:lnTo>
                <a:lnTo>
                  <a:pt x="280" y="444"/>
                </a:lnTo>
                <a:lnTo>
                  <a:pt x="318" y="400"/>
                </a:lnTo>
                <a:lnTo>
                  <a:pt x="358" y="358"/>
                </a:lnTo>
                <a:lnTo>
                  <a:pt x="400" y="318"/>
                </a:lnTo>
                <a:lnTo>
                  <a:pt x="446" y="278"/>
                </a:lnTo>
                <a:lnTo>
                  <a:pt x="492" y="242"/>
                </a:lnTo>
                <a:lnTo>
                  <a:pt x="540" y="208"/>
                </a:lnTo>
                <a:lnTo>
                  <a:pt x="590" y="178"/>
                </a:lnTo>
                <a:lnTo>
                  <a:pt x="640" y="148"/>
                </a:lnTo>
                <a:lnTo>
                  <a:pt x="694" y="120"/>
                </a:lnTo>
                <a:lnTo>
                  <a:pt x="748" y="96"/>
                </a:lnTo>
                <a:lnTo>
                  <a:pt x="804" y="74"/>
                </a:lnTo>
                <a:lnTo>
                  <a:pt x="860" y="56"/>
                </a:lnTo>
                <a:lnTo>
                  <a:pt x="918" y="40"/>
                </a:lnTo>
                <a:lnTo>
                  <a:pt x="978" y="26"/>
                </a:lnTo>
                <a:lnTo>
                  <a:pt x="1038" y="14"/>
                </a:lnTo>
                <a:lnTo>
                  <a:pt x="1098" y="8"/>
                </a:lnTo>
                <a:lnTo>
                  <a:pt x="1162" y="2"/>
                </a:lnTo>
                <a:lnTo>
                  <a:pt x="1224" y="0"/>
                </a:lnTo>
                <a:lnTo>
                  <a:pt x="1288" y="2"/>
                </a:lnTo>
                <a:lnTo>
                  <a:pt x="1350" y="8"/>
                </a:lnTo>
                <a:lnTo>
                  <a:pt x="1410" y="14"/>
                </a:lnTo>
                <a:lnTo>
                  <a:pt x="1470" y="26"/>
                </a:lnTo>
                <a:lnTo>
                  <a:pt x="1530" y="40"/>
                </a:lnTo>
                <a:lnTo>
                  <a:pt x="1588" y="56"/>
                </a:lnTo>
                <a:lnTo>
                  <a:pt x="1646" y="74"/>
                </a:lnTo>
                <a:lnTo>
                  <a:pt x="1700" y="96"/>
                </a:lnTo>
                <a:lnTo>
                  <a:pt x="1754" y="120"/>
                </a:lnTo>
                <a:lnTo>
                  <a:pt x="1808" y="148"/>
                </a:lnTo>
                <a:lnTo>
                  <a:pt x="1860" y="178"/>
                </a:lnTo>
                <a:lnTo>
                  <a:pt x="1908" y="208"/>
                </a:lnTo>
                <a:lnTo>
                  <a:pt x="1956" y="242"/>
                </a:lnTo>
                <a:lnTo>
                  <a:pt x="2002" y="278"/>
                </a:lnTo>
                <a:lnTo>
                  <a:pt x="2048" y="318"/>
                </a:lnTo>
                <a:lnTo>
                  <a:pt x="2090" y="358"/>
                </a:lnTo>
                <a:lnTo>
                  <a:pt x="2130" y="400"/>
                </a:lnTo>
                <a:lnTo>
                  <a:pt x="2168" y="444"/>
                </a:lnTo>
                <a:lnTo>
                  <a:pt x="2206" y="490"/>
                </a:lnTo>
                <a:lnTo>
                  <a:pt x="2240" y="538"/>
                </a:lnTo>
                <a:lnTo>
                  <a:pt x="2272" y="586"/>
                </a:lnTo>
                <a:lnTo>
                  <a:pt x="2300" y="638"/>
                </a:lnTo>
                <a:lnTo>
                  <a:pt x="2328" y="690"/>
                </a:lnTo>
                <a:lnTo>
                  <a:pt x="2352" y="744"/>
                </a:lnTo>
                <a:lnTo>
                  <a:pt x="2374" y="800"/>
                </a:lnTo>
                <a:lnTo>
                  <a:pt x="2394" y="856"/>
                </a:lnTo>
                <a:lnTo>
                  <a:pt x="2410" y="914"/>
                </a:lnTo>
                <a:lnTo>
                  <a:pt x="2424" y="972"/>
                </a:lnTo>
                <a:lnTo>
                  <a:pt x="2434" y="1032"/>
                </a:lnTo>
                <a:lnTo>
                  <a:pt x="2442" y="1094"/>
                </a:lnTo>
                <a:lnTo>
                  <a:pt x="2446" y="1156"/>
                </a:lnTo>
                <a:lnTo>
                  <a:pt x="2448" y="1218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5" name="Group 199"/>
          <p:cNvGrpSpPr>
            <a:grpSpLocks/>
          </p:cNvGrpSpPr>
          <p:nvPr/>
        </p:nvGrpSpPr>
        <p:grpSpPr bwMode="auto">
          <a:xfrm>
            <a:off x="2738438" y="2044700"/>
            <a:ext cx="3886200" cy="3841750"/>
            <a:chOff x="2640013" y="2198688"/>
            <a:chExt cx="3886200" cy="3841750"/>
          </a:xfrm>
        </p:grpSpPr>
        <p:sp>
          <p:nvSpPr>
            <p:cNvPr id="5135" name="Line 15"/>
            <p:cNvSpPr>
              <a:spLocks noChangeShapeType="1"/>
            </p:cNvSpPr>
            <p:nvPr/>
          </p:nvSpPr>
          <p:spPr bwMode="auto">
            <a:xfrm>
              <a:off x="3125788" y="2830513"/>
              <a:ext cx="330200" cy="3016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Line 16"/>
            <p:cNvSpPr>
              <a:spLocks noChangeShapeType="1"/>
            </p:cNvSpPr>
            <p:nvPr/>
          </p:nvSpPr>
          <p:spPr bwMode="auto">
            <a:xfrm>
              <a:off x="3398838" y="2998788"/>
              <a:ext cx="95250" cy="920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Line 17"/>
            <p:cNvSpPr>
              <a:spLocks noChangeShapeType="1"/>
            </p:cNvSpPr>
            <p:nvPr/>
          </p:nvSpPr>
          <p:spPr bwMode="auto">
            <a:xfrm>
              <a:off x="3440113" y="2960688"/>
              <a:ext cx="88900" cy="952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Line 18"/>
            <p:cNvSpPr>
              <a:spLocks noChangeShapeType="1"/>
            </p:cNvSpPr>
            <p:nvPr/>
          </p:nvSpPr>
          <p:spPr bwMode="auto">
            <a:xfrm>
              <a:off x="3478213" y="2922588"/>
              <a:ext cx="88900" cy="984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Line 19"/>
            <p:cNvSpPr>
              <a:spLocks noChangeShapeType="1"/>
            </p:cNvSpPr>
            <p:nvPr/>
          </p:nvSpPr>
          <p:spPr bwMode="auto">
            <a:xfrm>
              <a:off x="3516313" y="2887663"/>
              <a:ext cx="82550" cy="1016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Line 20"/>
            <p:cNvSpPr>
              <a:spLocks noChangeShapeType="1"/>
            </p:cNvSpPr>
            <p:nvPr/>
          </p:nvSpPr>
          <p:spPr bwMode="auto">
            <a:xfrm>
              <a:off x="3532188" y="2814638"/>
              <a:ext cx="111125" cy="1428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Line 21"/>
            <p:cNvSpPr>
              <a:spLocks noChangeShapeType="1"/>
            </p:cNvSpPr>
            <p:nvPr/>
          </p:nvSpPr>
          <p:spPr bwMode="auto">
            <a:xfrm>
              <a:off x="3662363" y="2414588"/>
              <a:ext cx="200025" cy="384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Line 22"/>
            <p:cNvSpPr>
              <a:spLocks noChangeShapeType="1"/>
            </p:cNvSpPr>
            <p:nvPr/>
          </p:nvSpPr>
          <p:spPr bwMode="auto">
            <a:xfrm>
              <a:off x="3605213" y="2814638"/>
              <a:ext cx="79375" cy="1047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Line 23"/>
            <p:cNvSpPr>
              <a:spLocks noChangeShapeType="1"/>
            </p:cNvSpPr>
            <p:nvPr/>
          </p:nvSpPr>
          <p:spPr bwMode="auto">
            <a:xfrm>
              <a:off x="3649663" y="2779713"/>
              <a:ext cx="73025" cy="1111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Line 24"/>
            <p:cNvSpPr>
              <a:spLocks noChangeShapeType="1"/>
            </p:cNvSpPr>
            <p:nvPr/>
          </p:nvSpPr>
          <p:spPr bwMode="auto">
            <a:xfrm>
              <a:off x="3694113" y="2751138"/>
              <a:ext cx="73025" cy="1111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Line 25"/>
            <p:cNvSpPr>
              <a:spLocks noChangeShapeType="1"/>
            </p:cNvSpPr>
            <p:nvPr/>
          </p:nvSpPr>
          <p:spPr bwMode="auto">
            <a:xfrm>
              <a:off x="3738563" y="2722563"/>
              <a:ext cx="66675" cy="1111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Line 26"/>
            <p:cNvSpPr>
              <a:spLocks noChangeShapeType="1"/>
            </p:cNvSpPr>
            <p:nvPr/>
          </p:nvSpPr>
          <p:spPr bwMode="auto">
            <a:xfrm>
              <a:off x="3852863" y="2659063"/>
              <a:ext cx="57150" cy="1174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Line 27"/>
            <p:cNvSpPr>
              <a:spLocks noChangeShapeType="1"/>
            </p:cNvSpPr>
            <p:nvPr/>
          </p:nvSpPr>
          <p:spPr bwMode="auto">
            <a:xfrm>
              <a:off x="3903663" y="2633663"/>
              <a:ext cx="50800" cy="1206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Line 28"/>
            <p:cNvSpPr>
              <a:spLocks noChangeShapeType="1"/>
            </p:cNvSpPr>
            <p:nvPr/>
          </p:nvSpPr>
          <p:spPr bwMode="auto">
            <a:xfrm>
              <a:off x="3954463" y="2611438"/>
              <a:ext cx="50800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9" name="Line 29"/>
            <p:cNvSpPr>
              <a:spLocks noChangeShapeType="1"/>
            </p:cNvSpPr>
            <p:nvPr/>
          </p:nvSpPr>
          <p:spPr bwMode="auto">
            <a:xfrm>
              <a:off x="4002088" y="2592388"/>
              <a:ext cx="44450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Line 30"/>
            <p:cNvSpPr>
              <a:spLocks noChangeShapeType="1"/>
            </p:cNvSpPr>
            <p:nvPr/>
          </p:nvSpPr>
          <p:spPr bwMode="auto">
            <a:xfrm>
              <a:off x="4040188" y="2528888"/>
              <a:ext cx="57150" cy="1714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Line 31"/>
            <p:cNvSpPr>
              <a:spLocks noChangeShapeType="1"/>
            </p:cNvSpPr>
            <p:nvPr/>
          </p:nvSpPr>
          <p:spPr bwMode="auto">
            <a:xfrm>
              <a:off x="4294188" y="2198688"/>
              <a:ext cx="53975" cy="4318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Line 32"/>
            <p:cNvSpPr>
              <a:spLocks noChangeShapeType="1"/>
            </p:cNvSpPr>
            <p:nvPr/>
          </p:nvSpPr>
          <p:spPr bwMode="auto">
            <a:xfrm>
              <a:off x="4110038" y="2554288"/>
              <a:ext cx="38100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Line 33"/>
            <p:cNvSpPr>
              <a:spLocks noChangeShapeType="1"/>
            </p:cNvSpPr>
            <p:nvPr/>
          </p:nvSpPr>
          <p:spPr bwMode="auto">
            <a:xfrm>
              <a:off x="4164013" y="2535238"/>
              <a:ext cx="31750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Line 34"/>
            <p:cNvSpPr>
              <a:spLocks noChangeShapeType="1"/>
            </p:cNvSpPr>
            <p:nvPr/>
          </p:nvSpPr>
          <p:spPr bwMode="auto">
            <a:xfrm>
              <a:off x="4217988" y="2522538"/>
              <a:ext cx="31750" cy="1270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Line 35"/>
            <p:cNvSpPr>
              <a:spLocks noChangeShapeType="1"/>
            </p:cNvSpPr>
            <p:nvPr/>
          </p:nvSpPr>
          <p:spPr bwMode="auto">
            <a:xfrm>
              <a:off x="4265613" y="2509838"/>
              <a:ext cx="2857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Line 36"/>
            <p:cNvSpPr>
              <a:spLocks noChangeShapeType="1"/>
            </p:cNvSpPr>
            <p:nvPr/>
          </p:nvSpPr>
          <p:spPr bwMode="auto">
            <a:xfrm>
              <a:off x="4383088" y="2487613"/>
              <a:ext cx="12700" cy="1333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Line 37"/>
            <p:cNvSpPr>
              <a:spLocks noChangeShapeType="1"/>
            </p:cNvSpPr>
            <p:nvPr/>
          </p:nvSpPr>
          <p:spPr bwMode="auto">
            <a:xfrm>
              <a:off x="4440238" y="2484438"/>
              <a:ext cx="6350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8" name="Line 38"/>
            <p:cNvSpPr>
              <a:spLocks noChangeShapeType="1"/>
            </p:cNvSpPr>
            <p:nvPr/>
          </p:nvSpPr>
          <p:spPr bwMode="auto">
            <a:xfrm>
              <a:off x="4494213" y="2481263"/>
              <a:ext cx="317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Line 39"/>
            <p:cNvSpPr>
              <a:spLocks noChangeShapeType="1"/>
            </p:cNvSpPr>
            <p:nvPr/>
          </p:nvSpPr>
          <p:spPr bwMode="auto">
            <a:xfrm>
              <a:off x="4551363" y="2474913"/>
              <a:ext cx="1588" cy="1333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0" name="Line 40"/>
            <p:cNvSpPr>
              <a:spLocks noChangeShapeType="1"/>
            </p:cNvSpPr>
            <p:nvPr/>
          </p:nvSpPr>
          <p:spPr bwMode="auto">
            <a:xfrm flipH="1">
              <a:off x="4614863" y="2430463"/>
              <a:ext cx="6350" cy="1809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Line 41"/>
            <p:cNvSpPr>
              <a:spLocks noChangeShapeType="1"/>
            </p:cNvSpPr>
            <p:nvPr/>
          </p:nvSpPr>
          <p:spPr bwMode="auto">
            <a:xfrm flipH="1">
              <a:off x="4875213" y="2208213"/>
              <a:ext cx="92075" cy="4254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2" name="Line 42"/>
            <p:cNvSpPr>
              <a:spLocks noChangeShapeType="1"/>
            </p:cNvSpPr>
            <p:nvPr/>
          </p:nvSpPr>
          <p:spPr bwMode="auto">
            <a:xfrm flipH="1">
              <a:off x="4668838" y="2474913"/>
              <a:ext cx="952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Line 43"/>
            <p:cNvSpPr>
              <a:spLocks noChangeShapeType="1"/>
            </p:cNvSpPr>
            <p:nvPr/>
          </p:nvSpPr>
          <p:spPr bwMode="auto">
            <a:xfrm flipH="1">
              <a:off x="4719638" y="2481263"/>
              <a:ext cx="12700" cy="1333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4" name="Line 44"/>
            <p:cNvSpPr>
              <a:spLocks noChangeShapeType="1"/>
            </p:cNvSpPr>
            <p:nvPr/>
          </p:nvSpPr>
          <p:spPr bwMode="auto">
            <a:xfrm flipH="1">
              <a:off x="4776788" y="2484438"/>
              <a:ext cx="12700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Line 45"/>
            <p:cNvSpPr>
              <a:spLocks noChangeShapeType="1"/>
            </p:cNvSpPr>
            <p:nvPr/>
          </p:nvSpPr>
          <p:spPr bwMode="auto">
            <a:xfrm flipH="1">
              <a:off x="4827588" y="2490788"/>
              <a:ext cx="19050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Line 46"/>
            <p:cNvSpPr>
              <a:spLocks noChangeShapeType="1"/>
            </p:cNvSpPr>
            <p:nvPr/>
          </p:nvSpPr>
          <p:spPr bwMode="auto">
            <a:xfrm flipH="1">
              <a:off x="5367338" y="2449513"/>
              <a:ext cx="225425" cy="3619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7" name="Line 47"/>
            <p:cNvSpPr>
              <a:spLocks noChangeShapeType="1"/>
            </p:cNvSpPr>
            <p:nvPr/>
          </p:nvSpPr>
          <p:spPr bwMode="auto">
            <a:xfrm flipH="1">
              <a:off x="5421313" y="2732088"/>
              <a:ext cx="73025" cy="1079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8" name="Line 48"/>
            <p:cNvSpPr>
              <a:spLocks noChangeShapeType="1"/>
            </p:cNvSpPr>
            <p:nvPr/>
          </p:nvSpPr>
          <p:spPr bwMode="auto">
            <a:xfrm flipH="1">
              <a:off x="5465763" y="2763838"/>
              <a:ext cx="76200" cy="1047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9" name="Line 49"/>
            <p:cNvSpPr>
              <a:spLocks noChangeShapeType="1"/>
            </p:cNvSpPr>
            <p:nvPr/>
          </p:nvSpPr>
          <p:spPr bwMode="auto">
            <a:xfrm flipH="1">
              <a:off x="5507038" y="2792413"/>
              <a:ext cx="79375" cy="1047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0" name="Line 50"/>
            <p:cNvSpPr>
              <a:spLocks noChangeShapeType="1"/>
            </p:cNvSpPr>
            <p:nvPr/>
          </p:nvSpPr>
          <p:spPr bwMode="auto">
            <a:xfrm flipH="1">
              <a:off x="5545138" y="2827338"/>
              <a:ext cx="85725" cy="1016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1" name="Line 51"/>
            <p:cNvSpPr>
              <a:spLocks noChangeShapeType="1"/>
            </p:cNvSpPr>
            <p:nvPr/>
          </p:nvSpPr>
          <p:spPr bwMode="auto">
            <a:xfrm flipH="1">
              <a:off x="5583238" y="2824163"/>
              <a:ext cx="114300" cy="1365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2" name="Line 52"/>
            <p:cNvSpPr>
              <a:spLocks noChangeShapeType="1"/>
            </p:cNvSpPr>
            <p:nvPr/>
          </p:nvSpPr>
          <p:spPr bwMode="auto">
            <a:xfrm flipH="1">
              <a:off x="5773738" y="2894013"/>
              <a:ext cx="327025" cy="257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3" name="Line 53"/>
            <p:cNvSpPr>
              <a:spLocks noChangeShapeType="1"/>
            </p:cNvSpPr>
            <p:nvPr/>
          </p:nvSpPr>
          <p:spPr bwMode="auto">
            <a:xfrm flipH="1">
              <a:off x="5630863" y="2900363"/>
              <a:ext cx="88900" cy="952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4" name="Line 54"/>
            <p:cNvSpPr>
              <a:spLocks noChangeShapeType="1"/>
            </p:cNvSpPr>
            <p:nvPr/>
          </p:nvSpPr>
          <p:spPr bwMode="auto">
            <a:xfrm flipH="1">
              <a:off x="5668963" y="2935288"/>
              <a:ext cx="92075" cy="952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5" name="Line 55"/>
            <p:cNvSpPr>
              <a:spLocks noChangeShapeType="1"/>
            </p:cNvSpPr>
            <p:nvPr/>
          </p:nvSpPr>
          <p:spPr bwMode="auto">
            <a:xfrm flipH="1">
              <a:off x="5703888" y="2973388"/>
              <a:ext cx="95250" cy="920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6" name="Line 56"/>
            <p:cNvSpPr>
              <a:spLocks noChangeShapeType="1"/>
            </p:cNvSpPr>
            <p:nvPr/>
          </p:nvSpPr>
          <p:spPr bwMode="auto">
            <a:xfrm flipH="1">
              <a:off x="5738813" y="3011488"/>
              <a:ext cx="98425" cy="857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7" name="Line 57"/>
            <p:cNvSpPr>
              <a:spLocks noChangeShapeType="1"/>
            </p:cNvSpPr>
            <p:nvPr/>
          </p:nvSpPr>
          <p:spPr bwMode="auto">
            <a:xfrm flipH="1">
              <a:off x="5824538" y="3128963"/>
              <a:ext cx="104775" cy="793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8" name="Line 58"/>
            <p:cNvSpPr>
              <a:spLocks noChangeShapeType="1"/>
            </p:cNvSpPr>
            <p:nvPr/>
          </p:nvSpPr>
          <p:spPr bwMode="auto">
            <a:xfrm flipH="1">
              <a:off x="5853113" y="3173413"/>
              <a:ext cx="111125" cy="730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9" name="Line 59"/>
            <p:cNvSpPr>
              <a:spLocks noChangeShapeType="1"/>
            </p:cNvSpPr>
            <p:nvPr/>
          </p:nvSpPr>
          <p:spPr bwMode="auto">
            <a:xfrm flipH="1">
              <a:off x="5884863" y="3217863"/>
              <a:ext cx="107950" cy="730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0" name="Line 60"/>
            <p:cNvSpPr>
              <a:spLocks noChangeShapeType="1"/>
            </p:cNvSpPr>
            <p:nvPr/>
          </p:nvSpPr>
          <p:spPr bwMode="auto">
            <a:xfrm flipH="1">
              <a:off x="5910263" y="3262313"/>
              <a:ext cx="114300" cy="666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1" name="Line 61"/>
            <p:cNvSpPr>
              <a:spLocks noChangeShapeType="1"/>
            </p:cNvSpPr>
            <p:nvPr/>
          </p:nvSpPr>
          <p:spPr bwMode="auto">
            <a:xfrm flipH="1">
              <a:off x="5935663" y="3287713"/>
              <a:ext cx="155575" cy="889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2" name="Line 62"/>
            <p:cNvSpPr>
              <a:spLocks noChangeShapeType="1"/>
            </p:cNvSpPr>
            <p:nvPr/>
          </p:nvSpPr>
          <p:spPr bwMode="auto">
            <a:xfrm flipH="1">
              <a:off x="6053138" y="3509963"/>
              <a:ext cx="381000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3" name="Line 63"/>
            <p:cNvSpPr>
              <a:spLocks noChangeShapeType="1"/>
            </p:cNvSpPr>
            <p:nvPr/>
          </p:nvSpPr>
          <p:spPr bwMode="auto">
            <a:xfrm flipH="1">
              <a:off x="5967413" y="3360738"/>
              <a:ext cx="114300" cy="635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4" name="Line 64"/>
            <p:cNvSpPr>
              <a:spLocks noChangeShapeType="1"/>
            </p:cNvSpPr>
            <p:nvPr/>
          </p:nvSpPr>
          <p:spPr bwMode="auto">
            <a:xfrm flipH="1">
              <a:off x="5989638" y="3411538"/>
              <a:ext cx="120650" cy="571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5" name="Line 65"/>
            <p:cNvSpPr>
              <a:spLocks noChangeShapeType="1"/>
            </p:cNvSpPr>
            <p:nvPr/>
          </p:nvSpPr>
          <p:spPr bwMode="auto">
            <a:xfrm flipH="1">
              <a:off x="6011863" y="3459163"/>
              <a:ext cx="120650" cy="571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6" name="Line 66"/>
            <p:cNvSpPr>
              <a:spLocks noChangeShapeType="1"/>
            </p:cNvSpPr>
            <p:nvPr/>
          </p:nvSpPr>
          <p:spPr bwMode="auto">
            <a:xfrm flipH="1">
              <a:off x="6030913" y="3525838"/>
              <a:ext cx="127000" cy="444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7" name="Line 67"/>
            <p:cNvSpPr>
              <a:spLocks noChangeShapeType="1"/>
            </p:cNvSpPr>
            <p:nvPr/>
          </p:nvSpPr>
          <p:spPr bwMode="auto">
            <a:xfrm flipH="1">
              <a:off x="6075363" y="3643313"/>
              <a:ext cx="123825" cy="381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8" name="Line 68"/>
            <p:cNvSpPr>
              <a:spLocks noChangeShapeType="1"/>
            </p:cNvSpPr>
            <p:nvPr/>
          </p:nvSpPr>
          <p:spPr bwMode="auto">
            <a:xfrm flipH="1">
              <a:off x="6084888" y="3706813"/>
              <a:ext cx="130175" cy="317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Line 69"/>
            <p:cNvSpPr>
              <a:spLocks noChangeShapeType="1"/>
            </p:cNvSpPr>
            <p:nvPr/>
          </p:nvSpPr>
          <p:spPr bwMode="auto">
            <a:xfrm flipH="1">
              <a:off x="6100763" y="3763963"/>
              <a:ext cx="130175" cy="285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0" name="Line 70"/>
            <p:cNvSpPr>
              <a:spLocks noChangeShapeType="1"/>
            </p:cNvSpPr>
            <p:nvPr/>
          </p:nvSpPr>
          <p:spPr bwMode="auto">
            <a:xfrm flipH="1">
              <a:off x="6110288" y="3817938"/>
              <a:ext cx="130175" cy="254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1" name="Line 71"/>
            <p:cNvSpPr>
              <a:spLocks noChangeShapeType="1"/>
            </p:cNvSpPr>
            <p:nvPr/>
          </p:nvSpPr>
          <p:spPr bwMode="auto">
            <a:xfrm flipH="1">
              <a:off x="6122988" y="3884613"/>
              <a:ext cx="177800" cy="254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2" name="Line 72"/>
            <p:cNvSpPr>
              <a:spLocks noChangeShapeType="1"/>
            </p:cNvSpPr>
            <p:nvPr/>
          </p:nvSpPr>
          <p:spPr bwMode="auto">
            <a:xfrm flipH="1" flipV="1">
              <a:off x="6145213" y="4192588"/>
              <a:ext cx="381000" cy="63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3" name="Line 73"/>
            <p:cNvSpPr>
              <a:spLocks noChangeShapeType="1"/>
            </p:cNvSpPr>
            <p:nvPr/>
          </p:nvSpPr>
          <p:spPr bwMode="auto">
            <a:xfrm flipH="1">
              <a:off x="6129338" y="3960813"/>
              <a:ext cx="130175" cy="95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4" name="Line 74"/>
            <p:cNvSpPr>
              <a:spLocks noChangeShapeType="1"/>
            </p:cNvSpPr>
            <p:nvPr/>
          </p:nvSpPr>
          <p:spPr bwMode="auto">
            <a:xfrm flipH="1">
              <a:off x="6142038" y="4014788"/>
              <a:ext cx="130175" cy="127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5" name="Line 75"/>
            <p:cNvSpPr>
              <a:spLocks noChangeShapeType="1"/>
            </p:cNvSpPr>
            <p:nvPr/>
          </p:nvSpPr>
          <p:spPr bwMode="auto">
            <a:xfrm flipH="1">
              <a:off x="6145213" y="4068763"/>
              <a:ext cx="130175" cy="127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6" name="Line 76"/>
            <p:cNvSpPr>
              <a:spLocks noChangeShapeType="1"/>
            </p:cNvSpPr>
            <p:nvPr/>
          </p:nvSpPr>
          <p:spPr bwMode="auto">
            <a:xfrm flipH="1">
              <a:off x="6142038" y="4129088"/>
              <a:ext cx="133350" cy="63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7" name="Line 77"/>
            <p:cNvSpPr>
              <a:spLocks noChangeShapeType="1"/>
            </p:cNvSpPr>
            <p:nvPr/>
          </p:nvSpPr>
          <p:spPr bwMode="auto">
            <a:xfrm flipH="1">
              <a:off x="4922838" y="2509838"/>
              <a:ext cx="31750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8" name="Line 78"/>
            <p:cNvSpPr>
              <a:spLocks noChangeShapeType="1"/>
            </p:cNvSpPr>
            <p:nvPr/>
          </p:nvSpPr>
          <p:spPr bwMode="auto">
            <a:xfrm flipH="1">
              <a:off x="4970463" y="2522538"/>
              <a:ext cx="38100" cy="1270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9" name="Line 79"/>
            <p:cNvSpPr>
              <a:spLocks noChangeShapeType="1"/>
            </p:cNvSpPr>
            <p:nvPr/>
          </p:nvSpPr>
          <p:spPr bwMode="auto">
            <a:xfrm flipH="1">
              <a:off x="5021263" y="2538413"/>
              <a:ext cx="38100" cy="1270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0" name="Line 80"/>
            <p:cNvSpPr>
              <a:spLocks noChangeShapeType="1"/>
            </p:cNvSpPr>
            <p:nvPr/>
          </p:nvSpPr>
          <p:spPr bwMode="auto">
            <a:xfrm flipH="1">
              <a:off x="5072063" y="2554288"/>
              <a:ext cx="44450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1" name="Line 81"/>
            <p:cNvSpPr>
              <a:spLocks noChangeShapeType="1"/>
            </p:cNvSpPr>
            <p:nvPr/>
          </p:nvSpPr>
          <p:spPr bwMode="auto">
            <a:xfrm flipH="1">
              <a:off x="5132388" y="2535238"/>
              <a:ext cx="63500" cy="1651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2" name="Line 82"/>
            <p:cNvSpPr>
              <a:spLocks noChangeShapeType="1"/>
            </p:cNvSpPr>
            <p:nvPr/>
          </p:nvSpPr>
          <p:spPr bwMode="auto">
            <a:xfrm flipH="1">
              <a:off x="5186363" y="2592388"/>
              <a:ext cx="47625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3" name="Line 83"/>
            <p:cNvSpPr>
              <a:spLocks noChangeShapeType="1"/>
            </p:cNvSpPr>
            <p:nvPr/>
          </p:nvSpPr>
          <p:spPr bwMode="auto">
            <a:xfrm flipH="1">
              <a:off x="5230813" y="2620963"/>
              <a:ext cx="53975" cy="1174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4" name="Line 84"/>
            <p:cNvSpPr>
              <a:spLocks noChangeShapeType="1"/>
            </p:cNvSpPr>
            <p:nvPr/>
          </p:nvSpPr>
          <p:spPr bwMode="auto">
            <a:xfrm flipH="1">
              <a:off x="5281613" y="2640013"/>
              <a:ext cx="57150" cy="1206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5" name="Line 85"/>
            <p:cNvSpPr>
              <a:spLocks noChangeShapeType="1"/>
            </p:cNvSpPr>
            <p:nvPr/>
          </p:nvSpPr>
          <p:spPr bwMode="auto">
            <a:xfrm flipH="1">
              <a:off x="5329238" y="2665413"/>
              <a:ext cx="60325" cy="1174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6" name="Line 86"/>
            <p:cNvSpPr>
              <a:spLocks noChangeShapeType="1"/>
            </p:cNvSpPr>
            <p:nvPr/>
          </p:nvSpPr>
          <p:spPr bwMode="auto">
            <a:xfrm flipH="1" flipV="1">
              <a:off x="6132513" y="4249738"/>
              <a:ext cx="130175" cy="127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7" name="Line 87"/>
            <p:cNvSpPr>
              <a:spLocks noChangeShapeType="1"/>
            </p:cNvSpPr>
            <p:nvPr/>
          </p:nvSpPr>
          <p:spPr bwMode="auto">
            <a:xfrm flipH="1" flipV="1">
              <a:off x="6129338" y="4300538"/>
              <a:ext cx="130175" cy="190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8" name="Line 88"/>
            <p:cNvSpPr>
              <a:spLocks noChangeShapeType="1"/>
            </p:cNvSpPr>
            <p:nvPr/>
          </p:nvSpPr>
          <p:spPr bwMode="auto">
            <a:xfrm flipH="1" flipV="1">
              <a:off x="6122988" y="4357688"/>
              <a:ext cx="127000" cy="190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9" name="Line 89"/>
            <p:cNvSpPr>
              <a:spLocks noChangeShapeType="1"/>
            </p:cNvSpPr>
            <p:nvPr/>
          </p:nvSpPr>
          <p:spPr bwMode="auto">
            <a:xfrm flipH="1" flipV="1">
              <a:off x="6119813" y="4405313"/>
              <a:ext cx="127000" cy="254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0" name="Line 90"/>
            <p:cNvSpPr>
              <a:spLocks noChangeShapeType="1"/>
            </p:cNvSpPr>
            <p:nvPr/>
          </p:nvSpPr>
          <p:spPr bwMode="auto">
            <a:xfrm flipH="1" flipV="1">
              <a:off x="6107113" y="4462463"/>
              <a:ext cx="171450" cy="381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1" name="Line 91"/>
            <p:cNvSpPr>
              <a:spLocks noChangeShapeType="1"/>
            </p:cNvSpPr>
            <p:nvPr/>
          </p:nvSpPr>
          <p:spPr bwMode="auto">
            <a:xfrm flipH="1" flipV="1">
              <a:off x="6027738" y="4729163"/>
              <a:ext cx="352425" cy="1428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2" name="Line 92"/>
            <p:cNvSpPr>
              <a:spLocks noChangeShapeType="1"/>
            </p:cNvSpPr>
            <p:nvPr/>
          </p:nvSpPr>
          <p:spPr bwMode="auto">
            <a:xfrm flipH="1" flipV="1">
              <a:off x="6094413" y="4516438"/>
              <a:ext cx="123825" cy="412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3" name="Line 93"/>
            <p:cNvSpPr>
              <a:spLocks noChangeShapeType="1"/>
            </p:cNvSpPr>
            <p:nvPr/>
          </p:nvSpPr>
          <p:spPr bwMode="auto">
            <a:xfrm flipH="1" flipV="1">
              <a:off x="6081713" y="4567238"/>
              <a:ext cx="120650" cy="476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4" name="Line 94"/>
            <p:cNvSpPr>
              <a:spLocks noChangeShapeType="1"/>
            </p:cNvSpPr>
            <p:nvPr/>
          </p:nvSpPr>
          <p:spPr bwMode="auto">
            <a:xfrm flipH="1" flipV="1">
              <a:off x="6065838" y="4621213"/>
              <a:ext cx="120650" cy="476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5" name="Line 95"/>
            <p:cNvSpPr>
              <a:spLocks noChangeShapeType="1"/>
            </p:cNvSpPr>
            <p:nvPr/>
          </p:nvSpPr>
          <p:spPr bwMode="auto">
            <a:xfrm flipH="1" flipV="1">
              <a:off x="6049963" y="4665663"/>
              <a:ext cx="120650" cy="539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6" name="Line 96"/>
            <p:cNvSpPr>
              <a:spLocks noChangeShapeType="1"/>
            </p:cNvSpPr>
            <p:nvPr/>
          </p:nvSpPr>
          <p:spPr bwMode="auto">
            <a:xfrm flipH="1" flipV="1">
              <a:off x="5719763" y="5205413"/>
              <a:ext cx="263525" cy="250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7" name="Line 97"/>
            <p:cNvSpPr>
              <a:spLocks noChangeShapeType="1"/>
            </p:cNvSpPr>
            <p:nvPr/>
          </p:nvSpPr>
          <p:spPr bwMode="auto">
            <a:xfrm flipH="1" flipV="1">
              <a:off x="6008688" y="4779963"/>
              <a:ext cx="127000" cy="698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8" name="Line 98"/>
            <p:cNvSpPr>
              <a:spLocks noChangeShapeType="1"/>
            </p:cNvSpPr>
            <p:nvPr/>
          </p:nvSpPr>
          <p:spPr bwMode="auto">
            <a:xfrm flipH="1" flipV="1">
              <a:off x="5983288" y="4827588"/>
              <a:ext cx="123825" cy="762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9" name="Line 99"/>
            <p:cNvSpPr>
              <a:spLocks noChangeShapeType="1"/>
            </p:cNvSpPr>
            <p:nvPr/>
          </p:nvSpPr>
          <p:spPr bwMode="auto">
            <a:xfrm flipH="1" flipV="1">
              <a:off x="5954713" y="4878388"/>
              <a:ext cx="120650" cy="762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0" name="Line 100"/>
            <p:cNvSpPr>
              <a:spLocks noChangeShapeType="1"/>
            </p:cNvSpPr>
            <p:nvPr/>
          </p:nvSpPr>
          <p:spPr bwMode="auto">
            <a:xfrm flipH="1" flipV="1">
              <a:off x="5929313" y="4922838"/>
              <a:ext cx="117475" cy="793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1" name="Line 101"/>
            <p:cNvSpPr>
              <a:spLocks noChangeShapeType="1"/>
            </p:cNvSpPr>
            <p:nvPr/>
          </p:nvSpPr>
          <p:spPr bwMode="auto">
            <a:xfrm flipH="1" flipV="1">
              <a:off x="5894388" y="4970463"/>
              <a:ext cx="155575" cy="1143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2" name="Line 102"/>
            <p:cNvSpPr>
              <a:spLocks noChangeShapeType="1"/>
            </p:cNvSpPr>
            <p:nvPr/>
          </p:nvSpPr>
          <p:spPr bwMode="auto">
            <a:xfrm flipH="1" flipV="1">
              <a:off x="5862638" y="5021263"/>
              <a:ext cx="111125" cy="857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3" name="Line 103"/>
            <p:cNvSpPr>
              <a:spLocks noChangeShapeType="1"/>
            </p:cNvSpPr>
            <p:nvPr/>
          </p:nvSpPr>
          <p:spPr bwMode="auto">
            <a:xfrm flipH="1" flipV="1">
              <a:off x="5830888" y="5065713"/>
              <a:ext cx="107950" cy="920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4" name="Line 104"/>
            <p:cNvSpPr>
              <a:spLocks noChangeShapeType="1"/>
            </p:cNvSpPr>
            <p:nvPr/>
          </p:nvSpPr>
          <p:spPr bwMode="auto">
            <a:xfrm flipH="1" flipV="1">
              <a:off x="5792788" y="5110163"/>
              <a:ext cx="107950" cy="952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" name="Line 105"/>
            <p:cNvSpPr>
              <a:spLocks noChangeShapeType="1"/>
            </p:cNvSpPr>
            <p:nvPr/>
          </p:nvSpPr>
          <p:spPr bwMode="auto">
            <a:xfrm flipH="1" flipV="1">
              <a:off x="5761038" y="5151438"/>
              <a:ext cx="104775" cy="952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6" name="Line 106"/>
            <p:cNvSpPr>
              <a:spLocks noChangeShapeType="1"/>
            </p:cNvSpPr>
            <p:nvPr/>
          </p:nvSpPr>
          <p:spPr bwMode="auto">
            <a:xfrm flipH="1" flipV="1">
              <a:off x="5684838" y="5240338"/>
              <a:ext cx="92075" cy="920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7" name="Line 107"/>
            <p:cNvSpPr>
              <a:spLocks noChangeShapeType="1"/>
            </p:cNvSpPr>
            <p:nvPr/>
          </p:nvSpPr>
          <p:spPr bwMode="auto">
            <a:xfrm flipH="1" flipV="1">
              <a:off x="5291138" y="5529263"/>
              <a:ext cx="168275" cy="3111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8" name="Line 108"/>
            <p:cNvSpPr>
              <a:spLocks noChangeShapeType="1"/>
            </p:cNvSpPr>
            <p:nvPr/>
          </p:nvSpPr>
          <p:spPr bwMode="auto">
            <a:xfrm flipH="1" flipV="1">
              <a:off x="5640388" y="5268913"/>
              <a:ext cx="88900" cy="984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9" name="Line 109"/>
            <p:cNvSpPr>
              <a:spLocks noChangeShapeType="1"/>
            </p:cNvSpPr>
            <p:nvPr/>
          </p:nvSpPr>
          <p:spPr bwMode="auto">
            <a:xfrm flipH="1" flipV="1">
              <a:off x="5602288" y="5303838"/>
              <a:ext cx="85725" cy="1016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0" name="Line 110"/>
            <p:cNvSpPr>
              <a:spLocks noChangeShapeType="1"/>
            </p:cNvSpPr>
            <p:nvPr/>
          </p:nvSpPr>
          <p:spPr bwMode="auto">
            <a:xfrm flipH="1" flipV="1">
              <a:off x="5561013" y="5341938"/>
              <a:ext cx="82550" cy="1047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1" name="Line 111"/>
            <p:cNvSpPr>
              <a:spLocks noChangeShapeType="1"/>
            </p:cNvSpPr>
            <p:nvPr/>
          </p:nvSpPr>
          <p:spPr bwMode="auto">
            <a:xfrm flipH="1" flipV="1">
              <a:off x="5510213" y="5380038"/>
              <a:ext cx="107950" cy="1428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2" name="Line 112"/>
            <p:cNvSpPr>
              <a:spLocks noChangeShapeType="1"/>
            </p:cNvSpPr>
            <p:nvPr/>
          </p:nvSpPr>
          <p:spPr bwMode="auto">
            <a:xfrm flipH="1" flipV="1">
              <a:off x="5472113" y="5418138"/>
              <a:ext cx="76200" cy="1079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3" name="Line 113"/>
            <p:cNvSpPr>
              <a:spLocks noChangeShapeType="1"/>
            </p:cNvSpPr>
            <p:nvPr/>
          </p:nvSpPr>
          <p:spPr bwMode="auto">
            <a:xfrm flipH="1" flipV="1">
              <a:off x="5427663" y="5443538"/>
              <a:ext cx="69850" cy="1111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4" name="Line 114"/>
            <p:cNvSpPr>
              <a:spLocks noChangeShapeType="1"/>
            </p:cNvSpPr>
            <p:nvPr/>
          </p:nvSpPr>
          <p:spPr bwMode="auto">
            <a:xfrm flipH="1" flipV="1">
              <a:off x="5383213" y="5475288"/>
              <a:ext cx="69850" cy="1111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5" name="Line 115"/>
            <p:cNvSpPr>
              <a:spLocks noChangeShapeType="1"/>
            </p:cNvSpPr>
            <p:nvPr/>
          </p:nvSpPr>
          <p:spPr bwMode="auto">
            <a:xfrm flipH="1" flipV="1">
              <a:off x="5338763" y="5503863"/>
              <a:ext cx="66675" cy="1143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6" name="Line 116"/>
            <p:cNvSpPr>
              <a:spLocks noChangeShapeType="1"/>
            </p:cNvSpPr>
            <p:nvPr/>
          </p:nvSpPr>
          <p:spPr bwMode="auto">
            <a:xfrm flipH="1" flipV="1">
              <a:off x="4773613" y="5668963"/>
              <a:ext cx="57150" cy="3714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7" name="Line 117"/>
            <p:cNvSpPr>
              <a:spLocks noChangeShapeType="1"/>
            </p:cNvSpPr>
            <p:nvPr/>
          </p:nvSpPr>
          <p:spPr bwMode="auto">
            <a:xfrm flipH="1" flipV="1">
              <a:off x="4722813" y="5675313"/>
              <a:ext cx="317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8" name="Line 118"/>
            <p:cNvSpPr>
              <a:spLocks noChangeShapeType="1"/>
            </p:cNvSpPr>
            <p:nvPr/>
          </p:nvSpPr>
          <p:spPr bwMode="auto">
            <a:xfrm flipV="1">
              <a:off x="4665663" y="5675313"/>
              <a:ext cx="3175" cy="1333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9" name="Line 119"/>
            <p:cNvSpPr>
              <a:spLocks noChangeShapeType="1"/>
            </p:cNvSpPr>
            <p:nvPr/>
          </p:nvSpPr>
          <p:spPr bwMode="auto">
            <a:xfrm flipV="1">
              <a:off x="4614863" y="5681663"/>
              <a:ext cx="317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0" name="Line 120"/>
            <p:cNvSpPr>
              <a:spLocks noChangeShapeType="1"/>
            </p:cNvSpPr>
            <p:nvPr/>
          </p:nvSpPr>
          <p:spPr bwMode="auto">
            <a:xfrm flipV="1">
              <a:off x="4560888" y="5678488"/>
              <a:ext cx="6350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1" name="Line 121"/>
            <p:cNvSpPr>
              <a:spLocks noChangeShapeType="1"/>
            </p:cNvSpPr>
            <p:nvPr/>
          </p:nvSpPr>
          <p:spPr bwMode="auto">
            <a:xfrm flipV="1">
              <a:off x="4497388" y="5672138"/>
              <a:ext cx="15875" cy="1778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2" name="Line 122"/>
            <p:cNvSpPr>
              <a:spLocks noChangeShapeType="1"/>
            </p:cNvSpPr>
            <p:nvPr/>
          </p:nvSpPr>
          <p:spPr bwMode="auto">
            <a:xfrm flipV="1">
              <a:off x="4138613" y="5637213"/>
              <a:ext cx="88900" cy="3556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3" name="Line 123"/>
            <p:cNvSpPr>
              <a:spLocks noChangeShapeType="1"/>
            </p:cNvSpPr>
            <p:nvPr/>
          </p:nvSpPr>
          <p:spPr bwMode="auto">
            <a:xfrm flipV="1">
              <a:off x="4424363" y="5678488"/>
              <a:ext cx="1587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4" name="Line 124"/>
            <p:cNvSpPr>
              <a:spLocks noChangeShapeType="1"/>
            </p:cNvSpPr>
            <p:nvPr/>
          </p:nvSpPr>
          <p:spPr bwMode="auto">
            <a:xfrm flipV="1">
              <a:off x="4370388" y="5672138"/>
              <a:ext cx="2222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5" name="Line 125"/>
            <p:cNvSpPr>
              <a:spLocks noChangeShapeType="1"/>
            </p:cNvSpPr>
            <p:nvPr/>
          </p:nvSpPr>
          <p:spPr bwMode="auto">
            <a:xfrm flipV="1">
              <a:off x="4316413" y="5662613"/>
              <a:ext cx="2222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6" name="Line 126"/>
            <p:cNvSpPr>
              <a:spLocks noChangeShapeType="1"/>
            </p:cNvSpPr>
            <p:nvPr/>
          </p:nvSpPr>
          <p:spPr bwMode="auto">
            <a:xfrm flipV="1">
              <a:off x="4265613" y="5656263"/>
              <a:ext cx="2857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7" name="Line 127"/>
            <p:cNvSpPr>
              <a:spLocks noChangeShapeType="1"/>
            </p:cNvSpPr>
            <p:nvPr/>
          </p:nvSpPr>
          <p:spPr bwMode="auto">
            <a:xfrm flipV="1">
              <a:off x="4138613" y="5614988"/>
              <a:ext cx="34925" cy="1270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8" name="Line 128"/>
            <p:cNvSpPr>
              <a:spLocks noChangeShapeType="1"/>
            </p:cNvSpPr>
            <p:nvPr/>
          </p:nvSpPr>
          <p:spPr bwMode="auto">
            <a:xfrm flipV="1">
              <a:off x="4087813" y="5602288"/>
              <a:ext cx="41275" cy="1270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9" name="Line 129"/>
            <p:cNvSpPr>
              <a:spLocks noChangeShapeType="1"/>
            </p:cNvSpPr>
            <p:nvPr/>
          </p:nvSpPr>
          <p:spPr bwMode="auto">
            <a:xfrm flipV="1">
              <a:off x="4037013" y="5586413"/>
              <a:ext cx="41275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0" name="Line 130"/>
            <p:cNvSpPr>
              <a:spLocks noChangeShapeType="1"/>
            </p:cNvSpPr>
            <p:nvPr/>
          </p:nvSpPr>
          <p:spPr bwMode="auto">
            <a:xfrm flipV="1">
              <a:off x="3989388" y="5570538"/>
              <a:ext cx="47625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1" name="Line 131"/>
            <p:cNvSpPr>
              <a:spLocks noChangeShapeType="1"/>
            </p:cNvSpPr>
            <p:nvPr/>
          </p:nvSpPr>
          <p:spPr bwMode="auto">
            <a:xfrm flipV="1">
              <a:off x="3922713" y="5551488"/>
              <a:ext cx="66675" cy="1651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2" name="Line 132"/>
            <p:cNvSpPr>
              <a:spLocks noChangeShapeType="1"/>
            </p:cNvSpPr>
            <p:nvPr/>
          </p:nvSpPr>
          <p:spPr bwMode="auto">
            <a:xfrm flipV="1">
              <a:off x="3560763" y="5421313"/>
              <a:ext cx="203200" cy="3333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3" name="Line 133"/>
            <p:cNvSpPr>
              <a:spLocks noChangeShapeType="1"/>
            </p:cNvSpPr>
            <p:nvPr/>
          </p:nvSpPr>
          <p:spPr bwMode="auto">
            <a:xfrm flipV="1">
              <a:off x="3884613" y="5529263"/>
              <a:ext cx="53975" cy="1206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4" name="Line 134"/>
            <p:cNvSpPr>
              <a:spLocks noChangeShapeType="1"/>
            </p:cNvSpPr>
            <p:nvPr/>
          </p:nvSpPr>
          <p:spPr bwMode="auto">
            <a:xfrm flipV="1">
              <a:off x="3836988" y="5503863"/>
              <a:ext cx="57150" cy="1174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5" name="Line 135"/>
            <p:cNvSpPr>
              <a:spLocks noChangeShapeType="1"/>
            </p:cNvSpPr>
            <p:nvPr/>
          </p:nvSpPr>
          <p:spPr bwMode="auto">
            <a:xfrm flipV="1">
              <a:off x="3789363" y="5478463"/>
              <a:ext cx="57150" cy="1174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6" name="Line 136"/>
            <p:cNvSpPr>
              <a:spLocks noChangeShapeType="1"/>
            </p:cNvSpPr>
            <p:nvPr/>
          </p:nvSpPr>
          <p:spPr bwMode="auto">
            <a:xfrm flipV="1">
              <a:off x="3735388" y="5446713"/>
              <a:ext cx="73025" cy="1111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7" name="Line 137"/>
            <p:cNvSpPr>
              <a:spLocks noChangeShapeType="1"/>
            </p:cNvSpPr>
            <p:nvPr/>
          </p:nvSpPr>
          <p:spPr bwMode="auto">
            <a:xfrm flipV="1">
              <a:off x="3646488" y="5399088"/>
              <a:ext cx="73025" cy="1111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8" name="Line 138"/>
            <p:cNvSpPr>
              <a:spLocks noChangeShapeType="1"/>
            </p:cNvSpPr>
            <p:nvPr/>
          </p:nvSpPr>
          <p:spPr bwMode="auto">
            <a:xfrm flipV="1">
              <a:off x="3608388" y="5370513"/>
              <a:ext cx="79375" cy="1047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9" name="Line 139"/>
            <p:cNvSpPr>
              <a:spLocks noChangeShapeType="1"/>
            </p:cNvSpPr>
            <p:nvPr/>
          </p:nvSpPr>
          <p:spPr bwMode="auto">
            <a:xfrm flipV="1">
              <a:off x="3560763" y="5338763"/>
              <a:ext cx="79375" cy="1047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0" name="Line 140"/>
            <p:cNvSpPr>
              <a:spLocks noChangeShapeType="1"/>
            </p:cNvSpPr>
            <p:nvPr/>
          </p:nvSpPr>
          <p:spPr bwMode="auto">
            <a:xfrm flipV="1">
              <a:off x="3519488" y="5307013"/>
              <a:ext cx="82550" cy="1016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1" name="Line 141"/>
            <p:cNvSpPr>
              <a:spLocks noChangeShapeType="1"/>
            </p:cNvSpPr>
            <p:nvPr/>
          </p:nvSpPr>
          <p:spPr bwMode="auto">
            <a:xfrm flipV="1">
              <a:off x="3449638" y="5262563"/>
              <a:ext cx="117475" cy="1333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2" name="Line 142"/>
            <p:cNvSpPr>
              <a:spLocks noChangeShapeType="1"/>
            </p:cNvSpPr>
            <p:nvPr/>
          </p:nvSpPr>
          <p:spPr bwMode="auto">
            <a:xfrm flipV="1">
              <a:off x="3081338" y="5075238"/>
              <a:ext cx="301625" cy="250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3" name="Line 143"/>
            <p:cNvSpPr>
              <a:spLocks noChangeShapeType="1"/>
            </p:cNvSpPr>
            <p:nvPr/>
          </p:nvSpPr>
          <p:spPr bwMode="auto">
            <a:xfrm flipV="1">
              <a:off x="3430588" y="5233988"/>
              <a:ext cx="92075" cy="920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4" name="Line 144"/>
            <p:cNvSpPr>
              <a:spLocks noChangeShapeType="1"/>
            </p:cNvSpPr>
            <p:nvPr/>
          </p:nvSpPr>
          <p:spPr bwMode="auto">
            <a:xfrm flipV="1">
              <a:off x="3386138" y="5195888"/>
              <a:ext cx="92075" cy="952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5" name="Line 145"/>
            <p:cNvSpPr>
              <a:spLocks noChangeShapeType="1"/>
            </p:cNvSpPr>
            <p:nvPr/>
          </p:nvSpPr>
          <p:spPr bwMode="auto">
            <a:xfrm flipV="1">
              <a:off x="3348038" y="5160963"/>
              <a:ext cx="95250" cy="920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6" name="Line 146"/>
            <p:cNvSpPr>
              <a:spLocks noChangeShapeType="1"/>
            </p:cNvSpPr>
            <p:nvPr/>
          </p:nvSpPr>
          <p:spPr bwMode="auto">
            <a:xfrm flipV="1">
              <a:off x="3313113" y="5116513"/>
              <a:ext cx="95250" cy="889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7" name="Line 147"/>
            <p:cNvSpPr>
              <a:spLocks noChangeShapeType="1"/>
            </p:cNvSpPr>
            <p:nvPr/>
          </p:nvSpPr>
          <p:spPr bwMode="auto">
            <a:xfrm flipH="1" flipV="1">
              <a:off x="5249863" y="5548313"/>
              <a:ext cx="47625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8" name="Line 148"/>
            <p:cNvSpPr>
              <a:spLocks noChangeShapeType="1"/>
            </p:cNvSpPr>
            <p:nvPr/>
          </p:nvSpPr>
          <p:spPr bwMode="auto">
            <a:xfrm flipH="1" flipV="1">
              <a:off x="5202238" y="5567363"/>
              <a:ext cx="44450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9" name="Line 149"/>
            <p:cNvSpPr>
              <a:spLocks noChangeShapeType="1"/>
            </p:cNvSpPr>
            <p:nvPr/>
          </p:nvSpPr>
          <p:spPr bwMode="auto">
            <a:xfrm flipH="1" flipV="1">
              <a:off x="5154613" y="5583238"/>
              <a:ext cx="38100" cy="1270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0" name="Line 150"/>
            <p:cNvSpPr>
              <a:spLocks noChangeShapeType="1"/>
            </p:cNvSpPr>
            <p:nvPr/>
          </p:nvSpPr>
          <p:spPr bwMode="auto">
            <a:xfrm flipH="1" flipV="1">
              <a:off x="5103813" y="5605463"/>
              <a:ext cx="34925" cy="1238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1" name="Line 151"/>
            <p:cNvSpPr>
              <a:spLocks noChangeShapeType="1"/>
            </p:cNvSpPr>
            <p:nvPr/>
          </p:nvSpPr>
          <p:spPr bwMode="auto">
            <a:xfrm flipH="1" flipV="1">
              <a:off x="5040313" y="5618163"/>
              <a:ext cx="44450" cy="1746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2" name="Line 152"/>
            <p:cNvSpPr>
              <a:spLocks noChangeShapeType="1"/>
            </p:cNvSpPr>
            <p:nvPr/>
          </p:nvSpPr>
          <p:spPr bwMode="auto">
            <a:xfrm flipH="1" flipV="1">
              <a:off x="4989513" y="5637213"/>
              <a:ext cx="2857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3" name="Line 153"/>
            <p:cNvSpPr>
              <a:spLocks noChangeShapeType="1"/>
            </p:cNvSpPr>
            <p:nvPr/>
          </p:nvSpPr>
          <p:spPr bwMode="auto">
            <a:xfrm flipH="1" flipV="1">
              <a:off x="4938713" y="5643563"/>
              <a:ext cx="2222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4" name="Line 154"/>
            <p:cNvSpPr>
              <a:spLocks noChangeShapeType="1"/>
            </p:cNvSpPr>
            <p:nvPr/>
          </p:nvSpPr>
          <p:spPr bwMode="auto">
            <a:xfrm flipH="1" flipV="1">
              <a:off x="4884738" y="5656263"/>
              <a:ext cx="2222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5" name="Line 155"/>
            <p:cNvSpPr>
              <a:spLocks noChangeShapeType="1"/>
            </p:cNvSpPr>
            <p:nvPr/>
          </p:nvSpPr>
          <p:spPr bwMode="auto">
            <a:xfrm flipH="1" flipV="1">
              <a:off x="4833938" y="5665788"/>
              <a:ext cx="15875" cy="130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6" name="Line 156"/>
            <p:cNvSpPr>
              <a:spLocks noChangeShapeType="1"/>
            </p:cNvSpPr>
            <p:nvPr/>
          </p:nvSpPr>
          <p:spPr bwMode="auto">
            <a:xfrm>
              <a:off x="3335338" y="3087688"/>
              <a:ext cx="95250" cy="825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7" name="Line 157"/>
            <p:cNvSpPr>
              <a:spLocks noChangeShapeType="1"/>
            </p:cNvSpPr>
            <p:nvPr/>
          </p:nvSpPr>
          <p:spPr bwMode="auto">
            <a:xfrm>
              <a:off x="3300413" y="3128963"/>
              <a:ext cx="98425" cy="793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8" name="Line 158"/>
            <p:cNvSpPr>
              <a:spLocks noChangeShapeType="1"/>
            </p:cNvSpPr>
            <p:nvPr/>
          </p:nvSpPr>
          <p:spPr bwMode="auto">
            <a:xfrm>
              <a:off x="3265488" y="3176588"/>
              <a:ext cx="101600" cy="762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9" name="Line 159"/>
            <p:cNvSpPr>
              <a:spLocks noChangeShapeType="1"/>
            </p:cNvSpPr>
            <p:nvPr/>
          </p:nvSpPr>
          <p:spPr bwMode="auto">
            <a:xfrm>
              <a:off x="3236913" y="3224213"/>
              <a:ext cx="101600" cy="698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0" name="Line 160"/>
            <p:cNvSpPr>
              <a:spLocks noChangeShapeType="1"/>
            </p:cNvSpPr>
            <p:nvPr/>
          </p:nvSpPr>
          <p:spPr bwMode="auto">
            <a:xfrm>
              <a:off x="3170238" y="3243263"/>
              <a:ext cx="139700" cy="952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1" name="Line 161"/>
            <p:cNvSpPr>
              <a:spLocks noChangeShapeType="1"/>
            </p:cNvSpPr>
            <p:nvPr/>
          </p:nvSpPr>
          <p:spPr bwMode="auto">
            <a:xfrm>
              <a:off x="2767013" y="3411538"/>
              <a:ext cx="419100" cy="1587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2" name="Line 162"/>
            <p:cNvSpPr>
              <a:spLocks noChangeShapeType="1"/>
            </p:cNvSpPr>
            <p:nvPr/>
          </p:nvSpPr>
          <p:spPr bwMode="auto">
            <a:xfrm>
              <a:off x="3173413" y="3316288"/>
              <a:ext cx="104775" cy="666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3" name="Line 163"/>
            <p:cNvSpPr>
              <a:spLocks noChangeShapeType="1"/>
            </p:cNvSpPr>
            <p:nvPr/>
          </p:nvSpPr>
          <p:spPr bwMode="auto">
            <a:xfrm>
              <a:off x="3144838" y="3360738"/>
              <a:ext cx="107950" cy="603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4" name="Line 164"/>
            <p:cNvSpPr>
              <a:spLocks noChangeShapeType="1"/>
            </p:cNvSpPr>
            <p:nvPr/>
          </p:nvSpPr>
          <p:spPr bwMode="auto">
            <a:xfrm>
              <a:off x="3119438" y="3405188"/>
              <a:ext cx="107950" cy="603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5" name="Line 165"/>
            <p:cNvSpPr>
              <a:spLocks noChangeShapeType="1"/>
            </p:cNvSpPr>
            <p:nvPr/>
          </p:nvSpPr>
          <p:spPr bwMode="auto">
            <a:xfrm>
              <a:off x="3090863" y="3468688"/>
              <a:ext cx="114300" cy="508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6" name="Line 166"/>
            <p:cNvSpPr>
              <a:spLocks noChangeShapeType="1"/>
            </p:cNvSpPr>
            <p:nvPr/>
          </p:nvSpPr>
          <p:spPr bwMode="auto">
            <a:xfrm>
              <a:off x="3046413" y="3576638"/>
              <a:ext cx="117475" cy="444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7" name="Line 167"/>
            <p:cNvSpPr>
              <a:spLocks noChangeShapeType="1"/>
            </p:cNvSpPr>
            <p:nvPr/>
          </p:nvSpPr>
          <p:spPr bwMode="auto">
            <a:xfrm>
              <a:off x="3030538" y="3636963"/>
              <a:ext cx="120650" cy="381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8" name="Line 168"/>
            <p:cNvSpPr>
              <a:spLocks noChangeShapeType="1"/>
            </p:cNvSpPr>
            <p:nvPr/>
          </p:nvSpPr>
          <p:spPr bwMode="auto">
            <a:xfrm>
              <a:off x="3011488" y="3681413"/>
              <a:ext cx="120650" cy="381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9" name="Line 169"/>
            <p:cNvSpPr>
              <a:spLocks noChangeShapeType="1"/>
            </p:cNvSpPr>
            <p:nvPr/>
          </p:nvSpPr>
          <p:spPr bwMode="auto">
            <a:xfrm>
              <a:off x="2995613" y="3738563"/>
              <a:ext cx="123825" cy="349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0" name="Line 170"/>
            <p:cNvSpPr>
              <a:spLocks noChangeShapeType="1"/>
            </p:cNvSpPr>
            <p:nvPr/>
          </p:nvSpPr>
          <p:spPr bwMode="auto">
            <a:xfrm>
              <a:off x="2941638" y="3786188"/>
              <a:ext cx="168275" cy="349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1" name="Line 171"/>
            <p:cNvSpPr>
              <a:spLocks noChangeShapeType="1"/>
            </p:cNvSpPr>
            <p:nvPr/>
          </p:nvSpPr>
          <p:spPr bwMode="auto">
            <a:xfrm>
              <a:off x="2640013" y="4078288"/>
              <a:ext cx="428625" cy="190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2" name="Line 172"/>
            <p:cNvSpPr>
              <a:spLocks noChangeShapeType="1"/>
            </p:cNvSpPr>
            <p:nvPr/>
          </p:nvSpPr>
          <p:spPr bwMode="auto">
            <a:xfrm>
              <a:off x="2967038" y="3862388"/>
              <a:ext cx="127000" cy="190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3" name="Line 173"/>
            <p:cNvSpPr>
              <a:spLocks noChangeShapeType="1"/>
            </p:cNvSpPr>
            <p:nvPr/>
          </p:nvSpPr>
          <p:spPr bwMode="auto">
            <a:xfrm>
              <a:off x="2960688" y="3916363"/>
              <a:ext cx="123825" cy="190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4" name="Line 174"/>
            <p:cNvSpPr>
              <a:spLocks noChangeShapeType="1"/>
            </p:cNvSpPr>
            <p:nvPr/>
          </p:nvSpPr>
          <p:spPr bwMode="auto">
            <a:xfrm>
              <a:off x="2954338" y="3963988"/>
              <a:ext cx="123825" cy="190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5" name="Line 175"/>
            <p:cNvSpPr>
              <a:spLocks noChangeShapeType="1"/>
            </p:cNvSpPr>
            <p:nvPr/>
          </p:nvSpPr>
          <p:spPr bwMode="auto">
            <a:xfrm>
              <a:off x="2951163" y="4030663"/>
              <a:ext cx="123825" cy="127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6" name="Line 176"/>
            <p:cNvSpPr>
              <a:spLocks noChangeShapeType="1"/>
            </p:cNvSpPr>
            <p:nvPr/>
          </p:nvSpPr>
          <p:spPr bwMode="auto">
            <a:xfrm flipV="1">
              <a:off x="2944813" y="4148138"/>
              <a:ext cx="123825" cy="31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7" name="Line 177"/>
            <p:cNvSpPr>
              <a:spLocks noChangeShapeType="1"/>
            </p:cNvSpPr>
            <p:nvPr/>
          </p:nvSpPr>
          <p:spPr bwMode="auto">
            <a:xfrm flipV="1">
              <a:off x="2944813" y="4195763"/>
              <a:ext cx="123825" cy="95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8" name="Line 178"/>
            <p:cNvSpPr>
              <a:spLocks noChangeShapeType="1"/>
            </p:cNvSpPr>
            <p:nvPr/>
          </p:nvSpPr>
          <p:spPr bwMode="auto">
            <a:xfrm flipV="1">
              <a:off x="2947988" y="4249738"/>
              <a:ext cx="123825" cy="127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9" name="Line 179"/>
            <p:cNvSpPr>
              <a:spLocks noChangeShapeType="1"/>
            </p:cNvSpPr>
            <p:nvPr/>
          </p:nvSpPr>
          <p:spPr bwMode="auto">
            <a:xfrm flipV="1">
              <a:off x="2951163" y="4303713"/>
              <a:ext cx="120650" cy="158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0" name="Line 180"/>
            <p:cNvSpPr>
              <a:spLocks noChangeShapeType="1"/>
            </p:cNvSpPr>
            <p:nvPr/>
          </p:nvSpPr>
          <p:spPr bwMode="auto">
            <a:xfrm flipV="1">
              <a:off x="2919413" y="4351338"/>
              <a:ext cx="165100" cy="254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1" name="Line 181"/>
            <p:cNvSpPr>
              <a:spLocks noChangeShapeType="1"/>
            </p:cNvSpPr>
            <p:nvPr/>
          </p:nvSpPr>
          <p:spPr bwMode="auto">
            <a:xfrm flipV="1">
              <a:off x="2782888" y="4611688"/>
              <a:ext cx="349250" cy="1143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2" name="Line 182"/>
            <p:cNvSpPr>
              <a:spLocks noChangeShapeType="1"/>
            </p:cNvSpPr>
            <p:nvPr/>
          </p:nvSpPr>
          <p:spPr bwMode="auto">
            <a:xfrm flipV="1">
              <a:off x="2967038" y="4405313"/>
              <a:ext cx="120650" cy="317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3" name="Line 183"/>
            <p:cNvSpPr>
              <a:spLocks noChangeShapeType="1"/>
            </p:cNvSpPr>
            <p:nvPr/>
          </p:nvSpPr>
          <p:spPr bwMode="auto">
            <a:xfrm flipV="1">
              <a:off x="2976563" y="4456113"/>
              <a:ext cx="120650" cy="349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4" name="Line 184"/>
            <p:cNvSpPr>
              <a:spLocks noChangeShapeType="1"/>
            </p:cNvSpPr>
            <p:nvPr/>
          </p:nvSpPr>
          <p:spPr bwMode="auto">
            <a:xfrm flipV="1">
              <a:off x="2989263" y="4506913"/>
              <a:ext cx="120650" cy="381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5" name="Line 185"/>
            <p:cNvSpPr>
              <a:spLocks noChangeShapeType="1"/>
            </p:cNvSpPr>
            <p:nvPr/>
          </p:nvSpPr>
          <p:spPr bwMode="auto">
            <a:xfrm flipV="1">
              <a:off x="3001963" y="4551363"/>
              <a:ext cx="117475" cy="412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6" name="Line 186"/>
            <p:cNvSpPr>
              <a:spLocks noChangeShapeType="1"/>
            </p:cNvSpPr>
            <p:nvPr/>
          </p:nvSpPr>
          <p:spPr bwMode="auto">
            <a:xfrm flipV="1">
              <a:off x="3021013" y="4662488"/>
              <a:ext cx="123825" cy="571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7" name="Line 187"/>
            <p:cNvSpPr>
              <a:spLocks noChangeShapeType="1"/>
            </p:cNvSpPr>
            <p:nvPr/>
          </p:nvSpPr>
          <p:spPr bwMode="auto">
            <a:xfrm flipV="1">
              <a:off x="3043238" y="4710113"/>
              <a:ext cx="120650" cy="635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8" name="Line 188"/>
            <p:cNvSpPr>
              <a:spLocks noChangeShapeType="1"/>
            </p:cNvSpPr>
            <p:nvPr/>
          </p:nvSpPr>
          <p:spPr bwMode="auto">
            <a:xfrm flipV="1">
              <a:off x="3068638" y="4760913"/>
              <a:ext cx="120650" cy="635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9" name="Line 189"/>
            <p:cNvSpPr>
              <a:spLocks noChangeShapeType="1"/>
            </p:cNvSpPr>
            <p:nvPr/>
          </p:nvSpPr>
          <p:spPr bwMode="auto">
            <a:xfrm flipV="1">
              <a:off x="3094038" y="4805363"/>
              <a:ext cx="117475" cy="698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0" name="Line 190"/>
            <p:cNvSpPr>
              <a:spLocks noChangeShapeType="1"/>
            </p:cNvSpPr>
            <p:nvPr/>
          </p:nvSpPr>
          <p:spPr bwMode="auto">
            <a:xfrm flipV="1">
              <a:off x="3081338" y="4852988"/>
              <a:ext cx="158750" cy="984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1" name="Line 191"/>
            <p:cNvSpPr>
              <a:spLocks noChangeShapeType="1"/>
            </p:cNvSpPr>
            <p:nvPr/>
          </p:nvSpPr>
          <p:spPr bwMode="auto">
            <a:xfrm flipV="1">
              <a:off x="3154363" y="4903788"/>
              <a:ext cx="114300" cy="7620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2" name="Line 192"/>
            <p:cNvSpPr>
              <a:spLocks noChangeShapeType="1"/>
            </p:cNvSpPr>
            <p:nvPr/>
          </p:nvSpPr>
          <p:spPr bwMode="auto">
            <a:xfrm flipV="1">
              <a:off x="3186113" y="4948238"/>
              <a:ext cx="111125" cy="7937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3" name="Line 193"/>
            <p:cNvSpPr>
              <a:spLocks noChangeShapeType="1"/>
            </p:cNvSpPr>
            <p:nvPr/>
          </p:nvSpPr>
          <p:spPr bwMode="auto">
            <a:xfrm flipV="1">
              <a:off x="3217863" y="4992688"/>
              <a:ext cx="111125" cy="82550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4" name="Line 194"/>
            <p:cNvSpPr>
              <a:spLocks noChangeShapeType="1"/>
            </p:cNvSpPr>
            <p:nvPr/>
          </p:nvSpPr>
          <p:spPr bwMode="auto">
            <a:xfrm flipV="1">
              <a:off x="3249613" y="5033963"/>
              <a:ext cx="104775" cy="85725"/>
            </a:xfrm>
            <a:prstGeom prst="line">
              <a:avLst/>
            </a:prstGeom>
            <a:noFill/>
            <a:ln w="2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6" name="Freeform 195"/>
          <p:cNvSpPr>
            <a:spLocks noEditPoints="1"/>
          </p:cNvSpPr>
          <p:nvPr/>
        </p:nvSpPr>
        <p:spPr bwMode="auto">
          <a:xfrm>
            <a:off x="3836988" y="3063875"/>
            <a:ext cx="1806575" cy="1835150"/>
          </a:xfrm>
          <a:custGeom>
            <a:avLst/>
            <a:gdLst>
              <a:gd name="T0" fmla="*/ 2147483646 w 1138"/>
              <a:gd name="T1" fmla="*/ 2147483646 h 1156"/>
              <a:gd name="T2" fmla="*/ 2147483646 w 1138"/>
              <a:gd name="T3" fmla="*/ 2147483646 h 1156"/>
              <a:gd name="T4" fmla="*/ 2147483646 w 1138"/>
              <a:gd name="T5" fmla="*/ 2147483646 h 1156"/>
              <a:gd name="T6" fmla="*/ 2147483646 w 1138"/>
              <a:gd name="T7" fmla="*/ 2147483646 h 1156"/>
              <a:gd name="T8" fmla="*/ 2147483646 w 1138"/>
              <a:gd name="T9" fmla="*/ 2147483646 h 1156"/>
              <a:gd name="T10" fmla="*/ 2147483646 w 1138"/>
              <a:gd name="T11" fmla="*/ 2147483646 h 1156"/>
              <a:gd name="T12" fmla="*/ 2147483646 w 1138"/>
              <a:gd name="T13" fmla="*/ 2147483646 h 1156"/>
              <a:gd name="T14" fmla="*/ 2147483646 w 1138"/>
              <a:gd name="T15" fmla="*/ 2147483646 h 1156"/>
              <a:gd name="T16" fmla="*/ 2147483646 w 1138"/>
              <a:gd name="T17" fmla="*/ 2147483646 h 1156"/>
              <a:gd name="T18" fmla="*/ 2147483646 w 1138"/>
              <a:gd name="T19" fmla="*/ 2147483646 h 1156"/>
              <a:gd name="T20" fmla="*/ 2147483646 w 1138"/>
              <a:gd name="T21" fmla="*/ 2147483646 h 1156"/>
              <a:gd name="T22" fmla="*/ 2147483646 w 1138"/>
              <a:gd name="T23" fmla="*/ 2147483646 h 1156"/>
              <a:gd name="T24" fmla="*/ 2147483646 w 1138"/>
              <a:gd name="T25" fmla="*/ 2147483646 h 1156"/>
              <a:gd name="T26" fmla="*/ 0 w 1138"/>
              <a:gd name="T27" fmla="*/ 2147483646 h 1156"/>
              <a:gd name="T28" fmla="*/ 2147483646 w 1138"/>
              <a:gd name="T29" fmla="*/ 2147483646 h 1156"/>
              <a:gd name="T30" fmla="*/ 2147483646 w 1138"/>
              <a:gd name="T31" fmla="*/ 2147483646 h 1156"/>
              <a:gd name="T32" fmla="*/ 2147483646 w 1138"/>
              <a:gd name="T33" fmla="*/ 2147483646 h 1156"/>
              <a:gd name="T34" fmla="*/ 2147483646 w 1138"/>
              <a:gd name="T35" fmla="*/ 2147483646 h 1156"/>
              <a:gd name="T36" fmla="*/ 2147483646 w 1138"/>
              <a:gd name="T37" fmla="*/ 2147483646 h 1156"/>
              <a:gd name="T38" fmla="*/ 2147483646 w 1138"/>
              <a:gd name="T39" fmla="*/ 2147483646 h 1156"/>
              <a:gd name="T40" fmla="*/ 2147483646 w 1138"/>
              <a:gd name="T41" fmla="*/ 2147483646 h 1156"/>
              <a:gd name="T42" fmla="*/ 2147483646 w 1138"/>
              <a:gd name="T43" fmla="*/ 2147483646 h 1156"/>
              <a:gd name="T44" fmla="*/ 2147483646 w 1138"/>
              <a:gd name="T45" fmla="*/ 2147483646 h 1156"/>
              <a:gd name="T46" fmla="*/ 2147483646 w 1138"/>
              <a:gd name="T47" fmla="*/ 2147483646 h 1156"/>
              <a:gd name="T48" fmla="*/ 2147483646 w 1138"/>
              <a:gd name="T49" fmla="*/ 0 h 1156"/>
              <a:gd name="T50" fmla="*/ 2147483646 w 1138"/>
              <a:gd name="T51" fmla="*/ 2147483646 h 1156"/>
              <a:gd name="T52" fmla="*/ 2147483646 w 1138"/>
              <a:gd name="T53" fmla="*/ 2147483646 h 1156"/>
              <a:gd name="T54" fmla="*/ 2147483646 w 1138"/>
              <a:gd name="T55" fmla="*/ 2147483646 h 1156"/>
              <a:gd name="T56" fmla="*/ 2147483646 w 1138"/>
              <a:gd name="T57" fmla="*/ 2147483646 h 1156"/>
              <a:gd name="T58" fmla="*/ 2147483646 w 1138"/>
              <a:gd name="T59" fmla="*/ 2147483646 h 1156"/>
              <a:gd name="T60" fmla="*/ 2147483646 w 1138"/>
              <a:gd name="T61" fmla="*/ 2147483646 h 1156"/>
              <a:gd name="T62" fmla="*/ 2147483646 w 1138"/>
              <a:gd name="T63" fmla="*/ 2147483646 h 1156"/>
              <a:gd name="T64" fmla="*/ 2147483646 w 1138"/>
              <a:gd name="T65" fmla="*/ 2147483646 h 1156"/>
              <a:gd name="T66" fmla="*/ 2147483646 w 1138"/>
              <a:gd name="T67" fmla="*/ 2147483646 h 1156"/>
              <a:gd name="T68" fmla="*/ 2147483646 w 1138"/>
              <a:gd name="T69" fmla="*/ 2147483646 h 1156"/>
              <a:gd name="T70" fmla="*/ 2147483646 w 1138"/>
              <a:gd name="T71" fmla="*/ 2147483646 h 1156"/>
              <a:gd name="T72" fmla="*/ 2147483646 w 1138"/>
              <a:gd name="T73" fmla="*/ 2147483646 h 1156"/>
              <a:gd name="T74" fmla="*/ 2147483646 w 1138"/>
              <a:gd name="T75" fmla="*/ 2147483646 h 1156"/>
              <a:gd name="T76" fmla="*/ 2147483646 w 1138"/>
              <a:gd name="T77" fmla="*/ 2147483646 h 1156"/>
              <a:gd name="T78" fmla="*/ 2147483646 w 1138"/>
              <a:gd name="T79" fmla="*/ 2147483646 h 1156"/>
              <a:gd name="T80" fmla="*/ 2147483646 w 1138"/>
              <a:gd name="T81" fmla="*/ 2147483646 h 1156"/>
              <a:gd name="T82" fmla="*/ 2147483646 w 1138"/>
              <a:gd name="T83" fmla="*/ 2147483646 h 1156"/>
              <a:gd name="T84" fmla="*/ 2147483646 w 1138"/>
              <a:gd name="T85" fmla="*/ 2147483646 h 1156"/>
              <a:gd name="T86" fmla="*/ 2147483646 w 1138"/>
              <a:gd name="T87" fmla="*/ 2147483646 h 1156"/>
              <a:gd name="T88" fmla="*/ 2147483646 w 1138"/>
              <a:gd name="T89" fmla="*/ 2147483646 h 1156"/>
              <a:gd name="T90" fmla="*/ 2147483646 w 1138"/>
              <a:gd name="T91" fmla="*/ 2147483646 h 1156"/>
              <a:gd name="T92" fmla="*/ 2147483646 w 1138"/>
              <a:gd name="T93" fmla="*/ 2147483646 h 1156"/>
              <a:gd name="T94" fmla="*/ 2147483646 w 1138"/>
              <a:gd name="T95" fmla="*/ 2147483646 h 1156"/>
              <a:gd name="T96" fmla="*/ 2147483646 w 1138"/>
              <a:gd name="T97" fmla="*/ 2147483646 h 1156"/>
              <a:gd name="T98" fmla="*/ 2147483646 w 1138"/>
              <a:gd name="T99" fmla="*/ 2147483646 h 1156"/>
              <a:gd name="T100" fmla="*/ 2147483646 w 1138"/>
              <a:gd name="T101" fmla="*/ 2147483646 h 1156"/>
              <a:gd name="T102" fmla="*/ 2147483646 w 1138"/>
              <a:gd name="T103" fmla="*/ 2147483646 h 1156"/>
              <a:gd name="T104" fmla="*/ 2147483646 w 1138"/>
              <a:gd name="T105" fmla="*/ 2147483646 h 1156"/>
              <a:gd name="T106" fmla="*/ 2147483646 w 1138"/>
              <a:gd name="T107" fmla="*/ 2147483646 h 1156"/>
              <a:gd name="T108" fmla="*/ 2147483646 w 1138"/>
              <a:gd name="T109" fmla="*/ 2147483646 h 115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138"/>
              <a:gd name="T166" fmla="*/ 0 h 1156"/>
              <a:gd name="T167" fmla="*/ 1138 w 1138"/>
              <a:gd name="T168" fmla="*/ 1156 h 115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138" h="1156">
                <a:moveTo>
                  <a:pt x="732" y="642"/>
                </a:moveTo>
                <a:lnTo>
                  <a:pt x="732" y="642"/>
                </a:lnTo>
                <a:lnTo>
                  <a:pt x="728" y="650"/>
                </a:lnTo>
                <a:lnTo>
                  <a:pt x="1000" y="978"/>
                </a:lnTo>
                <a:lnTo>
                  <a:pt x="666" y="704"/>
                </a:lnTo>
                <a:lnTo>
                  <a:pt x="650" y="712"/>
                </a:lnTo>
                <a:lnTo>
                  <a:pt x="810" y="1102"/>
                </a:lnTo>
                <a:lnTo>
                  <a:pt x="642" y="716"/>
                </a:lnTo>
                <a:lnTo>
                  <a:pt x="624" y="720"/>
                </a:lnTo>
                <a:lnTo>
                  <a:pt x="590" y="1156"/>
                </a:lnTo>
                <a:lnTo>
                  <a:pt x="544" y="722"/>
                </a:lnTo>
                <a:lnTo>
                  <a:pt x="530" y="718"/>
                </a:lnTo>
                <a:lnTo>
                  <a:pt x="374" y="1120"/>
                </a:lnTo>
                <a:lnTo>
                  <a:pt x="516" y="714"/>
                </a:lnTo>
                <a:lnTo>
                  <a:pt x="502" y="706"/>
                </a:lnTo>
                <a:lnTo>
                  <a:pt x="188" y="996"/>
                </a:lnTo>
                <a:lnTo>
                  <a:pt x="446" y="662"/>
                </a:lnTo>
                <a:lnTo>
                  <a:pt x="438" y="650"/>
                </a:lnTo>
                <a:lnTo>
                  <a:pt x="60" y="826"/>
                </a:lnTo>
                <a:lnTo>
                  <a:pt x="426" y="630"/>
                </a:lnTo>
                <a:lnTo>
                  <a:pt x="422" y="624"/>
                </a:lnTo>
                <a:lnTo>
                  <a:pt x="0" y="610"/>
                </a:lnTo>
                <a:lnTo>
                  <a:pt x="406" y="548"/>
                </a:lnTo>
                <a:lnTo>
                  <a:pt x="408" y="526"/>
                </a:lnTo>
                <a:lnTo>
                  <a:pt x="40" y="404"/>
                </a:lnTo>
                <a:lnTo>
                  <a:pt x="410" y="508"/>
                </a:lnTo>
                <a:lnTo>
                  <a:pt x="412" y="502"/>
                </a:lnTo>
                <a:lnTo>
                  <a:pt x="414" y="496"/>
                </a:lnTo>
                <a:lnTo>
                  <a:pt x="414" y="494"/>
                </a:lnTo>
                <a:lnTo>
                  <a:pt x="416" y="490"/>
                </a:lnTo>
                <a:lnTo>
                  <a:pt x="414" y="488"/>
                </a:lnTo>
                <a:lnTo>
                  <a:pt x="134" y="204"/>
                </a:lnTo>
                <a:lnTo>
                  <a:pt x="462" y="418"/>
                </a:lnTo>
                <a:lnTo>
                  <a:pt x="476" y="406"/>
                </a:lnTo>
                <a:lnTo>
                  <a:pt x="322" y="64"/>
                </a:lnTo>
                <a:lnTo>
                  <a:pt x="488" y="400"/>
                </a:lnTo>
                <a:lnTo>
                  <a:pt x="496" y="396"/>
                </a:lnTo>
                <a:lnTo>
                  <a:pt x="518" y="382"/>
                </a:lnTo>
                <a:lnTo>
                  <a:pt x="532" y="0"/>
                </a:lnTo>
                <a:lnTo>
                  <a:pt x="590" y="370"/>
                </a:lnTo>
                <a:lnTo>
                  <a:pt x="616" y="374"/>
                </a:lnTo>
                <a:lnTo>
                  <a:pt x="756" y="42"/>
                </a:lnTo>
                <a:lnTo>
                  <a:pt x="634" y="382"/>
                </a:lnTo>
                <a:lnTo>
                  <a:pt x="640" y="384"/>
                </a:lnTo>
                <a:lnTo>
                  <a:pt x="650" y="386"/>
                </a:lnTo>
                <a:lnTo>
                  <a:pt x="658" y="390"/>
                </a:lnTo>
                <a:lnTo>
                  <a:pt x="674" y="400"/>
                </a:lnTo>
                <a:lnTo>
                  <a:pt x="684" y="406"/>
                </a:lnTo>
                <a:lnTo>
                  <a:pt x="958" y="166"/>
                </a:lnTo>
                <a:lnTo>
                  <a:pt x="732" y="450"/>
                </a:lnTo>
                <a:lnTo>
                  <a:pt x="736" y="458"/>
                </a:lnTo>
                <a:lnTo>
                  <a:pt x="738" y="468"/>
                </a:lnTo>
                <a:lnTo>
                  <a:pt x="748" y="488"/>
                </a:lnTo>
                <a:lnTo>
                  <a:pt x="1102" y="332"/>
                </a:lnTo>
                <a:lnTo>
                  <a:pt x="752" y="504"/>
                </a:lnTo>
                <a:lnTo>
                  <a:pt x="754" y="524"/>
                </a:lnTo>
                <a:lnTo>
                  <a:pt x="1138" y="552"/>
                </a:lnTo>
                <a:lnTo>
                  <a:pt x="756" y="598"/>
                </a:lnTo>
                <a:lnTo>
                  <a:pt x="742" y="626"/>
                </a:lnTo>
                <a:lnTo>
                  <a:pt x="1116" y="738"/>
                </a:lnTo>
                <a:lnTo>
                  <a:pt x="732" y="642"/>
                </a:lnTo>
                <a:close/>
                <a:moveTo>
                  <a:pt x="392" y="576"/>
                </a:moveTo>
                <a:lnTo>
                  <a:pt x="254" y="600"/>
                </a:lnTo>
                <a:lnTo>
                  <a:pt x="396" y="592"/>
                </a:lnTo>
                <a:lnTo>
                  <a:pt x="392" y="576"/>
                </a:lnTo>
                <a:close/>
                <a:moveTo>
                  <a:pt x="456" y="684"/>
                </a:moveTo>
                <a:lnTo>
                  <a:pt x="368" y="796"/>
                </a:lnTo>
                <a:lnTo>
                  <a:pt x="468" y="696"/>
                </a:lnTo>
                <a:lnTo>
                  <a:pt x="456" y="684"/>
                </a:lnTo>
                <a:close/>
                <a:moveTo>
                  <a:pt x="568" y="726"/>
                </a:moveTo>
                <a:lnTo>
                  <a:pt x="584" y="866"/>
                </a:lnTo>
                <a:lnTo>
                  <a:pt x="584" y="724"/>
                </a:lnTo>
                <a:lnTo>
                  <a:pt x="568" y="726"/>
                </a:lnTo>
                <a:close/>
                <a:moveTo>
                  <a:pt x="692" y="698"/>
                </a:moveTo>
                <a:lnTo>
                  <a:pt x="798" y="792"/>
                </a:lnTo>
                <a:lnTo>
                  <a:pt x="704" y="684"/>
                </a:lnTo>
                <a:lnTo>
                  <a:pt x="692" y="698"/>
                </a:lnTo>
                <a:close/>
                <a:moveTo>
                  <a:pt x="768" y="562"/>
                </a:moveTo>
                <a:lnTo>
                  <a:pt x="910" y="556"/>
                </a:lnTo>
                <a:lnTo>
                  <a:pt x="768" y="546"/>
                </a:lnTo>
                <a:lnTo>
                  <a:pt x="768" y="562"/>
                </a:lnTo>
                <a:close/>
                <a:moveTo>
                  <a:pt x="712" y="434"/>
                </a:moveTo>
                <a:lnTo>
                  <a:pt x="808" y="328"/>
                </a:lnTo>
                <a:lnTo>
                  <a:pt x="700" y="422"/>
                </a:lnTo>
                <a:lnTo>
                  <a:pt x="712" y="434"/>
                </a:lnTo>
                <a:close/>
                <a:moveTo>
                  <a:pt x="560" y="370"/>
                </a:moveTo>
                <a:lnTo>
                  <a:pt x="544" y="230"/>
                </a:lnTo>
                <a:lnTo>
                  <a:pt x="544" y="372"/>
                </a:lnTo>
                <a:lnTo>
                  <a:pt x="560" y="370"/>
                </a:lnTo>
                <a:close/>
                <a:moveTo>
                  <a:pt x="430" y="438"/>
                </a:moveTo>
                <a:lnTo>
                  <a:pt x="312" y="360"/>
                </a:lnTo>
                <a:lnTo>
                  <a:pt x="422" y="452"/>
                </a:lnTo>
                <a:lnTo>
                  <a:pt x="430" y="438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Freeform 196"/>
          <p:cNvSpPr>
            <a:spLocks/>
          </p:cNvSpPr>
          <p:nvPr/>
        </p:nvSpPr>
        <p:spPr bwMode="auto">
          <a:xfrm>
            <a:off x="3941763" y="2867025"/>
            <a:ext cx="1625600" cy="2127250"/>
          </a:xfrm>
          <a:custGeom>
            <a:avLst/>
            <a:gdLst>
              <a:gd name="T0" fmla="*/ 2147483646 w 1024"/>
              <a:gd name="T1" fmla="*/ 2147483646 h 1340"/>
              <a:gd name="T2" fmla="*/ 2147483646 w 1024"/>
              <a:gd name="T3" fmla="*/ 2147483646 h 1340"/>
              <a:gd name="T4" fmla="*/ 2147483646 w 1024"/>
              <a:gd name="T5" fmla="*/ 2147483646 h 1340"/>
              <a:gd name="T6" fmla="*/ 2147483646 w 1024"/>
              <a:gd name="T7" fmla="*/ 2147483646 h 1340"/>
              <a:gd name="T8" fmla="*/ 2147483646 w 1024"/>
              <a:gd name="T9" fmla="*/ 2147483646 h 1340"/>
              <a:gd name="T10" fmla="*/ 2147483646 w 1024"/>
              <a:gd name="T11" fmla="*/ 2147483646 h 1340"/>
              <a:gd name="T12" fmla="*/ 2147483646 w 1024"/>
              <a:gd name="T13" fmla="*/ 2147483646 h 1340"/>
              <a:gd name="T14" fmla="*/ 2147483646 w 1024"/>
              <a:gd name="T15" fmla="*/ 2147483646 h 1340"/>
              <a:gd name="T16" fmla="*/ 2147483646 w 1024"/>
              <a:gd name="T17" fmla="*/ 2147483646 h 1340"/>
              <a:gd name="T18" fmla="*/ 2147483646 w 1024"/>
              <a:gd name="T19" fmla="*/ 2147483646 h 1340"/>
              <a:gd name="T20" fmla="*/ 2147483646 w 1024"/>
              <a:gd name="T21" fmla="*/ 2147483646 h 1340"/>
              <a:gd name="T22" fmla="*/ 2147483646 w 1024"/>
              <a:gd name="T23" fmla="*/ 2147483646 h 1340"/>
              <a:gd name="T24" fmla="*/ 2147483646 w 1024"/>
              <a:gd name="T25" fmla="*/ 2147483646 h 1340"/>
              <a:gd name="T26" fmla="*/ 2147483646 w 1024"/>
              <a:gd name="T27" fmla="*/ 2147483646 h 1340"/>
              <a:gd name="T28" fmla="*/ 2147483646 w 1024"/>
              <a:gd name="T29" fmla="*/ 2147483646 h 1340"/>
              <a:gd name="T30" fmla="*/ 2147483646 w 1024"/>
              <a:gd name="T31" fmla="*/ 2147483646 h 1340"/>
              <a:gd name="T32" fmla="*/ 2147483646 w 1024"/>
              <a:gd name="T33" fmla="*/ 2147483646 h 1340"/>
              <a:gd name="T34" fmla="*/ 2147483646 w 1024"/>
              <a:gd name="T35" fmla="*/ 2147483646 h 1340"/>
              <a:gd name="T36" fmla="*/ 2147483646 w 1024"/>
              <a:gd name="T37" fmla="*/ 2147483646 h 1340"/>
              <a:gd name="T38" fmla="*/ 2147483646 w 1024"/>
              <a:gd name="T39" fmla="*/ 2147483646 h 1340"/>
              <a:gd name="T40" fmla="*/ 2147483646 w 1024"/>
              <a:gd name="T41" fmla="*/ 0 h 1340"/>
              <a:gd name="T42" fmla="*/ 2147483646 w 1024"/>
              <a:gd name="T43" fmla="*/ 2147483646 h 1340"/>
              <a:gd name="T44" fmla="*/ 0 w 1024"/>
              <a:gd name="T45" fmla="*/ 2147483646 h 1340"/>
              <a:gd name="T46" fmla="*/ 2147483646 w 1024"/>
              <a:gd name="T47" fmla="*/ 2147483646 h 1340"/>
              <a:gd name="T48" fmla="*/ 2147483646 w 1024"/>
              <a:gd name="T49" fmla="*/ 2147483646 h 1340"/>
              <a:gd name="T50" fmla="*/ 2147483646 w 1024"/>
              <a:gd name="T51" fmla="*/ 2147483646 h 1340"/>
              <a:gd name="T52" fmla="*/ 2147483646 w 1024"/>
              <a:gd name="T53" fmla="*/ 2147483646 h 1340"/>
              <a:gd name="T54" fmla="*/ 2147483646 w 1024"/>
              <a:gd name="T55" fmla="*/ 2147483646 h 1340"/>
              <a:gd name="T56" fmla="*/ 2147483646 w 1024"/>
              <a:gd name="T57" fmla="*/ 2147483646 h 1340"/>
              <a:gd name="T58" fmla="*/ 2147483646 w 1024"/>
              <a:gd name="T59" fmla="*/ 2147483646 h 1340"/>
              <a:gd name="T60" fmla="*/ 2147483646 w 1024"/>
              <a:gd name="T61" fmla="*/ 2147483646 h 1340"/>
              <a:gd name="T62" fmla="*/ 2147483646 w 1024"/>
              <a:gd name="T63" fmla="*/ 2147483646 h 1340"/>
              <a:gd name="T64" fmla="*/ 2147483646 w 1024"/>
              <a:gd name="T65" fmla="*/ 2147483646 h 1340"/>
              <a:gd name="T66" fmla="*/ 2147483646 w 1024"/>
              <a:gd name="T67" fmla="*/ 2147483646 h 1340"/>
              <a:gd name="T68" fmla="*/ 2147483646 w 1024"/>
              <a:gd name="T69" fmla="*/ 2147483646 h 1340"/>
              <a:gd name="T70" fmla="*/ 2147483646 w 1024"/>
              <a:gd name="T71" fmla="*/ 2147483646 h 1340"/>
              <a:gd name="T72" fmla="*/ 2147483646 w 1024"/>
              <a:gd name="T73" fmla="*/ 2147483646 h 1340"/>
              <a:gd name="T74" fmla="*/ 2147483646 w 1024"/>
              <a:gd name="T75" fmla="*/ 2147483646 h 1340"/>
              <a:gd name="T76" fmla="*/ 2147483646 w 1024"/>
              <a:gd name="T77" fmla="*/ 2147483646 h 1340"/>
              <a:gd name="T78" fmla="*/ 2147483646 w 1024"/>
              <a:gd name="T79" fmla="*/ 2147483646 h 1340"/>
              <a:gd name="T80" fmla="*/ 2147483646 w 1024"/>
              <a:gd name="T81" fmla="*/ 2147483646 h 1340"/>
              <a:gd name="T82" fmla="*/ 2147483646 w 1024"/>
              <a:gd name="T83" fmla="*/ 2147483646 h 1340"/>
              <a:gd name="T84" fmla="*/ 2147483646 w 1024"/>
              <a:gd name="T85" fmla="*/ 2147483646 h 1340"/>
              <a:gd name="T86" fmla="*/ 2147483646 w 1024"/>
              <a:gd name="T87" fmla="*/ 2147483646 h 1340"/>
              <a:gd name="T88" fmla="*/ 2147483646 w 1024"/>
              <a:gd name="T89" fmla="*/ 2147483646 h 1340"/>
              <a:gd name="T90" fmla="*/ 2147483646 w 1024"/>
              <a:gd name="T91" fmla="*/ 2147483646 h 1340"/>
              <a:gd name="T92" fmla="*/ 2147483646 w 1024"/>
              <a:gd name="T93" fmla="*/ 2147483646 h 1340"/>
              <a:gd name="T94" fmla="*/ 2147483646 w 1024"/>
              <a:gd name="T95" fmla="*/ 2147483646 h 1340"/>
              <a:gd name="T96" fmla="*/ 2147483646 w 1024"/>
              <a:gd name="T97" fmla="*/ 2147483646 h 1340"/>
              <a:gd name="T98" fmla="*/ 2147483646 w 1024"/>
              <a:gd name="T99" fmla="*/ 2147483646 h 1340"/>
              <a:gd name="T100" fmla="*/ 2147483646 w 1024"/>
              <a:gd name="T101" fmla="*/ 2147483646 h 1340"/>
              <a:gd name="T102" fmla="*/ 2147483646 w 1024"/>
              <a:gd name="T103" fmla="*/ 2147483646 h 1340"/>
              <a:gd name="T104" fmla="*/ 2147483646 w 1024"/>
              <a:gd name="T105" fmla="*/ 2147483646 h 1340"/>
              <a:gd name="T106" fmla="*/ 2147483646 w 1024"/>
              <a:gd name="T107" fmla="*/ 2147483646 h 1340"/>
              <a:gd name="T108" fmla="*/ 2147483646 w 1024"/>
              <a:gd name="T109" fmla="*/ 2147483646 h 1340"/>
              <a:gd name="T110" fmla="*/ 2147483646 w 1024"/>
              <a:gd name="T111" fmla="*/ 2147483646 h 1340"/>
              <a:gd name="T112" fmla="*/ 2147483646 w 1024"/>
              <a:gd name="T113" fmla="*/ 2147483646 h 13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024"/>
              <a:gd name="T172" fmla="*/ 0 h 1340"/>
              <a:gd name="T173" fmla="*/ 1024 w 1024"/>
              <a:gd name="T174" fmla="*/ 1340 h 134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024" h="1340">
                <a:moveTo>
                  <a:pt x="656" y="758"/>
                </a:moveTo>
                <a:lnTo>
                  <a:pt x="656" y="758"/>
                </a:lnTo>
                <a:lnTo>
                  <a:pt x="646" y="742"/>
                </a:lnTo>
                <a:lnTo>
                  <a:pt x="652" y="730"/>
                </a:lnTo>
                <a:lnTo>
                  <a:pt x="656" y="716"/>
                </a:lnTo>
                <a:lnTo>
                  <a:pt x="660" y="702"/>
                </a:lnTo>
                <a:lnTo>
                  <a:pt x="662" y="688"/>
                </a:lnTo>
                <a:lnTo>
                  <a:pt x="664" y="672"/>
                </a:lnTo>
                <a:lnTo>
                  <a:pt x="662" y="658"/>
                </a:lnTo>
                <a:lnTo>
                  <a:pt x="662" y="644"/>
                </a:lnTo>
                <a:lnTo>
                  <a:pt x="658" y="630"/>
                </a:lnTo>
                <a:lnTo>
                  <a:pt x="654" y="616"/>
                </a:lnTo>
                <a:lnTo>
                  <a:pt x="648" y="604"/>
                </a:lnTo>
                <a:lnTo>
                  <a:pt x="642" y="590"/>
                </a:lnTo>
                <a:lnTo>
                  <a:pt x="634" y="578"/>
                </a:lnTo>
                <a:lnTo>
                  <a:pt x="624" y="568"/>
                </a:lnTo>
                <a:lnTo>
                  <a:pt x="614" y="556"/>
                </a:lnTo>
                <a:lnTo>
                  <a:pt x="604" y="546"/>
                </a:lnTo>
                <a:lnTo>
                  <a:pt x="590" y="538"/>
                </a:lnTo>
                <a:lnTo>
                  <a:pt x="576" y="530"/>
                </a:lnTo>
                <a:lnTo>
                  <a:pt x="562" y="524"/>
                </a:lnTo>
                <a:lnTo>
                  <a:pt x="548" y="520"/>
                </a:lnTo>
                <a:lnTo>
                  <a:pt x="532" y="516"/>
                </a:lnTo>
                <a:lnTo>
                  <a:pt x="518" y="514"/>
                </a:lnTo>
                <a:lnTo>
                  <a:pt x="502" y="514"/>
                </a:lnTo>
                <a:lnTo>
                  <a:pt x="488" y="514"/>
                </a:lnTo>
                <a:lnTo>
                  <a:pt x="472" y="518"/>
                </a:lnTo>
                <a:lnTo>
                  <a:pt x="388" y="404"/>
                </a:lnTo>
                <a:lnTo>
                  <a:pt x="284" y="278"/>
                </a:lnTo>
                <a:lnTo>
                  <a:pt x="228" y="210"/>
                </a:lnTo>
                <a:lnTo>
                  <a:pt x="172" y="146"/>
                </a:lnTo>
                <a:lnTo>
                  <a:pt x="118" y="88"/>
                </a:lnTo>
                <a:lnTo>
                  <a:pt x="72" y="42"/>
                </a:lnTo>
                <a:lnTo>
                  <a:pt x="52" y="24"/>
                </a:lnTo>
                <a:lnTo>
                  <a:pt x="36" y="10"/>
                </a:lnTo>
                <a:lnTo>
                  <a:pt x="22" y="2"/>
                </a:lnTo>
                <a:lnTo>
                  <a:pt x="12" y="0"/>
                </a:lnTo>
                <a:lnTo>
                  <a:pt x="8" y="0"/>
                </a:lnTo>
                <a:lnTo>
                  <a:pt x="4" y="4"/>
                </a:lnTo>
                <a:lnTo>
                  <a:pt x="2" y="8"/>
                </a:lnTo>
                <a:lnTo>
                  <a:pt x="0" y="16"/>
                </a:lnTo>
                <a:lnTo>
                  <a:pt x="2" y="28"/>
                </a:lnTo>
                <a:lnTo>
                  <a:pt x="6" y="44"/>
                </a:lnTo>
                <a:lnTo>
                  <a:pt x="14" y="68"/>
                </a:lnTo>
                <a:lnTo>
                  <a:pt x="28" y="96"/>
                </a:lnTo>
                <a:lnTo>
                  <a:pt x="48" y="134"/>
                </a:lnTo>
                <a:lnTo>
                  <a:pt x="74" y="180"/>
                </a:lnTo>
                <a:lnTo>
                  <a:pt x="110" y="234"/>
                </a:lnTo>
                <a:lnTo>
                  <a:pt x="154" y="298"/>
                </a:lnTo>
                <a:lnTo>
                  <a:pt x="208" y="374"/>
                </a:lnTo>
                <a:lnTo>
                  <a:pt x="272" y="462"/>
                </a:lnTo>
                <a:lnTo>
                  <a:pt x="348" y="562"/>
                </a:lnTo>
                <a:lnTo>
                  <a:pt x="372" y="592"/>
                </a:lnTo>
                <a:lnTo>
                  <a:pt x="364" y="606"/>
                </a:lnTo>
                <a:lnTo>
                  <a:pt x="358" y="620"/>
                </a:lnTo>
                <a:lnTo>
                  <a:pt x="354" y="634"/>
                </a:lnTo>
                <a:lnTo>
                  <a:pt x="352" y="648"/>
                </a:lnTo>
                <a:lnTo>
                  <a:pt x="350" y="664"/>
                </a:lnTo>
                <a:lnTo>
                  <a:pt x="350" y="678"/>
                </a:lnTo>
                <a:lnTo>
                  <a:pt x="352" y="692"/>
                </a:lnTo>
                <a:lnTo>
                  <a:pt x="354" y="708"/>
                </a:lnTo>
                <a:lnTo>
                  <a:pt x="358" y="722"/>
                </a:lnTo>
                <a:lnTo>
                  <a:pt x="364" y="734"/>
                </a:lnTo>
                <a:lnTo>
                  <a:pt x="370" y="748"/>
                </a:lnTo>
                <a:lnTo>
                  <a:pt x="378" y="760"/>
                </a:lnTo>
                <a:lnTo>
                  <a:pt x="388" y="772"/>
                </a:lnTo>
                <a:lnTo>
                  <a:pt x="398" y="784"/>
                </a:lnTo>
                <a:lnTo>
                  <a:pt x="410" y="794"/>
                </a:lnTo>
                <a:lnTo>
                  <a:pt x="422" y="802"/>
                </a:lnTo>
                <a:lnTo>
                  <a:pt x="438" y="810"/>
                </a:lnTo>
                <a:lnTo>
                  <a:pt x="452" y="816"/>
                </a:lnTo>
                <a:lnTo>
                  <a:pt x="468" y="822"/>
                </a:lnTo>
                <a:lnTo>
                  <a:pt x="482" y="824"/>
                </a:lnTo>
                <a:lnTo>
                  <a:pt x="498" y="826"/>
                </a:lnTo>
                <a:lnTo>
                  <a:pt x="514" y="826"/>
                </a:lnTo>
                <a:lnTo>
                  <a:pt x="530" y="826"/>
                </a:lnTo>
                <a:lnTo>
                  <a:pt x="546" y="822"/>
                </a:lnTo>
                <a:lnTo>
                  <a:pt x="558" y="838"/>
                </a:lnTo>
                <a:lnTo>
                  <a:pt x="614" y="912"/>
                </a:lnTo>
                <a:lnTo>
                  <a:pt x="674" y="990"/>
                </a:lnTo>
                <a:lnTo>
                  <a:pt x="746" y="1078"/>
                </a:lnTo>
                <a:lnTo>
                  <a:pt x="824" y="1168"/>
                </a:lnTo>
                <a:lnTo>
                  <a:pt x="862" y="1210"/>
                </a:lnTo>
                <a:lnTo>
                  <a:pt x="898" y="1248"/>
                </a:lnTo>
                <a:lnTo>
                  <a:pt x="932" y="1282"/>
                </a:lnTo>
                <a:lnTo>
                  <a:pt x="964" y="1310"/>
                </a:lnTo>
                <a:lnTo>
                  <a:pt x="990" y="1328"/>
                </a:lnTo>
                <a:lnTo>
                  <a:pt x="1002" y="1336"/>
                </a:lnTo>
                <a:lnTo>
                  <a:pt x="1012" y="1340"/>
                </a:lnTo>
                <a:lnTo>
                  <a:pt x="1016" y="1340"/>
                </a:lnTo>
                <a:lnTo>
                  <a:pt x="1020" y="1338"/>
                </a:lnTo>
                <a:lnTo>
                  <a:pt x="1022" y="1334"/>
                </a:lnTo>
                <a:lnTo>
                  <a:pt x="1024" y="1326"/>
                </a:lnTo>
                <a:lnTo>
                  <a:pt x="1022" y="1314"/>
                </a:lnTo>
                <a:lnTo>
                  <a:pt x="1018" y="1298"/>
                </a:lnTo>
                <a:lnTo>
                  <a:pt x="1008" y="1276"/>
                </a:lnTo>
                <a:lnTo>
                  <a:pt x="994" y="1246"/>
                </a:lnTo>
                <a:lnTo>
                  <a:pt x="974" y="1208"/>
                </a:lnTo>
                <a:lnTo>
                  <a:pt x="944" y="1160"/>
                </a:lnTo>
                <a:lnTo>
                  <a:pt x="908" y="1104"/>
                </a:lnTo>
                <a:lnTo>
                  <a:pt x="862" y="1036"/>
                </a:lnTo>
                <a:lnTo>
                  <a:pt x="806" y="956"/>
                </a:lnTo>
                <a:lnTo>
                  <a:pt x="738" y="864"/>
                </a:lnTo>
                <a:lnTo>
                  <a:pt x="656" y="758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8" name="Freeform 197"/>
          <p:cNvSpPr>
            <a:spLocks/>
          </p:cNvSpPr>
          <p:nvPr/>
        </p:nvSpPr>
        <p:spPr bwMode="auto">
          <a:xfrm>
            <a:off x="4668838" y="3648075"/>
            <a:ext cx="15875" cy="22225"/>
          </a:xfrm>
          <a:custGeom>
            <a:avLst/>
            <a:gdLst>
              <a:gd name="T0" fmla="*/ 0 w 10"/>
              <a:gd name="T1" fmla="*/ 0 h 14"/>
              <a:gd name="T2" fmla="*/ 0 w 10"/>
              <a:gd name="T3" fmla="*/ 0 h 14"/>
              <a:gd name="T4" fmla="*/ 2147483646 w 10"/>
              <a:gd name="T5" fmla="*/ 2147483646 h 14"/>
              <a:gd name="T6" fmla="*/ 2147483646 w 10"/>
              <a:gd name="T7" fmla="*/ 2147483646 h 14"/>
              <a:gd name="T8" fmla="*/ 0 w 10"/>
              <a:gd name="T9" fmla="*/ 0 h 14"/>
              <a:gd name="T10" fmla="*/ 0 w 10"/>
              <a:gd name="T11" fmla="*/ 0 h 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"/>
              <a:gd name="T19" fmla="*/ 0 h 14"/>
              <a:gd name="T20" fmla="*/ 10 w 10"/>
              <a:gd name="T21" fmla="*/ 14 h 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" h="14">
                <a:moveTo>
                  <a:pt x="0" y="0"/>
                </a:moveTo>
                <a:lnTo>
                  <a:pt x="0" y="0"/>
                </a:lnTo>
                <a:lnTo>
                  <a:pt x="10" y="14"/>
                </a:lnTo>
                <a:lnTo>
                  <a:pt x="0" y="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Freeform 198"/>
          <p:cNvSpPr>
            <a:spLocks/>
          </p:cNvSpPr>
          <p:nvPr/>
        </p:nvSpPr>
        <p:spPr bwMode="auto">
          <a:xfrm>
            <a:off x="4557713" y="3508375"/>
            <a:ext cx="111125" cy="139700"/>
          </a:xfrm>
          <a:custGeom>
            <a:avLst/>
            <a:gdLst>
              <a:gd name="T0" fmla="*/ 0 w 70"/>
              <a:gd name="T1" fmla="*/ 0 h 88"/>
              <a:gd name="T2" fmla="*/ 0 w 70"/>
              <a:gd name="T3" fmla="*/ 0 h 88"/>
              <a:gd name="T4" fmla="*/ 2147483646 w 70"/>
              <a:gd name="T5" fmla="*/ 2147483646 h 88"/>
              <a:gd name="T6" fmla="*/ 2147483646 w 70"/>
              <a:gd name="T7" fmla="*/ 2147483646 h 88"/>
              <a:gd name="T8" fmla="*/ 0 w 70"/>
              <a:gd name="T9" fmla="*/ 0 h 88"/>
              <a:gd name="T10" fmla="*/ 0 w 70"/>
              <a:gd name="T11" fmla="*/ 0 h 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0"/>
              <a:gd name="T19" fmla="*/ 0 h 88"/>
              <a:gd name="T20" fmla="*/ 70 w 70"/>
              <a:gd name="T21" fmla="*/ 88 h 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0" h="88">
                <a:moveTo>
                  <a:pt x="0" y="0"/>
                </a:moveTo>
                <a:lnTo>
                  <a:pt x="0" y="0"/>
                </a:lnTo>
                <a:lnTo>
                  <a:pt x="70" y="88"/>
                </a:lnTo>
                <a:lnTo>
                  <a:pt x="0" y="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0" name="Freeform 199"/>
          <p:cNvSpPr>
            <a:spLocks/>
          </p:cNvSpPr>
          <p:nvPr/>
        </p:nvSpPr>
        <p:spPr bwMode="auto">
          <a:xfrm>
            <a:off x="4608513" y="3790950"/>
            <a:ext cx="282575" cy="279400"/>
          </a:xfrm>
          <a:custGeom>
            <a:avLst/>
            <a:gdLst>
              <a:gd name="T0" fmla="*/ 2147483646 w 178"/>
              <a:gd name="T1" fmla="*/ 2147483646 h 176"/>
              <a:gd name="T2" fmla="*/ 2147483646 w 178"/>
              <a:gd name="T3" fmla="*/ 2147483646 h 176"/>
              <a:gd name="T4" fmla="*/ 2147483646 w 178"/>
              <a:gd name="T5" fmla="*/ 2147483646 h 176"/>
              <a:gd name="T6" fmla="*/ 2147483646 w 178"/>
              <a:gd name="T7" fmla="*/ 2147483646 h 176"/>
              <a:gd name="T8" fmla="*/ 2147483646 w 178"/>
              <a:gd name="T9" fmla="*/ 2147483646 h 176"/>
              <a:gd name="T10" fmla="*/ 2147483646 w 178"/>
              <a:gd name="T11" fmla="*/ 2147483646 h 176"/>
              <a:gd name="T12" fmla="*/ 2147483646 w 178"/>
              <a:gd name="T13" fmla="*/ 2147483646 h 176"/>
              <a:gd name="T14" fmla="*/ 2147483646 w 178"/>
              <a:gd name="T15" fmla="*/ 2147483646 h 176"/>
              <a:gd name="T16" fmla="*/ 2147483646 w 178"/>
              <a:gd name="T17" fmla="*/ 2147483646 h 176"/>
              <a:gd name="T18" fmla="*/ 2147483646 w 178"/>
              <a:gd name="T19" fmla="*/ 2147483646 h 176"/>
              <a:gd name="T20" fmla="*/ 2147483646 w 178"/>
              <a:gd name="T21" fmla="*/ 2147483646 h 176"/>
              <a:gd name="T22" fmla="*/ 2147483646 w 178"/>
              <a:gd name="T23" fmla="*/ 2147483646 h 176"/>
              <a:gd name="T24" fmla="*/ 2147483646 w 178"/>
              <a:gd name="T25" fmla="*/ 2147483646 h 176"/>
              <a:gd name="T26" fmla="*/ 2147483646 w 178"/>
              <a:gd name="T27" fmla="*/ 2147483646 h 176"/>
              <a:gd name="T28" fmla="*/ 2147483646 w 178"/>
              <a:gd name="T29" fmla="*/ 2147483646 h 176"/>
              <a:gd name="T30" fmla="*/ 0 w 178"/>
              <a:gd name="T31" fmla="*/ 2147483646 h 176"/>
              <a:gd name="T32" fmla="*/ 2147483646 w 178"/>
              <a:gd name="T33" fmla="*/ 2147483646 h 176"/>
              <a:gd name="T34" fmla="*/ 2147483646 w 178"/>
              <a:gd name="T35" fmla="*/ 2147483646 h 176"/>
              <a:gd name="T36" fmla="*/ 2147483646 w 178"/>
              <a:gd name="T37" fmla="*/ 2147483646 h 176"/>
              <a:gd name="T38" fmla="*/ 2147483646 w 178"/>
              <a:gd name="T39" fmla="*/ 2147483646 h 176"/>
              <a:gd name="T40" fmla="*/ 2147483646 w 178"/>
              <a:gd name="T41" fmla="*/ 2147483646 h 176"/>
              <a:gd name="T42" fmla="*/ 2147483646 w 178"/>
              <a:gd name="T43" fmla="*/ 2147483646 h 176"/>
              <a:gd name="T44" fmla="*/ 2147483646 w 178"/>
              <a:gd name="T45" fmla="*/ 2147483646 h 176"/>
              <a:gd name="T46" fmla="*/ 2147483646 w 178"/>
              <a:gd name="T47" fmla="*/ 2147483646 h 176"/>
              <a:gd name="T48" fmla="*/ 2147483646 w 178"/>
              <a:gd name="T49" fmla="*/ 0 h 176"/>
              <a:gd name="T50" fmla="*/ 2147483646 w 178"/>
              <a:gd name="T51" fmla="*/ 0 h 176"/>
              <a:gd name="T52" fmla="*/ 2147483646 w 178"/>
              <a:gd name="T53" fmla="*/ 2147483646 h 176"/>
              <a:gd name="T54" fmla="*/ 2147483646 w 178"/>
              <a:gd name="T55" fmla="*/ 2147483646 h 176"/>
              <a:gd name="T56" fmla="*/ 2147483646 w 178"/>
              <a:gd name="T57" fmla="*/ 2147483646 h 176"/>
              <a:gd name="T58" fmla="*/ 2147483646 w 178"/>
              <a:gd name="T59" fmla="*/ 2147483646 h 176"/>
              <a:gd name="T60" fmla="*/ 2147483646 w 178"/>
              <a:gd name="T61" fmla="*/ 2147483646 h 176"/>
              <a:gd name="T62" fmla="*/ 2147483646 w 178"/>
              <a:gd name="T63" fmla="*/ 2147483646 h 176"/>
              <a:gd name="T64" fmla="*/ 2147483646 w 178"/>
              <a:gd name="T65" fmla="*/ 2147483646 h 176"/>
              <a:gd name="T66" fmla="*/ 2147483646 w 178"/>
              <a:gd name="T67" fmla="*/ 2147483646 h 176"/>
              <a:gd name="T68" fmla="*/ 2147483646 w 178"/>
              <a:gd name="T69" fmla="*/ 2147483646 h 176"/>
              <a:gd name="T70" fmla="*/ 2147483646 w 178"/>
              <a:gd name="T71" fmla="*/ 2147483646 h 176"/>
              <a:gd name="T72" fmla="*/ 2147483646 w 178"/>
              <a:gd name="T73" fmla="*/ 2147483646 h 176"/>
              <a:gd name="T74" fmla="*/ 2147483646 w 178"/>
              <a:gd name="T75" fmla="*/ 2147483646 h 17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78"/>
              <a:gd name="T115" fmla="*/ 0 h 176"/>
              <a:gd name="T116" fmla="*/ 178 w 178"/>
              <a:gd name="T117" fmla="*/ 176 h 17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78" h="176">
                <a:moveTo>
                  <a:pt x="164" y="136"/>
                </a:moveTo>
                <a:lnTo>
                  <a:pt x="164" y="136"/>
                </a:lnTo>
                <a:lnTo>
                  <a:pt x="152" y="150"/>
                </a:lnTo>
                <a:lnTo>
                  <a:pt x="140" y="162"/>
                </a:lnTo>
                <a:lnTo>
                  <a:pt x="124" y="170"/>
                </a:lnTo>
                <a:lnTo>
                  <a:pt x="108" y="174"/>
                </a:lnTo>
                <a:lnTo>
                  <a:pt x="92" y="176"/>
                </a:lnTo>
                <a:lnTo>
                  <a:pt x="74" y="176"/>
                </a:lnTo>
                <a:lnTo>
                  <a:pt x="58" y="170"/>
                </a:lnTo>
                <a:lnTo>
                  <a:pt x="42" y="162"/>
                </a:lnTo>
                <a:lnTo>
                  <a:pt x="28" y="152"/>
                </a:lnTo>
                <a:lnTo>
                  <a:pt x="16" y="138"/>
                </a:lnTo>
                <a:lnTo>
                  <a:pt x="8" y="124"/>
                </a:lnTo>
                <a:lnTo>
                  <a:pt x="2" y="108"/>
                </a:lnTo>
                <a:lnTo>
                  <a:pt x="0" y="90"/>
                </a:lnTo>
                <a:lnTo>
                  <a:pt x="2" y="74"/>
                </a:lnTo>
                <a:lnTo>
                  <a:pt x="6" y="56"/>
                </a:lnTo>
                <a:lnTo>
                  <a:pt x="14" y="40"/>
                </a:lnTo>
                <a:lnTo>
                  <a:pt x="26" y="26"/>
                </a:lnTo>
                <a:lnTo>
                  <a:pt x="38" y="16"/>
                </a:lnTo>
                <a:lnTo>
                  <a:pt x="54" y="8"/>
                </a:lnTo>
                <a:lnTo>
                  <a:pt x="70" y="2"/>
                </a:lnTo>
                <a:lnTo>
                  <a:pt x="86" y="0"/>
                </a:lnTo>
                <a:lnTo>
                  <a:pt x="104" y="0"/>
                </a:lnTo>
                <a:lnTo>
                  <a:pt x="120" y="6"/>
                </a:lnTo>
                <a:lnTo>
                  <a:pt x="136" y="14"/>
                </a:lnTo>
                <a:lnTo>
                  <a:pt x="150" y="24"/>
                </a:lnTo>
                <a:lnTo>
                  <a:pt x="162" y="38"/>
                </a:lnTo>
                <a:lnTo>
                  <a:pt x="170" y="52"/>
                </a:lnTo>
                <a:lnTo>
                  <a:pt x="176" y="70"/>
                </a:lnTo>
                <a:lnTo>
                  <a:pt x="178" y="86"/>
                </a:lnTo>
                <a:lnTo>
                  <a:pt x="176" y="102"/>
                </a:lnTo>
                <a:lnTo>
                  <a:pt x="172" y="120"/>
                </a:lnTo>
                <a:lnTo>
                  <a:pt x="164" y="136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1" name="TextBox 190"/>
          <p:cNvSpPr txBox="1">
            <a:spLocks noChangeArrowheads="1"/>
          </p:cNvSpPr>
          <p:nvPr/>
        </p:nvSpPr>
        <p:spPr bwMode="auto">
          <a:xfrm>
            <a:off x="4503738" y="2557463"/>
            <a:ext cx="3730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5132" name="TextBox 191"/>
          <p:cNvSpPr txBox="1">
            <a:spLocks noChangeArrowheads="1"/>
          </p:cNvSpPr>
          <p:nvPr/>
        </p:nvSpPr>
        <p:spPr bwMode="auto">
          <a:xfrm>
            <a:off x="4521200" y="5011738"/>
            <a:ext cx="3730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5133" name="TextBox 192"/>
          <p:cNvSpPr txBox="1">
            <a:spLocks noChangeArrowheads="1"/>
          </p:cNvSpPr>
          <p:nvPr/>
        </p:nvSpPr>
        <p:spPr bwMode="auto">
          <a:xfrm>
            <a:off x="5722938" y="3335338"/>
            <a:ext cx="3730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5134" name="TextBox 193"/>
          <p:cNvSpPr txBox="1">
            <a:spLocks noChangeArrowheads="1"/>
          </p:cNvSpPr>
          <p:nvPr/>
        </p:nvSpPr>
        <p:spPr bwMode="auto">
          <a:xfrm>
            <a:off x="3268663" y="3708400"/>
            <a:ext cx="3714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7"/>
          <p:cNvSpPr>
            <a:spLocks noChangeArrowheads="1"/>
          </p:cNvSpPr>
          <p:nvPr/>
        </p:nvSpPr>
        <p:spPr bwMode="auto">
          <a:xfrm>
            <a:off x="3175" y="3876675"/>
            <a:ext cx="9140825" cy="3009900"/>
          </a:xfrm>
          <a:prstGeom prst="rect">
            <a:avLst/>
          </a:prstGeom>
          <a:solidFill>
            <a:srgbClr val="C7DD7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Freeform 18"/>
          <p:cNvSpPr>
            <a:spLocks/>
          </p:cNvSpPr>
          <p:nvPr/>
        </p:nvSpPr>
        <p:spPr bwMode="auto">
          <a:xfrm>
            <a:off x="2840038" y="4791075"/>
            <a:ext cx="3051175" cy="1012825"/>
          </a:xfrm>
          <a:custGeom>
            <a:avLst/>
            <a:gdLst>
              <a:gd name="T0" fmla="*/ 2147483646 w 1922"/>
              <a:gd name="T1" fmla="*/ 2147483646 h 638"/>
              <a:gd name="T2" fmla="*/ 2147483646 w 1922"/>
              <a:gd name="T3" fmla="*/ 2147483646 h 638"/>
              <a:gd name="T4" fmla="*/ 2147483646 w 1922"/>
              <a:gd name="T5" fmla="*/ 2147483646 h 638"/>
              <a:gd name="T6" fmla="*/ 2147483646 w 1922"/>
              <a:gd name="T7" fmla="*/ 2147483646 h 638"/>
              <a:gd name="T8" fmla="*/ 2147483646 w 1922"/>
              <a:gd name="T9" fmla="*/ 2147483646 h 638"/>
              <a:gd name="T10" fmla="*/ 2147483646 w 1922"/>
              <a:gd name="T11" fmla="*/ 2147483646 h 638"/>
              <a:gd name="T12" fmla="*/ 2147483646 w 1922"/>
              <a:gd name="T13" fmla="*/ 2147483646 h 638"/>
              <a:gd name="T14" fmla="*/ 2147483646 w 1922"/>
              <a:gd name="T15" fmla="*/ 2147483646 h 638"/>
              <a:gd name="T16" fmla="*/ 2147483646 w 1922"/>
              <a:gd name="T17" fmla="*/ 2147483646 h 638"/>
              <a:gd name="T18" fmla="*/ 2147483646 w 1922"/>
              <a:gd name="T19" fmla="*/ 2147483646 h 638"/>
              <a:gd name="T20" fmla="*/ 2147483646 w 1922"/>
              <a:gd name="T21" fmla="*/ 2147483646 h 638"/>
              <a:gd name="T22" fmla="*/ 2147483646 w 1922"/>
              <a:gd name="T23" fmla="*/ 2147483646 h 638"/>
              <a:gd name="T24" fmla="*/ 2147483646 w 1922"/>
              <a:gd name="T25" fmla="*/ 2147483646 h 638"/>
              <a:gd name="T26" fmla="*/ 2147483646 w 1922"/>
              <a:gd name="T27" fmla="*/ 2147483646 h 638"/>
              <a:gd name="T28" fmla="*/ 2147483646 w 1922"/>
              <a:gd name="T29" fmla="*/ 2147483646 h 638"/>
              <a:gd name="T30" fmla="*/ 2147483646 w 1922"/>
              <a:gd name="T31" fmla="*/ 2147483646 h 638"/>
              <a:gd name="T32" fmla="*/ 2147483646 w 1922"/>
              <a:gd name="T33" fmla="*/ 2147483646 h 638"/>
              <a:gd name="T34" fmla="*/ 2147483646 w 1922"/>
              <a:gd name="T35" fmla="*/ 2147483646 h 638"/>
              <a:gd name="T36" fmla="*/ 2147483646 w 1922"/>
              <a:gd name="T37" fmla="*/ 2147483646 h 638"/>
              <a:gd name="T38" fmla="*/ 2147483646 w 1922"/>
              <a:gd name="T39" fmla="*/ 2147483646 h 638"/>
              <a:gd name="T40" fmla="*/ 2147483646 w 1922"/>
              <a:gd name="T41" fmla="*/ 2147483646 h 638"/>
              <a:gd name="T42" fmla="*/ 2147483646 w 1922"/>
              <a:gd name="T43" fmla="*/ 2147483646 h 638"/>
              <a:gd name="T44" fmla="*/ 2147483646 w 1922"/>
              <a:gd name="T45" fmla="*/ 2147483646 h 638"/>
              <a:gd name="T46" fmla="*/ 0 w 1922"/>
              <a:gd name="T47" fmla="*/ 2147483646 h 638"/>
              <a:gd name="T48" fmla="*/ 2147483646 w 1922"/>
              <a:gd name="T49" fmla="*/ 2147483646 h 638"/>
              <a:gd name="T50" fmla="*/ 2147483646 w 1922"/>
              <a:gd name="T51" fmla="*/ 2147483646 h 638"/>
              <a:gd name="T52" fmla="*/ 2147483646 w 1922"/>
              <a:gd name="T53" fmla="*/ 2147483646 h 638"/>
              <a:gd name="T54" fmla="*/ 2147483646 w 1922"/>
              <a:gd name="T55" fmla="*/ 2147483646 h 638"/>
              <a:gd name="T56" fmla="*/ 2147483646 w 1922"/>
              <a:gd name="T57" fmla="*/ 2147483646 h 638"/>
              <a:gd name="T58" fmla="*/ 2147483646 w 1922"/>
              <a:gd name="T59" fmla="*/ 2147483646 h 638"/>
              <a:gd name="T60" fmla="*/ 2147483646 w 1922"/>
              <a:gd name="T61" fmla="*/ 2147483646 h 638"/>
              <a:gd name="T62" fmla="*/ 2147483646 w 1922"/>
              <a:gd name="T63" fmla="*/ 2147483646 h 638"/>
              <a:gd name="T64" fmla="*/ 2147483646 w 1922"/>
              <a:gd name="T65" fmla="*/ 2147483646 h 638"/>
              <a:gd name="T66" fmla="*/ 2147483646 w 1922"/>
              <a:gd name="T67" fmla="*/ 2147483646 h 638"/>
              <a:gd name="T68" fmla="*/ 2147483646 w 1922"/>
              <a:gd name="T69" fmla="*/ 0 h 638"/>
              <a:gd name="T70" fmla="*/ 2147483646 w 1922"/>
              <a:gd name="T71" fmla="*/ 2147483646 h 638"/>
              <a:gd name="T72" fmla="*/ 2147483646 w 1922"/>
              <a:gd name="T73" fmla="*/ 2147483646 h 638"/>
              <a:gd name="T74" fmla="*/ 2147483646 w 1922"/>
              <a:gd name="T75" fmla="*/ 2147483646 h 638"/>
              <a:gd name="T76" fmla="*/ 2147483646 w 1922"/>
              <a:gd name="T77" fmla="*/ 2147483646 h 638"/>
              <a:gd name="T78" fmla="*/ 2147483646 w 1922"/>
              <a:gd name="T79" fmla="*/ 2147483646 h 638"/>
              <a:gd name="T80" fmla="*/ 2147483646 w 1922"/>
              <a:gd name="T81" fmla="*/ 2147483646 h 638"/>
              <a:gd name="T82" fmla="*/ 2147483646 w 1922"/>
              <a:gd name="T83" fmla="*/ 2147483646 h 638"/>
              <a:gd name="T84" fmla="*/ 2147483646 w 1922"/>
              <a:gd name="T85" fmla="*/ 2147483646 h 638"/>
              <a:gd name="T86" fmla="*/ 2147483646 w 1922"/>
              <a:gd name="T87" fmla="*/ 2147483646 h 638"/>
              <a:gd name="T88" fmla="*/ 2147483646 w 1922"/>
              <a:gd name="T89" fmla="*/ 2147483646 h 638"/>
              <a:gd name="T90" fmla="*/ 2147483646 w 1922"/>
              <a:gd name="T91" fmla="*/ 2147483646 h 638"/>
              <a:gd name="T92" fmla="*/ 2147483646 w 1922"/>
              <a:gd name="T93" fmla="*/ 2147483646 h 63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922"/>
              <a:gd name="T142" fmla="*/ 0 h 638"/>
              <a:gd name="T143" fmla="*/ 1922 w 1922"/>
              <a:gd name="T144" fmla="*/ 638 h 63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922" h="638">
                <a:moveTo>
                  <a:pt x="1922" y="320"/>
                </a:moveTo>
                <a:lnTo>
                  <a:pt x="1922" y="320"/>
                </a:lnTo>
                <a:lnTo>
                  <a:pt x="1920" y="336"/>
                </a:lnTo>
                <a:lnTo>
                  <a:pt x="1918" y="352"/>
                </a:lnTo>
                <a:lnTo>
                  <a:pt x="1912" y="368"/>
                </a:lnTo>
                <a:lnTo>
                  <a:pt x="1902" y="384"/>
                </a:lnTo>
                <a:lnTo>
                  <a:pt x="1892" y="398"/>
                </a:lnTo>
                <a:lnTo>
                  <a:pt x="1878" y="414"/>
                </a:lnTo>
                <a:lnTo>
                  <a:pt x="1864" y="428"/>
                </a:lnTo>
                <a:lnTo>
                  <a:pt x="1846" y="444"/>
                </a:lnTo>
                <a:lnTo>
                  <a:pt x="1828" y="458"/>
                </a:lnTo>
                <a:lnTo>
                  <a:pt x="1806" y="472"/>
                </a:lnTo>
                <a:lnTo>
                  <a:pt x="1784" y="484"/>
                </a:lnTo>
                <a:lnTo>
                  <a:pt x="1758" y="498"/>
                </a:lnTo>
                <a:lnTo>
                  <a:pt x="1702" y="522"/>
                </a:lnTo>
                <a:lnTo>
                  <a:pt x="1640" y="544"/>
                </a:lnTo>
                <a:lnTo>
                  <a:pt x="1572" y="566"/>
                </a:lnTo>
                <a:lnTo>
                  <a:pt x="1498" y="584"/>
                </a:lnTo>
                <a:lnTo>
                  <a:pt x="1420" y="600"/>
                </a:lnTo>
                <a:lnTo>
                  <a:pt x="1336" y="614"/>
                </a:lnTo>
                <a:lnTo>
                  <a:pt x="1246" y="624"/>
                </a:lnTo>
                <a:lnTo>
                  <a:pt x="1154" y="632"/>
                </a:lnTo>
                <a:lnTo>
                  <a:pt x="1060" y="636"/>
                </a:lnTo>
                <a:lnTo>
                  <a:pt x="962" y="638"/>
                </a:lnTo>
                <a:lnTo>
                  <a:pt x="862" y="636"/>
                </a:lnTo>
                <a:lnTo>
                  <a:pt x="768" y="632"/>
                </a:lnTo>
                <a:lnTo>
                  <a:pt x="676" y="624"/>
                </a:lnTo>
                <a:lnTo>
                  <a:pt x="588" y="614"/>
                </a:lnTo>
                <a:lnTo>
                  <a:pt x="504" y="600"/>
                </a:lnTo>
                <a:lnTo>
                  <a:pt x="424" y="584"/>
                </a:lnTo>
                <a:lnTo>
                  <a:pt x="350" y="566"/>
                </a:lnTo>
                <a:lnTo>
                  <a:pt x="282" y="544"/>
                </a:lnTo>
                <a:lnTo>
                  <a:pt x="220" y="522"/>
                </a:lnTo>
                <a:lnTo>
                  <a:pt x="164" y="498"/>
                </a:lnTo>
                <a:lnTo>
                  <a:pt x="140" y="484"/>
                </a:lnTo>
                <a:lnTo>
                  <a:pt x="116" y="472"/>
                </a:lnTo>
                <a:lnTo>
                  <a:pt x="94" y="458"/>
                </a:lnTo>
                <a:lnTo>
                  <a:pt x="76" y="444"/>
                </a:lnTo>
                <a:lnTo>
                  <a:pt x="58" y="428"/>
                </a:lnTo>
                <a:lnTo>
                  <a:pt x="44" y="414"/>
                </a:lnTo>
                <a:lnTo>
                  <a:pt x="30" y="398"/>
                </a:lnTo>
                <a:lnTo>
                  <a:pt x="20" y="384"/>
                </a:lnTo>
                <a:lnTo>
                  <a:pt x="12" y="368"/>
                </a:lnTo>
                <a:lnTo>
                  <a:pt x="6" y="352"/>
                </a:lnTo>
                <a:lnTo>
                  <a:pt x="2" y="336"/>
                </a:lnTo>
                <a:lnTo>
                  <a:pt x="0" y="320"/>
                </a:lnTo>
                <a:lnTo>
                  <a:pt x="2" y="302"/>
                </a:lnTo>
                <a:lnTo>
                  <a:pt x="6" y="286"/>
                </a:lnTo>
                <a:lnTo>
                  <a:pt x="12" y="270"/>
                </a:lnTo>
                <a:lnTo>
                  <a:pt x="20" y="256"/>
                </a:lnTo>
                <a:lnTo>
                  <a:pt x="30" y="240"/>
                </a:lnTo>
                <a:lnTo>
                  <a:pt x="44" y="224"/>
                </a:lnTo>
                <a:lnTo>
                  <a:pt x="58" y="210"/>
                </a:lnTo>
                <a:lnTo>
                  <a:pt x="76" y="196"/>
                </a:lnTo>
                <a:lnTo>
                  <a:pt x="94" y="182"/>
                </a:lnTo>
                <a:lnTo>
                  <a:pt x="116" y="168"/>
                </a:lnTo>
                <a:lnTo>
                  <a:pt x="140" y="154"/>
                </a:lnTo>
                <a:lnTo>
                  <a:pt x="164" y="142"/>
                </a:lnTo>
                <a:lnTo>
                  <a:pt x="220" y="116"/>
                </a:lnTo>
                <a:lnTo>
                  <a:pt x="282" y="94"/>
                </a:lnTo>
                <a:lnTo>
                  <a:pt x="350" y="74"/>
                </a:lnTo>
                <a:lnTo>
                  <a:pt x="424" y="54"/>
                </a:lnTo>
                <a:lnTo>
                  <a:pt x="504" y="40"/>
                </a:lnTo>
                <a:lnTo>
                  <a:pt x="588" y="26"/>
                </a:lnTo>
                <a:lnTo>
                  <a:pt x="676" y="14"/>
                </a:lnTo>
                <a:lnTo>
                  <a:pt x="768" y="8"/>
                </a:lnTo>
                <a:lnTo>
                  <a:pt x="862" y="2"/>
                </a:lnTo>
                <a:lnTo>
                  <a:pt x="962" y="0"/>
                </a:lnTo>
                <a:lnTo>
                  <a:pt x="1060" y="2"/>
                </a:lnTo>
                <a:lnTo>
                  <a:pt x="1154" y="8"/>
                </a:lnTo>
                <a:lnTo>
                  <a:pt x="1246" y="14"/>
                </a:lnTo>
                <a:lnTo>
                  <a:pt x="1336" y="26"/>
                </a:lnTo>
                <a:lnTo>
                  <a:pt x="1420" y="40"/>
                </a:lnTo>
                <a:lnTo>
                  <a:pt x="1498" y="54"/>
                </a:lnTo>
                <a:lnTo>
                  <a:pt x="1572" y="74"/>
                </a:lnTo>
                <a:lnTo>
                  <a:pt x="1640" y="94"/>
                </a:lnTo>
                <a:lnTo>
                  <a:pt x="1702" y="116"/>
                </a:lnTo>
                <a:lnTo>
                  <a:pt x="1758" y="142"/>
                </a:lnTo>
                <a:lnTo>
                  <a:pt x="1784" y="154"/>
                </a:lnTo>
                <a:lnTo>
                  <a:pt x="1806" y="168"/>
                </a:lnTo>
                <a:lnTo>
                  <a:pt x="1828" y="182"/>
                </a:lnTo>
                <a:lnTo>
                  <a:pt x="1846" y="196"/>
                </a:lnTo>
                <a:lnTo>
                  <a:pt x="1864" y="210"/>
                </a:lnTo>
                <a:lnTo>
                  <a:pt x="1878" y="224"/>
                </a:lnTo>
                <a:lnTo>
                  <a:pt x="1892" y="240"/>
                </a:lnTo>
                <a:lnTo>
                  <a:pt x="1902" y="256"/>
                </a:lnTo>
                <a:lnTo>
                  <a:pt x="1912" y="270"/>
                </a:lnTo>
                <a:lnTo>
                  <a:pt x="1918" y="286"/>
                </a:lnTo>
                <a:lnTo>
                  <a:pt x="1920" y="302"/>
                </a:lnTo>
                <a:lnTo>
                  <a:pt x="1922" y="320"/>
                </a:lnTo>
                <a:close/>
              </a:path>
            </a:pathLst>
          </a:custGeom>
          <a:noFill/>
          <a:ln w="24">
            <a:solidFill>
              <a:srgbClr val="BE1E2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19"/>
          <p:cNvSpPr>
            <a:spLocks/>
          </p:cNvSpPr>
          <p:nvPr/>
        </p:nvSpPr>
        <p:spPr bwMode="auto">
          <a:xfrm>
            <a:off x="4959350" y="546100"/>
            <a:ext cx="200025" cy="555625"/>
          </a:xfrm>
          <a:custGeom>
            <a:avLst/>
            <a:gdLst>
              <a:gd name="T0" fmla="*/ 2147483646 w 126"/>
              <a:gd name="T1" fmla="*/ 2147483646 h 350"/>
              <a:gd name="T2" fmla="*/ 2147483646 w 126"/>
              <a:gd name="T3" fmla="*/ 2147483646 h 350"/>
              <a:gd name="T4" fmla="*/ 2147483646 w 126"/>
              <a:gd name="T5" fmla="*/ 2147483646 h 350"/>
              <a:gd name="T6" fmla="*/ 2147483646 w 126"/>
              <a:gd name="T7" fmla="*/ 2147483646 h 350"/>
              <a:gd name="T8" fmla="*/ 2147483646 w 126"/>
              <a:gd name="T9" fmla="*/ 2147483646 h 350"/>
              <a:gd name="T10" fmla="*/ 2147483646 w 126"/>
              <a:gd name="T11" fmla="*/ 2147483646 h 350"/>
              <a:gd name="T12" fmla="*/ 2147483646 w 126"/>
              <a:gd name="T13" fmla="*/ 2147483646 h 350"/>
              <a:gd name="T14" fmla="*/ 2147483646 w 126"/>
              <a:gd name="T15" fmla="*/ 2147483646 h 350"/>
              <a:gd name="T16" fmla="*/ 2147483646 w 126"/>
              <a:gd name="T17" fmla="*/ 2147483646 h 350"/>
              <a:gd name="T18" fmla="*/ 0 w 126"/>
              <a:gd name="T19" fmla="*/ 2147483646 h 350"/>
              <a:gd name="T20" fmla="*/ 0 w 126"/>
              <a:gd name="T21" fmla="*/ 2147483646 h 350"/>
              <a:gd name="T22" fmla="*/ 2147483646 w 126"/>
              <a:gd name="T23" fmla="*/ 2147483646 h 350"/>
              <a:gd name="T24" fmla="*/ 2147483646 w 126"/>
              <a:gd name="T25" fmla="*/ 2147483646 h 350"/>
              <a:gd name="T26" fmla="*/ 2147483646 w 126"/>
              <a:gd name="T27" fmla="*/ 2147483646 h 350"/>
              <a:gd name="T28" fmla="*/ 2147483646 w 126"/>
              <a:gd name="T29" fmla="*/ 0 h 350"/>
              <a:gd name="T30" fmla="*/ 2147483646 w 126"/>
              <a:gd name="T31" fmla="*/ 0 h 350"/>
              <a:gd name="T32" fmla="*/ 2147483646 w 126"/>
              <a:gd name="T33" fmla="*/ 2147483646 h 350"/>
              <a:gd name="T34" fmla="*/ 2147483646 w 126"/>
              <a:gd name="T35" fmla="*/ 2147483646 h 350"/>
              <a:gd name="T36" fmla="*/ 2147483646 w 126"/>
              <a:gd name="T37" fmla="*/ 2147483646 h 350"/>
              <a:gd name="T38" fmla="*/ 2147483646 w 126"/>
              <a:gd name="T39" fmla="*/ 2147483646 h 350"/>
              <a:gd name="T40" fmla="*/ 2147483646 w 126"/>
              <a:gd name="T41" fmla="*/ 2147483646 h 35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26"/>
              <a:gd name="T64" fmla="*/ 0 h 350"/>
              <a:gd name="T65" fmla="*/ 126 w 126"/>
              <a:gd name="T66" fmla="*/ 350 h 35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26" h="350">
                <a:moveTo>
                  <a:pt x="124" y="16"/>
                </a:moveTo>
                <a:lnTo>
                  <a:pt x="126" y="342"/>
                </a:lnTo>
                <a:lnTo>
                  <a:pt x="114" y="340"/>
                </a:lnTo>
                <a:lnTo>
                  <a:pt x="86" y="338"/>
                </a:lnTo>
                <a:lnTo>
                  <a:pt x="68" y="338"/>
                </a:lnTo>
                <a:lnTo>
                  <a:pt x="50" y="338"/>
                </a:lnTo>
                <a:lnTo>
                  <a:pt x="30" y="344"/>
                </a:lnTo>
                <a:lnTo>
                  <a:pt x="12" y="350"/>
                </a:lnTo>
                <a:lnTo>
                  <a:pt x="0" y="20"/>
                </a:lnTo>
                <a:lnTo>
                  <a:pt x="12" y="14"/>
                </a:lnTo>
                <a:lnTo>
                  <a:pt x="24" y="8"/>
                </a:lnTo>
                <a:lnTo>
                  <a:pt x="40" y="2"/>
                </a:lnTo>
                <a:lnTo>
                  <a:pt x="60" y="0"/>
                </a:lnTo>
                <a:lnTo>
                  <a:pt x="80" y="0"/>
                </a:lnTo>
                <a:lnTo>
                  <a:pt x="92" y="2"/>
                </a:lnTo>
                <a:lnTo>
                  <a:pt x="102" y="6"/>
                </a:lnTo>
                <a:lnTo>
                  <a:pt x="114" y="10"/>
                </a:lnTo>
                <a:lnTo>
                  <a:pt x="124" y="16"/>
                </a:lnTo>
                <a:close/>
              </a:path>
            </a:pathLst>
          </a:custGeom>
          <a:solidFill>
            <a:srgbClr val="5859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20"/>
          <p:cNvSpPr>
            <a:spLocks/>
          </p:cNvSpPr>
          <p:nvPr/>
        </p:nvSpPr>
        <p:spPr bwMode="auto">
          <a:xfrm>
            <a:off x="4991100" y="1104900"/>
            <a:ext cx="152400" cy="215900"/>
          </a:xfrm>
          <a:custGeom>
            <a:avLst/>
            <a:gdLst>
              <a:gd name="T0" fmla="*/ 2147483646 w 96"/>
              <a:gd name="T1" fmla="*/ 2147483646 h 136"/>
              <a:gd name="T2" fmla="*/ 2147483646 w 96"/>
              <a:gd name="T3" fmla="*/ 2147483646 h 136"/>
              <a:gd name="T4" fmla="*/ 2147483646 w 96"/>
              <a:gd name="T5" fmla="*/ 2147483646 h 136"/>
              <a:gd name="T6" fmla="*/ 0 w 96"/>
              <a:gd name="T7" fmla="*/ 2147483646 h 136"/>
              <a:gd name="T8" fmla="*/ 0 w 96"/>
              <a:gd name="T9" fmla="*/ 2147483646 h 136"/>
              <a:gd name="T10" fmla="*/ 2147483646 w 96"/>
              <a:gd name="T11" fmla="*/ 2147483646 h 136"/>
              <a:gd name="T12" fmla="*/ 2147483646 w 96"/>
              <a:gd name="T13" fmla="*/ 2147483646 h 136"/>
              <a:gd name="T14" fmla="*/ 2147483646 w 96"/>
              <a:gd name="T15" fmla="*/ 0 h 136"/>
              <a:gd name="T16" fmla="*/ 2147483646 w 96"/>
              <a:gd name="T17" fmla="*/ 0 h 136"/>
              <a:gd name="T18" fmla="*/ 2147483646 w 96"/>
              <a:gd name="T19" fmla="*/ 2147483646 h 136"/>
              <a:gd name="T20" fmla="*/ 2147483646 w 96"/>
              <a:gd name="T21" fmla="*/ 2147483646 h 136"/>
              <a:gd name="T22" fmla="*/ 2147483646 w 96"/>
              <a:gd name="T23" fmla="*/ 2147483646 h 1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96"/>
              <a:gd name="T37" fmla="*/ 0 h 136"/>
              <a:gd name="T38" fmla="*/ 96 w 96"/>
              <a:gd name="T39" fmla="*/ 136 h 1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96" h="136">
                <a:moveTo>
                  <a:pt x="96" y="6"/>
                </a:moveTo>
                <a:lnTo>
                  <a:pt x="80" y="134"/>
                </a:lnTo>
                <a:lnTo>
                  <a:pt x="28" y="136"/>
                </a:lnTo>
                <a:lnTo>
                  <a:pt x="0" y="12"/>
                </a:lnTo>
                <a:lnTo>
                  <a:pt x="8" y="8"/>
                </a:lnTo>
                <a:lnTo>
                  <a:pt x="30" y="2"/>
                </a:lnTo>
                <a:lnTo>
                  <a:pt x="44" y="0"/>
                </a:lnTo>
                <a:lnTo>
                  <a:pt x="60" y="0"/>
                </a:lnTo>
                <a:lnTo>
                  <a:pt x="78" y="2"/>
                </a:lnTo>
                <a:lnTo>
                  <a:pt x="96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21"/>
          <p:cNvSpPr>
            <a:spLocks noEditPoints="1"/>
          </p:cNvSpPr>
          <p:nvPr/>
        </p:nvSpPr>
        <p:spPr bwMode="auto">
          <a:xfrm>
            <a:off x="4241800" y="1228725"/>
            <a:ext cx="1736725" cy="4171950"/>
          </a:xfrm>
          <a:custGeom>
            <a:avLst/>
            <a:gdLst>
              <a:gd name="T0" fmla="*/ 2147483646 w 1094"/>
              <a:gd name="T1" fmla="*/ 2147483646 h 2628"/>
              <a:gd name="T2" fmla="*/ 2147483646 w 1094"/>
              <a:gd name="T3" fmla="*/ 2147483646 h 2628"/>
              <a:gd name="T4" fmla="*/ 2147483646 w 1094"/>
              <a:gd name="T5" fmla="*/ 2147483646 h 2628"/>
              <a:gd name="T6" fmla="*/ 2147483646 w 1094"/>
              <a:gd name="T7" fmla="*/ 2147483646 h 2628"/>
              <a:gd name="T8" fmla="*/ 2147483646 w 1094"/>
              <a:gd name="T9" fmla="*/ 2147483646 h 2628"/>
              <a:gd name="T10" fmla="*/ 2147483646 w 1094"/>
              <a:gd name="T11" fmla="*/ 2147483646 h 2628"/>
              <a:gd name="T12" fmla="*/ 2147483646 w 1094"/>
              <a:gd name="T13" fmla="*/ 2147483646 h 2628"/>
              <a:gd name="T14" fmla="*/ 2147483646 w 1094"/>
              <a:gd name="T15" fmla="*/ 2147483646 h 2628"/>
              <a:gd name="T16" fmla="*/ 2147483646 w 1094"/>
              <a:gd name="T17" fmla="*/ 2147483646 h 2628"/>
              <a:gd name="T18" fmla="*/ 2147483646 w 1094"/>
              <a:gd name="T19" fmla="*/ 2147483646 h 2628"/>
              <a:gd name="T20" fmla="*/ 2147483646 w 1094"/>
              <a:gd name="T21" fmla="*/ 2147483646 h 2628"/>
              <a:gd name="T22" fmla="*/ 2147483646 w 1094"/>
              <a:gd name="T23" fmla="*/ 2147483646 h 2628"/>
              <a:gd name="T24" fmla="*/ 2147483646 w 1094"/>
              <a:gd name="T25" fmla="*/ 2147483646 h 2628"/>
              <a:gd name="T26" fmla="*/ 2147483646 w 1094"/>
              <a:gd name="T27" fmla="*/ 2147483646 h 2628"/>
              <a:gd name="T28" fmla="*/ 2147483646 w 1094"/>
              <a:gd name="T29" fmla="*/ 2147483646 h 2628"/>
              <a:gd name="T30" fmla="*/ 2147483646 w 1094"/>
              <a:gd name="T31" fmla="*/ 2147483646 h 2628"/>
              <a:gd name="T32" fmla="*/ 2147483646 w 1094"/>
              <a:gd name="T33" fmla="*/ 2147483646 h 2628"/>
              <a:gd name="T34" fmla="*/ 2147483646 w 1094"/>
              <a:gd name="T35" fmla="*/ 2147483646 h 2628"/>
              <a:gd name="T36" fmla="*/ 2147483646 w 1094"/>
              <a:gd name="T37" fmla="*/ 2147483646 h 2628"/>
              <a:gd name="T38" fmla="*/ 2147483646 w 1094"/>
              <a:gd name="T39" fmla="*/ 2147483646 h 2628"/>
              <a:gd name="T40" fmla="*/ 2147483646 w 1094"/>
              <a:gd name="T41" fmla="*/ 2147483646 h 2628"/>
              <a:gd name="T42" fmla="*/ 2147483646 w 1094"/>
              <a:gd name="T43" fmla="*/ 2147483646 h 2628"/>
              <a:gd name="T44" fmla="*/ 2147483646 w 1094"/>
              <a:gd name="T45" fmla="*/ 2147483646 h 2628"/>
              <a:gd name="T46" fmla="*/ 2147483646 w 1094"/>
              <a:gd name="T47" fmla="*/ 2147483646 h 2628"/>
              <a:gd name="T48" fmla="*/ 2147483646 w 1094"/>
              <a:gd name="T49" fmla="*/ 2147483646 h 2628"/>
              <a:gd name="T50" fmla="*/ 2147483646 w 1094"/>
              <a:gd name="T51" fmla="*/ 2147483646 h 2628"/>
              <a:gd name="T52" fmla="*/ 2147483646 w 1094"/>
              <a:gd name="T53" fmla="*/ 2147483646 h 2628"/>
              <a:gd name="T54" fmla="*/ 2147483646 w 1094"/>
              <a:gd name="T55" fmla="*/ 2147483646 h 2628"/>
              <a:gd name="T56" fmla="*/ 2147483646 w 1094"/>
              <a:gd name="T57" fmla="*/ 0 h 2628"/>
              <a:gd name="T58" fmla="*/ 2147483646 w 1094"/>
              <a:gd name="T59" fmla="*/ 2147483646 h 2628"/>
              <a:gd name="T60" fmla="*/ 2147483646 w 1094"/>
              <a:gd name="T61" fmla="*/ 2147483646 h 2628"/>
              <a:gd name="T62" fmla="*/ 2147483646 w 1094"/>
              <a:gd name="T63" fmla="*/ 2147483646 h 2628"/>
              <a:gd name="T64" fmla="*/ 2147483646 w 1094"/>
              <a:gd name="T65" fmla="*/ 2147483646 h 2628"/>
              <a:gd name="T66" fmla="*/ 2147483646 w 1094"/>
              <a:gd name="T67" fmla="*/ 2147483646 h 2628"/>
              <a:gd name="T68" fmla="*/ 2147483646 w 1094"/>
              <a:gd name="T69" fmla="*/ 2147483646 h 2628"/>
              <a:gd name="T70" fmla="*/ 2147483646 w 1094"/>
              <a:gd name="T71" fmla="*/ 2147483646 h 2628"/>
              <a:gd name="T72" fmla="*/ 2147483646 w 1094"/>
              <a:gd name="T73" fmla="*/ 2147483646 h 2628"/>
              <a:gd name="T74" fmla="*/ 2147483646 w 1094"/>
              <a:gd name="T75" fmla="*/ 2147483646 h 2628"/>
              <a:gd name="T76" fmla="*/ 2147483646 w 1094"/>
              <a:gd name="T77" fmla="*/ 2147483646 h 2628"/>
              <a:gd name="T78" fmla="*/ 2147483646 w 1094"/>
              <a:gd name="T79" fmla="*/ 2147483646 h 2628"/>
              <a:gd name="T80" fmla="*/ 2147483646 w 1094"/>
              <a:gd name="T81" fmla="*/ 2147483646 h 2628"/>
              <a:gd name="T82" fmla="*/ 2147483646 w 1094"/>
              <a:gd name="T83" fmla="*/ 2147483646 h 2628"/>
              <a:gd name="T84" fmla="*/ 2147483646 w 1094"/>
              <a:gd name="T85" fmla="*/ 2147483646 h 2628"/>
              <a:gd name="T86" fmla="*/ 2147483646 w 1094"/>
              <a:gd name="T87" fmla="*/ 2147483646 h 2628"/>
              <a:gd name="T88" fmla="*/ 2147483646 w 1094"/>
              <a:gd name="T89" fmla="*/ 2147483646 h 2628"/>
              <a:gd name="T90" fmla="*/ 2147483646 w 1094"/>
              <a:gd name="T91" fmla="*/ 2147483646 h 2628"/>
              <a:gd name="T92" fmla="*/ 2147483646 w 1094"/>
              <a:gd name="T93" fmla="*/ 2147483646 h 2628"/>
              <a:gd name="T94" fmla="*/ 2147483646 w 1094"/>
              <a:gd name="T95" fmla="*/ 2147483646 h 2628"/>
              <a:gd name="T96" fmla="*/ 2147483646 w 1094"/>
              <a:gd name="T97" fmla="*/ 2147483646 h 2628"/>
              <a:gd name="T98" fmla="*/ 2147483646 w 1094"/>
              <a:gd name="T99" fmla="*/ 2147483646 h 2628"/>
              <a:gd name="T100" fmla="*/ 2147483646 w 1094"/>
              <a:gd name="T101" fmla="*/ 2147483646 h 2628"/>
              <a:gd name="T102" fmla="*/ 2147483646 w 1094"/>
              <a:gd name="T103" fmla="*/ 2147483646 h 2628"/>
              <a:gd name="T104" fmla="*/ 2147483646 w 1094"/>
              <a:gd name="T105" fmla="*/ 2147483646 h 2628"/>
              <a:gd name="T106" fmla="*/ 2147483646 w 1094"/>
              <a:gd name="T107" fmla="*/ 2147483646 h 2628"/>
              <a:gd name="T108" fmla="*/ 2147483646 w 1094"/>
              <a:gd name="T109" fmla="*/ 2147483646 h 2628"/>
              <a:gd name="T110" fmla="*/ 2147483646 w 1094"/>
              <a:gd name="T111" fmla="*/ 2147483646 h 2628"/>
              <a:gd name="T112" fmla="*/ 2147483646 w 1094"/>
              <a:gd name="T113" fmla="*/ 2147483646 h 2628"/>
              <a:gd name="T114" fmla="*/ 2147483646 w 1094"/>
              <a:gd name="T115" fmla="*/ 2147483646 h 2628"/>
              <a:gd name="T116" fmla="*/ 2147483646 w 1094"/>
              <a:gd name="T117" fmla="*/ 2147483646 h 2628"/>
              <a:gd name="T118" fmla="*/ 2147483646 w 1094"/>
              <a:gd name="T119" fmla="*/ 2147483646 h 262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094"/>
              <a:gd name="T181" fmla="*/ 0 h 2628"/>
              <a:gd name="T182" fmla="*/ 1094 w 1094"/>
              <a:gd name="T183" fmla="*/ 2628 h 2628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094" h="2628">
                <a:moveTo>
                  <a:pt x="0" y="2330"/>
                </a:moveTo>
                <a:lnTo>
                  <a:pt x="38" y="2514"/>
                </a:lnTo>
                <a:lnTo>
                  <a:pt x="58" y="2540"/>
                </a:lnTo>
                <a:lnTo>
                  <a:pt x="64" y="2556"/>
                </a:lnTo>
                <a:lnTo>
                  <a:pt x="72" y="2570"/>
                </a:lnTo>
                <a:lnTo>
                  <a:pt x="80" y="2582"/>
                </a:lnTo>
                <a:lnTo>
                  <a:pt x="90" y="2590"/>
                </a:lnTo>
                <a:lnTo>
                  <a:pt x="102" y="2604"/>
                </a:lnTo>
                <a:lnTo>
                  <a:pt x="108" y="2608"/>
                </a:lnTo>
                <a:lnTo>
                  <a:pt x="106" y="2534"/>
                </a:lnTo>
                <a:lnTo>
                  <a:pt x="120" y="2528"/>
                </a:lnTo>
                <a:lnTo>
                  <a:pt x="168" y="2254"/>
                </a:lnTo>
                <a:lnTo>
                  <a:pt x="366" y="1186"/>
                </a:lnTo>
                <a:lnTo>
                  <a:pt x="354" y="1174"/>
                </a:lnTo>
                <a:lnTo>
                  <a:pt x="422" y="860"/>
                </a:lnTo>
                <a:lnTo>
                  <a:pt x="434" y="852"/>
                </a:lnTo>
                <a:lnTo>
                  <a:pt x="502" y="522"/>
                </a:lnTo>
                <a:lnTo>
                  <a:pt x="514" y="528"/>
                </a:lnTo>
                <a:lnTo>
                  <a:pt x="526" y="530"/>
                </a:lnTo>
                <a:lnTo>
                  <a:pt x="536" y="530"/>
                </a:lnTo>
                <a:lnTo>
                  <a:pt x="544" y="528"/>
                </a:lnTo>
                <a:lnTo>
                  <a:pt x="554" y="522"/>
                </a:lnTo>
                <a:lnTo>
                  <a:pt x="558" y="520"/>
                </a:lnTo>
                <a:lnTo>
                  <a:pt x="624" y="854"/>
                </a:lnTo>
                <a:lnTo>
                  <a:pt x="650" y="862"/>
                </a:lnTo>
                <a:lnTo>
                  <a:pt x="710" y="1162"/>
                </a:lnTo>
                <a:lnTo>
                  <a:pt x="692" y="1176"/>
                </a:lnTo>
                <a:lnTo>
                  <a:pt x="944" y="2370"/>
                </a:lnTo>
                <a:lnTo>
                  <a:pt x="992" y="2510"/>
                </a:lnTo>
                <a:lnTo>
                  <a:pt x="1000" y="2518"/>
                </a:lnTo>
                <a:lnTo>
                  <a:pt x="1006" y="2522"/>
                </a:lnTo>
                <a:lnTo>
                  <a:pt x="1002" y="2522"/>
                </a:lnTo>
                <a:lnTo>
                  <a:pt x="1004" y="2562"/>
                </a:lnTo>
                <a:lnTo>
                  <a:pt x="1006" y="2590"/>
                </a:lnTo>
                <a:lnTo>
                  <a:pt x="1010" y="2610"/>
                </a:lnTo>
                <a:lnTo>
                  <a:pt x="1014" y="2620"/>
                </a:lnTo>
                <a:lnTo>
                  <a:pt x="1018" y="2626"/>
                </a:lnTo>
                <a:lnTo>
                  <a:pt x="1022" y="2628"/>
                </a:lnTo>
                <a:lnTo>
                  <a:pt x="1026" y="2626"/>
                </a:lnTo>
                <a:lnTo>
                  <a:pt x="1030" y="2624"/>
                </a:lnTo>
                <a:lnTo>
                  <a:pt x="1034" y="2620"/>
                </a:lnTo>
                <a:lnTo>
                  <a:pt x="1038" y="2608"/>
                </a:lnTo>
                <a:lnTo>
                  <a:pt x="1040" y="2592"/>
                </a:lnTo>
                <a:lnTo>
                  <a:pt x="1042" y="2574"/>
                </a:lnTo>
                <a:lnTo>
                  <a:pt x="1042" y="2540"/>
                </a:lnTo>
                <a:lnTo>
                  <a:pt x="1040" y="2526"/>
                </a:lnTo>
                <a:lnTo>
                  <a:pt x="1034" y="2524"/>
                </a:lnTo>
                <a:lnTo>
                  <a:pt x="1042" y="2518"/>
                </a:lnTo>
                <a:lnTo>
                  <a:pt x="1048" y="2512"/>
                </a:lnTo>
                <a:lnTo>
                  <a:pt x="1054" y="2504"/>
                </a:lnTo>
                <a:lnTo>
                  <a:pt x="1076" y="2382"/>
                </a:lnTo>
                <a:lnTo>
                  <a:pt x="1094" y="2288"/>
                </a:lnTo>
                <a:lnTo>
                  <a:pt x="676" y="404"/>
                </a:lnTo>
                <a:lnTo>
                  <a:pt x="694" y="388"/>
                </a:lnTo>
                <a:lnTo>
                  <a:pt x="710" y="370"/>
                </a:lnTo>
                <a:lnTo>
                  <a:pt x="726" y="350"/>
                </a:lnTo>
                <a:lnTo>
                  <a:pt x="738" y="328"/>
                </a:lnTo>
                <a:lnTo>
                  <a:pt x="746" y="304"/>
                </a:lnTo>
                <a:lnTo>
                  <a:pt x="754" y="280"/>
                </a:lnTo>
                <a:lnTo>
                  <a:pt x="758" y="254"/>
                </a:lnTo>
                <a:lnTo>
                  <a:pt x="760" y="228"/>
                </a:lnTo>
                <a:lnTo>
                  <a:pt x="758" y="204"/>
                </a:lnTo>
                <a:lnTo>
                  <a:pt x="754" y="182"/>
                </a:lnTo>
                <a:lnTo>
                  <a:pt x="750" y="160"/>
                </a:lnTo>
                <a:lnTo>
                  <a:pt x="742" y="140"/>
                </a:lnTo>
                <a:lnTo>
                  <a:pt x="732" y="120"/>
                </a:lnTo>
                <a:lnTo>
                  <a:pt x="720" y="100"/>
                </a:lnTo>
                <a:lnTo>
                  <a:pt x="708" y="82"/>
                </a:lnTo>
                <a:lnTo>
                  <a:pt x="692" y="66"/>
                </a:lnTo>
                <a:lnTo>
                  <a:pt x="676" y="52"/>
                </a:lnTo>
                <a:lnTo>
                  <a:pt x="658" y="38"/>
                </a:lnTo>
                <a:lnTo>
                  <a:pt x="640" y="26"/>
                </a:lnTo>
                <a:lnTo>
                  <a:pt x="620" y="18"/>
                </a:lnTo>
                <a:lnTo>
                  <a:pt x="598" y="10"/>
                </a:lnTo>
                <a:lnTo>
                  <a:pt x="576" y="4"/>
                </a:lnTo>
                <a:lnTo>
                  <a:pt x="554" y="0"/>
                </a:lnTo>
                <a:lnTo>
                  <a:pt x="530" y="0"/>
                </a:lnTo>
                <a:lnTo>
                  <a:pt x="506" y="0"/>
                </a:lnTo>
                <a:lnTo>
                  <a:pt x="484" y="4"/>
                </a:lnTo>
                <a:lnTo>
                  <a:pt x="462" y="10"/>
                </a:lnTo>
                <a:lnTo>
                  <a:pt x="440" y="18"/>
                </a:lnTo>
                <a:lnTo>
                  <a:pt x="420" y="26"/>
                </a:lnTo>
                <a:lnTo>
                  <a:pt x="402" y="38"/>
                </a:lnTo>
                <a:lnTo>
                  <a:pt x="384" y="52"/>
                </a:lnTo>
                <a:lnTo>
                  <a:pt x="368" y="66"/>
                </a:lnTo>
                <a:lnTo>
                  <a:pt x="354" y="82"/>
                </a:lnTo>
                <a:lnTo>
                  <a:pt x="340" y="100"/>
                </a:lnTo>
                <a:lnTo>
                  <a:pt x="328" y="120"/>
                </a:lnTo>
                <a:lnTo>
                  <a:pt x="318" y="140"/>
                </a:lnTo>
                <a:lnTo>
                  <a:pt x="312" y="160"/>
                </a:lnTo>
                <a:lnTo>
                  <a:pt x="306" y="182"/>
                </a:lnTo>
                <a:lnTo>
                  <a:pt x="302" y="204"/>
                </a:lnTo>
                <a:lnTo>
                  <a:pt x="300" y="228"/>
                </a:lnTo>
                <a:lnTo>
                  <a:pt x="302" y="252"/>
                </a:lnTo>
                <a:lnTo>
                  <a:pt x="306" y="276"/>
                </a:lnTo>
                <a:lnTo>
                  <a:pt x="312" y="300"/>
                </a:lnTo>
                <a:lnTo>
                  <a:pt x="320" y="322"/>
                </a:lnTo>
                <a:lnTo>
                  <a:pt x="332" y="342"/>
                </a:lnTo>
                <a:lnTo>
                  <a:pt x="344" y="362"/>
                </a:lnTo>
                <a:lnTo>
                  <a:pt x="358" y="380"/>
                </a:lnTo>
                <a:lnTo>
                  <a:pt x="374" y="396"/>
                </a:lnTo>
                <a:lnTo>
                  <a:pt x="372" y="410"/>
                </a:lnTo>
                <a:lnTo>
                  <a:pt x="94" y="1788"/>
                </a:lnTo>
                <a:lnTo>
                  <a:pt x="0" y="2330"/>
                </a:lnTo>
                <a:close/>
                <a:moveTo>
                  <a:pt x="382" y="360"/>
                </a:moveTo>
                <a:lnTo>
                  <a:pt x="382" y="360"/>
                </a:lnTo>
                <a:lnTo>
                  <a:pt x="372" y="346"/>
                </a:lnTo>
                <a:lnTo>
                  <a:pt x="362" y="332"/>
                </a:lnTo>
                <a:lnTo>
                  <a:pt x="352" y="316"/>
                </a:lnTo>
                <a:lnTo>
                  <a:pt x="344" y="298"/>
                </a:lnTo>
                <a:lnTo>
                  <a:pt x="338" y="282"/>
                </a:lnTo>
                <a:lnTo>
                  <a:pt x="334" y="264"/>
                </a:lnTo>
                <a:lnTo>
                  <a:pt x="332" y="244"/>
                </a:lnTo>
                <a:lnTo>
                  <a:pt x="330" y="226"/>
                </a:lnTo>
                <a:lnTo>
                  <a:pt x="332" y="204"/>
                </a:lnTo>
                <a:lnTo>
                  <a:pt x="334" y="186"/>
                </a:lnTo>
                <a:lnTo>
                  <a:pt x="340" y="166"/>
                </a:lnTo>
                <a:lnTo>
                  <a:pt x="346" y="148"/>
                </a:lnTo>
                <a:lnTo>
                  <a:pt x="354" y="130"/>
                </a:lnTo>
                <a:lnTo>
                  <a:pt x="364" y="114"/>
                </a:lnTo>
                <a:lnTo>
                  <a:pt x="376" y="98"/>
                </a:lnTo>
                <a:lnTo>
                  <a:pt x="390" y="84"/>
                </a:lnTo>
                <a:lnTo>
                  <a:pt x="404" y="72"/>
                </a:lnTo>
                <a:lnTo>
                  <a:pt x="418" y="60"/>
                </a:lnTo>
                <a:lnTo>
                  <a:pt x="436" y="50"/>
                </a:lnTo>
                <a:lnTo>
                  <a:pt x="452" y="42"/>
                </a:lnTo>
                <a:lnTo>
                  <a:pt x="470" y="34"/>
                </a:lnTo>
                <a:lnTo>
                  <a:pt x="490" y="30"/>
                </a:lnTo>
                <a:lnTo>
                  <a:pt x="510" y="26"/>
                </a:lnTo>
                <a:lnTo>
                  <a:pt x="530" y="26"/>
                </a:lnTo>
                <a:lnTo>
                  <a:pt x="550" y="26"/>
                </a:lnTo>
                <a:lnTo>
                  <a:pt x="570" y="30"/>
                </a:lnTo>
                <a:lnTo>
                  <a:pt x="590" y="34"/>
                </a:lnTo>
                <a:lnTo>
                  <a:pt x="608" y="42"/>
                </a:lnTo>
                <a:lnTo>
                  <a:pt x="626" y="50"/>
                </a:lnTo>
                <a:lnTo>
                  <a:pt x="642" y="60"/>
                </a:lnTo>
                <a:lnTo>
                  <a:pt x="658" y="72"/>
                </a:lnTo>
                <a:lnTo>
                  <a:pt x="672" y="84"/>
                </a:lnTo>
                <a:lnTo>
                  <a:pt x="684" y="98"/>
                </a:lnTo>
                <a:lnTo>
                  <a:pt x="696" y="114"/>
                </a:lnTo>
                <a:lnTo>
                  <a:pt x="706" y="130"/>
                </a:lnTo>
                <a:lnTo>
                  <a:pt x="714" y="148"/>
                </a:lnTo>
                <a:lnTo>
                  <a:pt x="720" y="166"/>
                </a:lnTo>
                <a:lnTo>
                  <a:pt x="726" y="186"/>
                </a:lnTo>
                <a:lnTo>
                  <a:pt x="728" y="204"/>
                </a:lnTo>
                <a:lnTo>
                  <a:pt x="730" y="226"/>
                </a:lnTo>
                <a:lnTo>
                  <a:pt x="728" y="246"/>
                </a:lnTo>
                <a:lnTo>
                  <a:pt x="726" y="266"/>
                </a:lnTo>
                <a:lnTo>
                  <a:pt x="720" y="286"/>
                </a:lnTo>
                <a:lnTo>
                  <a:pt x="714" y="304"/>
                </a:lnTo>
                <a:lnTo>
                  <a:pt x="704" y="322"/>
                </a:lnTo>
                <a:lnTo>
                  <a:pt x="694" y="340"/>
                </a:lnTo>
                <a:lnTo>
                  <a:pt x="682" y="354"/>
                </a:lnTo>
                <a:lnTo>
                  <a:pt x="668" y="370"/>
                </a:lnTo>
                <a:lnTo>
                  <a:pt x="658" y="324"/>
                </a:lnTo>
                <a:lnTo>
                  <a:pt x="652" y="310"/>
                </a:lnTo>
                <a:lnTo>
                  <a:pt x="582" y="328"/>
                </a:lnTo>
                <a:lnTo>
                  <a:pt x="558" y="372"/>
                </a:lnTo>
                <a:lnTo>
                  <a:pt x="542" y="366"/>
                </a:lnTo>
                <a:lnTo>
                  <a:pt x="522" y="362"/>
                </a:lnTo>
                <a:lnTo>
                  <a:pt x="504" y="366"/>
                </a:lnTo>
                <a:lnTo>
                  <a:pt x="486" y="372"/>
                </a:lnTo>
                <a:lnTo>
                  <a:pt x="464" y="334"/>
                </a:lnTo>
                <a:lnTo>
                  <a:pt x="392" y="316"/>
                </a:lnTo>
                <a:lnTo>
                  <a:pt x="382" y="360"/>
                </a:lnTo>
                <a:close/>
              </a:path>
            </a:pathLst>
          </a:custGeom>
          <a:solidFill>
            <a:srgbClr val="5859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22"/>
          <p:cNvSpPr>
            <a:spLocks/>
          </p:cNvSpPr>
          <p:nvPr/>
        </p:nvSpPr>
        <p:spPr bwMode="auto">
          <a:xfrm>
            <a:off x="5902325" y="2724150"/>
            <a:ext cx="88900" cy="136525"/>
          </a:xfrm>
          <a:custGeom>
            <a:avLst/>
            <a:gdLst>
              <a:gd name="T0" fmla="*/ 0 w 56"/>
              <a:gd name="T1" fmla="*/ 2147483646 h 86"/>
              <a:gd name="T2" fmla="*/ 0 w 56"/>
              <a:gd name="T3" fmla="*/ 2147483646 h 86"/>
              <a:gd name="T4" fmla="*/ 2147483646 w 56"/>
              <a:gd name="T5" fmla="*/ 2147483646 h 86"/>
              <a:gd name="T6" fmla="*/ 2147483646 w 56"/>
              <a:gd name="T7" fmla="*/ 2147483646 h 86"/>
              <a:gd name="T8" fmla="*/ 2147483646 w 56"/>
              <a:gd name="T9" fmla="*/ 2147483646 h 86"/>
              <a:gd name="T10" fmla="*/ 2147483646 w 56"/>
              <a:gd name="T11" fmla="*/ 2147483646 h 86"/>
              <a:gd name="T12" fmla="*/ 2147483646 w 56"/>
              <a:gd name="T13" fmla="*/ 2147483646 h 86"/>
              <a:gd name="T14" fmla="*/ 2147483646 w 56"/>
              <a:gd name="T15" fmla="*/ 2147483646 h 86"/>
              <a:gd name="T16" fmla="*/ 2147483646 w 56"/>
              <a:gd name="T17" fmla="*/ 2147483646 h 86"/>
              <a:gd name="T18" fmla="*/ 2147483646 w 56"/>
              <a:gd name="T19" fmla="*/ 2147483646 h 86"/>
              <a:gd name="T20" fmla="*/ 2147483646 w 56"/>
              <a:gd name="T21" fmla="*/ 2147483646 h 86"/>
              <a:gd name="T22" fmla="*/ 2147483646 w 56"/>
              <a:gd name="T23" fmla="*/ 2147483646 h 86"/>
              <a:gd name="T24" fmla="*/ 2147483646 w 56"/>
              <a:gd name="T25" fmla="*/ 2147483646 h 86"/>
              <a:gd name="T26" fmla="*/ 2147483646 w 56"/>
              <a:gd name="T27" fmla="*/ 2147483646 h 86"/>
              <a:gd name="T28" fmla="*/ 2147483646 w 56"/>
              <a:gd name="T29" fmla="*/ 2147483646 h 86"/>
              <a:gd name="T30" fmla="*/ 2147483646 w 56"/>
              <a:gd name="T31" fmla="*/ 2147483646 h 86"/>
              <a:gd name="T32" fmla="*/ 2147483646 w 56"/>
              <a:gd name="T33" fmla="*/ 2147483646 h 86"/>
              <a:gd name="T34" fmla="*/ 2147483646 w 56"/>
              <a:gd name="T35" fmla="*/ 0 h 86"/>
              <a:gd name="T36" fmla="*/ 2147483646 w 56"/>
              <a:gd name="T37" fmla="*/ 0 h 86"/>
              <a:gd name="T38" fmla="*/ 2147483646 w 56"/>
              <a:gd name="T39" fmla="*/ 0 h 86"/>
              <a:gd name="T40" fmla="*/ 2147483646 w 56"/>
              <a:gd name="T41" fmla="*/ 2147483646 h 86"/>
              <a:gd name="T42" fmla="*/ 2147483646 w 56"/>
              <a:gd name="T43" fmla="*/ 2147483646 h 86"/>
              <a:gd name="T44" fmla="*/ 2147483646 w 56"/>
              <a:gd name="T45" fmla="*/ 2147483646 h 86"/>
              <a:gd name="T46" fmla="*/ 0 w 56"/>
              <a:gd name="T47" fmla="*/ 2147483646 h 86"/>
              <a:gd name="T48" fmla="*/ 0 w 56"/>
              <a:gd name="T49" fmla="*/ 2147483646 h 8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6"/>
              <a:gd name="T76" fmla="*/ 0 h 86"/>
              <a:gd name="T77" fmla="*/ 56 w 56"/>
              <a:gd name="T78" fmla="*/ 86 h 8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6" h="86">
                <a:moveTo>
                  <a:pt x="0" y="58"/>
                </a:moveTo>
                <a:lnTo>
                  <a:pt x="0" y="58"/>
                </a:lnTo>
                <a:lnTo>
                  <a:pt x="2" y="70"/>
                </a:lnTo>
                <a:lnTo>
                  <a:pt x="8" y="78"/>
                </a:lnTo>
                <a:lnTo>
                  <a:pt x="18" y="84"/>
                </a:lnTo>
                <a:lnTo>
                  <a:pt x="28" y="86"/>
                </a:lnTo>
                <a:lnTo>
                  <a:pt x="40" y="84"/>
                </a:lnTo>
                <a:lnTo>
                  <a:pt x="48" y="78"/>
                </a:lnTo>
                <a:lnTo>
                  <a:pt x="54" y="70"/>
                </a:lnTo>
                <a:lnTo>
                  <a:pt x="56" y="58"/>
                </a:lnTo>
                <a:lnTo>
                  <a:pt x="56" y="28"/>
                </a:lnTo>
                <a:lnTo>
                  <a:pt x="54" y="18"/>
                </a:lnTo>
                <a:lnTo>
                  <a:pt x="48" y="8"/>
                </a:lnTo>
                <a:lnTo>
                  <a:pt x="40" y="2"/>
                </a:lnTo>
                <a:lnTo>
                  <a:pt x="28" y="0"/>
                </a:lnTo>
                <a:lnTo>
                  <a:pt x="18" y="2"/>
                </a:lnTo>
                <a:lnTo>
                  <a:pt x="8" y="8"/>
                </a:lnTo>
                <a:lnTo>
                  <a:pt x="2" y="18"/>
                </a:lnTo>
                <a:lnTo>
                  <a:pt x="0" y="28"/>
                </a:lnTo>
                <a:lnTo>
                  <a:pt x="0" y="5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23"/>
          <p:cNvSpPr>
            <a:spLocks/>
          </p:cNvSpPr>
          <p:nvPr/>
        </p:nvSpPr>
        <p:spPr bwMode="auto">
          <a:xfrm>
            <a:off x="5057775" y="2581275"/>
            <a:ext cx="60325" cy="457200"/>
          </a:xfrm>
          <a:custGeom>
            <a:avLst/>
            <a:gdLst>
              <a:gd name="T0" fmla="*/ 0 w 38"/>
              <a:gd name="T1" fmla="*/ 2147483646 h 288"/>
              <a:gd name="T2" fmla="*/ 0 w 38"/>
              <a:gd name="T3" fmla="*/ 2147483646 h 288"/>
              <a:gd name="T4" fmla="*/ 2147483646 w 38"/>
              <a:gd name="T5" fmla="*/ 2147483646 h 288"/>
              <a:gd name="T6" fmla="*/ 2147483646 w 38"/>
              <a:gd name="T7" fmla="*/ 2147483646 h 288"/>
              <a:gd name="T8" fmla="*/ 2147483646 w 38"/>
              <a:gd name="T9" fmla="*/ 2147483646 h 288"/>
              <a:gd name="T10" fmla="*/ 2147483646 w 38"/>
              <a:gd name="T11" fmla="*/ 2147483646 h 288"/>
              <a:gd name="T12" fmla="*/ 2147483646 w 38"/>
              <a:gd name="T13" fmla="*/ 2147483646 h 288"/>
              <a:gd name="T14" fmla="*/ 2147483646 w 38"/>
              <a:gd name="T15" fmla="*/ 2147483646 h 288"/>
              <a:gd name="T16" fmla="*/ 2147483646 w 38"/>
              <a:gd name="T17" fmla="*/ 2147483646 h 288"/>
              <a:gd name="T18" fmla="*/ 2147483646 w 38"/>
              <a:gd name="T19" fmla="*/ 2147483646 h 288"/>
              <a:gd name="T20" fmla="*/ 2147483646 w 38"/>
              <a:gd name="T21" fmla="*/ 2147483646 h 288"/>
              <a:gd name="T22" fmla="*/ 2147483646 w 38"/>
              <a:gd name="T23" fmla="*/ 2147483646 h 288"/>
              <a:gd name="T24" fmla="*/ 2147483646 w 38"/>
              <a:gd name="T25" fmla="*/ 2147483646 h 288"/>
              <a:gd name="T26" fmla="*/ 2147483646 w 38"/>
              <a:gd name="T27" fmla="*/ 2147483646 h 288"/>
              <a:gd name="T28" fmla="*/ 2147483646 w 38"/>
              <a:gd name="T29" fmla="*/ 2147483646 h 288"/>
              <a:gd name="T30" fmla="*/ 2147483646 w 38"/>
              <a:gd name="T31" fmla="*/ 2147483646 h 288"/>
              <a:gd name="T32" fmla="*/ 2147483646 w 38"/>
              <a:gd name="T33" fmla="*/ 0 h 288"/>
              <a:gd name="T34" fmla="*/ 2147483646 w 38"/>
              <a:gd name="T35" fmla="*/ 0 h 288"/>
              <a:gd name="T36" fmla="*/ 2147483646 w 38"/>
              <a:gd name="T37" fmla="*/ 0 h 288"/>
              <a:gd name="T38" fmla="*/ 2147483646 w 38"/>
              <a:gd name="T39" fmla="*/ 0 h 288"/>
              <a:gd name="T40" fmla="*/ 2147483646 w 38"/>
              <a:gd name="T41" fmla="*/ 0 h 288"/>
              <a:gd name="T42" fmla="*/ 2147483646 w 38"/>
              <a:gd name="T43" fmla="*/ 2147483646 h 288"/>
              <a:gd name="T44" fmla="*/ 2147483646 w 38"/>
              <a:gd name="T45" fmla="*/ 2147483646 h 288"/>
              <a:gd name="T46" fmla="*/ 0 w 38"/>
              <a:gd name="T47" fmla="*/ 2147483646 h 288"/>
              <a:gd name="T48" fmla="*/ 0 w 38"/>
              <a:gd name="T49" fmla="*/ 2147483646 h 28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8"/>
              <a:gd name="T76" fmla="*/ 0 h 288"/>
              <a:gd name="T77" fmla="*/ 38 w 38"/>
              <a:gd name="T78" fmla="*/ 288 h 28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8" h="288">
                <a:moveTo>
                  <a:pt x="0" y="270"/>
                </a:moveTo>
                <a:lnTo>
                  <a:pt x="0" y="270"/>
                </a:lnTo>
                <a:lnTo>
                  <a:pt x="2" y="278"/>
                </a:lnTo>
                <a:lnTo>
                  <a:pt x="6" y="284"/>
                </a:lnTo>
                <a:lnTo>
                  <a:pt x="12" y="288"/>
                </a:lnTo>
                <a:lnTo>
                  <a:pt x="20" y="288"/>
                </a:lnTo>
                <a:lnTo>
                  <a:pt x="26" y="288"/>
                </a:lnTo>
                <a:lnTo>
                  <a:pt x="32" y="284"/>
                </a:lnTo>
                <a:lnTo>
                  <a:pt x="36" y="278"/>
                </a:lnTo>
                <a:lnTo>
                  <a:pt x="38" y="270"/>
                </a:lnTo>
                <a:lnTo>
                  <a:pt x="38" y="18"/>
                </a:lnTo>
                <a:lnTo>
                  <a:pt x="36" y="10"/>
                </a:lnTo>
                <a:lnTo>
                  <a:pt x="32" y="4"/>
                </a:lnTo>
                <a:lnTo>
                  <a:pt x="26" y="0"/>
                </a:lnTo>
                <a:lnTo>
                  <a:pt x="20" y="0"/>
                </a:lnTo>
                <a:lnTo>
                  <a:pt x="12" y="0"/>
                </a:lnTo>
                <a:lnTo>
                  <a:pt x="6" y="4"/>
                </a:lnTo>
                <a:lnTo>
                  <a:pt x="2" y="10"/>
                </a:lnTo>
                <a:lnTo>
                  <a:pt x="0" y="18"/>
                </a:lnTo>
                <a:lnTo>
                  <a:pt x="0" y="270"/>
                </a:lnTo>
                <a:close/>
              </a:path>
            </a:pathLst>
          </a:custGeom>
          <a:solidFill>
            <a:srgbClr val="5859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24"/>
          <p:cNvSpPr>
            <a:spLocks/>
          </p:cNvSpPr>
          <p:nvPr/>
        </p:nvSpPr>
        <p:spPr bwMode="auto">
          <a:xfrm>
            <a:off x="4191000" y="2733675"/>
            <a:ext cx="88900" cy="133350"/>
          </a:xfrm>
          <a:custGeom>
            <a:avLst/>
            <a:gdLst>
              <a:gd name="T0" fmla="*/ 0 w 56"/>
              <a:gd name="T1" fmla="*/ 2147483646 h 84"/>
              <a:gd name="T2" fmla="*/ 0 w 56"/>
              <a:gd name="T3" fmla="*/ 2147483646 h 84"/>
              <a:gd name="T4" fmla="*/ 2147483646 w 56"/>
              <a:gd name="T5" fmla="*/ 2147483646 h 84"/>
              <a:gd name="T6" fmla="*/ 2147483646 w 56"/>
              <a:gd name="T7" fmla="*/ 2147483646 h 84"/>
              <a:gd name="T8" fmla="*/ 2147483646 w 56"/>
              <a:gd name="T9" fmla="*/ 2147483646 h 84"/>
              <a:gd name="T10" fmla="*/ 2147483646 w 56"/>
              <a:gd name="T11" fmla="*/ 2147483646 h 84"/>
              <a:gd name="T12" fmla="*/ 2147483646 w 56"/>
              <a:gd name="T13" fmla="*/ 2147483646 h 84"/>
              <a:gd name="T14" fmla="*/ 2147483646 w 56"/>
              <a:gd name="T15" fmla="*/ 2147483646 h 84"/>
              <a:gd name="T16" fmla="*/ 2147483646 w 56"/>
              <a:gd name="T17" fmla="*/ 2147483646 h 84"/>
              <a:gd name="T18" fmla="*/ 2147483646 w 56"/>
              <a:gd name="T19" fmla="*/ 2147483646 h 84"/>
              <a:gd name="T20" fmla="*/ 2147483646 w 56"/>
              <a:gd name="T21" fmla="*/ 2147483646 h 84"/>
              <a:gd name="T22" fmla="*/ 2147483646 w 56"/>
              <a:gd name="T23" fmla="*/ 2147483646 h 84"/>
              <a:gd name="T24" fmla="*/ 2147483646 w 56"/>
              <a:gd name="T25" fmla="*/ 2147483646 h 84"/>
              <a:gd name="T26" fmla="*/ 2147483646 w 56"/>
              <a:gd name="T27" fmla="*/ 2147483646 h 84"/>
              <a:gd name="T28" fmla="*/ 2147483646 w 56"/>
              <a:gd name="T29" fmla="*/ 2147483646 h 84"/>
              <a:gd name="T30" fmla="*/ 2147483646 w 56"/>
              <a:gd name="T31" fmla="*/ 2147483646 h 84"/>
              <a:gd name="T32" fmla="*/ 2147483646 w 56"/>
              <a:gd name="T33" fmla="*/ 2147483646 h 84"/>
              <a:gd name="T34" fmla="*/ 2147483646 w 56"/>
              <a:gd name="T35" fmla="*/ 0 h 84"/>
              <a:gd name="T36" fmla="*/ 2147483646 w 56"/>
              <a:gd name="T37" fmla="*/ 0 h 84"/>
              <a:gd name="T38" fmla="*/ 2147483646 w 56"/>
              <a:gd name="T39" fmla="*/ 0 h 84"/>
              <a:gd name="T40" fmla="*/ 2147483646 w 56"/>
              <a:gd name="T41" fmla="*/ 2147483646 h 84"/>
              <a:gd name="T42" fmla="*/ 2147483646 w 56"/>
              <a:gd name="T43" fmla="*/ 2147483646 h 84"/>
              <a:gd name="T44" fmla="*/ 2147483646 w 56"/>
              <a:gd name="T45" fmla="*/ 2147483646 h 84"/>
              <a:gd name="T46" fmla="*/ 0 w 56"/>
              <a:gd name="T47" fmla="*/ 2147483646 h 84"/>
              <a:gd name="T48" fmla="*/ 0 w 56"/>
              <a:gd name="T49" fmla="*/ 2147483646 h 8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6"/>
              <a:gd name="T76" fmla="*/ 0 h 84"/>
              <a:gd name="T77" fmla="*/ 56 w 56"/>
              <a:gd name="T78" fmla="*/ 84 h 84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6" h="84">
                <a:moveTo>
                  <a:pt x="0" y="56"/>
                </a:moveTo>
                <a:lnTo>
                  <a:pt x="0" y="56"/>
                </a:lnTo>
                <a:lnTo>
                  <a:pt x="2" y="68"/>
                </a:lnTo>
                <a:lnTo>
                  <a:pt x="8" y="76"/>
                </a:lnTo>
                <a:lnTo>
                  <a:pt x="18" y="82"/>
                </a:lnTo>
                <a:lnTo>
                  <a:pt x="28" y="84"/>
                </a:lnTo>
                <a:lnTo>
                  <a:pt x="40" y="82"/>
                </a:lnTo>
                <a:lnTo>
                  <a:pt x="48" y="76"/>
                </a:lnTo>
                <a:lnTo>
                  <a:pt x="54" y="68"/>
                </a:lnTo>
                <a:lnTo>
                  <a:pt x="56" y="56"/>
                </a:lnTo>
                <a:lnTo>
                  <a:pt x="56" y="28"/>
                </a:lnTo>
                <a:lnTo>
                  <a:pt x="54" y="16"/>
                </a:lnTo>
                <a:lnTo>
                  <a:pt x="48" y="8"/>
                </a:lnTo>
                <a:lnTo>
                  <a:pt x="40" y="2"/>
                </a:lnTo>
                <a:lnTo>
                  <a:pt x="28" y="0"/>
                </a:lnTo>
                <a:lnTo>
                  <a:pt x="18" y="2"/>
                </a:lnTo>
                <a:lnTo>
                  <a:pt x="8" y="8"/>
                </a:lnTo>
                <a:lnTo>
                  <a:pt x="2" y="16"/>
                </a:lnTo>
                <a:lnTo>
                  <a:pt x="0" y="28"/>
                </a:lnTo>
                <a:lnTo>
                  <a:pt x="0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25"/>
          <p:cNvSpPr>
            <a:spLocks/>
          </p:cNvSpPr>
          <p:nvPr/>
        </p:nvSpPr>
        <p:spPr bwMode="auto">
          <a:xfrm>
            <a:off x="4235450" y="2762250"/>
            <a:ext cx="1701800" cy="66675"/>
          </a:xfrm>
          <a:custGeom>
            <a:avLst/>
            <a:gdLst>
              <a:gd name="T0" fmla="*/ 0 w 1072"/>
              <a:gd name="T1" fmla="*/ 2147483646 h 42"/>
              <a:gd name="T2" fmla="*/ 0 w 1072"/>
              <a:gd name="T3" fmla="*/ 2147483646 h 42"/>
              <a:gd name="T4" fmla="*/ 2147483646 w 1072"/>
              <a:gd name="T5" fmla="*/ 2147483646 h 42"/>
              <a:gd name="T6" fmla="*/ 2147483646 w 1072"/>
              <a:gd name="T7" fmla="*/ 2147483646 h 42"/>
              <a:gd name="T8" fmla="*/ 2147483646 w 1072"/>
              <a:gd name="T9" fmla="*/ 2147483646 h 42"/>
              <a:gd name="T10" fmla="*/ 2147483646 w 1072"/>
              <a:gd name="T11" fmla="*/ 2147483646 h 42"/>
              <a:gd name="T12" fmla="*/ 2147483646 w 1072"/>
              <a:gd name="T13" fmla="*/ 2147483646 h 42"/>
              <a:gd name="T14" fmla="*/ 2147483646 w 1072"/>
              <a:gd name="T15" fmla="*/ 2147483646 h 42"/>
              <a:gd name="T16" fmla="*/ 2147483646 w 1072"/>
              <a:gd name="T17" fmla="*/ 2147483646 h 42"/>
              <a:gd name="T18" fmla="*/ 2147483646 w 1072"/>
              <a:gd name="T19" fmla="*/ 2147483646 h 42"/>
              <a:gd name="T20" fmla="*/ 2147483646 w 1072"/>
              <a:gd name="T21" fmla="*/ 2147483646 h 42"/>
              <a:gd name="T22" fmla="*/ 2147483646 w 1072"/>
              <a:gd name="T23" fmla="*/ 2147483646 h 42"/>
              <a:gd name="T24" fmla="*/ 2147483646 w 1072"/>
              <a:gd name="T25" fmla="*/ 2147483646 h 42"/>
              <a:gd name="T26" fmla="*/ 2147483646 w 1072"/>
              <a:gd name="T27" fmla="*/ 2147483646 h 42"/>
              <a:gd name="T28" fmla="*/ 2147483646 w 1072"/>
              <a:gd name="T29" fmla="*/ 2147483646 h 42"/>
              <a:gd name="T30" fmla="*/ 2147483646 w 1072"/>
              <a:gd name="T31" fmla="*/ 2147483646 h 42"/>
              <a:gd name="T32" fmla="*/ 2147483646 w 1072"/>
              <a:gd name="T33" fmla="*/ 2147483646 h 42"/>
              <a:gd name="T34" fmla="*/ 2147483646 w 1072"/>
              <a:gd name="T35" fmla="*/ 0 h 42"/>
              <a:gd name="T36" fmla="*/ 2147483646 w 1072"/>
              <a:gd name="T37" fmla="*/ 0 h 42"/>
              <a:gd name="T38" fmla="*/ 2147483646 w 1072"/>
              <a:gd name="T39" fmla="*/ 0 h 42"/>
              <a:gd name="T40" fmla="*/ 2147483646 w 1072"/>
              <a:gd name="T41" fmla="*/ 2147483646 h 42"/>
              <a:gd name="T42" fmla="*/ 2147483646 w 1072"/>
              <a:gd name="T43" fmla="*/ 2147483646 h 42"/>
              <a:gd name="T44" fmla="*/ 2147483646 w 1072"/>
              <a:gd name="T45" fmla="*/ 2147483646 h 42"/>
              <a:gd name="T46" fmla="*/ 0 w 1072"/>
              <a:gd name="T47" fmla="*/ 2147483646 h 42"/>
              <a:gd name="T48" fmla="*/ 0 w 1072"/>
              <a:gd name="T49" fmla="*/ 2147483646 h 4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072"/>
              <a:gd name="T76" fmla="*/ 0 h 42"/>
              <a:gd name="T77" fmla="*/ 1072 w 1072"/>
              <a:gd name="T78" fmla="*/ 42 h 4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072" h="42">
                <a:moveTo>
                  <a:pt x="0" y="22"/>
                </a:moveTo>
                <a:lnTo>
                  <a:pt x="0" y="22"/>
                </a:lnTo>
                <a:lnTo>
                  <a:pt x="2" y="30"/>
                </a:lnTo>
                <a:lnTo>
                  <a:pt x="6" y="36"/>
                </a:lnTo>
                <a:lnTo>
                  <a:pt x="12" y="40"/>
                </a:lnTo>
                <a:lnTo>
                  <a:pt x="22" y="42"/>
                </a:lnTo>
                <a:lnTo>
                  <a:pt x="1050" y="42"/>
                </a:lnTo>
                <a:lnTo>
                  <a:pt x="1058" y="40"/>
                </a:lnTo>
                <a:lnTo>
                  <a:pt x="1066" y="36"/>
                </a:lnTo>
                <a:lnTo>
                  <a:pt x="1070" y="30"/>
                </a:lnTo>
                <a:lnTo>
                  <a:pt x="1072" y="22"/>
                </a:lnTo>
                <a:lnTo>
                  <a:pt x="1070" y="14"/>
                </a:lnTo>
                <a:lnTo>
                  <a:pt x="1066" y="6"/>
                </a:lnTo>
                <a:lnTo>
                  <a:pt x="1058" y="2"/>
                </a:lnTo>
                <a:lnTo>
                  <a:pt x="1050" y="0"/>
                </a:lnTo>
                <a:lnTo>
                  <a:pt x="22" y="0"/>
                </a:lnTo>
                <a:lnTo>
                  <a:pt x="12" y="2"/>
                </a:lnTo>
                <a:lnTo>
                  <a:pt x="6" y="6"/>
                </a:lnTo>
                <a:lnTo>
                  <a:pt x="2" y="14"/>
                </a:lnTo>
                <a:lnTo>
                  <a:pt x="0" y="22"/>
                </a:lnTo>
                <a:close/>
              </a:path>
            </a:pathLst>
          </a:custGeom>
          <a:solidFill>
            <a:srgbClr val="5859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1"/>
          <p:cNvSpPr>
            <a:spLocks noChangeAspect="1" noChangeArrowheads="1" noTextEdit="1"/>
          </p:cNvSpPr>
          <p:nvPr/>
        </p:nvSpPr>
        <p:spPr bwMode="auto">
          <a:xfrm>
            <a:off x="0" y="28575"/>
            <a:ext cx="9175750" cy="683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19" name="Freeform 23"/>
          <p:cNvSpPr>
            <a:spLocks/>
          </p:cNvSpPr>
          <p:nvPr/>
        </p:nvSpPr>
        <p:spPr bwMode="auto">
          <a:xfrm>
            <a:off x="0" y="0"/>
            <a:ext cx="9140825" cy="6859588"/>
          </a:xfrm>
          <a:custGeom>
            <a:avLst/>
            <a:gdLst>
              <a:gd name="T0" fmla="*/ 2147483646 w 5758"/>
              <a:gd name="T1" fmla="*/ 2147483646 h 4303"/>
              <a:gd name="T2" fmla="*/ 0 w 5758"/>
              <a:gd name="T3" fmla="*/ 2147483646 h 4303"/>
              <a:gd name="T4" fmla="*/ 0 w 5758"/>
              <a:gd name="T5" fmla="*/ 2147483646 h 4303"/>
              <a:gd name="T6" fmla="*/ 0 w 5758"/>
              <a:gd name="T7" fmla="*/ 0 h 4303"/>
              <a:gd name="T8" fmla="*/ 2147483646 w 5758"/>
              <a:gd name="T9" fmla="*/ 0 h 4303"/>
              <a:gd name="T10" fmla="*/ 2147483646 w 5758"/>
              <a:gd name="T11" fmla="*/ 2147483646 h 430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58"/>
              <a:gd name="T19" fmla="*/ 0 h 4303"/>
              <a:gd name="T20" fmla="*/ 5758 w 5758"/>
              <a:gd name="T21" fmla="*/ 4303 h 430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58" h="4303">
                <a:moveTo>
                  <a:pt x="5758" y="4303"/>
                </a:moveTo>
                <a:lnTo>
                  <a:pt x="0" y="4303"/>
                </a:lnTo>
                <a:lnTo>
                  <a:pt x="0" y="2348"/>
                </a:lnTo>
                <a:lnTo>
                  <a:pt x="0" y="0"/>
                </a:lnTo>
                <a:lnTo>
                  <a:pt x="5758" y="0"/>
                </a:lnTo>
                <a:lnTo>
                  <a:pt x="5758" y="4303"/>
                </a:lnTo>
                <a:close/>
              </a:path>
            </a:pathLst>
          </a:custGeom>
          <a:solidFill>
            <a:srgbClr val="ECF8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45"/>
          <p:cNvSpPr>
            <a:spLocks/>
          </p:cNvSpPr>
          <p:nvPr/>
        </p:nvSpPr>
        <p:spPr bwMode="auto">
          <a:xfrm>
            <a:off x="8572500" y="0"/>
            <a:ext cx="571500" cy="4884738"/>
          </a:xfrm>
          <a:custGeom>
            <a:avLst/>
            <a:gdLst>
              <a:gd name="T0" fmla="*/ 0 w 337"/>
              <a:gd name="T1" fmla="*/ 0 h 3059"/>
              <a:gd name="T2" fmla="*/ 2147483646 w 337"/>
              <a:gd name="T3" fmla="*/ 2147483646 h 3059"/>
              <a:gd name="T4" fmla="*/ 2147483646 w 337"/>
              <a:gd name="T5" fmla="*/ 2147483646 h 3059"/>
              <a:gd name="T6" fmla="*/ 2147483646 w 337"/>
              <a:gd name="T7" fmla="*/ 2147483646 h 3059"/>
              <a:gd name="T8" fmla="*/ 2147483646 w 337"/>
              <a:gd name="T9" fmla="*/ 2147483646 h 3059"/>
              <a:gd name="T10" fmla="*/ 2147483646 w 337"/>
              <a:gd name="T11" fmla="*/ 2147483646 h 3059"/>
              <a:gd name="T12" fmla="*/ 2147483646 w 337"/>
              <a:gd name="T13" fmla="*/ 2147483646 h 3059"/>
              <a:gd name="T14" fmla="*/ 2147483646 w 337"/>
              <a:gd name="T15" fmla="*/ 2147483646 h 3059"/>
              <a:gd name="T16" fmla="*/ 2147483646 w 337"/>
              <a:gd name="T17" fmla="*/ 2147483646 h 3059"/>
              <a:gd name="T18" fmla="*/ 2147483646 w 337"/>
              <a:gd name="T19" fmla="*/ 2147483646 h 3059"/>
              <a:gd name="T20" fmla="*/ 2147483646 w 337"/>
              <a:gd name="T21" fmla="*/ 2147483646 h 3059"/>
              <a:gd name="T22" fmla="*/ 2147483646 w 337"/>
              <a:gd name="T23" fmla="*/ 2147483646 h 3059"/>
              <a:gd name="T24" fmla="*/ 2147483646 w 337"/>
              <a:gd name="T25" fmla="*/ 2147483646 h 3059"/>
              <a:gd name="T26" fmla="*/ 2147483646 w 337"/>
              <a:gd name="T27" fmla="*/ 2147483646 h 3059"/>
              <a:gd name="T28" fmla="*/ 2147483646 w 337"/>
              <a:gd name="T29" fmla="*/ 2147483646 h 3059"/>
              <a:gd name="T30" fmla="*/ 2147483646 w 337"/>
              <a:gd name="T31" fmla="*/ 2147483646 h 3059"/>
              <a:gd name="T32" fmla="*/ 2147483646 w 337"/>
              <a:gd name="T33" fmla="*/ 2147483646 h 3059"/>
              <a:gd name="T34" fmla="*/ 2147483646 w 337"/>
              <a:gd name="T35" fmla="*/ 2147483646 h 3059"/>
              <a:gd name="T36" fmla="*/ 2147483646 w 337"/>
              <a:gd name="T37" fmla="*/ 2147483646 h 3059"/>
              <a:gd name="T38" fmla="*/ 2147483646 w 337"/>
              <a:gd name="T39" fmla="*/ 2147483646 h 3059"/>
              <a:gd name="T40" fmla="*/ 2147483646 w 337"/>
              <a:gd name="T41" fmla="*/ 2147483646 h 3059"/>
              <a:gd name="T42" fmla="*/ 2147483646 w 337"/>
              <a:gd name="T43" fmla="*/ 2147483646 h 3059"/>
              <a:gd name="T44" fmla="*/ 2147483646 w 337"/>
              <a:gd name="T45" fmla="*/ 2147483646 h 3059"/>
              <a:gd name="T46" fmla="*/ 2147483646 w 337"/>
              <a:gd name="T47" fmla="*/ 2147483646 h 3059"/>
              <a:gd name="T48" fmla="*/ 0 w 337"/>
              <a:gd name="T49" fmla="*/ 0 h 305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37"/>
              <a:gd name="T76" fmla="*/ 0 h 3059"/>
              <a:gd name="T77" fmla="*/ 337 w 337"/>
              <a:gd name="T78" fmla="*/ 3059 h 3059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37" h="3059">
                <a:moveTo>
                  <a:pt x="0" y="0"/>
                </a:moveTo>
                <a:lnTo>
                  <a:pt x="162" y="2705"/>
                </a:lnTo>
                <a:lnTo>
                  <a:pt x="158" y="2715"/>
                </a:lnTo>
                <a:lnTo>
                  <a:pt x="150" y="2746"/>
                </a:lnTo>
                <a:lnTo>
                  <a:pt x="146" y="2766"/>
                </a:lnTo>
                <a:lnTo>
                  <a:pt x="144" y="2790"/>
                </a:lnTo>
                <a:lnTo>
                  <a:pt x="142" y="2816"/>
                </a:lnTo>
                <a:lnTo>
                  <a:pt x="144" y="2844"/>
                </a:lnTo>
                <a:lnTo>
                  <a:pt x="150" y="2872"/>
                </a:lnTo>
                <a:lnTo>
                  <a:pt x="158" y="2902"/>
                </a:lnTo>
                <a:lnTo>
                  <a:pt x="164" y="2916"/>
                </a:lnTo>
                <a:lnTo>
                  <a:pt x="172" y="2930"/>
                </a:lnTo>
                <a:lnTo>
                  <a:pt x="180" y="2944"/>
                </a:lnTo>
                <a:lnTo>
                  <a:pt x="192" y="2960"/>
                </a:lnTo>
                <a:lnTo>
                  <a:pt x="202" y="2974"/>
                </a:lnTo>
                <a:lnTo>
                  <a:pt x="217" y="2986"/>
                </a:lnTo>
                <a:lnTo>
                  <a:pt x="233" y="3000"/>
                </a:lnTo>
                <a:lnTo>
                  <a:pt x="249" y="3012"/>
                </a:lnTo>
                <a:lnTo>
                  <a:pt x="267" y="3027"/>
                </a:lnTo>
                <a:lnTo>
                  <a:pt x="289" y="3037"/>
                </a:lnTo>
                <a:lnTo>
                  <a:pt x="311" y="3049"/>
                </a:lnTo>
                <a:lnTo>
                  <a:pt x="337" y="3059"/>
                </a:lnTo>
                <a:lnTo>
                  <a:pt x="337" y="12"/>
                </a:lnTo>
                <a:lnTo>
                  <a:pt x="0" y="0"/>
                </a:lnTo>
                <a:close/>
              </a:path>
            </a:pathLst>
          </a:custGeom>
          <a:solidFill>
            <a:srgbClr val="C9CA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46"/>
          <p:cNvSpPr>
            <a:spLocks/>
          </p:cNvSpPr>
          <p:nvPr/>
        </p:nvSpPr>
        <p:spPr bwMode="auto">
          <a:xfrm>
            <a:off x="0" y="3759200"/>
            <a:ext cx="9151938" cy="3103563"/>
          </a:xfrm>
          <a:custGeom>
            <a:avLst/>
            <a:gdLst>
              <a:gd name="T0" fmla="*/ 0 w 5780"/>
              <a:gd name="T1" fmla="*/ 2147483646 h 1955"/>
              <a:gd name="T2" fmla="*/ 0 w 5780"/>
              <a:gd name="T3" fmla="*/ 2147483646 h 1955"/>
              <a:gd name="T4" fmla="*/ 2147483646 w 5780"/>
              <a:gd name="T5" fmla="*/ 2147483646 h 1955"/>
              <a:gd name="T6" fmla="*/ 2147483646 w 5780"/>
              <a:gd name="T7" fmla="*/ 0 h 1955"/>
              <a:gd name="T8" fmla="*/ 2147483646 w 5780"/>
              <a:gd name="T9" fmla="*/ 0 h 1955"/>
              <a:gd name="T10" fmla="*/ 2147483646 w 5780"/>
              <a:gd name="T11" fmla="*/ 2147483646 h 1955"/>
              <a:gd name="T12" fmla="*/ 2147483646 w 5780"/>
              <a:gd name="T13" fmla="*/ 2147483646 h 1955"/>
              <a:gd name="T14" fmla="*/ 2147483646 w 5780"/>
              <a:gd name="T15" fmla="*/ 2147483646 h 1955"/>
              <a:gd name="T16" fmla="*/ 2147483646 w 5780"/>
              <a:gd name="T17" fmla="*/ 2147483646 h 1955"/>
              <a:gd name="T18" fmla="*/ 2147483646 w 5780"/>
              <a:gd name="T19" fmla="*/ 2147483646 h 1955"/>
              <a:gd name="T20" fmla="*/ 2147483646 w 5780"/>
              <a:gd name="T21" fmla="*/ 2147483646 h 1955"/>
              <a:gd name="T22" fmla="*/ 2147483646 w 5780"/>
              <a:gd name="T23" fmla="*/ 2147483646 h 1955"/>
              <a:gd name="T24" fmla="*/ 2147483646 w 5780"/>
              <a:gd name="T25" fmla="*/ 2147483646 h 1955"/>
              <a:gd name="T26" fmla="*/ 2147483646 w 5780"/>
              <a:gd name="T27" fmla="*/ 2147483646 h 1955"/>
              <a:gd name="T28" fmla="*/ 2147483646 w 5780"/>
              <a:gd name="T29" fmla="*/ 2147483646 h 1955"/>
              <a:gd name="T30" fmla="*/ 2147483646 w 5780"/>
              <a:gd name="T31" fmla="*/ 2147483646 h 1955"/>
              <a:gd name="T32" fmla="*/ 2147483646 w 5780"/>
              <a:gd name="T33" fmla="*/ 2147483646 h 1955"/>
              <a:gd name="T34" fmla="*/ 2147483646 w 5780"/>
              <a:gd name="T35" fmla="*/ 2147483646 h 1955"/>
              <a:gd name="T36" fmla="*/ 2147483646 w 5780"/>
              <a:gd name="T37" fmla="*/ 2147483646 h 1955"/>
              <a:gd name="T38" fmla="*/ 2147483646 w 5780"/>
              <a:gd name="T39" fmla="*/ 2147483646 h 1955"/>
              <a:gd name="T40" fmla="*/ 2147483646 w 5780"/>
              <a:gd name="T41" fmla="*/ 2147483646 h 1955"/>
              <a:gd name="T42" fmla="*/ 2147483646 w 5780"/>
              <a:gd name="T43" fmla="*/ 2147483646 h 1955"/>
              <a:gd name="T44" fmla="*/ 2147483646 w 5780"/>
              <a:gd name="T45" fmla="*/ 2147483646 h 1955"/>
              <a:gd name="T46" fmla="*/ 2147483646 w 5780"/>
              <a:gd name="T47" fmla="*/ 2147483646 h 1955"/>
              <a:gd name="T48" fmla="*/ 2147483646 w 5780"/>
              <a:gd name="T49" fmla="*/ 2147483646 h 1955"/>
              <a:gd name="T50" fmla="*/ 2147483646 w 5780"/>
              <a:gd name="T51" fmla="*/ 2147483646 h 1955"/>
              <a:gd name="T52" fmla="*/ 2147483646 w 5780"/>
              <a:gd name="T53" fmla="*/ 2147483646 h 1955"/>
              <a:gd name="T54" fmla="*/ 2147483646 w 5780"/>
              <a:gd name="T55" fmla="*/ 2147483646 h 1955"/>
              <a:gd name="T56" fmla="*/ 2147483646 w 5780"/>
              <a:gd name="T57" fmla="*/ 2147483646 h 1955"/>
              <a:gd name="T58" fmla="*/ 2147483646 w 5780"/>
              <a:gd name="T59" fmla="*/ 2147483646 h 1955"/>
              <a:gd name="T60" fmla="*/ 2147483646 w 5780"/>
              <a:gd name="T61" fmla="*/ 2147483646 h 1955"/>
              <a:gd name="T62" fmla="*/ 2147483646 w 5780"/>
              <a:gd name="T63" fmla="*/ 2147483646 h 1955"/>
              <a:gd name="T64" fmla="*/ 2147483646 w 5780"/>
              <a:gd name="T65" fmla="*/ 2147483646 h 1955"/>
              <a:gd name="T66" fmla="*/ 2147483646 w 5780"/>
              <a:gd name="T67" fmla="*/ 2147483646 h 1955"/>
              <a:gd name="T68" fmla="*/ 2147483646 w 5780"/>
              <a:gd name="T69" fmla="*/ 2147483646 h 1955"/>
              <a:gd name="T70" fmla="*/ 2147483646 w 5780"/>
              <a:gd name="T71" fmla="*/ 2147483646 h 1955"/>
              <a:gd name="T72" fmla="*/ 2147483646 w 5780"/>
              <a:gd name="T73" fmla="*/ 2147483646 h 1955"/>
              <a:gd name="T74" fmla="*/ 2147483646 w 5780"/>
              <a:gd name="T75" fmla="*/ 2147483646 h 1955"/>
              <a:gd name="T76" fmla="*/ 2147483646 w 5780"/>
              <a:gd name="T77" fmla="*/ 2147483646 h 1955"/>
              <a:gd name="T78" fmla="*/ 2147483646 w 5780"/>
              <a:gd name="T79" fmla="*/ 2147483646 h 1955"/>
              <a:gd name="T80" fmla="*/ 2147483646 w 5780"/>
              <a:gd name="T81" fmla="*/ 2147483646 h 1955"/>
              <a:gd name="T82" fmla="*/ 2147483646 w 5780"/>
              <a:gd name="T83" fmla="*/ 2147483646 h 1955"/>
              <a:gd name="T84" fmla="*/ 2147483646 w 5780"/>
              <a:gd name="T85" fmla="*/ 2147483646 h 1955"/>
              <a:gd name="T86" fmla="*/ 2147483646 w 5780"/>
              <a:gd name="T87" fmla="*/ 2147483646 h 1955"/>
              <a:gd name="T88" fmla="*/ 2147483646 w 5780"/>
              <a:gd name="T89" fmla="*/ 2147483646 h 1955"/>
              <a:gd name="T90" fmla="*/ 2147483646 w 5780"/>
              <a:gd name="T91" fmla="*/ 2147483646 h 1955"/>
              <a:gd name="T92" fmla="*/ 2147483646 w 5780"/>
              <a:gd name="T93" fmla="*/ 2147483646 h 1955"/>
              <a:gd name="T94" fmla="*/ 2147483646 w 5780"/>
              <a:gd name="T95" fmla="*/ 2147483646 h 1955"/>
              <a:gd name="T96" fmla="*/ 0 w 5780"/>
              <a:gd name="T97" fmla="*/ 2147483646 h 1955"/>
              <a:gd name="T98" fmla="*/ 0 w 5780"/>
              <a:gd name="T99" fmla="*/ 2147483646 h 195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5780"/>
              <a:gd name="T151" fmla="*/ 0 h 1955"/>
              <a:gd name="T152" fmla="*/ 5780 w 5780"/>
              <a:gd name="T153" fmla="*/ 1955 h 1955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5780" h="1955">
                <a:moveTo>
                  <a:pt x="0" y="4"/>
                </a:moveTo>
                <a:lnTo>
                  <a:pt x="0" y="4"/>
                </a:lnTo>
                <a:lnTo>
                  <a:pt x="165" y="2"/>
                </a:lnTo>
                <a:lnTo>
                  <a:pt x="357" y="0"/>
                </a:lnTo>
                <a:lnTo>
                  <a:pt x="612" y="0"/>
                </a:lnTo>
                <a:lnTo>
                  <a:pt x="923" y="2"/>
                </a:lnTo>
                <a:lnTo>
                  <a:pt x="1280" y="4"/>
                </a:lnTo>
                <a:lnTo>
                  <a:pt x="1676" y="12"/>
                </a:lnTo>
                <a:lnTo>
                  <a:pt x="2099" y="24"/>
                </a:lnTo>
                <a:lnTo>
                  <a:pt x="2322" y="30"/>
                </a:lnTo>
                <a:lnTo>
                  <a:pt x="2547" y="40"/>
                </a:lnTo>
                <a:lnTo>
                  <a:pt x="2776" y="50"/>
                </a:lnTo>
                <a:lnTo>
                  <a:pt x="3006" y="62"/>
                </a:lnTo>
                <a:lnTo>
                  <a:pt x="3239" y="76"/>
                </a:lnTo>
                <a:lnTo>
                  <a:pt x="3472" y="91"/>
                </a:lnTo>
                <a:lnTo>
                  <a:pt x="3705" y="109"/>
                </a:lnTo>
                <a:lnTo>
                  <a:pt x="3936" y="127"/>
                </a:lnTo>
                <a:lnTo>
                  <a:pt x="4162" y="149"/>
                </a:lnTo>
                <a:lnTo>
                  <a:pt x="4387" y="173"/>
                </a:lnTo>
                <a:lnTo>
                  <a:pt x="4606" y="197"/>
                </a:lnTo>
                <a:lnTo>
                  <a:pt x="4819" y="227"/>
                </a:lnTo>
                <a:lnTo>
                  <a:pt x="5025" y="257"/>
                </a:lnTo>
                <a:lnTo>
                  <a:pt x="5222" y="289"/>
                </a:lnTo>
                <a:lnTo>
                  <a:pt x="5413" y="325"/>
                </a:lnTo>
                <a:lnTo>
                  <a:pt x="5503" y="345"/>
                </a:lnTo>
                <a:lnTo>
                  <a:pt x="5591" y="365"/>
                </a:lnTo>
                <a:lnTo>
                  <a:pt x="5587" y="375"/>
                </a:lnTo>
                <a:lnTo>
                  <a:pt x="5577" y="402"/>
                </a:lnTo>
                <a:lnTo>
                  <a:pt x="5573" y="422"/>
                </a:lnTo>
                <a:lnTo>
                  <a:pt x="5569" y="444"/>
                </a:lnTo>
                <a:lnTo>
                  <a:pt x="5567" y="468"/>
                </a:lnTo>
                <a:lnTo>
                  <a:pt x="5569" y="494"/>
                </a:lnTo>
                <a:lnTo>
                  <a:pt x="5573" y="522"/>
                </a:lnTo>
                <a:lnTo>
                  <a:pt x="5583" y="550"/>
                </a:lnTo>
                <a:lnTo>
                  <a:pt x="5589" y="564"/>
                </a:lnTo>
                <a:lnTo>
                  <a:pt x="5599" y="578"/>
                </a:lnTo>
                <a:lnTo>
                  <a:pt x="5607" y="592"/>
                </a:lnTo>
                <a:lnTo>
                  <a:pt x="5619" y="606"/>
                </a:lnTo>
                <a:lnTo>
                  <a:pt x="5631" y="620"/>
                </a:lnTo>
                <a:lnTo>
                  <a:pt x="5648" y="634"/>
                </a:lnTo>
                <a:lnTo>
                  <a:pt x="5664" y="648"/>
                </a:lnTo>
                <a:lnTo>
                  <a:pt x="5682" y="660"/>
                </a:lnTo>
                <a:lnTo>
                  <a:pt x="5704" y="673"/>
                </a:lnTo>
                <a:lnTo>
                  <a:pt x="5726" y="685"/>
                </a:lnTo>
                <a:lnTo>
                  <a:pt x="5752" y="697"/>
                </a:lnTo>
                <a:lnTo>
                  <a:pt x="5780" y="709"/>
                </a:lnTo>
                <a:lnTo>
                  <a:pt x="5780" y="1953"/>
                </a:lnTo>
                <a:lnTo>
                  <a:pt x="0" y="1955"/>
                </a:lnTo>
                <a:lnTo>
                  <a:pt x="0" y="4"/>
                </a:lnTo>
                <a:close/>
              </a:path>
            </a:pathLst>
          </a:custGeom>
          <a:solidFill>
            <a:srgbClr val="A5AA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Freeform 47"/>
          <p:cNvSpPr>
            <a:spLocks/>
          </p:cNvSpPr>
          <p:nvPr/>
        </p:nvSpPr>
        <p:spPr bwMode="auto">
          <a:xfrm>
            <a:off x="0" y="4027488"/>
            <a:ext cx="1512888" cy="1184275"/>
          </a:xfrm>
          <a:custGeom>
            <a:avLst/>
            <a:gdLst>
              <a:gd name="T0" fmla="*/ 0 w 953"/>
              <a:gd name="T1" fmla="*/ 0 h 746"/>
              <a:gd name="T2" fmla="*/ 0 w 953"/>
              <a:gd name="T3" fmla="*/ 0 h 746"/>
              <a:gd name="T4" fmla="*/ 2147483646 w 953"/>
              <a:gd name="T5" fmla="*/ 2147483646 h 746"/>
              <a:gd name="T6" fmla="*/ 2147483646 w 953"/>
              <a:gd name="T7" fmla="*/ 2147483646 h 746"/>
              <a:gd name="T8" fmla="*/ 2147483646 w 953"/>
              <a:gd name="T9" fmla="*/ 2147483646 h 746"/>
              <a:gd name="T10" fmla="*/ 2147483646 w 953"/>
              <a:gd name="T11" fmla="*/ 2147483646 h 746"/>
              <a:gd name="T12" fmla="*/ 2147483646 w 953"/>
              <a:gd name="T13" fmla="*/ 2147483646 h 746"/>
              <a:gd name="T14" fmla="*/ 2147483646 w 953"/>
              <a:gd name="T15" fmla="*/ 2147483646 h 746"/>
              <a:gd name="T16" fmla="*/ 2147483646 w 953"/>
              <a:gd name="T17" fmla="*/ 2147483646 h 746"/>
              <a:gd name="T18" fmla="*/ 2147483646 w 953"/>
              <a:gd name="T19" fmla="*/ 2147483646 h 746"/>
              <a:gd name="T20" fmla="*/ 2147483646 w 953"/>
              <a:gd name="T21" fmla="*/ 2147483646 h 746"/>
              <a:gd name="T22" fmla="*/ 2147483646 w 953"/>
              <a:gd name="T23" fmla="*/ 2147483646 h 746"/>
              <a:gd name="T24" fmla="*/ 2147483646 w 953"/>
              <a:gd name="T25" fmla="*/ 2147483646 h 746"/>
              <a:gd name="T26" fmla="*/ 2147483646 w 953"/>
              <a:gd name="T27" fmla="*/ 2147483646 h 746"/>
              <a:gd name="T28" fmla="*/ 2147483646 w 953"/>
              <a:gd name="T29" fmla="*/ 2147483646 h 746"/>
              <a:gd name="T30" fmla="*/ 2147483646 w 953"/>
              <a:gd name="T31" fmla="*/ 2147483646 h 746"/>
              <a:gd name="T32" fmla="*/ 2147483646 w 953"/>
              <a:gd name="T33" fmla="*/ 2147483646 h 746"/>
              <a:gd name="T34" fmla="*/ 2147483646 w 953"/>
              <a:gd name="T35" fmla="*/ 2147483646 h 746"/>
              <a:gd name="T36" fmla="*/ 2147483646 w 953"/>
              <a:gd name="T37" fmla="*/ 2147483646 h 746"/>
              <a:gd name="T38" fmla="*/ 2147483646 w 953"/>
              <a:gd name="T39" fmla="*/ 2147483646 h 746"/>
              <a:gd name="T40" fmla="*/ 2147483646 w 953"/>
              <a:gd name="T41" fmla="*/ 2147483646 h 746"/>
              <a:gd name="T42" fmla="*/ 2147483646 w 953"/>
              <a:gd name="T43" fmla="*/ 2147483646 h 746"/>
              <a:gd name="T44" fmla="*/ 2147483646 w 953"/>
              <a:gd name="T45" fmla="*/ 2147483646 h 746"/>
              <a:gd name="T46" fmla="*/ 2147483646 w 953"/>
              <a:gd name="T47" fmla="*/ 2147483646 h 746"/>
              <a:gd name="T48" fmla="*/ 2147483646 w 953"/>
              <a:gd name="T49" fmla="*/ 2147483646 h 746"/>
              <a:gd name="T50" fmla="*/ 2147483646 w 953"/>
              <a:gd name="T51" fmla="*/ 2147483646 h 746"/>
              <a:gd name="T52" fmla="*/ 2147483646 w 953"/>
              <a:gd name="T53" fmla="*/ 2147483646 h 746"/>
              <a:gd name="T54" fmla="*/ 2147483646 w 953"/>
              <a:gd name="T55" fmla="*/ 2147483646 h 746"/>
              <a:gd name="T56" fmla="*/ 2147483646 w 953"/>
              <a:gd name="T57" fmla="*/ 2147483646 h 746"/>
              <a:gd name="T58" fmla="*/ 2147483646 w 953"/>
              <a:gd name="T59" fmla="*/ 2147483646 h 746"/>
              <a:gd name="T60" fmla="*/ 2147483646 w 953"/>
              <a:gd name="T61" fmla="*/ 2147483646 h 746"/>
              <a:gd name="T62" fmla="*/ 2147483646 w 953"/>
              <a:gd name="T63" fmla="*/ 2147483646 h 746"/>
              <a:gd name="T64" fmla="*/ 2147483646 w 953"/>
              <a:gd name="T65" fmla="*/ 2147483646 h 746"/>
              <a:gd name="T66" fmla="*/ 2147483646 w 953"/>
              <a:gd name="T67" fmla="*/ 2147483646 h 746"/>
              <a:gd name="T68" fmla="*/ 2147483646 w 953"/>
              <a:gd name="T69" fmla="*/ 2147483646 h 746"/>
              <a:gd name="T70" fmla="*/ 2147483646 w 953"/>
              <a:gd name="T71" fmla="*/ 2147483646 h 746"/>
              <a:gd name="T72" fmla="*/ 2147483646 w 953"/>
              <a:gd name="T73" fmla="*/ 2147483646 h 746"/>
              <a:gd name="T74" fmla="*/ 2147483646 w 953"/>
              <a:gd name="T75" fmla="*/ 2147483646 h 746"/>
              <a:gd name="T76" fmla="*/ 2147483646 w 953"/>
              <a:gd name="T77" fmla="*/ 2147483646 h 746"/>
              <a:gd name="T78" fmla="*/ 2147483646 w 953"/>
              <a:gd name="T79" fmla="*/ 2147483646 h 746"/>
              <a:gd name="T80" fmla="*/ 2147483646 w 953"/>
              <a:gd name="T81" fmla="*/ 2147483646 h 746"/>
              <a:gd name="T82" fmla="*/ 0 w 953"/>
              <a:gd name="T83" fmla="*/ 2147483646 h 746"/>
              <a:gd name="T84" fmla="*/ 0 w 953"/>
              <a:gd name="T85" fmla="*/ 0 h 74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953"/>
              <a:gd name="T130" fmla="*/ 0 h 746"/>
              <a:gd name="T131" fmla="*/ 953 w 953"/>
              <a:gd name="T132" fmla="*/ 746 h 74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953" h="746">
                <a:moveTo>
                  <a:pt x="0" y="0"/>
                </a:moveTo>
                <a:lnTo>
                  <a:pt x="0" y="0"/>
                </a:lnTo>
                <a:lnTo>
                  <a:pt x="46" y="20"/>
                </a:lnTo>
                <a:lnTo>
                  <a:pt x="167" y="72"/>
                </a:lnTo>
                <a:lnTo>
                  <a:pt x="245" y="106"/>
                </a:lnTo>
                <a:lnTo>
                  <a:pt x="333" y="148"/>
                </a:lnTo>
                <a:lnTo>
                  <a:pt x="425" y="192"/>
                </a:lnTo>
                <a:lnTo>
                  <a:pt x="522" y="241"/>
                </a:lnTo>
                <a:lnTo>
                  <a:pt x="614" y="293"/>
                </a:lnTo>
                <a:lnTo>
                  <a:pt x="702" y="343"/>
                </a:lnTo>
                <a:lnTo>
                  <a:pt x="745" y="369"/>
                </a:lnTo>
                <a:lnTo>
                  <a:pt x="783" y="395"/>
                </a:lnTo>
                <a:lnTo>
                  <a:pt x="819" y="421"/>
                </a:lnTo>
                <a:lnTo>
                  <a:pt x="851" y="447"/>
                </a:lnTo>
                <a:lnTo>
                  <a:pt x="879" y="471"/>
                </a:lnTo>
                <a:lnTo>
                  <a:pt x="905" y="496"/>
                </a:lnTo>
                <a:lnTo>
                  <a:pt x="925" y="520"/>
                </a:lnTo>
                <a:lnTo>
                  <a:pt x="939" y="542"/>
                </a:lnTo>
                <a:lnTo>
                  <a:pt x="949" y="564"/>
                </a:lnTo>
                <a:lnTo>
                  <a:pt x="951" y="574"/>
                </a:lnTo>
                <a:lnTo>
                  <a:pt x="953" y="584"/>
                </a:lnTo>
                <a:lnTo>
                  <a:pt x="953" y="594"/>
                </a:lnTo>
                <a:lnTo>
                  <a:pt x="949" y="604"/>
                </a:lnTo>
                <a:lnTo>
                  <a:pt x="947" y="614"/>
                </a:lnTo>
                <a:lnTo>
                  <a:pt x="941" y="622"/>
                </a:lnTo>
                <a:lnTo>
                  <a:pt x="937" y="628"/>
                </a:lnTo>
                <a:lnTo>
                  <a:pt x="931" y="636"/>
                </a:lnTo>
                <a:lnTo>
                  <a:pt x="921" y="646"/>
                </a:lnTo>
                <a:lnTo>
                  <a:pt x="907" y="656"/>
                </a:lnTo>
                <a:lnTo>
                  <a:pt x="889" y="670"/>
                </a:lnTo>
                <a:lnTo>
                  <a:pt x="867" y="682"/>
                </a:lnTo>
                <a:lnTo>
                  <a:pt x="839" y="696"/>
                </a:lnTo>
                <a:lnTo>
                  <a:pt x="805" y="708"/>
                </a:lnTo>
                <a:lnTo>
                  <a:pt x="767" y="720"/>
                </a:lnTo>
                <a:lnTo>
                  <a:pt x="720" y="730"/>
                </a:lnTo>
                <a:lnTo>
                  <a:pt x="666" y="738"/>
                </a:lnTo>
                <a:lnTo>
                  <a:pt x="604" y="742"/>
                </a:lnTo>
                <a:lnTo>
                  <a:pt x="536" y="746"/>
                </a:lnTo>
                <a:lnTo>
                  <a:pt x="458" y="744"/>
                </a:lnTo>
                <a:lnTo>
                  <a:pt x="369" y="740"/>
                </a:lnTo>
                <a:lnTo>
                  <a:pt x="0" y="740"/>
                </a:lnTo>
                <a:lnTo>
                  <a:pt x="0" y="0"/>
                </a:lnTo>
                <a:close/>
              </a:path>
            </a:pathLst>
          </a:custGeom>
          <a:solidFill>
            <a:srgbClr val="6D6E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Freeform 48"/>
          <p:cNvSpPr>
            <a:spLocks/>
          </p:cNvSpPr>
          <p:nvPr/>
        </p:nvSpPr>
        <p:spPr bwMode="auto">
          <a:xfrm>
            <a:off x="3784600" y="4945063"/>
            <a:ext cx="1520825" cy="1519237"/>
          </a:xfrm>
          <a:custGeom>
            <a:avLst/>
            <a:gdLst>
              <a:gd name="T0" fmla="*/ 2147483646 w 958"/>
              <a:gd name="T1" fmla="*/ 2147483646 h 957"/>
              <a:gd name="T2" fmla="*/ 2147483646 w 958"/>
              <a:gd name="T3" fmla="*/ 2147483646 h 957"/>
              <a:gd name="T4" fmla="*/ 2147483646 w 958"/>
              <a:gd name="T5" fmla="*/ 2147483646 h 957"/>
              <a:gd name="T6" fmla="*/ 2147483646 w 958"/>
              <a:gd name="T7" fmla="*/ 2147483646 h 957"/>
              <a:gd name="T8" fmla="*/ 2147483646 w 958"/>
              <a:gd name="T9" fmla="*/ 2147483646 h 957"/>
              <a:gd name="T10" fmla="*/ 2147483646 w 958"/>
              <a:gd name="T11" fmla="*/ 2147483646 h 957"/>
              <a:gd name="T12" fmla="*/ 2147483646 w 958"/>
              <a:gd name="T13" fmla="*/ 2147483646 h 957"/>
              <a:gd name="T14" fmla="*/ 2147483646 w 958"/>
              <a:gd name="T15" fmla="*/ 2147483646 h 957"/>
              <a:gd name="T16" fmla="*/ 2147483646 w 958"/>
              <a:gd name="T17" fmla="*/ 2147483646 h 957"/>
              <a:gd name="T18" fmla="*/ 2147483646 w 958"/>
              <a:gd name="T19" fmla="*/ 2147483646 h 957"/>
              <a:gd name="T20" fmla="*/ 2147483646 w 958"/>
              <a:gd name="T21" fmla="*/ 2147483646 h 957"/>
              <a:gd name="T22" fmla="*/ 2147483646 w 958"/>
              <a:gd name="T23" fmla="*/ 2147483646 h 957"/>
              <a:gd name="T24" fmla="*/ 2147483646 w 958"/>
              <a:gd name="T25" fmla="*/ 2147483646 h 957"/>
              <a:gd name="T26" fmla="*/ 2147483646 w 958"/>
              <a:gd name="T27" fmla="*/ 2147483646 h 957"/>
              <a:gd name="T28" fmla="*/ 2147483646 w 958"/>
              <a:gd name="T29" fmla="*/ 2147483646 h 957"/>
              <a:gd name="T30" fmla="*/ 2147483646 w 958"/>
              <a:gd name="T31" fmla="*/ 2147483646 h 957"/>
              <a:gd name="T32" fmla="*/ 2147483646 w 958"/>
              <a:gd name="T33" fmla="*/ 2147483646 h 957"/>
              <a:gd name="T34" fmla="*/ 2147483646 w 958"/>
              <a:gd name="T35" fmla="*/ 2147483646 h 957"/>
              <a:gd name="T36" fmla="*/ 2147483646 w 958"/>
              <a:gd name="T37" fmla="*/ 2147483646 h 957"/>
              <a:gd name="T38" fmla="*/ 2147483646 w 958"/>
              <a:gd name="T39" fmla="*/ 2147483646 h 957"/>
              <a:gd name="T40" fmla="*/ 0 w 958"/>
              <a:gd name="T41" fmla="*/ 2147483646 h 957"/>
              <a:gd name="T42" fmla="*/ 0 w 958"/>
              <a:gd name="T43" fmla="*/ 2147483646 h 957"/>
              <a:gd name="T44" fmla="*/ 2147483646 w 958"/>
              <a:gd name="T45" fmla="*/ 2147483646 h 957"/>
              <a:gd name="T46" fmla="*/ 2147483646 w 958"/>
              <a:gd name="T47" fmla="*/ 2147483646 h 957"/>
              <a:gd name="T48" fmla="*/ 2147483646 w 958"/>
              <a:gd name="T49" fmla="*/ 2147483646 h 957"/>
              <a:gd name="T50" fmla="*/ 2147483646 w 958"/>
              <a:gd name="T51" fmla="*/ 2147483646 h 957"/>
              <a:gd name="T52" fmla="*/ 2147483646 w 958"/>
              <a:gd name="T53" fmla="*/ 2147483646 h 957"/>
              <a:gd name="T54" fmla="*/ 2147483646 w 958"/>
              <a:gd name="T55" fmla="*/ 2147483646 h 957"/>
              <a:gd name="T56" fmla="*/ 2147483646 w 958"/>
              <a:gd name="T57" fmla="*/ 2147483646 h 957"/>
              <a:gd name="T58" fmla="*/ 2147483646 w 958"/>
              <a:gd name="T59" fmla="*/ 2147483646 h 957"/>
              <a:gd name="T60" fmla="*/ 2147483646 w 958"/>
              <a:gd name="T61" fmla="*/ 2147483646 h 957"/>
              <a:gd name="T62" fmla="*/ 2147483646 w 958"/>
              <a:gd name="T63" fmla="*/ 0 h 957"/>
              <a:gd name="T64" fmla="*/ 2147483646 w 958"/>
              <a:gd name="T65" fmla="*/ 0 h 957"/>
              <a:gd name="T66" fmla="*/ 2147483646 w 958"/>
              <a:gd name="T67" fmla="*/ 2147483646 h 957"/>
              <a:gd name="T68" fmla="*/ 2147483646 w 958"/>
              <a:gd name="T69" fmla="*/ 2147483646 h 957"/>
              <a:gd name="T70" fmla="*/ 2147483646 w 958"/>
              <a:gd name="T71" fmla="*/ 2147483646 h 957"/>
              <a:gd name="T72" fmla="*/ 2147483646 w 958"/>
              <a:gd name="T73" fmla="*/ 2147483646 h 957"/>
              <a:gd name="T74" fmla="*/ 2147483646 w 958"/>
              <a:gd name="T75" fmla="*/ 2147483646 h 957"/>
              <a:gd name="T76" fmla="*/ 2147483646 w 958"/>
              <a:gd name="T77" fmla="*/ 2147483646 h 957"/>
              <a:gd name="T78" fmla="*/ 2147483646 w 958"/>
              <a:gd name="T79" fmla="*/ 2147483646 h 957"/>
              <a:gd name="T80" fmla="*/ 2147483646 w 958"/>
              <a:gd name="T81" fmla="*/ 2147483646 h 957"/>
              <a:gd name="T82" fmla="*/ 2147483646 w 958"/>
              <a:gd name="T83" fmla="*/ 2147483646 h 957"/>
              <a:gd name="T84" fmla="*/ 2147483646 w 958"/>
              <a:gd name="T85" fmla="*/ 2147483646 h 95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958"/>
              <a:gd name="T130" fmla="*/ 0 h 957"/>
              <a:gd name="T131" fmla="*/ 958 w 958"/>
              <a:gd name="T132" fmla="*/ 957 h 957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958" h="957">
                <a:moveTo>
                  <a:pt x="958" y="479"/>
                </a:moveTo>
                <a:lnTo>
                  <a:pt x="958" y="479"/>
                </a:lnTo>
                <a:lnTo>
                  <a:pt x="958" y="504"/>
                </a:lnTo>
                <a:lnTo>
                  <a:pt x="956" y="528"/>
                </a:lnTo>
                <a:lnTo>
                  <a:pt x="952" y="552"/>
                </a:lnTo>
                <a:lnTo>
                  <a:pt x="948" y="576"/>
                </a:lnTo>
                <a:lnTo>
                  <a:pt x="935" y="620"/>
                </a:lnTo>
                <a:lnTo>
                  <a:pt x="919" y="664"/>
                </a:lnTo>
                <a:lnTo>
                  <a:pt x="899" y="706"/>
                </a:lnTo>
                <a:lnTo>
                  <a:pt x="875" y="746"/>
                </a:lnTo>
                <a:lnTo>
                  <a:pt x="849" y="783"/>
                </a:lnTo>
                <a:lnTo>
                  <a:pt x="817" y="817"/>
                </a:lnTo>
                <a:lnTo>
                  <a:pt x="783" y="849"/>
                </a:lnTo>
                <a:lnTo>
                  <a:pt x="747" y="875"/>
                </a:lnTo>
                <a:lnTo>
                  <a:pt x="707" y="899"/>
                </a:lnTo>
                <a:lnTo>
                  <a:pt x="665" y="919"/>
                </a:lnTo>
                <a:lnTo>
                  <a:pt x="620" y="935"/>
                </a:lnTo>
                <a:lnTo>
                  <a:pt x="576" y="947"/>
                </a:lnTo>
                <a:lnTo>
                  <a:pt x="552" y="951"/>
                </a:lnTo>
                <a:lnTo>
                  <a:pt x="528" y="955"/>
                </a:lnTo>
                <a:lnTo>
                  <a:pt x="504" y="957"/>
                </a:lnTo>
                <a:lnTo>
                  <a:pt x="478" y="957"/>
                </a:lnTo>
                <a:lnTo>
                  <a:pt x="454" y="957"/>
                </a:lnTo>
                <a:lnTo>
                  <a:pt x="430" y="955"/>
                </a:lnTo>
                <a:lnTo>
                  <a:pt x="406" y="951"/>
                </a:lnTo>
                <a:lnTo>
                  <a:pt x="382" y="947"/>
                </a:lnTo>
                <a:lnTo>
                  <a:pt x="335" y="935"/>
                </a:lnTo>
                <a:lnTo>
                  <a:pt x="293" y="919"/>
                </a:lnTo>
                <a:lnTo>
                  <a:pt x="251" y="899"/>
                </a:lnTo>
                <a:lnTo>
                  <a:pt x="211" y="875"/>
                </a:lnTo>
                <a:lnTo>
                  <a:pt x="175" y="849"/>
                </a:lnTo>
                <a:lnTo>
                  <a:pt x="141" y="817"/>
                </a:lnTo>
                <a:lnTo>
                  <a:pt x="109" y="783"/>
                </a:lnTo>
                <a:lnTo>
                  <a:pt x="83" y="746"/>
                </a:lnTo>
                <a:lnTo>
                  <a:pt x="58" y="706"/>
                </a:lnTo>
                <a:lnTo>
                  <a:pt x="38" y="664"/>
                </a:lnTo>
                <a:lnTo>
                  <a:pt x="20" y="620"/>
                </a:lnTo>
                <a:lnTo>
                  <a:pt x="10" y="576"/>
                </a:lnTo>
                <a:lnTo>
                  <a:pt x="6" y="552"/>
                </a:lnTo>
                <a:lnTo>
                  <a:pt x="2" y="528"/>
                </a:lnTo>
                <a:lnTo>
                  <a:pt x="0" y="504"/>
                </a:lnTo>
                <a:lnTo>
                  <a:pt x="0" y="479"/>
                </a:lnTo>
                <a:lnTo>
                  <a:pt x="0" y="453"/>
                </a:lnTo>
                <a:lnTo>
                  <a:pt x="2" y="429"/>
                </a:lnTo>
                <a:lnTo>
                  <a:pt x="6" y="405"/>
                </a:lnTo>
                <a:lnTo>
                  <a:pt x="10" y="381"/>
                </a:lnTo>
                <a:lnTo>
                  <a:pt x="20" y="337"/>
                </a:lnTo>
                <a:lnTo>
                  <a:pt x="38" y="293"/>
                </a:lnTo>
                <a:lnTo>
                  <a:pt x="58" y="251"/>
                </a:lnTo>
                <a:lnTo>
                  <a:pt x="83" y="211"/>
                </a:lnTo>
                <a:lnTo>
                  <a:pt x="109" y="174"/>
                </a:lnTo>
                <a:lnTo>
                  <a:pt x="141" y="140"/>
                </a:lnTo>
                <a:lnTo>
                  <a:pt x="175" y="108"/>
                </a:lnTo>
                <a:lnTo>
                  <a:pt x="211" y="82"/>
                </a:lnTo>
                <a:lnTo>
                  <a:pt x="251" y="58"/>
                </a:lnTo>
                <a:lnTo>
                  <a:pt x="293" y="38"/>
                </a:lnTo>
                <a:lnTo>
                  <a:pt x="335" y="22"/>
                </a:lnTo>
                <a:lnTo>
                  <a:pt x="382" y="10"/>
                </a:lnTo>
                <a:lnTo>
                  <a:pt x="406" y="6"/>
                </a:lnTo>
                <a:lnTo>
                  <a:pt x="430" y="2"/>
                </a:lnTo>
                <a:lnTo>
                  <a:pt x="454" y="0"/>
                </a:lnTo>
                <a:lnTo>
                  <a:pt x="478" y="0"/>
                </a:lnTo>
                <a:lnTo>
                  <a:pt x="504" y="0"/>
                </a:lnTo>
                <a:lnTo>
                  <a:pt x="528" y="2"/>
                </a:lnTo>
                <a:lnTo>
                  <a:pt x="552" y="6"/>
                </a:lnTo>
                <a:lnTo>
                  <a:pt x="576" y="10"/>
                </a:lnTo>
                <a:lnTo>
                  <a:pt x="620" y="22"/>
                </a:lnTo>
                <a:lnTo>
                  <a:pt x="665" y="38"/>
                </a:lnTo>
                <a:lnTo>
                  <a:pt x="707" y="58"/>
                </a:lnTo>
                <a:lnTo>
                  <a:pt x="747" y="82"/>
                </a:lnTo>
                <a:lnTo>
                  <a:pt x="783" y="108"/>
                </a:lnTo>
                <a:lnTo>
                  <a:pt x="817" y="140"/>
                </a:lnTo>
                <a:lnTo>
                  <a:pt x="849" y="174"/>
                </a:lnTo>
                <a:lnTo>
                  <a:pt x="875" y="211"/>
                </a:lnTo>
                <a:lnTo>
                  <a:pt x="899" y="251"/>
                </a:lnTo>
                <a:lnTo>
                  <a:pt x="919" y="293"/>
                </a:lnTo>
                <a:lnTo>
                  <a:pt x="935" y="337"/>
                </a:lnTo>
                <a:lnTo>
                  <a:pt x="948" y="381"/>
                </a:lnTo>
                <a:lnTo>
                  <a:pt x="952" y="405"/>
                </a:lnTo>
                <a:lnTo>
                  <a:pt x="956" y="429"/>
                </a:lnTo>
                <a:lnTo>
                  <a:pt x="958" y="453"/>
                </a:lnTo>
                <a:lnTo>
                  <a:pt x="958" y="479"/>
                </a:lnTo>
                <a:close/>
              </a:path>
            </a:pathLst>
          </a:custGeom>
          <a:solidFill>
            <a:srgbClr val="5859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Freeform 49"/>
          <p:cNvSpPr>
            <a:spLocks/>
          </p:cNvSpPr>
          <p:nvPr/>
        </p:nvSpPr>
        <p:spPr bwMode="auto">
          <a:xfrm>
            <a:off x="5492750" y="4945063"/>
            <a:ext cx="1519238" cy="1519237"/>
          </a:xfrm>
          <a:custGeom>
            <a:avLst/>
            <a:gdLst>
              <a:gd name="T0" fmla="*/ 2147483646 w 957"/>
              <a:gd name="T1" fmla="*/ 2147483646 h 957"/>
              <a:gd name="T2" fmla="*/ 2147483646 w 957"/>
              <a:gd name="T3" fmla="*/ 2147483646 h 957"/>
              <a:gd name="T4" fmla="*/ 2147483646 w 957"/>
              <a:gd name="T5" fmla="*/ 2147483646 h 957"/>
              <a:gd name="T6" fmla="*/ 2147483646 w 957"/>
              <a:gd name="T7" fmla="*/ 2147483646 h 957"/>
              <a:gd name="T8" fmla="*/ 2147483646 w 957"/>
              <a:gd name="T9" fmla="*/ 2147483646 h 957"/>
              <a:gd name="T10" fmla="*/ 2147483646 w 957"/>
              <a:gd name="T11" fmla="*/ 2147483646 h 957"/>
              <a:gd name="T12" fmla="*/ 2147483646 w 957"/>
              <a:gd name="T13" fmla="*/ 2147483646 h 957"/>
              <a:gd name="T14" fmla="*/ 2147483646 w 957"/>
              <a:gd name="T15" fmla="*/ 2147483646 h 957"/>
              <a:gd name="T16" fmla="*/ 2147483646 w 957"/>
              <a:gd name="T17" fmla="*/ 2147483646 h 957"/>
              <a:gd name="T18" fmla="*/ 2147483646 w 957"/>
              <a:gd name="T19" fmla="*/ 2147483646 h 957"/>
              <a:gd name="T20" fmla="*/ 2147483646 w 957"/>
              <a:gd name="T21" fmla="*/ 2147483646 h 957"/>
              <a:gd name="T22" fmla="*/ 2147483646 w 957"/>
              <a:gd name="T23" fmla="*/ 2147483646 h 957"/>
              <a:gd name="T24" fmla="*/ 2147483646 w 957"/>
              <a:gd name="T25" fmla="*/ 2147483646 h 957"/>
              <a:gd name="T26" fmla="*/ 2147483646 w 957"/>
              <a:gd name="T27" fmla="*/ 2147483646 h 957"/>
              <a:gd name="T28" fmla="*/ 2147483646 w 957"/>
              <a:gd name="T29" fmla="*/ 2147483646 h 957"/>
              <a:gd name="T30" fmla="*/ 2147483646 w 957"/>
              <a:gd name="T31" fmla="*/ 2147483646 h 957"/>
              <a:gd name="T32" fmla="*/ 2147483646 w 957"/>
              <a:gd name="T33" fmla="*/ 2147483646 h 957"/>
              <a:gd name="T34" fmla="*/ 2147483646 w 957"/>
              <a:gd name="T35" fmla="*/ 2147483646 h 957"/>
              <a:gd name="T36" fmla="*/ 2147483646 w 957"/>
              <a:gd name="T37" fmla="*/ 2147483646 h 957"/>
              <a:gd name="T38" fmla="*/ 2147483646 w 957"/>
              <a:gd name="T39" fmla="*/ 2147483646 h 957"/>
              <a:gd name="T40" fmla="*/ 0 w 957"/>
              <a:gd name="T41" fmla="*/ 2147483646 h 957"/>
              <a:gd name="T42" fmla="*/ 0 w 957"/>
              <a:gd name="T43" fmla="*/ 2147483646 h 957"/>
              <a:gd name="T44" fmla="*/ 2147483646 w 957"/>
              <a:gd name="T45" fmla="*/ 2147483646 h 957"/>
              <a:gd name="T46" fmla="*/ 2147483646 w 957"/>
              <a:gd name="T47" fmla="*/ 2147483646 h 957"/>
              <a:gd name="T48" fmla="*/ 2147483646 w 957"/>
              <a:gd name="T49" fmla="*/ 2147483646 h 957"/>
              <a:gd name="T50" fmla="*/ 2147483646 w 957"/>
              <a:gd name="T51" fmla="*/ 2147483646 h 957"/>
              <a:gd name="T52" fmla="*/ 2147483646 w 957"/>
              <a:gd name="T53" fmla="*/ 2147483646 h 957"/>
              <a:gd name="T54" fmla="*/ 2147483646 w 957"/>
              <a:gd name="T55" fmla="*/ 2147483646 h 957"/>
              <a:gd name="T56" fmla="*/ 2147483646 w 957"/>
              <a:gd name="T57" fmla="*/ 2147483646 h 957"/>
              <a:gd name="T58" fmla="*/ 2147483646 w 957"/>
              <a:gd name="T59" fmla="*/ 2147483646 h 957"/>
              <a:gd name="T60" fmla="*/ 2147483646 w 957"/>
              <a:gd name="T61" fmla="*/ 2147483646 h 957"/>
              <a:gd name="T62" fmla="*/ 2147483646 w 957"/>
              <a:gd name="T63" fmla="*/ 0 h 957"/>
              <a:gd name="T64" fmla="*/ 2147483646 w 957"/>
              <a:gd name="T65" fmla="*/ 0 h 957"/>
              <a:gd name="T66" fmla="*/ 2147483646 w 957"/>
              <a:gd name="T67" fmla="*/ 2147483646 h 957"/>
              <a:gd name="T68" fmla="*/ 2147483646 w 957"/>
              <a:gd name="T69" fmla="*/ 2147483646 h 957"/>
              <a:gd name="T70" fmla="*/ 2147483646 w 957"/>
              <a:gd name="T71" fmla="*/ 2147483646 h 957"/>
              <a:gd name="T72" fmla="*/ 2147483646 w 957"/>
              <a:gd name="T73" fmla="*/ 2147483646 h 957"/>
              <a:gd name="T74" fmla="*/ 2147483646 w 957"/>
              <a:gd name="T75" fmla="*/ 2147483646 h 957"/>
              <a:gd name="T76" fmla="*/ 2147483646 w 957"/>
              <a:gd name="T77" fmla="*/ 2147483646 h 957"/>
              <a:gd name="T78" fmla="*/ 2147483646 w 957"/>
              <a:gd name="T79" fmla="*/ 2147483646 h 957"/>
              <a:gd name="T80" fmla="*/ 2147483646 w 957"/>
              <a:gd name="T81" fmla="*/ 2147483646 h 957"/>
              <a:gd name="T82" fmla="*/ 2147483646 w 957"/>
              <a:gd name="T83" fmla="*/ 2147483646 h 957"/>
              <a:gd name="T84" fmla="*/ 2147483646 w 957"/>
              <a:gd name="T85" fmla="*/ 2147483646 h 95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957"/>
              <a:gd name="T130" fmla="*/ 0 h 957"/>
              <a:gd name="T131" fmla="*/ 957 w 957"/>
              <a:gd name="T132" fmla="*/ 957 h 957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957" h="957">
                <a:moveTo>
                  <a:pt x="957" y="479"/>
                </a:moveTo>
                <a:lnTo>
                  <a:pt x="957" y="479"/>
                </a:lnTo>
                <a:lnTo>
                  <a:pt x="957" y="504"/>
                </a:lnTo>
                <a:lnTo>
                  <a:pt x="955" y="528"/>
                </a:lnTo>
                <a:lnTo>
                  <a:pt x="951" y="552"/>
                </a:lnTo>
                <a:lnTo>
                  <a:pt x="947" y="576"/>
                </a:lnTo>
                <a:lnTo>
                  <a:pt x="935" y="620"/>
                </a:lnTo>
                <a:lnTo>
                  <a:pt x="919" y="664"/>
                </a:lnTo>
                <a:lnTo>
                  <a:pt x="899" y="706"/>
                </a:lnTo>
                <a:lnTo>
                  <a:pt x="875" y="746"/>
                </a:lnTo>
                <a:lnTo>
                  <a:pt x="849" y="783"/>
                </a:lnTo>
                <a:lnTo>
                  <a:pt x="817" y="817"/>
                </a:lnTo>
                <a:lnTo>
                  <a:pt x="783" y="849"/>
                </a:lnTo>
                <a:lnTo>
                  <a:pt x="747" y="875"/>
                </a:lnTo>
                <a:lnTo>
                  <a:pt x="706" y="899"/>
                </a:lnTo>
                <a:lnTo>
                  <a:pt x="664" y="919"/>
                </a:lnTo>
                <a:lnTo>
                  <a:pt x="620" y="935"/>
                </a:lnTo>
                <a:lnTo>
                  <a:pt x="574" y="947"/>
                </a:lnTo>
                <a:lnTo>
                  <a:pt x="552" y="951"/>
                </a:lnTo>
                <a:lnTo>
                  <a:pt x="528" y="955"/>
                </a:lnTo>
                <a:lnTo>
                  <a:pt x="504" y="957"/>
                </a:lnTo>
                <a:lnTo>
                  <a:pt x="478" y="957"/>
                </a:lnTo>
                <a:lnTo>
                  <a:pt x="454" y="957"/>
                </a:lnTo>
                <a:lnTo>
                  <a:pt x="429" y="955"/>
                </a:lnTo>
                <a:lnTo>
                  <a:pt x="405" y="951"/>
                </a:lnTo>
                <a:lnTo>
                  <a:pt x="381" y="947"/>
                </a:lnTo>
                <a:lnTo>
                  <a:pt x="335" y="935"/>
                </a:lnTo>
                <a:lnTo>
                  <a:pt x="291" y="919"/>
                </a:lnTo>
                <a:lnTo>
                  <a:pt x="251" y="899"/>
                </a:lnTo>
                <a:lnTo>
                  <a:pt x="211" y="875"/>
                </a:lnTo>
                <a:lnTo>
                  <a:pt x="175" y="849"/>
                </a:lnTo>
                <a:lnTo>
                  <a:pt x="140" y="817"/>
                </a:lnTo>
                <a:lnTo>
                  <a:pt x="108" y="783"/>
                </a:lnTo>
                <a:lnTo>
                  <a:pt x="80" y="746"/>
                </a:lnTo>
                <a:lnTo>
                  <a:pt x="58" y="706"/>
                </a:lnTo>
                <a:lnTo>
                  <a:pt x="36" y="664"/>
                </a:lnTo>
                <a:lnTo>
                  <a:pt x="20" y="620"/>
                </a:lnTo>
                <a:lnTo>
                  <a:pt x="10" y="576"/>
                </a:lnTo>
                <a:lnTo>
                  <a:pt x="4" y="552"/>
                </a:lnTo>
                <a:lnTo>
                  <a:pt x="2" y="528"/>
                </a:lnTo>
                <a:lnTo>
                  <a:pt x="0" y="504"/>
                </a:lnTo>
                <a:lnTo>
                  <a:pt x="0" y="479"/>
                </a:lnTo>
                <a:lnTo>
                  <a:pt x="0" y="453"/>
                </a:lnTo>
                <a:lnTo>
                  <a:pt x="2" y="429"/>
                </a:lnTo>
                <a:lnTo>
                  <a:pt x="4" y="405"/>
                </a:lnTo>
                <a:lnTo>
                  <a:pt x="10" y="381"/>
                </a:lnTo>
                <a:lnTo>
                  <a:pt x="20" y="337"/>
                </a:lnTo>
                <a:lnTo>
                  <a:pt x="36" y="293"/>
                </a:lnTo>
                <a:lnTo>
                  <a:pt x="58" y="251"/>
                </a:lnTo>
                <a:lnTo>
                  <a:pt x="80" y="211"/>
                </a:lnTo>
                <a:lnTo>
                  <a:pt x="108" y="174"/>
                </a:lnTo>
                <a:lnTo>
                  <a:pt x="140" y="140"/>
                </a:lnTo>
                <a:lnTo>
                  <a:pt x="175" y="108"/>
                </a:lnTo>
                <a:lnTo>
                  <a:pt x="211" y="82"/>
                </a:lnTo>
                <a:lnTo>
                  <a:pt x="251" y="58"/>
                </a:lnTo>
                <a:lnTo>
                  <a:pt x="291" y="38"/>
                </a:lnTo>
                <a:lnTo>
                  <a:pt x="335" y="22"/>
                </a:lnTo>
                <a:lnTo>
                  <a:pt x="381" y="10"/>
                </a:lnTo>
                <a:lnTo>
                  <a:pt x="405" y="6"/>
                </a:lnTo>
                <a:lnTo>
                  <a:pt x="429" y="2"/>
                </a:lnTo>
                <a:lnTo>
                  <a:pt x="454" y="0"/>
                </a:lnTo>
                <a:lnTo>
                  <a:pt x="478" y="0"/>
                </a:lnTo>
                <a:lnTo>
                  <a:pt x="504" y="0"/>
                </a:lnTo>
                <a:lnTo>
                  <a:pt x="528" y="2"/>
                </a:lnTo>
                <a:lnTo>
                  <a:pt x="552" y="6"/>
                </a:lnTo>
                <a:lnTo>
                  <a:pt x="574" y="10"/>
                </a:lnTo>
                <a:lnTo>
                  <a:pt x="620" y="22"/>
                </a:lnTo>
                <a:lnTo>
                  <a:pt x="664" y="38"/>
                </a:lnTo>
                <a:lnTo>
                  <a:pt x="706" y="58"/>
                </a:lnTo>
                <a:lnTo>
                  <a:pt x="747" y="82"/>
                </a:lnTo>
                <a:lnTo>
                  <a:pt x="783" y="108"/>
                </a:lnTo>
                <a:lnTo>
                  <a:pt x="817" y="140"/>
                </a:lnTo>
                <a:lnTo>
                  <a:pt x="849" y="174"/>
                </a:lnTo>
                <a:lnTo>
                  <a:pt x="875" y="211"/>
                </a:lnTo>
                <a:lnTo>
                  <a:pt x="899" y="251"/>
                </a:lnTo>
                <a:lnTo>
                  <a:pt x="919" y="293"/>
                </a:lnTo>
                <a:lnTo>
                  <a:pt x="935" y="337"/>
                </a:lnTo>
                <a:lnTo>
                  <a:pt x="947" y="381"/>
                </a:lnTo>
                <a:lnTo>
                  <a:pt x="951" y="405"/>
                </a:lnTo>
                <a:lnTo>
                  <a:pt x="955" y="429"/>
                </a:lnTo>
                <a:lnTo>
                  <a:pt x="957" y="453"/>
                </a:lnTo>
                <a:lnTo>
                  <a:pt x="957" y="479"/>
                </a:lnTo>
                <a:close/>
              </a:path>
            </a:pathLst>
          </a:custGeom>
          <a:solidFill>
            <a:srgbClr val="5859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Freeform 50"/>
          <p:cNvSpPr>
            <a:spLocks noEditPoints="1"/>
          </p:cNvSpPr>
          <p:nvPr/>
        </p:nvSpPr>
        <p:spPr bwMode="auto">
          <a:xfrm>
            <a:off x="1851025" y="4011613"/>
            <a:ext cx="6707188" cy="2847975"/>
          </a:xfrm>
          <a:custGeom>
            <a:avLst/>
            <a:gdLst>
              <a:gd name="T0" fmla="*/ 2147483646 w 4225"/>
              <a:gd name="T1" fmla="*/ 2147483646 h 1794"/>
              <a:gd name="T2" fmla="*/ 2147483646 w 4225"/>
              <a:gd name="T3" fmla="*/ 2147483646 h 1794"/>
              <a:gd name="T4" fmla="*/ 2147483646 w 4225"/>
              <a:gd name="T5" fmla="*/ 2147483646 h 1794"/>
              <a:gd name="T6" fmla="*/ 2147483646 w 4225"/>
              <a:gd name="T7" fmla="*/ 2147483646 h 1794"/>
              <a:gd name="T8" fmla="*/ 2147483646 w 4225"/>
              <a:gd name="T9" fmla="*/ 2147483646 h 1794"/>
              <a:gd name="T10" fmla="*/ 2147483646 w 4225"/>
              <a:gd name="T11" fmla="*/ 2147483646 h 1794"/>
              <a:gd name="T12" fmla="*/ 2147483646 w 4225"/>
              <a:gd name="T13" fmla="*/ 2147483646 h 1794"/>
              <a:gd name="T14" fmla="*/ 2147483646 w 4225"/>
              <a:gd name="T15" fmla="*/ 2147483646 h 1794"/>
              <a:gd name="T16" fmla="*/ 2147483646 w 4225"/>
              <a:gd name="T17" fmla="*/ 2147483646 h 1794"/>
              <a:gd name="T18" fmla="*/ 2147483646 w 4225"/>
              <a:gd name="T19" fmla="*/ 2147483646 h 1794"/>
              <a:gd name="T20" fmla="*/ 2147483646 w 4225"/>
              <a:gd name="T21" fmla="*/ 2147483646 h 1794"/>
              <a:gd name="T22" fmla="*/ 2147483646 w 4225"/>
              <a:gd name="T23" fmla="*/ 2147483646 h 1794"/>
              <a:gd name="T24" fmla="*/ 2147483646 w 4225"/>
              <a:gd name="T25" fmla="*/ 2147483646 h 1794"/>
              <a:gd name="T26" fmla="*/ 2147483646 w 4225"/>
              <a:gd name="T27" fmla="*/ 2147483646 h 1794"/>
              <a:gd name="T28" fmla="*/ 2147483646 w 4225"/>
              <a:gd name="T29" fmla="*/ 2147483646 h 1794"/>
              <a:gd name="T30" fmla="*/ 2147483646 w 4225"/>
              <a:gd name="T31" fmla="*/ 2147483646 h 1794"/>
              <a:gd name="T32" fmla="*/ 2147483646 w 4225"/>
              <a:gd name="T33" fmla="*/ 2147483646 h 1794"/>
              <a:gd name="T34" fmla="*/ 2147483646 w 4225"/>
              <a:gd name="T35" fmla="*/ 2147483646 h 1794"/>
              <a:gd name="T36" fmla="*/ 2147483646 w 4225"/>
              <a:gd name="T37" fmla="*/ 2147483646 h 1794"/>
              <a:gd name="T38" fmla="*/ 2147483646 w 4225"/>
              <a:gd name="T39" fmla="*/ 2147483646 h 1794"/>
              <a:gd name="T40" fmla="*/ 2147483646 w 4225"/>
              <a:gd name="T41" fmla="*/ 2147483646 h 1794"/>
              <a:gd name="T42" fmla="*/ 2147483646 w 4225"/>
              <a:gd name="T43" fmla="*/ 2147483646 h 1794"/>
              <a:gd name="T44" fmla="*/ 2147483646 w 4225"/>
              <a:gd name="T45" fmla="*/ 2147483646 h 1794"/>
              <a:gd name="T46" fmla="*/ 2147483646 w 4225"/>
              <a:gd name="T47" fmla="*/ 2147483646 h 1794"/>
              <a:gd name="T48" fmla="*/ 2147483646 w 4225"/>
              <a:gd name="T49" fmla="*/ 2147483646 h 1794"/>
              <a:gd name="T50" fmla="*/ 2147483646 w 4225"/>
              <a:gd name="T51" fmla="*/ 2147483646 h 1794"/>
              <a:gd name="T52" fmla="*/ 2147483646 w 4225"/>
              <a:gd name="T53" fmla="*/ 2147483646 h 1794"/>
              <a:gd name="T54" fmla="*/ 2147483646 w 4225"/>
              <a:gd name="T55" fmla="*/ 2147483646 h 1794"/>
              <a:gd name="T56" fmla="*/ 2147483646 w 4225"/>
              <a:gd name="T57" fmla="*/ 2147483646 h 1794"/>
              <a:gd name="T58" fmla="*/ 2147483646 w 4225"/>
              <a:gd name="T59" fmla="*/ 2147483646 h 1794"/>
              <a:gd name="T60" fmla="*/ 2147483646 w 4225"/>
              <a:gd name="T61" fmla="*/ 2147483646 h 1794"/>
              <a:gd name="T62" fmla="*/ 2147483646 w 4225"/>
              <a:gd name="T63" fmla="*/ 2147483646 h 1794"/>
              <a:gd name="T64" fmla="*/ 2147483646 w 4225"/>
              <a:gd name="T65" fmla="*/ 2147483646 h 1794"/>
              <a:gd name="T66" fmla="*/ 2147483646 w 4225"/>
              <a:gd name="T67" fmla="*/ 2147483646 h 1794"/>
              <a:gd name="T68" fmla="*/ 2147483646 w 4225"/>
              <a:gd name="T69" fmla="*/ 2147483646 h 1794"/>
              <a:gd name="T70" fmla="*/ 2147483646 w 4225"/>
              <a:gd name="T71" fmla="*/ 2147483646 h 1794"/>
              <a:gd name="T72" fmla="*/ 2147483646 w 4225"/>
              <a:gd name="T73" fmla="*/ 2147483646 h 1794"/>
              <a:gd name="T74" fmla="*/ 2147483646 w 4225"/>
              <a:gd name="T75" fmla="*/ 2147483646 h 1794"/>
              <a:gd name="T76" fmla="*/ 2147483646 w 4225"/>
              <a:gd name="T77" fmla="*/ 2147483646 h 1794"/>
              <a:gd name="T78" fmla="*/ 2147483646 w 4225"/>
              <a:gd name="T79" fmla="*/ 2147483646 h 1794"/>
              <a:gd name="T80" fmla="*/ 2147483646 w 4225"/>
              <a:gd name="T81" fmla="*/ 2147483646 h 1794"/>
              <a:gd name="T82" fmla="*/ 2147483646 w 4225"/>
              <a:gd name="T83" fmla="*/ 2147483646 h 1794"/>
              <a:gd name="T84" fmla="*/ 2147483646 w 4225"/>
              <a:gd name="T85" fmla="*/ 2147483646 h 1794"/>
              <a:gd name="T86" fmla="*/ 2147483646 w 4225"/>
              <a:gd name="T87" fmla="*/ 2147483646 h 1794"/>
              <a:gd name="T88" fmla="*/ 2147483646 w 4225"/>
              <a:gd name="T89" fmla="*/ 2147483646 h 1794"/>
              <a:gd name="T90" fmla="*/ 2147483646 w 4225"/>
              <a:gd name="T91" fmla="*/ 2147483646 h 1794"/>
              <a:gd name="T92" fmla="*/ 2147483646 w 4225"/>
              <a:gd name="T93" fmla="*/ 2147483646 h 1794"/>
              <a:gd name="T94" fmla="*/ 2147483646 w 4225"/>
              <a:gd name="T95" fmla="*/ 2147483646 h 1794"/>
              <a:gd name="T96" fmla="*/ 2147483646 w 4225"/>
              <a:gd name="T97" fmla="*/ 2147483646 h 1794"/>
              <a:gd name="T98" fmla="*/ 2147483646 w 4225"/>
              <a:gd name="T99" fmla="*/ 2147483646 h 1794"/>
              <a:gd name="T100" fmla="*/ 2147483646 w 4225"/>
              <a:gd name="T101" fmla="*/ 2147483646 h 1794"/>
              <a:gd name="T102" fmla="*/ 2147483646 w 4225"/>
              <a:gd name="T103" fmla="*/ 2147483646 h 1794"/>
              <a:gd name="T104" fmla="*/ 2147483646 w 4225"/>
              <a:gd name="T105" fmla="*/ 2147483646 h 1794"/>
              <a:gd name="T106" fmla="*/ 2147483646 w 4225"/>
              <a:gd name="T107" fmla="*/ 2147483646 h 1794"/>
              <a:gd name="T108" fmla="*/ 2147483646 w 4225"/>
              <a:gd name="T109" fmla="*/ 2147483646 h 1794"/>
              <a:gd name="T110" fmla="*/ 2147483646 w 4225"/>
              <a:gd name="T111" fmla="*/ 2147483646 h 1794"/>
              <a:gd name="T112" fmla="*/ 2147483646 w 4225"/>
              <a:gd name="T113" fmla="*/ 2147483646 h 1794"/>
              <a:gd name="T114" fmla="*/ 2147483646 w 4225"/>
              <a:gd name="T115" fmla="*/ 2147483646 h 1794"/>
              <a:gd name="T116" fmla="*/ 2147483646 w 4225"/>
              <a:gd name="T117" fmla="*/ 2147483646 h 1794"/>
              <a:gd name="T118" fmla="*/ 2147483646 w 4225"/>
              <a:gd name="T119" fmla="*/ 2147483646 h 1794"/>
              <a:gd name="T120" fmla="*/ 2147483646 w 4225"/>
              <a:gd name="T121" fmla="*/ 2147483646 h 1794"/>
              <a:gd name="T122" fmla="*/ 2147483646 w 4225"/>
              <a:gd name="T123" fmla="*/ 2147483646 h 179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4225"/>
              <a:gd name="T187" fmla="*/ 0 h 1794"/>
              <a:gd name="T188" fmla="*/ 4225 w 4225"/>
              <a:gd name="T189" fmla="*/ 1794 h 1794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4225" h="1794">
                <a:moveTo>
                  <a:pt x="0" y="1794"/>
                </a:moveTo>
                <a:lnTo>
                  <a:pt x="0" y="1794"/>
                </a:lnTo>
                <a:lnTo>
                  <a:pt x="16" y="1700"/>
                </a:lnTo>
                <a:lnTo>
                  <a:pt x="36" y="1605"/>
                </a:lnTo>
                <a:lnTo>
                  <a:pt x="60" y="1515"/>
                </a:lnTo>
                <a:lnTo>
                  <a:pt x="88" y="1425"/>
                </a:lnTo>
                <a:lnTo>
                  <a:pt x="120" y="1336"/>
                </a:lnTo>
                <a:lnTo>
                  <a:pt x="157" y="1250"/>
                </a:lnTo>
                <a:lnTo>
                  <a:pt x="197" y="1168"/>
                </a:lnTo>
                <a:lnTo>
                  <a:pt x="241" y="1086"/>
                </a:lnTo>
                <a:lnTo>
                  <a:pt x="287" y="1005"/>
                </a:lnTo>
                <a:lnTo>
                  <a:pt x="337" y="927"/>
                </a:lnTo>
                <a:lnTo>
                  <a:pt x="391" y="853"/>
                </a:lnTo>
                <a:lnTo>
                  <a:pt x="450" y="780"/>
                </a:lnTo>
                <a:lnTo>
                  <a:pt x="510" y="710"/>
                </a:lnTo>
                <a:lnTo>
                  <a:pt x="572" y="642"/>
                </a:lnTo>
                <a:lnTo>
                  <a:pt x="638" y="578"/>
                </a:lnTo>
                <a:lnTo>
                  <a:pt x="708" y="516"/>
                </a:lnTo>
                <a:lnTo>
                  <a:pt x="779" y="457"/>
                </a:lnTo>
                <a:lnTo>
                  <a:pt x="853" y="401"/>
                </a:lnTo>
                <a:lnTo>
                  <a:pt x="931" y="349"/>
                </a:lnTo>
                <a:lnTo>
                  <a:pt x="1010" y="299"/>
                </a:lnTo>
                <a:lnTo>
                  <a:pt x="1092" y="253"/>
                </a:lnTo>
                <a:lnTo>
                  <a:pt x="1176" y="210"/>
                </a:lnTo>
                <a:lnTo>
                  <a:pt x="1260" y="172"/>
                </a:lnTo>
                <a:lnTo>
                  <a:pt x="1349" y="136"/>
                </a:lnTo>
                <a:lnTo>
                  <a:pt x="1439" y="104"/>
                </a:lnTo>
                <a:lnTo>
                  <a:pt x="1531" y="78"/>
                </a:lnTo>
                <a:lnTo>
                  <a:pt x="1624" y="54"/>
                </a:lnTo>
                <a:lnTo>
                  <a:pt x="1718" y="34"/>
                </a:lnTo>
                <a:lnTo>
                  <a:pt x="1814" y="20"/>
                </a:lnTo>
                <a:lnTo>
                  <a:pt x="1913" y="8"/>
                </a:lnTo>
                <a:lnTo>
                  <a:pt x="2013" y="2"/>
                </a:lnTo>
                <a:lnTo>
                  <a:pt x="2113" y="0"/>
                </a:lnTo>
                <a:lnTo>
                  <a:pt x="2212" y="2"/>
                </a:lnTo>
                <a:lnTo>
                  <a:pt x="2312" y="8"/>
                </a:lnTo>
                <a:lnTo>
                  <a:pt x="2410" y="20"/>
                </a:lnTo>
                <a:lnTo>
                  <a:pt x="2507" y="34"/>
                </a:lnTo>
                <a:lnTo>
                  <a:pt x="2601" y="54"/>
                </a:lnTo>
                <a:lnTo>
                  <a:pt x="2693" y="78"/>
                </a:lnTo>
                <a:lnTo>
                  <a:pt x="2786" y="104"/>
                </a:lnTo>
                <a:lnTo>
                  <a:pt x="2876" y="136"/>
                </a:lnTo>
                <a:lnTo>
                  <a:pt x="2964" y="172"/>
                </a:lnTo>
                <a:lnTo>
                  <a:pt x="3049" y="210"/>
                </a:lnTo>
                <a:lnTo>
                  <a:pt x="3133" y="253"/>
                </a:lnTo>
                <a:lnTo>
                  <a:pt x="3215" y="299"/>
                </a:lnTo>
                <a:lnTo>
                  <a:pt x="3293" y="349"/>
                </a:lnTo>
                <a:lnTo>
                  <a:pt x="3372" y="401"/>
                </a:lnTo>
                <a:lnTo>
                  <a:pt x="3446" y="457"/>
                </a:lnTo>
                <a:lnTo>
                  <a:pt x="3516" y="516"/>
                </a:lnTo>
                <a:lnTo>
                  <a:pt x="3586" y="578"/>
                </a:lnTo>
                <a:lnTo>
                  <a:pt x="3653" y="642"/>
                </a:lnTo>
                <a:lnTo>
                  <a:pt x="3715" y="710"/>
                </a:lnTo>
                <a:lnTo>
                  <a:pt x="3775" y="780"/>
                </a:lnTo>
                <a:lnTo>
                  <a:pt x="3833" y="853"/>
                </a:lnTo>
                <a:lnTo>
                  <a:pt x="3887" y="927"/>
                </a:lnTo>
                <a:lnTo>
                  <a:pt x="3938" y="1005"/>
                </a:lnTo>
                <a:lnTo>
                  <a:pt x="3984" y="1086"/>
                </a:lnTo>
                <a:lnTo>
                  <a:pt x="4028" y="1168"/>
                </a:lnTo>
                <a:lnTo>
                  <a:pt x="4068" y="1250"/>
                </a:lnTo>
                <a:lnTo>
                  <a:pt x="4104" y="1336"/>
                </a:lnTo>
                <a:lnTo>
                  <a:pt x="4136" y="1425"/>
                </a:lnTo>
                <a:lnTo>
                  <a:pt x="4164" y="1515"/>
                </a:lnTo>
                <a:lnTo>
                  <a:pt x="4189" y="1605"/>
                </a:lnTo>
                <a:lnTo>
                  <a:pt x="4211" y="1700"/>
                </a:lnTo>
                <a:lnTo>
                  <a:pt x="4225" y="1794"/>
                </a:lnTo>
                <a:lnTo>
                  <a:pt x="0" y="1794"/>
                </a:lnTo>
                <a:close/>
                <a:moveTo>
                  <a:pt x="1577" y="1595"/>
                </a:moveTo>
                <a:lnTo>
                  <a:pt x="1636" y="1581"/>
                </a:lnTo>
                <a:lnTo>
                  <a:pt x="1676" y="1553"/>
                </a:lnTo>
                <a:lnTo>
                  <a:pt x="1716" y="1527"/>
                </a:lnTo>
                <a:lnTo>
                  <a:pt x="1756" y="1505"/>
                </a:lnTo>
                <a:lnTo>
                  <a:pt x="1796" y="1487"/>
                </a:lnTo>
                <a:lnTo>
                  <a:pt x="1836" y="1471"/>
                </a:lnTo>
                <a:lnTo>
                  <a:pt x="1877" y="1457"/>
                </a:lnTo>
                <a:lnTo>
                  <a:pt x="1917" y="1447"/>
                </a:lnTo>
                <a:lnTo>
                  <a:pt x="1955" y="1439"/>
                </a:lnTo>
                <a:lnTo>
                  <a:pt x="1993" y="1433"/>
                </a:lnTo>
                <a:lnTo>
                  <a:pt x="2031" y="1429"/>
                </a:lnTo>
                <a:lnTo>
                  <a:pt x="2069" y="1427"/>
                </a:lnTo>
                <a:lnTo>
                  <a:pt x="2105" y="1427"/>
                </a:lnTo>
                <a:lnTo>
                  <a:pt x="2139" y="1427"/>
                </a:lnTo>
                <a:lnTo>
                  <a:pt x="2176" y="1431"/>
                </a:lnTo>
                <a:lnTo>
                  <a:pt x="2208" y="1435"/>
                </a:lnTo>
                <a:lnTo>
                  <a:pt x="2240" y="1439"/>
                </a:lnTo>
                <a:lnTo>
                  <a:pt x="2300" y="1451"/>
                </a:lnTo>
                <a:lnTo>
                  <a:pt x="2356" y="1467"/>
                </a:lnTo>
                <a:lnTo>
                  <a:pt x="2404" y="1483"/>
                </a:lnTo>
                <a:lnTo>
                  <a:pt x="2444" y="1501"/>
                </a:lnTo>
                <a:lnTo>
                  <a:pt x="2479" y="1515"/>
                </a:lnTo>
                <a:lnTo>
                  <a:pt x="2503" y="1527"/>
                </a:lnTo>
                <a:lnTo>
                  <a:pt x="2523" y="1539"/>
                </a:lnTo>
                <a:lnTo>
                  <a:pt x="3582" y="1371"/>
                </a:lnTo>
                <a:lnTo>
                  <a:pt x="3605" y="1350"/>
                </a:lnTo>
                <a:lnTo>
                  <a:pt x="3623" y="1330"/>
                </a:lnTo>
                <a:lnTo>
                  <a:pt x="3637" y="1310"/>
                </a:lnTo>
                <a:lnTo>
                  <a:pt x="3647" y="1292"/>
                </a:lnTo>
                <a:lnTo>
                  <a:pt x="3655" y="1274"/>
                </a:lnTo>
                <a:lnTo>
                  <a:pt x="3659" y="1258"/>
                </a:lnTo>
                <a:lnTo>
                  <a:pt x="3661" y="1244"/>
                </a:lnTo>
                <a:lnTo>
                  <a:pt x="3661" y="1230"/>
                </a:lnTo>
                <a:lnTo>
                  <a:pt x="3659" y="1218"/>
                </a:lnTo>
                <a:lnTo>
                  <a:pt x="3657" y="1206"/>
                </a:lnTo>
                <a:lnTo>
                  <a:pt x="3651" y="1188"/>
                </a:lnTo>
                <a:lnTo>
                  <a:pt x="3643" y="1178"/>
                </a:lnTo>
                <a:lnTo>
                  <a:pt x="3641" y="1174"/>
                </a:lnTo>
                <a:lnTo>
                  <a:pt x="3588" y="1104"/>
                </a:lnTo>
                <a:lnTo>
                  <a:pt x="3536" y="1037"/>
                </a:lnTo>
                <a:lnTo>
                  <a:pt x="3480" y="975"/>
                </a:lnTo>
                <a:lnTo>
                  <a:pt x="3426" y="917"/>
                </a:lnTo>
                <a:lnTo>
                  <a:pt x="3368" y="863"/>
                </a:lnTo>
                <a:lnTo>
                  <a:pt x="3311" y="813"/>
                </a:lnTo>
                <a:lnTo>
                  <a:pt x="3253" y="764"/>
                </a:lnTo>
                <a:lnTo>
                  <a:pt x="3195" y="720"/>
                </a:lnTo>
                <a:lnTo>
                  <a:pt x="3139" y="680"/>
                </a:lnTo>
                <a:lnTo>
                  <a:pt x="3081" y="642"/>
                </a:lnTo>
                <a:lnTo>
                  <a:pt x="3022" y="608"/>
                </a:lnTo>
                <a:lnTo>
                  <a:pt x="2966" y="576"/>
                </a:lnTo>
                <a:lnTo>
                  <a:pt x="2910" y="548"/>
                </a:lnTo>
                <a:lnTo>
                  <a:pt x="2856" y="522"/>
                </a:lnTo>
                <a:lnTo>
                  <a:pt x="2802" y="497"/>
                </a:lnTo>
                <a:lnTo>
                  <a:pt x="2750" y="477"/>
                </a:lnTo>
                <a:lnTo>
                  <a:pt x="2697" y="457"/>
                </a:lnTo>
                <a:lnTo>
                  <a:pt x="2649" y="441"/>
                </a:lnTo>
                <a:lnTo>
                  <a:pt x="2601" y="427"/>
                </a:lnTo>
                <a:lnTo>
                  <a:pt x="2557" y="413"/>
                </a:lnTo>
                <a:lnTo>
                  <a:pt x="2475" y="393"/>
                </a:lnTo>
                <a:lnTo>
                  <a:pt x="2404" y="377"/>
                </a:lnTo>
                <a:lnTo>
                  <a:pt x="2346" y="369"/>
                </a:lnTo>
                <a:lnTo>
                  <a:pt x="2302" y="363"/>
                </a:lnTo>
                <a:lnTo>
                  <a:pt x="2266" y="359"/>
                </a:lnTo>
                <a:lnTo>
                  <a:pt x="2206" y="359"/>
                </a:lnTo>
                <a:lnTo>
                  <a:pt x="2147" y="359"/>
                </a:lnTo>
                <a:lnTo>
                  <a:pt x="2091" y="361"/>
                </a:lnTo>
                <a:lnTo>
                  <a:pt x="2035" y="365"/>
                </a:lnTo>
                <a:lnTo>
                  <a:pt x="1981" y="369"/>
                </a:lnTo>
                <a:lnTo>
                  <a:pt x="1929" y="375"/>
                </a:lnTo>
                <a:lnTo>
                  <a:pt x="1877" y="383"/>
                </a:lnTo>
                <a:lnTo>
                  <a:pt x="1824" y="391"/>
                </a:lnTo>
                <a:lnTo>
                  <a:pt x="1774" y="401"/>
                </a:lnTo>
                <a:lnTo>
                  <a:pt x="1726" y="411"/>
                </a:lnTo>
                <a:lnTo>
                  <a:pt x="1678" y="421"/>
                </a:lnTo>
                <a:lnTo>
                  <a:pt x="1632" y="435"/>
                </a:lnTo>
                <a:lnTo>
                  <a:pt x="1541" y="461"/>
                </a:lnTo>
                <a:lnTo>
                  <a:pt x="1457" y="491"/>
                </a:lnTo>
                <a:lnTo>
                  <a:pt x="1375" y="526"/>
                </a:lnTo>
                <a:lnTo>
                  <a:pt x="1299" y="562"/>
                </a:lnTo>
                <a:lnTo>
                  <a:pt x="1226" y="600"/>
                </a:lnTo>
                <a:lnTo>
                  <a:pt x="1156" y="640"/>
                </a:lnTo>
                <a:lnTo>
                  <a:pt x="1092" y="682"/>
                </a:lnTo>
                <a:lnTo>
                  <a:pt x="1032" y="724"/>
                </a:lnTo>
                <a:lnTo>
                  <a:pt x="973" y="768"/>
                </a:lnTo>
                <a:lnTo>
                  <a:pt x="921" y="813"/>
                </a:lnTo>
                <a:lnTo>
                  <a:pt x="871" y="857"/>
                </a:lnTo>
                <a:lnTo>
                  <a:pt x="825" y="901"/>
                </a:lnTo>
                <a:lnTo>
                  <a:pt x="783" y="943"/>
                </a:lnTo>
                <a:lnTo>
                  <a:pt x="745" y="985"/>
                </a:lnTo>
                <a:lnTo>
                  <a:pt x="708" y="1027"/>
                </a:lnTo>
                <a:lnTo>
                  <a:pt x="676" y="1065"/>
                </a:lnTo>
                <a:lnTo>
                  <a:pt x="648" y="1104"/>
                </a:lnTo>
                <a:lnTo>
                  <a:pt x="624" y="1138"/>
                </a:lnTo>
                <a:lnTo>
                  <a:pt x="582" y="1198"/>
                </a:lnTo>
                <a:lnTo>
                  <a:pt x="554" y="1246"/>
                </a:lnTo>
                <a:lnTo>
                  <a:pt x="538" y="1276"/>
                </a:lnTo>
                <a:lnTo>
                  <a:pt x="532" y="1286"/>
                </a:lnTo>
                <a:lnTo>
                  <a:pt x="512" y="1324"/>
                </a:lnTo>
                <a:lnTo>
                  <a:pt x="498" y="1356"/>
                </a:lnTo>
                <a:lnTo>
                  <a:pt x="490" y="1387"/>
                </a:lnTo>
                <a:lnTo>
                  <a:pt x="486" y="1413"/>
                </a:lnTo>
                <a:lnTo>
                  <a:pt x="488" y="1435"/>
                </a:lnTo>
                <a:lnTo>
                  <a:pt x="494" y="1455"/>
                </a:lnTo>
                <a:lnTo>
                  <a:pt x="502" y="1471"/>
                </a:lnTo>
                <a:lnTo>
                  <a:pt x="512" y="1485"/>
                </a:lnTo>
                <a:lnTo>
                  <a:pt x="524" y="1495"/>
                </a:lnTo>
                <a:lnTo>
                  <a:pt x="536" y="1505"/>
                </a:lnTo>
                <a:lnTo>
                  <a:pt x="550" y="1511"/>
                </a:lnTo>
                <a:lnTo>
                  <a:pt x="562" y="1517"/>
                </a:lnTo>
                <a:lnTo>
                  <a:pt x="582" y="1523"/>
                </a:lnTo>
                <a:lnTo>
                  <a:pt x="588" y="1525"/>
                </a:lnTo>
                <a:lnTo>
                  <a:pt x="1577" y="1595"/>
                </a:lnTo>
                <a:close/>
              </a:path>
            </a:pathLst>
          </a:custGeom>
          <a:solidFill>
            <a:srgbClr val="4848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6" name="Freeform 51"/>
          <p:cNvSpPr>
            <a:spLocks/>
          </p:cNvSpPr>
          <p:nvPr/>
        </p:nvSpPr>
        <p:spPr bwMode="auto">
          <a:xfrm>
            <a:off x="1851025" y="4011613"/>
            <a:ext cx="6707188" cy="2847975"/>
          </a:xfrm>
          <a:custGeom>
            <a:avLst/>
            <a:gdLst>
              <a:gd name="T0" fmla="*/ 0 w 4225"/>
              <a:gd name="T1" fmla="*/ 2147483646 h 1794"/>
              <a:gd name="T2" fmla="*/ 2147483646 w 4225"/>
              <a:gd name="T3" fmla="*/ 2147483646 h 1794"/>
              <a:gd name="T4" fmla="*/ 2147483646 w 4225"/>
              <a:gd name="T5" fmla="*/ 2147483646 h 1794"/>
              <a:gd name="T6" fmla="*/ 2147483646 w 4225"/>
              <a:gd name="T7" fmla="*/ 2147483646 h 1794"/>
              <a:gd name="T8" fmla="*/ 2147483646 w 4225"/>
              <a:gd name="T9" fmla="*/ 2147483646 h 1794"/>
              <a:gd name="T10" fmla="*/ 2147483646 w 4225"/>
              <a:gd name="T11" fmla="*/ 2147483646 h 1794"/>
              <a:gd name="T12" fmla="*/ 2147483646 w 4225"/>
              <a:gd name="T13" fmla="*/ 2147483646 h 1794"/>
              <a:gd name="T14" fmla="*/ 2147483646 w 4225"/>
              <a:gd name="T15" fmla="*/ 2147483646 h 1794"/>
              <a:gd name="T16" fmla="*/ 2147483646 w 4225"/>
              <a:gd name="T17" fmla="*/ 2147483646 h 1794"/>
              <a:gd name="T18" fmla="*/ 2147483646 w 4225"/>
              <a:gd name="T19" fmla="*/ 2147483646 h 1794"/>
              <a:gd name="T20" fmla="*/ 2147483646 w 4225"/>
              <a:gd name="T21" fmla="*/ 2147483646 h 1794"/>
              <a:gd name="T22" fmla="*/ 2147483646 w 4225"/>
              <a:gd name="T23" fmla="*/ 2147483646 h 1794"/>
              <a:gd name="T24" fmla="*/ 2147483646 w 4225"/>
              <a:gd name="T25" fmla="*/ 2147483646 h 1794"/>
              <a:gd name="T26" fmla="*/ 2147483646 w 4225"/>
              <a:gd name="T27" fmla="*/ 2147483646 h 1794"/>
              <a:gd name="T28" fmla="*/ 2147483646 w 4225"/>
              <a:gd name="T29" fmla="*/ 2147483646 h 1794"/>
              <a:gd name="T30" fmla="*/ 2147483646 w 4225"/>
              <a:gd name="T31" fmla="*/ 2147483646 h 1794"/>
              <a:gd name="T32" fmla="*/ 2147483646 w 4225"/>
              <a:gd name="T33" fmla="*/ 0 h 1794"/>
              <a:gd name="T34" fmla="*/ 2147483646 w 4225"/>
              <a:gd name="T35" fmla="*/ 2147483646 h 1794"/>
              <a:gd name="T36" fmla="*/ 2147483646 w 4225"/>
              <a:gd name="T37" fmla="*/ 2147483646 h 1794"/>
              <a:gd name="T38" fmla="*/ 2147483646 w 4225"/>
              <a:gd name="T39" fmla="*/ 2147483646 h 1794"/>
              <a:gd name="T40" fmla="*/ 2147483646 w 4225"/>
              <a:gd name="T41" fmla="*/ 2147483646 h 1794"/>
              <a:gd name="T42" fmla="*/ 2147483646 w 4225"/>
              <a:gd name="T43" fmla="*/ 2147483646 h 1794"/>
              <a:gd name="T44" fmla="*/ 2147483646 w 4225"/>
              <a:gd name="T45" fmla="*/ 2147483646 h 1794"/>
              <a:gd name="T46" fmla="*/ 2147483646 w 4225"/>
              <a:gd name="T47" fmla="*/ 2147483646 h 1794"/>
              <a:gd name="T48" fmla="*/ 2147483646 w 4225"/>
              <a:gd name="T49" fmla="*/ 2147483646 h 1794"/>
              <a:gd name="T50" fmla="*/ 2147483646 w 4225"/>
              <a:gd name="T51" fmla="*/ 2147483646 h 1794"/>
              <a:gd name="T52" fmla="*/ 2147483646 w 4225"/>
              <a:gd name="T53" fmla="*/ 2147483646 h 1794"/>
              <a:gd name="T54" fmla="*/ 2147483646 w 4225"/>
              <a:gd name="T55" fmla="*/ 2147483646 h 1794"/>
              <a:gd name="T56" fmla="*/ 2147483646 w 4225"/>
              <a:gd name="T57" fmla="*/ 2147483646 h 1794"/>
              <a:gd name="T58" fmla="*/ 2147483646 w 4225"/>
              <a:gd name="T59" fmla="*/ 2147483646 h 1794"/>
              <a:gd name="T60" fmla="*/ 2147483646 w 4225"/>
              <a:gd name="T61" fmla="*/ 2147483646 h 1794"/>
              <a:gd name="T62" fmla="*/ 2147483646 w 4225"/>
              <a:gd name="T63" fmla="*/ 2147483646 h 1794"/>
              <a:gd name="T64" fmla="*/ 2147483646 w 4225"/>
              <a:gd name="T65" fmla="*/ 2147483646 h 179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225"/>
              <a:gd name="T100" fmla="*/ 0 h 1794"/>
              <a:gd name="T101" fmla="*/ 4225 w 4225"/>
              <a:gd name="T102" fmla="*/ 1794 h 179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225" h="1794">
                <a:moveTo>
                  <a:pt x="0" y="1794"/>
                </a:moveTo>
                <a:lnTo>
                  <a:pt x="0" y="1794"/>
                </a:lnTo>
                <a:lnTo>
                  <a:pt x="16" y="1700"/>
                </a:lnTo>
                <a:lnTo>
                  <a:pt x="36" y="1605"/>
                </a:lnTo>
                <a:lnTo>
                  <a:pt x="60" y="1515"/>
                </a:lnTo>
                <a:lnTo>
                  <a:pt x="88" y="1425"/>
                </a:lnTo>
                <a:lnTo>
                  <a:pt x="120" y="1336"/>
                </a:lnTo>
                <a:lnTo>
                  <a:pt x="157" y="1250"/>
                </a:lnTo>
                <a:lnTo>
                  <a:pt x="197" y="1168"/>
                </a:lnTo>
                <a:lnTo>
                  <a:pt x="241" y="1086"/>
                </a:lnTo>
                <a:lnTo>
                  <a:pt x="287" y="1005"/>
                </a:lnTo>
                <a:lnTo>
                  <a:pt x="337" y="927"/>
                </a:lnTo>
                <a:lnTo>
                  <a:pt x="391" y="853"/>
                </a:lnTo>
                <a:lnTo>
                  <a:pt x="450" y="780"/>
                </a:lnTo>
                <a:lnTo>
                  <a:pt x="510" y="710"/>
                </a:lnTo>
                <a:lnTo>
                  <a:pt x="572" y="642"/>
                </a:lnTo>
                <a:lnTo>
                  <a:pt x="638" y="578"/>
                </a:lnTo>
                <a:lnTo>
                  <a:pt x="708" y="516"/>
                </a:lnTo>
                <a:lnTo>
                  <a:pt x="779" y="457"/>
                </a:lnTo>
                <a:lnTo>
                  <a:pt x="853" y="401"/>
                </a:lnTo>
                <a:lnTo>
                  <a:pt x="931" y="349"/>
                </a:lnTo>
                <a:lnTo>
                  <a:pt x="1010" y="299"/>
                </a:lnTo>
                <a:lnTo>
                  <a:pt x="1092" y="253"/>
                </a:lnTo>
                <a:lnTo>
                  <a:pt x="1176" y="210"/>
                </a:lnTo>
                <a:lnTo>
                  <a:pt x="1260" y="172"/>
                </a:lnTo>
                <a:lnTo>
                  <a:pt x="1349" y="136"/>
                </a:lnTo>
                <a:lnTo>
                  <a:pt x="1439" y="104"/>
                </a:lnTo>
                <a:lnTo>
                  <a:pt x="1531" y="78"/>
                </a:lnTo>
                <a:lnTo>
                  <a:pt x="1624" y="54"/>
                </a:lnTo>
                <a:lnTo>
                  <a:pt x="1718" y="34"/>
                </a:lnTo>
                <a:lnTo>
                  <a:pt x="1814" y="20"/>
                </a:lnTo>
                <a:lnTo>
                  <a:pt x="1913" y="8"/>
                </a:lnTo>
                <a:lnTo>
                  <a:pt x="2013" y="2"/>
                </a:lnTo>
                <a:lnTo>
                  <a:pt x="2113" y="0"/>
                </a:lnTo>
                <a:lnTo>
                  <a:pt x="2212" y="2"/>
                </a:lnTo>
                <a:lnTo>
                  <a:pt x="2312" y="8"/>
                </a:lnTo>
                <a:lnTo>
                  <a:pt x="2410" y="20"/>
                </a:lnTo>
                <a:lnTo>
                  <a:pt x="2507" y="34"/>
                </a:lnTo>
                <a:lnTo>
                  <a:pt x="2601" y="54"/>
                </a:lnTo>
                <a:lnTo>
                  <a:pt x="2693" y="78"/>
                </a:lnTo>
                <a:lnTo>
                  <a:pt x="2786" y="104"/>
                </a:lnTo>
                <a:lnTo>
                  <a:pt x="2876" y="136"/>
                </a:lnTo>
                <a:lnTo>
                  <a:pt x="2964" y="172"/>
                </a:lnTo>
                <a:lnTo>
                  <a:pt x="3049" y="210"/>
                </a:lnTo>
                <a:lnTo>
                  <a:pt x="3133" y="253"/>
                </a:lnTo>
                <a:lnTo>
                  <a:pt x="3215" y="299"/>
                </a:lnTo>
                <a:lnTo>
                  <a:pt x="3293" y="349"/>
                </a:lnTo>
                <a:lnTo>
                  <a:pt x="3372" y="401"/>
                </a:lnTo>
                <a:lnTo>
                  <a:pt x="3446" y="457"/>
                </a:lnTo>
                <a:lnTo>
                  <a:pt x="3516" y="516"/>
                </a:lnTo>
                <a:lnTo>
                  <a:pt x="3586" y="578"/>
                </a:lnTo>
                <a:lnTo>
                  <a:pt x="3653" y="642"/>
                </a:lnTo>
                <a:lnTo>
                  <a:pt x="3715" y="710"/>
                </a:lnTo>
                <a:lnTo>
                  <a:pt x="3775" y="780"/>
                </a:lnTo>
                <a:lnTo>
                  <a:pt x="3833" y="853"/>
                </a:lnTo>
                <a:lnTo>
                  <a:pt x="3887" y="927"/>
                </a:lnTo>
                <a:lnTo>
                  <a:pt x="3938" y="1005"/>
                </a:lnTo>
                <a:lnTo>
                  <a:pt x="3984" y="1086"/>
                </a:lnTo>
                <a:lnTo>
                  <a:pt x="4028" y="1168"/>
                </a:lnTo>
                <a:lnTo>
                  <a:pt x="4068" y="1250"/>
                </a:lnTo>
                <a:lnTo>
                  <a:pt x="4104" y="1336"/>
                </a:lnTo>
                <a:lnTo>
                  <a:pt x="4136" y="1425"/>
                </a:lnTo>
                <a:lnTo>
                  <a:pt x="4164" y="1515"/>
                </a:lnTo>
                <a:lnTo>
                  <a:pt x="4189" y="1605"/>
                </a:lnTo>
                <a:lnTo>
                  <a:pt x="4211" y="1700"/>
                </a:lnTo>
                <a:lnTo>
                  <a:pt x="4225" y="179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Freeform 52"/>
          <p:cNvSpPr>
            <a:spLocks/>
          </p:cNvSpPr>
          <p:nvPr/>
        </p:nvSpPr>
        <p:spPr bwMode="auto">
          <a:xfrm>
            <a:off x="2622550" y="4581525"/>
            <a:ext cx="5040313" cy="1962150"/>
          </a:xfrm>
          <a:custGeom>
            <a:avLst/>
            <a:gdLst>
              <a:gd name="T0" fmla="*/ 2147483646 w 3175"/>
              <a:gd name="T1" fmla="*/ 2147483646 h 1236"/>
              <a:gd name="T2" fmla="*/ 2147483646 w 3175"/>
              <a:gd name="T3" fmla="*/ 2147483646 h 1236"/>
              <a:gd name="T4" fmla="*/ 2147483646 w 3175"/>
              <a:gd name="T5" fmla="*/ 2147483646 h 1236"/>
              <a:gd name="T6" fmla="*/ 2147483646 w 3175"/>
              <a:gd name="T7" fmla="*/ 2147483646 h 1236"/>
              <a:gd name="T8" fmla="*/ 2147483646 w 3175"/>
              <a:gd name="T9" fmla="*/ 2147483646 h 1236"/>
              <a:gd name="T10" fmla="*/ 2147483646 w 3175"/>
              <a:gd name="T11" fmla="*/ 2147483646 h 1236"/>
              <a:gd name="T12" fmla="*/ 2147483646 w 3175"/>
              <a:gd name="T13" fmla="*/ 2147483646 h 1236"/>
              <a:gd name="T14" fmla="*/ 2147483646 w 3175"/>
              <a:gd name="T15" fmla="*/ 2147483646 h 1236"/>
              <a:gd name="T16" fmla="*/ 2147483646 w 3175"/>
              <a:gd name="T17" fmla="*/ 2147483646 h 1236"/>
              <a:gd name="T18" fmla="*/ 2147483646 w 3175"/>
              <a:gd name="T19" fmla="*/ 2147483646 h 1236"/>
              <a:gd name="T20" fmla="*/ 2147483646 w 3175"/>
              <a:gd name="T21" fmla="*/ 2147483646 h 1236"/>
              <a:gd name="T22" fmla="*/ 2147483646 w 3175"/>
              <a:gd name="T23" fmla="*/ 2147483646 h 1236"/>
              <a:gd name="T24" fmla="*/ 2147483646 w 3175"/>
              <a:gd name="T25" fmla="*/ 2147483646 h 1236"/>
              <a:gd name="T26" fmla="*/ 2147483646 w 3175"/>
              <a:gd name="T27" fmla="*/ 2147483646 h 1236"/>
              <a:gd name="T28" fmla="*/ 2147483646 w 3175"/>
              <a:gd name="T29" fmla="*/ 2147483646 h 1236"/>
              <a:gd name="T30" fmla="*/ 2147483646 w 3175"/>
              <a:gd name="T31" fmla="*/ 2147483646 h 1236"/>
              <a:gd name="T32" fmla="*/ 2147483646 w 3175"/>
              <a:gd name="T33" fmla="*/ 2147483646 h 1236"/>
              <a:gd name="T34" fmla="*/ 2147483646 w 3175"/>
              <a:gd name="T35" fmla="*/ 2147483646 h 1236"/>
              <a:gd name="T36" fmla="*/ 2147483646 w 3175"/>
              <a:gd name="T37" fmla="*/ 2147483646 h 1236"/>
              <a:gd name="T38" fmla="*/ 2147483646 w 3175"/>
              <a:gd name="T39" fmla="*/ 2147483646 h 1236"/>
              <a:gd name="T40" fmla="*/ 2147483646 w 3175"/>
              <a:gd name="T41" fmla="*/ 2147483646 h 1236"/>
              <a:gd name="T42" fmla="*/ 2147483646 w 3175"/>
              <a:gd name="T43" fmla="*/ 2147483646 h 1236"/>
              <a:gd name="T44" fmla="*/ 2147483646 w 3175"/>
              <a:gd name="T45" fmla="*/ 2147483646 h 1236"/>
              <a:gd name="T46" fmla="*/ 2147483646 w 3175"/>
              <a:gd name="T47" fmla="*/ 2147483646 h 1236"/>
              <a:gd name="T48" fmla="*/ 2147483646 w 3175"/>
              <a:gd name="T49" fmla="*/ 2147483646 h 1236"/>
              <a:gd name="T50" fmla="*/ 2147483646 w 3175"/>
              <a:gd name="T51" fmla="*/ 2147483646 h 1236"/>
              <a:gd name="T52" fmla="*/ 2147483646 w 3175"/>
              <a:gd name="T53" fmla="*/ 2147483646 h 1236"/>
              <a:gd name="T54" fmla="*/ 2147483646 w 3175"/>
              <a:gd name="T55" fmla="*/ 2147483646 h 1236"/>
              <a:gd name="T56" fmla="*/ 2147483646 w 3175"/>
              <a:gd name="T57" fmla="*/ 2147483646 h 1236"/>
              <a:gd name="T58" fmla="*/ 2147483646 w 3175"/>
              <a:gd name="T59" fmla="*/ 2147483646 h 1236"/>
              <a:gd name="T60" fmla="*/ 2147483646 w 3175"/>
              <a:gd name="T61" fmla="*/ 2147483646 h 1236"/>
              <a:gd name="T62" fmla="*/ 2147483646 w 3175"/>
              <a:gd name="T63" fmla="*/ 2147483646 h 1236"/>
              <a:gd name="T64" fmla="*/ 2147483646 w 3175"/>
              <a:gd name="T65" fmla="*/ 2147483646 h 1236"/>
              <a:gd name="T66" fmla="*/ 2147483646 w 3175"/>
              <a:gd name="T67" fmla="*/ 0 h 1236"/>
              <a:gd name="T68" fmla="*/ 2147483646 w 3175"/>
              <a:gd name="T69" fmla="*/ 0 h 1236"/>
              <a:gd name="T70" fmla="*/ 2147483646 w 3175"/>
              <a:gd name="T71" fmla="*/ 2147483646 h 1236"/>
              <a:gd name="T72" fmla="*/ 2147483646 w 3175"/>
              <a:gd name="T73" fmla="*/ 2147483646 h 1236"/>
              <a:gd name="T74" fmla="*/ 2147483646 w 3175"/>
              <a:gd name="T75" fmla="*/ 2147483646 h 1236"/>
              <a:gd name="T76" fmla="*/ 2147483646 w 3175"/>
              <a:gd name="T77" fmla="*/ 2147483646 h 1236"/>
              <a:gd name="T78" fmla="*/ 2147483646 w 3175"/>
              <a:gd name="T79" fmla="*/ 2147483646 h 1236"/>
              <a:gd name="T80" fmla="*/ 2147483646 w 3175"/>
              <a:gd name="T81" fmla="*/ 2147483646 h 1236"/>
              <a:gd name="T82" fmla="*/ 2147483646 w 3175"/>
              <a:gd name="T83" fmla="*/ 2147483646 h 1236"/>
              <a:gd name="T84" fmla="*/ 2147483646 w 3175"/>
              <a:gd name="T85" fmla="*/ 2147483646 h 1236"/>
              <a:gd name="T86" fmla="*/ 2147483646 w 3175"/>
              <a:gd name="T87" fmla="*/ 2147483646 h 1236"/>
              <a:gd name="T88" fmla="*/ 2147483646 w 3175"/>
              <a:gd name="T89" fmla="*/ 2147483646 h 1236"/>
              <a:gd name="T90" fmla="*/ 2147483646 w 3175"/>
              <a:gd name="T91" fmla="*/ 2147483646 h 1236"/>
              <a:gd name="T92" fmla="*/ 2147483646 w 3175"/>
              <a:gd name="T93" fmla="*/ 2147483646 h 1236"/>
              <a:gd name="T94" fmla="*/ 2147483646 w 3175"/>
              <a:gd name="T95" fmla="*/ 2147483646 h 1236"/>
              <a:gd name="T96" fmla="*/ 2147483646 w 3175"/>
              <a:gd name="T97" fmla="*/ 2147483646 h 1236"/>
              <a:gd name="T98" fmla="*/ 2147483646 w 3175"/>
              <a:gd name="T99" fmla="*/ 2147483646 h 1236"/>
              <a:gd name="T100" fmla="*/ 2147483646 w 3175"/>
              <a:gd name="T101" fmla="*/ 2147483646 h 1236"/>
              <a:gd name="T102" fmla="*/ 2147483646 w 3175"/>
              <a:gd name="T103" fmla="*/ 2147483646 h 1236"/>
              <a:gd name="T104" fmla="*/ 2147483646 w 3175"/>
              <a:gd name="T105" fmla="*/ 2147483646 h 1236"/>
              <a:gd name="T106" fmla="*/ 2147483646 w 3175"/>
              <a:gd name="T107" fmla="*/ 2147483646 h 1236"/>
              <a:gd name="T108" fmla="*/ 2147483646 w 3175"/>
              <a:gd name="T109" fmla="*/ 2147483646 h 1236"/>
              <a:gd name="T110" fmla="*/ 2147483646 w 3175"/>
              <a:gd name="T111" fmla="*/ 2147483646 h 1236"/>
              <a:gd name="T112" fmla="*/ 2147483646 w 3175"/>
              <a:gd name="T113" fmla="*/ 2147483646 h 1236"/>
              <a:gd name="T114" fmla="*/ 2147483646 w 3175"/>
              <a:gd name="T115" fmla="*/ 2147483646 h 1236"/>
              <a:gd name="T116" fmla="*/ 2147483646 w 3175"/>
              <a:gd name="T117" fmla="*/ 2147483646 h 12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175"/>
              <a:gd name="T178" fmla="*/ 0 h 1236"/>
              <a:gd name="T179" fmla="*/ 3175 w 3175"/>
              <a:gd name="T180" fmla="*/ 1236 h 12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175" h="1236">
                <a:moveTo>
                  <a:pt x="1091" y="1236"/>
                </a:moveTo>
                <a:lnTo>
                  <a:pt x="1150" y="1222"/>
                </a:lnTo>
                <a:lnTo>
                  <a:pt x="1190" y="1194"/>
                </a:lnTo>
                <a:lnTo>
                  <a:pt x="1230" y="1168"/>
                </a:lnTo>
                <a:lnTo>
                  <a:pt x="1270" y="1146"/>
                </a:lnTo>
                <a:lnTo>
                  <a:pt x="1310" y="1128"/>
                </a:lnTo>
                <a:lnTo>
                  <a:pt x="1350" y="1112"/>
                </a:lnTo>
                <a:lnTo>
                  <a:pt x="1391" y="1098"/>
                </a:lnTo>
                <a:lnTo>
                  <a:pt x="1431" y="1088"/>
                </a:lnTo>
                <a:lnTo>
                  <a:pt x="1469" y="1080"/>
                </a:lnTo>
                <a:lnTo>
                  <a:pt x="1507" y="1074"/>
                </a:lnTo>
                <a:lnTo>
                  <a:pt x="1545" y="1070"/>
                </a:lnTo>
                <a:lnTo>
                  <a:pt x="1583" y="1068"/>
                </a:lnTo>
                <a:lnTo>
                  <a:pt x="1619" y="1068"/>
                </a:lnTo>
                <a:lnTo>
                  <a:pt x="1653" y="1068"/>
                </a:lnTo>
                <a:lnTo>
                  <a:pt x="1690" y="1072"/>
                </a:lnTo>
                <a:lnTo>
                  <a:pt x="1722" y="1076"/>
                </a:lnTo>
                <a:lnTo>
                  <a:pt x="1754" y="1080"/>
                </a:lnTo>
                <a:lnTo>
                  <a:pt x="1814" y="1092"/>
                </a:lnTo>
                <a:lnTo>
                  <a:pt x="1870" y="1108"/>
                </a:lnTo>
                <a:lnTo>
                  <a:pt x="1918" y="1124"/>
                </a:lnTo>
                <a:lnTo>
                  <a:pt x="1958" y="1142"/>
                </a:lnTo>
                <a:lnTo>
                  <a:pt x="1993" y="1156"/>
                </a:lnTo>
                <a:lnTo>
                  <a:pt x="2017" y="1168"/>
                </a:lnTo>
                <a:lnTo>
                  <a:pt x="2037" y="1180"/>
                </a:lnTo>
                <a:lnTo>
                  <a:pt x="3096" y="1012"/>
                </a:lnTo>
                <a:lnTo>
                  <a:pt x="3119" y="991"/>
                </a:lnTo>
                <a:lnTo>
                  <a:pt x="3137" y="971"/>
                </a:lnTo>
                <a:lnTo>
                  <a:pt x="3151" y="951"/>
                </a:lnTo>
                <a:lnTo>
                  <a:pt x="3161" y="933"/>
                </a:lnTo>
                <a:lnTo>
                  <a:pt x="3169" y="915"/>
                </a:lnTo>
                <a:lnTo>
                  <a:pt x="3173" y="899"/>
                </a:lnTo>
                <a:lnTo>
                  <a:pt x="3175" y="885"/>
                </a:lnTo>
                <a:lnTo>
                  <a:pt x="3175" y="871"/>
                </a:lnTo>
                <a:lnTo>
                  <a:pt x="3173" y="859"/>
                </a:lnTo>
                <a:lnTo>
                  <a:pt x="3171" y="847"/>
                </a:lnTo>
                <a:lnTo>
                  <a:pt x="3165" y="829"/>
                </a:lnTo>
                <a:lnTo>
                  <a:pt x="3157" y="819"/>
                </a:lnTo>
                <a:lnTo>
                  <a:pt x="3155" y="815"/>
                </a:lnTo>
                <a:lnTo>
                  <a:pt x="3102" y="745"/>
                </a:lnTo>
                <a:lnTo>
                  <a:pt x="3050" y="678"/>
                </a:lnTo>
                <a:lnTo>
                  <a:pt x="2994" y="616"/>
                </a:lnTo>
                <a:lnTo>
                  <a:pt x="2940" y="558"/>
                </a:lnTo>
                <a:lnTo>
                  <a:pt x="2882" y="504"/>
                </a:lnTo>
                <a:lnTo>
                  <a:pt x="2825" y="454"/>
                </a:lnTo>
                <a:lnTo>
                  <a:pt x="2767" y="405"/>
                </a:lnTo>
                <a:lnTo>
                  <a:pt x="2709" y="361"/>
                </a:lnTo>
                <a:lnTo>
                  <a:pt x="2653" y="321"/>
                </a:lnTo>
                <a:lnTo>
                  <a:pt x="2595" y="283"/>
                </a:lnTo>
                <a:lnTo>
                  <a:pt x="2536" y="249"/>
                </a:lnTo>
                <a:lnTo>
                  <a:pt x="2480" y="217"/>
                </a:lnTo>
                <a:lnTo>
                  <a:pt x="2424" y="189"/>
                </a:lnTo>
                <a:lnTo>
                  <a:pt x="2370" y="163"/>
                </a:lnTo>
                <a:lnTo>
                  <a:pt x="2316" y="138"/>
                </a:lnTo>
                <a:lnTo>
                  <a:pt x="2264" y="118"/>
                </a:lnTo>
                <a:lnTo>
                  <a:pt x="2211" y="98"/>
                </a:lnTo>
                <a:lnTo>
                  <a:pt x="2163" y="82"/>
                </a:lnTo>
                <a:lnTo>
                  <a:pt x="2115" y="68"/>
                </a:lnTo>
                <a:lnTo>
                  <a:pt x="2071" y="54"/>
                </a:lnTo>
                <a:lnTo>
                  <a:pt x="1989" y="34"/>
                </a:lnTo>
                <a:lnTo>
                  <a:pt x="1918" y="18"/>
                </a:lnTo>
                <a:lnTo>
                  <a:pt x="1860" y="10"/>
                </a:lnTo>
                <a:lnTo>
                  <a:pt x="1816" y="4"/>
                </a:lnTo>
                <a:lnTo>
                  <a:pt x="1780" y="0"/>
                </a:lnTo>
                <a:lnTo>
                  <a:pt x="1720" y="0"/>
                </a:lnTo>
                <a:lnTo>
                  <a:pt x="1661" y="0"/>
                </a:lnTo>
                <a:lnTo>
                  <a:pt x="1605" y="2"/>
                </a:lnTo>
                <a:lnTo>
                  <a:pt x="1549" y="6"/>
                </a:lnTo>
                <a:lnTo>
                  <a:pt x="1495" y="10"/>
                </a:lnTo>
                <a:lnTo>
                  <a:pt x="1443" y="16"/>
                </a:lnTo>
                <a:lnTo>
                  <a:pt x="1391" y="24"/>
                </a:lnTo>
                <a:lnTo>
                  <a:pt x="1338" y="32"/>
                </a:lnTo>
                <a:lnTo>
                  <a:pt x="1288" y="42"/>
                </a:lnTo>
                <a:lnTo>
                  <a:pt x="1240" y="52"/>
                </a:lnTo>
                <a:lnTo>
                  <a:pt x="1192" y="62"/>
                </a:lnTo>
                <a:lnTo>
                  <a:pt x="1146" y="76"/>
                </a:lnTo>
                <a:lnTo>
                  <a:pt x="1055" y="102"/>
                </a:lnTo>
                <a:lnTo>
                  <a:pt x="971" y="132"/>
                </a:lnTo>
                <a:lnTo>
                  <a:pt x="889" y="167"/>
                </a:lnTo>
                <a:lnTo>
                  <a:pt x="813" y="203"/>
                </a:lnTo>
                <a:lnTo>
                  <a:pt x="740" y="241"/>
                </a:lnTo>
                <a:lnTo>
                  <a:pt x="670" y="281"/>
                </a:lnTo>
                <a:lnTo>
                  <a:pt x="606" y="323"/>
                </a:lnTo>
                <a:lnTo>
                  <a:pt x="546" y="365"/>
                </a:lnTo>
                <a:lnTo>
                  <a:pt x="487" y="409"/>
                </a:lnTo>
                <a:lnTo>
                  <a:pt x="435" y="454"/>
                </a:lnTo>
                <a:lnTo>
                  <a:pt x="385" y="498"/>
                </a:lnTo>
                <a:lnTo>
                  <a:pt x="339" y="542"/>
                </a:lnTo>
                <a:lnTo>
                  <a:pt x="297" y="584"/>
                </a:lnTo>
                <a:lnTo>
                  <a:pt x="259" y="626"/>
                </a:lnTo>
                <a:lnTo>
                  <a:pt x="222" y="668"/>
                </a:lnTo>
                <a:lnTo>
                  <a:pt x="190" y="706"/>
                </a:lnTo>
                <a:lnTo>
                  <a:pt x="162" y="745"/>
                </a:lnTo>
                <a:lnTo>
                  <a:pt x="138" y="779"/>
                </a:lnTo>
                <a:lnTo>
                  <a:pt x="96" y="839"/>
                </a:lnTo>
                <a:lnTo>
                  <a:pt x="68" y="887"/>
                </a:lnTo>
                <a:lnTo>
                  <a:pt x="52" y="917"/>
                </a:lnTo>
                <a:lnTo>
                  <a:pt x="46" y="927"/>
                </a:lnTo>
                <a:lnTo>
                  <a:pt x="26" y="965"/>
                </a:lnTo>
                <a:lnTo>
                  <a:pt x="12" y="997"/>
                </a:lnTo>
                <a:lnTo>
                  <a:pt x="4" y="1028"/>
                </a:lnTo>
                <a:lnTo>
                  <a:pt x="0" y="1054"/>
                </a:lnTo>
                <a:lnTo>
                  <a:pt x="2" y="1076"/>
                </a:lnTo>
                <a:lnTo>
                  <a:pt x="8" y="1096"/>
                </a:lnTo>
                <a:lnTo>
                  <a:pt x="16" y="1112"/>
                </a:lnTo>
                <a:lnTo>
                  <a:pt x="26" y="1126"/>
                </a:lnTo>
                <a:lnTo>
                  <a:pt x="38" y="1136"/>
                </a:lnTo>
                <a:lnTo>
                  <a:pt x="50" y="1146"/>
                </a:lnTo>
                <a:lnTo>
                  <a:pt x="64" y="1152"/>
                </a:lnTo>
                <a:lnTo>
                  <a:pt x="76" y="1158"/>
                </a:lnTo>
                <a:lnTo>
                  <a:pt x="96" y="1164"/>
                </a:lnTo>
                <a:lnTo>
                  <a:pt x="102" y="1166"/>
                </a:lnTo>
                <a:lnTo>
                  <a:pt x="1091" y="123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8" name="Freeform 53"/>
          <p:cNvSpPr>
            <a:spLocks/>
          </p:cNvSpPr>
          <p:nvPr/>
        </p:nvSpPr>
        <p:spPr bwMode="auto">
          <a:xfrm>
            <a:off x="3024188" y="5664200"/>
            <a:ext cx="747712" cy="746125"/>
          </a:xfrm>
          <a:custGeom>
            <a:avLst/>
            <a:gdLst>
              <a:gd name="T0" fmla="*/ 2147483646 w 471"/>
              <a:gd name="T1" fmla="*/ 2147483646 h 470"/>
              <a:gd name="T2" fmla="*/ 2147483646 w 471"/>
              <a:gd name="T3" fmla="*/ 2147483646 h 470"/>
              <a:gd name="T4" fmla="*/ 2147483646 w 471"/>
              <a:gd name="T5" fmla="*/ 2147483646 h 470"/>
              <a:gd name="T6" fmla="*/ 2147483646 w 471"/>
              <a:gd name="T7" fmla="*/ 2147483646 h 470"/>
              <a:gd name="T8" fmla="*/ 2147483646 w 471"/>
              <a:gd name="T9" fmla="*/ 2147483646 h 470"/>
              <a:gd name="T10" fmla="*/ 2147483646 w 471"/>
              <a:gd name="T11" fmla="*/ 2147483646 h 470"/>
              <a:gd name="T12" fmla="*/ 2147483646 w 471"/>
              <a:gd name="T13" fmla="*/ 2147483646 h 470"/>
              <a:gd name="T14" fmla="*/ 2147483646 w 471"/>
              <a:gd name="T15" fmla="*/ 2147483646 h 470"/>
              <a:gd name="T16" fmla="*/ 2147483646 w 471"/>
              <a:gd name="T17" fmla="*/ 2147483646 h 470"/>
              <a:gd name="T18" fmla="*/ 2147483646 w 471"/>
              <a:gd name="T19" fmla="*/ 2147483646 h 470"/>
              <a:gd name="T20" fmla="*/ 2147483646 w 471"/>
              <a:gd name="T21" fmla="*/ 2147483646 h 470"/>
              <a:gd name="T22" fmla="*/ 2147483646 w 471"/>
              <a:gd name="T23" fmla="*/ 2147483646 h 470"/>
              <a:gd name="T24" fmla="*/ 2147483646 w 471"/>
              <a:gd name="T25" fmla="*/ 2147483646 h 470"/>
              <a:gd name="T26" fmla="*/ 2147483646 w 471"/>
              <a:gd name="T27" fmla="*/ 2147483646 h 470"/>
              <a:gd name="T28" fmla="*/ 2147483646 w 471"/>
              <a:gd name="T29" fmla="*/ 2147483646 h 470"/>
              <a:gd name="T30" fmla="*/ 2147483646 w 471"/>
              <a:gd name="T31" fmla="*/ 2147483646 h 470"/>
              <a:gd name="T32" fmla="*/ 2147483646 w 471"/>
              <a:gd name="T33" fmla="*/ 2147483646 h 470"/>
              <a:gd name="T34" fmla="*/ 0 w 471"/>
              <a:gd name="T35" fmla="*/ 2147483646 h 470"/>
              <a:gd name="T36" fmla="*/ 2147483646 w 471"/>
              <a:gd name="T37" fmla="*/ 2147483646 h 470"/>
              <a:gd name="T38" fmla="*/ 2147483646 w 471"/>
              <a:gd name="T39" fmla="*/ 2147483646 h 470"/>
              <a:gd name="T40" fmla="*/ 2147483646 w 471"/>
              <a:gd name="T41" fmla="*/ 2147483646 h 470"/>
              <a:gd name="T42" fmla="*/ 2147483646 w 471"/>
              <a:gd name="T43" fmla="*/ 2147483646 h 470"/>
              <a:gd name="T44" fmla="*/ 2147483646 w 471"/>
              <a:gd name="T45" fmla="*/ 2147483646 h 470"/>
              <a:gd name="T46" fmla="*/ 2147483646 w 471"/>
              <a:gd name="T47" fmla="*/ 2147483646 h 470"/>
              <a:gd name="T48" fmla="*/ 2147483646 w 471"/>
              <a:gd name="T49" fmla="*/ 2147483646 h 470"/>
              <a:gd name="T50" fmla="*/ 2147483646 w 471"/>
              <a:gd name="T51" fmla="*/ 0 h 470"/>
              <a:gd name="T52" fmla="*/ 2147483646 w 471"/>
              <a:gd name="T53" fmla="*/ 2147483646 h 470"/>
              <a:gd name="T54" fmla="*/ 2147483646 w 471"/>
              <a:gd name="T55" fmla="*/ 2147483646 h 470"/>
              <a:gd name="T56" fmla="*/ 2147483646 w 471"/>
              <a:gd name="T57" fmla="*/ 2147483646 h 470"/>
              <a:gd name="T58" fmla="*/ 2147483646 w 471"/>
              <a:gd name="T59" fmla="*/ 2147483646 h 470"/>
              <a:gd name="T60" fmla="*/ 2147483646 w 471"/>
              <a:gd name="T61" fmla="*/ 2147483646 h 470"/>
              <a:gd name="T62" fmla="*/ 2147483646 w 471"/>
              <a:gd name="T63" fmla="*/ 2147483646 h 470"/>
              <a:gd name="T64" fmla="*/ 2147483646 w 471"/>
              <a:gd name="T65" fmla="*/ 2147483646 h 470"/>
              <a:gd name="T66" fmla="*/ 2147483646 w 471"/>
              <a:gd name="T67" fmla="*/ 2147483646 h 470"/>
              <a:gd name="T68" fmla="*/ 2147483646 w 471"/>
              <a:gd name="T69" fmla="*/ 2147483646 h 47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71"/>
              <a:gd name="T106" fmla="*/ 0 h 470"/>
              <a:gd name="T107" fmla="*/ 471 w 471"/>
              <a:gd name="T108" fmla="*/ 470 h 470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71" h="470">
                <a:moveTo>
                  <a:pt x="471" y="235"/>
                </a:moveTo>
                <a:lnTo>
                  <a:pt x="471" y="235"/>
                </a:lnTo>
                <a:lnTo>
                  <a:pt x="469" y="259"/>
                </a:lnTo>
                <a:lnTo>
                  <a:pt x="465" y="283"/>
                </a:lnTo>
                <a:lnTo>
                  <a:pt x="459" y="305"/>
                </a:lnTo>
                <a:lnTo>
                  <a:pt x="451" y="328"/>
                </a:lnTo>
                <a:lnTo>
                  <a:pt x="441" y="348"/>
                </a:lnTo>
                <a:lnTo>
                  <a:pt x="431" y="368"/>
                </a:lnTo>
                <a:lnTo>
                  <a:pt x="417" y="386"/>
                </a:lnTo>
                <a:lnTo>
                  <a:pt x="401" y="402"/>
                </a:lnTo>
                <a:lnTo>
                  <a:pt x="385" y="418"/>
                </a:lnTo>
                <a:lnTo>
                  <a:pt x="367" y="430"/>
                </a:lnTo>
                <a:lnTo>
                  <a:pt x="347" y="442"/>
                </a:lnTo>
                <a:lnTo>
                  <a:pt x="327" y="452"/>
                </a:lnTo>
                <a:lnTo>
                  <a:pt x="305" y="460"/>
                </a:lnTo>
                <a:lnTo>
                  <a:pt x="283" y="466"/>
                </a:lnTo>
                <a:lnTo>
                  <a:pt x="258" y="470"/>
                </a:lnTo>
                <a:lnTo>
                  <a:pt x="234" y="470"/>
                </a:lnTo>
                <a:lnTo>
                  <a:pt x="210" y="470"/>
                </a:lnTo>
                <a:lnTo>
                  <a:pt x="188" y="466"/>
                </a:lnTo>
                <a:lnTo>
                  <a:pt x="164" y="460"/>
                </a:lnTo>
                <a:lnTo>
                  <a:pt x="144" y="452"/>
                </a:lnTo>
                <a:lnTo>
                  <a:pt x="122" y="442"/>
                </a:lnTo>
                <a:lnTo>
                  <a:pt x="104" y="430"/>
                </a:lnTo>
                <a:lnTo>
                  <a:pt x="86" y="418"/>
                </a:lnTo>
                <a:lnTo>
                  <a:pt x="68" y="402"/>
                </a:lnTo>
                <a:lnTo>
                  <a:pt x="54" y="386"/>
                </a:lnTo>
                <a:lnTo>
                  <a:pt x="40" y="368"/>
                </a:lnTo>
                <a:lnTo>
                  <a:pt x="28" y="348"/>
                </a:lnTo>
                <a:lnTo>
                  <a:pt x="18" y="328"/>
                </a:lnTo>
                <a:lnTo>
                  <a:pt x="10" y="305"/>
                </a:lnTo>
                <a:lnTo>
                  <a:pt x="4" y="283"/>
                </a:lnTo>
                <a:lnTo>
                  <a:pt x="2" y="259"/>
                </a:lnTo>
                <a:lnTo>
                  <a:pt x="0" y="235"/>
                </a:lnTo>
                <a:lnTo>
                  <a:pt x="2" y="211"/>
                </a:lnTo>
                <a:lnTo>
                  <a:pt x="4" y="189"/>
                </a:lnTo>
                <a:lnTo>
                  <a:pt x="10" y="165"/>
                </a:lnTo>
                <a:lnTo>
                  <a:pt x="18" y="145"/>
                </a:lnTo>
                <a:lnTo>
                  <a:pt x="28" y="123"/>
                </a:lnTo>
                <a:lnTo>
                  <a:pt x="40" y="105"/>
                </a:lnTo>
                <a:lnTo>
                  <a:pt x="54" y="87"/>
                </a:lnTo>
                <a:lnTo>
                  <a:pt x="68" y="69"/>
                </a:lnTo>
                <a:lnTo>
                  <a:pt x="86" y="55"/>
                </a:lnTo>
                <a:lnTo>
                  <a:pt x="104" y="41"/>
                </a:lnTo>
                <a:lnTo>
                  <a:pt x="122" y="28"/>
                </a:lnTo>
                <a:lnTo>
                  <a:pt x="144" y="18"/>
                </a:lnTo>
                <a:lnTo>
                  <a:pt x="164" y="10"/>
                </a:lnTo>
                <a:lnTo>
                  <a:pt x="188" y="4"/>
                </a:lnTo>
                <a:lnTo>
                  <a:pt x="210" y="2"/>
                </a:lnTo>
                <a:lnTo>
                  <a:pt x="234" y="0"/>
                </a:lnTo>
                <a:lnTo>
                  <a:pt x="258" y="2"/>
                </a:lnTo>
                <a:lnTo>
                  <a:pt x="283" y="4"/>
                </a:lnTo>
                <a:lnTo>
                  <a:pt x="305" y="10"/>
                </a:lnTo>
                <a:lnTo>
                  <a:pt x="327" y="18"/>
                </a:lnTo>
                <a:lnTo>
                  <a:pt x="347" y="28"/>
                </a:lnTo>
                <a:lnTo>
                  <a:pt x="367" y="41"/>
                </a:lnTo>
                <a:lnTo>
                  <a:pt x="385" y="55"/>
                </a:lnTo>
                <a:lnTo>
                  <a:pt x="401" y="69"/>
                </a:lnTo>
                <a:lnTo>
                  <a:pt x="417" y="87"/>
                </a:lnTo>
                <a:lnTo>
                  <a:pt x="431" y="105"/>
                </a:lnTo>
                <a:lnTo>
                  <a:pt x="441" y="123"/>
                </a:lnTo>
                <a:lnTo>
                  <a:pt x="451" y="145"/>
                </a:lnTo>
                <a:lnTo>
                  <a:pt x="459" y="165"/>
                </a:lnTo>
                <a:lnTo>
                  <a:pt x="465" y="189"/>
                </a:lnTo>
                <a:lnTo>
                  <a:pt x="469" y="211"/>
                </a:lnTo>
                <a:lnTo>
                  <a:pt x="471" y="235"/>
                </a:lnTo>
                <a:close/>
              </a:path>
            </a:pathLst>
          </a:custGeom>
          <a:solidFill>
            <a:srgbClr val="5859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9" name="Freeform 1830"/>
          <p:cNvSpPr>
            <a:spLocks/>
          </p:cNvSpPr>
          <p:nvPr/>
        </p:nvSpPr>
        <p:spPr bwMode="auto">
          <a:xfrm>
            <a:off x="676275" y="635000"/>
            <a:ext cx="2840038" cy="2478088"/>
          </a:xfrm>
          <a:custGeom>
            <a:avLst/>
            <a:gdLst>
              <a:gd name="T0" fmla="*/ 0 w 1288"/>
              <a:gd name="T1" fmla="*/ 2147483646 h 1124"/>
              <a:gd name="T2" fmla="*/ 2147483646 w 1288"/>
              <a:gd name="T3" fmla="*/ 2147483646 h 1124"/>
              <a:gd name="T4" fmla="*/ 2147483646 w 1288"/>
              <a:gd name="T5" fmla="*/ 2147483646 h 1124"/>
              <a:gd name="T6" fmla="*/ 2147483646 w 1288"/>
              <a:gd name="T7" fmla="*/ 2147483646 h 1124"/>
              <a:gd name="T8" fmla="*/ 2147483646 w 1288"/>
              <a:gd name="T9" fmla="*/ 2147483646 h 1124"/>
              <a:gd name="T10" fmla="*/ 2147483646 w 1288"/>
              <a:gd name="T11" fmla="*/ 2147483646 h 1124"/>
              <a:gd name="T12" fmla="*/ 2147483646 w 1288"/>
              <a:gd name="T13" fmla="*/ 2147483646 h 1124"/>
              <a:gd name="T14" fmla="*/ 2147483646 w 1288"/>
              <a:gd name="T15" fmla="*/ 2147483646 h 1124"/>
              <a:gd name="T16" fmla="*/ 2147483646 w 1288"/>
              <a:gd name="T17" fmla="*/ 2147483646 h 1124"/>
              <a:gd name="T18" fmla="*/ 2147483646 w 1288"/>
              <a:gd name="T19" fmla="*/ 2147483646 h 1124"/>
              <a:gd name="T20" fmla="*/ 2147483646 w 1288"/>
              <a:gd name="T21" fmla="*/ 2147483646 h 1124"/>
              <a:gd name="T22" fmla="*/ 2147483646 w 1288"/>
              <a:gd name="T23" fmla="*/ 2147483646 h 1124"/>
              <a:gd name="T24" fmla="*/ 2147483646 w 1288"/>
              <a:gd name="T25" fmla="*/ 2147483646 h 1124"/>
              <a:gd name="T26" fmla="*/ 2147483646 w 1288"/>
              <a:gd name="T27" fmla="*/ 2147483646 h 1124"/>
              <a:gd name="T28" fmla="*/ 2147483646 w 1288"/>
              <a:gd name="T29" fmla="*/ 2147483646 h 1124"/>
              <a:gd name="T30" fmla="*/ 2147483646 w 1288"/>
              <a:gd name="T31" fmla="*/ 2147483646 h 1124"/>
              <a:gd name="T32" fmla="*/ 2147483646 w 1288"/>
              <a:gd name="T33" fmla="*/ 2147483646 h 1124"/>
              <a:gd name="T34" fmla="*/ 2147483646 w 1288"/>
              <a:gd name="T35" fmla="*/ 2147483646 h 1124"/>
              <a:gd name="T36" fmla="*/ 2147483646 w 1288"/>
              <a:gd name="T37" fmla="*/ 2147483646 h 1124"/>
              <a:gd name="T38" fmla="*/ 2147483646 w 1288"/>
              <a:gd name="T39" fmla="*/ 2147483646 h 1124"/>
              <a:gd name="T40" fmla="*/ 2147483646 w 1288"/>
              <a:gd name="T41" fmla="*/ 2147483646 h 1124"/>
              <a:gd name="T42" fmla="*/ 2147483646 w 1288"/>
              <a:gd name="T43" fmla="*/ 2147483646 h 1124"/>
              <a:gd name="T44" fmla="*/ 2147483646 w 1288"/>
              <a:gd name="T45" fmla="*/ 2147483646 h 1124"/>
              <a:gd name="T46" fmla="*/ 2147483646 w 1288"/>
              <a:gd name="T47" fmla="*/ 2147483646 h 1124"/>
              <a:gd name="T48" fmla="*/ 2147483646 w 1288"/>
              <a:gd name="T49" fmla="*/ 2147483646 h 1124"/>
              <a:gd name="T50" fmla="*/ 2147483646 w 1288"/>
              <a:gd name="T51" fmla="*/ 2147483646 h 1124"/>
              <a:gd name="T52" fmla="*/ 2147483646 w 1288"/>
              <a:gd name="T53" fmla="*/ 2147483646 h 1124"/>
              <a:gd name="T54" fmla="*/ 2147483646 w 1288"/>
              <a:gd name="T55" fmla="*/ 2147483646 h 1124"/>
              <a:gd name="T56" fmla="*/ 2147483646 w 1288"/>
              <a:gd name="T57" fmla="*/ 2147483646 h 1124"/>
              <a:gd name="T58" fmla="*/ 2147483646 w 1288"/>
              <a:gd name="T59" fmla="*/ 2147483646 h 1124"/>
              <a:gd name="T60" fmla="*/ 2147483646 w 1288"/>
              <a:gd name="T61" fmla="*/ 2147483646 h 1124"/>
              <a:gd name="T62" fmla="*/ 2147483646 w 1288"/>
              <a:gd name="T63" fmla="*/ 2147483646 h 1124"/>
              <a:gd name="T64" fmla="*/ 2147483646 w 1288"/>
              <a:gd name="T65" fmla="*/ 2147483646 h 1124"/>
              <a:gd name="T66" fmla="*/ 2147483646 w 1288"/>
              <a:gd name="T67" fmla="*/ 2147483646 h 1124"/>
              <a:gd name="T68" fmla="*/ 2147483646 w 1288"/>
              <a:gd name="T69" fmla="*/ 2147483646 h 1124"/>
              <a:gd name="T70" fmla="*/ 2147483646 w 1288"/>
              <a:gd name="T71" fmla="*/ 2147483646 h 1124"/>
              <a:gd name="T72" fmla="*/ 2147483646 w 1288"/>
              <a:gd name="T73" fmla="*/ 0 h 1124"/>
              <a:gd name="T74" fmla="*/ 2147483646 w 1288"/>
              <a:gd name="T75" fmla="*/ 2147483646 h 1124"/>
              <a:gd name="T76" fmla="*/ 2147483646 w 1288"/>
              <a:gd name="T77" fmla="*/ 2147483646 h 1124"/>
              <a:gd name="T78" fmla="*/ 2147483646 w 1288"/>
              <a:gd name="T79" fmla="*/ 2147483646 h 1124"/>
              <a:gd name="T80" fmla="*/ 2147483646 w 1288"/>
              <a:gd name="T81" fmla="*/ 2147483646 h 1124"/>
              <a:gd name="T82" fmla="*/ 2147483646 w 1288"/>
              <a:gd name="T83" fmla="*/ 2147483646 h 1124"/>
              <a:gd name="T84" fmla="*/ 2147483646 w 1288"/>
              <a:gd name="T85" fmla="*/ 2147483646 h 1124"/>
              <a:gd name="T86" fmla="*/ 2147483646 w 1288"/>
              <a:gd name="T87" fmla="*/ 2147483646 h 1124"/>
              <a:gd name="T88" fmla="*/ 2147483646 w 1288"/>
              <a:gd name="T89" fmla="*/ 2147483646 h 1124"/>
              <a:gd name="T90" fmla="*/ 2147483646 w 1288"/>
              <a:gd name="T91" fmla="*/ 2147483646 h 1124"/>
              <a:gd name="T92" fmla="*/ 2147483646 w 1288"/>
              <a:gd name="T93" fmla="*/ 2147483646 h 1124"/>
              <a:gd name="T94" fmla="*/ 2147483646 w 1288"/>
              <a:gd name="T95" fmla="*/ 2147483646 h 1124"/>
              <a:gd name="T96" fmla="*/ 2147483646 w 1288"/>
              <a:gd name="T97" fmla="*/ 2147483646 h 1124"/>
              <a:gd name="T98" fmla="*/ 2147483646 w 1288"/>
              <a:gd name="T99" fmla="*/ 2147483646 h 1124"/>
              <a:gd name="T100" fmla="*/ 2147483646 w 1288"/>
              <a:gd name="T101" fmla="*/ 2147483646 h 1124"/>
              <a:gd name="T102" fmla="*/ 0 w 1288"/>
              <a:gd name="T103" fmla="*/ 2147483646 h 1124"/>
              <a:gd name="T104" fmla="*/ 0 w 1288"/>
              <a:gd name="T105" fmla="*/ 2147483646 h 1124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288"/>
              <a:gd name="T160" fmla="*/ 0 h 1124"/>
              <a:gd name="T161" fmla="*/ 1288 w 1288"/>
              <a:gd name="T162" fmla="*/ 1124 h 1124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288" h="1124">
                <a:moveTo>
                  <a:pt x="0" y="106"/>
                </a:moveTo>
                <a:lnTo>
                  <a:pt x="14" y="1080"/>
                </a:lnTo>
                <a:lnTo>
                  <a:pt x="14" y="1084"/>
                </a:lnTo>
                <a:lnTo>
                  <a:pt x="18" y="1090"/>
                </a:lnTo>
                <a:lnTo>
                  <a:pt x="24" y="1096"/>
                </a:lnTo>
                <a:lnTo>
                  <a:pt x="34" y="1102"/>
                </a:lnTo>
                <a:lnTo>
                  <a:pt x="48" y="1108"/>
                </a:lnTo>
                <a:lnTo>
                  <a:pt x="68" y="1112"/>
                </a:lnTo>
                <a:lnTo>
                  <a:pt x="96" y="1114"/>
                </a:lnTo>
                <a:lnTo>
                  <a:pt x="1212" y="1124"/>
                </a:lnTo>
                <a:lnTo>
                  <a:pt x="1222" y="1124"/>
                </a:lnTo>
                <a:lnTo>
                  <a:pt x="1232" y="1122"/>
                </a:lnTo>
                <a:lnTo>
                  <a:pt x="1244" y="1120"/>
                </a:lnTo>
                <a:lnTo>
                  <a:pt x="1256" y="1114"/>
                </a:lnTo>
                <a:lnTo>
                  <a:pt x="1266" y="1106"/>
                </a:lnTo>
                <a:lnTo>
                  <a:pt x="1270" y="1102"/>
                </a:lnTo>
                <a:lnTo>
                  <a:pt x="1274" y="1096"/>
                </a:lnTo>
                <a:lnTo>
                  <a:pt x="1278" y="1088"/>
                </a:lnTo>
                <a:lnTo>
                  <a:pt x="1278" y="1080"/>
                </a:lnTo>
                <a:lnTo>
                  <a:pt x="1288" y="100"/>
                </a:lnTo>
                <a:lnTo>
                  <a:pt x="1286" y="100"/>
                </a:lnTo>
                <a:lnTo>
                  <a:pt x="1278" y="94"/>
                </a:lnTo>
                <a:lnTo>
                  <a:pt x="1254" y="86"/>
                </a:lnTo>
                <a:lnTo>
                  <a:pt x="1228" y="78"/>
                </a:lnTo>
                <a:lnTo>
                  <a:pt x="1154" y="58"/>
                </a:lnTo>
                <a:lnTo>
                  <a:pt x="1100" y="46"/>
                </a:lnTo>
                <a:lnTo>
                  <a:pt x="1036" y="34"/>
                </a:lnTo>
                <a:lnTo>
                  <a:pt x="964" y="24"/>
                </a:lnTo>
                <a:lnTo>
                  <a:pt x="884" y="14"/>
                </a:lnTo>
                <a:lnTo>
                  <a:pt x="796" y="6"/>
                </a:lnTo>
                <a:lnTo>
                  <a:pt x="700" y="2"/>
                </a:lnTo>
                <a:lnTo>
                  <a:pt x="600" y="0"/>
                </a:lnTo>
                <a:lnTo>
                  <a:pt x="548" y="2"/>
                </a:lnTo>
                <a:lnTo>
                  <a:pt x="494" y="6"/>
                </a:lnTo>
                <a:lnTo>
                  <a:pt x="440" y="10"/>
                </a:lnTo>
                <a:lnTo>
                  <a:pt x="384" y="16"/>
                </a:lnTo>
                <a:lnTo>
                  <a:pt x="328" y="22"/>
                </a:lnTo>
                <a:lnTo>
                  <a:pt x="270" y="32"/>
                </a:lnTo>
                <a:lnTo>
                  <a:pt x="212" y="42"/>
                </a:lnTo>
                <a:lnTo>
                  <a:pt x="152" y="56"/>
                </a:lnTo>
                <a:lnTo>
                  <a:pt x="94" y="70"/>
                </a:lnTo>
                <a:lnTo>
                  <a:pt x="34" y="88"/>
                </a:lnTo>
                <a:lnTo>
                  <a:pt x="18" y="92"/>
                </a:lnTo>
                <a:lnTo>
                  <a:pt x="6" y="98"/>
                </a:lnTo>
                <a:lnTo>
                  <a:pt x="2" y="102"/>
                </a:lnTo>
                <a:lnTo>
                  <a:pt x="0" y="106"/>
                </a:lnTo>
                <a:close/>
              </a:path>
            </a:pathLst>
          </a:custGeom>
          <a:solidFill>
            <a:srgbClr val="BBBD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0" name="Freeform 1831"/>
          <p:cNvSpPr>
            <a:spLocks/>
          </p:cNvSpPr>
          <p:nvPr/>
        </p:nvSpPr>
        <p:spPr bwMode="auto">
          <a:xfrm>
            <a:off x="738188" y="793750"/>
            <a:ext cx="2708275" cy="2270125"/>
          </a:xfrm>
          <a:custGeom>
            <a:avLst/>
            <a:gdLst>
              <a:gd name="T0" fmla="*/ 0 w 1228"/>
              <a:gd name="T1" fmla="*/ 2147483646 h 1030"/>
              <a:gd name="T2" fmla="*/ 2147483646 w 1228"/>
              <a:gd name="T3" fmla="*/ 2147483646 h 1030"/>
              <a:gd name="T4" fmla="*/ 2147483646 w 1228"/>
              <a:gd name="T5" fmla="*/ 2147483646 h 1030"/>
              <a:gd name="T6" fmla="*/ 2147483646 w 1228"/>
              <a:gd name="T7" fmla="*/ 2147483646 h 1030"/>
              <a:gd name="T8" fmla="*/ 2147483646 w 1228"/>
              <a:gd name="T9" fmla="*/ 2147483646 h 1030"/>
              <a:gd name="T10" fmla="*/ 2147483646 w 1228"/>
              <a:gd name="T11" fmla="*/ 2147483646 h 1030"/>
              <a:gd name="T12" fmla="*/ 2147483646 w 1228"/>
              <a:gd name="T13" fmla="*/ 2147483646 h 1030"/>
              <a:gd name="T14" fmla="*/ 2147483646 w 1228"/>
              <a:gd name="T15" fmla="*/ 2147483646 h 1030"/>
              <a:gd name="T16" fmla="*/ 2147483646 w 1228"/>
              <a:gd name="T17" fmla="*/ 2147483646 h 1030"/>
              <a:gd name="T18" fmla="*/ 2147483646 w 1228"/>
              <a:gd name="T19" fmla="*/ 2147483646 h 1030"/>
              <a:gd name="T20" fmla="*/ 2147483646 w 1228"/>
              <a:gd name="T21" fmla="*/ 2147483646 h 1030"/>
              <a:gd name="T22" fmla="*/ 2147483646 w 1228"/>
              <a:gd name="T23" fmla="*/ 2147483646 h 1030"/>
              <a:gd name="T24" fmla="*/ 2147483646 w 1228"/>
              <a:gd name="T25" fmla="*/ 2147483646 h 1030"/>
              <a:gd name="T26" fmla="*/ 2147483646 w 1228"/>
              <a:gd name="T27" fmla="*/ 2147483646 h 1030"/>
              <a:gd name="T28" fmla="*/ 2147483646 w 1228"/>
              <a:gd name="T29" fmla="*/ 2147483646 h 1030"/>
              <a:gd name="T30" fmla="*/ 2147483646 w 1228"/>
              <a:gd name="T31" fmla="*/ 2147483646 h 1030"/>
              <a:gd name="T32" fmla="*/ 2147483646 w 1228"/>
              <a:gd name="T33" fmla="*/ 2147483646 h 1030"/>
              <a:gd name="T34" fmla="*/ 2147483646 w 1228"/>
              <a:gd name="T35" fmla="*/ 2147483646 h 1030"/>
              <a:gd name="T36" fmla="*/ 2147483646 w 1228"/>
              <a:gd name="T37" fmla="*/ 2147483646 h 1030"/>
              <a:gd name="T38" fmla="*/ 2147483646 w 1228"/>
              <a:gd name="T39" fmla="*/ 2147483646 h 1030"/>
              <a:gd name="T40" fmla="*/ 2147483646 w 1228"/>
              <a:gd name="T41" fmla="*/ 2147483646 h 1030"/>
              <a:gd name="T42" fmla="*/ 2147483646 w 1228"/>
              <a:gd name="T43" fmla="*/ 0 h 1030"/>
              <a:gd name="T44" fmla="*/ 2147483646 w 1228"/>
              <a:gd name="T45" fmla="*/ 0 h 1030"/>
              <a:gd name="T46" fmla="*/ 2147483646 w 1228"/>
              <a:gd name="T47" fmla="*/ 0 h 1030"/>
              <a:gd name="T48" fmla="*/ 2147483646 w 1228"/>
              <a:gd name="T49" fmla="*/ 2147483646 h 1030"/>
              <a:gd name="T50" fmla="*/ 2147483646 w 1228"/>
              <a:gd name="T51" fmla="*/ 2147483646 h 1030"/>
              <a:gd name="T52" fmla="*/ 2147483646 w 1228"/>
              <a:gd name="T53" fmla="*/ 2147483646 h 1030"/>
              <a:gd name="T54" fmla="*/ 2147483646 w 1228"/>
              <a:gd name="T55" fmla="*/ 2147483646 h 1030"/>
              <a:gd name="T56" fmla="*/ 0 w 1228"/>
              <a:gd name="T57" fmla="*/ 2147483646 h 1030"/>
              <a:gd name="T58" fmla="*/ 0 w 1228"/>
              <a:gd name="T59" fmla="*/ 2147483646 h 1030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228"/>
              <a:gd name="T91" fmla="*/ 0 h 1030"/>
              <a:gd name="T92" fmla="*/ 1228 w 1228"/>
              <a:gd name="T93" fmla="*/ 1030 h 1030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228" h="1030">
                <a:moveTo>
                  <a:pt x="0" y="38"/>
                </a:moveTo>
                <a:lnTo>
                  <a:pt x="10" y="1010"/>
                </a:lnTo>
                <a:lnTo>
                  <a:pt x="12" y="1010"/>
                </a:lnTo>
                <a:lnTo>
                  <a:pt x="18" y="1014"/>
                </a:lnTo>
                <a:lnTo>
                  <a:pt x="32" y="1018"/>
                </a:lnTo>
                <a:lnTo>
                  <a:pt x="58" y="1020"/>
                </a:lnTo>
                <a:lnTo>
                  <a:pt x="1186" y="1030"/>
                </a:lnTo>
                <a:lnTo>
                  <a:pt x="1190" y="1030"/>
                </a:lnTo>
                <a:lnTo>
                  <a:pt x="1202" y="1028"/>
                </a:lnTo>
                <a:lnTo>
                  <a:pt x="1214" y="1024"/>
                </a:lnTo>
                <a:lnTo>
                  <a:pt x="1218" y="1020"/>
                </a:lnTo>
                <a:lnTo>
                  <a:pt x="1222" y="1016"/>
                </a:lnTo>
                <a:lnTo>
                  <a:pt x="1228" y="42"/>
                </a:lnTo>
                <a:lnTo>
                  <a:pt x="1196" y="38"/>
                </a:lnTo>
                <a:lnTo>
                  <a:pt x="1106" y="30"/>
                </a:lnTo>
                <a:lnTo>
                  <a:pt x="968" y="18"/>
                </a:lnTo>
                <a:lnTo>
                  <a:pt x="798" y="6"/>
                </a:lnTo>
                <a:lnTo>
                  <a:pt x="702" y="2"/>
                </a:lnTo>
                <a:lnTo>
                  <a:pt x="604" y="0"/>
                </a:lnTo>
                <a:lnTo>
                  <a:pt x="502" y="0"/>
                </a:lnTo>
                <a:lnTo>
                  <a:pt x="398" y="0"/>
                </a:lnTo>
                <a:lnTo>
                  <a:pt x="294" y="6"/>
                </a:lnTo>
                <a:lnTo>
                  <a:pt x="192" y="12"/>
                </a:lnTo>
                <a:lnTo>
                  <a:pt x="94" y="24"/>
                </a:lnTo>
                <a:lnTo>
                  <a:pt x="46" y="30"/>
                </a:lnTo>
                <a:lnTo>
                  <a:pt x="0" y="38"/>
                </a:lnTo>
                <a:close/>
              </a:path>
            </a:pathLst>
          </a:custGeom>
          <a:solidFill>
            <a:srgbClr val="4C57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1" name="Freeform 1832"/>
          <p:cNvSpPr>
            <a:spLocks/>
          </p:cNvSpPr>
          <p:nvPr/>
        </p:nvSpPr>
        <p:spPr bwMode="auto">
          <a:xfrm>
            <a:off x="901700" y="977900"/>
            <a:ext cx="2368550" cy="1971675"/>
          </a:xfrm>
          <a:custGeom>
            <a:avLst/>
            <a:gdLst>
              <a:gd name="T0" fmla="*/ 2147483646 w 1074"/>
              <a:gd name="T1" fmla="*/ 2147483646 h 894"/>
              <a:gd name="T2" fmla="*/ 2147483646 w 1074"/>
              <a:gd name="T3" fmla="*/ 2147483646 h 894"/>
              <a:gd name="T4" fmla="*/ 2147483646 w 1074"/>
              <a:gd name="T5" fmla="*/ 2147483646 h 894"/>
              <a:gd name="T6" fmla="*/ 2147483646 w 1074"/>
              <a:gd name="T7" fmla="*/ 2147483646 h 894"/>
              <a:gd name="T8" fmla="*/ 2147483646 w 1074"/>
              <a:gd name="T9" fmla="*/ 2147483646 h 894"/>
              <a:gd name="T10" fmla="*/ 2147483646 w 1074"/>
              <a:gd name="T11" fmla="*/ 2147483646 h 894"/>
              <a:gd name="T12" fmla="*/ 2147483646 w 1074"/>
              <a:gd name="T13" fmla="*/ 2147483646 h 894"/>
              <a:gd name="T14" fmla="*/ 2147483646 w 1074"/>
              <a:gd name="T15" fmla="*/ 2147483646 h 894"/>
              <a:gd name="T16" fmla="*/ 2147483646 w 1074"/>
              <a:gd name="T17" fmla="*/ 2147483646 h 894"/>
              <a:gd name="T18" fmla="*/ 2147483646 w 1074"/>
              <a:gd name="T19" fmla="*/ 2147483646 h 894"/>
              <a:gd name="T20" fmla="*/ 0 w 1074"/>
              <a:gd name="T21" fmla="*/ 2147483646 h 894"/>
              <a:gd name="T22" fmla="*/ 0 w 1074"/>
              <a:gd name="T23" fmla="*/ 2147483646 h 894"/>
              <a:gd name="T24" fmla="*/ 0 w 1074"/>
              <a:gd name="T25" fmla="*/ 2147483646 h 894"/>
              <a:gd name="T26" fmla="*/ 0 w 1074"/>
              <a:gd name="T27" fmla="*/ 2147483646 h 894"/>
              <a:gd name="T28" fmla="*/ 0 w 1074"/>
              <a:gd name="T29" fmla="*/ 2147483646 h 894"/>
              <a:gd name="T30" fmla="*/ 2147483646 w 1074"/>
              <a:gd name="T31" fmla="*/ 2147483646 h 894"/>
              <a:gd name="T32" fmla="*/ 2147483646 w 1074"/>
              <a:gd name="T33" fmla="*/ 2147483646 h 894"/>
              <a:gd name="T34" fmla="*/ 2147483646 w 1074"/>
              <a:gd name="T35" fmla="*/ 0 h 894"/>
              <a:gd name="T36" fmla="*/ 2147483646 w 1074"/>
              <a:gd name="T37" fmla="*/ 0 h 894"/>
              <a:gd name="T38" fmla="*/ 2147483646 w 1074"/>
              <a:gd name="T39" fmla="*/ 0 h 894"/>
              <a:gd name="T40" fmla="*/ 2147483646 w 1074"/>
              <a:gd name="T41" fmla="*/ 2147483646 h 894"/>
              <a:gd name="T42" fmla="*/ 2147483646 w 1074"/>
              <a:gd name="T43" fmla="*/ 2147483646 h 894"/>
              <a:gd name="T44" fmla="*/ 2147483646 w 1074"/>
              <a:gd name="T45" fmla="*/ 2147483646 h 894"/>
              <a:gd name="T46" fmla="*/ 2147483646 w 1074"/>
              <a:gd name="T47" fmla="*/ 2147483646 h 894"/>
              <a:gd name="T48" fmla="*/ 2147483646 w 1074"/>
              <a:gd name="T49" fmla="*/ 2147483646 h 89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074"/>
              <a:gd name="T76" fmla="*/ 0 h 894"/>
              <a:gd name="T77" fmla="*/ 1074 w 1074"/>
              <a:gd name="T78" fmla="*/ 894 h 894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074" h="894">
                <a:moveTo>
                  <a:pt x="1074" y="874"/>
                </a:moveTo>
                <a:lnTo>
                  <a:pt x="1074" y="874"/>
                </a:lnTo>
                <a:lnTo>
                  <a:pt x="1072" y="882"/>
                </a:lnTo>
                <a:lnTo>
                  <a:pt x="1068" y="888"/>
                </a:lnTo>
                <a:lnTo>
                  <a:pt x="1062" y="892"/>
                </a:lnTo>
                <a:lnTo>
                  <a:pt x="1054" y="894"/>
                </a:lnTo>
                <a:lnTo>
                  <a:pt x="18" y="894"/>
                </a:lnTo>
                <a:lnTo>
                  <a:pt x="12" y="892"/>
                </a:lnTo>
                <a:lnTo>
                  <a:pt x="6" y="888"/>
                </a:lnTo>
                <a:lnTo>
                  <a:pt x="0" y="882"/>
                </a:lnTo>
                <a:lnTo>
                  <a:pt x="0" y="874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18" y="0"/>
                </a:lnTo>
                <a:lnTo>
                  <a:pt x="1054" y="0"/>
                </a:lnTo>
                <a:lnTo>
                  <a:pt x="1062" y="2"/>
                </a:lnTo>
                <a:lnTo>
                  <a:pt x="1068" y="6"/>
                </a:lnTo>
                <a:lnTo>
                  <a:pt x="1072" y="12"/>
                </a:lnTo>
                <a:lnTo>
                  <a:pt x="1074" y="20"/>
                </a:lnTo>
                <a:lnTo>
                  <a:pt x="1074" y="874"/>
                </a:lnTo>
                <a:close/>
              </a:path>
            </a:pathLst>
          </a:custGeom>
          <a:solidFill>
            <a:srgbClr val="6F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2" name="Freeform 1833"/>
          <p:cNvSpPr>
            <a:spLocks/>
          </p:cNvSpPr>
          <p:nvPr/>
        </p:nvSpPr>
        <p:spPr bwMode="auto">
          <a:xfrm>
            <a:off x="1033463" y="1096963"/>
            <a:ext cx="2095500" cy="1574800"/>
          </a:xfrm>
          <a:custGeom>
            <a:avLst/>
            <a:gdLst>
              <a:gd name="T0" fmla="*/ 2147483646 w 950"/>
              <a:gd name="T1" fmla="*/ 2147483646 h 714"/>
              <a:gd name="T2" fmla="*/ 2147483646 w 950"/>
              <a:gd name="T3" fmla="*/ 2147483646 h 714"/>
              <a:gd name="T4" fmla="*/ 2147483646 w 950"/>
              <a:gd name="T5" fmla="*/ 2147483646 h 714"/>
              <a:gd name="T6" fmla="*/ 2147483646 w 950"/>
              <a:gd name="T7" fmla="*/ 2147483646 h 714"/>
              <a:gd name="T8" fmla="*/ 2147483646 w 950"/>
              <a:gd name="T9" fmla="*/ 2147483646 h 714"/>
              <a:gd name="T10" fmla="*/ 2147483646 w 950"/>
              <a:gd name="T11" fmla="*/ 2147483646 h 714"/>
              <a:gd name="T12" fmla="*/ 2147483646 w 950"/>
              <a:gd name="T13" fmla="*/ 2147483646 h 714"/>
              <a:gd name="T14" fmla="*/ 2147483646 w 950"/>
              <a:gd name="T15" fmla="*/ 2147483646 h 714"/>
              <a:gd name="T16" fmla="*/ 2147483646 w 950"/>
              <a:gd name="T17" fmla="*/ 2147483646 h 714"/>
              <a:gd name="T18" fmla="*/ 2147483646 w 950"/>
              <a:gd name="T19" fmla="*/ 2147483646 h 714"/>
              <a:gd name="T20" fmla="*/ 2147483646 w 950"/>
              <a:gd name="T21" fmla="*/ 2147483646 h 714"/>
              <a:gd name="T22" fmla="*/ 0 w 950"/>
              <a:gd name="T23" fmla="*/ 2147483646 h 714"/>
              <a:gd name="T24" fmla="*/ 0 w 950"/>
              <a:gd name="T25" fmla="*/ 2147483646 h 714"/>
              <a:gd name="T26" fmla="*/ 0 w 950"/>
              <a:gd name="T27" fmla="*/ 2147483646 h 714"/>
              <a:gd name="T28" fmla="*/ 2147483646 w 950"/>
              <a:gd name="T29" fmla="*/ 2147483646 h 714"/>
              <a:gd name="T30" fmla="*/ 2147483646 w 950"/>
              <a:gd name="T31" fmla="*/ 2147483646 h 714"/>
              <a:gd name="T32" fmla="*/ 2147483646 w 950"/>
              <a:gd name="T33" fmla="*/ 2147483646 h 714"/>
              <a:gd name="T34" fmla="*/ 2147483646 w 950"/>
              <a:gd name="T35" fmla="*/ 0 h 714"/>
              <a:gd name="T36" fmla="*/ 2147483646 w 950"/>
              <a:gd name="T37" fmla="*/ 0 h 714"/>
              <a:gd name="T38" fmla="*/ 2147483646 w 950"/>
              <a:gd name="T39" fmla="*/ 0 h 714"/>
              <a:gd name="T40" fmla="*/ 2147483646 w 950"/>
              <a:gd name="T41" fmla="*/ 2147483646 h 714"/>
              <a:gd name="T42" fmla="*/ 2147483646 w 950"/>
              <a:gd name="T43" fmla="*/ 2147483646 h 714"/>
              <a:gd name="T44" fmla="*/ 2147483646 w 950"/>
              <a:gd name="T45" fmla="*/ 2147483646 h 714"/>
              <a:gd name="T46" fmla="*/ 2147483646 w 950"/>
              <a:gd name="T47" fmla="*/ 2147483646 h 714"/>
              <a:gd name="T48" fmla="*/ 2147483646 w 950"/>
              <a:gd name="T49" fmla="*/ 2147483646 h 71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50"/>
              <a:gd name="T76" fmla="*/ 0 h 714"/>
              <a:gd name="T77" fmla="*/ 950 w 950"/>
              <a:gd name="T78" fmla="*/ 714 h 714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50" h="714">
                <a:moveTo>
                  <a:pt x="950" y="698"/>
                </a:moveTo>
                <a:lnTo>
                  <a:pt x="950" y="698"/>
                </a:lnTo>
                <a:lnTo>
                  <a:pt x="950" y="706"/>
                </a:lnTo>
                <a:lnTo>
                  <a:pt x="946" y="710"/>
                </a:lnTo>
                <a:lnTo>
                  <a:pt x="940" y="714"/>
                </a:lnTo>
                <a:lnTo>
                  <a:pt x="934" y="714"/>
                </a:lnTo>
                <a:lnTo>
                  <a:pt x="18" y="714"/>
                </a:lnTo>
                <a:lnTo>
                  <a:pt x="10" y="714"/>
                </a:lnTo>
                <a:lnTo>
                  <a:pt x="4" y="710"/>
                </a:lnTo>
                <a:lnTo>
                  <a:pt x="2" y="706"/>
                </a:lnTo>
                <a:lnTo>
                  <a:pt x="0" y="698"/>
                </a:lnTo>
                <a:lnTo>
                  <a:pt x="0" y="16"/>
                </a:lnTo>
                <a:lnTo>
                  <a:pt x="2" y="10"/>
                </a:lnTo>
                <a:lnTo>
                  <a:pt x="4" y="6"/>
                </a:lnTo>
                <a:lnTo>
                  <a:pt x="10" y="2"/>
                </a:lnTo>
                <a:lnTo>
                  <a:pt x="18" y="0"/>
                </a:lnTo>
                <a:lnTo>
                  <a:pt x="934" y="0"/>
                </a:lnTo>
                <a:lnTo>
                  <a:pt x="940" y="2"/>
                </a:lnTo>
                <a:lnTo>
                  <a:pt x="946" y="6"/>
                </a:lnTo>
                <a:lnTo>
                  <a:pt x="950" y="10"/>
                </a:lnTo>
                <a:lnTo>
                  <a:pt x="950" y="16"/>
                </a:lnTo>
                <a:lnTo>
                  <a:pt x="950" y="698"/>
                </a:lnTo>
                <a:close/>
              </a:path>
            </a:pathLst>
          </a:custGeom>
          <a:solidFill>
            <a:srgbClr val="EAD0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3" name="Freeform 1834"/>
          <p:cNvSpPr>
            <a:spLocks noEditPoints="1"/>
          </p:cNvSpPr>
          <p:nvPr/>
        </p:nvSpPr>
        <p:spPr bwMode="auto">
          <a:xfrm>
            <a:off x="1030288" y="1101725"/>
            <a:ext cx="2106612" cy="1239838"/>
          </a:xfrm>
          <a:custGeom>
            <a:avLst/>
            <a:gdLst>
              <a:gd name="T0" fmla="*/ 2147483646 w 956"/>
              <a:gd name="T1" fmla="*/ 2147483646 h 562"/>
              <a:gd name="T2" fmla="*/ 2147483646 w 956"/>
              <a:gd name="T3" fmla="*/ 2147483646 h 562"/>
              <a:gd name="T4" fmla="*/ 2147483646 w 956"/>
              <a:gd name="T5" fmla="*/ 2147483646 h 562"/>
              <a:gd name="T6" fmla="*/ 2147483646 w 956"/>
              <a:gd name="T7" fmla="*/ 2147483646 h 562"/>
              <a:gd name="T8" fmla="*/ 2147483646 w 956"/>
              <a:gd name="T9" fmla="*/ 2147483646 h 562"/>
              <a:gd name="T10" fmla="*/ 2147483646 w 956"/>
              <a:gd name="T11" fmla="*/ 2147483646 h 562"/>
              <a:gd name="T12" fmla="*/ 2147483646 w 956"/>
              <a:gd name="T13" fmla="*/ 2147483646 h 562"/>
              <a:gd name="T14" fmla="*/ 2147483646 w 956"/>
              <a:gd name="T15" fmla="*/ 2147483646 h 562"/>
              <a:gd name="T16" fmla="*/ 2147483646 w 956"/>
              <a:gd name="T17" fmla="*/ 2147483646 h 562"/>
              <a:gd name="T18" fmla="*/ 2147483646 w 956"/>
              <a:gd name="T19" fmla="*/ 2147483646 h 562"/>
              <a:gd name="T20" fmla="*/ 2147483646 w 956"/>
              <a:gd name="T21" fmla="*/ 2147483646 h 562"/>
              <a:gd name="T22" fmla="*/ 2147483646 w 956"/>
              <a:gd name="T23" fmla="*/ 0 h 562"/>
              <a:gd name="T24" fmla="*/ 2147483646 w 956"/>
              <a:gd name="T25" fmla="*/ 0 h 562"/>
              <a:gd name="T26" fmla="*/ 2147483646 w 956"/>
              <a:gd name="T27" fmla="*/ 2147483646 h 562"/>
              <a:gd name="T28" fmla="*/ 2147483646 w 956"/>
              <a:gd name="T29" fmla="*/ 2147483646 h 562"/>
              <a:gd name="T30" fmla="*/ 2147483646 w 956"/>
              <a:gd name="T31" fmla="*/ 2147483646 h 562"/>
              <a:gd name="T32" fmla="*/ 2147483646 w 956"/>
              <a:gd name="T33" fmla="*/ 2147483646 h 562"/>
              <a:gd name="T34" fmla="*/ 2147483646 w 956"/>
              <a:gd name="T35" fmla="*/ 2147483646 h 562"/>
              <a:gd name="T36" fmla="*/ 2147483646 w 956"/>
              <a:gd name="T37" fmla="*/ 2147483646 h 562"/>
              <a:gd name="T38" fmla="*/ 2147483646 w 956"/>
              <a:gd name="T39" fmla="*/ 2147483646 h 562"/>
              <a:gd name="T40" fmla="*/ 2147483646 w 956"/>
              <a:gd name="T41" fmla="*/ 2147483646 h 562"/>
              <a:gd name="T42" fmla="*/ 2147483646 w 956"/>
              <a:gd name="T43" fmla="*/ 2147483646 h 562"/>
              <a:gd name="T44" fmla="*/ 2147483646 w 956"/>
              <a:gd name="T45" fmla="*/ 2147483646 h 562"/>
              <a:gd name="T46" fmla="*/ 2147483646 w 956"/>
              <a:gd name="T47" fmla="*/ 2147483646 h 562"/>
              <a:gd name="T48" fmla="*/ 2147483646 w 956"/>
              <a:gd name="T49" fmla="*/ 2147483646 h 562"/>
              <a:gd name="T50" fmla="*/ 2147483646 w 956"/>
              <a:gd name="T51" fmla="*/ 2147483646 h 562"/>
              <a:gd name="T52" fmla="*/ 2147483646 w 956"/>
              <a:gd name="T53" fmla="*/ 2147483646 h 562"/>
              <a:gd name="T54" fmla="*/ 0 w 956"/>
              <a:gd name="T55" fmla="*/ 2147483646 h 562"/>
              <a:gd name="T56" fmla="*/ 0 w 956"/>
              <a:gd name="T57" fmla="*/ 2147483646 h 562"/>
              <a:gd name="T58" fmla="*/ 2147483646 w 956"/>
              <a:gd name="T59" fmla="*/ 2147483646 h 562"/>
              <a:gd name="T60" fmla="*/ 2147483646 w 956"/>
              <a:gd name="T61" fmla="*/ 2147483646 h 56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956"/>
              <a:gd name="T94" fmla="*/ 0 h 562"/>
              <a:gd name="T95" fmla="*/ 956 w 956"/>
              <a:gd name="T96" fmla="*/ 562 h 562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956" h="562">
                <a:moveTo>
                  <a:pt x="364" y="36"/>
                </a:moveTo>
                <a:lnTo>
                  <a:pt x="372" y="108"/>
                </a:lnTo>
                <a:lnTo>
                  <a:pt x="346" y="242"/>
                </a:lnTo>
                <a:lnTo>
                  <a:pt x="348" y="262"/>
                </a:lnTo>
                <a:lnTo>
                  <a:pt x="938" y="246"/>
                </a:lnTo>
                <a:lnTo>
                  <a:pt x="812" y="160"/>
                </a:lnTo>
                <a:lnTo>
                  <a:pt x="816" y="92"/>
                </a:lnTo>
                <a:lnTo>
                  <a:pt x="686" y="38"/>
                </a:lnTo>
                <a:lnTo>
                  <a:pt x="364" y="36"/>
                </a:lnTo>
                <a:close/>
                <a:moveTo>
                  <a:pt x="266" y="252"/>
                </a:moveTo>
                <a:lnTo>
                  <a:pt x="318" y="86"/>
                </a:lnTo>
                <a:lnTo>
                  <a:pt x="312" y="0"/>
                </a:lnTo>
                <a:lnTo>
                  <a:pt x="352" y="0"/>
                </a:lnTo>
                <a:lnTo>
                  <a:pt x="358" y="26"/>
                </a:lnTo>
                <a:lnTo>
                  <a:pt x="694" y="24"/>
                </a:lnTo>
                <a:lnTo>
                  <a:pt x="860" y="92"/>
                </a:lnTo>
                <a:lnTo>
                  <a:pt x="864" y="162"/>
                </a:lnTo>
                <a:lnTo>
                  <a:pt x="954" y="220"/>
                </a:lnTo>
                <a:lnTo>
                  <a:pt x="956" y="278"/>
                </a:lnTo>
                <a:lnTo>
                  <a:pt x="550" y="284"/>
                </a:lnTo>
                <a:lnTo>
                  <a:pt x="538" y="284"/>
                </a:lnTo>
                <a:lnTo>
                  <a:pt x="814" y="562"/>
                </a:lnTo>
                <a:lnTo>
                  <a:pt x="752" y="562"/>
                </a:lnTo>
                <a:lnTo>
                  <a:pt x="476" y="280"/>
                </a:lnTo>
                <a:lnTo>
                  <a:pt x="352" y="286"/>
                </a:lnTo>
                <a:lnTo>
                  <a:pt x="362" y="316"/>
                </a:lnTo>
                <a:lnTo>
                  <a:pt x="48" y="292"/>
                </a:lnTo>
                <a:lnTo>
                  <a:pt x="0" y="294"/>
                </a:lnTo>
                <a:lnTo>
                  <a:pt x="0" y="264"/>
                </a:lnTo>
                <a:lnTo>
                  <a:pt x="164" y="266"/>
                </a:lnTo>
                <a:lnTo>
                  <a:pt x="266" y="252"/>
                </a:lnTo>
                <a:close/>
              </a:path>
            </a:pathLst>
          </a:custGeom>
          <a:solidFill>
            <a:srgbClr val="FBB040"/>
          </a:solidFill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34" name="Freeform 1835"/>
          <p:cNvSpPr>
            <a:spLocks/>
          </p:cNvSpPr>
          <p:nvPr/>
        </p:nvSpPr>
        <p:spPr bwMode="auto">
          <a:xfrm>
            <a:off x="2479675" y="1763713"/>
            <a:ext cx="133350" cy="193675"/>
          </a:xfrm>
          <a:custGeom>
            <a:avLst/>
            <a:gdLst>
              <a:gd name="T0" fmla="*/ 0 w 60"/>
              <a:gd name="T1" fmla="*/ 0 h 88"/>
              <a:gd name="T2" fmla="*/ 0 w 60"/>
              <a:gd name="T3" fmla="*/ 2147483646 h 88"/>
              <a:gd name="T4" fmla="*/ 2147483646 w 60"/>
              <a:gd name="T5" fmla="*/ 2147483646 h 88"/>
              <a:gd name="T6" fmla="*/ 2147483646 w 60"/>
              <a:gd name="T7" fmla="*/ 2147483646 h 88"/>
              <a:gd name="T8" fmla="*/ 2147483646 w 60"/>
              <a:gd name="T9" fmla="*/ 2147483646 h 88"/>
              <a:gd name="T10" fmla="*/ 2147483646 w 60"/>
              <a:gd name="T11" fmla="*/ 2147483646 h 88"/>
              <a:gd name="T12" fmla="*/ 2147483646 w 60"/>
              <a:gd name="T13" fmla="*/ 2147483646 h 88"/>
              <a:gd name="T14" fmla="*/ 2147483646 w 60"/>
              <a:gd name="T15" fmla="*/ 2147483646 h 88"/>
              <a:gd name="T16" fmla="*/ 2147483646 w 60"/>
              <a:gd name="T17" fmla="*/ 2147483646 h 88"/>
              <a:gd name="T18" fmla="*/ 2147483646 w 60"/>
              <a:gd name="T19" fmla="*/ 2147483646 h 88"/>
              <a:gd name="T20" fmla="*/ 2147483646 w 60"/>
              <a:gd name="T21" fmla="*/ 2147483646 h 88"/>
              <a:gd name="T22" fmla="*/ 2147483646 w 60"/>
              <a:gd name="T23" fmla="*/ 2147483646 h 88"/>
              <a:gd name="T24" fmla="*/ 2147483646 w 60"/>
              <a:gd name="T25" fmla="*/ 2147483646 h 88"/>
              <a:gd name="T26" fmla="*/ 2147483646 w 60"/>
              <a:gd name="T27" fmla="*/ 2147483646 h 88"/>
              <a:gd name="T28" fmla="*/ 2147483646 w 60"/>
              <a:gd name="T29" fmla="*/ 0 h 88"/>
              <a:gd name="T30" fmla="*/ 0 w 60"/>
              <a:gd name="T31" fmla="*/ 0 h 88"/>
              <a:gd name="T32" fmla="*/ 0 w 60"/>
              <a:gd name="T33" fmla="*/ 0 h 8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60"/>
              <a:gd name="T52" fmla="*/ 0 h 88"/>
              <a:gd name="T53" fmla="*/ 60 w 60"/>
              <a:gd name="T54" fmla="*/ 88 h 8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60" h="88">
                <a:moveTo>
                  <a:pt x="0" y="0"/>
                </a:moveTo>
                <a:lnTo>
                  <a:pt x="0" y="88"/>
                </a:lnTo>
                <a:lnTo>
                  <a:pt x="8" y="88"/>
                </a:lnTo>
                <a:lnTo>
                  <a:pt x="8" y="36"/>
                </a:lnTo>
                <a:lnTo>
                  <a:pt x="18" y="40"/>
                </a:lnTo>
                <a:lnTo>
                  <a:pt x="26" y="42"/>
                </a:lnTo>
                <a:lnTo>
                  <a:pt x="34" y="42"/>
                </a:lnTo>
                <a:lnTo>
                  <a:pt x="56" y="50"/>
                </a:lnTo>
                <a:lnTo>
                  <a:pt x="60" y="28"/>
                </a:lnTo>
                <a:lnTo>
                  <a:pt x="32" y="18"/>
                </a:lnTo>
                <a:lnTo>
                  <a:pt x="20" y="8"/>
                </a:lnTo>
                <a:lnTo>
                  <a:pt x="10" y="2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solidFill>
            <a:srgbClr val="3EB549"/>
          </a:solidFill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35" name="Freeform 1836"/>
          <p:cNvSpPr>
            <a:spLocks/>
          </p:cNvSpPr>
          <p:nvPr/>
        </p:nvSpPr>
        <p:spPr bwMode="auto">
          <a:xfrm>
            <a:off x="1112838" y="2009775"/>
            <a:ext cx="292100" cy="292100"/>
          </a:xfrm>
          <a:custGeom>
            <a:avLst/>
            <a:gdLst>
              <a:gd name="T0" fmla="*/ 2147483646 w 132"/>
              <a:gd name="T1" fmla="*/ 2147483646 h 132"/>
              <a:gd name="T2" fmla="*/ 2147483646 w 132"/>
              <a:gd name="T3" fmla="*/ 2147483646 h 132"/>
              <a:gd name="T4" fmla="*/ 2147483646 w 132"/>
              <a:gd name="T5" fmla="*/ 2147483646 h 132"/>
              <a:gd name="T6" fmla="*/ 2147483646 w 132"/>
              <a:gd name="T7" fmla="*/ 2147483646 h 132"/>
              <a:gd name="T8" fmla="*/ 2147483646 w 132"/>
              <a:gd name="T9" fmla="*/ 2147483646 h 132"/>
              <a:gd name="T10" fmla="*/ 2147483646 w 132"/>
              <a:gd name="T11" fmla="*/ 2147483646 h 132"/>
              <a:gd name="T12" fmla="*/ 2147483646 w 132"/>
              <a:gd name="T13" fmla="*/ 2147483646 h 132"/>
              <a:gd name="T14" fmla="*/ 2147483646 w 132"/>
              <a:gd name="T15" fmla="*/ 2147483646 h 132"/>
              <a:gd name="T16" fmla="*/ 2147483646 w 132"/>
              <a:gd name="T17" fmla="*/ 2147483646 h 132"/>
              <a:gd name="T18" fmla="*/ 2147483646 w 132"/>
              <a:gd name="T19" fmla="*/ 2147483646 h 132"/>
              <a:gd name="T20" fmla="*/ 2147483646 w 132"/>
              <a:gd name="T21" fmla="*/ 2147483646 h 132"/>
              <a:gd name="T22" fmla="*/ 2147483646 w 132"/>
              <a:gd name="T23" fmla="*/ 2147483646 h 132"/>
              <a:gd name="T24" fmla="*/ 2147483646 w 132"/>
              <a:gd name="T25" fmla="*/ 2147483646 h 132"/>
              <a:gd name="T26" fmla="*/ 2147483646 w 132"/>
              <a:gd name="T27" fmla="*/ 2147483646 h 132"/>
              <a:gd name="T28" fmla="*/ 2147483646 w 132"/>
              <a:gd name="T29" fmla="*/ 2147483646 h 132"/>
              <a:gd name="T30" fmla="*/ 2147483646 w 132"/>
              <a:gd name="T31" fmla="*/ 2147483646 h 132"/>
              <a:gd name="T32" fmla="*/ 2147483646 w 132"/>
              <a:gd name="T33" fmla="*/ 2147483646 h 132"/>
              <a:gd name="T34" fmla="*/ 0 w 132"/>
              <a:gd name="T35" fmla="*/ 2147483646 h 132"/>
              <a:gd name="T36" fmla="*/ 0 w 132"/>
              <a:gd name="T37" fmla="*/ 2147483646 h 132"/>
              <a:gd name="T38" fmla="*/ 0 w 132"/>
              <a:gd name="T39" fmla="*/ 2147483646 h 132"/>
              <a:gd name="T40" fmla="*/ 0 w 132"/>
              <a:gd name="T41" fmla="*/ 2147483646 h 132"/>
              <a:gd name="T42" fmla="*/ 2147483646 w 132"/>
              <a:gd name="T43" fmla="*/ 2147483646 h 132"/>
              <a:gd name="T44" fmla="*/ 2147483646 w 132"/>
              <a:gd name="T45" fmla="*/ 2147483646 h 132"/>
              <a:gd name="T46" fmla="*/ 2147483646 w 132"/>
              <a:gd name="T47" fmla="*/ 2147483646 h 132"/>
              <a:gd name="T48" fmla="*/ 2147483646 w 132"/>
              <a:gd name="T49" fmla="*/ 2147483646 h 132"/>
              <a:gd name="T50" fmla="*/ 2147483646 w 132"/>
              <a:gd name="T51" fmla="*/ 2147483646 h 132"/>
              <a:gd name="T52" fmla="*/ 2147483646 w 132"/>
              <a:gd name="T53" fmla="*/ 0 h 132"/>
              <a:gd name="T54" fmla="*/ 2147483646 w 132"/>
              <a:gd name="T55" fmla="*/ 0 h 132"/>
              <a:gd name="T56" fmla="*/ 2147483646 w 132"/>
              <a:gd name="T57" fmla="*/ 0 h 132"/>
              <a:gd name="T58" fmla="*/ 2147483646 w 132"/>
              <a:gd name="T59" fmla="*/ 0 h 132"/>
              <a:gd name="T60" fmla="*/ 2147483646 w 132"/>
              <a:gd name="T61" fmla="*/ 2147483646 h 132"/>
              <a:gd name="T62" fmla="*/ 2147483646 w 132"/>
              <a:gd name="T63" fmla="*/ 2147483646 h 132"/>
              <a:gd name="T64" fmla="*/ 2147483646 w 132"/>
              <a:gd name="T65" fmla="*/ 2147483646 h 132"/>
              <a:gd name="T66" fmla="*/ 2147483646 w 132"/>
              <a:gd name="T67" fmla="*/ 2147483646 h 132"/>
              <a:gd name="T68" fmla="*/ 2147483646 w 132"/>
              <a:gd name="T69" fmla="*/ 2147483646 h 132"/>
              <a:gd name="T70" fmla="*/ 2147483646 w 132"/>
              <a:gd name="T71" fmla="*/ 2147483646 h 132"/>
              <a:gd name="T72" fmla="*/ 2147483646 w 132"/>
              <a:gd name="T73" fmla="*/ 2147483646 h 132"/>
              <a:gd name="T74" fmla="*/ 2147483646 w 132"/>
              <a:gd name="T75" fmla="*/ 2147483646 h 13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32"/>
              <a:gd name="T115" fmla="*/ 0 h 132"/>
              <a:gd name="T116" fmla="*/ 132 w 132"/>
              <a:gd name="T117" fmla="*/ 132 h 132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32" h="132">
                <a:moveTo>
                  <a:pt x="132" y="66"/>
                </a:moveTo>
                <a:lnTo>
                  <a:pt x="132" y="66"/>
                </a:lnTo>
                <a:lnTo>
                  <a:pt x="130" y="78"/>
                </a:lnTo>
                <a:lnTo>
                  <a:pt x="126" y="90"/>
                </a:lnTo>
                <a:lnTo>
                  <a:pt x="120" y="102"/>
                </a:lnTo>
                <a:lnTo>
                  <a:pt x="112" y="112"/>
                </a:lnTo>
                <a:lnTo>
                  <a:pt x="102" y="120"/>
                </a:lnTo>
                <a:lnTo>
                  <a:pt x="92" y="126"/>
                </a:lnTo>
                <a:lnTo>
                  <a:pt x="78" y="130"/>
                </a:lnTo>
                <a:lnTo>
                  <a:pt x="66" y="132"/>
                </a:lnTo>
                <a:lnTo>
                  <a:pt x="52" y="130"/>
                </a:lnTo>
                <a:lnTo>
                  <a:pt x="40" y="126"/>
                </a:lnTo>
                <a:lnTo>
                  <a:pt x="28" y="120"/>
                </a:lnTo>
                <a:lnTo>
                  <a:pt x="18" y="112"/>
                </a:lnTo>
                <a:lnTo>
                  <a:pt x="10" y="102"/>
                </a:lnTo>
                <a:lnTo>
                  <a:pt x="4" y="90"/>
                </a:lnTo>
                <a:lnTo>
                  <a:pt x="0" y="78"/>
                </a:lnTo>
                <a:lnTo>
                  <a:pt x="0" y="66"/>
                </a:lnTo>
                <a:lnTo>
                  <a:pt x="0" y="52"/>
                </a:lnTo>
                <a:lnTo>
                  <a:pt x="4" y="40"/>
                </a:lnTo>
                <a:lnTo>
                  <a:pt x="10" y="28"/>
                </a:lnTo>
                <a:lnTo>
                  <a:pt x="18" y="18"/>
                </a:lnTo>
                <a:lnTo>
                  <a:pt x="28" y="10"/>
                </a:lnTo>
                <a:lnTo>
                  <a:pt x="40" y="4"/>
                </a:lnTo>
                <a:lnTo>
                  <a:pt x="52" y="0"/>
                </a:lnTo>
                <a:lnTo>
                  <a:pt x="66" y="0"/>
                </a:lnTo>
                <a:lnTo>
                  <a:pt x="78" y="0"/>
                </a:lnTo>
                <a:lnTo>
                  <a:pt x="92" y="4"/>
                </a:lnTo>
                <a:lnTo>
                  <a:pt x="102" y="10"/>
                </a:lnTo>
                <a:lnTo>
                  <a:pt x="112" y="18"/>
                </a:lnTo>
                <a:lnTo>
                  <a:pt x="120" y="28"/>
                </a:lnTo>
                <a:lnTo>
                  <a:pt x="126" y="40"/>
                </a:lnTo>
                <a:lnTo>
                  <a:pt x="130" y="52"/>
                </a:lnTo>
                <a:lnTo>
                  <a:pt x="132" y="66"/>
                </a:lnTo>
                <a:close/>
              </a:path>
            </a:pathLst>
          </a:custGeom>
          <a:solidFill>
            <a:srgbClr val="233160"/>
          </a:solidFill>
          <a:ln w="32">
            <a:solidFill>
              <a:srgbClr val="445AA8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36" name="Freeform 1837"/>
          <p:cNvSpPr>
            <a:spLocks/>
          </p:cNvSpPr>
          <p:nvPr/>
        </p:nvSpPr>
        <p:spPr bwMode="auto">
          <a:xfrm>
            <a:off x="1214438" y="2036763"/>
            <a:ext cx="141287" cy="225425"/>
          </a:xfrm>
          <a:custGeom>
            <a:avLst/>
            <a:gdLst>
              <a:gd name="T0" fmla="*/ 0 w 64"/>
              <a:gd name="T1" fmla="*/ 0 h 102"/>
              <a:gd name="T2" fmla="*/ 2147483646 w 64"/>
              <a:gd name="T3" fmla="*/ 2147483646 h 102"/>
              <a:gd name="T4" fmla="*/ 2147483646 w 64"/>
              <a:gd name="T5" fmla="*/ 2147483646 h 102"/>
              <a:gd name="T6" fmla="*/ 2147483646 w 64"/>
              <a:gd name="T7" fmla="*/ 2147483646 h 102"/>
              <a:gd name="T8" fmla="*/ 0 w 64"/>
              <a:gd name="T9" fmla="*/ 0 h 1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"/>
              <a:gd name="T16" fmla="*/ 0 h 102"/>
              <a:gd name="T17" fmla="*/ 64 w 64"/>
              <a:gd name="T18" fmla="*/ 102 h 1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" h="102">
                <a:moveTo>
                  <a:pt x="0" y="0"/>
                </a:moveTo>
                <a:lnTo>
                  <a:pt x="8" y="102"/>
                </a:lnTo>
                <a:lnTo>
                  <a:pt x="32" y="74"/>
                </a:lnTo>
                <a:lnTo>
                  <a:pt x="64" y="76"/>
                </a:lnTo>
                <a:lnTo>
                  <a:pt x="0" y="0"/>
                </a:lnTo>
                <a:close/>
              </a:path>
            </a:pathLst>
          </a:custGeom>
          <a:solidFill>
            <a:srgbClr val="6578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7" name="Freeform 1838"/>
          <p:cNvSpPr>
            <a:spLocks/>
          </p:cNvSpPr>
          <p:nvPr/>
        </p:nvSpPr>
        <p:spPr bwMode="auto">
          <a:xfrm>
            <a:off x="2551113" y="1119188"/>
            <a:ext cx="369887" cy="150812"/>
          </a:xfrm>
          <a:custGeom>
            <a:avLst/>
            <a:gdLst>
              <a:gd name="T0" fmla="*/ 2147483646 w 168"/>
              <a:gd name="T1" fmla="*/ 2147483646 h 68"/>
              <a:gd name="T2" fmla="*/ 2147483646 w 168"/>
              <a:gd name="T3" fmla="*/ 2147483646 h 68"/>
              <a:gd name="T4" fmla="*/ 2147483646 w 168"/>
              <a:gd name="T5" fmla="*/ 2147483646 h 68"/>
              <a:gd name="T6" fmla="*/ 2147483646 w 168"/>
              <a:gd name="T7" fmla="*/ 2147483646 h 68"/>
              <a:gd name="T8" fmla="*/ 2147483646 w 168"/>
              <a:gd name="T9" fmla="*/ 2147483646 h 68"/>
              <a:gd name="T10" fmla="*/ 2147483646 w 168"/>
              <a:gd name="T11" fmla="*/ 2147483646 h 68"/>
              <a:gd name="T12" fmla="*/ 2147483646 w 168"/>
              <a:gd name="T13" fmla="*/ 2147483646 h 68"/>
              <a:gd name="T14" fmla="*/ 2147483646 w 168"/>
              <a:gd name="T15" fmla="*/ 2147483646 h 68"/>
              <a:gd name="T16" fmla="*/ 2147483646 w 168"/>
              <a:gd name="T17" fmla="*/ 2147483646 h 68"/>
              <a:gd name="T18" fmla="*/ 2147483646 w 168"/>
              <a:gd name="T19" fmla="*/ 2147483646 h 68"/>
              <a:gd name="T20" fmla="*/ 2147483646 w 168"/>
              <a:gd name="T21" fmla="*/ 2147483646 h 68"/>
              <a:gd name="T22" fmla="*/ 0 w 168"/>
              <a:gd name="T23" fmla="*/ 2147483646 h 68"/>
              <a:gd name="T24" fmla="*/ 0 w 168"/>
              <a:gd name="T25" fmla="*/ 2147483646 h 68"/>
              <a:gd name="T26" fmla="*/ 0 w 168"/>
              <a:gd name="T27" fmla="*/ 2147483646 h 68"/>
              <a:gd name="T28" fmla="*/ 2147483646 w 168"/>
              <a:gd name="T29" fmla="*/ 2147483646 h 68"/>
              <a:gd name="T30" fmla="*/ 2147483646 w 168"/>
              <a:gd name="T31" fmla="*/ 2147483646 h 68"/>
              <a:gd name="T32" fmla="*/ 2147483646 w 168"/>
              <a:gd name="T33" fmla="*/ 2147483646 h 68"/>
              <a:gd name="T34" fmla="*/ 2147483646 w 168"/>
              <a:gd name="T35" fmla="*/ 0 h 68"/>
              <a:gd name="T36" fmla="*/ 2147483646 w 168"/>
              <a:gd name="T37" fmla="*/ 0 h 68"/>
              <a:gd name="T38" fmla="*/ 2147483646 w 168"/>
              <a:gd name="T39" fmla="*/ 0 h 68"/>
              <a:gd name="T40" fmla="*/ 2147483646 w 168"/>
              <a:gd name="T41" fmla="*/ 2147483646 h 68"/>
              <a:gd name="T42" fmla="*/ 2147483646 w 168"/>
              <a:gd name="T43" fmla="*/ 2147483646 h 68"/>
              <a:gd name="T44" fmla="*/ 2147483646 w 168"/>
              <a:gd name="T45" fmla="*/ 2147483646 h 68"/>
              <a:gd name="T46" fmla="*/ 2147483646 w 168"/>
              <a:gd name="T47" fmla="*/ 2147483646 h 68"/>
              <a:gd name="T48" fmla="*/ 2147483646 w 168"/>
              <a:gd name="T49" fmla="*/ 2147483646 h 6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68"/>
              <a:gd name="T76" fmla="*/ 0 h 68"/>
              <a:gd name="T77" fmla="*/ 168 w 168"/>
              <a:gd name="T78" fmla="*/ 68 h 6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68" h="68">
                <a:moveTo>
                  <a:pt x="168" y="48"/>
                </a:moveTo>
                <a:lnTo>
                  <a:pt x="168" y="48"/>
                </a:lnTo>
                <a:lnTo>
                  <a:pt x="168" y="56"/>
                </a:lnTo>
                <a:lnTo>
                  <a:pt x="162" y="62"/>
                </a:lnTo>
                <a:lnTo>
                  <a:pt x="156" y="66"/>
                </a:lnTo>
                <a:lnTo>
                  <a:pt x="150" y="68"/>
                </a:lnTo>
                <a:lnTo>
                  <a:pt x="20" y="68"/>
                </a:lnTo>
                <a:lnTo>
                  <a:pt x="12" y="66"/>
                </a:lnTo>
                <a:lnTo>
                  <a:pt x="6" y="62"/>
                </a:lnTo>
                <a:lnTo>
                  <a:pt x="2" y="56"/>
                </a:lnTo>
                <a:lnTo>
                  <a:pt x="0" y="4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150" y="0"/>
                </a:lnTo>
                <a:lnTo>
                  <a:pt x="156" y="2"/>
                </a:lnTo>
                <a:lnTo>
                  <a:pt x="162" y="6"/>
                </a:lnTo>
                <a:lnTo>
                  <a:pt x="168" y="12"/>
                </a:lnTo>
                <a:lnTo>
                  <a:pt x="168" y="20"/>
                </a:lnTo>
                <a:lnTo>
                  <a:pt x="168" y="48"/>
                </a:lnTo>
                <a:close/>
              </a:path>
            </a:pathLst>
          </a:custGeom>
          <a:solidFill>
            <a:srgbClr val="2331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8" name="Freeform 1839"/>
          <p:cNvSpPr>
            <a:spLocks/>
          </p:cNvSpPr>
          <p:nvPr/>
        </p:nvSpPr>
        <p:spPr bwMode="auto">
          <a:xfrm>
            <a:off x="1033463" y="2341563"/>
            <a:ext cx="2095500" cy="330200"/>
          </a:xfrm>
          <a:custGeom>
            <a:avLst/>
            <a:gdLst>
              <a:gd name="T0" fmla="*/ 2147483646 w 950"/>
              <a:gd name="T1" fmla="*/ 2147483646 h 150"/>
              <a:gd name="T2" fmla="*/ 2147483646 w 950"/>
              <a:gd name="T3" fmla="*/ 2147483646 h 150"/>
              <a:gd name="T4" fmla="*/ 2147483646 w 950"/>
              <a:gd name="T5" fmla="*/ 2147483646 h 150"/>
              <a:gd name="T6" fmla="*/ 2147483646 w 950"/>
              <a:gd name="T7" fmla="*/ 2147483646 h 150"/>
              <a:gd name="T8" fmla="*/ 2147483646 w 950"/>
              <a:gd name="T9" fmla="*/ 2147483646 h 150"/>
              <a:gd name="T10" fmla="*/ 2147483646 w 950"/>
              <a:gd name="T11" fmla="*/ 2147483646 h 150"/>
              <a:gd name="T12" fmla="*/ 2147483646 w 950"/>
              <a:gd name="T13" fmla="*/ 2147483646 h 150"/>
              <a:gd name="T14" fmla="*/ 2147483646 w 950"/>
              <a:gd name="T15" fmla="*/ 2147483646 h 150"/>
              <a:gd name="T16" fmla="*/ 2147483646 w 950"/>
              <a:gd name="T17" fmla="*/ 2147483646 h 150"/>
              <a:gd name="T18" fmla="*/ 2147483646 w 950"/>
              <a:gd name="T19" fmla="*/ 2147483646 h 150"/>
              <a:gd name="T20" fmla="*/ 2147483646 w 950"/>
              <a:gd name="T21" fmla="*/ 2147483646 h 150"/>
              <a:gd name="T22" fmla="*/ 0 w 950"/>
              <a:gd name="T23" fmla="*/ 2147483646 h 150"/>
              <a:gd name="T24" fmla="*/ 0 w 950"/>
              <a:gd name="T25" fmla="*/ 2147483646 h 150"/>
              <a:gd name="T26" fmla="*/ 0 w 950"/>
              <a:gd name="T27" fmla="*/ 2147483646 h 150"/>
              <a:gd name="T28" fmla="*/ 0 w 950"/>
              <a:gd name="T29" fmla="*/ 0 h 150"/>
              <a:gd name="T30" fmla="*/ 2147483646 w 950"/>
              <a:gd name="T31" fmla="*/ 0 h 150"/>
              <a:gd name="T32" fmla="*/ 2147483646 w 950"/>
              <a:gd name="T33" fmla="*/ 2147483646 h 150"/>
              <a:gd name="T34" fmla="*/ 2147483646 w 950"/>
              <a:gd name="T35" fmla="*/ 2147483646 h 15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50"/>
              <a:gd name="T55" fmla="*/ 0 h 150"/>
              <a:gd name="T56" fmla="*/ 950 w 950"/>
              <a:gd name="T57" fmla="*/ 150 h 15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50" h="150">
                <a:moveTo>
                  <a:pt x="950" y="132"/>
                </a:moveTo>
                <a:lnTo>
                  <a:pt x="950" y="132"/>
                </a:lnTo>
                <a:lnTo>
                  <a:pt x="948" y="138"/>
                </a:lnTo>
                <a:lnTo>
                  <a:pt x="944" y="146"/>
                </a:lnTo>
                <a:lnTo>
                  <a:pt x="938" y="150"/>
                </a:lnTo>
                <a:lnTo>
                  <a:pt x="930" y="150"/>
                </a:lnTo>
                <a:lnTo>
                  <a:pt x="20" y="150"/>
                </a:lnTo>
                <a:lnTo>
                  <a:pt x="12" y="150"/>
                </a:lnTo>
                <a:lnTo>
                  <a:pt x="6" y="146"/>
                </a:lnTo>
                <a:lnTo>
                  <a:pt x="2" y="138"/>
                </a:lnTo>
                <a:lnTo>
                  <a:pt x="0" y="132"/>
                </a:lnTo>
                <a:lnTo>
                  <a:pt x="0" y="20"/>
                </a:lnTo>
                <a:lnTo>
                  <a:pt x="0" y="0"/>
                </a:lnTo>
                <a:lnTo>
                  <a:pt x="950" y="0"/>
                </a:lnTo>
                <a:lnTo>
                  <a:pt x="950" y="20"/>
                </a:lnTo>
                <a:lnTo>
                  <a:pt x="950" y="132"/>
                </a:lnTo>
                <a:close/>
              </a:path>
            </a:pathLst>
          </a:custGeom>
          <a:solidFill>
            <a:srgbClr val="253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9" name="Freeform 1840"/>
          <p:cNvSpPr>
            <a:spLocks/>
          </p:cNvSpPr>
          <p:nvPr/>
        </p:nvSpPr>
        <p:spPr bwMode="auto">
          <a:xfrm>
            <a:off x="1030288" y="1674813"/>
            <a:ext cx="796925" cy="123825"/>
          </a:xfrm>
          <a:custGeom>
            <a:avLst/>
            <a:gdLst>
              <a:gd name="T0" fmla="*/ 0 w 362"/>
              <a:gd name="T1" fmla="*/ 2147483646 h 56"/>
              <a:gd name="T2" fmla="*/ 0 w 362"/>
              <a:gd name="T3" fmla="*/ 2147483646 h 56"/>
              <a:gd name="T4" fmla="*/ 2147483646 w 362"/>
              <a:gd name="T5" fmla="*/ 2147483646 h 56"/>
              <a:gd name="T6" fmla="*/ 2147483646 w 362"/>
              <a:gd name="T7" fmla="*/ 2147483646 h 56"/>
              <a:gd name="T8" fmla="*/ 2147483646 w 362"/>
              <a:gd name="T9" fmla="*/ 0 h 56"/>
              <a:gd name="T10" fmla="*/ 2147483646 w 362"/>
              <a:gd name="T11" fmla="*/ 2147483646 h 56"/>
              <a:gd name="T12" fmla="*/ 0 w 362"/>
              <a:gd name="T13" fmla="*/ 2147483646 h 5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62"/>
              <a:gd name="T22" fmla="*/ 0 h 56"/>
              <a:gd name="T23" fmla="*/ 362 w 362"/>
              <a:gd name="T24" fmla="*/ 56 h 5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62" h="56">
                <a:moveTo>
                  <a:pt x="0" y="4"/>
                </a:moveTo>
                <a:lnTo>
                  <a:pt x="0" y="34"/>
                </a:lnTo>
                <a:lnTo>
                  <a:pt x="48" y="30"/>
                </a:lnTo>
                <a:lnTo>
                  <a:pt x="362" y="56"/>
                </a:lnTo>
                <a:lnTo>
                  <a:pt x="350" y="0"/>
                </a:lnTo>
                <a:lnTo>
                  <a:pt x="192" y="2"/>
                </a:lnTo>
                <a:lnTo>
                  <a:pt x="0" y="4"/>
                </a:lnTo>
                <a:close/>
              </a:path>
            </a:pathLst>
          </a:custGeom>
          <a:solidFill>
            <a:srgbClr val="BE1E2D"/>
          </a:solidFill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40" name="Freeform 1841"/>
          <p:cNvSpPr>
            <a:spLocks/>
          </p:cNvSpPr>
          <p:nvPr/>
        </p:nvSpPr>
        <p:spPr bwMode="auto">
          <a:xfrm>
            <a:off x="1033463" y="2341563"/>
            <a:ext cx="966787" cy="330200"/>
          </a:xfrm>
          <a:custGeom>
            <a:avLst/>
            <a:gdLst>
              <a:gd name="T0" fmla="*/ 2147483646 w 438"/>
              <a:gd name="T1" fmla="*/ 2147483646 h 150"/>
              <a:gd name="T2" fmla="*/ 2147483646 w 438"/>
              <a:gd name="T3" fmla="*/ 2147483646 h 150"/>
              <a:gd name="T4" fmla="*/ 2147483646 w 438"/>
              <a:gd name="T5" fmla="*/ 2147483646 h 150"/>
              <a:gd name="T6" fmla="*/ 2147483646 w 438"/>
              <a:gd name="T7" fmla="*/ 2147483646 h 150"/>
              <a:gd name="T8" fmla="*/ 2147483646 w 438"/>
              <a:gd name="T9" fmla="*/ 2147483646 h 150"/>
              <a:gd name="T10" fmla="*/ 2147483646 w 438"/>
              <a:gd name="T11" fmla="*/ 2147483646 h 150"/>
              <a:gd name="T12" fmla="*/ 0 w 438"/>
              <a:gd name="T13" fmla="*/ 2147483646 h 150"/>
              <a:gd name="T14" fmla="*/ 0 w 438"/>
              <a:gd name="T15" fmla="*/ 2147483646 h 150"/>
              <a:gd name="T16" fmla="*/ 0 w 438"/>
              <a:gd name="T17" fmla="*/ 2147483646 h 150"/>
              <a:gd name="T18" fmla="*/ 0 w 438"/>
              <a:gd name="T19" fmla="*/ 0 h 150"/>
              <a:gd name="T20" fmla="*/ 2147483646 w 438"/>
              <a:gd name="T21" fmla="*/ 0 h 150"/>
              <a:gd name="T22" fmla="*/ 2147483646 w 438"/>
              <a:gd name="T23" fmla="*/ 2147483646 h 15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38"/>
              <a:gd name="T37" fmla="*/ 0 h 150"/>
              <a:gd name="T38" fmla="*/ 438 w 438"/>
              <a:gd name="T39" fmla="*/ 150 h 15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38" h="150">
                <a:moveTo>
                  <a:pt x="438" y="150"/>
                </a:moveTo>
                <a:lnTo>
                  <a:pt x="20" y="150"/>
                </a:lnTo>
                <a:lnTo>
                  <a:pt x="12" y="150"/>
                </a:lnTo>
                <a:lnTo>
                  <a:pt x="6" y="146"/>
                </a:lnTo>
                <a:lnTo>
                  <a:pt x="2" y="140"/>
                </a:lnTo>
                <a:lnTo>
                  <a:pt x="0" y="132"/>
                </a:lnTo>
                <a:lnTo>
                  <a:pt x="0" y="20"/>
                </a:lnTo>
                <a:lnTo>
                  <a:pt x="0" y="0"/>
                </a:lnTo>
                <a:lnTo>
                  <a:pt x="438" y="0"/>
                </a:lnTo>
                <a:lnTo>
                  <a:pt x="438" y="150"/>
                </a:lnTo>
                <a:close/>
              </a:path>
            </a:pathLst>
          </a:custGeom>
          <a:solidFill>
            <a:srgbClr val="1F28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1" name="Freeform 1842"/>
          <p:cNvSpPr>
            <a:spLocks/>
          </p:cNvSpPr>
          <p:nvPr/>
        </p:nvSpPr>
        <p:spPr bwMode="auto">
          <a:xfrm>
            <a:off x="1144588" y="1627188"/>
            <a:ext cx="1119187" cy="198437"/>
          </a:xfrm>
          <a:custGeom>
            <a:avLst/>
            <a:gdLst>
              <a:gd name="T0" fmla="*/ 2147483646 w 508"/>
              <a:gd name="T1" fmla="*/ 0 h 90"/>
              <a:gd name="T2" fmla="*/ 2147483646 w 508"/>
              <a:gd name="T3" fmla="*/ 2147483646 h 90"/>
              <a:gd name="T4" fmla="*/ 2147483646 w 508"/>
              <a:gd name="T5" fmla="*/ 2147483646 h 90"/>
              <a:gd name="T6" fmla="*/ 2147483646 w 508"/>
              <a:gd name="T7" fmla="*/ 2147483646 h 90"/>
              <a:gd name="T8" fmla="*/ 2147483646 w 508"/>
              <a:gd name="T9" fmla="*/ 2147483646 h 90"/>
              <a:gd name="T10" fmla="*/ 2147483646 w 508"/>
              <a:gd name="T11" fmla="*/ 2147483646 h 90"/>
              <a:gd name="T12" fmla="*/ 2147483646 w 508"/>
              <a:gd name="T13" fmla="*/ 2147483646 h 90"/>
              <a:gd name="T14" fmla="*/ 2147483646 w 508"/>
              <a:gd name="T15" fmla="*/ 2147483646 h 90"/>
              <a:gd name="T16" fmla="*/ 2147483646 w 508"/>
              <a:gd name="T17" fmla="*/ 2147483646 h 90"/>
              <a:gd name="T18" fmla="*/ 2147483646 w 508"/>
              <a:gd name="T19" fmla="*/ 2147483646 h 90"/>
              <a:gd name="T20" fmla="*/ 2147483646 w 508"/>
              <a:gd name="T21" fmla="*/ 2147483646 h 90"/>
              <a:gd name="T22" fmla="*/ 2147483646 w 508"/>
              <a:gd name="T23" fmla="*/ 2147483646 h 90"/>
              <a:gd name="T24" fmla="*/ 2147483646 w 508"/>
              <a:gd name="T25" fmla="*/ 2147483646 h 90"/>
              <a:gd name="T26" fmla="*/ 2147483646 w 508"/>
              <a:gd name="T27" fmla="*/ 2147483646 h 90"/>
              <a:gd name="T28" fmla="*/ 2147483646 w 508"/>
              <a:gd name="T29" fmla="*/ 2147483646 h 90"/>
              <a:gd name="T30" fmla="*/ 0 w 508"/>
              <a:gd name="T31" fmla="*/ 2147483646 h 90"/>
              <a:gd name="T32" fmla="*/ 2147483646 w 508"/>
              <a:gd name="T33" fmla="*/ 0 h 9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08"/>
              <a:gd name="T52" fmla="*/ 0 h 90"/>
              <a:gd name="T53" fmla="*/ 508 w 508"/>
              <a:gd name="T54" fmla="*/ 90 h 90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08" h="90">
                <a:moveTo>
                  <a:pt x="294" y="0"/>
                </a:moveTo>
                <a:lnTo>
                  <a:pt x="300" y="28"/>
                </a:lnTo>
                <a:lnTo>
                  <a:pt x="462" y="24"/>
                </a:lnTo>
                <a:lnTo>
                  <a:pt x="508" y="66"/>
                </a:lnTo>
                <a:lnTo>
                  <a:pt x="506" y="72"/>
                </a:lnTo>
                <a:lnTo>
                  <a:pt x="502" y="78"/>
                </a:lnTo>
                <a:lnTo>
                  <a:pt x="498" y="84"/>
                </a:lnTo>
                <a:lnTo>
                  <a:pt x="490" y="88"/>
                </a:lnTo>
                <a:lnTo>
                  <a:pt x="478" y="90"/>
                </a:lnTo>
                <a:lnTo>
                  <a:pt x="464" y="86"/>
                </a:lnTo>
                <a:lnTo>
                  <a:pt x="446" y="78"/>
                </a:lnTo>
                <a:lnTo>
                  <a:pt x="438" y="48"/>
                </a:lnTo>
                <a:lnTo>
                  <a:pt x="308" y="50"/>
                </a:lnTo>
                <a:lnTo>
                  <a:pt x="316" y="78"/>
                </a:lnTo>
                <a:lnTo>
                  <a:pt x="0" y="44"/>
                </a:lnTo>
                <a:lnTo>
                  <a:pt x="294" y="0"/>
                </a:lnTo>
                <a:close/>
              </a:path>
            </a:pathLst>
          </a:custGeom>
          <a:solidFill>
            <a:srgbClr val="3EB549"/>
          </a:solidFill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42" name="Freeform 1843"/>
          <p:cNvSpPr>
            <a:spLocks/>
          </p:cNvSpPr>
          <p:nvPr/>
        </p:nvSpPr>
        <p:spPr bwMode="auto">
          <a:xfrm>
            <a:off x="2459038" y="600075"/>
            <a:ext cx="1309687" cy="1304925"/>
          </a:xfrm>
          <a:custGeom>
            <a:avLst/>
            <a:gdLst>
              <a:gd name="T0" fmla="*/ 0 w 594"/>
              <a:gd name="T1" fmla="*/ 2147483646 h 592"/>
              <a:gd name="T2" fmla="*/ 2147483646 w 594"/>
              <a:gd name="T3" fmla="*/ 2147483646 h 592"/>
              <a:gd name="T4" fmla="*/ 2147483646 w 594"/>
              <a:gd name="T5" fmla="*/ 2147483646 h 592"/>
              <a:gd name="T6" fmla="*/ 2147483646 w 594"/>
              <a:gd name="T7" fmla="*/ 0 h 592"/>
              <a:gd name="T8" fmla="*/ 2147483646 w 594"/>
              <a:gd name="T9" fmla="*/ 2147483646 h 592"/>
              <a:gd name="T10" fmla="*/ 2147483646 w 594"/>
              <a:gd name="T11" fmla="*/ 2147483646 h 592"/>
              <a:gd name="T12" fmla="*/ 2147483646 w 594"/>
              <a:gd name="T13" fmla="*/ 2147483646 h 592"/>
              <a:gd name="T14" fmla="*/ 2147483646 w 594"/>
              <a:gd name="T15" fmla="*/ 2147483646 h 592"/>
              <a:gd name="T16" fmla="*/ 2147483646 w 594"/>
              <a:gd name="T17" fmla="*/ 2147483646 h 592"/>
              <a:gd name="T18" fmla="*/ 2147483646 w 594"/>
              <a:gd name="T19" fmla="*/ 2147483646 h 592"/>
              <a:gd name="T20" fmla="*/ 2147483646 w 594"/>
              <a:gd name="T21" fmla="*/ 2147483646 h 592"/>
              <a:gd name="T22" fmla="*/ 2147483646 w 594"/>
              <a:gd name="T23" fmla="*/ 2147483646 h 592"/>
              <a:gd name="T24" fmla="*/ 2147483646 w 594"/>
              <a:gd name="T25" fmla="*/ 2147483646 h 592"/>
              <a:gd name="T26" fmla="*/ 2147483646 w 594"/>
              <a:gd name="T27" fmla="*/ 2147483646 h 592"/>
              <a:gd name="T28" fmla="*/ 2147483646 w 594"/>
              <a:gd name="T29" fmla="*/ 2147483646 h 592"/>
              <a:gd name="T30" fmla="*/ 2147483646 w 594"/>
              <a:gd name="T31" fmla="*/ 2147483646 h 592"/>
              <a:gd name="T32" fmla="*/ 2147483646 w 594"/>
              <a:gd name="T33" fmla="*/ 2147483646 h 592"/>
              <a:gd name="T34" fmla="*/ 2147483646 w 594"/>
              <a:gd name="T35" fmla="*/ 2147483646 h 592"/>
              <a:gd name="T36" fmla="*/ 2147483646 w 594"/>
              <a:gd name="T37" fmla="*/ 2147483646 h 592"/>
              <a:gd name="T38" fmla="*/ 2147483646 w 594"/>
              <a:gd name="T39" fmla="*/ 2147483646 h 592"/>
              <a:gd name="T40" fmla="*/ 2147483646 w 594"/>
              <a:gd name="T41" fmla="*/ 2147483646 h 592"/>
              <a:gd name="T42" fmla="*/ 2147483646 w 594"/>
              <a:gd name="T43" fmla="*/ 2147483646 h 592"/>
              <a:gd name="T44" fmla="*/ 2147483646 w 594"/>
              <a:gd name="T45" fmla="*/ 2147483646 h 592"/>
              <a:gd name="T46" fmla="*/ 2147483646 w 594"/>
              <a:gd name="T47" fmla="*/ 2147483646 h 592"/>
              <a:gd name="T48" fmla="*/ 2147483646 w 594"/>
              <a:gd name="T49" fmla="*/ 2147483646 h 592"/>
              <a:gd name="T50" fmla="*/ 2147483646 w 594"/>
              <a:gd name="T51" fmla="*/ 2147483646 h 592"/>
              <a:gd name="T52" fmla="*/ 2147483646 w 594"/>
              <a:gd name="T53" fmla="*/ 2147483646 h 592"/>
              <a:gd name="T54" fmla="*/ 2147483646 w 594"/>
              <a:gd name="T55" fmla="*/ 2147483646 h 592"/>
              <a:gd name="T56" fmla="*/ 2147483646 w 594"/>
              <a:gd name="T57" fmla="*/ 2147483646 h 592"/>
              <a:gd name="T58" fmla="*/ 2147483646 w 594"/>
              <a:gd name="T59" fmla="*/ 2147483646 h 592"/>
              <a:gd name="T60" fmla="*/ 2147483646 w 594"/>
              <a:gd name="T61" fmla="*/ 2147483646 h 592"/>
              <a:gd name="T62" fmla="*/ 2147483646 w 594"/>
              <a:gd name="T63" fmla="*/ 2147483646 h 592"/>
              <a:gd name="T64" fmla="*/ 2147483646 w 594"/>
              <a:gd name="T65" fmla="*/ 2147483646 h 592"/>
              <a:gd name="T66" fmla="*/ 2147483646 w 594"/>
              <a:gd name="T67" fmla="*/ 2147483646 h 592"/>
              <a:gd name="T68" fmla="*/ 2147483646 w 594"/>
              <a:gd name="T69" fmla="*/ 2147483646 h 592"/>
              <a:gd name="T70" fmla="*/ 2147483646 w 594"/>
              <a:gd name="T71" fmla="*/ 2147483646 h 592"/>
              <a:gd name="T72" fmla="*/ 2147483646 w 594"/>
              <a:gd name="T73" fmla="*/ 2147483646 h 592"/>
              <a:gd name="T74" fmla="*/ 2147483646 w 594"/>
              <a:gd name="T75" fmla="*/ 2147483646 h 592"/>
              <a:gd name="T76" fmla="*/ 0 w 594"/>
              <a:gd name="T77" fmla="*/ 2147483646 h 59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594"/>
              <a:gd name="T118" fmla="*/ 0 h 592"/>
              <a:gd name="T119" fmla="*/ 594 w 594"/>
              <a:gd name="T120" fmla="*/ 592 h 592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594" h="592">
                <a:moveTo>
                  <a:pt x="0" y="22"/>
                </a:moveTo>
                <a:lnTo>
                  <a:pt x="0" y="22"/>
                </a:lnTo>
                <a:lnTo>
                  <a:pt x="10" y="18"/>
                </a:lnTo>
                <a:lnTo>
                  <a:pt x="38" y="12"/>
                </a:lnTo>
                <a:lnTo>
                  <a:pt x="80" y="4"/>
                </a:lnTo>
                <a:lnTo>
                  <a:pt x="108" y="2"/>
                </a:lnTo>
                <a:lnTo>
                  <a:pt x="138" y="0"/>
                </a:lnTo>
                <a:lnTo>
                  <a:pt x="170" y="0"/>
                </a:lnTo>
                <a:lnTo>
                  <a:pt x="204" y="4"/>
                </a:lnTo>
                <a:lnTo>
                  <a:pt x="242" y="8"/>
                </a:lnTo>
                <a:lnTo>
                  <a:pt x="282" y="16"/>
                </a:lnTo>
                <a:lnTo>
                  <a:pt x="322" y="28"/>
                </a:lnTo>
                <a:lnTo>
                  <a:pt x="364" y="42"/>
                </a:lnTo>
                <a:lnTo>
                  <a:pt x="408" y="62"/>
                </a:lnTo>
                <a:lnTo>
                  <a:pt x="450" y="86"/>
                </a:lnTo>
                <a:lnTo>
                  <a:pt x="464" y="94"/>
                </a:lnTo>
                <a:lnTo>
                  <a:pt x="476" y="104"/>
                </a:lnTo>
                <a:lnTo>
                  <a:pt x="488" y="116"/>
                </a:lnTo>
                <a:lnTo>
                  <a:pt x="504" y="138"/>
                </a:lnTo>
                <a:lnTo>
                  <a:pt x="520" y="166"/>
                </a:lnTo>
                <a:lnTo>
                  <a:pt x="534" y="200"/>
                </a:lnTo>
                <a:lnTo>
                  <a:pt x="540" y="218"/>
                </a:lnTo>
                <a:lnTo>
                  <a:pt x="546" y="238"/>
                </a:lnTo>
                <a:lnTo>
                  <a:pt x="550" y="258"/>
                </a:lnTo>
                <a:lnTo>
                  <a:pt x="552" y="278"/>
                </a:lnTo>
                <a:lnTo>
                  <a:pt x="554" y="300"/>
                </a:lnTo>
                <a:lnTo>
                  <a:pt x="552" y="324"/>
                </a:lnTo>
                <a:lnTo>
                  <a:pt x="550" y="346"/>
                </a:lnTo>
                <a:lnTo>
                  <a:pt x="544" y="370"/>
                </a:lnTo>
                <a:lnTo>
                  <a:pt x="536" y="394"/>
                </a:lnTo>
                <a:lnTo>
                  <a:pt x="524" y="420"/>
                </a:lnTo>
                <a:lnTo>
                  <a:pt x="538" y="430"/>
                </a:lnTo>
                <a:lnTo>
                  <a:pt x="552" y="444"/>
                </a:lnTo>
                <a:lnTo>
                  <a:pt x="568" y="462"/>
                </a:lnTo>
                <a:lnTo>
                  <a:pt x="580" y="484"/>
                </a:lnTo>
                <a:lnTo>
                  <a:pt x="586" y="496"/>
                </a:lnTo>
                <a:lnTo>
                  <a:pt x="590" y="510"/>
                </a:lnTo>
                <a:lnTo>
                  <a:pt x="594" y="524"/>
                </a:lnTo>
                <a:lnTo>
                  <a:pt x="594" y="540"/>
                </a:lnTo>
                <a:lnTo>
                  <a:pt x="592" y="554"/>
                </a:lnTo>
                <a:lnTo>
                  <a:pt x="588" y="572"/>
                </a:lnTo>
                <a:lnTo>
                  <a:pt x="582" y="580"/>
                </a:lnTo>
                <a:lnTo>
                  <a:pt x="574" y="586"/>
                </a:lnTo>
                <a:lnTo>
                  <a:pt x="562" y="590"/>
                </a:lnTo>
                <a:lnTo>
                  <a:pt x="554" y="592"/>
                </a:lnTo>
                <a:lnTo>
                  <a:pt x="546" y="592"/>
                </a:lnTo>
                <a:lnTo>
                  <a:pt x="536" y="590"/>
                </a:lnTo>
                <a:lnTo>
                  <a:pt x="526" y="588"/>
                </a:lnTo>
                <a:lnTo>
                  <a:pt x="516" y="582"/>
                </a:lnTo>
                <a:lnTo>
                  <a:pt x="502" y="574"/>
                </a:lnTo>
                <a:lnTo>
                  <a:pt x="490" y="564"/>
                </a:lnTo>
                <a:lnTo>
                  <a:pt x="476" y="552"/>
                </a:lnTo>
                <a:lnTo>
                  <a:pt x="478" y="124"/>
                </a:lnTo>
                <a:lnTo>
                  <a:pt x="478" y="122"/>
                </a:lnTo>
                <a:lnTo>
                  <a:pt x="474" y="116"/>
                </a:lnTo>
                <a:lnTo>
                  <a:pt x="470" y="112"/>
                </a:lnTo>
                <a:lnTo>
                  <a:pt x="464" y="110"/>
                </a:lnTo>
                <a:lnTo>
                  <a:pt x="456" y="108"/>
                </a:lnTo>
                <a:lnTo>
                  <a:pt x="446" y="106"/>
                </a:lnTo>
                <a:lnTo>
                  <a:pt x="432" y="96"/>
                </a:lnTo>
                <a:lnTo>
                  <a:pt x="418" y="90"/>
                </a:lnTo>
                <a:lnTo>
                  <a:pt x="410" y="86"/>
                </a:lnTo>
                <a:lnTo>
                  <a:pt x="400" y="86"/>
                </a:lnTo>
                <a:lnTo>
                  <a:pt x="364" y="76"/>
                </a:lnTo>
                <a:lnTo>
                  <a:pt x="322" y="64"/>
                </a:lnTo>
                <a:lnTo>
                  <a:pt x="268" y="52"/>
                </a:lnTo>
                <a:lnTo>
                  <a:pt x="206" y="40"/>
                </a:lnTo>
                <a:lnTo>
                  <a:pt x="138" y="30"/>
                </a:lnTo>
                <a:lnTo>
                  <a:pt x="68" y="24"/>
                </a:lnTo>
                <a:lnTo>
                  <a:pt x="34" y="22"/>
                </a:lnTo>
                <a:lnTo>
                  <a:pt x="0" y="22"/>
                </a:lnTo>
                <a:close/>
              </a:path>
            </a:pathLst>
          </a:custGeom>
          <a:solidFill>
            <a:srgbClr val="DCE8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3" name="Freeform 1845"/>
          <p:cNvSpPr>
            <a:spLocks/>
          </p:cNvSpPr>
          <p:nvPr/>
        </p:nvSpPr>
        <p:spPr bwMode="auto">
          <a:xfrm>
            <a:off x="1100138" y="2406650"/>
            <a:ext cx="220662" cy="233363"/>
          </a:xfrm>
          <a:custGeom>
            <a:avLst/>
            <a:gdLst>
              <a:gd name="T0" fmla="*/ 2147483646 w 100"/>
              <a:gd name="T1" fmla="*/ 0 h 106"/>
              <a:gd name="T2" fmla="*/ 0 w 100"/>
              <a:gd name="T3" fmla="*/ 2147483646 h 106"/>
              <a:gd name="T4" fmla="*/ 2147483646 w 100"/>
              <a:gd name="T5" fmla="*/ 2147483646 h 106"/>
              <a:gd name="T6" fmla="*/ 2147483646 w 100"/>
              <a:gd name="T7" fmla="*/ 2147483646 h 106"/>
              <a:gd name="T8" fmla="*/ 2147483646 w 100"/>
              <a:gd name="T9" fmla="*/ 2147483646 h 106"/>
              <a:gd name="T10" fmla="*/ 2147483646 w 100"/>
              <a:gd name="T11" fmla="*/ 2147483646 h 106"/>
              <a:gd name="T12" fmla="*/ 2147483646 w 100"/>
              <a:gd name="T13" fmla="*/ 2147483646 h 106"/>
              <a:gd name="T14" fmla="*/ 2147483646 w 100"/>
              <a:gd name="T15" fmla="*/ 2147483646 h 106"/>
              <a:gd name="T16" fmla="*/ 2147483646 w 100"/>
              <a:gd name="T17" fmla="*/ 2147483646 h 106"/>
              <a:gd name="T18" fmla="*/ 2147483646 w 100"/>
              <a:gd name="T19" fmla="*/ 2147483646 h 106"/>
              <a:gd name="T20" fmla="*/ 2147483646 w 100"/>
              <a:gd name="T21" fmla="*/ 2147483646 h 106"/>
              <a:gd name="T22" fmla="*/ 2147483646 w 100"/>
              <a:gd name="T23" fmla="*/ 0 h 106"/>
              <a:gd name="T24" fmla="*/ 2147483646 w 100"/>
              <a:gd name="T25" fmla="*/ 0 h 10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0"/>
              <a:gd name="T40" fmla="*/ 0 h 106"/>
              <a:gd name="T41" fmla="*/ 100 w 100"/>
              <a:gd name="T42" fmla="*/ 106 h 10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0" h="106">
                <a:moveTo>
                  <a:pt x="32" y="0"/>
                </a:moveTo>
                <a:lnTo>
                  <a:pt x="0" y="34"/>
                </a:lnTo>
                <a:lnTo>
                  <a:pt x="30" y="64"/>
                </a:lnTo>
                <a:lnTo>
                  <a:pt x="58" y="64"/>
                </a:lnTo>
                <a:lnTo>
                  <a:pt x="36" y="42"/>
                </a:lnTo>
                <a:lnTo>
                  <a:pt x="76" y="42"/>
                </a:lnTo>
                <a:lnTo>
                  <a:pt x="78" y="106"/>
                </a:lnTo>
                <a:lnTo>
                  <a:pt x="100" y="106"/>
                </a:lnTo>
                <a:lnTo>
                  <a:pt x="98" y="28"/>
                </a:lnTo>
                <a:lnTo>
                  <a:pt x="98" y="26"/>
                </a:lnTo>
                <a:lnTo>
                  <a:pt x="38" y="26"/>
                </a:lnTo>
                <a:lnTo>
                  <a:pt x="60" y="0"/>
                </a:lnTo>
                <a:lnTo>
                  <a:pt x="32" y="0"/>
                </a:lnTo>
                <a:close/>
              </a:path>
            </a:pathLst>
          </a:custGeom>
          <a:solidFill>
            <a:srgbClr val="FFFFFF"/>
          </a:solidFill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9244" name="Group 61"/>
          <p:cNvGrpSpPr>
            <a:grpSpLocks/>
          </p:cNvGrpSpPr>
          <p:nvPr/>
        </p:nvGrpSpPr>
        <p:grpSpPr bwMode="auto">
          <a:xfrm>
            <a:off x="2719388" y="2439988"/>
            <a:ext cx="304800" cy="114300"/>
            <a:chOff x="2744841" y="2407124"/>
            <a:chExt cx="304217" cy="114634"/>
          </a:xfrm>
        </p:grpSpPr>
        <p:sp>
          <p:nvSpPr>
            <p:cNvPr id="9251" name="Rectangle 1846"/>
            <p:cNvSpPr>
              <a:spLocks noChangeArrowheads="1"/>
            </p:cNvSpPr>
            <p:nvPr/>
          </p:nvSpPr>
          <p:spPr bwMode="auto">
            <a:xfrm>
              <a:off x="2744841" y="2482077"/>
              <a:ext cx="52907" cy="396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52" name="Rectangle 1847"/>
            <p:cNvSpPr>
              <a:spLocks noChangeArrowheads="1"/>
            </p:cNvSpPr>
            <p:nvPr/>
          </p:nvSpPr>
          <p:spPr bwMode="auto">
            <a:xfrm>
              <a:off x="2806567" y="2468850"/>
              <a:ext cx="48498" cy="5290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53" name="Rectangle 1848"/>
            <p:cNvSpPr>
              <a:spLocks noChangeArrowheads="1"/>
            </p:cNvSpPr>
            <p:nvPr/>
          </p:nvSpPr>
          <p:spPr bwMode="auto">
            <a:xfrm>
              <a:off x="2863883" y="2446805"/>
              <a:ext cx="57316" cy="749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54" name="Rectangle 1849"/>
            <p:cNvSpPr>
              <a:spLocks noChangeArrowheads="1"/>
            </p:cNvSpPr>
            <p:nvPr/>
          </p:nvSpPr>
          <p:spPr bwMode="auto">
            <a:xfrm>
              <a:off x="2925608" y="2424760"/>
              <a:ext cx="57316" cy="9699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55" name="Rectangle 1850"/>
            <p:cNvSpPr>
              <a:spLocks noChangeArrowheads="1"/>
            </p:cNvSpPr>
            <p:nvPr/>
          </p:nvSpPr>
          <p:spPr bwMode="auto">
            <a:xfrm>
              <a:off x="2991742" y="2407124"/>
              <a:ext cx="57316" cy="11463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9245" name="Freeform 1851"/>
          <p:cNvSpPr>
            <a:spLocks/>
          </p:cNvSpPr>
          <p:nvPr/>
        </p:nvSpPr>
        <p:spPr bwMode="auto">
          <a:xfrm>
            <a:off x="2193925" y="1825625"/>
            <a:ext cx="317500" cy="220663"/>
          </a:xfrm>
          <a:custGeom>
            <a:avLst/>
            <a:gdLst>
              <a:gd name="T0" fmla="*/ 0 w 144"/>
              <a:gd name="T1" fmla="*/ 2147483646 h 100"/>
              <a:gd name="T2" fmla="*/ 2147483646 w 144"/>
              <a:gd name="T3" fmla="*/ 2147483646 h 100"/>
              <a:gd name="T4" fmla="*/ 2147483646 w 144"/>
              <a:gd name="T5" fmla="*/ 2147483646 h 100"/>
              <a:gd name="T6" fmla="*/ 2147483646 w 144"/>
              <a:gd name="T7" fmla="*/ 0 h 100"/>
              <a:gd name="T8" fmla="*/ 0 w 144"/>
              <a:gd name="T9" fmla="*/ 2147483646 h 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100"/>
              <a:gd name="T17" fmla="*/ 144 w 144"/>
              <a:gd name="T18" fmla="*/ 100 h 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100">
                <a:moveTo>
                  <a:pt x="0" y="100"/>
                </a:moveTo>
                <a:lnTo>
                  <a:pt x="78" y="78"/>
                </a:lnTo>
                <a:lnTo>
                  <a:pt x="144" y="98"/>
                </a:lnTo>
                <a:lnTo>
                  <a:pt x="70" y="0"/>
                </a:lnTo>
                <a:lnTo>
                  <a:pt x="0" y="100"/>
                </a:lnTo>
                <a:close/>
              </a:path>
            </a:pathLst>
          </a:custGeom>
          <a:solidFill>
            <a:srgbClr val="5163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6" name="TextBox 54"/>
          <p:cNvSpPr txBox="1">
            <a:spLocks noChangeArrowheads="1"/>
          </p:cNvSpPr>
          <p:nvPr/>
        </p:nvSpPr>
        <p:spPr bwMode="auto">
          <a:xfrm>
            <a:off x="1455738" y="2303463"/>
            <a:ext cx="5794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bg1"/>
                </a:solidFill>
              </a:rPr>
              <a:t>45</a:t>
            </a:r>
          </a:p>
        </p:txBody>
      </p:sp>
      <p:sp>
        <p:nvSpPr>
          <p:cNvPr id="9247" name="TextBox 55"/>
          <p:cNvSpPr txBox="1">
            <a:spLocks noChangeArrowheads="1"/>
          </p:cNvSpPr>
          <p:nvPr/>
        </p:nvSpPr>
        <p:spPr bwMode="auto">
          <a:xfrm>
            <a:off x="2487613" y="1060450"/>
            <a:ext cx="5048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bg1"/>
                </a:solidFill>
              </a:rPr>
              <a:t>A256</a:t>
            </a:r>
          </a:p>
        </p:txBody>
      </p:sp>
      <p:sp>
        <p:nvSpPr>
          <p:cNvPr id="9248" name="TextBox 56"/>
          <p:cNvSpPr txBox="1">
            <a:spLocks noChangeArrowheads="1"/>
          </p:cNvSpPr>
          <p:nvPr/>
        </p:nvSpPr>
        <p:spPr bwMode="auto">
          <a:xfrm>
            <a:off x="2020888" y="2320925"/>
            <a:ext cx="4937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chemeClr val="bg1"/>
                </a:solidFill>
              </a:rPr>
              <a:t>208 M </a:t>
            </a:r>
          </a:p>
        </p:txBody>
      </p:sp>
      <p:sp>
        <p:nvSpPr>
          <p:cNvPr id="9249" name="TextBox 57"/>
          <p:cNvSpPr txBox="1">
            <a:spLocks noChangeArrowheads="1"/>
          </p:cNvSpPr>
          <p:nvPr/>
        </p:nvSpPr>
        <p:spPr bwMode="auto">
          <a:xfrm>
            <a:off x="2011363" y="2459038"/>
            <a:ext cx="62388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chemeClr val="bg1"/>
                </a:solidFill>
              </a:rPr>
              <a:t>2.50pm</a:t>
            </a:r>
            <a:r>
              <a:rPr lang="en-US" altLang="en-US" sz="6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250" name="TextBox 59"/>
          <p:cNvSpPr txBox="1">
            <a:spLocks noChangeArrowheads="1"/>
          </p:cNvSpPr>
          <p:nvPr/>
        </p:nvSpPr>
        <p:spPr bwMode="auto">
          <a:xfrm>
            <a:off x="1443038" y="2465388"/>
            <a:ext cx="53498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chemeClr val="bg1"/>
                </a:solidFill>
              </a:rPr>
              <a:t>Yards</a:t>
            </a:r>
            <a:r>
              <a:rPr lang="en-US" altLang="en-US" sz="60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190</Words>
  <Application>Microsoft Office PowerPoint</Application>
  <PresentationFormat>On-screen Show (4:3)</PresentationFormat>
  <Paragraphs>41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Navigation Template</dc:title>
  <dc:creator>Presentation Magazine</dc:creator>
  <cp:lastModifiedBy>Jonty Pearce</cp:lastModifiedBy>
  <cp:revision>99</cp:revision>
  <dcterms:created xsi:type="dcterms:W3CDTF">2010-04-11T16:00:31Z</dcterms:created>
  <dcterms:modified xsi:type="dcterms:W3CDTF">2015-02-22T11:13:16Z</dcterms:modified>
  <cp:category>Clearly Presented Ltd</cp:category>
</cp:coreProperties>
</file>