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1" r:id="rId2"/>
    <p:sldId id="267" r:id="rId3"/>
    <p:sldId id="259" r:id="rId4"/>
    <p:sldId id="260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3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99F4"/>
    <a:srgbClr val="D6FFEE"/>
    <a:srgbClr val="E5FFF4"/>
    <a:srgbClr val="D2FFCD"/>
    <a:srgbClr val="FFFCD8"/>
    <a:srgbClr val="FED5FF"/>
    <a:srgbClr val="C8FFFA"/>
    <a:srgbClr val="B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84" y="-138"/>
      </p:cViewPr>
      <p:guideLst>
        <p:guide orient="horz" pos="2168"/>
        <p:guide pos="355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F57A48E-8566-4A13-9B3F-571AE27B42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43119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8CB76FA-D42E-48C1-A751-2C0E41E3ACEB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082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5EE292C-C09A-4A6C-AEBE-F3E60E5C9F09}" type="slidenum">
              <a:rPr lang="en-GB" altLang="en-US"/>
              <a:pPr algn="r"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869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29AF8C9-07F3-4DF4-9E9A-7ECF553F398B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827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6E1A5CB-4E36-4A33-AEE1-E40DE8B01AE7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453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FF08158-0799-449A-A648-B5FABD3B4F0C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341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0DE40-29DC-4A4C-96F9-9569C93786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83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23535-07D2-4F4F-8477-C4E7DF6D11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947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B788E-33EE-4FEC-AF4F-76E61E9D8D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254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E961C-D185-4D53-B925-0E817FA9A7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8107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A40A7-D1A0-4197-A938-3CB6D8D03B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517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6D8BC-4F0A-4A37-8A82-8F30F1F220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123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11B2B-CA48-4F04-BF2C-4B81E7699D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768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C8B5-7310-4A5C-8ACC-0F653F5818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127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C5AA2-AD46-47BB-B8C4-F7AF909431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159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FA71C-885A-4221-AF7C-CD50547EC2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72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78424-3861-4FA9-957E-C8F6F6BBC1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4520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F204C-91F4-4918-BAB2-E28355506D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8272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FC2AF-0D70-49A5-8417-131E5FE56A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386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A005B91-6072-4E4A-A983-4ED2E2FEB7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63563" y="1160463"/>
            <a:ext cx="8242300" cy="4852987"/>
          </a:xfrm>
          <a:prstGeom prst="rect">
            <a:avLst/>
          </a:prstGeom>
          <a:solidFill>
            <a:srgbClr val="D6FFE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075" name="Freeform 766"/>
          <p:cNvSpPr>
            <a:spLocks/>
          </p:cNvSpPr>
          <p:nvPr/>
        </p:nvSpPr>
        <p:spPr bwMode="auto">
          <a:xfrm>
            <a:off x="984250" y="2830513"/>
            <a:ext cx="1425575" cy="2574925"/>
          </a:xfrm>
          <a:custGeom>
            <a:avLst/>
            <a:gdLst>
              <a:gd name="T0" fmla="*/ 0 w 898"/>
              <a:gd name="T1" fmla="*/ 2147483646 h 1622"/>
              <a:gd name="T2" fmla="*/ 0 w 898"/>
              <a:gd name="T3" fmla="*/ 2147483646 h 1622"/>
              <a:gd name="T4" fmla="*/ 0 w 898"/>
              <a:gd name="T5" fmla="*/ 2147483646 h 1622"/>
              <a:gd name="T6" fmla="*/ 5040313 w 898"/>
              <a:gd name="T7" fmla="*/ 2147483646 h 1622"/>
              <a:gd name="T8" fmla="*/ 25201563 w 898"/>
              <a:gd name="T9" fmla="*/ 2147483646 h 1622"/>
              <a:gd name="T10" fmla="*/ 50403125 w 898"/>
              <a:gd name="T11" fmla="*/ 2147483646 h 1622"/>
              <a:gd name="T12" fmla="*/ 90725625 w 898"/>
              <a:gd name="T13" fmla="*/ 2147483646 h 1622"/>
              <a:gd name="T14" fmla="*/ 136088438 w 898"/>
              <a:gd name="T15" fmla="*/ 2147483646 h 1622"/>
              <a:gd name="T16" fmla="*/ 186491563 w 898"/>
              <a:gd name="T17" fmla="*/ 2147483646 h 1622"/>
              <a:gd name="T18" fmla="*/ 241935000 w 898"/>
              <a:gd name="T19" fmla="*/ 2147483646 h 1622"/>
              <a:gd name="T20" fmla="*/ 302418750 w 898"/>
              <a:gd name="T21" fmla="*/ 2147483646 h 1622"/>
              <a:gd name="T22" fmla="*/ 1955641250 w 898"/>
              <a:gd name="T23" fmla="*/ 2147483646 h 1622"/>
              <a:gd name="T24" fmla="*/ 1955641250 w 898"/>
              <a:gd name="T25" fmla="*/ 2147483646 h 1622"/>
              <a:gd name="T26" fmla="*/ 2016125000 w 898"/>
              <a:gd name="T27" fmla="*/ 2147483646 h 1622"/>
              <a:gd name="T28" fmla="*/ 2071568438 w 898"/>
              <a:gd name="T29" fmla="*/ 2147483646 h 1622"/>
              <a:gd name="T30" fmla="*/ 2127011875 w 898"/>
              <a:gd name="T31" fmla="*/ 2147483646 h 1622"/>
              <a:gd name="T32" fmla="*/ 2147483646 w 898"/>
              <a:gd name="T33" fmla="*/ 2147483646 h 1622"/>
              <a:gd name="T34" fmla="*/ 2147483646 w 898"/>
              <a:gd name="T35" fmla="*/ 2147483646 h 1622"/>
              <a:gd name="T36" fmla="*/ 2147483646 w 898"/>
              <a:gd name="T37" fmla="*/ 2147483646 h 1622"/>
              <a:gd name="T38" fmla="*/ 2147483646 w 898"/>
              <a:gd name="T39" fmla="*/ 2147483646 h 1622"/>
              <a:gd name="T40" fmla="*/ 2147483646 w 898"/>
              <a:gd name="T41" fmla="*/ 2147483646 h 1622"/>
              <a:gd name="T42" fmla="*/ 2147483646 w 898"/>
              <a:gd name="T43" fmla="*/ 2147483646 h 1622"/>
              <a:gd name="T44" fmla="*/ 2147483646 w 898"/>
              <a:gd name="T45" fmla="*/ 2147483646 h 1622"/>
              <a:gd name="T46" fmla="*/ 2147483646 w 898"/>
              <a:gd name="T47" fmla="*/ 231854375 h 1622"/>
              <a:gd name="T48" fmla="*/ 1985883125 w 898"/>
              <a:gd name="T49" fmla="*/ 0 h 1622"/>
              <a:gd name="T50" fmla="*/ 740925938 w 898"/>
              <a:gd name="T51" fmla="*/ 5040313 h 1622"/>
              <a:gd name="T52" fmla="*/ 231854375 w 898"/>
              <a:gd name="T53" fmla="*/ 10080625 h 1622"/>
              <a:gd name="T54" fmla="*/ 0 w 898"/>
              <a:gd name="T55" fmla="*/ 206652813 h 1622"/>
              <a:gd name="T56" fmla="*/ 0 w 898"/>
              <a:gd name="T57" fmla="*/ 2147483646 h 162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898"/>
              <a:gd name="T88" fmla="*/ 0 h 1622"/>
              <a:gd name="T89" fmla="*/ 898 w 898"/>
              <a:gd name="T90" fmla="*/ 1622 h 1622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898" h="1622">
                <a:moveTo>
                  <a:pt x="0" y="1514"/>
                </a:moveTo>
                <a:lnTo>
                  <a:pt x="0" y="1514"/>
                </a:lnTo>
                <a:lnTo>
                  <a:pt x="0" y="1526"/>
                </a:lnTo>
                <a:lnTo>
                  <a:pt x="2" y="1536"/>
                </a:lnTo>
                <a:lnTo>
                  <a:pt x="10" y="1556"/>
                </a:lnTo>
                <a:lnTo>
                  <a:pt x="20" y="1574"/>
                </a:lnTo>
                <a:lnTo>
                  <a:pt x="36" y="1590"/>
                </a:lnTo>
                <a:lnTo>
                  <a:pt x="54" y="1602"/>
                </a:lnTo>
                <a:lnTo>
                  <a:pt x="74" y="1612"/>
                </a:lnTo>
                <a:lnTo>
                  <a:pt x="96" y="1618"/>
                </a:lnTo>
                <a:lnTo>
                  <a:pt x="120" y="1622"/>
                </a:lnTo>
                <a:lnTo>
                  <a:pt x="776" y="1622"/>
                </a:lnTo>
                <a:lnTo>
                  <a:pt x="800" y="1620"/>
                </a:lnTo>
                <a:lnTo>
                  <a:pt x="822" y="1614"/>
                </a:lnTo>
                <a:lnTo>
                  <a:pt x="844" y="1604"/>
                </a:lnTo>
                <a:lnTo>
                  <a:pt x="860" y="1590"/>
                </a:lnTo>
                <a:lnTo>
                  <a:pt x="876" y="1574"/>
                </a:lnTo>
                <a:lnTo>
                  <a:pt x="886" y="1556"/>
                </a:lnTo>
                <a:lnTo>
                  <a:pt x="894" y="1536"/>
                </a:lnTo>
                <a:lnTo>
                  <a:pt x="896" y="1526"/>
                </a:lnTo>
                <a:lnTo>
                  <a:pt x="896" y="1516"/>
                </a:lnTo>
                <a:lnTo>
                  <a:pt x="898" y="1506"/>
                </a:lnTo>
                <a:lnTo>
                  <a:pt x="896" y="92"/>
                </a:lnTo>
                <a:lnTo>
                  <a:pt x="788" y="0"/>
                </a:lnTo>
                <a:lnTo>
                  <a:pt x="294" y="2"/>
                </a:lnTo>
                <a:lnTo>
                  <a:pt x="92" y="4"/>
                </a:lnTo>
                <a:lnTo>
                  <a:pt x="0" y="82"/>
                </a:lnTo>
                <a:lnTo>
                  <a:pt x="0" y="1514"/>
                </a:lnTo>
                <a:close/>
              </a:path>
            </a:pathLst>
          </a:custGeom>
          <a:solidFill>
            <a:srgbClr val="009444"/>
          </a:solidFill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6" name="Freeform 767"/>
          <p:cNvSpPr>
            <a:spLocks noEditPoints="1"/>
          </p:cNvSpPr>
          <p:nvPr/>
        </p:nvSpPr>
        <p:spPr bwMode="auto">
          <a:xfrm>
            <a:off x="1358900" y="1393825"/>
            <a:ext cx="485775" cy="1444625"/>
          </a:xfrm>
          <a:custGeom>
            <a:avLst/>
            <a:gdLst>
              <a:gd name="T0" fmla="*/ 519152188 w 306"/>
              <a:gd name="T1" fmla="*/ 2076608750 h 910"/>
              <a:gd name="T2" fmla="*/ 609877813 w 306"/>
              <a:gd name="T3" fmla="*/ 2066528125 h 910"/>
              <a:gd name="T4" fmla="*/ 685482500 w 306"/>
              <a:gd name="T5" fmla="*/ 2081649063 h 910"/>
              <a:gd name="T6" fmla="*/ 725805000 w 306"/>
              <a:gd name="T7" fmla="*/ 2111890938 h 910"/>
              <a:gd name="T8" fmla="*/ 761087188 w 306"/>
              <a:gd name="T9" fmla="*/ 2147483646 h 910"/>
              <a:gd name="T10" fmla="*/ 771167813 w 306"/>
              <a:gd name="T11" fmla="*/ 2147483646 h 910"/>
              <a:gd name="T12" fmla="*/ 287297813 w 306"/>
              <a:gd name="T13" fmla="*/ 2147483646 h 910"/>
              <a:gd name="T14" fmla="*/ 282257500 w 306"/>
              <a:gd name="T15" fmla="*/ 2147483646 h 910"/>
              <a:gd name="T16" fmla="*/ 277217188 w 306"/>
              <a:gd name="T17" fmla="*/ 2147483646 h 910"/>
              <a:gd name="T18" fmla="*/ 287297813 w 306"/>
              <a:gd name="T19" fmla="*/ 2147483646 h 910"/>
              <a:gd name="T20" fmla="*/ 322580000 w 306"/>
              <a:gd name="T21" fmla="*/ 2147483646 h 910"/>
              <a:gd name="T22" fmla="*/ 327620313 w 306"/>
              <a:gd name="T23" fmla="*/ 2147483646 h 910"/>
              <a:gd name="T24" fmla="*/ 383063750 w 306"/>
              <a:gd name="T25" fmla="*/ 2116931250 h 910"/>
              <a:gd name="T26" fmla="*/ 438507188 w 306"/>
              <a:gd name="T27" fmla="*/ 2091729688 h 910"/>
              <a:gd name="T28" fmla="*/ 292338125 w 306"/>
              <a:gd name="T29" fmla="*/ 1643141875 h 910"/>
              <a:gd name="T30" fmla="*/ 171370625 w 306"/>
              <a:gd name="T31" fmla="*/ 1189513750 h 910"/>
              <a:gd name="T32" fmla="*/ 90725625 w 306"/>
              <a:gd name="T33" fmla="*/ 846772500 h 910"/>
              <a:gd name="T34" fmla="*/ 30241875 w 306"/>
              <a:gd name="T35" fmla="*/ 498990938 h 910"/>
              <a:gd name="T36" fmla="*/ 0 w 306"/>
              <a:gd name="T37" fmla="*/ 166330313 h 910"/>
              <a:gd name="T38" fmla="*/ 55443438 w 306"/>
              <a:gd name="T39" fmla="*/ 0 h 910"/>
              <a:gd name="T40" fmla="*/ 60483750 w 306"/>
              <a:gd name="T41" fmla="*/ 45362813 h 910"/>
              <a:gd name="T42" fmla="*/ 95765938 w 306"/>
              <a:gd name="T43" fmla="*/ 372983125 h 910"/>
              <a:gd name="T44" fmla="*/ 156249688 w 306"/>
              <a:gd name="T45" fmla="*/ 786288750 h 910"/>
              <a:gd name="T46" fmla="*/ 226814063 w 306"/>
              <a:gd name="T47" fmla="*/ 1118949375 h 910"/>
              <a:gd name="T48" fmla="*/ 322580000 w 306"/>
              <a:gd name="T49" fmla="*/ 1486892188 h 910"/>
              <a:gd name="T50" fmla="*/ 448587813 w 306"/>
              <a:gd name="T51" fmla="*/ 1874996250 h 910"/>
              <a:gd name="T52" fmla="*/ 519152188 w 306"/>
              <a:gd name="T53" fmla="*/ 2076608750 h 910"/>
              <a:gd name="T54" fmla="*/ 599797188 w 306"/>
              <a:gd name="T55" fmla="*/ 2147483646 h 910"/>
              <a:gd name="T56" fmla="*/ 549394063 w 306"/>
              <a:gd name="T57" fmla="*/ 2147483646 h 910"/>
              <a:gd name="T58" fmla="*/ 498990938 w 306"/>
              <a:gd name="T59" fmla="*/ 2147483646 h 910"/>
              <a:gd name="T60" fmla="*/ 443547500 w 306"/>
              <a:gd name="T61" fmla="*/ 2147483646 h 910"/>
              <a:gd name="T62" fmla="*/ 468749063 w 306"/>
              <a:gd name="T63" fmla="*/ 2147483646 h 910"/>
              <a:gd name="T64" fmla="*/ 559474688 w 306"/>
              <a:gd name="T65" fmla="*/ 2147483646 h 910"/>
              <a:gd name="T66" fmla="*/ 614918125 w 306"/>
              <a:gd name="T67" fmla="*/ 2147483646 h 910"/>
              <a:gd name="T68" fmla="*/ 630039063 w 306"/>
              <a:gd name="T69" fmla="*/ 2147483646 h 910"/>
              <a:gd name="T70" fmla="*/ 635079375 w 306"/>
              <a:gd name="T71" fmla="*/ 2147483646 h 910"/>
              <a:gd name="T72" fmla="*/ 624998750 w 306"/>
              <a:gd name="T73" fmla="*/ 2147483646 h 910"/>
              <a:gd name="T74" fmla="*/ 599797188 w 306"/>
              <a:gd name="T75" fmla="*/ 2147483646 h 91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06"/>
              <a:gd name="T115" fmla="*/ 0 h 910"/>
              <a:gd name="T116" fmla="*/ 306 w 306"/>
              <a:gd name="T117" fmla="*/ 910 h 91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06" h="910">
                <a:moveTo>
                  <a:pt x="206" y="824"/>
                </a:moveTo>
                <a:lnTo>
                  <a:pt x="206" y="824"/>
                </a:lnTo>
                <a:lnTo>
                  <a:pt x="224" y="822"/>
                </a:lnTo>
                <a:lnTo>
                  <a:pt x="242" y="820"/>
                </a:lnTo>
                <a:lnTo>
                  <a:pt x="262" y="824"/>
                </a:lnTo>
                <a:lnTo>
                  <a:pt x="272" y="826"/>
                </a:lnTo>
                <a:lnTo>
                  <a:pt x="280" y="832"/>
                </a:lnTo>
                <a:lnTo>
                  <a:pt x="288" y="838"/>
                </a:lnTo>
                <a:lnTo>
                  <a:pt x="296" y="848"/>
                </a:lnTo>
                <a:lnTo>
                  <a:pt x="302" y="858"/>
                </a:lnTo>
                <a:lnTo>
                  <a:pt x="306" y="874"/>
                </a:lnTo>
                <a:lnTo>
                  <a:pt x="306" y="890"/>
                </a:lnTo>
                <a:lnTo>
                  <a:pt x="306" y="910"/>
                </a:lnTo>
                <a:lnTo>
                  <a:pt x="114" y="910"/>
                </a:lnTo>
                <a:lnTo>
                  <a:pt x="112" y="906"/>
                </a:lnTo>
                <a:lnTo>
                  <a:pt x="112" y="902"/>
                </a:lnTo>
                <a:lnTo>
                  <a:pt x="110" y="896"/>
                </a:lnTo>
                <a:lnTo>
                  <a:pt x="110" y="888"/>
                </a:lnTo>
                <a:lnTo>
                  <a:pt x="114" y="880"/>
                </a:lnTo>
                <a:lnTo>
                  <a:pt x="118" y="870"/>
                </a:lnTo>
                <a:lnTo>
                  <a:pt x="128" y="860"/>
                </a:lnTo>
                <a:lnTo>
                  <a:pt x="130" y="856"/>
                </a:lnTo>
                <a:lnTo>
                  <a:pt x="138" y="850"/>
                </a:lnTo>
                <a:lnTo>
                  <a:pt x="152" y="840"/>
                </a:lnTo>
                <a:lnTo>
                  <a:pt x="174" y="830"/>
                </a:lnTo>
                <a:lnTo>
                  <a:pt x="146" y="746"/>
                </a:lnTo>
                <a:lnTo>
                  <a:pt x="116" y="652"/>
                </a:lnTo>
                <a:lnTo>
                  <a:pt x="84" y="536"/>
                </a:lnTo>
                <a:lnTo>
                  <a:pt x="68" y="472"/>
                </a:lnTo>
                <a:lnTo>
                  <a:pt x="52" y="404"/>
                </a:lnTo>
                <a:lnTo>
                  <a:pt x="36" y="336"/>
                </a:lnTo>
                <a:lnTo>
                  <a:pt x="24" y="266"/>
                </a:lnTo>
                <a:lnTo>
                  <a:pt x="12" y="198"/>
                </a:lnTo>
                <a:lnTo>
                  <a:pt x="6" y="130"/>
                </a:lnTo>
                <a:lnTo>
                  <a:pt x="0" y="66"/>
                </a:lnTo>
                <a:lnTo>
                  <a:pt x="0" y="4"/>
                </a:lnTo>
                <a:lnTo>
                  <a:pt x="22" y="0"/>
                </a:lnTo>
                <a:lnTo>
                  <a:pt x="24" y="18"/>
                </a:lnTo>
                <a:lnTo>
                  <a:pt x="28" y="70"/>
                </a:lnTo>
                <a:lnTo>
                  <a:pt x="38" y="148"/>
                </a:lnTo>
                <a:lnTo>
                  <a:pt x="52" y="252"/>
                </a:lnTo>
                <a:lnTo>
                  <a:pt x="62" y="312"/>
                </a:lnTo>
                <a:lnTo>
                  <a:pt x="76" y="376"/>
                </a:lnTo>
                <a:lnTo>
                  <a:pt x="90" y="444"/>
                </a:lnTo>
                <a:lnTo>
                  <a:pt x="108" y="516"/>
                </a:lnTo>
                <a:lnTo>
                  <a:pt x="128" y="590"/>
                </a:lnTo>
                <a:lnTo>
                  <a:pt x="152" y="666"/>
                </a:lnTo>
                <a:lnTo>
                  <a:pt x="178" y="744"/>
                </a:lnTo>
                <a:lnTo>
                  <a:pt x="206" y="824"/>
                </a:lnTo>
                <a:close/>
                <a:moveTo>
                  <a:pt x="238" y="864"/>
                </a:moveTo>
                <a:lnTo>
                  <a:pt x="238" y="864"/>
                </a:lnTo>
                <a:lnTo>
                  <a:pt x="232" y="862"/>
                </a:lnTo>
                <a:lnTo>
                  <a:pt x="218" y="864"/>
                </a:lnTo>
                <a:lnTo>
                  <a:pt x="208" y="866"/>
                </a:lnTo>
                <a:lnTo>
                  <a:pt x="198" y="872"/>
                </a:lnTo>
                <a:lnTo>
                  <a:pt x="186" y="878"/>
                </a:lnTo>
                <a:lnTo>
                  <a:pt x="176" y="890"/>
                </a:lnTo>
                <a:lnTo>
                  <a:pt x="186" y="886"/>
                </a:lnTo>
                <a:lnTo>
                  <a:pt x="210" y="880"/>
                </a:lnTo>
                <a:lnTo>
                  <a:pt x="222" y="878"/>
                </a:lnTo>
                <a:lnTo>
                  <a:pt x="234" y="876"/>
                </a:lnTo>
                <a:lnTo>
                  <a:pt x="244" y="878"/>
                </a:lnTo>
                <a:lnTo>
                  <a:pt x="248" y="878"/>
                </a:lnTo>
                <a:lnTo>
                  <a:pt x="250" y="880"/>
                </a:lnTo>
                <a:lnTo>
                  <a:pt x="252" y="878"/>
                </a:lnTo>
                <a:lnTo>
                  <a:pt x="252" y="874"/>
                </a:lnTo>
                <a:lnTo>
                  <a:pt x="248" y="868"/>
                </a:lnTo>
                <a:lnTo>
                  <a:pt x="244" y="866"/>
                </a:lnTo>
                <a:lnTo>
                  <a:pt x="238" y="864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Rectangle 768"/>
          <p:cNvSpPr>
            <a:spLocks noChangeArrowheads="1"/>
          </p:cNvSpPr>
          <p:nvPr/>
        </p:nvSpPr>
        <p:spPr bwMode="auto">
          <a:xfrm>
            <a:off x="1193800" y="3109913"/>
            <a:ext cx="1009650" cy="2070100"/>
          </a:xfrm>
          <a:prstGeom prst="rect">
            <a:avLst/>
          </a:pr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Freeform 769"/>
          <p:cNvSpPr>
            <a:spLocks noEditPoints="1"/>
          </p:cNvSpPr>
          <p:nvPr/>
        </p:nvSpPr>
        <p:spPr bwMode="auto">
          <a:xfrm>
            <a:off x="2698750" y="2820988"/>
            <a:ext cx="1879600" cy="2584450"/>
          </a:xfrm>
          <a:custGeom>
            <a:avLst/>
            <a:gdLst>
              <a:gd name="T0" fmla="*/ 443547500 w 1184"/>
              <a:gd name="T1" fmla="*/ 151209375 h 1628"/>
              <a:gd name="T2" fmla="*/ 463708750 w 1184"/>
              <a:gd name="T3" fmla="*/ 95765938 h 1628"/>
              <a:gd name="T4" fmla="*/ 514111875 w 1184"/>
              <a:gd name="T5" fmla="*/ 45362813 h 1628"/>
              <a:gd name="T6" fmla="*/ 574595625 w 1184"/>
              <a:gd name="T7" fmla="*/ 15120938 h 1628"/>
              <a:gd name="T8" fmla="*/ 650200313 w 1184"/>
              <a:gd name="T9" fmla="*/ 5040313 h 1628"/>
              <a:gd name="T10" fmla="*/ 2147483646 w 1184"/>
              <a:gd name="T11" fmla="*/ 0 h 1628"/>
              <a:gd name="T12" fmla="*/ 2147483646 w 1184"/>
              <a:gd name="T13" fmla="*/ 10080625 h 1628"/>
              <a:gd name="T14" fmla="*/ 2147483646 w 1184"/>
              <a:gd name="T15" fmla="*/ 40322500 h 1628"/>
              <a:gd name="T16" fmla="*/ 2147483646 w 1184"/>
              <a:gd name="T17" fmla="*/ 90725625 h 1628"/>
              <a:gd name="T18" fmla="*/ 2147483646 w 1184"/>
              <a:gd name="T19" fmla="*/ 146169063 h 1628"/>
              <a:gd name="T20" fmla="*/ 2147483646 w 1184"/>
              <a:gd name="T21" fmla="*/ 2147483646 h 1628"/>
              <a:gd name="T22" fmla="*/ 2147483646 w 1184"/>
              <a:gd name="T23" fmla="*/ 2147483646 h 1628"/>
              <a:gd name="T24" fmla="*/ 2147483646 w 1184"/>
              <a:gd name="T25" fmla="*/ 2147483646 h 1628"/>
              <a:gd name="T26" fmla="*/ 2147483646 w 1184"/>
              <a:gd name="T27" fmla="*/ 2147483646 h 1628"/>
              <a:gd name="T28" fmla="*/ 2147483646 w 1184"/>
              <a:gd name="T29" fmla="*/ 2147483646 h 1628"/>
              <a:gd name="T30" fmla="*/ 2147483646 w 1184"/>
              <a:gd name="T31" fmla="*/ 2147483646 h 1628"/>
              <a:gd name="T32" fmla="*/ 231854375 w 1184"/>
              <a:gd name="T33" fmla="*/ 2147483646 h 1628"/>
              <a:gd name="T34" fmla="*/ 181451250 w 1184"/>
              <a:gd name="T35" fmla="*/ 2147483646 h 1628"/>
              <a:gd name="T36" fmla="*/ 131048125 w 1184"/>
              <a:gd name="T37" fmla="*/ 2147483646 h 1628"/>
              <a:gd name="T38" fmla="*/ 55443438 w 1184"/>
              <a:gd name="T39" fmla="*/ 2147483646 h 1628"/>
              <a:gd name="T40" fmla="*/ 10080625 w 1184"/>
              <a:gd name="T41" fmla="*/ 2147483646 h 1628"/>
              <a:gd name="T42" fmla="*/ 0 w 1184"/>
              <a:gd name="T43" fmla="*/ 2147483646 h 1628"/>
              <a:gd name="T44" fmla="*/ 1113909063 w 1184"/>
              <a:gd name="T45" fmla="*/ 327620313 h 1628"/>
              <a:gd name="T46" fmla="*/ 1113909063 w 1184"/>
              <a:gd name="T47" fmla="*/ 352821875 h 1628"/>
              <a:gd name="T48" fmla="*/ 1134070313 w 1184"/>
              <a:gd name="T49" fmla="*/ 398184688 h 1628"/>
              <a:gd name="T50" fmla="*/ 1169352500 w 1184"/>
              <a:gd name="T51" fmla="*/ 433466875 h 1628"/>
              <a:gd name="T52" fmla="*/ 1214715313 w 1184"/>
              <a:gd name="T53" fmla="*/ 453628125 h 1628"/>
              <a:gd name="T54" fmla="*/ 1764109375 w 1184"/>
              <a:gd name="T55" fmla="*/ 453628125 h 1628"/>
              <a:gd name="T56" fmla="*/ 1789310938 w 1184"/>
              <a:gd name="T57" fmla="*/ 453628125 h 1628"/>
              <a:gd name="T58" fmla="*/ 1834673750 w 1184"/>
              <a:gd name="T59" fmla="*/ 433466875 h 1628"/>
              <a:gd name="T60" fmla="*/ 1864915625 w 1184"/>
              <a:gd name="T61" fmla="*/ 398184688 h 1628"/>
              <a:gd name="T62" fmla="*/ 1885076875 w 1184"/>
              <a:gd name="T63" fmla="*/ 352821875 h 1628"/>
              <a:gd name="T64" fmla="*/ 1890117188 w 1184"/>
              <a:gd name="T65" fmla="*/ 327620313 h 1628"/>
              <a:gd name="T66" fmla="*/ 1885076875 w 1184"/>
              <a:gd name="T67" fmla="*/ 302418750 h 1628"/>
              <a:gd name="T68" fmla="*/ 1864915625 w 1184"/>
              <a:gd name="T69" fmla="*/ 257055938 h 1628"/>
              <a:gd name="T70" fmla="*/ 1834673750 w 1184"/>
              <a:gd name="T71" fmla="*/ 221773750 h 1628"/>
              <a:gd name="T72" fmla="*/ 1789310938 w 1184"/>
              <a:gd name="T73" fmla="*/ 206652813 h 1628"/>
              <a:gd name="T74" fmla="*/ 1239916875 w 1184"/>
              <a:gd name="T75" fmla="*/ 201612500 h 1628"/>
              <a:gd name="T76" fmla="*/ 1214715313 w 1184"/>
              <a:gd name="T77" fmla="*/ 206652813 h 1628"/>
              <a:gd name="T78" fmla="*/ 1169352500 w 1184"/>
              <a:gd name="T79" fmla="*/ 221773750 h 1628"/>
              <a:gd name="T80" fmla="*/ 1134070313 w 1184"/>
              <a:gd name="T81" fmla="*/ 257055938 h 1628"/>
              <a:gd name="T82" fmla="*/ 1113909063 w 1184"/>
              <a:gd name="T83" fmla="*/ 302418750 h 1628"/>
              <a:gd name="T84" fmla="*/ 1113909063 w 1184"/>
              <a:gd name="T85" fmla="*/ 327620313 h 162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184"/>
              <a:gd name="T130" fmla="*/ 0 h 1628"/>
              <a:gd name="T131" fmla="*/ 1184 w 1184"/>
              <a:gd name="T132" fmla="*/ 1628 h 162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184" h="1628">
                <a:moveTo>
                  <a:pt x="176" y="60"/>
                </a:moveTo>
                <a:lnTo>
                  <a:pt x="176" y="60"/>
                </a:lnTo>
                <a:lnTo>
                  <a:pt x="180" y="48"/>
                </a:lnTo>
                <a:lnTo>
                  <a:pt x="184" y="38"/>
                </a:lnTo>
                <a:lnTo>
                  <a:pt x="192" y="28"/>
                </a:lnTo>
                <a:lnTo>
                  <a:pt x="204" y="18"/>
                </a:lnTo>
                <a:lnTo>
                  <a:pt x="214" y="12"/>
                </a:lnTo>
                <a:lnTo>
                  <a:pt x="228" y="6"/>
                </a:lnTo>
                <a:lnTo>
                  <a:pt x="242" y="2"/>
                </a:lnTo>
                <a:lnTo>
                  <a:pt x="258" y="2"/>
                </a:lnTo>
                <a:lnTo>
                  <a:pt x="946" y="0"/>
                </a:lnTo>
                <a:lnTo>
                  <a:pt x="960" y="0"/>
                </a:lnTo>
                <a:lnTo>
                  <a:pt x="974" y="4"/>
                </a:lnTo>
                <a:lnTo>
                  <a:pt x="988" y="10"/>
                </a:lnTo>
                <a:lnTo>
                  <a:pt x="1000" y="16"/>
                </a:lnTo>
                <a:lnTo>
                  <a:pt x="1010" y="26"/>
                </a:lnTo>
                <a:lnTo>
                  <a:pt x="1018" y="36"/>
                </a:lnTo>
                <a:lnTo>
                  <a:pt x="1024" y="46"/>
                </a:lnTo>
                <a:lnTo>
                  <a:pt x="1026" y="58"/>
                </a:lnTo>
                <a:lnTo>
                  <a:pt x="1184" y="1506"/>
                </a:lnTo>
                <a:lnTo>
                  <a:pt x="1184" y="1530"/>
                </a:lnTo>
                <a:lnTo>
                  <a:pt x="1180" y="1552"/>
                </a:lnTo>
                <a:lnTo>
                  <a:pt x="1172" y="1572"/>
                </a:lnTo>
                <a:lnTo>
                  <a:pt x="1160" y="1590"/>
                </a:lnTo>
                <a:lnTo>
                  <a:pt x="1146" y="1604"/>
                </a:lnTo>
                <a:lnTo>
                  <a:pt x="1130" y="1616"/>
                </a:lnTo>
                <a:lnTo>
                  <a:pt x="1120" y="1620"/>
                </a:lnTo>
                <a:lnTo>
                  <a:pt x="1110" y="1622"/>
                </a:lnTo>
                <a:lnTo>
                  <a:pt x="1100" y="1624"/>
                </a:lnTo>
                <a:lnTo>
                  <a:pt x="1090" y="1626"/>
                </a:lnTo>
                <a:lnTo>
                  <a:pt x="92" y="1628"/>
                </a:lnTo>
                <a:lnTo>
                  <a:pt x="82" y="1626"/>
                </a:lnTo>
                <a:lnTo>
                  <a:pt x="72" y="1624"/>
                </a:lnTo>
                <a:lnTo>
                  <a:pt x="62" y="1622"/>
                </a:lnTo>
                <a:lnTo>
                  <a:pt x="52" y="1618"/>
                </a:lnTo>
                <a:lnTo>
                  <a:pt x="36" y="1606"/>
                </a:lnTo>
                <a:lnTo>
                  <a:pt x="22" y="1592"/>
                </a:lnTo>
                <a:lnTo>
                  <a:pt x="10" y="1574"/>
                </a:lnTo>
                <a:lnTo>
                  <a:pt x="4" y="1554"/>
                </a:lnTo>
                <a:lnTo>
                  <a:pt x="0" y="1532"/>
                </a:lnTo>
                <a:lnTo>
                  <a:pt x="0" y="1508"/>
                </a:lnTo>
                <a:lnTo>
                  <a:pt x="176" y="60"/>
                </a:lnTo>
                <a:close/>
                <a:moveTo>
                  <a:pt x="442" y="130"/>
                </a:moveTo>
                <a:lnTo>
                  <a:pt x="442" y="130"/>
                </a:lnTo>
                <a:lnTo>
                  <a:pt x="442" y="140"/>
                </a:lnTo>
                <a:lnTo>
                  <a:pt x="444" y="150"/>
                </a:lnTo>
                <a:lnTo>
                  <a:pt x="450" y="158"/>
                </a:lnTo>
                <a:lnTo>
                  <a:pt x="456" y="166"/>
                </a:lnTo>
                <a:lnTo>
                  <a:pt x="464" y="172"/>
                </a:lnTo>
                <a:lnTo>
                  <a:pt x="472" y="176"/>
                </a:lnTo>
                <a:lnTo>
                  <a:pt x="482" y="180"/>
                </a:lnTo>
                <a:lnTo>
                  <a:pt x="492" y="180"/>
                </a:lnTo>
                <a:lnTo>
                  <a:pt x="700" y="180"/>
                </a:lnTo>
                <a:lnTo>
                  <a:pt x="710" y="180"/>
                </a:lnTo>
                <a:lnTo>
                  <a:pt x="718" y="176"/>
                </a:lnTo>
                <a:lnTo>
                  <a:pt x="728" y="172"/>
                </a:lnTo>
                <a:lnTo>
                  <a:pt x="734" y="166"/>
                </a:lnTo>
                <a:lnTo>
                  <a:pt x="740" y="158"/>
                </a:lnTo>
                <a:lnTo>
                  <a:pt x="746" y="150"/>
                </a:lnTo>
                <a:lnTo>
                  <a:pt x="748" y="140"/>
                </a:lnTo>
                <a:lnTo>
                  <a:pt x="750" y="130"/>
                </a:lnTo>
                <a:lnTo>
                  <a:pt x="748" y="120"/>
                </a:lnTo>
                <a:lnTo>
                  <a:pt x="746" y="110"/>
                </a:lnTo>
                <a:lnTo>
                  <a:pt x="740" y="102"/>
                </a:lnTo>
                <a:lnTo>
                  <a:pt x="734" y="94"/>
                </a:lnTo>
                <a:lnTo>
                  <a:pt x="728" y="88"/>
                </a:lnTo>
                <a:lnTo>
                  <a:pt x="718" y="84"/>
                </a:lnTo>
                <a:lnTo>
                  <a:pt x="710" y="82"/>
                </a:lnTo>
                <a:lnTo>
                  <a:pt x="700" y="80"/>
                </a:lnTo>
                <a:lnTo>
                  <a:pt x="492" y="80"/>
                </a:lnTo>
                <a:lnTo>
                  <a:pt x="482" y="82"/>
                </a:lnTo>
                <a:lnTo>
                  <a:pt x="472" y="84"/>
                </a:lnTo>
                <a:lnTo>
                  <a:pt x="464" y="88"/>
                </a:lnTo>
                <a:lnTo>
                  <a:pt x="456" y="94"/>
                </a:lnTo>
                <a:lnTo>
                  <a:pt x="450" y="102"/>
                </a:lnTo>
                <a:lnTo>
                  <a:pt x="444" y="110"/>
                </a:lnTo>
                <a:lnTo>
                  <a:pt x="442" y="120"/>
                </a:lnTo>
                <a:lnTo>
                  <a:pt x="442" y="130"/>
                </a:lnTo>
                <a:close/>
              </a:path>
            </a:pathLst>
          </a:custGeom>
          <a:solidFill>
            <a:srgbClr val="C321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" name="Freeform 770"/>
          <p:cNvSpPr>
            <a:spLocks/>
          </p:cNvSpPr>
          <p:nvPr/>
        </p:nvSpPr>
        <p:spPr bwMode="auto">
          <a:xfrm>
            <a:off x="6616700" y="1398588"/>
            <a:ext cx="1514475" cy="4029075"/>
          </a:xfrm>
          <a:custGeom>
            <a:avLst/>
            <a:gdLst>
              <a:gd name="T0" fmla="*/ 954 w 954"/>
              <a:gd name="T1" fmla="*/ 2458 h 2538"/>
              <a:gd name="T2" fmla="*/ 952 w 954"/>
              <a:gd name="T3" fmla="*/ 2474 h 2538"/>
              <a:gd name="T4" fmla="*/ 940 w 954"/>
              <a:gd name="T5" fmla="*/ 2502 h 2538"/>
              <a:gd name="T6" fmla="*/ 918 w 954"/>
              <a:gd name="T7" fmla="*/ 2524 h 2538"/>
              <a:gd name="T8" fmla="*/ 890 w 954"/>
              <a:gd name="T9" fmla="*/ 2536 h 2538"/>
              <a:gd name="T10" fmla="*/ 80 w 954"/>
              <a:gd name="T11" fmla="*/ 2538 h 2538"/>
              <a:gd name="T12" fmla="*/ 64 w 954"/>
              <a:gd name="T13" fmla="*/ 2536 h 2538"/>
              <a:gd name="T14" fmla="*/ 36 w 954"/>
              <a:gd name="T15" fmla="*/ 2524 h 2538"/>
              <a:gd name="T16" fmla="*/ 14 w 954"/>
              <a:gd name="T17" fmla="*/ 2502 h 2538"/>
              <a:gd name="T18" fmla="*/ 2 w 954"/>
              <a:gd name="T19" fmla="*/ 2474 h 2538"/>
              <a:gd name="T20" fmla="*/ 0 w 954"/>
              <a:gd name="T21" fmla="*/ 1224 h 2538"/>
              <a:gd name="T22" fmla="*/ 0 w 954"/>
              <a:gd name="T23" fmla="*/ 1212 h 2538"/>
              <a:gd name="T24" fmla="*/ 4 w 954"/>
              <a:gd name="T25" fmla="*/ 1184 h 2538"/>
              <a:gd name="T26" fmla="*/ 18 w 954"/>
              <a:gd name="T27" fmla="*/ 1150 h 2538"/>
              <a:gd name="T28" fmla="*/ 36 w 954"/>
              <a:gd name="T29" fmla="*/ 1126 h 2538"/>
              <a:gd name="T30" fmla="*/ 44 w 954"/>
              <a:gd name="T31" fmla="*/ 1118 h 2538"/>
              <a:gd name="T32" fmla="*/ 274 w 954"/>
              <a:gd name="T33" fmla="*/ 960 h 2538"/>
              <a:gd name="T34" fmla="*/ 392 w 954"/>
              <a:gd name="T35" fmla="*/ 884 h 2538"/>
              <a:gd name="T36" fmla="*/ 394 w 954"/>
              <a:gd name="T37" fmla="*/ 88 h 2538"/>
              <a:gd name="T38" fmla="*/ 412 w 954"/>
              <a:gd name="T39" fmla="*/ 60 h 2538"/>
              <a:gd name="T40" fmla="*/ 432 w 954"/>
              <a:gd name="T41" fmla="*/ 34 h 2538"/>
              <a:gd name="T42" fmla="*/ 458 w 954"/>
              <a:gd name="T43" fmla="*/ 12 h 2538"/>
              <a:gd name="T44" fmla="*/ 488 w 954"/>
              <a:gd name="T45" fmla="*/ 0 h 2538"/>
              <a:gd name="T46" fmla="*/ 504 w 954"/>
              <a:gd name="T47" fmla="*/ 0 h 2538"/>
              <a:gd name="T48" fmla="*/ 522 w 954"/>
              <a:gd name="T49" fmla="*/ 6 h 2538"/>
              <a:gd name="T50" fmla="*/ 540 w 954"/>
              <a:gd name="T51" fmla="*/ 18 h 2538"/>
              <a:gd name="T52" fmla="*/ 558 w 954"/>
              <a:gd name="T53" fmla="*/ 36 h 2538"/>
              <a:gd name="T54" fmla="*/ 578 w 954"/>
              <a:gd name="T55" fmla="*/ 64 h 2538"/>
              <a:gd name="T56" fmla="*/ 596 w 954"/>
              <a:gd name="T57" fmla="*/ 880 h 2538"/>
              <a:gd name="T58" fmla="*/ 916 w 954"/>
              <a:gd name="T59" fmla="*/ 1144 h 2538"/>
              <a:gd name="T60" fmla="*/ 936 w 954"/>
              <a:gd name="T61" fmla="*/ 1170 h 2538"/>
              <a:gd name="T62" fmla="*/ 950 w 954"/>
              <a:gd name="T63" fmla="*/ 1196 h 2538"/>
              <a:gd name="T64" fmla="*/ 954 w 954"/>
              <a:gd name="T65" fmla="*/ 1224 h 253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954"/>
              <a:gd name="T100" fmla="*/ 0 h 2538"/>
              <a:gd name="T101" fmla="*/ 954 w 954"/>
              <a:gd name="T102" fmla="*/ 2538 h 253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954" h="2538">
                <a:moveTo>
                  <a:pt x="954" y="1224"/>
                </a:moveTo>
                <a:lnTo>
                  <a:pt x="954" y="2458"/>
                </a:lnTo>
                <a:lnTo>
                  <a:pt x="952" y="2474"/>
                </a:lnTo>
                <a:lnTo>
                  <a:pt x="948" y="2490"/>
                </a:lnTo>
                <a:lnTo>
                  <a:pt x="940" y="2502"/>
                </a:lnTo>
                <a:lnTo>
                  <a:pt x="930" y="2514"/>
                </a:lnTo>
                <a:lnTo>
                  <a:pt x="918" y="2524"/>
                </a:lnTo>
                <a:lnTo>
                  <a:pt x="906" y="2532"/>
                </a:lnTo>
                <a:lnTo>
                  <a:pt x="890" y="2536"/>
                </a:lnTo>
                <a:lnTo>
                  <a:pt x="874" y="2538"/>
                </a:lnTo>
                <a:lnTo>
                  <a:pt x="80" y="2538"/>
                </a:lnTo>
                <a:lnTo>
                  <a:pt x="64" y="2536"/>
                </a:lnTo>
                <a:lnTo>
                  <a:pt x="48" y="2532"/>
                </a:lnTo>
                <a:lnTo>
                  <a:pt x="36" y="2524"/>
                </a:lnTo>
                <a:lnTo>
                  <a:pt x="24" y="2514"/>
                </a:lnTo>
                <a:lnTo>
                  <a:pt x="14" y="2502"/>
                </a:lnTo>
                <a:lnTo>
                  <a:pt x="6" y="2490"/>
                </a:lnTo>
                <a:lnTo>
                  <a:pt x="2" y="2474"/>
                </a:lnTo>
                <a:lnTo>
                  <a:pt x="0" y="2458"/>
                </a:lnTo>
                <a:lnTo>
                  <a:pt x="0" y="1224"/>
                </a:lnTo>
                <a:lnTo>
                  <a:pt x="0" y="1212"/>
                </a:lnTo>
                <a:lnTo>
                  <a:pt x="2" y="1200"/>
                </a:lnTo>
                <a:lnTo>
                  <a:pt x="4" y="1184"/>
                </a:lnTo>
                <a:lnTo>
                  <a:pt x="10" y="1168"/>
                </a:lnTo>
                <a:lnTo>
                  <a:pt x="18" y="1150"/>
                </a:lnTo>
                <a:lnTo>
                  <a:pt x="28" y="1134"/>
                </a:lnTo>
                <a:lnTo>
                  <a:pt x="36" y="1126"/>
                </a:lnTo>
                <a:lnTo>
                  <a:pt x="44" y="1118"/>
                </a:lnTo>
                <a:lnTo>
                  <a:pt x="162" y="1036"/>
                </a:lnTo>
                <a:lnTo>
                  <a:pt x="274" y="960"/>
                </a:lnTo>
                <a:lnTo>
                  <a:pt x="334" y="920"/>
                </a:lnTo>
                <a:lnTo>
                  <a:pt x="392" y="884"/>
                </a:lnTo>
                <a:lnTo>
                  <a:pt x="394" y="88"/>
                </a:lnTo>
                <a:lnTo>
                  <a:pt x="400" y="80"/>
                </a:lnTo>
                <a:lnTo>
                  <a:pt x="412" y="60"/>
                </a:lnTo>
                <a:lnTo>
                  <a:pt x="422" y="48"/>
                </a:lnTo>
                <a:lnTo>
                  <a:pt x="432" y="34"/>
                </a:lnTo>
                <a:lnTo>
                  <a:pt x="444" y="22"/>
                </a:lnTo>
                <a:lnTo>
                  <a:pt x="458" y="12"/>
                </a:lnTo>
                <a:lnTo>
                  <a:pt x="472" y="4"/>
                </a:lnTo>
                <a:lnTo>
                  <a:pt x="488" y="0"/>
                </a:lnTo>
                <a:lnTo>
                  <a:pt x="496" y="0"/>
                </a:lnTo>
                <a:lnTo>
                  <a:pt x="504" y="0"/>
                </a:lnTo>
                <a:lnTo>
                  <a:pt x="514" y="2"/>
                </a:lnTo>
                <a:lnTo>
                  <a:pt x="522" y="6"/>
                </a:lnTo>
                <a:lnTo>
                  <a:pt x="530" y="10"/>
                </a:lnTo>
                <a:lnTo>
                  <a:pt x="540" y="18"/>
                </a:lnTo>
                <a:lnTo>
                  <a:pt x="550" y="26"/>
                </a:lnTo>
                <a:lnTo>
                  <a:pt x="558" y="36"/>
                </a:lnTo>
                <a:lnTo>
                  <a:pt x="568" y="48"/>
                </a:lnTo>
                <a:lnTo>
                  <a:pt x="578" y="64"/>
                </a:lnTo>
                <a:lnTo>
                  <a:pt x="596" y="100"/>
                </a:lnTo>
                <a:lnTo>
                  <a:pt x="596" y="880"/>
                </a:lnTo>
                <a:lnTo>
                  <a:pt x="916" y="1144"/>
                </a:lnTo>
                <a:lnTo>
                  <a:pt x="922" y="1150"/>
                </a:lnTo>
                <a:lnTo>
                  <a:pt x="936" y="1170"/>
                </a:lnTo>
                <a:lnTo>
                  <a:pt x="944" y="1182"/>
                </a:lnTo>
                <a:lnTo>
                  <a:pt x="950" y="1196"/>
                </a:lnTo>
                <a:lnTo>
                  <a:pt x="952" y="1210"/>
                </a:lnTo>
                <a:lnTo>
                  <a:pt x="954" y="1224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80" name="Freeform 771"/>
          <p:cNvSpPr>
            <a:spLocks/>
          </p:cNvSpPr>
          <p:nvPr/>
        </p:nvSpPr>
        <p:spPr bwMode="auto">
          <a:xfrm>
            <a:off x="6794500" y="2919413"/>
            <a:ext cx="1143000" cy="2327275"/>
          </a:xfrm>
          <a:custGeom>
            <a:avLst/>
            <a:gdLst>
              <a:gd name="T0" fmla="*/ 1814512500 w 720"/>
              <a:gd name="T1" fmla="*/ 776208125 h 1466"/>
              <a:gd name="T2" fmla="*/ 1814512500 w 720"/>
              <a:gd name="T3" fmla="*/ 2147483646 h 1466"/>
              <a:gd name="T4" fmla="*/ 0 w 720"/>
              <a:gd name="T5" fmla="*/ 2147483646 h 1466"/>
              <a:gd name="T6" fmla="*/ 0 w 720"/>
              <a:gd name="T7" fmla="*/ 751006563 h 1466"/>
              <a:gd name="T8" fmla="*/ 0 w 720"/>
              <a:gd name="T9" fmla="*/ 751006563 h 1466"/>
              <a:gd name="T10" fmla="*/ 5040313 w 720"/>
              <a:gd name="T11" fmla="*/ 725805000 h 1466"/>
              <a:gd name="T12" fmla="*/ 10080625 w 720"/>
              <a:gd name="T13" fmla="*/ 690522813 h 1466"/>
              <a:gd name="T14" fmla="*/ 30241875 w 720"/>
              <a:gd name="T15" fmla="*/ 650200313 h 1466"/>
              <a:gd name="T16" fmla="*/ 55443438 w 720"/>
              <a:gd name="T17" fmla="*/ 599797188 h 1466"/>
              <a:gd name="T18" fmla="*/ 95765938 w 720"/>
              <a:gd name="T19" fmla="*/ 539313438 h 1466"/>
              <a:gd name="T20" fmla="*/ 151209375 w 720"/>
              <a:gd name="T21" fmla="*/ 473789375 h 1466"/>
              <a:gd name="T22" fmla="*/ 221773750 w 720"/>
              <a:gd name="T23" fmla="*/ 398184688 h 1466"/>
              <a:gd name="T24" fmla="*/ 710684063 w 720"/>
              <a:gd name="T25" fmla="*/ 0 h 1466"/>
              <a:gd name="T26" fmla="*/ 710684063 w 720"/>
              <a:gd name="T27" fmla="*/ 418345938 h 1466"/>
              <a:gd name="T28" fmla="*/ 1204634688 w 720"/>
              <a:gd name="T29" fmla="*/ 423386250 h 1466"/>
              <a:gd name="T30" fmla="*/ 1204634688 w 720"/>
              <a:gd name="T31" fmla="*/ 0 h 1466"/>
              <a:gd name="T32" fmla="*/ 1748988438 w 720"/>
              <a:gd name="T33" fmla="*/ 584676250 h 1466"/>
              <a:gd name="T34" fmla="*/ 1748988438 w 720"/>
              <a:gd name="T35" fmla="*/ 584676250 h 1466"/>
              <a:gd name="T36" fmla="*/ 1759069063 w 720"/>
              <a:gd name="T37" fmla="*/ 599797188 h 1466"/>
              <a:gd name="T38" fmla="*/ 1779230313 w 720"/>
              <a:gd name="T39" fmla="*/ 630039063 h 1466"/>
              <a:gd name="T40" fmla="*/ 1789310938 w 720"/>
              <a:gd name="T41" fmla="*/ 655240625 h 1466"/>
              <a:gd name="T42" fmla="*/ 1799391563 w 720"/>
              <a:gd name="T43" fmla="*/ 690522813 h 1466"/>
              <a:gd name="T44" fmla="*/ 1809472188 w 720"/>
              <a:gd name="T45" fmla="*/ 730845313 h 1466"/>
              <a:gd name="T46" fmla="*/ 1814512500 w 720"/>
              <a:gd name="T47" fmla="*/ 776208125 h 1466"/>
              <a:gd name="T48" fmla="*/ 1814512500 w 720"/>
              <a:gd name="T49" fmla="*/ 776208125 h 146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720"/>
              <a:gd name="T76" fmla="*/ 0 h 1466"/>
              <a:gd name="T77" fmla="*/ 720 w 720"/>
              <a:gd name="T78" fmla="*/ 1466 h 146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720" h="1466">
                <a:moveTo>
                  <a:pt x="720" y="308"/>
                </a:moveTo>
                <a:lnTo>
                  <a:pt x="720" y="1466"/>
                </a:lnTo>
                <a:lnTo>
                  <a:pt x="0" y="1466"/>
                </a:lnTo>
                <a:lnTo>
                  <a:pt x="0" y="298"/>
                </a:lnTo>
                <a:lnTo>
                  <a:pt x="2" y="288"/>
                </a:lnTo>
                <a:lnTo>
                  <a:pt x="4" y="274"/>
                </a:lnTo>
                <a:lnTo>
                  <a:pt x="12" y="258"/>
                </a:lnTo>
                <a:lnTo>
                  <a:pt x="22" y="238"/>
                </a:lnTo>
                <a:lnTo>
                  <a:pt x="38" y="214"/>
                </a:lnTo>
                <a:lnTo>
                  <a:pt x="60" y="188"/>
                </a:lnTo>
                <a:lnTo>
                  <a:pt x="88" y="158"/>
                </a:lnTo>
                <a:lnTo>
                  <a:pt x="282" y="0"/>
                </a:lnTo>
                <a:lnTo>
                  <a:pt x="282" y="166"/>
                </a:lnTo>
                <a:lnTo>
                  <a:pt x="478" y="168"/>
                </a:lnTo>
                <a:lnTo>
                  <a:pt x="478" y="0"/>
                </a:lnTo>
                <a:lnTo>
                  <a:pt x="694" y="232"/>
                </a:lnTo>
                <a:lnTo>
                  <a:pt x="698" y="238"/>
                </a:lnTo>
                <a:lnTo>
                  <a:pt x="706" y="250"/>
                </a:lnTo>
                <a:lnTo>
                  <a:pt x="710" y="260"/>
                </a:lnTo>
                <a:lnTo>
                  <a:pt x="714" y="274"/>
                </a:lnTo>
                <a:lnTo>
                  <a:pt x="718" y="290"/>
                </a:lnTo>
                <a:lnTo>
                  <a:pt x="720" y="308"/>
                </a:lnTo>
                <a:close/>
              </a:path>
            </a:pathLst>
          </a:custGeom>
          <a:solidFill>
            <a:srgbClr val="8A99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772"/>
          <p:cNvSpPr>
            <a:spLocks noEditPoints="1"/>
          </p:cNvSpPr>
          <p:nvPr/>
        </p:nvSpPr>
        <p:spPr bwMode="auto">
          <a:xfrm>
            <a:off x="7207250" y="1855788"/>
            <a:ext cx="396875" cy="669925"/>
          </a:xfrm>
          <a:custGeom>
            <a:avLst/>
            <a:gdLst>
              <a:gd name="T0" fmla="*/ 619958438 w 250"/>
              <a:gd name="T1" fmla="*/ 5040313 h 422"/>
              <a:gd name="T2" fmla="*/ 630039063 w 250"/>
              <a:gd name="T3" fmla="*/ 398184688 h 422"/>
              <a:gd name="T4" fmla="*/ 594756875 w 250"/>
              <a:gd name="T5" fmla="*/ 786288750 h 422"/>
              <a:gd name="T6" fmla="*/ 584676250 w 250"/>
              <a:gd name="T7" fmla="*/ 831651563 h 422"/>
              <a:gd name="T8" fmla="*/ 549394063 w 250"/>
              <a:gd name="T9" fmla="*/ 927417500 h 422"/>
              <a:gd name="T10" fmla="*/ 514111875 w 250"/>
              <a:gd name="T11" fmla="*/ 982860938 h 422"/>
              <a:gd name="T12" fmla="*/ 463708750 w 250"/>
              <a:gd name="T13" fmla="*/ 1028223750 h 422"/>
              <a:gd name="T14" fmla="*/ 393144375 w 250"/>
              <a:gd name="T15" fmla="*/ 1053425313 h 422"/>
              <a:gd name="T16" fmla="*/ 312499375 w 250"/>
              <a:gd name="T17" fmla="*/ 1063505938 h 422"/>
              <a:gd name="T18" fmla="*/ 302418750 w 250"/>
              <a:gd name="T19" fmla="*/ 1063505938 h 422"/>
              <a:gd name="T20" fmla="*/ 231854375 w 250"/>
              <a:gd name="T21" fmla="*/ 1048385000 h 422"/>
              <a:gd name="T22" fmla="*/ 156249688 w 250"/>
              <a:gd name="T23" fmla="*/ 1013102813 h 422"/>
              <a:gd name="T24" fmla="*/ 105846563 w 250"/>
              <a:gd name="T25" fmla="*/ 967740000 h 422"/>
              <a:gd name="T26" fmla="*/ 55443438 w 250"/>
              <a:gd name="T27" fmla="*/ 897175625 h 422"/>
              <a:gd name="T28" fmla="*/ 15120938 w 250"/>
              <a:gd name="T29" fmla="*/ 801409688 h 422"/>
              <a:gd name="T30" fmla="*/ 0 w 250"/>
              <a:gd name="T31" fmla="*/ 0 h 422"/>
              <a:gd name="T32" fmla="*/ 95765938 w 250"/>
              <a:gd name="T33" fmla="*/ 745966250 h 422"/>
              <a:gd name="T34" fmla="*/ 105846563 w 250"/>
              <a:gd name="T35" fmla="*/ 806450000 h 422"/>
              <a:gd name="T36" fmla="*/ 131048125 w 250"/>
              <a:gd name="T37" fmla="*/ 856853125 h 422"/>
              <a:gd name="T38" fmla="*/ 196572188 w 250"/>
              <a:gd name="T39" fmla="*/ 932457813 h 422"/>
              <a:gd name="T40" fmla="*/ 262096250 w 250"/>
              <a:gd name="T41" fmla="*/ 972780313 h 422"/>
              <a:gd name="T42" fmla="*/ 292338125 w 250"/>
              <a:gd name="T43" fmla="*/ 982860938 h 422"/>
              <a:gd name="T44" fmla="*/ 312499375 w 250"/>
              <a:gd name="T45" fmla="*/ 912296563 h 422"/>
              <a:gd name="T46" fmla="*/ 302418750 w 250"/>
              <a:gd name="T47" fmla="*/ 861893438 h 422"/>
              <a:gd name="T48" fmla="*/ 287297813 w 250"/>
              <a:gd name="T49" fmla="*/ 831651563 h 422"/>
              <a:gd name="T50" fmla="*/ 312499375 w 250"/>
              <a:gd name="T51" fmla="*/ 761087188 h 422"/>
              <a:gd name="T52" fmla="*/ 327620313 w 250"/>
              <a:gd name="T53" fmla="*/ 771167813 h 422"/>
              <a:gd name="T54" fmla="*/ 357862188 w 250"/>
              <a:gd name="T55" fmla="*/ 801409688 h 422"/>
              <a:gd name="T56" fmla="*/ 378023438 w 250"/>
              <a:gd name="T57" fmla="*/ 856853125 h 422"/>
              <a:gd name="T58" fmla="*/ 383063750 w 250"/>
              <a:gd name="T59" fmla="*/ 927417500 h 422"/>
              <a:gd name="T60" fmla="*/ 372983125 w 250"/>
              <a:gd name="T61" fmla="*/ 982860938 h 422"/>
              <a:gd name="T62" fmla="*/ 403225000 w 250"/>
              <a:gd name="T63" fmla="*/ 967740000 h 422"/>
              <a:gd name="T64" fmla="*/ 453628125 w 250"/>
              <a:gd name="T65" fmla="*/ 907256250 h 422"/>
              <a:gd name="T66" fmla="*/ 509071563 w 250"/>
              <a:gd name="T67" fmla="*/ 811490313 h 422"/>
              <a:gd name="T68" fmla="*/ 519152188 w 250"/>
              <a:gd name="T69" fmla="*/ 171370625 h 422"/>
              <a:gd name="T70" fmla="*/ 95765938 w 250"/>
              <a:gd name="T71" fmla="*/ 745966250 h 42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50"/>
              <a:gd name="T109" fmla="*/ 0 h 422"/>
              <a:gd name="T110" fmla="*/ 250 w 250"/>
              <a:gd name="T111" fmla="*/ 422 h 42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50" h="422">
                <a:moveTo>
                  <a:pt x="0" y="0"/>
                </a:moveTo>
                <a:lnTo>
                  <a:pt x="246" y="2"/>
                </a:lnTo>
                <a:lnTo>
                  <a:pt x="250" y="64"/>
                </a:lnTo>
                <a:lnTo>
                  <a:pt x="250" y="158"/>
                </a:lnTo>
                <a:lnTo>
                  <a:pt x="246" y="240"/>
                </a:lnTo>
                <a:lnTo>
                  <a:pt x="236" y="312"/>
                </a:lnTo>
                <a:lnTo>
                  <a:pt x="232" y="330"/>
                </a:lnTo>
                <a:lnTo>
                  <a:pt x="228" y="348"/>
                </a:lnTo>
                <a:lnTo>
                  <a:pt x="218" y="368"/>
                </a:lnTo>
                <a:lnTo>
                  <a:pt x="212" y="380"/>
                </a:lnTo>
                <a:lnTo>
                  <a:pt x="204" y="390"/>
                </a:lnTo>
                <a:lnTo>
                  <a:pt x="194" y="398"/>
                </a:lnTo>
                <a:lnTo>
                  <a:pt x="184" y="408"/>
                </a:lnTo>
                <a:lnTo>
                  <a:pt x="170" y="414"/>
                </a:lnTo>
                <a:lnTo>
                  <a:pt x="156" y="418"/>
                </a:lnTo>
                <a:lnTo>
                  <a:pt x="142" y="422"/>
                </a:lnTo>
                <a:lnTo>
                  <a:pt x="124" y="422"/>
                </a:lnTo>
                <a:lnTo>
                  <a:pt x="120" y="422"/>
                </a:lnTo>
                <a:lnTo>
                  <a:pt x="108" y="420"/>
                </a:lnTo>
                <a:lnTo>
                  <a:pt x="92" y="416"/>
                </a:lnTo>
                <a:lnTo>
                  <a:pt x="72" y="408"/>
                </a:lnTo>
                <a:lnTo>
                  <a:pt x="62" y="402"/>
                </a:lnTo>
                <a:lnTo>
                  <a:pt x="52" y="394"/>
                </a:lnTo>
                <a:lnTo>
                  <a:pt x="42" y="384"/>
                </a:lnTo>
                <a:lnTo>
                  <a:pt x="32" y="372"/>
                </a:lnTo>
                <a:lnTo>
                  <a:pt x="22" y="356"/>
                </a:lnTo>
                <a:lnTo>
                  <a:pt x="14" y="340"/>
                </a:lnTo>
                <a:lnTo>
                  <a:pt x="6" y="318"/>
                </a:lnTo>
                <a:lnTo>
                  <a:pt x="0" y="296"/>
                </a:lnTo>
                <a:lnTo>
                  <a:pt x="0" y="0"/>
                </a:lnTo>
                <a:close/>
                <a:moveTo>
                  <a:pt x="38" y="296"/>
                </a:moveTo>
                <a:lnTo>
                  <a:pt x="38" y="296"/>
                </a:lnTo>
                <a:lnTo>
                  <a:pt x="40" y="308"/>
                </a:lnTo>
                <a:lnTo>
                  <a:pt x="42" y="320"/>
                </a:lnTo>
                <a:lnTo>
                  <a:pt x="46" y="332"/>
                </a:lnTo>
                <a:lnTo>
                  <a:pt x="52" y="340"/>
                </a:lnTo>
                <a:lnTo>
                  <a:pt x="64" y="358"/>
                </a:lnTo>
                <a:lnTo>
                  <a:pt x="78" y="370"/>
                </a:lnTo>
                <a:lnTo>
                  <a:pt x="92" y="380"/>
                </a:lnTo>
                <a:lnTo>
                  <a:pt x="104" y="386"/>
                </a:lnTo>
                <a:lnTo>
                  <a:pt x="116" y="390"/>
                </a:lnTo>
                <a:lnTo>
                  <a:pt x="122" y="374"/>
                </a:lnTo>
                <a:lnTo>
                  <a:pt x="124" y="362"/>
                </a:lnTo>
                <a:lnTo>
                  <a:pt x="124" y="350"/>
                </a:lnTo>
                <a:lnTo>
                  <a:pt x="120" y="342"/>
                </a:lnTo>
                <a:lnTo>
                  <a:pt x="118" y="336"/>
                </a:lnTo>
                <a:lnTo>
                  <a:pt x="114" y="330"/>
                </a:lnTo>
                <a:lnTo>
                  <a:pt x="110" y="328"/>
                </a:lnTo>
                <a:lnTo>
                  <a:pt x="124" y="302"/>
                </a:lnTo>
                <a:lnTo>
                  <a:pt x="130" y="306"/>
                </a:lnTo>
                <a:lnTo>
                  <a:pt x="136" y="312"/>
                </a:lnTo>
                <a:lnTo>
                  <a:pt x="142" y="318"/>
                </a:lnTo>
                <a:lnTo>
                  <a:pt x="146" y="324"/>
                </a:lnTo>
                <a:lnTo>
                  <a:pt x="150" y="340"/>
                </a:lnTo>
                <a:lnTo>
                  <a:pt x="152" y="354"/>
                </a:lnTo>
                <a:lnTo>
                  <a:pt x="152" y="368"/>
                </a:lnTo>
                <a:lnTo>
                  <a:pt x="150" y="380"/>
                </a:lnTo>
                <a:lnTo>
                  <a:pt x="148" y="390"/>
                </a:lnTo>
                <a:lnTo>
                  <a:pt x="160" y="384"/>
                </a:lnTo>
                <a:lnTo>
                  <a:pt x="170" y="372"/>
                </a:lnTo>
                <a:lnTo>
                  <a:pt x="180" y="360"/>
                </a:lnTo>
                <a:lnTo>
                  <a:pt x="190" y="346"/>
                </a:lnTo>
                <a:lnTo>
                  <a:pt x="202" y="322"/>
                </a:lnTo>
                <a:lnTo>
                  <a:pt x="208" y="312"/>
                </a:lnTo>
                <a:lnTo>
                  <a:pt x="206" y="68"/>
                </a:lnTo>
                <a:lnTo>
                  <a:pt x="38" y="68"/>
                </a:lnTo>
                <a:lnTo>
                  <a:pt x="38" y="296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Line 773"/>
          <p:cNvSpPr>
            <a:spLocks noChangeShapeType="1"/>
          </p:cNvSpPr>
          <p:nvPr/>
        </p:nvSpPr>
        <p:spPr bwMode="auto">
          <a:xfrm>
            <a:off x="6797675" y="1376363"/>
            <a:ext cx="1588" cy="1587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Freeform 774"/>
          <p:cNvSpPr>
            <a:spLocks noEditPoints="1"/>
          </p:cNvSpPr>
          <p:nvPr/>
        </p:nvSpPr>
        <p:spPr bwMode="auto">
          <a:xfrm>
            <a:off x="5499100" y="3055938"/>
            <a:ext cx="238125" cy="238125"/>
          </a:xfrm>
          <a:custGeom>
            <a:avLst/>
            <a:gdLst>
              <a:gd name="T0" fmla="*/ 191531875 w 150"/>
              <a:gd name="T1" fmla="*/ 378023438 h 150"/>
              <a:gd name="T2" fmla="*/ 115927188 w 150"/>
              <a:gd name="T3" fmla="*/ 367942813 h 150"/>
              <a:gd name="T4" fmla="*/ 55443438 w 150"/>
              <a:gd name="T5" fmla="*/ 322580000 h 150"/>
              <a:gd name="T6" fmla="*/ 15120938 w 150"/>
              <a:gd name="T7" fmla="*/ 267136563 h 150"/>
              <a:gd name="T8" fmla="*/ 0 w 150"/>
              <a:gd name="T9" fmla="*/ 191531875 h 150"/>
              <a:gd name="T10" fmla="*/ 5040313 w 150"/>
              <a:gd name="T11" fmla="*/ 151209375 h 150"/>
              <a:gd name="T12" fmla="*/ 35282188 w 150"/>
              <a:gd name="T13" fmla="*/ 85685313 h 150"/>
              <a:gd name="T14" fmla="*/ 85685313 w 150"/>
              <a:gd name="T15" fmla="*/ 35282188 h 150"/>
              <a:gd name="T16" fmla="*/ 151209375 w 150"/>
              <a:gd name="T17" fmla="*/ 5040313 h 150"/>
              <a:gd name="T18" fmla="*/ 191531875 w 150"/>
              <a:gd name="T19" fmla="*/ 0 h 150"/>
              <a:gd name="T20" fmla="*/ 262096250 w 150"/>
              <a:gd name="T21" fmla="*/ 15120938 h 150"/>
              <a:gd name="T22" fmla="*/ 322580000 w 150"/>
              <a:gd name="T23" fmla="*/ 55443438 h 150"/>
              <a:gd name="T24" fmla="*/ 362902500 w 150"/>
              <a:gd name="T25" fmla="*/ 115927188 h 150"/>
              <a:gd name="T26" fmla="*/ 378023438 w 150"/>
              <a:gd name="T27" fmla="*/ 191531875 h 150"/>
              <a:gd name="T28" fmla="*/ 372983125 w 150"/>
              <a:gd name="T29" fmla="*/ 226814063 h 150"/>
              <a:gd name="T30" fmla="*/ 347781563 w 150"/>
              <a:gd name="T31" fmla="*/ 297378438 h 150"/>
              <a:gd name="T32" fmla="*/ 297378438 w 150"/>
              <a:gd name="T33" fmla="*/ 347781563 h 150"/>
              <a:gd name="T34" fmla="*/ 226814063 w 150"/>
              <a:gd name="T35" fmla="*/ 378023438 h 150"/>
              <a:gd name="T36" fmla="*/ 191531875 w 150"/>
              <a:gd name="T37" fmla="*/ 378023438 h 150"/>
              <a:gd name="T38" fmla="*/ 347781563 w 150"/>
              <a:gd name="T39" fmla="*/ 191531875 h 150"/>
              <a:gd name="T40" fmla="*/ 332660625 w 150"/>
              <a:gd name="T41" fmla="*/ 131048125 h 150"/>
              <a:gd name="T42" fmla="*/ 302418750 w 150"/>
              <a:gd name="T43" fmla="*/ 80645000 h 150"/>
              <a:gd name="T44" fmla="*/ 252015625 w 150"/>
              <a:gd name="T45" fmla="*/ 45362813 h 150"/>
              <a:gd name="T46" fmla="*/ 191531875 w 150"/>
              <a:gd name="T47" fmla="*/ 35282188 h 150"/>
              <a:gd name="T48" fmla="*/ 156249688 w 150"/>
              <a:gd name="T49" fmla="*/ 40322500 h 150"/>
              <a:gd name="T50" fmla="*/ 100806250 w 150"/>
              <a:gd name="T51" fmla="*/ 60483750 h 150"/>
              <a:gd name="T52" fmla="*/ 60483750 w 150"/>
              <a:gd name="T53" fmla="*/ 105846563 h 150"/>
              <a:gd name="T54" fmla="*/ 35282188 w 150"/>
              <a:gd name="T55" fmla="*/ 161290000 h 150"/>
              <a:gd name="T56" fmla="*/ 35282188 w 150"/>
              <a:gd name="T57" fmla="*/ 191531875 h 150"/>
              <a:gd name="T58" fmla="*/ 45362813 w 150"/>
              <a:gd name="T59" fmla="*/ 252015625 h 150"/>
              <a:gd name="T60" fmla="*/ 80645000 w 150"/>
              <a:gd name="T61" fmla="*/ 302418750 h 150"/>
              <a:gd name="T62" fmla="*/ 126007813 w 150"/>
              <a:gd name="T63" fmla="*/ 337700938 h 150"/>
              <a:gd name="T64" fmla="*/ 191531875 w 150"/>
              <a:gd name="T65" fmla="*/ 347781563 h 150"/>
              <a:gd name="T66" fmla="*/ 221773750 w 150"/>
              <a:gd name="T67" fmla="*/ 342741250 h 150"/>
              <a:gd name="T68" fmla="*/ 277217188 w 150"/>
              <a:gd name="T69" fmla="*/ 322580000 h 150"/>
              <a:gd name="T70" fmla="*/ 317539688 w 150"/>
              <a:gd name="T71" fmla="*/ 277217188 h 150"/>
              <a:gd name="T72" fmla="*/ 342741250 w 150"/>
              <a:gd name="T73" fmla="*/ 221773750 h 150"/>
              <a:gd name="T74" fmla="*/ 347781563 w 150"/>
              <a:gd name="T75" fmla="*/ 191531875 h 15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50"/>
              <a:gd name="T115" fmla="*/ 0 h 150"/>
              <a:gd name="T116" fmla="*/ 150 w 150"/>
              <a:gd name="T117" fmla="*/ 150 h 15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50" h="150">
                <a:moveTo>
                  <a:pt x="76" y="150"/>
                </a:moveTo>
                <a:lnTo>
                  <a:pt x="76" y="150"/>
                </a:lnTo>
                <a:lnTo>
                  <a:pt x="60" y="150"/>
                </a:lnTo>
                <a:lnTo>
                  <a:pt x="46" y="146"/>
                </a:lnTo>
                <a:lnTo>
                  <a:pt x="34" y="138"/>
                </a:lnTo>
                <a:lnTo>
                  <a:pt x="22" y="128"/>
                </a:lnTo>
                <a:lnTo>
                  <a:pt x="14" y="118"/>
                </a:lnTo>
                <a:lnTo>
                  <a:pt x="6" y="106"/>
                </a:lnTo>
                <a:lnTo>
                  <a:pt x="2" y="90"/>
                </a:lnTo>
                <a:lnTo>
                  <a:pt x="0" y="76"/>
                </a:lnTo>
                <a:lnTo>
                  <a:pt x="2" y="60"/>
                </a:lnTo>
                <a:lnTo>
                  <a:pt x="6" y="46"/>
                </a:lnTo>
                <a:lnTo>
                  <a:pt x="14" y="34"/>
                </a:lnTo>
                <a:lnTo>
                  <a:pt x="22" y="22"/>
                </a:lnTo>
                <a:lnTo>
                  <a:pt x="34" y="14"/>
                </a:lnTo>
                <a:lnTo>
                  <a:pt x="46" y="6"/>
                </a:lnTo>
                <a:lnTo>
                  <a:pt x="60" y="2"/>
                </a:lnTo>
                <a:lnTo>
                  <a:pt x="76" y="0"/>
                </a:lnTo>
                <a:lnTo>
                  <a:pt x="90" y="2"/>
                </a:lnTo>
                <a:lnTo>
                  <a:pt x="104" y="6"/>
                </a:lnTo>
                <a:lnTo>
                  <a:pt x="118" y="14"/>
                </a:lnTo>
                <a:lnTo>
                  <a:pt x="128" y="22"/>
                </a:lnTo>
                <a:lnTo>
                  <a:pt x="138" y="34"/>
                </a:lnTo>
                <a:lnTo>
                  <a:pt x="144" y="46"/>
                </a:lnTo>
                <a:lnTo>
                  <a:pt x="148" y="60"/>
                </a:lnTo>
                <a:lnTo>
                  <a:pt x="150" y="76"/>
                </a:lnTo>
                <a:lnTo>
                  <a:pt x="148" y="90"/>
                </a:lnTo>
                <a:lnTo>
                  <a:pt x="144" y="106"/>
                </a:lnTo>
                <a:lnTo>
                  <a:pt x="138" y="118"/>
                </a:lnTo>
                <a:lnTo>
                  <a:pt x="128" y="128"/>
                </a:lnTo>
                <a:lnTo>
                  <a:pt x="118" y="138"/>
                </a:lnTo>
                <a:lnTo>
                  <a:pt x="104" y="146"/>
                </a:lnTo>
                <a:lnTo>
                  <a:pt x="90" y="150"/>
                </a:lnTo>
                <a:lnTo>
                  <a:pt x="76" y="150"/>
                </a:lnTo>
                <a:close/>
                <a:moveTo>
                  <a:pt x="138" y="76"/>
                </a:moveTo>
                <a:lnTo>
                  <a:pt x="138" y="76"/>
                </a:lnTo>
                <a:lnTo>
                  <a:pt x="136" y="64"/>
                </a:lnTo>
                <a:lnTo>
                  <a:pt x="132" y="52"/>
                </a:lnTo>
                <a:lnTo>
                  <a:pt x="126" y="42"/>
                </a:lnTo>
                <a:lnTo>
                  <a:pt x="120" y="32"/>
                </a:lnTo>
                <a:lnTo>
                  <a:pt x="110" y="24"/>
                </a:lnTo>
                <a:lnTo>
                  <a:pt x="100" y="18"/>
                </a:lnTo>
                <a:lnTo>
                  <a:pt x="88" y="16"/>
                </a:lnTo>
                <a:lnTo>
                  <a:pt x="76" y="14"/>
                </a:lnTo>
                <a:lnTo>
                  <a:pt x="62" y="16"/>
                </a:lnTo>
                <a:lnTo>
                  <a:pt x="50" y="18"/>
                </a:lnTo>
                <a:lnTo>
                  <a:pt x="40" y="24"/>
                </a:lnTo>
                <a:lnTo>
                  <a:pt x="32" y="32"/>
                </a:lnTo>
                <a:lnTo>
                  <a:pt x="24" y="42"/>
                </a:lnTo>
                <a:lnTo>
                  <a:pt x="18" y="52"/>
                </a:lnTo>
                <a:lnTo>
                  <a:pt x="14" y="64"/>
                </a:lnTo>
                <a:lnTo>
                  <a:pt x="14" y="76"/>
                </a:lnTo>
                <a:lnTo>
                  <a:pt x="14" y="88"/>
                </a:lnTo>
                <a:lnTo>
                  <a:pt x="18" y="100"/>
                </a:lnTo>
                <a:lnTo>
                  <a:pt x="24" y="110"/>
                </a:lnTo>
                <a:lnTo>
                  <a:pt x="32" y="120"/>
                </a:lnTo>
                <a:lnTo>
                  <a:pt x="40" y="128"/>
                </a:lnTo>
                <a:lnTo>
                  <a:pt x="50" y="134"/>
                </a:lnTo>
                <a:lnTo>
                  <a:pt x="62" y="136"/>
                </a:lnTo>
                <a:lnTo>
                  <a:pt x="76" y="138"/>
                </a:lnTo>
                <a:lnTo>
                  <a:pt x="88" y="136"/>
                </a:lnTo>
                <a:lnTo>
                  <a:pt x="100" y="134"/>
                </a:lnTo>
                <a:lnTo>
                  <a:pt x="110" y="128"/>
                </a:lnTo>
                <a:lnTo>
                  <a:pt x="120" y="120"/>
                </a:lnTo>
                <a:lnTo>
                  <a:pt x="126" y="110"/>
                </a:lnTo>
                <a:lnTo>
                  <a:pt x="132" y="100"/>
                </a:lnTo>
                <a:lnTo>
                  <a:pt x="136" y="88"/>
                </a:lnTo>
                <a:lnTo>
                  <a:pt x="138" y="7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775"/>
          <p:cNvSpPr>
            <a:spLocks noEditPoints="1"/>
          </p:cNvSpPr>
          <p:nvPr/>
        </p:nvSpPr>
        <p:spPr bwMode="auto">
          <a:xfrm>
            <a:off x="4972050" y="2833688"/>
            <a:ext cx="1276350" cy="2584450"/>
          </a:xfrm>
          <a:custGeom>
            <a:avLst/>
            <a:gdLst>
              <a:gd name="T0" fmla="*/ 0 w 804"/>
              <a:gd name="T1" fmla="*/ 2147483646 h 1628"/>
              <a:gd name="T2" fmla="*/ 0 w 804"/>
              <a:gd name="T3" fmla="*/ 252015625 h 1628"/>
              <a:gd name="T4" fmla="*/ 0 w 804"/>
              <a:gd name="T5" fmla="*/ 136088438 h 1628"/>
              <a:gd name="T6" fmla="*/ 10080625 w 804"/>
              <a:gd name="T7" fmla="*/ 80645000 h 1628"/>
              <a:gd name="T8" fmla="*/ 40322500 w 804"/>
              <a:gd name="T9" fmla="*/ 40322500 h 1628"/>
              <a:gd name="T10" fmla="*/ 85685313 w 804"/>
              <a:gd name="T11" fmla="*/ 10080625 h 1628"/>
              <a:gd name="T12" fmla="*/ 141128750 w 804"/>
              <a:gd name="T13" fmla="*/ 0 h 1628"/>
              <a:gd name="T14" fmla="*/ 1885076875 w 804"/>
              <a:gd name="T15" fmla="*/ 0 h 1628"/>
              <a:gd name="T16" fmla="*/ 1940520313 w 804"/>
              <a:gd name="T17" fmla="*/ 10080625 h 1628"/>
              <a:gd name="T18" fmla="*/ 1980842813 w 804"/>
              <a:gd name="T19" fmla="*/ 40322500 h 1628"/>
              <a:gd name="T20" fmla="*/ 2011084688 w 804"/>
              <a:gd name="T21" fmla="*/ 80645000 h 1628"/>
              <a:gd name="T22" fmla="*/ 2026205625 w 804"/>
              <a:gd name="T23" fmla="*/ 136088438 h 1628"/>
              <a:gd name="T24" fmla="*/ 2026205625 w 804"/>
              <a:gd name="T25" fmla="*/ 1134070313 h 1628"/>
              <a:gd name="T26" fmla="*/ 2016125000 w 804"/>
              <a:gd name="T27" fmla="*/ 1179433125 h 1628"/>
              <a:gd name="T28" fmla="*/ 1214715313 w 804"/>
              <a:gd name="T29" fmla="*/ 549394063 h 1628"/>
              <a:gd name="T30" fmla="*/ 1209675000 w 804"/>
              <a:gd name="T31" fmla="*/ 509071563 h 1628"/>
              <a:gd name="T32" fmla="*/ 1184473438 w 804"/>
              <a:gd name="T33" fmla="*/ 443547500 h 1628"/>
              <a:gd name="T34" fmla="*/ 1134070313 w 804"/>
              <a:gd name="T35" fmla="*/ 393144375 h 1628"/>
              <a:gd name="T36" fmla="*/ 1063505938 w 804"/>
              <a:gd name="T37" fmla="*/ 362902500 h 1628"/>
              <a:gd name="T38" fmla="*/ 1028223750 w 804"/>
              <a:gd name="T39" fmla="*/ 357862188 h 1628"/>
              <a:gd name="T40" fmla="*/ 952619063 w 804"/>
              <a:gd name="T41" fmla="*/ 372983125 h 1628"/>
              <a:gd name="T42" fmla="*/ 892135313 w 804"/>
              <a:gd name="T43" fmla="*/ 413305625 h 1628"/>
              <a:gd name="T44" fmla="*/ 851812813 w 804"/>
              <a:gd name="T45" fmla="*/ 473789375 h 1628"/>
              <a:gd name="T46" fmla="*/ 836691875 w 804"/>
              <a:gd name="T47" fmla="*/ 549394063 h 1628"/>
              <a:gd name="T48" fmla="*/ 841732188 w 804"/>
              <a:gd name="T49" fmla="*/ 584676250 h 1628"/>
              <a:gd name="T50" fmla="*/ 866933750 w 804"/>
              <a:gd name="T51" fmla="*/ 655240625 h 1628"/>
              <a:gd name="T52" fmla="*/ 922377188 w 804"/>
              <a:gd name="T53" fmla="*/ 705643750 h 1628"/>
              <a:gd name="T54" fmla="*/ 987901250 w 804"/>
              <a:gd name="T55" fmla="*/ 735885625 h 1628"/>
              <a:gd name="T56" fmla="*/ 1028223750 w 804"/>
              <a:gd name="T57" fmla="*/ 735885625 h 1628"/>
              <a:gd name="T58" fmla="*/ 1098788125 w 804"/>
              <a:gd name="T59" fmla="*/ 720764688 h 1628"/>
              <a:gd name="T60" fmla="*/ 1159271875 w 804"/>
              <a:gd name="T61" fmla="*/ 680442188 h 1628"/>
              <a:gd name="T62" fmla="*/ 1199594375 w 804"/>
              <a:gd name="T63" fmla="*/ 619958438 h 1628"/>
              <a:gd name="T64" fmla="*/ 1214715313 w 804"/>
              <a:gd name="T65" fmla="*/ 549394063 h 162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804"/>
              <a:gd name="T100" fmla="*/ 0 h 1628"/>
              <a:gd name="T101" fmla="*/ 804 w 804"/>
              <a:gd name="T102" fmla="*/ 1628 h 162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804" h="1628">
                <a:moveTo>
                  <a:pt x="800" y="1628"/>
                </a:moveTo>
                <a:lnTo>
                  <a:pt x="0" y="1628"/>
                </a:lnTo>
                <a:lnTo>
                  <a:pt x="0" y="450"/>
                </a:lnTo>
                <a:lnTo>
                  <a:pt x="0" y="100"/>
                </a:lnTo>
                <a:lnTo>
                  <a:pt x="0" y="54"/>
                </a:lnTo>
                <a:lnTo>
                  <a:pt x="2" y="42"/>
                </a:lnTo>
                <a:lnTo>
                  <a:pt x="4" y="32"/>
                </a:lnTo>
                <a:lnTo>
                  <a:pt x="10" y="24"/>
                </a:lnTo>
                <a:lnTo>
                  <a:pt x="16" y="16"/>
                </a:lnTo>
                <a:lnTo>
                  <a:pt x="24" y="8"/>
                </a:lnTo>
                <a:lnTo>
                  <a:pt x="34" y="4"/>
                </a:lnTo>
                <a:lnTo>
                  <a:pt x="44" y="0"/>
                </a:lnTo>
                <a:lnTo>
                  <a:pt x="56" y="0"/>
                </a:lnTo>
                <a:lnTo>
                  <a:pt x="748" y="0"/>
                </a:lnTo>
                <a:lnTo>
                  <a:pt x="758" y="0"/>
                </a:lnTo>
                <a:lnTo>
                  <a:pt x="770" y="4"/>
                </a:lnTo>
                <a:lnTo>
                  <a:pt x="778" y="8"/>
                </a:lnTo>
                <a:lnTo>
                  <a:pt x="786" y="16"/>
                </a:lnTo>
                <a:lnTo>
                  <a:pt x="794" y="24"/>
                </a:lnTo>
                <a:lnTo>
                  <a:pt x="798" y="32"/>
                </a:lnTo>
                <a:lnTo>
                  <a:pt x="802" y="42"/>
                </a:lnTo>
                <a:lnTo>
                  <a:pt x="804" y="54"/>
                </a:lnTo>
                <a:lnTo>
                  <a:pt x="804" y="450"/>
                </a:lnTo>
                <a:lnTo>
                  <a:pt x="802" y="458"/>
                </a:lnTo>
                <a:lnTo>
                  <a:pt x="800" y="468"/>
                </a:lnTo>
                <a:lnTo>
                  <a:pt x="800" y="1628"/>
                </a:lnTo>
                <a:close/>
                <a:moveTo>
                  <a:pt x="482" y="218"/>
                </a:moveTo>
                <a:lnTo>
                  <a:pt x="482" y="218"/>
                </a:lnTo>
                <a:lnTo>
                  <a:pt x="480" y="202"/>
                </a:lnTo>
                <a:lnTo>
                  <a:pt x="476" y="188"/>
                </a:lnTo>
                <a:lnTo>
                  <a:pt x="470" y="176"/>
                </a:lnTo>
                <a:lnTo>
                  <a:pt x="460" y="164"/>
                </a:lnTo>
                <a:lnTo>
                  <a:pt x="450" y="156"/>
                </a:lnTo>
                <a:lnTo>
                  <a:pt x="436" y="148"/>
                </a:lnTo>
                <a:lnTo>
                  <a:pt x="422" y="144"/>
                </a:lnTo>
                <a:lnTo>
                  <a:pt x="408" y="142"/>
                </a:lnTo>
                <a:lnTo>
                  <a:pt x="392" y="144"/>
                </a:lnTo>
                <a:lnTo>
                  <a:pt x="378" y="148"/>
                </a:lnTo>
                <a:lnTo>
                  <a:pt x="366" y="156"/>
                </a:lnTo>
                <a:lnTo>
                  <a:pt x="354" y="164"/>
                </a:lnTo>
                <a:lnTo>
                  <a:pt x="344" y="176"/>
                </a:lnTo>
                <a:lnTo>
                  <a:pt x="338" y="188"/>
                </a:lnTo>
                <a:lnTo>
                  <a:pt x="334" y="202"/>
                </a:lnTo>
                <a:lnTo>
                  <a:pt x="332" y="218"/>
                </a:lnTo>
                <a:lnTo>
                  <a:pt x="334" y="232"/>
                </a:lnTo>
                <a:lnTo>
                  <a:pt x="338" y="246"/>
                </a:lnTo>
                <a:lnTo>
                  <a:pt x="344" y="260"/>
                </a:lnTo>
                <a:lnTo>
                  <a:pt x="354" y="270"/>
                </a:lnTo>
                <a:lnTo>
                  <a:pt x="366" y="280"/>
                </a:lnTo>
                <a:lnTo>
                  <a:pt x="378" y="286"/>
                </a:lnTo>
                <a:lnTo>
                  <a:pt x="392" y="292"/>
                </a:lnTo>
                <a:lnTo>
                  <a:pt x="408" y="292"/>
                </a:lnTo>
                <a:lnTo>
                  <a:pt x="422" y="292"/>
                </a:lnTo>
                <a:lnTo>
                  <a:pt x="436" y="286"/>
                </a:lnTo>
                <a:lnTo>
                  <a:pt x="450" y="280"/>
                </a:lnTo>
                <a:lnTo>
                  <a:pt x="460" y="270"/>
                </a:lnTo>
                <a:lnTo>
                  <a:pt x="470" y="260"/>
                </a:lnTo>
                <a:lnTo>
                  <a:pt x="476" y="246"/>
                </a:lnTo>
                <a:lnTo>
                  <a:pt x="480" y="232"/>
                </a:lnTo>
                <a:lnTo>
                  <a:pt x="482" y="218"/>
                </a:lnTo>
                <a:close/>
              </a:path>
            </a:pathLst>
          </a:custGeom>
          <a:solidFill>
            <a:srgbClr val="F794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776"/>
          <p:cNvSpPr>
            <a:spLocks/>
          </p:cNvSpPr>
          <p:nvPr/>
        </p:nvSpPr>
        <p:spPr bwMode="auto">
          <a:xfrm>
            <a:off x="5556250" y="2741613"/>
            <a:ext cx="136525" cy="374650"/>
          </a:xfrm>
          <a:custGeom>
            <a:avLst/>
            <a:gdLst>
              <a:gd name="T0" fmla="*/ 120967500 w 86"/>
              <a:gd name="T1" fmla="*/ 584676250 h 236"/>
              <a:gd name="T2" fmla="*/ 120967500 w 86"/>
              <a:gd name="T3" fmla="*/ 584676250 h 236"/>
              <a:gd name="T4" fmla="*/ 151209375 w 86"/>
              <a:gd name="T5" fmla="*/ 534273125 h 236"/>
              <a:gd name="T6" fmla="*/ 176410938 w 86"/>
              <a:gd name="T7" fmla="*/ 468749063 h 236"/>
              <a:gd name="T8" fmla="*/ 201612500 w 86"/>
              <a:gd name="T9" fmla="*/ 393144375 h 236"/>
              <a:gd name="T10" fmla="*/ 211693125 w 86"/>
              <a:gd name="T11" fmla="*/ 352821875 h 236"/>
              <a:gd name="T12" fmla="*/ 216733438 w 86"/>
              <a:gd name="T13" fmla="*/ 302418750 h 236"/>
              <a:gd name="T14" fmla="*/ 216733438 w 86"/>
              <a:gd name="T15" fmla="*/ 257055938 h 236"/>
              <a:gd name="T16" fmla="*/ 211693125 w 86"/>
              <a:gd name="T17" fmla="*/ 206652813 h 236"/>
              <a:gd name="T18" fmla="*/ 201612500 w 86"/>
              <a:gd name="T19" fmla="*/ 161290000 h 236"/>
              <a:gd name="T20" fmla="*/ 181451250 w 86"/>
              <a:gd name="T21" fmla="*/ 110886875 h 236"/>
              <a:gd name="T22" fmla="*/ 156249688 w 86"/>
              <a:gd name="T23" fmla="*/ 60483750 h 236"/>
              <a:gd name="T24" fmla="*/ 120967500 w 86"/>
              <a:gd name="T25" fmla="*/ 15120938 h 236"/>
              <a:gd name="T26" fmla="*/ 120967500 w 86"/>
              <a:gd name="T27" fmla="*/ 15120938 h 236"/>
              <a:gd name="T28" fmla="*/ 95765938 w 86"/>
              <a:gd name="T29" fmla="*/ 5040313 h 236"/>
              <a:gd name="T30" fmla="*/ 70564375 w 86"/>
              <a:gd name="T31" fmla="*/ 0 h 236"/>
              <a:gd name="T32" fmla="*/ 45362813 w 86"/>
              <a:gd name="T33" fmla="*/ 0 h 236"/>
              <a:gd name="T34" fmla="*/ 30241875 w 86"/>
              <a:gd name="T35" fmla="*/ 5040313 h 236"/>
              <a:gd name="T36" fmla="*/ 20161250 w 86"/>
              <a:gd name="T37" fmla="*/ 10080625 h 236"/>
              <a:gd name="T38" fmla="*/ 10080625 w 86"/>
              <a:gd name="T39" fmla="*/ 15120938 h 236"/>
              <a:gd name="T40" fmla="*/ 5040313 w 86"/>
              <a:gd name="T41" fmla="*/ 30241875 h 236"/>
              <a:gd name="T42" fmla="*/ 0 w 86"/>
              <a:gd name="T43" fmla="*/ 45362813 h 236"/>
              <a:gd name="T44" fmla="*/ 0 w 86"/>
              <a:gd name="T45" fmla="*/ 65524063 h 236"/>
              <a:gd name="T46" fmla="*/ 5040313 w 86"/>
              <a:gd name="T47" fmla="*/ 90725625 h 236"/>
              <a:gd name="T48" fmla="*/ 15120938 w 86"/>
              <a:gd name="T49" fmla="*/ 120967500 h 236"/>
              <a:gd name="T50" fmla="*/ 15120938 w 86"/>
              <a:gd name="T51" fmla="*/ 120967500 h 236"/>
              <a:gd name="T52" fmla="*/ 20161250 w 86"/>
              <a:gd name="T53" fmla="*/ 120967500 h 236"/>
              <a:gd name="T54" fmla="*/ 35282188 w 86"/>
              <a:gd name="T55" fmla="*/ 131048125 h 236"/>
              <a:gd name="T56" fmla="*/ 50403125 w 86"/>
              <a:gd name="T57" fmla="*/ 151209375 h 236"/>
              <a:gd name="T58" fmla="*/ 65524063 w 86"/>
              <a:gd name="T59" fmla="*/ 186491563 h 236"/>
              <a:gd name="T60" fmla="*/ 70564375 w 86"/>
              <a:gd name="T61" fmla="*/ 211693125 h 236"/>
              <a:gd name="T62" fmla="*/ 75604688 w 86"/>
              <a:gd name="T63" fmla="*/ 241935000 h 236"/>
              <a:gd name="T64" fmla="*/ 75604688 w 86"/>
              <a:gd name="T65" fmla="*/ 277217188 h 236"/>
              <a:gd name="T66" fmla="*/ 70564375 w 86"/>
              <a:gd name="T67" fmla="*/ 317539688 h 236"/>
              <a:gd name="T68" fmla="*/ 65524063 w 86"/>
              <a:gd name="T69" fmla="*/ 362902500 h 236"/>
              <a:gd name="T70" fmla="*/ 55443438 w 86"/>
              <a:gd name="T71" fmla="*/ 418345938 h 236"/>
              <a:gd name="T72" fmla="*/ 40322500 w 86"/>
              <a:gd name="T73" fmla="*/ 478829688 h 236"/>
              <a:gd name="T74" fmla="*/ 20161250 w 86"/>
              <a:gd name="T75" fmla="*/ 549394063 h 236"/>
              <a:gd name="T76" fmla="*/ 20161250 w 86"/>
              <a:gd name="T77" fmla="*/ 549394063 h 236"/>
              <a:gd name="T78" fmla="*/ 25201563 w 86"/>
              <a:gd name="T79" fmla="*/ 559474688 h 236"/>
              <a:gd name="T80" fmla="*/ 50403125 w 86"/>
              <a:gd name="T81" fmla="*/ 579635938 h 236"/>
              <a:gd name="T82" fmla="*/ 65524063 w 86"/>
              <a:gd name="T83" fmla="*/ 589716563 h 236"/>
              <a:gd name="T84" fmla="*/ 80645000 w 86"/>
              <a:gd name="T85" fmla="*/ 594756875 h 236"/>
              <a:gd name="T86" fmla="*/ 100806250 w 86"/>
              <a:gd name="T87" fmla="*/ 594756875 h 236"/>
              <a:gd name="T88" fmla="*/ 120967500 w 86"/>
              <a:gd name="T89" fmla="*/ 584676250 h 236"/>
              <a:gd name="T90" fmla="*/ 120967500 w 86"/>
              <a:gd name="T91" fmla="*/ 584676250 h 2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86"/>
              <a:gd name="T139" fmla="*/ 0 h 236"/>
              <a:gd name="T140" fmla="*/ 86 w 86"/>
              <a:gd name="T141" fmla="*/ 236 h 2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86" h="236">
                <a:moveTo>
                  <a:pt x="48" y="232"/>
                </a:moveTo>
                <a:lnTo>
                  <a:pt x="48" y="232"/>
                </a:lnTo>
                <a:lnTo>
                  <a:pt x="60" y="212"/>
                </a:lnTo>
                <a:lnTo>
                  <a:pt x="70" y="186"/>
                </a:lnTo>
                <a:lnTo>
                  <a:pt x="80" y="156"/>
                </a:lnTo>
                <a:lnTo>
                  <a:pt x="84" y="140"/>
                </a:lnTo>
                <a:lnTo>
                  <a:pt x="86" y="120"/>
                </a:lnTo>
                <a:lnTo>
                  <a:pt x="86" y="102"/>
                </a:lnTo>
                <a:lnTo>
                  <a:pt x="84" y="82"/>
                </a:lnTo>
                <a:lnTo>
                  <a:pt x="80" y="64"/>
                </a:lnTo>
                <a:lnTo>
                  <a:pt x="72" y="44"/>
                </a:lnTo>
                <a:lnTo>
                  <a:pt x="62" y="24"/>
                </a:lnTo>
                <a:lnTo>
                  <a:pt x="48" y="6"/>
                </a:lnTo>
                <a:lnTo>
                  <a:pt x="38" y="2"/>
                </a:lnTo>
                <a:lnTo>
                  <a:pt x="28" y="0"/>
                </a:lnTo>
                <a:lnTo>
                  <a:pt x="18" y="0"/>
                </a:lnTo>
                <a:lnTo>
                  <a:pt x="12" y="2"/>
                </a:lnTo>
                <a:lnTo>
                  <a:pt x="8" y="4"/>
                </a:lnTo>
                <a:lnTo>
                  <a:pt x="4" y="6"/>
                </a:lnTo>
                <a:lnTo>
                  <a:pt x="2" y="12"/>
                </a:lnTo>
                <a:lnTo>
                  <a:pt x="0" y="18"/>
                </a:lnTo>
                <a:lnTo>
                  <a:pt x="0" y="26"/>
                </a:lnTo>
                <a:lnTo>
                  <a:pt x="2" y="36"/>
                </a:lnTo>
                <a:lnTo>
                  <a:pt x="6" y="48"/>
                </a:lnTo>
                <a:lnTo>
                  <a:pt x="8" y="48"/>
                </a:lnTo>
                <a:lnTo>
                  <a:pt x="14" y="52"/>
                </a:lnTo>
                <a:lnTo>
                  <a:pt x="20" y="60"/>
                </a:lnTo>
                <a:lnTo>
                  <a:pt x="26" y="74"/>
                </a:lnTo>
                <a:lnTo>
                  <a:pt x="28" y="84"/>
                </a:lnTo>
                <a:lnTo>
                  <a:pt x="30" y="96"/>
                </a:lnTo>
                <a:lnTo>
                  <a:pt x="30" y="110"/>
                </a:lnTo>
                <a:lnTo>
                  <a:pt x="28" y="126"/>
                </a:lnTo>
                <a:lnTo>
                  <a:pt x="26" y="144"/>
                </a:lnTo>
                <a:lnTo>
                  <a:pt x="22" y="166"/>
                </a:lnTo>
                <a:lnTo>
                  <a:pt x="16" y="190"/>
                </a:lnTo>
                <a:lnTo>
                  <a:pt x="8" y="218"/>
                </a:lnTo>
                <a:lnTo>
                  <a:pt x="10" y="222"/>
                </a:lnTo>
                <a:lnTo>
                  <a:pt x="20" y="230"/>
                </a:lnTo>
                <a:lnTo>
                  <a:pt x="26" y="234"/>
                </a:lnTo>
                <a:lnTo>
                  <a:pt x="32" y="236"/>
                </a:lnTo>
                <a:lnTo>
                  <a:pt x="40" y="236"/>
                </a:lnTo>
                <a:lnTo>
                  <a:pt x="48" y="232"/>
                </a:lnTo>
                <a:close/>
              </a:path>
            </a:pathLst>
          </a:cu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Freeform 777"/>
          <p:cNvSpPr>
            <a:spLocks noEditPoints="1"/>
          </p:cNvSpPr>
          <p:nvPr/>
        </p:nvSpPr>
        <p:spPr bwMode="auto">
          <a:xfrm>
            <a:off x="5172075" y="1363663"/>
            <a:ext cx="561975" cy="1397000"/>
          </a:xfrm>
          <a:custGeom>
            <a:avLst/>
            <a:gdLst>
              <a:gd name="T0" fmla="*/ 604837500 w 354"/>
              <a:gd name="T1" fmla="*/ 2147483646 h 880"/>
              <a:gd name="T2" fmla="*/ 403225000 w 354"/>
              <a:gd name="T3" fmla="*/ 1759069063 h 880"/>
              <a:gd name="T4" fmla="*/ 252015625 w 354"/>
              <a:gd name="T5" fmla="*/ 1376005313 h 880"/>
              <a:gd name="T6" fmla="*/ 136088438 w 354"/>
              <a:gd name="T7" fmla="*/ 1053425313 h 880"/>
              <a:gd name="T8" fmla="*/ 60483750 w 354"/>
              <a:gd name="T9" fmla="*/ 786288750 h 880"/>
              <a:gd name="T10" fmla="*/ 15120938 w 354"/>
              <a:gd name="T11" fmla="*/ 564515000 h 880"/>
              <a:gd name="T12" fmla="*/ 0 w 354"/>
              <a:gd name="T13" fmla="*/ 388104063 h 880"/>
              <a:gd name="T14" fmla="*/ 5040313 w 354"/>
              <a:gd name="T15" fmla="*/ 252015625 h 880"/>
              <a:gd name="T16" fmla="*/ 30241875 w 354"/>
              <a:gd name="T17" fmla="*/ 151209375 h 880"/>
              <a:gd name="T18" fmla="*/ 70564375 w 354"/>
              <a:gd name="T19" fmla="*/ 80645000 h 880"/>
              <a:gd name="T20" fmla="*/ 115927188 w 354"/>
              <a:gd name="T21" fmla="*/ 35282188 h 880"/>
              <a:gd name="T22" fmla="*/ 171370625 w 354"/>
              <a:gd name="T23" fmla="*/ 10080625 h 880"/>
              <a:gd name="T24" fmla="*/ 221773750 w 354"/>
              <a:gd name="T25" fmla="*/ 0 h 880"/>
              <a:gd name="T26" fmla="*/ 312499375 w 354"/>
              <a:gd name="T27" fmla="*/ 5040313 h 880"/>
              <a:gd name="T28" fmla="*/ 352821875 w 354"/>
              <a:gd name="T29" fmla="*/ 15120938 h 880"/>
              <a:gd name="T30" fmla="*/ 504031250 w 354"/>
              <a:gd name="T31" fmla="*/ 110886875 h 880"/>
              <a:gd name="T32" fmla="*/ 624998750 w 354"/>
              <a:gd name="T33" fmla="*/ 231854375 h 880"/>
              <a:gd name="T34" fmla="*/ 720764688 w 354"/>
              <a:gd name="T35" fmla="*/ 378023438 h 880"/>
              <a:gd name="T36" fmla="*/ 791329063 w 354"/>
              <a:gd name="T37" fmla="*/ 539313438 h 880"/>
              <a:gd name="T38" fmla="*/ 841732188 w 354"/>
              <a:gd name="T39" fmla="*/ 715724375 h 880"/>
              <a:gd name="T40" fmla="*/ 871974063 w 354"/>
              <a:gd name="T41" fmla="*/ 897175625 h 880"/>
              <a:gd name="T42" fmla="*/ 887095000 w 354"/>
              <a:gd name="T43" fmla="*/ 1088707500 h 880"/>
              <a:gd name="T44" fmla="*/ 887095000 w 354"/>
              <a:gd name="T45" fmla="*/ 1275199063 h 880"/>
              <a:gd name="T46" fmla="*/ 866933750 w 354"/>
              <a:gd name="T47" fmla="*/ 1633061250 h 880"/>
              <a:gd name="T48" fmla="*/ 821570938 w 354"/>
              <a:gd name="T49" fmla="*/ 1930439688 h 880"/>
              <a:gd name="T50" fmla="*/ 776208125 w 354"/>
              <a:gd name="T51" fmla="*/ 2137092500 h 880"/>
              <a:gd name="T52" fmla="*/ 761087188 w 354"/>
              <a:gd name="T53" fmla="*/ 2147483646 h 880"/>
              <a:gd name="T54" fmla="*/ 720764688 w 354"/>
              <a:gd name="T55" fmla="*/ 2147483646 h 880"/>
              <a:gd name="T56" fmla="*/ 670361563 w 354"/>
              <a:gd name="T57" fmla="*/ 2147483646 h 880"/>
              <a:gd name="T58" fmla="*/ 604837500 w 354"/>
              <a:gd name="T59" fmla="*/ 2147483646 h 880"/>
              <a:gd name="T60" fmla="*/ 705643750 w 354"/>
              <a:gd name="T61" fmla="*/ 2147483646 h 880"/>
              <a:gd name="T62" fmla="*/ 720764688 w 354"/>
              <a:gd name="T63" fmla="*/ 2091729688 h 880"/>
              <a:gd name="T64" fmla="*/ 766127500 w 354"/>
              <a:gd name="T65" fmla="*/ 1754028750 h 880"/>
              <a:gd name="T66" fmla="*/ 791329063 w 354"/>
              <a:gd name="T67" fmla="*/ 1436489063 h 880"/>
              <a:gd name="T68" fmla="*/ 791329063 w 354"/>
              <a:gd name="T69" fmla="*/ 1088707500 h 880"/>
              <a:gd name="T70" fmla="*/ 766127500 w 354"/>
              <a:gd name="T71" fmla="*/ 826611250 h 880"/>
              <a:gd name="T72" fmla="*/ 735885625 w 354"/>
              <a:gd name="T73" fmla="*/ 655240625 h 880"/>
              <a:gd name="T74" fmla="*/ 685482500 w 354"/>
              <a:gd name="T75" fmla="*/ 504031250 h 880"/>
              <a:gd name="T76" fmla="*/ 619958438 w 354"/>
              <a:gd name="T77" fmla="*/ 362902500 h 880"/>
              <a:gd name="T78" fmla="*/ 539313438 w 354"/>
              <a:gd name="T79" fmla="*/ 246975313 h 880"/>
              <a:gd name="T80" fmla="*/ 428426563 w 354"/>
              <a:gd name="T81" fmla="*/ 156249688 h 880"/>
              <a:gd name="T82" fmla="*/ 367942813 w 354"/>
              <a:gd name="T83" fmla="*/ 120967500 h 880"/>
              <a:gd name="T84" fmla="*/ 302418750 w 354"/>
              <a:gd name="T85" fmla="*/ 105846563 h 880"/>
              <a:gd name="T86" fmla="*/ 216733438 w 354"/>
              <a:gd name="T87" fmla="*/ 115927188 h 880"/>
              <a:gd name="T88" fmla="*/ 176410938 w 354"/>
              <a:gd name="T89" fmla="*/ 141128750 h 880"/>
              <a:gd name="T90" fmla="*/ 136088438 w 354"/>
              <a:gd name="T91" fmla="*/ 176410938 h 880"/>
              <a:gd name="T92" fmla="*/ 100806250 w 354"/>
              <a:gd name="T93" fmla="*/ 236894688 h 880"/>
              <a:gd name="T94" fmla="*/ 80645000 w 354"/>
              <a:gd name="T95" fmla="*/ 317539688 h 880"/>
              <a:gd name="T96" fmla="*/ 70564375 w 354"/>
              <a:gd name="T97" fmla="*/ 423386250 h 880"/>
              <a:gd name="T98" fmla="*/ 80645000 w 354"/>
              <a:gd name="T99" fmla="*/ 559474688 h 880"/>
              <a:gd name="T100" fmla="*/ 110886875 w 354"/>
              <a:gd name="T101" fmla="*/ 730845313 h 880"/>
              <a:gd name="T102" fmla="*/ 171370625 w 354"/>
              <a:gd name="T103" fmla="*/ 942538438 h 880"/>
              <a:gd name="T104" fmla="*/ 257055938 w 354"/>
              <a:gd name="T105" fmla="*/ 1194554063 h 880"/>
              <a:gd name="T106" fmla="*/ 372983125 w 354"/>
              <a:gd name="T107" fmla="*/ 1491932500 h 880"/>
              <a:gd name="T108" fmla="*/ 529232813 w 354"/>
              <a:gd name="T109" fmla="*/ 1839714063 h 880"/>
              <a:gd name="T110" fmla="*/ 549394063 w 354"/>
              <a:gd name="T111" fmla="*/ 1890117188 h 880"/>
              <a:gd name="T112" fmla="*/ 619958438 w 354"/>
              <a:gd name="T113" fmla="*/ 2061487813 h 880"/>
              <a:gd name="T114" fmla="*/ 680442188 w 354"/>
              <a:gd name="T115" fmla="*/ 2147483646 h 880"/>
              <a:gd name="T116" fmla="*/ 705643750 w 354"/>
              <a:gd name="T117" fmla="*/ 2147483646 h 88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54"/>
              <a:gd name="T178" fmla="*/ 0 h 880"/>
              <a:gd name="T179" fmla="*/ 354 w 354"/>
              <a:gd name="T180" fmla="*/ 880 h 88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54" h="880">
                <a:moveTo>
                  <a:pt x="240" y="876"/>
                </a:moveTo>
                <a:lnTo>
                  <a:pt x="240" y="876"/>
                </a:lnTo>
                <a:lnTo>
                  <a:pt x="198" y="784"/>
                </a:lnTo>
                <a:lnTo>
                  <a:pt x="160" y="698"/>
                </a:lnTo>
                <a:lnTo>
                  <a:pt x="128" y="620"/>
                </a:lnTo>
                <a:lnTo>
                  <a:pt x="100" y="546"/>
                </a:lnTo>
                <a:lnTo>
                  <a:pt x="76" y="480"/>
                </a:lnTo>
                <a:lnTo>
                  <a:pt x="54" y="418"/>
                </a:lnTo>
                <a:lnTo>
                  <a:pt x="38" y="362"/>
                </a:lnTo>
                <a:lnTo>
                  <a:pt x="24" y="312"/>
                </a:lnTo>
                <a:lnTo>
                  <a:pt x="14" y="266"/>
                </a:lnTo>
                <a:lnTo>
                  <a:pt x="6" y="224"/>
                </a:lnTo>
                <a:lnTo>
                  <a:pt x="2" y="188"/>
                </a:lnTo>
                <a:lnTo>
                  <a:pt x="0" y="154"/>
                </a:lnTo>
                <a:lnTo>
                  <a:pt x="0" y="126"/>
                </a:lnTo>
                <a:lnTo>
                  <a:pt x="2" y="100"/>
                </a:lnTo>
                <a:lnTo>
                  <a:pt x="6" y="80"/>
                </a:lnTo>
                <a:lnTo>
                  <a:pt x="12" y="60"/>
                </a:lnTo>
                <a:lnTo>
                  <a:pt x="20" y="46"/>
                </a:lnTo>
                <a:lnTo>
                  <a:pt x="28" y="32"/>
                </a:lnTo>
                <a:lnTo>
                  <a:pt x="36" y="22"/>
                </a:lnTo>
                <a:lnTo>
                  <a:pt x="46" y="14"/>
                </a:lnTo>
                <a:lnTo>
                  <a:pt x="56" y="8"/>
                </a:lnTo>
                <a:lnTo>
                  <a:pt x="68" y="4"/>
                </a:lnTo>
                <a:lnTo>
                  <a:pt x="78" y="0"/>
                </a:lnTo>
                <a:lnTo>
                  <a:pt x="88" y="0"/>
                </a:lnTo>
                <a:lnTo>
                  <a:pt x="108" y="0"/>
                </a:lnTo>
                <a:lnTo>
                  <a:pt x="124" y="2"/>
                </a:lnTo>
                <a:lnTo>
                  <a:pt x="140" y="6"/>
                </a:lnTo>
                <a:lnTo>
                  <a:pt x="172" y="24"/>
                </a:lnTo>
                <a:lnTo>
                  <a:pt x="200" y="44"/>
                </a:lnTo>
                <a:lnTo>
                  <a:pt x="226" y="66"/>
                </a:lnTo>
                <a:lnTo>
                  <a:pt x="248" y="92"/>
                </a:lnTo>
                <a:lnTo>
                  <a:pt x="268" y="120"/>
                </a:lnTo>
                <a:lnTo>
                  <a:pt x="286" y="150"/>
                </a:lnTo>
                <a:lnTo>
                  <a:pt x="302" y="180"/>
                </a:lnTo>
                <a:lnTo>
                  <a:pt x="314" y="214"/>
                </a:lnTo>
                <a:lnTo>
                  <a:pt x="324" y="248"/>
                </a:lnTo>
                <a:lnTo>
                  <a:pt x="334" y="284"/>
                </a:lnTo>
                <a:lnTo>
                  <a:pt x="340" y="320"/>
                </a:lnTo>
                <a:lnTo>
                  <a:pt x="346" y="356"/>
                </a:lnTo>
                <a:lnTo>
                  <a:pt x="350" y="394"/>
                </a:lnTo>
                <a:lnTo>
                  <a:pt x="352" y="432"/>
                </a:lnTo>
                <a:lnTo>
                  <a:pt x="354" y="468"/>
                </a:lnTo>
                <a:lnTo>
                  <a:pt x="352" y="506"/>
                </a:lnTo>
                <a:lnTo>
                  <a:pt x="350" y="578"/>
                </a:lnTo>
                <a:lnTo>
                  <a:pt x="344" y="648"/>
                </a:lnTo>
                <a:lnTo>
                  <a:pt x="334" y="710"/>
                </a:lnTo>
                <a:lnTo>
                  <a:pt x="326" y="766"/>
                </a:lnTo>
                <a:lnTo>
                  <a:pt x="316" y="814"/>
                </a:lnTo>
                <a:lnTo>
                  <a:pt x="308" y="848"/>
                </a:lnTo>
                <a:lnTo>
                  <a:pt x="302" y="880"/>
                </a:lnTo>
                <a:lnTo>
                  <a:pt x="294" y="872"/>
                </a:lnTo>
                <a:lnTo>
                  <a:pt x="286" y="870"/>
                </a:lnTo>
                <a:lnTo>
                  <a:pt x="276" y="868"/>
                </a:lnTo>
                <a:lnTo>
                  <a:pt x="266" y="868"/>
                </a:lnTo>
                <a:lnTo>
                  <a:pt x="248" y="872"/>
                </a:lnTo>
                <a:lnTo>
                  <a:pt x="240" y="876"/>
                </a:lnTo>
                <a:close/>
                <a:moveTo>
                  <a:pt x="280" y="858"/>
                </a:moveTo>
                <a:lnTo>
                  <a:pt x="280" y="858"/>
                </a:lnTo>
                <a:lnTo>
                  <a:pt x="286" y="830"/>
                </a:lnTo>
                <a:lnTo>
                  <a:pt x="298" y="750"/>
                </a:lnTo>
                <a:lnTo>
                  <a:pt x="304" y="696"/>
                </a:lnTo>
                <a:lnTo>
                  <a:pt x="310" y="636"/>
                </a:lnTo>
                <a:lnTo>
                  <a:pt x="314" y="570"/>
                </a:lnTo>
                <a:lnTo>
                  <a:pt x="316" y="502"/>
                </a:lnTo>
                <a:lnTo>
                  <a:pt x="314" y="432"/>
                </a:lnTo>
                <a:lnTo>
                  <a:pt x="310" y="362"/>
                </a:lnTo>
                <a:lnTo>
                  <a:pt x="304" y="328"/>
                </a:lnTo>
                <a:lnTo>
                  <a:pt x="298" y="294"/>
                </a:lnTo>
                <a:lnTo>
                  <a:pt x="292" y="260"/>
                </a:lnTo>
                <a:lnTo>
                  <a:pt x="282" y="230"/>
                </a:lnTo>
                <a:lnTo>
                  <a:pt x="272" y="200"/>
                </a:lnTo>
                <a:lnTo>
                  <a:pt x="260" y="170"/>
                </a:lnTo>
                <a:lnTo>
                  <a:pt x="246" y="144"/>
                </a:lnTo>
                <a:lnTo>
                  <a:pt x="230" y="120"/>
                </a:lnTo>
                <a:lnTo>
                  <a:pt x="214" y="98"/>
                </a:lnTo>
                <a:lnTo>
                  <a:pt x="194" y="78"/>
                </a:lnTo>
                <a:lnTo>
                  <a:pt x="170" y="62"/>
                </a:lnTo>
                <a:lnTo>
                  <a:pt x="146" y="48"/>
                </a:lnTo>
                <a:lnTo>
                  <a:pt x="134" y="44"/>
                </a:lnTo>
                <a:lnTo>
                  <a:pt x="120" y="42"/>
                </a:lnTo>
                <a:lnTo>
                  <a:pt x="104" y="44"/>
                </a:lnTo>
                <a:lnTo>
                  <a:pt x="86" y="46"/>
                </a:lnTo>
                <a:lnTo>
                  <a:pt x="78" y="50"/>
                </a:lnTo>
                <a:lnTo>
                  <a:pt x="70" y="56"/>
                </a:lnTo>
                <a:lnTo>
                  <a:pt x="62" y="62"/>
                </a:lnTo>
                <a:lnTo>
                  <a:pt x="54" y="70"/>
                </a:lnTo>
                <a:lnTo>
                  <a:pt x="46" y="80"/>
                </a:lnTo>
                <a:lnTo>
                  <a:pt x="40" y="94"/>
                </a:lnTo>
                <a:lnTo>
                  <a:pt x="34" y="108"/>
                </a:lnTo>
                <a:lnTo>
                  <a:pt x="32" y="126"/>
                </a:lnTo>
                <a:lnTo>
                  <a:pt x="28" y="144"/>
                </a:lnTo>
                <a:lnTo>
                  <a:pt x="28" y="168"/>
                </a:lnTo>
                <a:lnTo>
                  <a:pt x="28" y="194"/>
                </a:lnTo>
                <a:lnTo>
                  <a:pt x="32" y="222"/>
                </a:lnTo>
                <a:lnTo>
                  <a:pt x="36" y="254"/>
                </a:lnTo>
                <a:lnTo>
                  <a:pt x="44" y="290"/>
                </a:lnTo>
                <a:lnTo>
                  <a:pt x="54" y="330"/>
                </a:lnTo>
                <a:lnTo>
                  <a:pt x="68" y="374"/>
                </a:lnTo>
                <a:lnTo>
                  <a:pt x="82" y="422"/>
                </a:lnTo>
                <a:lnTo>
                  <a:pt x="102" y="474"/>
                </a:lnTo>
                <a:lnTo>
                  <a:pt x="124" y="530"/>
                </a:lnTo>
                <a:lnTo>
                  <a:pt x="148" y="592"/>
                </a:lnTo>
                <a:lnTo>
                  <a:pt x="178" y="658"/>
                </a:lnTo>
                <a:lnTo>
                  <a:pt x="210" y="730"/>
                </a:lnTo>
                <a:lnTo>
                  <a:pt x="218" y="750"/>
                </a:lnTo>
                <a:lnTo>
                  <a:pt x="236" y="794"/>
                </a:lnTo>
                <a:lnTo>
                  <a:pt x="246" y="818"/>
                </a:lnTo>
                <a:lnTo>
                  <a:pt x="258" y="838"/>
                </a:lnTo>
                <a:lnTo>
                  <a:pt x="270" y="854"/>
                </a:lnTo>
                <a:lnTo>
                  <a:pt x="274" y="858"/>
                </a:lnTo>
                <a:lnTo>
                  <a:pt x="280" y="858"/>
                </a:lnTo>
                <a:close/>
              </a:path>
            </a:pathLst>
          </a:cu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778"/>
          <p:cNvSpPr>
            <a:spLocks noEditPoints="1"/>
          </p:cNvSpPr>
          <p:nvPr/>
        </p:nvSpPr>
        <p:spPr bwMode="auto">
          <a:xfrm>
            <a:off x="2971800" y="1652588"/>
            <a:ext cx="1095375" cy="1400175"/>
          </a:xfrm>
          <a:custGeom>
            <a:avLst/>
            <a:gdLst>
              <a:gd name="T0" fmla="*/ 710684063 w 690"/>
              <a:gd name="T1" fmla="*/ 599797188 h 882"/>
              <a:gd name="T2" fmla="*/ 675401875 w 690"/>
              <a:gd name="T3" fmla="*/ 539313438 h 882"/>
              <a:gd name="T4" fmla="*/ 624998750 w 690"/>
              <a:gd name="T5" fmla="*/ 524192500 h 882"/>
              <a:gd name="T6" fmla="*/ 534273125 w 690"/>
              <a:gd name="T7" fmla="*/ 549394063 h 882"/>
              <a:gd name="T8" fmla="*/ 509071563 w 690"/>
              <a:gd name="T9" fmla="*/ 388104063 h 882"/>
              <a:gd name="T10" fmla="*/ 493950625 w 690"/>
              <a:gd name="T11" fmla="*/ 60483750 h 882"/>
              <a:gd name="T12" fmla="*/ 468749063 w 690"/>
              <a:gd name="T13" fmla="*/ 0 h 882"/>
              <a:gd name="T14" fmla="*/ 443547500 w 690"/>
              <a:gd name="T15" fmla="*/ 25201563 h 882"/>
              <a:gd name="T16" fmla="*/ 433466875 w 690"/>
              <a:gd name="T17" fmla="*/ 322580000 h 882"/>
              <a:gd name="T18" fmla="*/ 493950625 w 690"/>
              <a:gd name="T19" fmla="*/ 529232813 h 882"/>
              <a:gd name="T20" fmla="*/ 337700938 w 690"/>
              <a:gd name="T21" fmla="*/ 443547500 h 882"/>
              <a:gd name="T22" fmla="*/ 141128750 w 690"/>
              <a:gd name="T23" fmla="*/ 428426563 h 882"/>
              <a:gd name="T24" fmla="*/ 0 w 690"/>
              <a:gd name="T25" fmla="*/ 463708750 h 882"/>
              <a:gd name="T26" fmla="*/ 20161250 w 690"/>
              <a:gd name="T27" fmla="*/ 504031250 h 882"/>
              <a:gd name="T28" fmla="*/ 312499375 w 690"/>
              <a:gd name="T29" fmla="*/ 524192500 h 882"/>
              <a:gd name="T30" fmla="*/ 504031250 w 690"/>
              <a:gd name="T31" fmla="*/ 579635938 h 882"/>
              <a:gd name="T32" fmla="*/ 483870000 w 690"/>
              <a:gd name="T33" fmla="*/ 614918125 h 882"/>
              <a:gd name="T34" fmla="*/ 463708750 w 690"/>
              <a:gd name="T35" fmla="*/ 715724375 h 882"/>
              <a:gd name="T36" fmla="*/ 504031250 w 690"/>
              <a:gd name="T37" fmla="*/ 771167813 h 882"/>
              <a:gd name="T38" fmla="*/ 463708750 w 690"/>
              <a:gd name="T39" fmla="*/ 1088707500 h 882"/>
              <a:gd name="T40" fmla="*/ 463708750 w 690"/>
              <a:gd name="T41" fmla="*/ 1577617813 h 882"/>
              <a:gd name="T42" fmla="*/ 554434375 w 690"/>
              <a:gd name="T43" fmla="*/ 1910278438 h 882"/>
              <a:gd name="T44" fmla="*/ 710684063 w 690"/>
              <a:gd name="T45" fmla="*/ 2106850625 h 882"/>
              <a:gd name="T46" fmla="*/ 902215938 w 690"/>
              <a:gd name="T47" fmla="*/ 2147483646 h 882"/>
              <a:gd name="T48" fmla="*/ 1098788125 w 690"/>
              <a:gd name="T49" fmla="*/ 2147483646 h 882"/>
              <a:gd name="T50" fmla="*/ 1406247188 w 690"/>
              <a:gd name="T51" fmla="*/ 2147483646 h 882"/>
              <a:gd name="T52" fmla="*/ 1421368125 w 690"/>
              <a:gd name="T53" fmla="*/ 2091729688 h 882"/>
              <a:gd name="T54" fmla="*/ 1320561875 w 690"/>
              <a:gd name="T55" fmla="*/ 2121971563 h 882"/>
              <a:gd name="T56" fmla="*/ 1043344688 w 690"/>
              <a:gd name="T57" fmla="*/ 2147483646 h 882"/>
              <a:gd name="T58" fmla="*/ 866933750 w 690"/>
              <a:gd name="T59" fmla="*/ 2132052188 h 882"/>
              <a:gd name="T60" fmla="*/ 700603438 w 690"/>
              <a:gd name="T61" fmla="*/ 2021165313 h 882"/>
              <a:gd name="T62" fmla="*/ 574595625 w 690"/>
              <a:gd name="T63" fmla="*/ 1804431875 h 882"/>
              <a:gd name="T64" fmla="*/ 514111875 w 690"/>
              <a:gd name="T65" fmla="*/ 1456650313 h 882"/>
              <a:gd name="T66" fmla="*/ 549394063 w 690"/>
              <a:gd name="T67" fmla="*/ 942538438 h 882"/>
              <a:gd name="T68" fmla="*/ 630039063 w 690"/>
              <a:gd name="T69" fmla="*/ 776208125 h 882"/>
              <a:gd name="T70" fmla="*/ 680442188 w 690"/>
              <a:gd name="T71" fmla="*/ 720764688 h 882"/>
              <a:gd name="T72" fmla="*/ 1063505938 w 690"/>
              <a:gd name="T73" fmla="*/ 977820625 h 882"/>
              <a:gd name="T74" fmla="*/ 1406247188 w 690"/>
              <a:gd name="T75" fmla="*/ 1280239375 h 882"/>
              <a:gd name="T76" fmla="*/ 1612900000 w 690"/>
              <a:gd name="T77" fmla="*/ 1567537188 h 882"/>
              <a:gd name="T78" fmla="*/ 1663303125 w 690"/>
              <a:gd name="T79" fmla="*/ 1733867500 h 882"/>
              <a:gd name="T80" fmla="*/ 1728827188 w 690"/>
              <a:gd name="T81" fmla="*/ 1849794688 h 882"/>
              <a:gd name="T82" fmla="*/ 1738907813 w 690"/>
              <a:gd name="T83" fmla="*/ 1728827188 h 882"/>
              <a:gd name="T84" fmla="*/ 1683464375 w 690"/>
              <a:gd name="T85" fmla="*/ 1562496875 h 882"/>
              <a:gd name="T86" fmla="*/ 1466730938 w 690"/>
              <a:gd name="T87" fmla="*/ 1270158750 h 882"/>
              <a:gd name="T88" fmla="*/ 1118949375 w 690"/>
              <a:gd name="T89" fmla="*/ 962699688 h 882"/>
              <a:gd name="T90" fmla="*/ 705643750 w 690"/>
              <a:gd name="T91" fmla="*/ 680442188 h 882"/>
              <a:gd name="T92" fmla="*/ 529232813 w 690"/>
              <a:gd name="T93" fmla="*/ 640119688 h 882"/>
              <a:gd name="T94" fmla="*/ 579635938 w 690"/>
              <a:gd name="T95" fmla="*/ 695563125 h 882"/>
              <a:gd name="T96" fmla="*/ 655240625 w 690"/>
              <a:gd name="T97" fmla="*/ 705643750 h 882"/>
              <a:gd name="T98" fmla="*/ 549394063 w 690"/>
              <a:gd name="T99" fmla="*/ 720764688 h 882"/>
              <a:gd name="T100" fmla="*/ 524192500 w 690"/>
              <a:gd name="T101" fmla="*/ 680442188 h 882"/>
              <a:gd name="T102" fmla="*/ 539313438 w 690"/>
              <a:gd name="T103" fmla="*/ 604837500 h 882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90"/>
              <a:gd name="T157" fmla="*/ 0 h 882"/>
              <a:gd name="T158" fmla="*/ 690 w 690"/>
              <a:gd name="T159" fmla="*/ 882 h 882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90" h="882">
                <a:moveTo>
                  <a:pt x="280" y="270"/>
                </a:moveTo>
                <a:lnTo>
                  <a:pt x="280" y="270"/>
                </a:lnTo>
                <a:lnTo>
                  <a:pt x="284" y="254"/>
                </a:lnTo>
                <a:lnTo>
                  <a:pt x="282" y="238"/>
                </a:lnTo>
                <a:lnTo>
                  <a:pt x="280" y="232"/>
                </a:lnTo>
                <a:lnTo>
                  <a:pt x="278" y="226"/>
                </a:lnTo>
                <a:lnTo>
                  <a:pt x="274" y="220"/>
                </a:lnTo>
                <a:lnTo>
                  <a:pt x="268" y="214"/>
                </a:lnTo>
                <a:lnTo>
                  <a:pt x="262" y="210"/>
                </a:lnTo>
                <a:lnTo>
                  <a:pt x="256" y="208"/>
                </a:lnTo>
                <a:lnTo>
                  <a:pt x="248" y="208"/>
                </a:lnTo>
                <a:lnTo>
                  <a:pt x="240" y="208"/>
                </a:lnTo>
                <a:lnTo>
                  <a:pt x="226" y="212"/>
                </a:lnTo>
                <a:lnTo>
                  <a:pt x="212" y="220"/>
                </a:lnTo>
                <a:lnTo>
                  <a:pt x="212" y="218"/>
                </a:lnTo>
                <a:lnTo>
                  <a:pt x="208" y="210"/>
                </a:lnTo>
                <a:lnTo>
                  <a:pt x="206" y="194"/>
                </a:lnTo>
                <a:lnTo>
                  <a:pt x="202" y="154"/>
                </a:lnTo>
                <a:lnTo>
                  <a:pt x="198" y="100"/>
                </a:lnTo>
                <a:lnTo>
                  <a:pt x="198" y="54"/>
                </a:lnTo>
                <a:lnTo>
                  <a:pt x="196" y="24"/>
                </a:lnTo>
                <a:lnTo>
                  <a:pt x="192" y="8"/>
                </a:lnTo>
                <a:lnTo>
                  <a:pt x="190" y="2"/>
                </a:lnTo>
                <a:lnTo>
                  <a:pt x="188" y="0"/>
                </a:lnTo>
                <a:lnTo>
                  <a:pt x="186" y="0"/>
                </a:lnTo>
                <a:lnTo>
                  <a:pt x="184" y="0"/>
                </a:lnTo>
                <a:lnTo>
                  <a:pt x="180" y="2"/>
                </a:lnTo>
                <a:lnTo>
                  <a:pt x="176" y="10"/>
                </a:lnTo>
                <a:lnTo>
                  <a:pt x="170" y="42"/>
                </a:lnTo>
                <a:lnTo>
                  <a:pt x="168" y="72"/>
                </a:lnTo>
                <a:lnTo>
                  <a:pt x="168" y="102"/>
                </a:lnTo>
                <a:lnTo>
                  <a:pt x="172" y="128"/>
                </a:lnTo>
                <a:lnTo>
                  <a:pt x="178" y="154"/>
                </a:lnTo>
                <a:lnTo>
                  <a:pt x="184" y="176"/>
                </a:lnTo>
                <a:lnTo>
                  <a:pt x="196" y="210"/>
                </a:lnTo>
                <a:lnTo>
                  <a:pt x="178" y="196"/>
                </a:lnTo>
                <a:lnTo>
                  <a:pt x="166" y="188"/>
                </a:lnTo>
                <a:lnTo>
                  <a:pt x="152" y="182"/>
                </a:lnTo>
                <a:lnTo>
                  <a:pt x="134" y="176"/>
                </a:lnTo>
                <a:lnTo>
                  <a:pt x="112" y="172"/>
                </a:lnTo>
                <a:lnTo>
                  <a:pt x="86" y="170"/>
                </a:lnTo>
                <a:lnTo>
                  <a:pt x="56" y="170"/>
                </a:lnTo>
                <a:lnTo>
                  <a:pt x="32" y="172"/>
                </a:lnTo>
                <a:lnTo>
                  <a:pt x="14" y="174"/>
                </a:lnTo>
                <a:lnTo>
                  <a:pt x="4" y="180"/>
                </a:lnTo>
                <a:lnTo>
                  <a:pt x="0" y="184"/>
                </a:lnTo>
                <a:lnTo>
                  <a:pt x="0" y="190"/>
                </a:lnTo>
                <a:lnTo>
                  <a:pt x="2" y="196"/>
                </a:lnTo>
                <a:lnTo>
                  <a:pt x="6" y="200"/>
                </a:lnTo>
                <a:lnTo>
                  <a:pt x="8" y="200"/>
                </a:lnTo>
                <a:lnTo>
                  <a:pt x="42" y="200"/>
                </a:lnTo>
                <a:lnTo>
                  <a:pt x="96" y="204"/>
                </a:lnTo>
                <a:lnTo>
                  <a:pt x="124" y="208"/>
                </a:lnTo>
                <a:lnTo>
                  <a:pt x="152" y="212"/>
                </a:lnTo>
                <a:lnTo>
                  <a:pt x="178" y="220"/>
                </a:lnTo>
                <a:lnTo>
                  <a:pt x="190" y="224"/>
                </a:lnTo>
                <a:lnTo>
                  <a:pt x="200" y="230"/>
                </a:lnTo>
                <a:lnTo>
                  <a:pt x="198" y="234"/>
                </a:lnTo>
                <a:lnTo>
                  <a:pt x="192" y="244"/>
                </a:lnTo>
                <a:lnTo>
                  <a:pt x="186" y="254"/>
                </a:lnTo>
                <a:lnTo>
                  <a:pt x="184" y="264"/>
                </a:lnTo>
                <a:lnTo>
                  <a:pt x="184" y="274"/>
                </a:lnTo>
                <a:lnTo>
                  <a:pt x="184" y="284"/>
                </a:lnTo>
                <a:lnTo>
                  <a:pt x="188" y="292"/>
                </a:lnTo>
                <a:lnTo>
                  <a:pt x="192" y="300"/>
                </a:lnTo>
                <a:lnTo>
                  <a:pt x="200" y="306"/>
                </a:lnTo>
                <a:lnTo>
                  <a:pt x="190" y="372"/>
                </a:lnTo>
                <a:lnTo>
                  <a:pt x="184" y="432"/>
                </a:lnTo>
                <a:lnTo>
                  <a:pt x="180" y="488"/>
                </a:lnTo>
                <a:lnTo>
                  <a:pt x="178" y="538"/>
                </a:lnTo>
                <a:lnTo>
                  <a:pt x="180" y="584"/>
                </a:lnTo>
                <a:lnTo>
                  <a:pt x="184" y="626"/>
                </a:lnTo>
                <a:lnTo>
                  <a:pt x="190" y="666"/>
                </a:lnTo>
                <a:lnTo>
                  <a:pt x="198" y="700"/>
                </a:lnTo>
                <a:lnTo>
                  <a:pt x="208" y="730"/>
                </a:lnTo>
                <a:lnTo>
                  <a:pt x="220" y="758"/>
                </a:lnTo>
                <a:lnTo>
                  <a:pt x="234" y="782"/>
                </a:lnTo>
                <a:lnTo>
                  <a:pt x="248" y="802"/>
                </a:lnTo>
                <a:lnTo>
                  <a:pt x="264" y="820"/>
                </a:lnTo>
                <a:lnTo>
                  <a:pt x="282" y="836"/>
                </a:lnTo>
                <a:lnTo>
                  <a:pt x="300" y="848"/>
                </a:lnTo>
                <a:lnTo>
                  <a:pt x="318" y="858"/>
                </a:lnTo>
                <a:lnTo>
                  <a:pt x="338" y="866"/>
                </a:lnTo>
                <a:lnTo>
                  <a:pt x="358" y="874"/>
                </a:lnTo>
                <a:lnTo>
                  <a:pt x="376" y="878"/>
                </a:lnTo>
                <a:lnTo>
                  <a:pt x="396" y="880"/>
                </a:lnTo>
                <a:lnTo>
                  <a:pt x="416" y="882"/>
                </a:lnTo>
                <a:lnTo>
                  <a:pt x="436" y="882"/>
                </a:lnTo>
                <a:lnTo>
                  <a:pt x="472" y="878"/>
                </a:lnTo>
                <a:lnTo>
                  <a:pt x="506" y="872"/>
                </a:lnTo>
                <a:lnTo>
                  <a:pt x="536" y="864"/>
                </a:lnTo>
                <a:lnTo>
                  <a:pt x="558" y="856"/>
                </a:lnTo>
                <a:lnTo>
                  <a:pt x="574" y="850"/>
                </a:lnTo>
                <a:lnTo>
                  <a:pt x="566" y="834"/>
                </a:lnTo>
                <a:lnTo>
                  <a:pt x="564" y="830"/>
                </a:lnTo>
                <a:lnTo>
                  <a:pt x="562" y="828"/>
                </a:lnTo>
                <a:lnTo>
                  <a:pt x="558" y="828"/>
                </a:lnTo>
                <a:lnTo>
                  <a:pt x="524" y="842"/>
                </a:lnTo>
                <a:lnTo>
                  <a:pt x="498" y="848"/>
                </a:lnTo>
                <a:lnTo>
                  <a:pt x="466" y="854"/>
                </a:lnTo>
                <a:lnTo>
                  <a:pt x="432" y="858"/>
                </a:lnTo>
                <a:lnTo>
                  <a:pt x="414" y="858"/>
                </a:lnTo>
                <a:lnTo>
                  <a:pt x="398" y="858"/>
                </a:lnTo>
                <a:lnTo>
                  <a:pt x="380" y="856"/>
                </a:lnTo>
                <a:lnTo>
                  <a:pt x="362" y="852"/>
                </a:lnTo>
                <a:lnTo>
                  <a:pt x="344" y="846"/>
                </a:lnTo>
                <a:lnTo>
                  <a:pt x="326" y="838"/>
                </a:lnTo>
                <a:lnTo>
                  <a:pt x="310" y="828"/>
                </a:lnTo>
                <a:lnTo>
                  <a:pt x="294" y="816"/>
                </a:lnTo>
                <a:lnTo>
                  <a:pt x="278" y="802"/>
                </a:lnTo>
                <a:lnTo>
                  <a:pt x="264" y="786"/>
                </a:lnTo>
                <a:lnTo>
                  <a:pt x="250" y="766"/>
                </a:lnTo>
                <a:lnTo>
                  <a:pt x="238" y="742"/>
                </a:lnTo>
                <a:lnTo>
                  <a:pt x="228" y="716"/>
                </a:lnTo>
                <a:lnTo>
                  <a:pt x="220" y="688"/>
                </a:lnTo>
                <a:lnTo>
                  <a:pt x="212" y="654"/>
                </a:lnTo>
                <a:lnTo>
                  <a:pt x="208" y="618"/>
                </a:lnTo>
                <a:lnTo>
                  <a:pt x="204" y="578"/>
                </a:lnTo>
                <a:lnTo>
                  <a:pt x="204" y="534"/>
                </a:lnTo>
                <a:lnTo>
                  <a:pt x="206" y="486"/>
                </a:lnTo>
                <a:lnTo>
                  <a:pt x="210" y="432"/>
                </a:lnTo>
                <a:lnTo>
                  <a:pt x="218" y="374"/>
                </a:lnTo>
                <a:lnTo>
                  <a:pt x="228" y="312"/>
                </a:lnTo>
                <a:lnTo>
                  <a:pt x="240" y="312"/>
                </a:lnTo>
                <a:lnTo>
                  <a:pt x="250" y="308"/>
                </a:lnTo>
                <a:lnTo>
                  <a:pt x="260" y="300"/>
                </a:lnTo>
                <a:lnTo>
                  <a:pt x="270" y="288"/>
                </a:lnTo>
                <a:lnTo>
                  <a:pt x="270" y="286"/>
                </a:lnTo>
                <a:lnTo>
                  <a:pt x="324" y="320"/>
                </a:lnTo>
                <a:lnTo>
                  <a:pt x="388" y="364"/>
                </a:lnTo>
                <a:lnTo>
                  <a:pt x="422" y="388"/>
                </a:lnTo>
                <a:lnTo>
                  <a:pt x="458" y="416"/>
                </a:lnTo>
                <a:lnTo>
                  <a:pt x="492" y="446"/>
                </a:lnTo>
                <a:lnTo>
                  <a:pt x="526" y="476"/>
                </a:lnTo>
                <a:lnTo>
                  <a:pt x="558" y="508"/>
                </a:lnTo>
                <a:lnTo>
                  <a:pt x="586" y="540"/>
                </a:lnTo>
                <a:lnTo>
                  <a:pt x="612" y="574"/>
                </a:lnTo>
                <a:lnTo>
                  <a:pt x="632" y="606"/>
                </a:lnTo>
                <a:lnTo>
                  <a:pt x="640" y="622"/>
                </a:lnTo>
                <a:lnTo>
                  <a:pt x="648" y="640"/>
                </a:lnTo>
                <a:lnTo>
                  <a:pt x="654" y="656"/>
                </a:lnTo>
                <a:lnTo>
                  <a:pt x="658" y="672"/>
                </a:lnTo>
                <a:lnTo>
                  <a:pt x="660" y="688"/>
                </a:lnTo>
                <a:lnTo>
                  <a:pt x="660" y="704"/>
                </a:lnTo>
                <a:lnTo>
                  <a:pt x="658" y="720"/>
                </a:lnTo>
                <a:lnTo>
                  <a:pt x="654" y="736"/>
                </a:lnTo>
                <a:lnTo>
                  <a:pt x="686" y="734"/>
                </a:lnTo>
                <a:lnTo>
                  <a:pt x="690" y="718"/>
                </a:lnTo>
                <a:lnTo>
                  <a:pt x="690" y="702"/>
                </a:lnTo>
                <a:lnTo>
                  <a:pt x="690" y="686"/>
                </a:lnTo>
                <a:lnTo>
                  <a:pt x="686" y="670"/>
                </a:lnTo>
                <a:lnTo>
                  <a:pt x="682" y="654"/>
                </a:lnTo>
                <a:lnTo>
                  <a:pt x="676" y="636"/>
                </a:lnTo>
                <a:lnTo>
                  <a:pt x="668" y="620"/>
                </a:lnTo>
                <a:lnTo>
                  <a:pt x="660" y="604"/>
                </a:lnTo>
                <a:lnTo>
                  <a:pt x="638" y="570"/>
                </a:lnTo>
                <a:lnTo>
                  <a:pt x="612" y="536"/>
                </a:lnTo>
                <a:lnTo>
                  <a:pt x="582" y="504"/>
                </a:lnTo>
                <a:lnTo>
                  <a:pt x="550" y="472"/>
                </a:lnTo>
                <a:lnTo>
                  <a:pt x="516" y="440"/>
                </a:lnTo>
                <a:lnTo>
                  <a:pt x="480" y="410"/>
                </a:lnTo>
                <a:lnTo>
                  <a:pt x="444" y="382"/>
                </a:lnTo>
                <a:lnTo>
                  <a:pt x="408" y="356"/>
                </a:lnTo>
                <a:lnTo>
                  <a:pt x="338" y="308"/>
                </a:lnTo>
                <a:lnTo>
                  <a:pt x="280" y="270"/>
                </a:lnTo>
                <a:close/>
                <a:moveTo>
                  <a:pt x="214" y="240"/>
                </a:moveTo>
                <a:lnTo>
                  <a:pt x="214" y="240"/>
                </a:lnTo>
                <a:lnTo>
                  <a:pt x="212" y="248"/>
                </a:lnTo>
                <a:lnTo>
                  <a:pt x="210" y="254"/>
                </a:lnTo>
                <a:lnTo>
                  <a:pt x="212" y="260"/>
                </a:lnTo>
                <a:lnTo>
                  <a:pt x="214" y="264"/>
                </a:lnTo>
                <a:lnTo>
                  <a:pt x="220" y="270"/>
                </a:lnTo>
                <a:lnTo>
                  <a:pt x="230" y="276"/>
                </a:lnTo>
                <a:lnTo>
                  <a:pt x="240" y="278"/>
                </a:lnTo>
                <a:lnTo>
                  <a:pt x="250" y="280"/>
                </a:lnTo>
                <a:lnTo>
                  <a:pt x="260" y="280"/>
                </a:lnTo>
                <a:lnTo>
                  <a:pt x="246" y="284"/>
                </a:lnTo>
                <a:lnTo>
                  <a:pt x="234" y="286"/>
                </a:lnTo>
                <a:lnTo>
                  <a:pt x="226" y="286"/>
                </a:lnTo>
                <a:lnTo>
                  <a:pt x="218" y="286"/>
                </a:lnTo>
                <a:lnTo>
                  <a:pt x="214" y="282"/>
                </a:lnTo>
                <a:lnTo>
                  <a:pt x="210" y="280"/>
                </a:lnTo>
                <a:lnTo>
                  <a:pt x="208" y="274"/>
                </a:lnTo>
                <a:lnTo>
                  <a:pt x="208" y="270"/>
                </a:lnTo>
                <a:lnTo>
                  <a:pt x="208" y="260"/>
                </a:lnTo>
                <a:lnTo>
                  <a:pt x="210" y="250"/>
                </a:lnTo>
                <a:lnTo>
                  <a:pt x="214" y="2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TextBox 14"/>
          <p:cNvSpPr txBox="1">
            <a:spLocks noChangeArrowheads="1"/>
          </p:cNvSpPr>
          <p:nvPr/>
        </p:nvSpPr>
        <p:spPr bwMode="auto">
          <a:xfrm>
            <a:off x="2749550" y="336550"/>
            <a:ext cx="452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Luggage Tag Outlines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8"/>
          <p:cNvGrpSpPr>
            <a:grpSpLocks/>
          </p:cNvGrpSpPr>
          <p:nvPr/>
        </p:nvGrpSpPr>
        <p:grpSpPr bwMode="auto">
          <a:xfrm>
            <a:off x="571500" y="2109788"/>
            <a:ext cx="7786688" cy="2768600"/>
            <a:chOff x="957263" y="2143125"/>
            <a:chExt cx="7232650" cy="2571750"/>
          </a:xfrm>
        </p:grpSpPr>
        <p:sp>
          <p:nvSpPr>
            <p:cNvPr id="5123" name="Freeform 383"/>
            <p:cNvSpPr>
              <a:spLocks/>
            </p:cNvSpPr>
            <p:nvPr/>
          </p:nvSpPr>
          <p:spPr bwMode="auto">
            <a:xfrm>
              <a:off x="3557588" y="2143125"/>
              <a:ext cx="4632325" cy="2571750"/>
            </a:xfrm>
            <a:custGeom>
              <a:avLst/>
              <a:gdLst>
                <a:gd name="T0" fmla="*/ 2147483646 w 2918"/>
                <a:gd name="T1" fmla="*/ 2147483646 h 1620"/>
                <a:gd name="T2" fmla="*/ 2147483646 w 2918"/>
                <a:gd name="T3" fmla="*/ 2147483646 h 1620"/>
                <a:gd name="T4" fmla="*/ 2147483646 w 2918"/>
                <a:gd name="T5" fmla="*/ 2147483646 h 1620"/>
                <a:gd name="T6" fmla="*/ 2147483646 w 2918"/>
                <a:gd name="T7" fmla="*/ 2147483646 h 1620"/>
                <a:gd name="T8" fmla="*/ 2147483646 w 2918"/>
                <a:gd name="T9" fmla="*/ 2147483646 h 1620"/>
                <a:gd name="T10" fmla="*/ 2147483646 w 2918"/>
                <a:gd name="T11" fmla="*/ 2147483646 h 1620"/>
                <a:gd name="T12" fmla="*/ 2147483646 w 2918"/>
                <a:gd name="T13" fmla="*/ 2147483646 h 1620"/>
                <a:gd name="T14" fmla="*/ 2147483646 w 2918"/>
                <a:gd name="T15" fmla="*/ 2147483646 h 1620"/>
                <a:gd name="T16" fmla="*/ 2147483646 w 2918"/>
                <a:gd name="T17" fmla="*/ 2147483646 h 1620"/>
                <a:gd name="T18" fmla="*/ 2147483646 w 2918"/>
                <a:gd name="T19" fmla="*/ 2147483646 h 1620"/>
                <a:gd name="T20" fmla="*/ 2147483646 w 2918"/>
                <a:gd name="T21" fmla="*/ 2147483646 h 1620"/>
                <a:gd name="T22" fmla="*/ 2147483646 w 2918"/>
                <a:gd name="T23" fmla="*/ 2147483646 h 1620"/>
                <a:gd name="T24" fmla="*/ 2147483646 w 2918"/>
                <a:gd name="T25" fmla="*/ 2147483646 h 1620"/>
                <a:gd name="T26" fmla="*/ 2147483646 w 2918"/>
                <a:gd name="T27" fmla="*/ 2147483646 h 1620"/>
                <a:gd name="T28" fmla="*/ 2147483646 w 2918"/>
                <a:gd name="T29" fmla="*/ 2147483646 h 1620"/>
                <a:gd name="T30" fmla="*/ 2147483646 w 2918"/>
                <a:gd name="T31" fmla="*/ 2147483646 h 1620"/>
                <a:gd name="T32" fmla="*/ 2147483646 w 2918"/>
                <a:gd name="T33" fmla="*/ 2147483646 h 1620"/>
                <a:gd name="T34" fmla="*/ 2147483646 w 2918"/>
                <a:gd name="T35" fmla="*/ 2147483646 h 1620"/>
                <a:gd name="T36" fmla="*/ 2147483646 w 2918"/>
                <a:gd name="T37" fmla="*/ 559474688 h 1620"/>
                <a:gd name="T38" fmla="*/ 2147483646 w 2918"/>
                <a:gd name="T39" fmla="*/ 559474688 h 1620"/>
                <a:gd name="T40" fmla="*/ 2147483646 w 2918"/>
                <a:gd name="T41" fmla="*/ 504031250 h 1620"/>
                <a:gd name="T42" fmla="*/ 2147483646 w 2918"/>
                <a:gd name="T43" fmla="*/ 448587813 h 1620"/>
                <a:gd name="T44" fmla="*/ 2147483646 w 2918"/>
                <a:gd name="T45" fmla="*/ 398184688 h 1620"/>
                <a:gd name="T46" fmla="*/ 2147483646 w 2918"/>
                <a:gd name="T47" fmla="*/ 347781563 h 1620"/>
                <a:gd name="T48" fmla="*/ 2147483646 w 2918"/>
                <a:gd name="T49" fmla="*/ 297378438 h 1620"/>
                <a:gd name="T50" fmla="*/ 2147483646 w 2918"/>
                <a:gd name="T51" fmla="*/ 252015625 h 1620"/>
                <a:gd name="T52" fmla="*/ 2147483646 w 2918"/>
                <a:gd name="T53" fmla="*/ 211693125 h 1620"/>
                <a:gd name="T54" fmla="*/ 2147483646 w 2918"/>
                <a:gd name="T55" fmla="*/ 171370625 h 1620"/>
                <a:gd name="T56" fmla="*/ 2147483646 w 2918"/>
                <a:gd name="T57" fmla="*/ 136088438 h 1620"/>
                <a:gd name="T58" fmla="*/ 2147483646 w 2918"/>
                <a:gd name="T59" fmla="*/ 105846563 h 1620"/>
                <a:gd name="T60" fmla="*/ 2147483646 w 2918"/>
                <a:gd name="T61" fmla="*/ 80645000 h 1620"/>
                <a:gd name="T62" fmla="*/ 2147483646 w 2918"/>
                <a:gd name="T63" fmla="*/ 55443438 h 1620"/>
                <a:gd name="T64" fmla="*/ 2147483646 w 2918"/>
                <a:gd name="T65" fmla="*/ 35282188 h 1620"/>
                <a:gd name="T66" fmla="*/ 2147483646 w 2918"/>
                <a:gd name="T67" fmla="*/ 25201563 h 1620"/>
                <a:gd name="T68" fmla="*/ 2147483646 w 2918"/>
                <a:gd name="T69" fmla="*/ 15120938 h 1620"/>
                <a:gd name="T70" fmla="*/ 2147483646 w 2918"/>
                <a:gd name="T71" fmla="*/ 10080625 h 1620"/>
                <a:gd name="T72" fmla="*/ 2147483646 w 2918"/>
                <a:gd name="T73" fmla="*/ 0 h 1620"/>
                <a:gd name="T74" fmla="*/ 418345938 w 2918"/>
                <a:gd name="T75" fmla="*/ 10080625 h 1620"/>
                <a:gd name="T76" fmla="*/ 0 w 2918"/>
                <a:gd name="T77" fmla="*/ 504031250 h 1620"/>
                <a:gd name="T78" fmla="*/ 10080625 w 2918"/>
                <a:gd name="T79" fmla="*/ 2147483646 h 1620"/>
                <a:gd name="T80" fmla="*/ 10080625 w 2918"/>
                <a:gd name="T81" fmla="*/ 2147483646 h 1620"/>
                <a:gd name="T82" fmla="*/ 367942813 w 2918"/>
                <a:gd name="T83" fmla="*/ 2147483646 h 1620"/>
                <a:gd name="T84" fmla="*/ 2147483646 w 2918"/>
                <a:gd name="T85" fmla="*/ 2147483646 h 162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18"/>
                <a:gd name="T130" fmla="*/ 0 h 1620"/>
                <a:gd name="T131" fmla="*/ 2918 w 2918"/>
                <a:gd name="T132" fmla="*/ 1620 h 162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18" h="1620">
                  <a:moveTo>
                    <a:pt x="2726" y="1620"/>
                  </a:moveTo>
                  <a:lnTo>
                    <a:pt x="2726" y="1620"/>
                  </a:lnTo>
                  <a:lnTo>
                    <a:pt x="2746" y="1618"/>
                  </a:lnTo>
                  <a:lnTo>
                    <a:pt x="2764" y="1614"/>
                  </a:lnTo>
                  <a:lnTo>
                    <a:pt x="2784" y="1610"/>
                  </a:lnTo>
                  <a:lnTo>
                    <a:pt x="2800" y="1602"/>
                  </a:lnTo>
                  <a:lnTo>
                    <a:pt x="2818" y="1592"/>
                  </a:lnTo>
                  <a:lnTo>
                    <a:pt x="2834" y="1582"/>
                  </a:lnTo>
                  <a:lnTo>
                    <a:pt x="2848" y="1570"/>
                  </a:lnTo>
                  <a:lnTo>
                    <a:pt x="2862" y="1556"/>
                  </a:lnTo>
                  <a:lnTo>
                    <a:pt x="2874" y="1540"/>
                  </a:lnTo>
                  <a:lnTo>
                    <a:pt x="2886" y="1524"/>
                  </a:lnTo>
                  <a:lnTo>
                    <a:pt x="2894" y="1506"/>
                  </a:lnTo>
                  <a:lnTo>
                    <a:pt x="2902" y="1486"/>
                  </a:lnTo>
                  <a:lnTo>
                    <a:pt x="2910" y="1466"/>
                  </a:lnTo>
                  <a:lnTo>
                    <a:pt x="2914" y="1446"/>
                  </a:lnTo>
                  <a:lnTo>
                    <a:pt x="2916" y="1424"/>
                  </a:lnTo>
                  <a:lnTo>
                    <a:pt x="2918" y="1402"/>
                  </a:lnTo>
                  <a:lnTo>
                    <a:pt x="2918" y="222"/>
                  </a:lnTo>
                  <a:lnTo>
                    <a:pt x="2918" y="200"/>
                  </a:lnTo>
                  <a:lnTo>
                    <a:pt x="2916" y="178"/>
                  </a:lnTo>
                  <a:lnTo>
                    <a:pt x="2910" y="158"/>
                  </a:lnTo>
                  <a:lnTo>
                    <a:pt x="2904" y="138"/>
                  </a:lnTo>
                  <a:lnTo>
                    <a:pt x="2896" y="118"/>
                  </a:lnTo>
                  <a:lnTo>
                    <a:pt x="2886" y="100"/>
                  </a:lnTo>
                  <a:lnTo>
                    <a:pt x="2876" y="84"/>
                  </a:lnTo>
                  <a:lnTo>
                    <a:pt x="2862" y="68"/>
                  </a:lnTo>
                  <a:lnTo>
                    <a:pt x="2850" y="54"/>
                  </a:lnTo>
                  <a:lnTo>
                    <a:pt x="2834" y="42"/>
                  </a:lnTo>
                  <a:lnTo>
                    <a:pt x="2818" y="32"/>
                  </a:lnTo>
                  <a:lnTo>
                    <a:pt x="2802" y="22"/>
                  </a:lnTo>
                  <a:lnTo>
                    <a:pt x="2784" y="14"/>
                  </a:lnTo>
                  <a:lnTo>
                    <a:pt x="2766" y="10"/>
                  </a:lnTo>
                  <a:lnTo>
                    <a:pt x="2748" y="6"/>
                  </a:lnTo>
                  <a:lnTo>
                    <a:pt x="2728" y="4"/>
                  </a:lnTo>
                  <a:lnTo>
                    <a:pt x="2710" y="0"/>
                  </a:lnTo>
                  <a:lnTo>
                    <a:pt x="166" y="4"/>
                  </a:lnTo>
                  <a:lnTo>
                    <a:pt x="0" y="200"/>
                  </a:lnTo>
                  <a:lnTo>
                    <a:pt x="4" y="1090"/>
                  </a:lnTo>
                  <a:lnTo>
                    <a:pt x="4" y="1454"/>
                  </a:lnTo>
                  <a:lnTo>
                    <a:pt x="146" y="1620"/>
                  </a:lnTo>
                  <a:lnTo>
                    <a:pt x="2726" y="1620"/>
                  </a:lnTo>
                  <a:close/>
                </a:path>
              </a:pathLst>
            </a:cu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4" name="Freeform 384"/>
            <p:cNvSpPr>
              <a:spLocks noEditPoints="1"/>
            </p:cNvSpPr>
            <p:nvPr/>
          </p:nvSpPr>
          <p:spPr bwMode="auto">
            <a:xfrm>
              <a:off x="957263" y="3178175"/>
              <a:ext cx="2600325" cy="879475"/>
            </a:xfrm>
            <a:custGeom>
              <a:avLst/>
              <a:gdLst>
                <a:gd name="T0" fmla="*/ 2147483646 w 1638"/>
                <a:gd name="T1" fmla="*/ 453628125 h 554"/>
                <a:gd name="T2" fmla="*/ 2147483646 w 1638"/>
                <a:gd name="T3" fmla="*/ 378023438 h 554"/>
                <a:gd name="T4" fmla="*/ 2147483646 w 1638"/>
                <a:gd name="T5" fmla="*/ 297378438 h 554"/>
                <a:gd name="T6" fmla="*/ 2147483646 w 1638"/>
                <a:gd name="T7" fmla="*/ 206652813 h 554"/>
                <a:gd name="T8" fmla="*/ 2147483646 w 1638"/>
                <a:gd name="T9" fmla="*/ 120967500 h 554"/>
                <a:gd name="T10" fmla="*/ 2147483646 w 1638"/>
                <a:gd name="T11" fmla="*/ 50403125 h 554"/>
                <a:gd name="T12" fmla="*/ 2147483646 w 1638"/>
                <a:gd name="T13" fmla="*/ 25201563 h 554"/>
                <a:gd name="T14" fmla="*/ 2147483646 w 1638"/>
                <a:gd name="T15" fmla="*/ 10080625 h 554"/>
                <a:gd name="T16" fmla="*/ 2147483646 w 1638"/>
                <a:gd name="T17" fmla="*/ 0 h 554"/>
                <a:gd name="T18" fmla="*/ 2147483646 w 1638"/>
                <a:gd name="T19" fmla="*/ 871974063 h 554"/>
                <a:gd name="T20" fmla="*/ 2147483646 w 1638"/>
                <a:gd name="T21" fmla="*/ 882054688 h 554"/>
                <a:gd name="T22" fmla="*/ 2147483646 w 1638"/>
                <a:gd name="T23" fmla="*/ 892135313 h 554"/>
                <a:gd name="T24" fmla="*/ 2147483646 w 1638"/>
                <a:gd name="T25" fmla="*/ 882054688 h 554"/>
                <a:gd name="T26" fmla="*/ 2147483646 w 1638"/>
                <a:gd name="T27" fmla="*/ 816530625 h 554"/>
                <a:gd name="T28" fmla="*/ 2147483646 w 1638"/>
                <a:gd name="T29" fmla="*/ 806450000 h 554"/>
                <a:gd name="T30" fmla="*/ 2147483646 w 1638"/>
                <a:gd name="T31" fmla="*/ 740925938 h 554"/>
                <a:gd name="T32" fmla="*/ 2147483646 w 1638"/>
                <a:gd name="T33" fmla="*/ 660280938 h 554"/>
                <a:gd name="T34" fmla="*/ 2147483646 w 1638"/>
                <a:gd name="T35" fmla="*/ 604837500 h 554"/>
                <a:gd name="T36" fmla="*/ 2147483646 w 1638"/>
                <a:gd name="T37" fmla="*/ 730845313 h 554"/>
                <a:gd name="T38" fmla="*/ 2147483646 w 1638"/>
                <a:gd name="T39" fmla="*/ 937498125 h 554"/>
                <a:gd name="T40" fmla="*/ 2132052188 w 1638"/>
                <a:gd name="T41" fmla="*/ 1088707500 h 554"/>
                <a:gd name="T42" fmla="*/ 1517134063 w 1638"/>
                <a:gd name="T43" fmla="*/ 1224795938 h 554"/>
                <a:gd name="T44" fmla="*/ 892135313 w 1638"/>
                <a:gd name="T45" fmla="*/ 1335682813 h 554"/>
                <a:gd name="T46" fmla="*/ 584676250 w 1638"/>
                <a:gd name="T47" fmla="*/ 1370965000 h 554"/>
                <a:gd name="T48" fmla="*/ 287297813 w 1638"/>
                <a:gd name="T49" fmla="*/ 1391126250 h 554"/>
                <a:gd name="T50" fmla="*/ 10080625 w 1638"/>
                <a:gd name="T51" fmla="*/ 1396166563 h 554"/>
                <a:gd name="T52" fmla="*/ 0 w 1638"/>
                <a:gd name="T53" fmla="*/ 1290320000 h 554"/>
                <a:gd name="T54" fmla="*/ 307459063 w 1638"/>
                <a:gd name="T55" fmla="*/ 1265118438 h 554"/>
                <a:gd name="T56" fmla="*/ 670361563 w 1638"/>
                <a:gd name="T57" fmla="*/ 1224795938 h 554"/>
                <a:gd name="T58" fmla="*/ 1139110625 w 1638"/>
                <a:gd name="T59" fmla="*/ 1154231563 h 554"/>
                <a:gd name="T60" fmla="*/ 1703625625 w 1638"/>
                <a:gd name="T61" fmla="*/ 1053425313 h 554"/>
                <a:gd name="T62" fmla="*/ 2147483646 w 1638"/>
                <a:gd name="T63" fmla="*/ 902215938 h 554"/>
                <a:gd name="T64" fmla="*/ 2147483646 w 1638"/>
                <a:gd name="T65" fmla="*/ 710684063 h 554"/>
                <a:gd name="T66" fmla="*/ 2147483646 w 1638"/>
                <a:gd name="T67" fmla="*/ 524192500 h 554"/>
                <a:gd name="T68" fmla="*/ 2147483646 w 1638"/>
                <a:gd name="T69" fmla="*/ 453628125 h 554"/>
                <a:gd name="T70" fmla="*/ 2147483646 w 1638"/>
                <a:gd name="T71" fmla="*/ 312499375 h 554"/>
                <a:gd name="T72" fmla="*/ 2147483646 w 1638"/>
                <a:gd name="T73" fmla="*/ 367942813 h 554"/>
                <a:gd name="T74" fmla="*/ 2147483646 w 1638"/>
                <a:gd name="T75" fmla="*/ 448587813 h 554"/>
                <a:gd name="T76" fmla="*/ 2147483646 w 1638"/>
                <a:gd name="T77" fmla="*/ 524192500 h 554"/>
                <a:gd name="T78" fmla="*/ 2147483646 w 1638"/>
                <a:gd name="T79" fmla="*/ 569555313 h 554"/>
                <a:gd name="T80" fmla="*/ 2147483646 w 1638"/>
                <a:gd name="T81" fmla="*/ 594756875 h 554"/>
                <a:gd name="T82" fmla="*/ 2147483646 w 1638"/>
                <a:gd name="T83" fmla="*/ 443547500 h 554"/>
                <a:gd name="T84" fmla="*/ 2147483646 w 1638"/>
                <a:gd name="T85" fmla="*/ 327620313 h 554"/>
                <a:gd name="T86" fmla="*/ 2147483646 w 1638"/>
                <a:gd name="T87" fmla="*/ 267136563 h 554"/>
                <a:gd name="T88" fmla="*/ 2147483646 w 1638"/>
                <a:gd name="T89" fmla="*/ 257055938 h 554"/>
                <a:gd name="T90" fmla="*/ 2147483646 w 1638"/>
                <a:gd name="T91" fmla="*/ 252015625 h 554"/>
                <a:gd name="T92" fmla="*/ 2147483646 w 1638"/>
                <a:gd name="T93" fmla="*/ 267136563 h 554"/>
                <a:gd name="T94" fmla="*/ 2147483646 w 1638"/>
                <a:gd name="T95" fmla="*/ 312499375 h 55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638"/>
                <a:gd name="T145" fmla="*/ 0 h 554"/>
                <a:gd name="T146" fmla="*/ 1638 w 1638"/>
                <a:gd name="T147" fmla="*/ 554 h 55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638" h="554">
                  <a:moveTo>
                    <a:pt x="1482" y="180"/>
                  </a:moveTo>
                  <a:lnTo>
                    <a:pt x="1482" y="180"/>
                  </a:lnTo>
                  <a:lnTo>
                    <a:pt x="1480" y="172"/>
                  </a:lnTo>
                  <a:lnTo>
                    <a:pt x="1476" y="150"/>
                  </a:lnTo>
                  <a:lnTo>
                    <a:pt x="1476" y="134"/>
                  </a:lnTo>
                  <a:lnTo>
                    <a:pt x="1476" y="118"/>
                  </a:lnTo>
                  <a:lnTo>
                    <a:pt x="1476" y="100"/>
                  </a:lnTo>
                  <a:lnTo>
                    <a:pt x="1480" y="82"/>
                  </a:lnTo>
                  <a:lnTo>
                    <a:pt x="1486" y="64"/>
                  </a:lnTo>
                  <a:lnTo>
                    <a:pt x="1494" y="48"/>
                  </a:lnTo>
                  <a:lnTo>
                    <a:pt x="1508" y="32"/>
                  </a:lnTo>
                  <a:lnTo>
                    <a:pt x="1524" y="20"/>
                  </a:lnTo>
                  <a:lnTo>
                    <a:pt x="1534" y="14"/>
                  </a:lnTo>
                  <a:lnTo>
                    <a:pt x="1544" y="10"/>
                  </a:lnTo>
                  <a:lnTo>
                    <a:pt x="1556" y="6"/>
                  </a:lnTo>
                  <a:lnTo>
                    <a:pt x="1570" y="4"/>
                  </a:lnTo>
                  <a:lnTo>
                    <a:pt x="1584" y="2"/>
                  </a:lnTo>
                  <a:lnTo>
                    <a:pt x="1600" y="0"/>
                  </a:lnTo>
                  <a:lnTo>
                    <a:pt x="1638" y="2"/>
                  </a:lnTo>
                  <a:lnTo>
                    <a:pt x="1636" y="346"/>
                  </a:lnTo>
                  <a:lnTo>
                    <a:pt x="1630" y="350"/>
                  </a:lnTo>
                  <a:lnTo>
                    <a:pt x="1622" y="352"/>
                  </a:lnTo>
                  <a:lnTo>
                    <a:pt x="1612" y="354"/>
                  </a:lnTo>
                  <a:lnTo>
                    <a:pt x="1598" y="354"/>
                  </a:lnTo>
                  <a:lnTo>
                    <a:pt x="1584" y="350"/>
                  </a:lnTo>
                  <a:lnTo>
                    <a:pt x="1566" y="340"/>
                  </a:lnTo>
                  <a:lnTo>
                    <a:pt x="1546" y="324"/>
                  </a:lnTo>
                  <a:lnTo>
                    <a:pt x="1540" y="320"/>
                  </a:lnTo>
                  <a:lnTo>
                    <a:pt x="1528" y="306"/>
                  </a:lnTo>
                  <a:lnTo>
                    <a:pt x="1520" y="294"/>
                  </a:lnTo>
                  <a:lnTo>
                    <a:pt x="1510" y="280"/>
                  </a:lnTo>
                  <a:lnTo>
                    <a:pt x="1502" y="262"/>
                  </a:lnTo>
                  <a:lnTo>
                    <a:pt x="1492" y="240"/>
                  </a:lnTo>
                  <a:lnTo>
                    <a:pt x="1452" y="254"/>
                  </a:lnTo>
                  <a:lnTo>
                    <a:pt x="1340" y="290"/>
                  </a:lnTo>
                  <a:lnTo>
                    <a:pt x="1172" y="342"/>
                  </a:lnTo>
                  <a:lnTo>
                    <a:pt x="1072" y="372"/>
                  </a:lnTo>
                  <a:lnTo>
                    <a:pt x="962" y="402"/>
                  </a:lnTo>
                  <a:lnTo>
                    <a:pt x="846" y="432"/>
                  </a:lnTo>
                  <a:lnTo>
                    <a:pt x="726" y="460"/>
                  </a:lnTo>
                  <a:lnTo>
                    <a:pt x="602" y="486"/>
                  </a:lnTo>
                  <a:lnTo>
                    <a:pt x="478" y="510"/>
                  </a:lnTo>
                  <a:lnTo>
                    <a:pt x="354" y="530"/>
                  </a:lnTo>
                  <a:lnTo>
                    <a:pt x="292" y="538"/>
                  </a:lnTo>
                  <a:lnTo>
                    <a:pt x="232" y="544"/>
                  </a:lnTo>
                  <a:lnTo>
                    <a:pt x="172" y="548"/>
                  </a:lnTo>
                  <a:lnTo>
                    <a:pt x="114" y="552"/>
                  </a:lnTo>
                  <a:lnTo>
                    <a:pt x="58" y="554"/>
                  </a:lnTo>
                  <a:lnTo>
                    <a:pt x="4" y="554"/>
                  </a:lnTo>
                  <a:lnTo>
                    <a:pt x="0" y="512"/>
                  </a:lnTo>
                  <a:lnTo>
                    <a:pt x="32" y="510"/>
                  </a:lnTo>
                  <a:lnTo>
                    <a:pt x="122" y="502"/>
                  </a:lnTo>
                  <a:lnTo>
                    <a:pt x="188" y="496"/>
                  </a:lnTo>
                  <a:lnTo>
                    <a:pt x="266" y="486"/>
                  </a:lnTo>
                  <a:lnTo>
                    <a:pt x="354" y="474"/>
                  </a:lnTo>
                  <a:lnTo>
                    <a:pt x="452" y="458"/>
                  </a:lnTo>
                  <a:lnTo>
                    <a:pt x="560" y="440"/>
                  </a:lnTo>
                  <a:lnTo>
                    <a:pt x="676" y="418"/>
                  </a:lnTo>
                  <a:lnTo>
                    <a:pt x="798" y="390"/>
                  </a:lnTo>
                  <a:lnTo>
                    <a:pt x="926" y="358"/>
                  </a:lnTo>
                  <a:lnTo>
                    <a:pt x="1060" y="322"/>
                  </a:lnTo>
                  <a:lnTo>
                    <a:pt x="1198" y="282"/>
                  </a:lnTo>
                  <a:lnTo>
                    <a:pt x="1338" y="234"/>
                  </a:lnTo>
                  <a:lnTo>
                    <a:pt x="1410" y="208"/>
                  </a:lnTo>
                  <a:lnTo>
                    <a:pt x="1482" y="180"/>
                  </a:lnTo>
                  <a:close/>
                  <a:moveTo>
                    <a:pt x="1552" y="124"/>
                  </a:moveTo>
                  <a:lnTo>
                    <a:pt x="1552" y="124"/>
                  </a:lnTo>
                  <a:lnTo>
                    <a:pt x="1550" y="134"/>
                  </a:lnTo>
                  <a:lnTo>
                    <a:pt x="1550" y="146"/>
                  </a:lnTo>
                  <a:lnTo>
                    <a:pt x="1552" y="162"/>
                  </a:lnTo>
                  <a:lnTo>
                    <a:pt x="1558" y="178"/>
                  </a:lnTo>
                  <a:lnTo>
                    <a:pt x="1566" y="198"/>
                  </a:lnTo>
                  <a:lnTo>
                    <a:pt x="1572" y="208"/>
                  </a:lnTo>
                  <a:lnTo>
                    <a:pt x="1580" y="218"/>
                  </a:lnTo>
                  <a:lnTo>
                    <a:pt x="1590" y="226"/>
                  </a:lnTo>
                  <a:lnTo>
                    <a:pt x="1602" y="236"/>
                  </a:lnTo>
                  <a:lnTo>
                    <a:pt x="1596" y="218"/>
                  </a:lnTo>
                  <a:lnTo>
                    <a:pt x="1584" y="176"/>
                  </a:lnTo>
                  <a:lnTo>
                    <a:pt x="1580" y="152"/>
                  </a:lnTo>
                  <a:lnTo>
                    <a:pt x="1578" y="130"/>
                  </a:lnTo>
                  <a:lnTo>
                    <a:pt x="1578" y="112"/>
                  </a:lnTo>
                  <a:lnTo>
                    <a:pt x="1580" y="106"/>
                  </a:lnTo>
                  <a:lnTo>
                    <a:pt x="1584" y="102"/>
                  </a:lnTo>
                  <a:lnTo>
                    <a:pt x="1580" y="100"/>
                  </a:lnTo>
                  <a:lnTo>
                    <a:pt x="1572" y="100"/>
                  </a:lnTo>
                  <a:lnTo>
                    <a:pt x="1566" y="102"/>
                  </a:lnTo>
                  <a:lnTo>
                    <a:pt x="1560" y="106"/>
                  </a:lnTo>
                  <a:lnTo>
                    <a:pt x="1556" y="114"/>
                  </a:lnTo>
                  <a:lnTo>
                    <a:pt x="1552" y="124"/>
                  </a:lnTo>
                  <a:close/>
                </a:path>
              </a:pathLst>
            </a:cu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5" name="Freeform 385"/>
            <p:cNvSpPr>
              <a:spLocks/>
            </p:cNvSpPr>
            <p:nvPr/>
          </p:nvSpPr>
          <p:spPr bwMode="auto">
            <a:xfrm>
              <a:off x="3795713" y="2330450"/>
              <a:ext cx="4137025" cy="2159000"/>
            </a:xfrm>
            <a:custGeom>
              <a:avLst/>
              <a:gdLst>
                <a:gd name="T0" fmla="*/ 2147483646 w 2606"/>
                <a:gd name="T1" fmla="*/ 2147483646 h 1360"/>
                <a:gd name="T2" fmla="*/ 0 w 2606"/>
                <a:gd name="T3" fmla="*/ 2147483646 h 1360"/>
                <a:gd name="T4" fmla="*/ 0 w 2606"/>
                <a:gd name="T5" fmla="*/ 0 h 1360"/>
                <a:gd name="T6" fmla="*/ 2147483646 w 2606"/>
                <a:gd name="T7" fmla="*/ 5040313 h 1360"/>
                <a:gd name="T8" fmla="*/ 2147483646 w 2606"/>
                <a:gd name="T9" fmla="*/ 2147483646 h 13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06"/>
                <a:gd name="T16" fmla="*/ 0 h 1360"/>
                <a:gd name="T17" fmla="*/ 2606 w 2606"/>
                <a:gd name="T18" fmla="*/ 1360 h 13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06" h="1360">
                  <a:moveTo>
                    <a:pt x="2606" y="1360"/>
                  </a:moveTo>
                  <a:lnTo>
                    <a:pt x="0" y="1360"/>
                  </a:lnTo>
                  <a:lnTo>
                    <a:pt x="0" y="0"/>
                  </a:lnTo>
                  <a:lnTo>
                    <a:pt x="2606" y="2"/>
                  </a:lnTo>
                  <a:lnTo>
                    <a:pt x="2606" y="1360"/>
                  </a:lnTo>
                  <a:close/>
                </a:path>
              </a:pathLst>
            </a:cu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037591" y="2741824"/>
              <a:ext cx="3640654" cy="1474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030217" y="3088361"/>
              <a:ext cx="3640655" cy="1475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037591" y="3406880"/>
              <a:ext cx="3642129" cy="1475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037591" y="3751943"/>
              <a:ext cx="3642129" cy="1475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037591" y="4097006"/>
              <a:ext cx="3642129" cy="1475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31" name="TextBox 11"/>
            <p:cNvSpPr txBox="1">
              <a:spLocks noChangeArrowheads="1"/>
            </p:cNvSpPr>
            <p:nvPr/>
          </p:nvSpPr>
          <p:spPr bwMode="auto">
            <a:xfrm>
              <a:off x="3952800" y="2455970"/>
              <a:ext cx="874661" cy="343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Name:</a:t>
              </a:r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3963116" y="2798559"/>
              <a:ext cx="1108421" cy="343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Address: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4"/>
          <p:cNvSpPr>
            <a:spLocks noChangeArrowheads="1"/>
          </p:cNvSpPr>
          <p:nvPr/>
        </p:nvSpPr>
        <p:spPr bwMode="auto">
          <a:xfrm>
            <a:off x="0" y="0"/>
            <a:ext cx="9144000" cy="6872288"/>
          </a:xfrm>
          <a:prstGeom prst="rect">
            <a:avLst/>
          </a:prstGeom>
          <a:gradFill flip="none" rotWithShape="1">
            <a:gsLst>
              <a:gs pos="81000">
                <a:srgbClr val="7961AA"/>
              </a:gs>
              <a:gs pos="0">
                <a:schemeClr val="tx2">
                  <a:lumMod val="60000"/>
                  <a:lumOff val="40000"/>
                </a:schemeClr>
              </a:gs>
            </a:gsLst>
            <a:lin ang="4260000" scaled="0"/>
            <a:tileRect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171" name="Freeform 155"/>
          <p:cNvSpPr>
            <a:spLocks/>
          </p:cNvSpPr>
          <p:nvPr/>
        </p:nvSpPr>
        <p:spPr bwMode="auto">
          <a:xfrm>
            <a:off x="1927225" y="958850"/>
            <a:ext cx="6143625" cy="2311400"/>
          </a:xfrm>
          <a:custGeom>
            <a:avLst/>
            <a:gdLst>
              <a:gd name="T0" fmla="*/ 307459063 w 3870"/>
              <a:gd name="T1" fmla="*/ 2147483646 h 1456"/>
              <a:gd name="T2" fmla="*/ 277217188 w 3870"/>
              <a:gd name="T3" fmla="*/ 2147483646 h 1456"/>
              <a:gd name="T4" fmla="*/ 191531875 w 3870"/>
              <a:gd name="T5" fmla="*/ 2147483646 h 1456"/>
              <a:gd name="T6" fmla="*/ 90725625 w 3870"/>
              <a:gd name="T7" fmla="*/ 2147483646 h 1456"/>
              <a:gd name="T8" fmla="*/ 25201563 w 3870"/>
              <a:gd name="T9" fmla="*/ 2147483646 h 1456"/>
              <a:gd name="T10" fmla="*/ 5040313 w 3870"/>
              <a:gd name="T11" fmla="*/ 2147483646 h 1456"/>
              <a:gd name="T12" fmla="*/ 0 w 3870"/>
              <a:gd name="T13" fmla="*/ 312499375 h 1456"/>
              <a:gd name="T14" fmla="*/ 0 w 3870"/>
              <a:gd name="T15" fmla="*/ 282257500 h 1456"/>
              <a:gd name="T16" fmla="*/ 25201563 w 3870"/>
              <a:gd name="T17" fmla="*/ 191531875 h 1456"/>
              <a:gd name="T18" fmla="*/ 90725625 w 3870"/>
              <a:gd name="T19" fmla="*/ 95765938 h 1456"/>
              <a:gd name="T20" fmla="*/ 186491563 w 3870"/>
              <a:gd name="T21" fmla="*/ 30241875 h 1456"/>
              <a:gd name="T22" fmla="*/ 272176875 w 3870"/>
              <a:gd name="T23" fmla="*/ 10080625 h 1456"/>
              <a:gd name="T24" fmla="*/ 2147483646 w 3870"/>
              <a:gd name="T25" fmla="*/ 0 h 1456"/>
              <a:gd name="T26" fmla="*/ 2147483646 w 3870"/>
              <a:gd name="T27" fmla="*/ 0 h 1456"/>
              <a:gd name="T28" fmla="*/ 2147483646 w 3870"/>
              <a:gd name="T29" fmla="*/ 15120938 h 1456"/>
              <a:gd name="T30" fmla="*/ 2147483646 w 3870"/>
              <a:gd name="T31" fmla="*/ 65524063 h 1456"/>
              <a:gd name="T32" fmla="*/ 2147483646 w 3870"/>
              <a:gd name="T33" fmla="*/ 110886875 h 1456"/>
              <a:gd name="T34" fmla="*/ 2147483646 w 3870"/>
              <a:gd name="T35" fmla="*/ 171370625 h 1456"/>
              <a:gd name="T36" fmla="*/ 2147483646 w 3870"/>
              <a:gd name="T37" fmla="*/ 297378438 h 1456"/>
              <a:gd name="T38" fmla="*/ 2147483646 w 3870"/>
              <a:gd name="T39" fmla="*/ 1053425313 h 1456"/>
              <a:gd name="T40" fmla="*/ 2147483646 w 3870"/>
              <a:gd name="T41" fmla="*/ 1502013125 h 1456"/>
              <a:gd name="T42" fmla="*/ 2147483646 w 3870"/>
              <a:gd name="T43" fmla="*/ 1512093750 h 1456"/>
              <a:gd name="T44" fmla="*/ 2147483646 w 3870"/>
              <a:gd name="T45" fmla="*/ 1577617813 h 1456"/>
              <a:gd name="T46" fmla="*/ 2147483646 w 3870"/>
              <a:gd name="T47" fmla="*/ 1653222500 h 1456"/>
              <a:gd name="T48" fmla="*/ 2147483646 w 3870"/>
              <a:gd name="T49" fmla="*/ 1748988438 h 1456"/>
              <a:gd name="T50" fmla="*/ 2147483646 w 3870"/>
              <a:gd name="T51" fmla="*/ 1809472188 h 1456"/>
              <a:gd name="T52" fmla="*/ 2147483646 w 3870"/>
              <a:gd name="T53" fmla="*/ 1869955938 h 1456"/>
              <a:gd name="T54" fmla="*/ 2147483646 w 3870"/>
              <a:gd name="T55" fmla="*/ 1930439688 h 1456"/>
              <a:gd name="T56" fmla="*/ 2147483646 w 3870"/>
              <a:gd name="T57" fmla="*/ 2001004063 h 1456"/>
              <a:gd name="T58" fmla="*/ 2147483646 w 3870"/>
              <a:gd name="T59" fmla="*/ 2066528125 h 1456"/>
              <a:gd name="T60" fmla="*/ 2147483646 w 3870"/>
              <a:gd name="T61" fmla="*/ 2137092500 h 1456"/>
              <a:gd name="T62" fmla="*/ 2147483646 w 3870"/>
              <a:gd name="T63" fmla="*/ 2147483646 h 1456"/>
              <a:gd name="T64" fmla="*/ 2147483646 w 3870"/>
              <a:gd name="T65" fmla="*/ 2147483646 h 1456"/>
              <a:gd name="T66" fmla="*/ 2147483646 w 3870"/>
              <a:gd name="T67" fmla="*/ 2147483646 h 1456"/>
              <a:gd name="T68" fmla="*/ 2147483646 w 3870"/>
              <a:gd name="T69" fmla="*/ 2147483646 h 1456"/>
              <a:gd name="T70" fmla="*/ 2147483646 w 3870"/>
              <a:gd name="T71" fmla="*/ 2147483646 h 1456"/>
              <a:gd name="T72" fmla="*/ 2147483646 w 3870"/>
              <a:gd name="T73" fmla="*/ 2147483646 h 1456"/>
              <a:gd name="T74" fmla="*/ 2147483646 w 3870"/>
              <a:gd name="T75" fmla="*/ 2147483646 h 1456"/>
              <a:gd name="T76" fmla="*/ 2147483646 w 3870"/>
              <a:gd name="T77" fmla="*/ 2147483646 h 145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870"/>
              <a:gd name="T118" fmla="*/ 0 h 1456"/>
              <a:gd name="T119" fmla="*/ 3870 w 3870"/>
              <a:gd name="T120" fmla="*/ 1456 h 145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870" h="1456">
                <a:moveTo>
                  <a:pt x="2006" y="1454"/>
                </a:moveTo>
                <a:lnTo>
                  <a:pt x="122" y="1456"/>
                </a:lnTo>
                <a:lnTo>
                  <a:pt x="110" y="1454"/>
                </a:lnTo>
                <a:lnTo>
                  <a:pt x="98" y="1454"/>
                </a:lnTo>
                <a:lnTo>
                  <a:pt x="76" y="1446"/>
                </a:lnTo>
                <a:lnTo>
                  <a:pt x="54" y="1434"/>
                </a:lnTo>
                <a:lnTo>
                  <a:pt x="36" y="1420"/>
                </a:lnTo>
                <a:lnTo>
                  <a:pt x="22" y="1402"/>
                </a:lnTo>
                <a:lnTo>
                  <a:pt x="10" y="1382"/>
                </a:lnTo>
                <a:lnTo>
                  <a:pt x="4" y="1358"/>
                </a:lnTo>
                <a:lnTo>
                  <a:pt x="2" y="1346"/>
                </a:lnTo>
                <a:lnTo>
                  <a:pt x="2" y="1334"/>
                </a:lnTo>
                <a:lnTo>
                  <a:pt x="0" y="124"/>
                </a:lnTo>
                <a:lnTo>
                  <a:pt x="0" y="112"/>
                </a:lnTo>
                <a:lnTo>
                  <a:pt x="2" y="100"/>
                </a:lnTo>
                <a:lnTo>
                  <a:pt x="10" y="76"/>
                </a:lnTo>
                <a:lnTo>
                  <a:pt x="20" y="56"/>
                </a:lnTo>
                <a:lnTo>
                  <a:pt x="36" y="38"/>
                </a:lnTo>
                <a:lnTo>
                  <a:pt x="54" y="24"/>
                </a:lnTo>
                <a:lnTo>
                  <a:pt x="74" y="12"/>
                </a:lnTo>
                <a:lnTo>
                  <a:pt x="96" y="4"/>
                </a:lnTo>
                <a:lnTo>
                  <a:pt x="108" y="4"/>
                </a:lnTo>
                <a:lnTo>
                  <a:pt x="122" y="2"/>
                </a:lnTo>
                <a:lnTo>
                  <a:pt x="2004" y="0"/>
                </a:lnTo>
                <a:lnTo>
                  <a:pt x="2020" y="0"/>
                </a:lnTo>
                <a:lnTo>
                  <a:pt x="2038" y="2"/>
                </a:lnTo>
                <a:lnTo>
                  <a:pt x="2062" y="6"/>
                </a:lnTo>
                <a:lnTo>
                  <a:pt x="2088" y="14"/>
                </a:lnTo>
                <a:lnTo>
                  <a:pt x="2114" y="26"/>
                </a:lnTo>
                <a:lnTo>
                  <a:pt x="2128" y="34"/>
                </a:lnTo>
                <a:lnTo>
                  <a:pt x="2140" y="44"/>
                </a:lnTo>
                <a:lnTo>
                  <a:pt x="2152" y="54"/>
                </a:lnTo>
                <a:lnTo>
                  <a:pt x="2164" y="68"/>
                </a:lnTo>
                <a:lnTo>
                  <a:pt x="2200" y="118"/>
                </a:lnTo>
                <a:lnTo>
                  <a:pt x="2290" y="248"/>
                </a:lnTo>
                <a:lnTo>
                  <a:pt x="2406" y="418"/>
                </a:lnTo>
                <a:lnTo>
                  <a:pt x="2466" y="508"/>
                </a:lnTo>
                <a:lnTo>
                  <a:pt x="2520" y="596"/>
                </a:lnTo>
                <a:lnTo>
                  <a:pt x="3734" y="600"/>
                </a:lnTo>
                <a:lnTo>
                  <a:pt x="3746" y="606"/>
                </a:lnTo>
                <a:lnTo>
                  <a:pt x="3778" y="626"/>
                </a:lnTo>
                <a:lnTo>
                  <a:pt x="3796" y="640"/>
                </a:lnTo>
                <a:lnTo>
                  <a:pt x="3816" y="656"/>
                </a:lnTo>
                <a:lnTo>
                  <a:pt x="3834" y="674"/>
                </a:lnTo>
                <a:lnTo>
                  <a:pt x="3850" y="694"/>
                </a:lnTo>
                <a:lnTo>
                  <a:pt x="3856" y="706"/>
                </a:lnTo>
                <a:lnTo>
                  <a:pt x="3862" y="718"/>
                </a:lnTo>
                <a:lnTo>
                  <a:pt x="3866" y="730"/>
                </a:lnTo>
                <a:lnTo>
                  <a:pt x="3868" y="742"/>
                </a:lnTo>
                <a:lnTo>
                  <a:pt x="3870" y="754"/>
                </a:lnTo>
                <a:lnTo>
                  <a:pt x="3868" y="766"/>
                </a:lnTo>
                <a:lnTo>
                  <a:pt x="3866" y="780"/>
                </a:lnTo>
                <a:lnTo>
                  <a:pt x="3860" y="794"/>
                </a:lnTo>
                <a:lnTo>
                  <a:pt x="3852" y="806"/>
                </a:lnTo>
                <a:lnTo>
                  <a:pt x="3842" y="820"/>
                </a:lnTo>
                <a:lnTo>
                  <a:pt x="3830" y="834"/>
                </a:lnTo>
                <a:lnTo>
                  <a:pt x="3814" y="848"/>
                </a:lnTo>
                <a:lnTo>
                  <a:pt x="3796" y="862"/>
                </a:lnTo>
                <a:lnTo>
                  <a:pt x="3772" y="878"/>
                </a:lnTo>
                <a:lnTo>
                  <a:pt x="3748" y="892"/>
                </a:lnTo>
                <a:lnTo>
                  <a:pt x="3718" y="906"/>
                </a:lnTo>
                <a:lnTo>
                  <a:pt x="2530" y="906"/>
                </a:lnTo>
                <a:lnTo>
                  <a:pt x="2128" y="1396"/>
                </a:lnTo>
                <a:lnTo>
                  <a:pt x="2116" y="1406"/>
                </a:lnTo>
                <a:lnTo>
                  <a:pt x="2104" y="1416"/>
                </a:lnTo>
                <a:lnTo>
                  <a:pt x="2088" y="1426"/>
                </a:lnTo>
                <a:lnTo>
                  <a:pt x="2068" y="1438"/>
                </a:lnTo>
                <a:lnTo>
                  <a:pt x="2048" y="1446"/>
                </a:lnTo>
                <a:lnTo>
                  <a:pt x="2026" y="1452"/>
                </a:lnTo>
                <a:lnTo>
                  <a:pt x="2016" y="1454"/>
                </a:lnTo>
                <a:lnTo>
                  <a:pt x="2006" y="1454"/>
                </a:lnTo>
                <a:close/>
              </a:path>
            </a:pathLst>
          </a:custGeom>
          <a:solidFill>
            <a:srgbClr val="1639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156"/>
          <p:cNvSpPr>
            <a:spLocks/>
          </p:cNvSpPr>
          <p:nvPr/>
        </p:nvSpPr>
        <p:spPr bwMode="auto">
          <a:xfrm>
            <a:off x="2203450" y="1228725"/>
            <a:ext cx="3549650" cy="1746250"/>
          </a:xfrm>
          <a:custGeom>
            <a:avLst/>
            <a:gdLst>
              <a:gd name="T0" fmla="*/ 2147483646 w 2236"/>
              <a:gd name="T1" fmla="*/ 2147483646 h 1100"/>
              <a:gd name="T2" fmla="*/ 0 w 2236"/>
              <a:gd name="T3" fmla="*/ 2147483646 h 1100"/>
              <a:gd name="T4" fmla="*/ 0 w 2236"/>
              <a:gd name="T5" fmla="*/ 10080625 h 1100"/>
              <a:gd name="T6" fmla="*/ 2147483646 w 2236"/>
              <a:gd name="T7" fmla="*/ 0 h 1100"/>
              <a:gd name="T8" fmla="*/ 2147483646 w 2236"/>
              <a:gd name="T9" fmla="*/ 0 h 1100"/>
              <a:gd name="T10" fmla="*/ 2147483646 w 2236"/>
              <a:gd name="T11" fmla="*/ 10080625 h 1100"/>
              <a:gd name="T12" fmla="*/ 2147483646 w 2236"/>
              <a:gd name="T13" fmla="*/ 20161250 h 1100"/>
              <a:gd name="T14" fmla="*/ 2147483646 w 2236"/>
              <a:gd name="T15" fmla="*/ 45362813 h 1100"/>
              <a:gd name="T16" fmla="*/ 2147483646 w 2236"/>
              <a:gd name="T17" fmla="*/ 85685313 h 1100"/>
              <a:gd name="T18" fmla="*/ 2147483646 w 2236"/>
              <a:gd name="T19" fmla="*/ 110886875 h 1100"/>
              <a:gd name="T20" fmla="*/ 2147483646 w 2236"/>
              <a:gd name="T21" fmla="*/ 146169063 h 1100"/>
              <a:gd name="T22" fmla="*/ 2147483646 w 2236"/>
              <a:gd name="T23" fmla="*/ 186491563 h 1100"/>
              <a:gd name="T24" fmla="*/ 2147483646 w 2236"/>
              <a:gd name="T25" fmla="*/ 226814063 h 1100"/>
              <a:gd name="T26" fmla="*/ 2147483646 w 2236"/>
              <a:gd name="T27" fmla="*/ 282257500 h 1100"/>
              <a:gd name="T28" fmla="*/ 2147483646 w 2236"/>
              <a:gd name="T29" fmla="*/ 342741250 h 1100"/>
              <a:gd name="T30" fmla="*/ 2147483646 w 2236"/>
              <a:gd name="T31" fmla="*/ 1078626875 h 1100"/>
              <a:gd name="T32" fmla="*/ 2147483646 w 2236"/>
              <a:gd name="T33" fmla="*/ 1083667188 h 1100"/>
              <a:gd name="T34" fmla="*/ 2147483646 w 2236"/>
              <a:gd name="T35" fmla="*/ 1839714063 h 1100"/>
              <a:gd name="T36" fmla="*/ 2147483646 w 2236"/>
              <a:gd name="T37" fmla="*/ 1839714063 h 1100"/>
              <a:gd name="T38" fmla="*/ 2147483646 w 2236"/>
              <a:gd name="T39" fmla="*/ 2147483646 h 1100"/>
              <a:gd name="T40" fmla="*/ 2147483646 w 2236"/>
              <a:gd name="T41" fmla="*/ 2147483646 h 1100"/>
              <a:gd name="T42" fmla="*/ 2147483646 w 2236"/>
              <a:gd name="T43" fmla="*/ 2147483646 h 1100"/>
              <a:gd name="T44" fmla="*/ 2147483646 w 2236"/>
              <a:gd name="T45" fmla="*/ 2147483646 h 1100"/>
              <a:gd name="T46" fmla="*/ 2147483646 w 2236"/>
              <a:gd name="T47" fmla="*/ 2147483646 h 1100"/>
              <a:gd name="T48" fmla="*/ 2147483646 w 2236"/>
              <a:gd name="T49" fmla="*/ 2147483646 h 1100"/>
              <a:gd name="T50" fmla="*/ 2147483646 w 2236"/>
              <a:gd name="T51" fmla="*/ 2147483646 h 1100"/>
              <a:gd name="T52" fmla="*/ 2147483646 w 2236"/>
              <a:gd name="T53" fmla="*/ 2147483646 h 1100"/>
              <a:gd name="T54" fmla="*/ 2147483646 w 2236"/>
              <a:gd name="T55" fmla="*/ 2147483646 h 1100"/>
              <a:gd name="T56" fmla="*/ 2147483646 w 2236"/>
              <a:gd name="T57" fmla="*/ 2147483646 h 110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236"/>
              <a:gd name="T88" fmla="*/ 0 h 1100"/>
              <a:gd name="T89" fmla="*/ 2236 w 2236"/>
              <a:gd name="T90" fmla="*/ 1100 h 110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236" h="1100">
                <a:moveTo>
                  <a:pt x="1768" y="1098"/>
                </a:moveTo>
                <a:lnTo>
                  <a:pt x="0" y="1100"/>
                </a:lnTo>
                <a:lnTo>
                  <a:pt x="0" y="4"/>
                </a:lnTo>
                <a:lnTo>
                  <a:pt x="1780" y="0"/>
                </a:lnTo>
                <a:lnTo>
                  <a:pt x="1796" y="4"/>
                </a:lnTo>
                <a:lnTo>
                  <a:pt x="1816" y="8"/>
                </a:lnTo>
                <a:lnTo>
                  <a:pt x="1840" y="18"/>
                </a:lnTo>
                <a:lnTo>
                  <a:pt x="1872" y="34"/>
                </a:lnTo>
                <a:lnTo>
                  <a:pt x="1890" y="44"/>
                </a:lnTo>
                <a:lnTo>
                  <a:pt x="1908" y="58"/>
                </a:lnTo>
                <a:lnTo>
                  <a:pt x="1928" y="74"/>
                </a:lnTo>
                <a:lnTo>
                  <a:pt x="1948" y="90"/>
                </a:lnTo>
                <a:lnTo>
                  <a:pt x="1970" y="112"/>
                </a:lnTo>
                <a:lnTo>
                  <a:pt x="1994" y="136"/>
                </a:lnTo>
                <a:lnTo>
                  <a:pt x="2234" y="428"/>
                </a:lnTo>
                <a:lnTo>
                  <a:pt x="1982" y="430"/>
                </a:lnTo>
                <a:lnTo>
                  <a:pt x="1980" y="730"/>
                </a:lnTo>
                <a:lnTo>
                  <a:pt x="2236" y="730"/>
                </a:lnTo>
                <a:lnTo>
                  <a:pt x="1880" y="1060"/>
                </a:lnTo>
                <a:lnTo>
                  <a:pt x="1874" y="1064"/>
                </a:lnTo>
                <a:lnTo>
                  <a:pt x="1866" y="1070"/>
                </a:lnTo>
                <a:lnTo>
                  <a:pt x="1854" y="1076"/>
                </a:lnTo>
                <a:lnTo>
                  <a:pt x="1838" y="1084"/>
                </a:lnTo>
                <a:lnTo>
                  <a:pt x="1818" y="1090"/>
                </a:lnTo>
                <a:lnTo>
                  <a:pt x="1794" y="1094"/>
                </a:lnTo>
                <a:lnTo>
                  <a:pt x="1768" y="1098"/>
                </a:lnTo>
                <a:close/>
              </a:path>
            </a:pathLst>
          </a:custGeom>
          <a:solidFill>
            <a:srgbClr val="0078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157"/>
          <p:cNvSpPr>
            <a:spLocks noEditPoints="1"/>
          </p:cNvSpPr>
          <p:nvPr/>
        </p:nvSpPr>
        <p:spPr bwMode="auto">
          <a:xfrm>
            <a:off x="6353175" y="1854200"/>
            <a:ext cx="1016000" cy="609600"/>
          </a:xfrm>
          <a:custGeom>
            <a:avLst/>
            <a:gdLst>
              <a:gd name="T0" fmla="*/ 1612900000 w 640"/>
              <a:gd name="T1" fmla="*/ 947578750 h 384"/>
              <a:gd name="T2" fmla="*/ 1013102813 w 640"/>
              <a:gd name="T3" fmla="*/ 967740000 h 384"/>
              <a:gd name="T4" fmla="*/ 423386250 w 640"/>
              <a:gd name="T5" fmla="*/ 912296563 h 384"/>
              <a:gd name="T6" fmla="*/ 403225000 w 640"/>
              <a:gd name="T7" fmla="*/ 907256250 h 384"/>
              <a:gd name="T8" fmla="*/ 282257500 w 640"/>
              <a:gd name="T9" fmla="*/ 877014375 h 384"/>
              <a:gd name="T10" fmla="*/ 201612500 w 640"/>
              <a:gd name="T11" fmla="*/ 841732188 h 384"/>
              <a:gd name="T12" fmla="*/ 120967500 w 640"/>
              <a:gd name="T13" fmla="*/ 786288750 h 384"/>
              <a:gd name="T14" fmla="*/ 55443438 w 640"/>
              <a:gd name="T15" fmla="*/ 710684063 h 384"/>
              <a:gd name="T16" fmla="*/ 10080625 w 640"/>
              <a:gd name="T17" fmla="*/ 609877813 h 384"/>
              <a:gd name="T18" fmla="*/ 0 w 640"/>
              <a:gd name="T19" fmla="*/ 478829688 h 384"/>
              <a:gd name="T20" fmla="*/ 0 w 640"/>
              <a:gd name="T21" fmla="*/ 463708750 h 384"/>
              <a:gd name="T22" fmla="*/ 15120938 w 640"/>
              <a:gd name="T23" fmla="*/ 357862188 h 384"/>
              <a:gd name="T24" fmla="*/ 50403125 w 640"/>
              <a:gd name="T25" fmla="*/ 282257500 h 384"/>
              <a:gd name="T26" fmla="*/ 105846563 w 640"/>
              <a:gd name="T27" fmla="*/ 201612500 h 384"/>
              <a:gd name="T28" fmla="*/ 191531875 w 640"/>
              <a:gd name="T29" fmla="*/ 126007813 h 384"/>
              <a:gd name="T30" fmla="*/ 317539688 w 640"/>
              <a:gd name="T31" fmla="*/ 55443438 h 384"/>
              <a:gd name="T32" fmla="*/ 483870000 w 640"/>
              <a:gd name="T33" fmla="*/ 5040313 h 384"/>
              <a:gd name="T34" fmla="*/ 483870000 w 640"/>
              <a:gd name="T35" fmla="*/ 151209375 h 384"/>
              <a:gd name="T36" fmla="*/ 433466875 w 640"/>
              <a:gd name="T37" fmla="*/ 156249688 h 384"/>
              <a:gd name="T38" fmla="*/ 347781563 w 640"/>
              <a:gd name="T39" fmla="*/ 181451250 h 384"/>
              <a:gd name="T40" fmla="*/ 272176875 w 640"/>
              <a:gd name="T41" fmla="*/ 226814063 h 384"/>
              <a:gd name="T42" fmla="*/ 216733438 w 640"/>
              <a:gd name="T43" fmla="*/ 277217188 h 384"/>
              <a:gd name="T44" fmla="*/ 161290000 w 640"/>
              <a:gd name="T45" fmla="*/ 362902500 h 384"/>
              <a:gd name="T46" fmla="*/ 120967500 w 640"/>
              <a:gd name="T47" fmla="*/ 453628125 h 384"/>
              <a:gd name="T48" fmla="*/ 176410938 w 640"/>
              <a:gd name="T49" fmla="*/ 473789375 h 384"/>
              <a:gd name="T50" fmla="*/ 272176875 w 640"/>
              <a:gd name="T51" fmla="*/ 478829688 h 384"/>
              <a:gd name="T52" fmla="*/ 327620313 w 640"/>
              <a:gd name="T53" fmla="*/ 453628125 h 384"/>
              <a:gd name="T54" fmla="*/ 362902500 w 640"/>
              <a:gd name="T55" fmla="*/ 428426563 h 384"/>
              <a:gd name="T56" fmla="*/ 458668438 w 640"/>
              <a:gd name="T57" fmla="*/ 478829688 h 384"/>
              <a:gd name="T58" fmla="*/ 418345938 w 640"/>
              <a:gd name="T59" fmla="*/ 529232813 h 384"/>
              <a:gd name="T60" fmla="*/ 367942813 w 640"/>
              <a:gd name="T61" fmla="*/ 564515000 h 384"/>
              <a:gd name="T62" fmla="*/ 312499375 w 640"/>
              <a:gd name="T63" fmla="*/ 584676250 h 384"/>
              <a:gd name="T64" fmla="*/ 206652813 w 640"/>
              <a:gd name="T65" fmla="*/ 589716563 h 384"/>
              <a:gd name="T66" fmla="*/ 120967500 w 640"/>
              <a:gd name="T67" fmla="*/ 574595625 h 384"/>
              <a:gd name="T68" fmla="*/ 131048125 w 640"/>
              <a:gd name="T69" fmla="*/ 594756875 h 384"/>
              <a:gd name="T70" fmla="*/ 186491563 w 640"/>
              <a:gd name="T71" fmla="*/ 655240625 h 384"/>
              <a:gd name="T72" fmla="*/ 287297813 w 640"/>
              <a:gd name="T73" fmla="*/ 730845313 h 384"/>
              <a:gd name="T74" fmla="*/ 423386250 w 640"/>
              <a:gd name="T75" fmla="*/ 806450000 h 384"/>
              <a:gd name="T76" fmla="*/ 1355844063 w 640"/>
              <a:gd name="T77" fmla="*/ 146169063 h 38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640"/>
              <a:gd name="T118" fmla="*/ 0 h 384"/>
              <a:gd name="T119" fmla="*/ 640 w 640"/>
              <a:gd name="T120" fmla="*/ 384 h 384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640" h="384">
                <a:moveTo>
                  <a:pt x="640" y="0"/>
                </a:moveTo>
                <a:lnTo>
                  <a:pt x="640" y="376"/>
                </a:lnTo>
                <a:lnTo>
                  <a:pt x="544" y="382"/>
                </a:lnTo>
                <a:lnTo>
                  <a:pt x="402" y="384"/>
                </a:lnTo>
                <a:lnTo>
                  <a:pt x="276" y="376"/>
                </a:lnTo>
                <a:lnTo>
                  <a:pt x="168" y="362"/>
                </a:lnTo>
                <a:lnTo>
                  <a:pt x="160" y="360"/>
                </a:lnTo>
                <a:lnTo>
                  <a:pt x="140" y="356"/>
                </a:lnTo>
                <a:lnTo>
                  <a:pt x="112" y="348"/>
                </a:lnTo>
                <a:lnTo>
                  <a:pt x="96" y="342"/>
                </a:lnTo>
                <a:lnTo>
                  <a:pt x="80" y="334"/>
                </a:lnTo>
                <a:lnTo>
                  <a:pt x="64" y="324"/>
                </a:lnTo>
                <a:lnTo>
                  <a:pt x="48" y="312"/>
                </a:lnTo>
                <a:lnTo>
                  <a:pt x="34" y="298"/>
                </a:lnTo>
                <a:lnTo>
                  <a:pt x="22" y="282"/>
                </a:lnTo>
                <a:lnTo>
                  <a:pt x="12" y="262"/>
                </a:lnTo>
                <a:lnTo>
                  <a:pt x="4" y="242"/>
                </a:lnTo>
                <a:lnTo>
                  <a:pt x="0" y="216"/>
                </a:lnTo>
                <a:lnTo>
                  <a:pt x="0" y="190"/>
                </a:lnTo>
                <a:lnTo>
                  <a:pt x="0" y="184"/>
                </a:lnTo>
                <a:lnTo>
                  <a:pt x="0" y="166"/>
                </a:lnTo>
                <a:lnTo>
                  <a:pt x="6" y="142"/>
                </a:lnTo>
                <a:lnTo>
                  <a:pt x="12" y="128"/>
                </a:lnTo>
                <a:lnTo>
                  <a:pt x="20" y="112"/>
                </a:lnTo>
                <a:lnTo>
                  <a:pt x="30" y="96"/>
                </a:lnTo>
                <a:lnTo>
                  <a:pt x="42" y="80"/>
                </a:lnTo>
                <a:lnTo>
                  <a:pt x="58" y="64"/>
                </a:lnTo>
                <a:lnTo>
                  <a:pt x="76" y="50"/>
                </a:lnTo>
                <a:lnTo>
                  <a:pt x="98" y="36"/>
                </a:lnTo>
                <a:lnTo>
                  <a:pt x="126" y="22"/>
                </a:lnTo>
                <a:lnTo>
                  <a:pt x="156" y="10"/>
                </a:lnTo>
                <a:lnTo>
                  <a:pt x="192" y="2"/>
                </a:lnTo>
                <a:lnTo>
                  <a:pt x="640" y="0"/>
                </a:lnTo>
                <a:close/>
                <a:moveTo>
                  <a:pt x="192" y="60"/>
                </a:moveTo>
                <a:lnTo>
                  <a:pt x="192" y="60"/>
                </a:lnTo>
                <a:lnTo>
                  <a:pt x="172" y="62"/>
                </a:lnTo>
                <a:lnTo>
                  <a:pt x="154" y="66"/>
                </a:lnTo>
                <a:lnTo>
                  <a:pt x="138" y="72"/>
                </a:lnTo>
                <a:lnTo>
                  <a:pt x="122" y="80"/>
                </a:lnTo>
                <a:lnTo>
                  <a:pt x="108" y="90"/>
                </a:lnTo>
                <a:lnTo>
                  <a:pt x="98" y="100"/>
                </a:lnTo>
                <a:lnTo>
                  <a:pt x="86" y="110"/>
                </a:lnTo>
                <a:lnTo>
                  <a:pt x="78" y="122"/>
                </a:lnTo>
                <a:lnTo>
                  <a:pt x="64" y="144"/>
                </a:lnTo>
                <a:lnTo>
                  <a:pt x="54" y="162"/>
                </a:lnTo>
                <a:lnTo>
                  <a:pt x="48" y="180"/>
                </a:lnTo>
                <a:lnTo>
                  <a:pt x="70" y="188"/>
                </a:lnTo>
                <a:lnTo>
                  <a:pt x="90" y="190"/>
                </a:lnTo>
                <a:lnTo>
                  <a:pt x="108" y="190"/>
                </a:lnTo>
                <a:lnTo>
                  <a:pt x="120" y="186"/>
                </a:lnTo>
                <a:lnTo>
                  <a:pt x="130" y="180"/>
                </a:lnTo>
                <a:lnTo>
                  <a:pt x="138" y="176"/>
                </a:lnTo>
                <a:lnTo>
                  <a:pt x="144" y="170"/>
                </a:lnTo>
                <a:lnTo>
                  <a:pt x="182" y="190"/>
                </a:lnTo>
                <a:lnTo>
                  <a:pt x="174" y="200"/>
                </a:lnTo>
                <a:lnTo>
                  <a:pt x="166" y="210"/>
                </a:lnTo>
                <a:lnTo>
                  <a:pt x="158" y="218"/>
                </a:lnTo>
                <a:lnTo>
                  <a:pt x="146" y="224"/>
                </a:lnTo>
                <a:lnTo>
                  <a:pt x="136" y="228"/>
                </a:lnTo>
                <a:lnTo>
                  <a:pt x="124" y="232"/>
                </a:lnTo>
                <a:lnTo>
                  <a:pt x="102" y="234"/>
                </a:lnTo>
                <a:lnTo>
                  <a:pt x="82" y="234"/>
                </a:lnTo>
                <a:lnTo>
                  <a:pt x="64" y="232"/>
                </a:lnTo>
                <a:lnTo>
                  <a:pt x="48" y="228"/>
                </a:lnTo>
                <a:lnTo>
                  <a:pt x="52" y="236"/>
                </a:lnTo>
                <a:lnTo>
                  <a:pt x="58" y="244"/>
                </a:lnTo>
                <a:lnTo>
                  <a:pt x="74" y="260"/>
                </a:lnTo>
                <a:lnTo>
                  <a:pt x="94" y="276"/>
                </a:lnTo>
                <a:lnTo>
                  <a:pt x="114" y="290"/>
                </a:lnTo>
                <a:lnTo>
                  <a:pt x="152" y="312"/>
                </a:lnTo>
                <a:lnTo>
                  <a:pt x="168" y="320"/>
                </a:lnTo>
                <a:lnTo>
                  <a:pt x="538" y="314"/>
                </a:lnTo>
                <a:lnTo>
                  <a:pt x="538" y="58"/>
                </a:lnTo>
                <a:lnTo>
                  <a:pt x="192" y="60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158"/>
          <p:cNvSpPr>
            <a:spLocks/>
          </p:cNvSpPr>
          <p:nvPr/>
        </p:nvSpPr>
        <p:spPr bwMode="auto">
          <a:xfrm>
            <a:off x="1895475" y="3308350"/>
            <a:ext cx="6226175" cy="2701925"/>
          </a:xfrm>
          <a:custGeom>
            <a:avLst/>
            <a:gdLst>
              <a:gd name="T0" fmla="*/ 771167813 w 3922"/>
              <a:gd name="T1" fmla="*/ 2147483646 h 1702"/>
              <a:gd name="T2" fmla="*/ 735885625 w 3922"/>
              <a:gd name="T3" fmla="*/ 2147483646 h 1702"/>
              <a:gd name="T4" fmla="*/ 645160000 w 3922"/>
              <a:gd name="T5" fmla="*/ 2147483646 h 1702"/>
              <a:gd name="T6" fmla="*/ 544353750 w 3922"/>
              <a:gd name="T7" fmla="*/ 2147483646 h 1702"/>
              <a:gd name="T8" fmla="*/ 463708750 w 3922"/>
              <a:gd name="T9" fmla="*/ 2147483646 h 1702"/>
              <a:gd name="T10" fmla="*/ 428426563 w 3922"/>
              <a:gd name="T11" fmla="*/ 2147483646 h 1702"/>
              <a:gd name="T12" fmla="*/ 5040313 w 3922"/>
              <a:gd name="T13" fmla="*/ 1003022188 h 1702"/>
              <a:gd name="T14" fmla="*/ 0 w 3922"/>
              <a:gd name="T15" fmla="*/ 972780313 h 1702"/>
              <a:gd name="T16" fmla="*/ 10080625 w 3922"/>
              <a:gd name="T17" fmla="*/ 882054688 h 1702"/>
              <a:gd name="T18" fmla="*/ 65524063 w 3922"/>
              <a:gd name="T19" fmla="*/ 776208125 h 1702"/>
              <a:gd name="T20" fmla="*/ 151209375 w 3922"/>
              <a:gd name="T21" fmla="*/ 695563125 h 1702"/>
              <a:gd name="T22" fmla="*/ 236894688 w 3922"/>
              <a:gd name="T23" fmla="*/ 665321250 h 1702"/>
              <a:gd name="T24" fmla="*/ 2147483646 w 3922"/>
              <a:gd name="T25" fmla="*/ 5040313 h 1702"/>
              <a:gd name="T26" fmla="*/ 2147483646 w 3922"/>
              <a:gd name="T27" fmla="*/ 0 h 1702"/>
              <a:gd name="T28" fmla="*/ 2147483646 w 3922"/>
              <a:gd name="T29" fmla="*/ 0 h 1702"/>
              <a:gd name="T30" fmla="*/ 2147483646 w 3922"/>
              <a:gd name="T31" fmla="*/ 30241875 h 1702"/>
              <a:gd name="T32" fmla="*/ 2147483646 w 3922"/>
              <a:gd name="T33" fmla="*/ 65524063 h 1702"/>
              <a:gd name="T34" fmla="*/ 2147483646 w 3922"/>
              <a:gd name="T35" fmla="*/ 115927188 h 1702"/>
              <a:gd name="T36" fmla="*/ 2147483646 w 3922"/>
              <a:gd name="T37" fmla="*/ 231854375 h 1702"/>
              <a:gd name="T38" fmla="*/ 2147483646 w 3922"/>
              <a:gd name="T39" fmla="*/ 912296563 h 1702"/>
              <a:gd name="T40" fmla="*/ 2147483646 w 3922"/>
              <a:gd name="T41" fmla="*/ 1315521563 h 1702"/>
              <a:gd name="T42" fmla="*/ 2147483646 w 3922"/>
              <a:gd name="T43" fmla="*/ 907256250 h 1702"/>
              <a:gd name="T44" fmla="*/ 2147483646 w 3922"/>
              <a:gd name="T45" fmla="*/ 957659375 h 1702"/>
              <a:gd name="T46" fmla="*/ 2147483646 w 3922"/>
              <a:gd name="T47" fmla="*/ 1018143125 h 1702"/>
              <a:gd name="T48" fmla="*/ 2147483646 w 3922"/>
              <a:gd name="T49" fmla="*/ 1103828438 h 1702"/>
              <a:gd name="T50" fmla="*/ 2147483646 w 3922"/>
              <a:gd name="T51" fmla="*/ 1159271875 h 1702"/>
              <a:gd name="T52" fmla="*/ 2147483646 w 3922"/>
              <a:gd name="T53" fmla="*/ 1214715313 h 1702"/>
              <a:gd name="T54" fmla="*/ 2147483646 w 3922"/>
              <a:gd name="T55" fmla="*/ 1280239375 h 1702"/>
              <a:gd name="T56" fmla="*/ 2147483646 w 3922"/>
              <a:gd name="T57" fmla="*/ 1345763438 h 1702"/>
              <a:gd name="T58" fmla="*/ 2147483646 w 3922"/>
              <a:gd name="T59" fmla="*/ 1421368125 h 1702"/>
              <a:gd name="T60" fmla="*/ 2147483646 w 3922"/>
              <a:gd name="T61" fmla="*/ 1502013125 h 1702"/>
              <a:gd name="T62" fmla="*/ 2147483646 w 3922"/>
              <a:gd name="T63" fmla="*/ 1587698438 h 1702"/>
              <a:gd name="T64" fmla="*/ 2147483646 w 3922"/>
              <a:gd name="T65" fmla="*/ 1678424063 h 1702"/>
              <a:gd name="T66" fmla="*/ 2147483646 w 3922"/>
              <a:gd name="T67" fmla="*/ 2147483646 h 1702"/>
              <a:gd name="T68" fmla="*/ 2147483646 w 3922"/>
              <a:gd name="T69" fmla="*/ 2147483646 h 1702"/>
              <a:gd name="T70" fmla="*/ 2147483646 w 3922"/>
              <a:gd name="T71" fmla="*/ 2147483646 h 1702"/>
              <a:gd name="T72" fmla="*/ 2147483646 w 3922"/>
              <a:gd name="T73" fmla="*/ 2147483646 h 1702"/>
              <a:gd name="T74" fmla="*/ 2147483646 w 3922"/>
              <a:gd name="T75" fmla="*/ 2147483646 h 1702"/>
              <a:gd name="T76" fmla="*/ 2147483646 w 3922"/>
              <a:gd name="T77" fmla="*/ 2147483646 h 170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922"/>
              <a:gd name="T118" fmla="*/ 0 h 1702"/>
              <a:gd name="T119" fmla="*/ 3922 w 3922"/>
              <a:gd name="T120" fmla="*/ 1702 h 170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922" h="1702">
                <a:moveTo>
                  <a:pt x="2170" y="1442"/>
                </a:moveTo>
                <a:lnTo>
                  <a:pt x="306" y="1700"/>
                </a:lnTo>
                <a:lnTo>
                  <a:pt x="292" y="1702"/>
                </a:lnTo>
                <a:lnTo>
                  <a:pt x="280" y="1702"/>
                </a:lnTo>
                <a:lnTo>
                  <a:pt x="256" y="1698"/>
                </a:lnTo>
                <a:lnTo>
                  <a:pt x="234" y="1688"/>
                </a:lnTo>
                <a:lnTo>
                  <a:pt x="216" y="1676"/>
                </a:lnTo>
                <a:lnTo>
                  <a:pt x="198" y="1660"/>
                </a:lnTo>
                <a:lnTo>
                  <a:pt x="184" y="1642"/>
                </a:lnTo>
                <a:lnTo>
                  <a:pt x="174" y="1620"/>
                </a:lnTo>
                <a:lnTo>
                  <a:pt x="170" y="1608"/>
                </a:lnTo>
                <a:lnTo>
                  <a:pt x="168" y="1596"/>
                </a:lnTo>
                <a:lnTo>
                  <a:pt x="2" y="398"/>
                </a:lnTo>
                <a:lnTo>
                  <a:pt x="0" y="386"/>
                </a:lnTo>
                <a:lnTo>
                  <a:pt x="0" y="374"/>
                </a:lnTo>
                <a:lnTo>
                  <a:pt x="4" y="350"/>
                </a:lnTo>
                <a:lnTo>
                  <a:pt x="12" y="328"/>
                </a:lnTo>
                <a:lnTo>
                  <a:pt x="26" y="308"/>
                </a:lnTo>
                <a:lnTo>
                  <a:pt x="40" y="290"/>
                </a:lnTo>
                <a:lnTo>
                  <a:pt x="60" y="276"/>
                </a:lnTo>
                <a:lnTo>
                  <a:pt x="82" y="266"/>
                </a:lnTo>
                <a:lnTo>
                  <a:pt x="94" y="264"/>
                </a:lnTo>
                <a:lnTo>
                  <a:pt x="106" y="260"/>
                </a:lnTo>
                <a:lnTo>
                  <a:pt x="1970" y="2"/>
                </a:lnTo>
                <a:lnTo>
                  <a:pt x="1986" y="0"/>
                </a:lnTo>
                <a:lnTo>
                  <a:pt x="2006" y="0"/>
                </a:lnTo>
                <a:lnTo>
                  <a:pt x="2028" y="0"/>
                </a:lnTo>
                <a:lnTo>
                  <a:pt x="2056" y="4"/>
                </a:lnTo>
                <a:lnTo>
                  <a:pt x="2084" y="12"/>
                </a:lnTo>
                <a:lnTo>
                  <a:pt x="2098" y="20"/>
                </a:lnTo>
                <a:lnTo>
                  <a:pt x="2112" y="26"/>
                </a:lnTo>
                <a:lnTo>
                  <a:pt x="2126" y="36"/>
                </a:lnTo>
                <a:lnTo>
                  <a:pt x="2138" y="46"/>
                </a:lnTo>
                <a:lnTo>
                  <a:pt x="2180" y="92"/>
                </a:lnTo>
                <a:lnTo>
                  <a:pt x="2288" y="208"/>
                </a:lnTo>
                <a:lnTo>
                  <a:pt x="2426" y="362"/>
                </a:lnTo>
                <a:lnTo>
                  <a:pt x="2496" y="442"/>
                </a:lnTo>
                <a:lnTo>
                  <a:pt x="2564" y="522"/>
                </a:lnTo>
                <a:lnTo>
                  <a:pt x="3766" y="360"/>
                </a:lnTo>
                <a:lnTo>
                  <a:pt x="3780" y="366"/>
                </a:lnTo>
                <a:lnTo>
                  <a:pt x="3812" y="380"/>
                </a:lnTo>
                <a:lnTo>
                  <a:pt x="3834" y="392"/>
                </a:lnTo>
                <a:lnTo>
                  <a:pt x="3854" y="404"/>
                </a:lnTo>
                <a:lnTo>
                  <a:pt x="3876" y="420"/>
                </a:lnTo>
                <a:lnTo>
                  <a:pt x="3894" y="438"/>
                </a:lnTo>
                <a:lnTo>
                  <a:pt x="3902" y="448"/>
                </a:lnTo>
                <a:lnTo>
                  <a:pt x="3908" y="460"/>
                </a:lnTo>
                <a:lnTo>
                  <a:pt x="3914" y="470"/>
                </a:lnTo>
                <a:lnTo>
                  <a:pt x="3918" y="482"/>
                </a:lnTo>
                <a:lnTo>
                  <a:pt x="3922" y="494"/>
                </a:lnTo>
                <a:lnTo>
                  <a:pt x="3922" y="508"/>
                </a:lnTo>
                <a:lnTo>
                  <a:pt x="3920" y="520"/>
                </a:lnTo>
                <a:lnTo>
                  <a:pt x="3918" y="534"/>
                </a:lnTo>
                <a:lnTo>
                  <a:pt x="3912" y="550"/>
                </a:lnTo>
                <a:lnTo>
                  <a:pt x="3904" y="564"/>
                </a:lnTo>
                <a:lnTo>
                  <a:pt x="3892" y="580"/>
                </a:lnTo>
                <a:lnTo>
                  <a:pt x="3880" y="596"/>
                </a:lnTo>
                <a:lnTo>
                  <a:pt x="3862" y="612"/>
                </a:lnTo>
                <a:lnTo>
                  <a:pt x="3842" y="630"/>
                </a:lnTo>
                <a:lnTo>
                  <a:pt x="3818" y="648"/>
                </a:lnTo>
                <a:lnTo>
                  <a:pt x="3792" y="666"/>
                </a:lnTo>
                <a:lnTo>
                  <a:pt x="2614" y="828"/>
                </a:lnTo>
                <a:lnTo>
                  <a:pt x="2282" y="1368"/>
                </a:lnTo>
                <a:lnTo>
                  <a:pt x="2272" y="1378"/>
                </a:lnTo>
                <a:lnTo>
                  <a:pt x="2262" y="1390"/>
                </a:lnTo>
                <a:lnTo>
                  <a:pt x="2246" y="1404"/>
                </a:lnTo>
                <a:lnTo>
                  <a:pt x="2230" y="1416"/>
                </a:lnTo>
                <a:lnTo>
                  <a:pt x="2210" y="1428"/>
                </a:lnTo>
                <a:lnTo>
                  <a:pt x="2190" y="1438"/>
                </a:lnTo>
                <a:lnTo>
                  <a:pt x="2180" y="1440"/>
                </a:lnTo>
                <a:lnTo>
                  <a:pt x="2170" y="1442"/>
                </a:lnTo>
                <a:close/>
              </a:path>
            </a:pathLst>
          </a:custGeom>
          <a:solidFill>
            <a:srgbClr val="A1DA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159"/>
          <p:cNvSpPr>
            <a:spLocks/>
          </p:cNvSpPr>
          <p:nvPr/>
        </p:nvSpPr>
        <p:spPr bwMode="auto">
          <a:xfrm>
            <a:off x="2181225" y="3590925"/>
            <a:ext cx="3673475" cy="2114550"/>
          </a:xfrm>
          <a:custGeom>
            <a:avLst/>
            <a:gdLst>
              <a:gd name="T0" fmla="*/ 2147483646 w 2314"/>
              <a:gd name="T1" fmla="*/ 2147483646 h 1332"/>
              <a:gd name="T2" fmla="*/ 383063750 w 2314"/>
              <a:gd name="T3" fmla="*/ 2147483646 h 1332"/>
              <a:gd name="T4" fmla="*/ 0 w 2314"/>
              <a:gd name="T5" fmla="*/ 614918125 h 1332"/>
              <a:gd name="T6" fmla="*/ 2147483646 w 2314"/>
              <a:gd name="T7" fmla="*/ 0 h 1332"/>
              <a:gd name="T8" fmla="*/ 2147483646 w 2314"/>
              <a:gd name="T9" fmla="*/ 0 h 1332"/>
              <a:gd name="T10" fmla="*/ 2147483646 w 2314"/>
              <a:gd name="T11" fmla="*/ 0 h 1332"/>
              <a:gd name="T12" fmla="*/ 2147483646 w 2314"/>
              <a:gd name="T13" fmla="*/ 5040313 h 1332"/>
              <a:gd name="T14" fmla="*/ 2147483646 w 2314"/>
              <a:gd name="T15" fmla="*/ 20161250 h 1332"/>
              <a:gd name="T16" fmla="*/ 2147483646 w 2314"/>
              <a:gd name="T17" fmla="*/ 50403125 h 1332"/>
              <a:gd name="T18" fmla="*/ 2147483646 w 2314"/>
              <a:gd name="T19" fmla="*/ 70564375 h 1332"/>
              <a:gd name="T20" fmla="*/ 2147483646 w 2314"/>
              <a:gd name="T21" fmla="*/ 95765938 h 1332"/>
              <a:gd name="T22" fmla="*/ 2147483646 w 2314"/>
              <a:gd name="T23" fmla="*/ 131048125 h 1332"/>
              <a:gd name="T24" fmla="*/ 2147483646 w 2314"/>
              <a:gd name="T25" fmla="*/ 166330313 h 1332"/>
              <a:gd name="T26" fmla="*/ 2147483646 w 2314"/>
              <a:gd name="T27" fmla="*/ 211693125 h 1332"/>
              <a:gd name="T28" fmla="*/ 2147483646 w 2314"/>
              <a:gd name="T29" fmla="*/ 262096250 h 1332"/>
              <a:gd name="T30" fmla="*/ 2147483646 w 2314"/>
              <a:gd name="T31" fmla="*/ 912296563 h 1332"/>
              <a:gd name="T32" fmla="*/ 2147483646 w 2314"/>
              <a:gd name="T33" fmla="*/ 1003022188 h 1332"/>
              <a:gd name="T34" fmla="*/ 2147483646 w 2314"/>
              <a:gd name="T35" fmla="*/ 1754028750 h 1332"/>
              <a:gd name="T36" fmla="*/ 2147483646 w 2314"/>
              <a:gd name="T37" fmla="*/ 1663303125 h 1332"/>
              <a:gd name="T38" fmla="*/ 2147483646 w 2314"/>
              <a:gd name="T39" fmla="*/ 2147483646 h 1332"/>
              <a:gd name="T40" fmla="*/ 2147483646 w 2314"/>
              <a:gd name="T41" fmla="*/ 2147483646 h 1332"/>
              <a:gd name="T42" fmla="*/ 2147483646 w 2314"/>
              <a:gd name="T43" fmla="*/ 2147483646 h 1332"/>
              <a:gd name="T44" fmla="*/ 2147483646 w 2314"/>
              <a:gd name="T45" fmla="*/ 2147483646 h 1332"/>
              <a:gd name="T46" fmla="*/ 2147483646 w 2314"/>
              <a:gd name="T47" fmla="*/ 2147483646 h 1332"/>
              <a:gd name="T48" fmla="*/ 2147483646 w 2314"/>
              <a:gd name="T49" fmla="*/ 2147483646 h 1332"/>
              <a:gd name="T50" fmla="*/ 2147483646 w 2314"/>
              <a:gd name="T51" fmla="*/ 2147483646 h 1332"/>
              <a:gd name="T52" fmla="*/ 2147483646 w 2314"/>
              <a:gd name="T53" fmla="*/ 2147483646 h 1332"/>
              <a:gd name="T54" fmla="*/ 2147483646 w 2314"/>
              <a:gd name="T55" fmla="*/ 2147483646 h 1332"/>
              <a:gd name="T56" fmla="*/ 2147483646 w 2314"/>
              <a:gd name="T57" fmla="*/ 2147483646 h 133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314"/>
              <a:gd name="T88" fmla="*/ 0 h 1332"/>
              <a:gd name="T89" fmla="*/ 2314 w 2314"/>
              <a:gd name="T90" fmla="*/ 1332 h 1332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314" h="1332">
                <a:moveTo>
                  <a:pt x="1900" y="1088"/>
                </a:moveTo>
                <a:lnTo>
                  <a:pt x="152" y="1332"/>
                </a:lnTo>
                <a:lnTo>
                  <a:pt x="0" y="244"/>
                </a:lnTo>
                <a:lnTo>
                  <a:pt x="1764" y="0"/>
                </a:lnTo>
                <a:lnTo>
                  <a:pt x="1780" y="0"/>
                </a:lnTo>
                <a:lnTo>
                  <a:pt x="1800" y="2"/>
                </a:lnTo>
                <a:lnTo>
                  <a:pt x="1826" y="8"/>
                </a:lnTo>
                <a:lnTo>
                  <a:pt x="1860" y="20"/>
                </a:lnTo>
                <a:lnTo>
                  <a:pt x="1878" y="28"/>
                </a:lnTo>
                <a:lnTo>
                  <a:pt x="1898" y="38"/>
                </a:lnTo>
                <a:lnTo>
                  <a:pt x="1920" y="52"/>
                </a:lnTo>
                <a:lnTo>
                  <a:pt x="1944" y="66"/>
                </a:lnTo>
                <a:lnTo>
                  <a:pt x="1968" y="84"/>
                </a:lnTo>
                <a:lnTo>
                  <a:pt x="1994" y="104"/>
                </a:lnTo>
                <a:lnTo>
                  <a:pt x="2274" y="362"/>
                </a:lnTo>
                <a:lnTo>
                  <a:pt x="2022" y="398"/>
                </a:lnTo>
                <a:lnTo>
                  <a:pt x="2060" y="696"/>
                </a:lnTo>
                <a:lnTo>
                  <a:pt x="2314" y="660"/>
                </a:lnTo>
                <a:lnTo>
                  <a:pt x="2008" y="1034"/>
                </a:lnTo>
                <a:lnTo>
                  <a:pt x="2002" y="1042"/>
                </a:lnTo>
                <a:lnTo>
                  <a:pt x="1994" y="1048"/>
                </a:lnTo>
                <a:lnTo>
                  <a:pt x="1984" y="1056"/>
                </a:lnTo>
                <a:lnTo>
                  <a:pt x="1968" y="1064"/>
                </a:lnTo>
                <a:lnTo>
                  <a:pt x="1950" y="1074"/>
                </a:lnTo>
                <a:lnTo>
                  <a:pt x="1928" y="1082"/>
                </a:lnTo>
                <a:lnTo>
                  <a:pt x="1900" y="1088"/>
                </a:lnTo>
                <a:close/>
              </a:path>
            </a:pathLst>
          </a:custGeom>
          <a:solidFill>
            <a:srgbClr val="D7EC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160"/>
          <p:cNvSpPr>
            <a:spLocks noEditPoints="1"/>
          </p:cNvSpPr>
          <p:nvPr/>
        </p:nvSpPr>
        <p:spPr bwMode="auto">
          <a:xfrm>
            <a:off x="6416675" y="3892550"/>
            <a:ext cx="1050925" cy="669925"/>
          </a:xfrm>
          <a:custGeom>
            <a:avLst/>
            <a:gdLst>
              <a:gd name="T0" fmla="*/ 1668343438 w 662"/>
              <a:gd name="T1" fmla="*/ 937498125 h 422"/>
              <a:gd name="T2" fmla="*/ 1073586563 w 662"/>
              <a:gd name="T3" fmla="*/ 1038304375 h 422"/>
              <a:gd name="T4" fmla="*/ 483870000 w 662"/>
              <a:gd name="T5" fmla="*/ 1063505938 h 422"/>
              <a:gd name="T6" fmla="*/ 463708750 w 662"/>
              <a:gd name="T7" fmla="*/ 1063505938 h 422"/>
              <a:gd name="T8" fmla="*/ 337700938 w 662"/>
              <a:gd name="T9" fmla="*/ 1048385000 h 422"/>
              <a:gd name="T10" fmla="*/ 252015625 w 662"/>
              <a:gd name="T11" fmla="*/ 1023183438 h 422"/>
              <a:gd name="T12" fmla="*/ 166330313 w 662"/>
              <a:gd name="T13" fmla="*/ 977820625 h 422"/>
              <a:gd name="T14" fmla="*/ 90725625 w 662"/>
              <a:gd name="T15" fmla="*/ 912296563 h 422"/>
              <a:gd name="T16" fmla="*/ 30241875 w 662"/>
              <a:gd name="T17" fmla="*/ 816530625 h 422"/>
              <a:gd name="T18" fmla="*/ 0 w 662"/>
              <a:gd name="T19" fmla="*/ 690522813 h 422"/>
              <a:gd name="T20" fmla="*/ 0 w 662"/>
              <a:gd name="T21" fmla="*/ 675401875 h 422"/>
              <a:gd name="T22" fmla="*/ 5040313 w 662"/>
              <a:gd name="T23" fmla="*/ 569555313 h 422"/>
              <a:gd name="T24" fmla="*/ 25201563 w 662"/>
              <a:gd name="T25" fmla="*/ 488910313 h 422"/>
              <a:gd name="T26" fmla="*/ 70564375 w 662"/>
              <a:gd name="T27" fmla="*/ 403225000 h 422"/>
              <a:gd name="T28" fmla="*/ 146169063 w 662"/>
              <a:gd name="T29" fmla="*/ 312499375 h 422"/>
              <a:gd name="T30" fmla="*/ 257055938 w 662"/>
              <a:gd name="T31" fmla="*/ 226814063 h 422"/>
              <a:gd name="T32" fmla="*/ 418345938 w 662"/>
              <a:gd name="T33" fmla="*/ 156249688 h 422"/>
              <a:gd name="T34" fmla="*/ 438507188 w 662"/>
              <a:gd name="T35" fmla="*/ 297378438 h 422"/>
              <a:gd name="T36" fmla="*/ 388104063 w 662"/>
              <a:gd name="T37" fmla="*/ 312499375 h 422"/>
              <a:gd name="T38" fmla="*/ 307459063 w 662"/>
              <a:gd name="T39" fmla="*/ 347781563 h 422"/>
              <a:gd name="T40" fmla="*/ 241935000 w 662"/>
              <a:gd name="T41" fmla="*/ 403225000 h 422"/>
              <a:gd name="T42" fmla="*/ 191531875 w 662"/>
              <a:gd name="T43" fmla="*/ 463708750 h 422"/>
              <a:gd name="T44" fmla="*/ 146169063 w 662"/>
              <a:gd name="T45" fmla="*/ 549394063 h 422"/>
              <a:gd name="T46" fmla="*/ 120967500 w 662"/>
              <a:gd name="T47" fmla="*/ 650200313 h 422"/>
              <a:gd name="T48" fmla="*/ 181451250 w 662"/>
              <a:gd name="T49" fmla="*/ 660280938 h 422"/>
              <a:gd name="T50" fmla="*/ 272176875 w 662"/>
              <a:gd name="T51" fmla="*/ 650200313 h 422"/>
              <a:gd name="T52" fmla="*/ 327620313 w 662"/>
              <a:gd name="T53" fmla="*/ 624998750 h 422"/>
              <a:gd name="T54" fmla="*/ 357862188 w 662"/>
              <a:gd name="T55" fmla="*/ 589716563 h 422"/>
              <a:gd name="T56" fmla="*/ 458668438 w 662"/>
              <a:gd name="T57" fmla="*/ 624998750 h 422"/>
              <a:gd name="T58" fmla="*/ 428426563 w 662"/>
              <a:gd name="T59" fmla="*/ 685482500 h 422"/>
              <a:gd name="T60" fmla="*/ 383063750 w 662"/>
              <a:gd name="T61" fmla="*/ 725805000 h 422"/>
              <a:gd name="T62" fmla="*/ 327620313 w 662"/>
              <a:gd name="T63" fmla="*/ 751006563 h 422"/>
              <a:gd name="T64" fmla="*/ 221773750 w 662"/>
              <a:gd name="T65" fmla="*/ 771167813 h 422"/>
              <a:gd name="T66" fmla="*/ 136088438 w 662"/>
              <a:gd name="T67" fmla="*/ 771167813 h 422"/>
              <a:gd name="T68" fmla="*/ 151209375 w 662"/>
              <a:gd name="T69" fmla="*/ 786288750 h 422"/>
              <a:gd name="T70" fmla="*/ 211693125 w 662"/>
              <a:gd name="T71" fmla="*/ 841732188 h 422"/>
              <a:gd name="T72" fmla="*/ 327620313 w 662"/>
              <a:gd name="T73" fmla="*/ 902215938 h 422"/>
              <a:gd name="T74" fmla="*/ 468749063 w 662"/>
              <a:gd name="T75" fmla="*/ 957659375 h 422"/>
              <a:gd name="T76" fmla="*/ 1300400625 w 662"/>
              <a:gd name="T77" fmla="*/ 176410938 h 42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662"/>
              <a:gd name="T118" fmla="*/ 0 h 422"/>
              <a:gd name="T119" fmla="*/ 662 w 662"/>
              <a:gd name="T120" fmla="*/ 422 h 42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662" h="422">
                <a:moveTo>
                  <a:pt x="610" y="0"/>
                </a:moveTo>
                <a:lnTo>
                  <a:pt x="662" y="372"/>
                </a:lnTo>
                <a:lnTo>
                  <a:pt x="568" y="390"/>
                </a:lnTo>
                <a:lnTo>
                  <a:pt x="426" y="412"/>
                </a:lnTo>
                <a:lnTo>
                  <a:pt x="300" y="420"/>
                </a:lnTo>
                <a:lnTo>
                  <a:pt x="192" y="422"/>
                </a:lnTo>
                <a:lnTo>
                  <a:pt x="184" y="422"/>
                </a:lnTo>
                <a:lnTo>
                  <a:pt x="164" y="420"/>
                </a:lnTo>
                <a:lnTo>
                  <a:pt x="134" y="416"/>
                </a:lnTo>
                <a:lnTo>
                  <a:pt x="118" y="410"/>
                </a:lnTo>
                <a:lnTo>
                  <a:pt x="100" y="406"/>
                </a:lnTo>
                <a:lnTo>
                  <a:pt x="84" y="398"/>
                </a:lnTo>
                <a:lnTo>
                  <a:pt x="66" y="388"/>
                </a:lnTo>
                <a:lnTo>
                  <a:pt x="50" y="376"/>
                </a:lnTo>
                <a:lnTo>
                  <a:pt x="36" y="362"/>
                </a:lnTo>
                <a:lnTo>
                  <a:pt x="22" y="344"/>
                </a:lnTo>
                <a:lnTo>
                  <a:pt x="12" y="324"/>
                </a:lnTo>
                <a:lnTo>
                  <a:pt x="4" y="300"/>
                </a:lnTo>
                <a:lnTo>
                  <a:pt x="0" y="274"/>
                </a:lnTo>
                <a:lnTo>
                  <a:pt x="0" y="268"/>
                </a:lnTo>
                <a:lnTo>
                  <a:pt x="0" y="250"/>
                </a:lnTo>
                <a:lnTo>
                  <a:pt x="2" y="226"/>
                </a:lnTo>
                <a:lnTo>
                  <a:pt x="6" y="210"/>
                </a:lnTo>
                <a:lnTo>
                  <a:pt x="10" y="194"/>
                </a:lnTo>
                <a:lnTo>
                  <a:pt x="18" y="178"/>
                </a:lnTo>
                <a:lnTo>
                  <a:pt x="28" y="160"/>
                </a:lnTo>
                <a:lnTo>
                  <a:pt x="42" y="142"/>
                </a:lnTo>
                <a:lnTo>
                  <a:pt x="58" y="124"/>
                </a:lnTo>
                <a:lnTo>
                  <a:pt x="78" y="108"/>
                </a:lnTo>
                <a:lnTo>
                  <a:pt x="102" y="90"/>
                </a:lnTo>
                <a:lnTo>
                  <a:pt x="132" y="76"/>
                </a:lnTo>
                <a:lnTo>
                  <a:pt x="166" y="62"/>
                </a:lnTo>
                <a:lnTo>
                  <a:pt x="610" y="0"/>
                </a:lnTo>
                <a:close/>
                <a:moveTo>
                  <a:pt x="174" y="118"/>
                </a:moveTo>
                <a:lnTo>
                  <a:pt x="174" y="118"/>
                </a:lnTo>
                <a:lnTo>
                  <a:pt x="154" y="124"/>
                </a:lnTo>
                <a:lnTo>
                  <a:pt x="136" y="130"/>
                </a:lnTo>
                <a:lnTo>
                  <a:pt x="122" y="138"/>
                </a:lnTo>
                <a:lnTo>
                  <a:pt x="108" y="148"/>
                </a:lnTo>
                <a:lnTo>
                  <a:pt x="96" y="160"/>
                </a:lnTo>
                <a:lnTo>
                  <a:pt x="86" y="172"/>
                </a:lnTo>
                <a:lnTo>
                  <a:pt x="76" y="184"/>
                </a:lnTo>
                <a:lnTo>
                  <a:pt x="70" y="196"/>
                </a:lnTo>
                <a:lnTo>
                  <a:pt x="58" y="218"/>
                </a:lnTo>
                <a:lnTo>
                  <a:pt x="52" y="238"/>
                </a:lnTo>
                <a:lnTo>
                  <a:pt x="48" y="258"/>
                </a:lnTo>
                <a:lnTo>
                  <a:pt x="72" y="262"/>
                </a:lnTo>
                <a:lnTo>
                  <a:pt x="92" y="262"/>
                </a:lnTo>
                <a:lnTo>
                  <a:pt x="108" y="258"/>
                </a:lnTo>
                <a:lnTo>
                  <a:pt x="120" y="254"/>
                </a:lnTo>
                <a:lnTo>
                  <a:pt x="130" y="248"/>
                </a:lnTo>
                <a:lnTo>
                  <a:pt x="136" y="242"/>
                </a:lnTo>
                <a:lnTo>
                  <a:pt x="142" y="234"/>
                </a:lnTo>
                <a:lnTo>
                  <a:pt x="182" y="248"/>
                </a:lnTo>
                <a:lnTo>
                  <a:pt x="176" y="260"/>
                </a:lnTo>
                <a:lnTo>
                  <a:pt x="170" y="272"/>
                </a:lnTo>
                <a:lnTo>
                  <a:pt x="162" y="280"/>
                </a:lnTo>
                <a:lnTo>
                  <a:pt x="152" y="288"/>
                </a:lnTo>
                <a:lnTo>
                  <a:pt x="142" y="294"/>
                </a:lnTo>
                <a:lnTo>
                  <a:pt x="130" y="298"/>
                </a:lnTo>
                <a:lnTo>
                  <a:pt x="108" y="304"/>
                </a:lnTo>
                <a:lnTo>
                  <a:pt x="88" y="306"/>
                </a:lnTo>
                <a:lnTo>
                  <a:pt x="70" y="306"/>
                </a:lnTo>
                <a:lnTo>
                  <a:pt x="54" y="306"/>
                </a:lnTo>
                <a:lnTo>
                  <a:pt x="60" y="312"/>
                </a:lnTo>
                <a:lnTo>
                  <a:pt x="66" y="320"/>
                </a:lnTo>
                <a:lnTo>
                  <a:pt x="84" y="334"/>
                </a:lnTo>
                <a:lnTo>
                  <a:pt x="106" y="346"/>
                </a:lnTo>
                <a:lnTo>
                  <a:pt x="130" y="358"/>
                </a:lnTo>
                <a:lnTo>
                  <a:pt x="168" y="374"/>
                </a:lnTo>
                <a:lnTo>
                  <a:pt x="186" y="380"/>
                </a:lnTo>
                <a:lnTo>
                  <a:pt x="552" y="324"/>
                </a:lnTo>
                <a:lnTo>
                  <a:pt x="516" y="70"/>
                </a:lnTo>
                <a:lnTo>
                  <a:pt x="174" y="118"/>
                </a:lnTo>
                <a:close/>
              </a:path>
            </a:pathLst>
          </a:custGeom>
          <a:solidFill>
            <a:srgbClr val="D1D3D4"/>
          </a:solidFill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7" name="TextBox 8"/>
          <p:cNvSpPr txBox="1">
            <a:spLocks noChangeArrowheads="1"/>
          </p:cNvSpPr>
          <p:nvPr/>
        </p:nvSpPr>
        <p:spPr bwMode="auto">
          <a:xfrm>
            <a:off x="2876550" y="1404938"/>
            <a:ext cx="37846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</a:p>
        </p:txBody>
      </p:sp>
      <p:sp>
        <p:nvSpPr>
          <p:cNvPr id="7178" name="TextBox 9"/>
          <p:cNvSpPr txBox="1">
            <a:spLocks noChangeArrowheads="1"/>
          </p:cNvSpPr>
          <p:nvPr/>
        </p:nvSpPr>
        <p:spPr bwMode="auto">
          <a:xfrm rot="-517827">
            <a:off x="2743200" y="3870325"/>
            <a:ext cx="37846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>
                <a:solidFill>
                  <a:srgbClr val="268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62000">
                <a:srgbClr val="A2DEF9"/>
              </a:gs>
              <a:gs pos="5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9525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  <a:headEnd/>
            <a:tailEnd/>
          </a:ln>
          <a:effectLst>
            <a:reflection stA="57000" endPos="75000" dist="12700" dir="5400000" sy="-100000" algn="bl" rotWithShape="0"/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219" name="Freeform 39"/>
          <p:cNvSpPr>
            <a:spLocks noEditPoints="1"/>
          </p:cNvSpPr>
          <p:nvPr/>
        </p:nvSpPr>
        <p:spPr bwMode="auto">
          <a:xfrm>
            <a:off x="2006600" y="2089150"/>
            <a:ext cx="238125" cy="231775"/>
          </a:xfrm>
          <a:custGeom>
            <a:avLst/>
            <a:gdLst>
              <a:gd name="T0" fmla="*/ 236894688 w 150"/>
              <a:gd name="T1" fmla="*/ 362902500 h 146"/>
              <a:gd name="T2" fmla="*/ 161290000 w 150"/>
              <a:gd name="T3" fmla="*/ 367942813 h 146"/>
              <a:gd name="T4" fmla="*/ 95765938 w 150"/>
              <a:gd name="T5" fmla="*/ 342741250 h 146"/>
              <a:gd name="T6" fmla="*/ 40322500 w 150"/>
              <a:gd name="T7" fmla="*/ 297378438 h 146"/>
              <a:gd name="T8" fmla="*/ 10080625 w 150"/>
              <a:gd name="T9" fmla="*/ 231854375 h 146"/>
              <a:gd name="T10" fmla="*/ 0 w 150"/>
              <a:gd name="T11" fmla="*/ 191531875 h 146"/>
              <a:gd name="T12" fmla="*/ 15120938 w 150"/>
              <a:gd name="T13" fmla="*/ 120967500 h 146"/>
              <a:gd name="T14" fmla="*/ 50403125 w 150"/>
              <a:gd name="T15" fmla="*/ 60483750 h 146"/>
              <a:gd name="T16" fmla="*/ 105846563 w 150"/>
              <a:gd name="T17" fmla="*/ 20161250 h 146"/>
              <a:gd name="T18" fmla="*/ 141128750 w 150"/>
              <a:gd name="T19" fmla="*/ 5040313 h 146"/>
              <a:gd name="T20" fmla="*/ 216733438 w 150"/>
              <a:gd name="T21" fmla="*/ 0 h 146"/>
              <a:gd name="T22" fmla="*/ 287297813 w 150"/>
              <a:gd name="T23" fmla="*/ 25201563 h 146"/>
              <a:gd name="T24" fmla="*/ 337700938 w 150"/>
              <a:gd name="T25" fmla="*/ 70564375 h 146"/>
              <a:gd name="T26" fmla="*/ 372983125 w 150"/>
              <a:gd name="T27" fmla="*/ 141128750 h 146"/>
              <a:gd name="T28" fmla="*/ 378023438 w 150"/>
              <a:gd name="T29" fmla="*/ 176410938 h 146"/>
              <a:gd name="T30" fmla="*/ 362902500 w 150"/>
              <a:gd name="T31" fmla="*/ 246975313 h 146"/>
              <a:gd name="T32" fmla="*/ 327620313 w 150"/>
              <a:gd name="T33" fmla="*/ 307459063 h 146"/>
              <a:gd name="T34" fmla="*/ 272176875 w 150"/>
              <a:gd name="T35" fmla="*/ 352821875 h 146"/>
              <a:gd name="T36" fmla="*/ 236894688 w 150"/>
              <a:gd name="T37" fmla="*/ 362902500 h 146"/>
              <a:gd name="T38" fmla="*/ 337700938 w 150"/>
              <a:gd name="T39" fmla="*/ 146169063 h 146"/>
              <a:gd name="T40" fmla="*/ 312499375 w 150"/>
              <a:gd name="T41" fmla="*/ 90725625 h 146"/>
              <a:gd name="T42" fmla="*/ 267136563 w 150"/>
              <a:gd name="T43" fmla="*/ 55443438 h 146"/>
              <a:gd name="T44" fmla="*/ 211693125 w 150"/>
              <a:gd name="T45" fmla="*/ 35282188 h 146"/>
              <a:gd name="T46" fmla="*/ 151209375 w 150"/>
              <a:gd name="T47" fmla="*/ 35282188 h 146"/>
              <a:gd name="T48" fmla="*/ 120967500 w 150"/>
              <a:gd name="T49" fmla="*/ 50403125 h 146"/>
              <a:gd name="T50" fmla="*/ 75604688 w 150"/>
              <a:gd name="T51" fmla="*/ 85685313 h 146"/>
              <a:gd name="T52" fmla="*/ 45362813 w 150"/>
              <a:gd name="T53" fmla="*/ 136088438 h 146"/>
              <a:gd name="T54" fmla="*/ 35282188 w 150"/>
              <a:gd name="T55" fmla="*/ 191531875 h 146"/>
              <a:gd name="T56" fmla="*/ 40322500 w 150"/>
              <a:gd name="T57" fmla="*/ 221773750 h 146"/>
              <a:gd name="T58" fmla="*/ 65524063 w 150"/>
              <a:gd name="T59" fmla="*/ 277217188 h 146"/>
              <a:gd name="T60" fmla="*/ 110886875 w 150"/>
              <a:gd name="T61" fmla="*/ 317539688 h 146"/>
              <a:gd name="T62" fmla="*/ 166330313 w 150"/>
              <a:gd name="T63" fmla="*/ 337700938 h 146"/>
              <a:gd name="T64" fmla="*/ 226814063 w 150"/>
              <a:gd name="T65" fmla="*/ 332660625 h 146"/>
              <a:gd name="T66" fmla="*/ 257055938 w 150"/>
              <a:gd name="T67" fmla="*/ 322580000 h 146"/>
              <a:gd name="T68" fmla="*/ 302418750 w 150"/>
              <a:gd name="T69" fmla="*/ 287297813 h 146"/>
              <a:gd name="T70" fmla="*/ 332660625 w 150"/>
              <a:gd name="T71" fmla="*/ 236894688 h 146"/>
              <a:gd name="T72" fmla="*/ 342741250 w 150"/>
              <a:gd name="T73" fmla="*/ 176410938 h 146"/>
              <a:gd name="T74" fmla="*/ 337700938 w 150"/>
              <a:gd name="T75" fmla="*/ 146169063 h 14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50"/>
              <a:gd name="T115" fmla="*/ 0 h 146"/>
              <a:gd name="T116" fmla="*/ 150 w 150"/>
              <a:gd name="T117" fmla="*/ 146 h 14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50" h="146">
                <a:moveTo>
                  <a:pt x="94" y="144"/>
                </a:moveTo>
                <a:lnTo>
                  <a:pt x="94" y="144"/>
                </a:lnTo>
                <a:lnTo>
                  <a:pt x="78" y="146"/>
                </a:lnTo>
                <a:lnTo>
                  <a:pt x="64" y="146"/>
                </a:lnTo>
                <a:lnTo>
                  <a:pt x="50" y="142"/>
                </a:lnTo>
                <a:lnTo>
                  <a:pt x="38" y="136"/>
                </a:lnTo>
                <a:lnTo>
                  <a:pt x="26" y="128"/>
                </a:lnTo>
                <a:lnTo>
                  <a:pt x="16" y="118"/>
                </a:lnTo>
                <a:lnTo>
                  <a:pt x="8" y="106"/>
                </a:lnTo>
                <a:lnTo>
                  <a:pt x="4" y="92"/>
                </a:lnTo>
                <a:lnTo>
                  <a:pt x="0" y="76"/>
                </a:lnTo>
                <a:lnTo>
                  <a:pt x="2" y="62"/>
                </a:lnTo>
                <a:lnTo>
                  <a:pt x="6" y="48"/>
                </a:lnTo>
                <a:lnTo>
                  <a:pt x="12" y="36"/>
                </a:lnTo>
                <a:lnTo>
                  <a:pt x="20" y="24"/>
                </a:lnTo>
                <a:lnTo>
                  <a:pt x="30" y="14"/>
                </a:lnTo>
                <a:lnTo>
                  <a:pt x="42" y="8"/>
                </a:lnTo>
                <a:lnTo>
                  <a:pt x="56" y="2"/>
                </a:lnTo>
                <a:lnTo>
                  <a:pt x="72" y="0"/>
                </a:lnTo>
                <a:lnTo>
                  <a:pt x="86" y="0"/>
                </a:lnTo>
                <a:lnTo>
                  <a:pt x="100" y="4"/>
                </a:lnTo>
                <a:lnTo>
                  <a:pt x="114" y="10"/>
                </a:lnTo>
                <a:lnTo>
                  <a:pt x="124" y="18"/>
                </a:lnTo>
                <a:lnTo>
                  <a:pt x="134" y="28"/>
                </a:lnTo>
                <a:lnTo>
                  <a:pt x="142" y="42"/>
                </a:lnTo>
                <a:lnTo>
                  <a:pt x="148" y="56"/>
                </a:lnTo>
                <a:lnTo>
                  <a:pt x="150" y="70"/>
                </a:lnTo>
                <a:lnTo>
                  <a:pt x="148" y="84"/>
                </a:lnTo>
                <a:lnTo>
                  <a:pt x="144" y="98"/>
                </a:lnTo>
                <a:lnTo>
                  <a:pt x="138" y="110"/>
                </a:lnTo>
                <a:lnTo>
                  <a:pt x="130" y="122"/>
                </a:lnTo>
                <a:lnTo>
                  <a:pt x="120" y="132"/>
                </a:lnTo>
                <a:lnTo>
                  <a:pt x="108" y="140"/>
                </a:lnTo>
                <a:lnTo>
                  <a:pt x="94" y="144"/>
                </a:lnTo>
                <a:close/>
                <a:moveTo>
                  <a:pt x="134" y="58"/>
                </a:moveTo>
                <a:lnTo>
                  <a:pt x="134" y="58"/>
                </a:lnTo>
                <a:lnTo>
                  <a:pt x="130" y="48"/>
                </a:lnTo>
                <a:lnTo>
                  <a:pt x="124" y="36"/>
                </a:lnTo>
                <a:lnTo>
                  <a:pt x="116" y="28"/>
                </a:lnTo>
                <a:lnTo>
                  <a:pt x="106" y="22"/>
                </a:lnTo>
                <a:lnTo>
                  <a:pt x="96" y="16"/>
                </a:lnTo>
                <a:lnTo>
                  <a:pt x="84" y="14"/>
                </a:lnTo>
                <a:lnTo>
                  <a:pt x="72" y="14"/>
                </a:lnTo>
                <a:lnTo>
                  <a:pt x="60" y="14"/>
                </a:lnTo>
                <a:lnTo>
                  <a:pt x="48" y="20"/>
                </a:lnTo>
                <a:lnTo>
                  <a:pt x="38" y="26"/>
                </a:lnTo>
                <a:lnTo>
                  <a:pt x="30" y="34"/>
                </a:lnTo>
                <a:lnTo>
                  <a:pt x="22" y="42"/>
                </a:lnTo>
                <a:lnTo>
                  <a:pt x="18" y="54"/>
                </a:lnTo>
                <a:lnTo>
                  <a:pt x="14" y="64"/>
                </a:lnTo>
                <a:lnTo>
                  <a:pt x="14" y="76"/>
                </a:lnTo>
                <a:lnTo>
                  <a:pt x="16" y="88"/>
                </a:lnTo>
                <a:lnTo>
                  <a:pt x="20" y="100"/>
                </a:lnTo>
                <a:lnTo>
                  <a:pt x="26" y="110"/>
                </a:lnTo>
                <a:lnTo>
                  <a:pt x="34" y="118"/>
                </a:lnTo>
                <a:lnTo>
                  <a:pt x="44" y="126"/>
                </a:lnTo>
                <a:lnTo>
                  <a:pt x="54" y="130"/>
                </a:lnTo>
                <a:lnTo>
                  <a:pt x="66" y="134"/>
                </a:lnTo>
                <a:lnTo>
                  <a:pt x="78" y="134"/>
                </a:lnTo>
                <a:lnTo>
                  <a:pt x="90" y="132"/>
                </a:lnTo>
                <a:lnTo>
                  <a:pt x="102" y="128"/>
                </a:lnTo>
                <a:lnTo>
                  <a:pt x="112" y="122"/>
                </a:lnTo>
                <a:lnTo>
                  <a:pt x="120" y="114"/>
                </a:lnTo>
                <a:lnTo>
                  <a:pt x="128" y="104"/>
                </a:lnTo>
                <a:lnTo>
                  <a:pt x="132" y="94"/>
                </a:lnTo>
                <a:lnTo>
                  <a:pt x="136" y="82"/>
                </a:lnTo>
                <a:lnTo>
                  <a:pt x="136" y="70"/>
                </a:lnTo>
                <a:lnTo>
                  <a:pt x="134" y="5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40"/>
          <p:cNvSpPr>
            <a:spLocks noEditPoints="1"/>
          </p:cNvSpPr>
          <p:nvPr/>
        </p:nvSpPr>
        <p:spPr bwMode="auto">
          <a:xfrm>
            <a:off x="1441450" y="1746250"/>
            <a:ext cx="1828800" cy="2740025"/>
          </a:xfrm>
          <a:custGeom>
            <a:avLst/>
            <a:gdLst>
              <a:gd name="T0" fmla="*/ 972780313 w 1152"/>
              <a:gd name="T1" fmla="*/ 2147483646 h 1726"/>
              <a:gd name="T2" fmla="*/ 30241875 w 1152"/>
              <a:gd name="T3" fmla="*/ 700603438 h 1726"/>
              <a:gd name="T4" fmla="*/ 5040313 w 1152"/>
              <a:gd name="T5" fmla="*/ 589716563 h 1726"/>
              <a:gd name="T6" fmla="*/ 0 w 1152"/>
              <a:gd name="T7" fmla="*/ 539313438 h 1726"/>
              <a:gd name="T8" fmla="*/ 20161250 w 1152"/>
              <a:gd name="T9" fmla="*/ 488910313 h 1726"/>
              <a:gd name="T10" fmla="*/ 55443438 w 1152"/>
              <a:gd name="T11" fmla="*/ 448587813 h 1726"/>
              <a:gd name="T12" fmla="*/ 105846563 w 1152"/>
              <a:gd name="T13" fmla="*/ 428426563 h 1726"/>
              <a:gd name="T14" fmla="*/ 1774190000 w 1152"/>
              <a:gd name="T15" fmla="*/ 5040313 h 1726"/>
              <a:gd name="T16" fmla="*/ 1829633438 w 1152"/>
              <a:gd name="T17" fmla="*/ 0 h 1726"/>
              <a:gd name="T18" fmla="*/ 1880036563 w 1152"/>
              <a:gd name="T19" fmla="*/ 20161250 h 1726"/>
              <a:gd name="T20" fmla="*/ 1920359063 w 1152"/>
              <a:gd name="T21" fmla="*/ 55443438 h 1726"/>
              <a:gd name="T22" fmla="*/ 1940520313 w 1152"/>
              <a:gd name="T23" fmla="*/ 100806250 h 1726"/>
              <a:gd name="T24" fmla="*/ 2147483646 w 1152"/>
              <a:gd name="T25" fmla="*/ 1048385000 h 1726"/>
              <a:gd name="T26" fmla="*/ 2147483646 w 1152"/>
              <a:gd name="T27" fmla="*/ 1088707500 h 1726"/>
              <a:gd name="T28" fmla="*/ 1270158750 w 1152"/>
              <a:gd name="T29" fmla="*/ 685482500 h 1726"/>
              <a:gd name="T30" fmla="*/ 1255037813 w 1152"/>
              <a:gd name="T31" fmla="*/ 650200313 h 1726"/>
              <a:gd name="T32" fmla="*/ 1209675000 w 1152"/>
              <a:gd name="T33" fmla="*/ 594756875 h 1726"/>
              <a:gd name="T34" fmla="*/ 1149191250 w 1152"/>
              <a:gd name="T35" fmla="*/ 559474688 h 1726"/>
              <a:gd name="T36" fmla="*/ 1078626875 w 1152"/>
              <a:gd name="T37" fmla="*/ 549394063 h 1726"/>
              <a:gd name="T38" fmla="*/ 1038304375 w 1152"/>
              <a:gd name="T39" fmla="*/ 554434375 h 1726"/>
              <a:gd name="T40" fmla="*/ 972780313 w 1152"/>
              <a:gd name="T41" fmla="*/ 584676250 h 1726"/>
              <a:gd name="T42" fmla="*/ 927417500 w 1152"/>
              <a:gd name="T43" fmla="*/ 640119688 h 1726"/>
              <a:gd name="T44" fmla="*/ 902215938 w 1152"/>
              <a:gd name="T45" fmla="*/ 705643750 h 1726"/>
              <a:gd name="T46" fmla="*/ 907256250 w 1152"/>
              <a:gd name="T47" fmla="*/ 781248438 h 1726"/>
              <a:gd name="T48" fmla="*/ 917336875 w 1152"/>
              <a:gd name="T49" fmla="*/ 816530625 h 1726"/>
              <a:gd name="T50" fmla="*/ 962699688 w 1152"/>
              <a:gd name="T51" fmla="*/ 871974063 h 1726"/>
              <a:gd name="T52" fmla="*/ 1023183438 w 1152"/>
              <a:gd name="T53" fmla="*/ 907256250 h 1726"/>
              <a:gd name="T54" fmla="*/ 1093747813 w 1152"/>
              <a:gd name="T55" fmla="*/ 917336875 h 1726"/>
              <a:gd name="T56" fmla="*/ 1134070313 w 1152"/>
              <a:gd name="T57" fmla="*/ 912296563 h 1726"/>
              <a:gd name="T58" fmla="*/ 1199594375 w 1152"/>
              <a:gd name="T59" fmla="*/ 882054688 h 1726"/>
              <a:gd name="T60" fmla="*/ 1249997500 w 1152"/>
              <a:gd name="T61" fmla="*/ 826611250 h 1726"/>
              <a:gd name="T62" fmla="*/ 1270158750 w 1152"/>
              <a:gd name="T63" fmla="*/ 761087188 h 1726"/>
              <a:gd name="T64" fmla="*/ 1270158750 w 1152"/>
              <a:gd name="T65" fmla="*/ 685482500 h 172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52"/>
              <a:gd name="T100" fmla="*/ 0 h 1726"/>
              <a:gd name="T101" fmla="*/ 1152 w 1152"/>
              <a:gd name="T102" fmla="*/ 1726 h 172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52" h="1726">
                <a:moveTo>
                  <a:pt x="1152" y="1532"/>
                </a:moveTo>
                <a:lnTo>
                  <a:pt x="386" y="1726"/>
                </a:lnTo>
                <a:lnTo>
                  <a:pt x="98" y="610"/>
                </a:lnTo>
                <a:lnTo>
                  <a:pt x="12" y="278"/>
                </a:lnTo>
                <a:lnTo>
                  <a:pt x="2" y="234"/>
                </a:lnTo>
                <a:lnTo>
                  <a:pt x="0" y="224"/>
                </a:lnTo>
                <a:lnTo>
                  <a:pt x="0" y="214"/>
                </a:lnTo>
                <a:lnTo>
                  <a:pt x="4" y="204"/>
                </a:lnTo>
                <a:lnTo>
                  <a:pt x="8" y="194"/>
                </a:lnTo>
                <a:lnTo>
                  <a:pt x="14" y="186"/>
                </a:lnTo>
                <a:lnTo>
                  <a:pt x="22" y="178"/>
                </a:lnTo>
                <a:lnTo>
                  <a:pt x="30" y="172"/>
                </a:lnTo>
                <a:lnTo>
                  <a:pt x="42" y="170"/>
                </a:lnTo>
                <a:lnTo>
                  <a:pt x="704" y="2"/>
                </a:lnTo>
                <a:lnTo>
                  <a:pt x="716" y="0"/>
                </a:lnTo>
                <a:lnTo>
                  <a:pt x="726" y="0"/>
                </a:lnTo>
                <a:lnTo>
                  <a:pt x="736" y="4"/>
                </a:lnTo>
                <a:lnTo>
                  <a:pt x="746" y="8"/>
                </a:lnTo>
                <a:lnTo>
                  <a:pt x="754" y="14"/>
                </a:lnTo>
                <a:lnTo>
                  <a:pt x="762" y="22"/>
                </a:lnTo>
                <a:lnTo>
                  <a:pt x="766" y="30"/>
                </a:lnTo>
                <a:lnTo>
                  <a:pt x="770" y="40"/>
                </a:lnTo>
                <a:lnTo>
                  <a:pt x="868" y="416"/>
                </a:lnTo>
                <a:lnTo>
                  <a:pt x="868" y="424"/>
                </a:lnTo>
                <a:lnTo>
                  <a:pt x="868" y="432"/>
                </a:lnTo>
                <a:lnTo>
                  <a:pt x="1152" y="1532"/>
                </a:lnTo>
                <a:close/>
                <a:moveTo>
                  <a:pt x="504" y="272"/>
                </a:moveTo>
                <a:lnTo>
                  <a:pt x="504" y="272"/>
                </a:lnTo>
                <a:lnTo>
                  <a:pt x="498" y="258"/>
                </a:lnTo>
                <a:lnTo>
                  <a:pt x="490" y="246"/>
                </a:lnTo>
                <a:lnTo>
                  <a:pt x="480" y="236"/>
                </a:lnTo>
                <a:lnTo>
                  <a:pt x="470" y="228"/>
                </a:lnTo>
                <a:lnTo>
                  <a:pt x="456" y="222"/>
                </a:lnTo>
                <a:lnTo>
                  <a:pt x="442" y="218"/>
                </a:lnTo>
                <a:lnTo>
                  <a:pt x="428" y="218"/>
                </a:lnTo>
                <a:lnTo>
                  <a:pt x="412" y="220"/>
                </a:lnTo>
                <a:lnTo>
                  <a:pt x="398" y="226"/>
                </a:lnTo>
                <a:lnTo>
                  <a:pt x="386" y="232"/>
                </a:lnTo>
                <a:lnTo>
                  <a:pt x="376" y="242"/>
                </a:lnTo>
                <a:lnTo>
                  <a:pt x="368" y="254"/>
                </a:lnTo>
                <a:lnTo>
                  <a:pt x="362" y="266"/>
                </a:lnTo>
                <a:lnTo>
                  <a:pt x="358" y="280"/>
                </a:lnTo>
                <a:lnTo>
                  <a:pt x="358" y="294"/>
                </a:lnTo>
                <a:lnTo>
                  <a:pt x="360" y="310"/>
                </a:lnTo>
                <a:lnTo>
                  <a:pt x="364" y="324"/>
                </a:lnTo>
                <a:lnTo>
                  <a:pt x="372" y="336"/>
                </a:lnTo>
                <a:lnTo>
                  <a:pt x="382" y="346"/>
                </a:lnTo>
                <a:lnTo>
                  <a:pt x="394" y="354"/>
                </a:lnTo>
                <a:lnTo>
                  <a:pt x="406" y="360"/>
                </a:lnTo>
                <a:lnTo>
                  <a:pt x="420" y="364"/>
                </a:lnTo>
                <a:lnTo>
                  <a:pt x="434" y="364"/>
                </a:lnTo>
                <a:lnTo>
                  <a:pt x="450" y="362"/>
                </a:lnTo>
                <a:lnTo>
                  <a:pt x="464" y="358"/>
                </a:lnTo>
                <a:lnTo>
                  <a:pt x="476" y="350"/>
                </a:lnTo>
                <a:lnTo>
                  <a:pt x="486" y="340"/>
                </a:lnTo>
                <a:lnTo>
                  <a:pt x="496" y="328"/>
                </a:lnTo>
                <a:lnTo>
                  <a:pt x="502" y="316"/>
                </a:lnTo>
                <a:lnTo>
                  <a:pt x="504" y="302"/>
                </a:lnTo>
                <a:lnTo>
                  <a:pt x="506" y="288"/>
                </a:lnTo>
                <a:lnTo>
                  <a:pt x="504" y="272"/>
                </a:lnTo>
                <a:close/>
              </a:path>
            </a:pathLst>
          </a:custGeom>
          <a:solidFill>
            <a:srgbClr val="F5F2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41"/>
          <p:cNvSpPr>
            <a:spLocks/>
          </p:cNvSpPr>
          <p:nvPr/>
        </p:nvSpPr>
        <p:spPr bwMode="auto">
          <a:xfrm>
            <a:off x="1968500" y="1797050"/>
            <a:ext cx="174625" cy="352425"/>
          </a:xfrm>
          <a:custGeom>
            <a:avLst/>
            <a:gdLst>
              <a:gd name="T0" fmla="*/ 246975313 w 110"/>
              <a:gd name="T1" fmla="*/ 544353750 h 222"/>
              <a:gd name="T2" fmla="*/ 246975313 w 110"/>
              <a:gd name="T3" fmla="*/ 544353750 h 222"/>
              <a:gd name="T4" fmla="*/ 262096250 w 110"/>
              <a:gd name="T5" fmla="*/ 483870000 h 222"/>
              <a:gd name="T6" fmla="*/ 272176875 w 110"/>
              <a:gd name="T7" fmla="*/ 423386250 h 222"/>
              <a:gd name="T8" fmla="*/ 277217188 w 110"/>
              <a:gd name="T9" fmla="*/ 342741250 h 222"/>
              <a:gd name="T10" fmla="*/ 272176875 w 110"/>
              <a:gd name="T11" fmla="*/ 302418750 h 222"/>
              <a:gd name="T12" fmla="*/ 267136563 w 110"/>
              <a:gd name="T13" fmla="*/ 257055938 h 222"/>
              <a:gd name="T14" fmla="*/ 257055938 w 110"/>
              <a:gd name="T15" fmla="*/ 211693125 h 222"/>
              <a:gd name="T16" fmla="*/ 241935000 w 110"/>
              <a:gd name="T17" fmla="*/ 166330313 h 222"/>
              <a:gd name="T18" fmla="*/ 216733438 w 110"/>
              <a:gd name="T19" fmla="*/ 120967500 h 222"/>
              <a:gd name="T20" fmla="*/ 191531875 w 110"/>
              <a:gd name="T21" fmla="*/ 80645000 h 222"/>
              <a:gd name="T22" fmla="*/ 151209375 w 110"/>
              <a:gd name="T23" fmla="*/ 40322500 h 222"/>
              <a:gd name="T24" fmla="*/ 105846563 w 110"/>
              <a:gd name="T25" fmla="*/ 0 h 222"/>
              <a:gd name="T26" fmla="*/ 105846563 w 110"/>
              <a:gd name="T27" fmla="*/ 0 h 222"/>
              <a:gd name="T28" fmla="*/ 80645000 w 110"/>
              <a:gd name="T29" fmla="*/ 0 h 222"/>
              <a:gd name="T30" fmla="*/ 55443438 w 110"/>
              <a:gd name="T31" fmla="*/ 0 h 222"/>
              <a:gd name="T32" fmla="*/ 30241875 w 110"/>
              <a:gd name="T33" fmla="*/ 10080625 h 222"/>
              <a:gd name="T34" fmla="*/ 20161250 w 110"/>
              <a:gd name="T35" fmla="*/ 15120938 h 222"/>
              <a:gd name="T36" fmla="*/ 10080625 w 110"/>
              <a:gd name="T37" fmla="*/ 20161250 h 222"/>
              <a:gd name="T38" fmla="*/ 0 w 110"/>
              <a:gd name="T39" fmla="*/ 30241875 h 222"/>
              <a:gd name="T40" fmla="*/ 0 w 110"/>
              <a:gd name="T41" fmla="*/ 45362813 h 222"/>
              <a:gd name="T42" fmla="*/ 0 w 110"/>
              <a:gd name="T43" fmla="*/ 60483750 h 222"/>
              <a:gd name="T44" fmla="*/ 5040313 w 110"/>
              <a:gd name="T45" fmla="*/ 80645000 h 222"/>
              <a:gd name="T46" fmla="*/ 15120938 w 110"/>
              <a:gd name="T47" fmla="*/ 100806250 h 222"/>
              <a:gd name="T48" fmla="*/ 30241875 w 110"/>
              <a:gd name="T49" fmla="*/ 131048125 h 222"/>
              <a:gd name="T50" fmla="*/ 30241875 w 110"/>
              <a:gd name="T51" fmla="*/ 131048125 h 222"/>
              <a:gd name="T52" fmla="*/ 35282188 w 110"/>
              <a:gd name="T53" fmla="*/ 131048125 h 222"/>
              <a:gd name="T54" fmla="*/ 50403125 w 110"/>
              <a:gd name="T55" fmla="*/ 136088438 h 222"/>
              <a:gd name="T56" fmla="*/ 70564375 w 110"/>
              <a:gd name="T57" fmla="*/ 151209375 h 222"/>
              <a:gd name="T58" fmla="*/ 95765938 w 110"/>
              <a:gd name="T59" fmla="*/ 181451250 h 222"/>
              <a:gd name="T60" fmla="*/ 115927188 w 110"/>
              <a:gd name="T61" fmla="*/ 231854375 h 222"/>
              <a:gd name="T62" fmla="*/ 126007813 w 110"/>
              <a:gd name="T63" fmla="*/ 262096250 h 222"/>
              <a:gd name="T64" fmla="*/ 131048125 w 110"/>
              <a:gd name="T65" fmla="*/ 302418750 h 222"/>
              <a:gd name="T66" fmla="*/ 141128750 w 110"/>
              <a:gd name="T67" fmla="*/ 347781563 h 222"/>
              <a:gd name="T68" fmla="*/ 141128750 w 110"/>
              <a:gd name="T69" fmla="*/ 403225000 h 222"/>
              <a:gd name="T70" fmla="*/ 141128750 w 110"/>
              <a:gd name="T71" fmla="*/ 463708750 h 222"/>
              <a:gd name="T72" fmla="*/ 141128750 w 110"/>
              <a:gd name="T73" fmla="*/ 534273125 h 222"/>
              <a:gd name="T74" fmla="*/ 141128750 w 110"/>
              <a:gd name="T75" fmla="*/ 534273125 h 222"/>
              <a:gd name="T76" fmla="*/ 151209375 w 110"/>
              <a:gd name="T77" fmla="*/ 544353750 h 222"/>
              <a:gd name="T78" fmla="*/ 176410938 w 110"/>
              <a:gd name="T79" fmla="*/ 554434375 h 222"/>
              <a:gd name="T80" fmla="*/ 191531875 w 110"/>
              <a:gd name="T81" fmla="*/ 559474688 h 222"/>
              <a:gd name="T82" fmla="*/ 206652813 w 110"/>
              <a:gd name="T83" fmla="*/ 559474688 h 222"/>
              <a:gd name="T84" fmla="*/ 226814063 w 110"/>
              <a:gd name="T85" fmla="*/ 554434375 h 222"/>
              <a:gd name="T86" fmla="*/ 246975313 w 110"/>
              <a:gd name="T87" fmla="*/ 544353750 h 222"/>
              <a:gd name="T88" fmla="*/ 246975313 w 110"/>
              <a:gd name="T89" fmla="*/ 544353750 h 22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10"/>
              <a:gd name="T136" fmla="*/ 0 h 222"/>
              <a:gd name="T137" fmla="*/ 110 w 110"/>
              <a:gd name="T138" fmla="*/ 222 h 222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10" h="222">
                <a:moveTo>
                  <a:pt x="98" y="216"/>
                </a:moveTo>
                <a:lnTo>
                  <a:pt x="98" y="216"/>
                </a:lnTo>
                <a:lnTo>
                  <a:pt x="104" y="192"/>
                </a:lnTo>
                <a:lnTo>
                  <a:pt x="108" y="168"/>
                </a:lnTo>
                <a:lnTo>
                  <a:pt x="110" y="136"/>
                </a:lnTo>
                <a:lnTo>
                  <a:pt x="108" y="120"/>
                </a:lnTo>
                <a:lnTo>
                  <a:pt x="106" y="102"/>
                </a:lnTo>
                <a:lnTo>
                  <a:pt x="102" y="84"/>
                </a:lnTo>
                <a:lnTo>
                  <a:pt x="96" y="66"/>
                </a:lnTo>
                <a:lnTo>
                  <a:pt x="86" y="48"/>
                </a:lnTo>
                <a:lnTo>
                  <a:pt x="76" y="32"/>
                </a:lnTo>
                <a:lnTo>
                  <a:pt x="60" y="16"/>
                </a:lnTo>
                <a:lnTo>
                  <a:pt x="42" y="0"/>
                </a:lnTo>
                <a:lnTo>
                  <a:pt x="32" y="0"/>
                </a:lnTo>
                <a:lnTo>
                  <a:pt x="22" y="0"/>
                </a:lnTo>
                <a:lnTo>
                  <a:pt x="12" y="4"/>
                </a:lnTo>
                <a:lnTo>
                  <a:pt x="8" y="6"/>
                </a:lnTo>
                <a:lnTo>
                  <a:pt x="4" y="8"/>
                </a:lnTo>
                <a:lnTo>
                  <a:pt x="0" y="12"/>
                </a:lnTo>
                <a:lnTo>
                  <a:pt x="0" y="18"/>
                </a:lnTo>
                <a:lnTo>
                  <a:pt x="0" y="24"/>
                </a:lnTo>
                <a:lnTo>
                  <a:pt x="2" y="32"/>
                </a:lnTo>
                <a:lnTo>
                  <a:pt x="6" y="40"/>
                </a:lnTo>
                <a:lnTo>
                  <a:pt x="12" y="52"/>
                </a:lnTo>
                <a:lnTo>
                  <a:pt x="14" y="52"/>
                </a:lnTo>
                <a:lnTo>
                  <a:pt x="20" y="54"/>
                </a:lnTo>
                <a:lnTo>
                  <a:pt x="28" y="60"/>
                </a:lnTo>
                <a:lnTo>
                  <a:pt x="38" y="72"/>
                </a:lnTo>
                <a:lnTo>
                  <a:pt x="46" y="92"/>
                </a:lnTo>
                <a:lnTo>
                  <a:pt x="50" y="104"/>
                </a:lnTo>
                <a:lnTo>
                  <a:pt x="52" y="120"/>
                </a:lnTo>
                <a:lnTo>
                  <a:pt x="56" y="138"/>
                </a:lnTo>
                <a:lnTo>
                  <a:pt x="56" y="160"/>
                </a:lnTo>
                <a:lnTo>
                  <a:pt x="56" y="184"/>
                </a:lnTo>
                <a:lnTo>
                  <a:pt x="56" y="212"/>
                </a:lnTo>
                <a:lnTo>
                  <a:pt x="60" y="216"/>
                </a:lnTo>
                <a:lnTo>
                  <a:pt x="70" y="220"/>
                </a:lnTo>
                <a:lnTo>
                  <a:pt x="76" y="222"/>
                </a:lnTo>
                <a:lnTo>
                  <a:pt x="82" y="222"/>
                </a:lnTo>
                <a:lnTo>
                  <a:pt x="90" y="220"/>
                </a:lnTo>
                <a:lnTo>
                  <a:pt x="98" y="216"/>
                </a:lnTo>
                <a:close/>
              </a:path>
            </a:pathLst>
          </a:custGeom>
          <a:solidFill>
            <a:srgbClr val="2140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42"/>
          <p:cNvSpPr>
            <a:spLocks noEditPoints="1"/>
          </p:cNvSpPr>
          <p:nvPr/>
        </p:nvSpPr>
        <p:spPr bwMode="auto">
          <a:xfrm>
            <a:off x="1295400" y="552450"/>
            <a:ext cx="758825" cy="1266825"/>
          </a:xfrm>
          <a:custGeom>
            <a:avLst/>
            <a:gdLst>
              <a:gd name="T0" fmla="*/ 1053425313 w 478"/>
              <a:gd name="T1" fmla="*/ 2011084688 h 798"/>
              <a:gd name="T2" fmla="*/ 756046875 w 478"/>
              <a:gd name="T3" fmla="*/ 1638101563 h 798"/>
              <a:gd name="T4" fmla="*/ 514111875 w 478"/>
              <a:gd name="T5" fmla="*/ 1315521563 h 798"/>
              <a:gd name="T6" fmla="*/ 327620313 w 478"/>
              <a:gd name="T7" fmla="*/ 1038304375 h 798"/>
              <a:gd name="T8" fmla="*/ 186491563 w 478"/>
              <a:gd name="T9" fmla="*/ 801409688 h 798"/>
              <a:gd name="T10" fmla="*/ 90725625 w 478"/>
              <a:gd name="T11" fmla="*/ 604837500 h 798"/>
              <a:gd name="T12" fmla="*/ 30241875 w 478"/>
              <a:gd name="T13" fmla="*/ 438507188 h 798"/>
              <a:gd name="T14" fmla="*/ 5040313 w 478"/>
              <a:gd name="T15" fmla="*/ 307459063 h 798"/>
              <a:gd name="T16" fmla="*/ 5040313 w 478"/>
              <a:gd name="T17" fmla="*/ 206652813 h 798"/>
              <a:gd name="T18" fmla="*/ 25201563 w 478"/>
              <a:gd name="T19" fmla="*/ 131048125 h 798"/>
              <a:gd name="T20" fmla="*/ 55443438 w 478"/>
              <a:gd name="T21" fmla="*/ 75604688 h 798"/>
              <a:gd name="T22" fmla="*/ 100806250 w 478"/>
              <a:gd name="T23" fmla="*/ 40322500 h 798"/>
              <a:gd name="T24" fmla="*/ 151209375 w 478"/>
              <a:gd name="T25" fmla="*/ 15120938 h 798"/>
              <a:gd name="T26" fmla="*/ 236894688 w 478"/>
              <a:gd name="T27" fmla="*/ 0 h 798"/>
              <a:gd name="T28" fmla="*/ 277217188 w 478"/>
              <a:gd name="T29" fmla="*/ 0 h 798"/>
              <a:gd name="T30" fmla="*/ 448587813 w 478"/>
              <a:gd name="T31" fmla="*/ 55443438 h 798"/>
              <a:gd name="T32" fmla="*/ 594756875 w 478"/>
              <a:gd name="T33" fmla="*/ 141128750 h 798"/>
              <a:gd name="T34" fmla="*/ 720764688 w 478"/>
              <a:gd name="T35" fmla="*/ 252015625 h 798"/>
              <a:gd name="T36" fmla="*/ 826611250 w 478"/>
              <a:gd name="T37" fmla="*/ 388104063 h 798"/>
              <a:gd name="T38" fmla="*/ 917336875 w 478"/>
              <a:gd name="T39" fmla="*/ 544353750 h 798"/>
              <a:gd name="T40" fmla="*/ 992941563 w 478"/>
              <a:gd name="T41" fmla="*/ 710684063 h 798"/>
              <a:gd name="T42" fmla="*/ 1053425313 w 478"/>
              <a:gd name="T43" fmla="*/ 887095000 h 798"/>
              <a:gd name="T44" fmla="*/ 1139110625 w 478"/>
              <a:gd name="T45" fmla="*/ 1239916875 h 798"/>
              <a:gd name="T46" fmla="*/ 1184473438 w 478"/>
              <a:gd name="T47" fmla="*/ 1562496875 h 798"/>
              <a:gd name="T48" fmla="*/ 1199594375 w 478"/>
              <a:gd name="T49" fmla="*/ 1819552813 h 798"/>
              <a:gd name="T50" fmla="*/ 1204634688 w 478"/>
              <a:gd name="T51" fmla="*/ 1985883125 h 798"/>
              <a:gd name="T52" fmla="*/ 1184473438 w 478"/>
              <a:gd name="T53" fmla="*/ 1975802500 h 798"/>
              <a:gd name="T54" fmla="*/ 1134070313 w 478"/>
              <a:gd name="T55" fmla="*/ 1975802500 h 798"/>
              <a:gd name="T56" fmla="*/ 1073586563 w 478"/>
              <a:gd name="T57" fmla="*/ 2001004063 h 798"/>
              <a:gd name="T58" fmla="*/ 1053425313 w 478"/>
              <a:gd name="T59" fmla="*/ 2011084688 h 798"/>
              <a:gd name="T60" fmla="*/ 1139110625 w 478"/>
              <a:gd name="T61" fmla="*/ 1950600938 h 798"/>
              <a:gd name="T62" fmla="*/ 1113909063 w 478"/>
              <a:gd name="T63" fmla="*/ 1678424063 h 798"/>
              <a:gd name="T64" fmla="*/ 1073586563 w 478"/>
              <a:gd name="T65" fmla="*/ 1401206875 h 798"/>
              <a:gd name="T66" fmla="*/ 1008062500 w 478"/>
              <a:gd name="T67" fmla="*/ 1078626875 h 798"/>
              <a:gd name="T68" fmla="*/ 907256250 w 478"/>
              <a:gd name="T69" fmla="*/ 745966250 h 798"/>
              <a:gd name="T70" fmla="*/ 836691875 w 478"/>
              <a:gd name="T71" fmla="*/ 589716563 h 798"/>
              <a:gd name="T72" fmla="*/ 761087188 w 478"/>
              <a:gd name="T73" fmla="*/ 443547500 h 798"/>
              <a:gd name="T74" fmla="*/ 670361563 w 478"/>
              <a:gd name="T75" fmla="*/ 317539688 h 798"/>
              <a:gd name="T76" fmla="*/ 569555313 w 478"/>
              <a:gd name="T77" fmla="*/ 216733438 h 798"/>
              <a:gd name="T78" fmla="*/ 448587813 w 478"/>
              <a:gd name="T79" fmla="*/ 141128750 h 798"/>
              <a:gd name="T80" fmla="*/ 317539688 w 478"/>
              <a:gd name="T81" fmla="*/ 95765938 h 798"/>
              <a:gd name="T82" fmla="*/ 287297813 w 478"/>
              <a:gd name="T83" fmla="*/ 95765938 h 798"/>
              <a:gd name="T84" fmla="*/ 216733438 w 478"/>
              <a:gd name="T85" fmla="*/ 110886875 h 798"/>
              <a:gd name="T86" fmla="*/ 156249688 w 478"/>
              <a:gd name="T87" fmla="*/ 146169063 h 798"/>
              <a:gd name="T88" fmla="*/ 120967500 w 478"/>
              <a:gd name="T89" fmla="*/ 181451250 h 798"/>
              <a:gd name="T90" fmla="*/ 95765938 w 478"/>
              <a:gd name="T91" fmla="*/ 236894688 h 798"/>
              <a:gd name="T92" fmla="*/ 85685313 w 478"/>
              <a:gd name="T93" fmla="*/ 307459063 h 798"/>
              <a:gd name="T94" fmla="*/ 95765938 w 478"/>
              <a:gd name="T95" fmla="*/ 398184688 h 798"/>
              <a:gd name="T96" fmla="*/ 126007813 w 478"/>
              <a:gd name="T97" fmla="*/ 514111875 h 798"/>
              <a:gd name="T98" fmla="*/ 181451250 w 478"/>
              <a:gd name="T99" fmla="*/ 655240625 h 798"/>
              <a:gd name="T100" fmla="*/ 272176875 w 478"/>
              <a:gd name="T101" fmla="*/ 826611250 h 798"/>
              <a:gd name="T102" fmla="*/ 398184688 w 478"/>
              <a:gd name="T103" fmla="*/ 1028223750 h 798"/>
              <a:gd name="T104" fmla="*/ 559474688 w 478"/>
              <a:gd name="T105" fmla="*/ 1260078125 h 798"/>
              <a:gd name="T106" fmla="*/ 771167813 w 478"/>
              <a:gd name="T107" fmla="*/ 1532255000 h 798"/>
              <a:gd name="T108" fmla="*/ 892135313 w 478"/>
              <a:gd name="T109" fmla="*/ 1683464375 h 798"/>
              <a:gd name="T110" fmla="*/ 992941563 w 478"/>
              <a:gd name="T111" fmla="*/ 1824593125 h 798"/>
              <a:gd name="T112" fmla="*/ 1078626875 w 478"/>
              <a:gd name="T113" fmla="*/ 1915318750 h 798"/>
              <a:gd name="T114" fmla="*/ 1129030000 w 478"/>
              <a:gd name="T115" fmla="*/ 1950600938 h 798"/>
              <a:gd name="T116" fmla="*/ 1139110625 w 478"/>
              <a:gd name="T117" fmla="*/ 1950600938 h 79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478"/>
              <a:gd name="T178" fmla="*/ 0 h 798"/>
              <a:gd name="T179" fmla="*/ 478 w 478"/>
              <a:gd name="T180" fmla="*/ 798 h 79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478" h="798">
                <a:moveTo>
                  <a:pt x="418" y="798"/>
                </a:moveTo>
                <a:lnTo>
                  <a:pt x="418" y="798"/>
                </a:lnTo>
                <a:lnTo>
                  <a:pt x="356" y="722"/>
                </a:lnTo>
                <a:lnTo>
                  <a:pt x="300" y="650"/>
                </a:lnTo>
                <a:lnTo>
                  <a:pt x="248" y="584"/>
                </a:lnTo>
                <a:lnTo>
                  <a:pt x="204" y="522"/>
                </a:lnTo>
                <a:lnTo>
                  <a:pt x="164" y="464"/>
                </a:lnTo>
                <a:lnTo>
                  <a:pt x="130" y="412"/>
                </a:lnTo>
                <a:lnTo>
                  <a:pt x="100" y="362"/>
                </a:lnTo>
                <a:lnTo>
                  <a:pt x="74" y="318"/>
                </a:lnTo>
                <a:lnTo>
                  <a:pt x="54" y="276"/>
                </a:lnTo>
                <a:lnTo>
                  <a:pt x="36" y="240"/>
                </a:lnTo>
                <a:lnTo>
                  <a:pt x="22" y="206"/>
                </a:lnTo>
                <a:lnTo>
                  <a:pt x="12" y="174"/>
                </a:lnTo>
                <a:lnTo>
                  <a:pt x="6" y="148"/>
                </a:lnTo>
                <a:lnTo>
                  <a:pt x="2" y="122"/>
                </a:lnTo>
                <a:lnTo>
                  <a:pt x="0" y="102"/>
                </a:lnTo>
                <a:lnTo>
                  <a:pt x="2" y="82"/>
                </a:lnTo>
                <a:lnTo>
                  <a:pt x="4" y="66"/>
                </a:lnTo>
                <a:lnTo>
                  <a:pt x="10" y="52"/>
                </a:lnTo>
                <a:lnTo>
                  <a:pt x="16" y="40"/>
                </a:lnTo>
                <a:lnTo>
                  <a:pt x="22" y="30"/>
                </a:lnTo>
                <a:lnTo>
                  <a:pt x="32" y="22"/>
                </a:lnTo>
                <a:lnTo>
                  <a:pt x="40" y="16"/>
                </a:lnTo>
                <a:lnTo>
                  <a:pt x="50" y="10"/>
                </a:lnTo>
                <a:lnTo>
                  <a:pt x="60" y="6"/>
                </a:lnTo>
                <a:lnTo>
                  <a:pt x="78" y="2"/>
                </a:lnTo>
                <a:lnTo>
                  <a:pt x="94" y="0"/>
                </a:lnTo>
                <a:lnTo>
                  <a:pt x="110" y="0"/>
                </a:lnTo>
                <a:lnTo>
                  <a:pt x="144" y="10"/>
                </a:lnTo>
                <a:lnTo>
                  <a:pt x="178" y="22"/>
                </a:lnTo>
                <a:lnTo>
                  <a:pt x="208" y="36"/>
                </a:lnTo>
                <a:lnTo>
                  <a:pt x="236" y="56"/>
                </a:lnTo>
                <a:lnTo>
                  <a:pt x="262" y="76"/>
                </a:lnTo>
                <a:lnTo>
                  <a:pt x="286" y="100"/>
                </a:lnTo>
                <a:lnTo>
                  <a:pt x="308" y="126"/>
                </a:lnTo>
                <a:lnTo>
                  <a:pt x="328" y="154"/>
                </a:lnTo>
                <a:lnTo>
                  <a:pt x="346" y="184"/>
                </a:lnTo>
                <a:lnTo>
                  <a:pt x="364" y="216"/>
                </a:lnTo>
                <a:lnTo>
                  <a:pt x="380" y="248"/>
                </a:lnTo>
                <a:lnTo>
                  <a:pt x="394" y="282"/>
                </a:lnTo>
                <a:lnTo>
                  <a:pt x="406" y="316"/>
                </a:lnTo>
                <a:lnTo>
                  <a:pt x="418" y="352"/>
                </a:lnTo>
                <a:lnTo>
                  <a:pt x="436" y="422"/>
                </a:lnTo>
                <a:lnTo>
                  <a:pt x="452" y="492"/>
                </a:lnTo>
                <a:lnTo>
                  <a:pt x="462" y="558"/>
                </a:lnTo>
                <a:lnTo>
                  <a:pt x="470" y="620"/>
                </a:lnTo>
                <a:lnTo>
                  <a:pt x="474" y="676"/>
                </a:lnTo>
                <a:lnTo>
                  <a:pt x="476" y="722"/>
                </a:lnTo>
                <a:lnTo>
                  <a:pt x="478" y="758"/>
                </a:lnTo>
                <a:lnTo>
                  <a:pt x="478" y="788"/>
                </a:lnTo>
                <a:lnTo>
                  <a:pt x="470" y="784"/>
                </a:lnTo>
                <a:lnTo>
                  <a:pt x="460" y="782"/>
                </a:lnTo>
                <a:lnTo>
                  <a:pt x="450" y="784"/>
                </a:lnTo>
                <a:lnTo>
                  <a:pt x="440" y="786"/>
                </a:lnTo>
                <a:lnTo>
                  <a:pt x="426" y="794"/>
                </a:lnTo>
                <a:lnTo>
                  <a:pt x="418" y="798"/>
                </a:lnTo>
                <a:close/>
                <a:moveTo>
                  <a:pt x="452" y="774"/>
                </a:moveTo>
                <a:lnTo>
                  <a:pt x="452" y="774"/>
                </a:lnTo>
                <a:lnTo>
                  <a:pt x="450" y="744"/>
                </a:lnTo>
                <a:lnTo>
                  <a:pt x="442" y="666"/>
                </a:lnTo>
                <a:lnTo>
                  <a:pt x="436" y="614"/>
                </a:lnTo>
                <a:lnTo>
                  <a:pt x="426" y="556"/>
                </a:lnTo>
                <a:lnTo>
                  <a:pt x="416" y="492"/>
                </a:lnTo>
                <a:lnTo>
                  <a:pt x="400" y="428"/>
                </a:lnTo>
                <a:lnTo>
                  <a:pt x="382" y="360"/>
                </a:lnTo>
                <a:lnTo>
                  <a:pt x="360" y="296"/>
                </a:lnTo>
                <a:lnTo>
                  <a:pt x="346" y="264"/>
                </a:lnTo>
                <a:lnTo>
                  <a:pt x="332" y="234"/>
                </a:lnTo>
                <a:lnTo>
                  <a:pt x="318" y="204"/>
                </a:lnTo>
                <a:lnTo>
                  <a:pt x="302" y="176"/>
                </a:lnTo>
                <a:lnTo>
                  <a:pt x="284" y="150"/>
                </a:lnTo>
                <a:lnTo>
                  <a:pt x="266" y="126"/>
                </a:lnTo>
                <a:lnTo>
                  <a:pt x="246" y="106"/>
                </a:lnTo>
                <a:lnTo>
                  <a:pt x="226" y="86"/>
                </a:lnTo>
                <a:lnTo>
                  <a:pt x="202" y="68"/>
                </a:lnTo>
                <a:lnTo>
                  <a:pt x="178" y="56"/>
                </a:lnTo>
                <a:lnTo>
                  <a:pt x="154" y="44"/>
                </a:lnTo>
                <a:lnTo>
                  <a:pt x="126" y="38"/>
                </a:lnTo>
                <a:lnTo>
                  <a:pt x="114" y="38"/>
                </a:lnTo>
                <a:lnTo>
                  <a:pt x="102" y="40"/>
                </a:lnTo>
                <a:lnTo>
                  <a:pt x="86" y="44"/>
                </a:lnTo>
                <a:lnTo>
                  <a:pt x="70" y="52"/>
                </a:lnTo>
                <a:lnTo>
                  <a:pt x="62" y="58"/>
                </a:lnTo>
                <a:lnTo>
                  <a:pt x="54" y="64"/>
                </a:lnTo>
                <a:lnTo>
                  <a:pt x="48" y="72"/>
                </a:lnTo>
                <a:lnTo>
                  <a:pt x="44" y="82"/>
                </a:lnTo>
                <a:lnTo>
                  <a:pt x="38" y="94"/>
                </a:lnTo>
                <a:lnTo>
                  <a:pt x="36" y="106"/>
                </a:lnTo>
                <a:lnTo>
                  <a:pt x="34" y="122"/>
                </a:lnTo>
                <a:lnTo>
                  <a:pt x="36" y="138"/>
                </a:lnTo>
                <a:lnTo>
                  <a:pt x="38" y="158"/>
                </a:lnTo>
                <a:lnTo>
                  <a:pt x="42" y="180"/>
                </a:lnTo>
                <a:lnTo>
                  <a:pt x="50" y="204"/>
                </a:lnTo>
                <a:lnTo>
                  <a:pt x="60" y="230"/>
                </a:lnTo>
                <a:lnTo>
                  <a:pt x="72" y="260"/>
                </a:lnTo>
                <a:lnTo>
                  <a:pt x="88" y="292"/>
                </a:lnTo>
                <a:lnTo>
                  <a:pt x="108" y="328"/>
                </a:lnTo>
                <a:lnTo>
                  <a:pt x="130" y="366"/>
                </a:lnTo>
                <a:lnTo>
                  <a:pt x="158" y="408"/>
                </a:lnTo>
                <a:lnTo>
                  <a:pt x="188" y="452"/>
                </a:lnTo>
                <a:lnTo>
                  <a:pt x="222" y="500"/>
                </a:lnTo>
                <a:lnTo>
                  <a:pt x="262" y="552"/>
                </a:lnTo>
                <a:lnTo>
                  <a:pt x="306" y="608"/>
                </a:lnTo>
                <a:lnTo>
                  <a:pt x="354" y="668"/>
                </a:lnTo>
                <a:lnTo>
                  <a:pt x="366" y="686"/>
                </a:lnTo>
                <a:lnTo>
                  <a:pt x="394" y="724"/>
                </a:lnTo>
                <a:lnTo>
                  <a:pt x="412" y="744"/>
                </a:lnTo>
                <a:lnTo>
                  <a:pt x="428" y="760"/>
                </a:lnTo>
                <a:lnTo>
                  <a:pt x="442" y="772"/>
                </a:lnTo>
                <a:lnTo>
                  <a:pt x="448" y="774"/>
                </a:lnTo>
                <a:lnTo>
                  <a:pt x="452" y="774"/>
                </a:lnTo>
                <a:close/>
              </a:path>
            </a:pathLst>
          </a:custGeom>
          <a:solidFill>
            <a:srgbClr val="2140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43"/>
          <p:cNvSpPr>
            <a:spLocks noEditPoints="1"/>
          </p:cNvSpPr>
          <p:nvPr/>
        </p:nvSpPr>
        <p:spPr bwMode="auto">
          <a:xfrm>
            <a:off x="3467100" y="2879725"/>
            <a:ext cx="234950" cy="231775"/>
          </a:xfrm>
          <a:custGeom>
            <a:avLst/>
            <a:gdLst>
              <a:gd name="T0" fmla="*/ 186491563 w 148"/>
              <a:gd name="T1" fmla="*/ 367942813 h 146"/>
              <a:gd name="T2" fmla="*/ 110886875 w 148"/>
              <a:gd name="T3" fmla="*/ 352821875 h 146"/>
              <a:gd name="T4" fmla="*/ 55443438 w 148"/>
              <a:gd name="T5" fmla="*/ 312499375 h 146"/>
              <a:gd name="T6" fmla="*/ 15120938 w 148"/>
              <a:gd name="T7" fmla="*/ 257055938 h 146"/>
              <a:gd name="T8" fmla="*/ 0 w 148"/>
              <a:gd name="T9" fmla="*/ 186491563 h 146"/>
              <a:gd name="T10" fmla="*/ 0 w 148"/>
              <a:gd name="T11" fmla="*/ 146169063 h 146"/>
              <a:gd name="T12" fmla="*/ 30241875 w 148"/>
              <a:gd name="T13" fmla="*/ 80645000 h 146"/>
              <a:gd name="T14" fmla="*/ 80645000 w 148"/>
              <a:gd name="T15" fmla="*/ 30241875 h 146"/>
              <a:gd name="T16" fmla="*/ 146169063 w 148"/>
              <a:gd name="T17" fmla="*/ 5040313 h 146"/>
              <a:gd name="T18" fmla="*/ 186491563 w 148"/>
              <a:gd name="T19" fmla="*/ 0 h 146"/>
              <a:gd name="T20" fmla="*/ 257055938 w 148"/>
              <a:gd name="T21" fmla="*/ 15120938 h 146"/>
              <a:gd name="T22" fmla="*/ 317539688 w 148"/>
              <a:gd name="T23" fmla="*/ 55443438 h 146"/>
              <a:gd name="T24" fmla="*/ 357862188 w 148"/>
              <a:gd name="T25" fmla="*/ 110886875 h 146"/>
              <a:gd name="T26" fmla="*/ 372983125 w 148"/>
              <a:gd name="T27" fmla="*/ 186491563 h 146"/>
              <a:gd name="T28" fmla="*/ 367942813 w 148"/>
              <a:gd name="T29" fmla="*/ 221773750 h 146"/>
              <a:gd name="T30" fmla="*/ 342741250 w 148"/>
              <a:gd name="T31" fmla="*/ 287297813 h 146"/>
              <a:gd name="T32" fmla="*/ 292338125 w 148"/>
              <a:gd name="T33" fmla="*/ 337700938 h 146"/>
              <a:gd name="T34" fmla="*/ 221773750 w 148"/>
              <a:gd name="T35" fmla="*/ 362902500 h 146"/>
              <a:gd name="T36" fmla="*/ 186491563 w 148"/>
              <a:gd name="T37" fmla="*/ 367942813 h 146"/>
              <a:gd name="T38" fmla="*/ 337700938 w 148"/>
              <a:gd name="T39" fmla="*/ 186491563 h 146"/>
              <a:gd name="T40" fmla="*/ 327620313 w 148"/>
              <a:gd name="T41" fmla="*/ 126007813 h 146"/>
              <a:gd name="T42" fmla="*/ 292338125 w 148"/>
              <a:gd name="T43" fmla="*/ 75604688 h 146"/>
              <a:gd name="T44" fmla="*/ 246975313 w 148"/>
              <a:gd name="T45" fmla="*/ 45362813 h 146"/>
              <a:gd name="T46" fmla="*/ 186491563 w 148"/>
              <a:gd name="T47" fmla="*/ 30241875 h 146"/>
              <a:gd name="T48" fmla="*/ 156249688 w 148"/>
              <a:gd name="T49" fmla="*/ 35282188 h 146"/>
              <a:gd name="T50" fmla="*/ 100806250 w 148"/>
              <a:gd name="T51" fmla="*/ 55443438 h 146"/>
              <a:gd name="T52" fmla="*/ 55443438 w 148"/>
              <a:gd name="T53" fmla="*/ 100806250 h 146"/>
              <a:gd name="T54" fmla="*/ 35282188 w 148"/>
              <a:gd name="T55" fmla="*/ 156249688 h 146"/>
              <a:gd name="T56" fmla="*/ 30241875 w 148"/>
              <a:gd name="T57" fmla="*/ 186491563 h 146"/>
              <a:gd name="T58" fmla="*/ 40322500 w 148"/>
              <a:gd name="T59" fmla="*/ 241935000 h 146"/>
              <a:gd name="T60" fmla="*/ 75604688 w 148"/>
              <a:gd name="T61" fmla="*/ 292338125 h 146"/>
              <a:gd name="T62" fmla="*/ 126007813 w 148"/>
              <a:gd name="T63" fmla="*/ 327620313 h 146"/>
              <a:gd name="T64" fmla="*/ 186491563 w 148"/>
              <a:gd name="T65" fmla="*/ 337700938 h 146"/>
              <a:gd name="T66" fmla="*/ 216733438 w 148"/>
              <a:gd name="T67" fmla="*/ 332660625 h 146"/>
              <a:gd name="T68" fmla="*/ 272176875 w 148"/>
              <a:gd name="T69" fmla="*/ 312499375 h 146"/>
              <a:gd name="T70" fmla="*/ 312499375 w 148"/>
              <a:gd name="T71" fmla="*/ 272176875 h 146"/>
              <a:gd name="T72" fmla="*/ 337700938 w 148"/>
              <a:gd name="T73" fmla="*/ 216733438 h 146"/>
              <a:gd name="T74" fmla="*/ 337700938 w 148"/>
              <a:gd name="T75" fmla="*/ 186491563 h 14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8"/>
              <a:gd name="T115" fmla="*/ 0 h 146"/>
              <a:gd name="T116" fmla="*/ 148 w 148"/>
              <a:gd name="T117" fmla="*/ 146 h 14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8" h="146">
                <a:moveTo>
                  <a:pt x="74" y="146"/>
                </a:moveTo>
                <a:lnTo>
                  <a:pt x="74" y="146"/>
                </a:lnTo>
                <a:lnTo>
                  <a:pt x="58" y="144"/>
                </a:lnTo>
                <a:lnTo>
                  <a:pt x="44" y="140"/>
                </a:lnTo>
                <a:lnTo>
                  <a:pt x="32" y="134"/>
                </a:lnTo>
                <a:lnTo>
                  <a:pt x="22" y="124"/>
                </a:lnTo>
                <a:lnTo>
                  <a:pt x="12" y="114"/>
                </a:lnTo>
                <a:lnTo>
                  <a:pt x="6" y="102"/>
                </a:lnTo>
                <a:lnTo>
                  <a:pt x="0" y="88"/>
                </a:lnTo>
                <a:lnTo>
                  <a:pt x="0" y="74"/>
                </a:lnTo>
                <a:lnTo>
                  <a:pt x="0" y="58"/>
                </a:lnTo>
                <a:lnTo>
                  <a:pt x="6" y="44"/>
                </a:lnTo>
                <a:lnTo>
                  <a:pt x="12" y="32"/>
                </a:lnTo>
                <a:lnTo>
                  <a:pt x="22" y="22"/>
                </a:lnTo>
                <a:lnTo>
                  <a:pt x="32" y="12"/>
                </a:lnTo>
                <a:lnTo>
                  <a:pt x="44" y="6"/>
                </a:lnTo>
                <a:lnTo>
                  <a:pt x="58" y="2"/>
                </a:lnTo>
                <a:lnTo>
                  <a:pt x="74" y="0"/>
                </a:lnTo>
                <a:lnTo>
                  <a:pt x="88" y="2"/>
                </a:lnTo>
                <a:lnTo>
                  <a:pt x="102" y="6"/>
                </a:lnTo>
                <a:lnTo>
                  <a:pt x="116" y="12"/>
                </a:lnTo>
                <a:lnTo>
                  <a:pt x="126" y="22"/>
                </a:lnTo>
                <a:lnTo>
                  <a:pt x="136" y="32"/>
                </a:lnTo>
                <a:lnTo>
                  <a:pt x="142" y="44"/>
                </a:lnTo>
                <a:lnTo>
                  <a:pt x="146" y="58"/>
                </a:lnTo>
                <a:lnTo>
                  <a:pt x="148" y="74"/>
                </a:lnTo>
                <a:lnTo>
                  <a:pt x="146" y="88"/>
                </a:lnTo>
                <a:lnTo>
                  <a:pt x="142" y="102"/>
                </a:lnTo>
                <a:lnTo>
                  <a:pt x="136" y="114"/>
                </a:lnTo>
                <a:lnTo>
                  <a:pt x="126" y="124"/>
                </a:lnTo>
                <a:lnTo>
                  <a:pt x="116" y="134"/>
                </a:lnTo>
                <a:lnTo>
                  <a:pt x="102" y="140"/>
                </a:lnTo>
                <a:lnTo>
                  <a:pt x="88" y="144"/>
                </a:lnTo>
                <a:lnTo>
                  <a:pt x="74" y="146"/>
                </a:lnTo>
                <a:close/>
                <a:moveTo>
                  <a:pt x="134" y="74"/>
                </a:moveTo>
                <a:lnTo>
                  <a:pt x="134" y="74"/>
                </a:lnTo>
                <a:lnTo>
                  <a:pt x="134" y="62"/>
                </a:lnTo>
                <a:lnTo>
                  <a:pt x="130" y="50"/>
                </a:lnTo>
                <a:lnTo>
                  <a:pt x="124" y="40"/>
                </a:lnTo>
                <a:lnTo>
                  <a:pt x="116" y="30"/>
                </a:lnTo>
                <a:lnTo>
                  <a:pt x="108" y="22"/>
                </a:lnTo>
                <a:lnTo>
                  <a:pt x="98" y="18"/>
                </a:lnTo>
                <a:lnTo>
                  <a:pt x="86" y="14"/>
                </a:lnTo>
                <a:lnTo>
                  <a:pt x="74" y="12"/>
                </a:lnTo>
                <a:lnTo>
                  <a:pt x="62" y="14"/>
                </a:lnTo>
                <a:lnTo>
                  <a:pt x="50" y="18"/>
                </a:lnTo>
                <a:lnTo>
                  <a:pt x="40" y="22"/>
                </a:lnTo>
                <a:lnTo>
                  <a:pt x="30" y="30"/>
                </a:lnTo>
                <a:lnTo>
                  <a:pt x="22" y="40"/>
                </a:lnTo>
                <a:lnTo>
                  <a:pt x="16" y="50"/>
                </a:lnTo>
                <a:lnTo>
                  <a:pt x="14" y="62"/>
                </a:lnTo>
                <a:lnTo>
                  <a:pt x="12" y="74"/>
                </a:lnTo>
                <a:lnTo>
                  <a:pt x="14" y="86"/>
                </a:lnTo>
                <a:lnTo>
                  <a:pt x="16" y="96"/>
                </a:lnTo>
                <a:lnTo>
                  <a:pt x="22" y="108"/>
                </a:lnTo>
                <a:lnTo>
                  <a:pt x="30" y="116"/>
                </a:lnTo>
                <a:lnTo>
                  <a:pt x="40" y="124"/>
                </a:lnTo>
                <a:lnTo>
                  <a:pt x="50" y="130"/>
                </a:lnTo>
                <a:lnTo>
                  <a:pt x="62" y="132"/>
                </a:lnTo>
                <a:lnTo>
                  <a:pt x="74" y="134"/>
                </a:lnTo>
                <a:lnTo>
                  <a:pt x="86" y="132"/>
                </a:lnTo>
                <a:lnTo>
                  <a:pt x="98" y="130"/>
                </a:lnTo>
                <a:lnTo>
                  <a:pt x="108" y="124"/>
                </a:lnTo>
                <a:lnTo>
                  <a:pt x="116" y="116"/>
                </a:lnTo>
                <a:lnTo>
                  <a:pt x="124" y="108"/>
                </a:lnTo>
                <a:lnTo>
                  <a:pt x="130" y="96"/>
                </a:lnTo>
                <a:lnTo>
                  <a:pt x="134" y="86"/>
                </a:lnTo>
                <a:lnTo>
                  <a:pt x="134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44"/>
          <p:cNvSpPr>
            <a:spLocks noEditPoints="1"/>
          </p:cNvSpPr>
          <p:nvPr/>
        </p:nvSpPr>
        <p:spPr bwMode="auto">
          <a:xfrm>
            <a:off x="2946400" y="2660650"/>
            <a:ext cx="1257300" cy="2527300"/>
          </a:xfrm>
          <a:custGeom>
            <a:avLst/>
            <a:gdLst>
              <a:gd name="T0" fmla="*/ 0 w 792"/>
              <a:gd name="T1" fmla="*/ 2147483646 h 1592"/>
              <a:gd name="T2" fmla="*/ 0 w 792"/>
              <a:gd name="T3" fmla="*/ 246975313 h 1592"/>
              <a:gd name="T4" fmla="*/ 0 w 792"/>
              <a:gd name="T5" fmla="*/ 131048125 h 1592"/>
              <a:gd name="T6" fmla="*/ 10080625 w 792"/>
              <a:gd name="T7" fmla="*/ 80645000 h 1592"/>
              <a:gd name="T8" fmla="*/ 40322500 w 792"/>
              <a:gd name="T9" fmla="*/ 35282188 h 1592"/>
              <a:gd name="T10" fmla="*/ 80645000 w 792"/>
              <a:gd name="T11" fmla="*/ 10080625 h 1592"/>
              <a:gd name="T12" fmla="*/ 136088438 w 792"/>
              <a:gd name="T13" fmla="*/ 0 h 1592"/>
              <a:gd name="T14" fmla="*/ 1859875313 w 792"/>
              <a:gd name="T15" fmla="*/ 0 h 1592"/>
              <a:gd name="T16" fmla="*/ 1915318750 w 792"/>
              <a:gd name="T17" fmla="*/ 10080625 h 1592"/>
              <a:gd name="T18" fmla="*/ 1955641250 w 792"/>
              <a:gd name="T19" fmla="*/ 35282188 h 1592"/>
              <a:gd name="T20" fmla="*/ 1985883125 w 792"/>
              <a:gd name="T21" fmla="*/ 80645000 h 1592"/>
              <a:gd name="T22" fmla="*/ 1995963750 w 792"/>
              <a:gd name="T23" fmla="*/ 131048125 h 1592"/>
              <a:gd name="T24" fmla="*/ 1995963750 w 792"/>
              <a:gd name="T25" fmla="*/ 1108868750 h 1592"/>
              <a:gd name="T26" fmla="*/ 1990923438 w 792"/>
              <a:gd name="T27" fmla="*/ 1149191250 h 1592"/>
              <a:gd name="T28" fmla="*/ 1199594375 w 792"/>
              <a:gd name="T29" fmla="*/ 534273125 h 1592"/>
              <a:gd name="T30" fmla="*/ 1194554063 w 792"/>
              <a:gd name="T31" fmla="*/ 498990938 h 1592"/>
              <a:gd name="T32" fmla="*/ 1164312188 w 792"/>
              <a:gd name="T33" fmla="*/ 433466875 h 1592"/>
              <a:gd name="T34" fmla="*/ 1113909063 w 792"/>
              <a:gd name="T35" fmla="*/ 383063750 h 1592"/>
              <a:gd name="T36" fmla="*/ 1048385000 w 792"/>
              <a:gd name="T37" fmla="*/ 352821875 h 1592"/>
              <a:gd name="T38" fmla="*/ 1013102813 w 792"/>
              <a:gd name="T39" fmla="*/ 352821875 h 1592"/>
              <a:gd name="T40" fmla="*/ 937498125 w 792"/>
              <a:gd name="T41" fmla="*/ 367942813 h 1592"/>
              <a:gd name="T42" fmla="*/ 877014375 w 792"/>
              <a:gd name="T43" fmla="*/ 403225000 h 1592"/>
              <a:gd name="T44" fmla="*/ 836691875 w 792"/>
              <a:gd name="T45" fmla="*/ 463708750 h 1592"/>
              <a:gd name="T46" fmla="*/ 826611250 w 792"/>
              <a:gd name="T47" fmla="*/ 534273125 h 1592"/>
              <a:gd name="T48" fmla="*/ 826611250 w 792"/>
              <a:gd name="T49" fmla="*/ 574595625 h 1592"/>
              <a:gd name="T50" fmla="*/ 856853125 w 792"/>
              <a:gd name="T51" fmla="*/ 640119688 h 1592"/>
              <a:gd name="T52" fmla="*/ 907256250 w 792"/>
              <a:gd name="T53" fmla="*/ 690522813 h 1592"/>
              <a:gd name="T54" fmla="*/ 972780313 w 792"/>
              <a:gd name="T55" fmla="*/ 715724375 h 1592"/>
              <a:gd name="T56" fmla="*/ 1013102813 w 792"/>
              <a:gd name="T57" fmla="*/ 720764688 h 1592"/>
              <a:gd name="T58" fmla="*/ 1083667188 w 792"/>
              <a:gd name="T59" fmla="*/ 705643750 h 1592"/>
              <a:gd name="T60" fmla="*/ 1144150938 w 792"/>
              <a:gd name="T61" fmla="*/ 665321250 h 1592"/>
              <a:gd name="T62" fmla="*/ 1184473438 w 792"/>
              <a:gd name="T63" fmla="*/ 609877813 h 1592"/>
              <a:gd name="T64" fmla="*/ 1199594375 w 792"/>
              <a:gd name="T65" fmla="*/ 534273125 h 159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92"/>
              <a:gd name="T100" fmla="*/ 0 h 1592"/>
              <a:gd name="T101" fmla="*/ 792 w 792"/>
              <a:gd name="T102" fmla="*/ 1592 h 159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92" h="1592">
                <a:moveTo>
                  <a:pt x="790" y="1592"/>
                </a:moveTo>
                <a:lnTo>
                  <a:pt x="0" y="1592"/>
                </a:lnTo>
                <a:lnTo>
                  <a:pt x="0" y="440"/>
                </a:lnTo>
                <a:lnTo>
                  <a:pt x="0" y="98"/>
                </a:lnTo>
                <a:lnTo>
                  <a:pt x="0" y="52"/>
                </a:lnTo>
                <a:lnTo>
                  <a:pt x="0" y="42"/>
                </a:lnTo>
                <a:lnTo>
                  <a:pt x="4" y="32"/>
                </a:lnTo>
                <a:lnTo>
                  <a:pt x="8" y="22"/>
                </a:lnTo>
                <a:lnTo>
                  <a:pt x="16" y="14"/>
                </a:lnTo>
                <a:lnTo>
                  <a:pt x="24" y="8"/>
                </a:lnTo>
                <a:lnTo>
                  <a:pt x="32" y="4"/>
                </a:lnTo>
                <a:lnTo>
                  <a:pt x="42" y="0"/>
                </a:lnTo>
                <a:lnTo>
                  <a:pt x="54" y="0"/>
                </a:lnTo>
                <a:lnTo>
                  <a:pt x="738" y="0"/>
                </a:lnTo>
                <a:lnTo>
                  <a:pt x="748" y="0"/>
                </a:lnTo>
                <a:lnTo>
                  <a:pt x="760" y="4"/>
                </a:lnTo>
                <a:lnTo>
                  <a:pt x="768" y="8"/>
                </a:lnTo>
                <a:lnTo>
                  <a:pt x="776" y="14"/>
                </a:lnTo>
                <a:lnTo>
                  <a:pt x="784" y="22"/>
                </a:lnTo>
                <a:lnTo>
                  <a:pt x="788" y="32"/>
                </a:lnTo>
                <a:lnTo>
                  <a:pt x="792" y="42"/>
                </a:lnTo>
                <a:lnTo>
                  <a:pt x="792" y="52"/>
                </a:lnTo>
                <a:lnTo>
                  <a:pt x="792" y="440"/>
                </a:lnTo>
                <a:lnTo>
                  <a:pt x="792" y="448"/>
                </a:lnTo>
                <a:lnTo>
                  <a:pt x="790" y="456"/>
                </a:lnTo>
                <a:lnTo>
                  <a:pt x="790" y="1592"/>
                </a:lnTo>
                <a:close/>
                <a:moveTo>
                  <a:pt x="476" y="212"/>
                </a:moveTo>
                <a:lnTo>
                  <a:pt x="476" y="212"/>
                </a:lnTo>
                <a:lnTo>
                  <a:pt x="474" y="198"/>
                </a:lnTo>
                <a:lnTo>
                  <a:pt x="470" y="184"/>
                </a:lnTo>
                <a:lnTo>
                  <a:pt x="462" y="172"/>
                </a:lnTo>
                <a:lnTo>
                  <a:pt x="454" y="160"/>
                </a:lnTo>
                <a:lnTo>
                  <a:pt x="442" y="152"/>
                </a:lnTo>
                <a:lnTo>
                  <a:pt x="430" y="146"/>
                </a:lnTo>
                <a:lnTo>
                  <a:pt x="416" y="140"/>
                </a:lnTo>
                <a:lnTo>
                  <a:pt x="402" y="140"/>
                </a:lnTo>
                <a:lnTo>
                  <a:pt x="386" y="140"/>
                </a:lnTo>
                <a:lnTo>
                  <a:pt x="372" y="146"/>
                </a:lnTo>
                <a:lnTo>
                  <a:pt x="360" y="152"/>
                </a:lnTo>
                <a:lnTo>
                  <a:pt x="348" y="160"/>
                </a:lnTo>
                <a:lnTo>
                  <a:pt x="340" y="172"/>
                </a:lnTo>
                <a:lnTo>
                  <a:pt x="332" y="184"/>
                </a:lnTo>
                <a:lnTo>
                  <a:pt x="328" y="198"/>
                </a:lnTo>
                <a:lnTo>
                  <a:pt x="328" y="212"/>
                </a:lnTo>
                <a:lnTo>
                  <a:pt x="328" y="228"/>
                </a:lnTo>
                <a:lnTo>
                  <a:pt x="332" y="242"/>
                </a:lnTo>
                <a:lnTo>
                  <a:pt x="340" y="254"/>
                </a:lnTo>
                <a:lnTo>
                  <a:pt x="348" y="264"/>
                </a:lnTo>
                <a:lnTo>
                  <a:pt x="360" y="274"/>
                </a:lnTo>
                <a:lnTo>
                  <a:pt x="372" y="280"/>
                </a:lnTo>
                <a:lnTo>
                  <a:pt x="386" y="284"/>
                </a:lnTo>
                <a:lnTo>
                  <a:pt x="402" y="286"/>
                </a:lnTo>
                <a:lnTo>
                  <a:pt x="416" y="284"/>
                </a:lnTo>
                <a:lnTo>
                  <a:pt x="430" y="280"/>
                </a:lnTo>
                <a:lnTo>
                  <a:pt x="442" y="274"/>
                </a:lnTo>
                <a:lnTo>
                  <a:pt x="454" y="264"/>
                </a:lnTo>
                <a:lnTo>
                  <a:pt x="462" y="254"/>
                </a:lnTo>
                <a:lnTo>
                  <a:pt x="470" y="242"/>
                </a:lnTo>
                <a:lnTo>
                  <a:pt x="474" y="228"/>
                </a:lnTo>
                <a:lnTo>
                  <a:pt x="476" y="212"/>
                </a:lnTo>
                <a:close/>
              </a:path>
            </a:pathLst>
          </a:cu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45"/>
          <p:cNvSpPr>
            <a:spLocks/>
          </p:cNvSpPr>
          <p:nvPr/>
        </p:nvSpPr>
        <p:spPr bwMode="auto">
          <a:xfrm>
            <a:off x="3524250" y="2571750"/>
            <a:ext cx="133350" cy="365125"/>
          </a:xfrm>
          <a:custGeom>
            <a:avLst/>
            <a:gdLst>
              <a:gd name="T0" fmla="*/ 115927188 w 84"/>
              <a:gd name="T1" fmla="*/ 569555313 h 230"/>
              <a:gd name="T2" fmla="*/ 115927188 w 84"/>
              <a:gd name="T3" fmla="*/ 569555313 h 230"/>
              <a:gd name="T4" fmla="*/ 146169063 w 84"/>
              <a:gd name="T5" fmla="*/ 519152188 h 230"/>
              <a:gd name="T6" fmla="*/ 171370625 w 84"/>
              <a:gd name="T7" fmla="*/ 458668438 h 230"/>
              <a:gd name="T8" fmla="*/ 196572188 w 84"/>
              <a:gd name="T9" fmla="*/ 383063750 h 230"/>
              <a:gd name="T10" fmla="*/ 206652813 w 84"/>
              <a:gd name="T11" fmla="*/ 342741250 h 230"/>
              <a:gd name="T12" fmla="*/ 211693125 w 84"/>
              <a:gd name="T13" fmla="*/ 297378438 h 230"/>
              <a:gd name="T14" fmla="*/ 211693125 w 84"/>
              <a:gd name="T15" fmla="*/ 252015625 h 230"/>
              <a:gd name="T16" fmla="*/ 206652813 w 84"/>
              <a:gd name="T17" fmla="*/ 201612500 h 230"/>
              <a:gd name="T18" fmla="*/ 196572188 w 84"/>
              <a:gd name="T19" fmla="*/ 156249688 h 230"/>
              <a:gd name="T20" fmla="*/ 176410938 w 84"/>
              <a:gd name="T21" fmla="*/ 105846563 h 230"/>
              <a:gd name="T22" fmla="*/ 151209375 w 84"/>
              <a:gd name="T23" fmla="*/ 60483750 h 230"/>
              <a:gd name="T24" fmla="*/ 115927188 w 84"/>
              <a:gd name="T25" fmla="*/ 10080625 h 230"/>
              <a:gd name="T26" fmla="*/ 115927188 w 84"/>
              <a:gd name="T27" fmla="*/ 10080625 h 230"/>
              <a:gd name="T28" fmla="*/ 90725625 w 84"/>
              <a:gd name="T29" fmla="*/ 5040313 h 230"/>
              <a:gd name="T30" fmla="*/ 65524063 w 84"/>
              <a:gd name="T31" fmla="*/ 0 h 230"/>
              <a:gd name="T32" fmla="*/ 40322500 w 84"/>
              <a:gd name="T33" fmla="*/ 0 h 230"/>
              <a:gd name="T34" fmla="*/ 15120938 w 84"/>
              <a:gd name="T35" fmla="*/ 5040313 h 230"/>
              <a:gd name="T36" fmla="*/ 10080625 w 84"/>
              <a:gd name="T37" fmla="*/ 15120938 h 230"/>
              <a:gd name="T38" fmla="*/ 0 w 84"/>
              <a:gd name="T39" fmla="*/ 25201563 h 230"/>
              <a:gd name="T40" fmla="*/ 0 w 84"/>
              <a:gd name="T41" fmla="*/ 40322500 h 230"/>
              <a:gd name="T42" fmla="*/ 0 w 84"/>
              <a:gd name="T43" fmla="*/ 60483750 h 230"/>
              <a:gd name="T44" fmla="*/ 5040313 w 84"/>
              <a:gd name="T45" fmla="*/ 85685313 h 230"/>
              <a:gd name="T46" fmla="*/ 10080625 w 84"/>
              <a:gd name="T47" fmla="*/ 115927188 h 230"/>
              <a:gd name="T48" fmla="*/ 10080625 w 84"/>
              <a:gd name="T49" fmla="*/ 115927188 h 230"/>
              <a:gd name="T50" fmla="*/ 15120938 w 84"/>
              <a:gd name="T51" fmla="*/ 120967500 h 230"/>
              <a:gd name="T52" fmla="*/ 30241875 w 84"/>
              <a:gd name="T53" fmla="*/ 126007813 h 230"/>
              <a:gd name="T54" fmla="*/ 45362813 w 84"/>
              <a:gd name="T55" fmla="*/ 146169063 h 230"/>
              <a:gd name="T56" fmla="*/ 60483750 w 84"/>
              <a:gd name="T57" fmla="*/ 181451250 h 230"/>
              <a:gd name="T58" fmla="*/ 70564375 w 84"/>
              <a:gd name="T59" fmla="*/ 236894688 h 230"/>
              <a:gd name="T60" fmla="*/ 70564375 w 84"/>
              <a:gd name="T61" fmla="*/ 267136563 h 230"/>
              <a:gd name="T62" fmla="*/ 70564375 w 84"/>
              <a:gd name="T63" fmla="*/ 307459063 h 230"/>
              <a:gd name="T64" fmla="*/ 60483750 w 84"/>
              <a:gd name="T65" fmla="*/ 352821875 h 230"/>
              <a:gd name="T66" fmla="*/ 50403125 w 84"/>
              <a:gd name="T67" fmla="*/ 408265313 h 230"/>
              <a:gd name="T68" fmla="*/ 35282188 w 84"/>
              <a:gd name="T69" fmla="*/ 468749063 h 230"/>
              <a:gd name="T70" fmla="*/ 15120938 w 84"/>
              <a:gd name="T71" fmla="*/ 534273125 h 230"/>
              <a:gd name="T72" fmla="*/ 15120938 w 84"/>
              <a:gd name="T73" fmla="*/ 534273125 h 230"/>
              <a:gd name="T74" fmla="*/ 25201563 w 84"/>
              <a:gd name="T75" fmla="*/ 544353750 h 230"/>
              <a:gd name="T76" fmla="*/ 45362813 w 84"/>
              <a:gd name="T77" fmla="*/ 564515000 h 230"/>
              <a:gd name="T78" fmla="*/ 60483750 w 84"/>
              <a:gd name="T79" fmla="*/ 574595625 h 230"/>
              <a:gd name="T80" fmla="*/ 75604688 w 84"/>
              <a:gd name="T81" fmla="*/ 579635938 h 230"/>
              <a:gd name="T82" fmla="*/ 95765938 w 84"/>
              <a:gd name="T83" fmla="*/ 579635938 h 230"/>
              <a:gd name="T84" fmla="*/ 115927188 w 84"/>
              <a:gd name="T85" fmla="*/ 569555313 h 230"/>
              <a:gd name="T86" fmla="*/ 115927188 w 84"/>
              <a:gd name="T87" fmla="*/ 569555313 h 23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84"/>
              <a:gd name="T133" fmla="*/ 0 h 230"/>
              <a:gd name="T134" fmla="*/ 84 w 84"/>
              <a:gd name="T135" fmla="*/ 230 h 23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84" h="230">
                <a:moveTo>
                  <a:pt x="46" y="226"/>
                </a:moveTo>
                <a:lnTo>
                  <a:pt x="46" y="226"/>
                </a:lnTo>
                <a:lnTo>
                  <a:pt x="58" y="206"/>
                </a:lnTo>
                <a:lnTo>
                  <a:pt x="68" y="182"/>
                </a:lnTo>
                <a:lnTo>
                  <a:pt x="78" y="152"/>
                </a:lnTo>
                <a:lnTo>
                  <a:pt x="82" y="136"/>
                </a:lnTo>
                <a:lnTo>
                  <a:pt x="84" y="118"/>
                </a:lnTo>
                <a:lnTo>
                  <a:pt x="84" y="100"/>
                </a:lnTo>
                <a:lnTo>
                  <a:pt x="82" y="80"/>
                </a:lnTo>
                <a:lnTo>
                  <a:pt x="78" y="62"/>
                </a:lnTo>
                <a:lnTo>
                  <a:pt x="70" y="42"/>
                </a:lnTo>
                <a:lnTo>
                  <a:pt x="60" y="24"/>
                </a:lnTo>
                <a:lnTo>
                  <a:pt x="46" y="4"/>
                </a:lnTo>
                <a:lnTo>
                  <a:pt x="36" y="2"/>
                </a:lnTo>
                <a:lnTo>
                  <a:pt x="26" y="0"/>
                </a:lnTo>
                <a:lnTo>
                  <a:pt x="16" y="0"/>
                </a:lnTo>
                <a:lnTo>
                  <a:pt x="6" y="2"/>
                </a:lnTo>
                <a:lnTo>
                  <a:pt x="4" y="6"/>
                </a:lnTo>
                <a:lnTo>
                  <a:pt x="0" y="10"/>
                </a:lnTo>
                <a:lnTo>
                  <a:pt x="0" y="16"/>
                </a:lnTo>
                <a:lnTo>
                  <a:pt x="0" y="24"/>
                </a:lnTo>
                <a:lnTo>
                  <a:pt x="2" y="34"/>
                </a:lnTo>
                <a:lnTo>
                  <a:pt x="4" y="46"/>
                </a:lnTo>
                <a:lnTo>
                  <a:pt x="6" y="48"/>
                </a:lnTo>
                <a:lnTo>
                  <a:pt x="12" y="50"/>
                </a:lnTo>
                <a:lnTo>
                  <a:pt x="18" y="58"/>
                </a:lnTo>
                <a:lnTo>
                  <a:pt x="24" y="72"/>
                </a:lnTo>
                <a:lnTo>
                  <a:pt x="28" y="94"/>
                </a:lnTo>
                <a:lnTo>
                  <a:pt x="28" y="106"/>
                </a:lnTo>
                <a:lnTo>
                  <a:pt x="28" y="122"/>
                </a:lnTo>
                <a:lnTo>
                  <a:pt x="24" y="140"/>
                </a:lnTo>
                <a:lnTo>
                  <a:pt x="20" y="162"/>
                </a:lnTo>
                <a:lnTo>
                  <a:pt x="14" y="186"/>
                </a:lnTo>
                <a:lnTo>
                  <a:pt x="6" y="212"/>
                </a:lnTo>
                <a:lnTo>
                  <a:pt x="10" y="216"/>
                </a:lnTo>
                <a:lnTo>
                  <a:pt x="18" y="224"/>
                </a:lnTo>
                <a:lnTo>
                  <a:pt x="24" y="228"/>
                </a:lnTo>
                <a:lnTo>
                  <a:pt x="30" y="230"/>
                </a:lnTo>
                <a:lnTo>
                  <a:pt x="38" y="230"/>
                </a:lnTo>
                <a:lnTo>
                  <a:pt x="46" y="226"/>
                </a:lnTo>
                <a:close/>
              </a:path>
            </a:pathLst>
          </a:custGeom>
          <a:solidFill>
            <a:srgbClr val="0094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46"/>
          <p:cNvSpPr>
            <a:spLocks noEditPoints="1"/>
          </p:cNvSpPr>
          <p:nvPr/>
        </p:nvSpPr>
        <p:spPr bwMode="auto">
          <a:xfrm>
            <a:off x="3143250" y="1222375"/>
            <a:ext cx="552450" cy="1365250"/>
          </a:xfrm>
          <a:custGeom>
            <a:avLst/>
            <a:gdLst>
              <a:gd name="T0" fmla="*/ 599797188 w 348"/>
              <a:gd name="T1" fmla="*/ 2147483646 h 860"/>
              <a:gd name="T2" fmla="*/ 398184688 w 348"/>
              <a:gd name="T3" fmla="*/ 1723786875 h 860"/>
              <a:gd name="T4" fmla="*/ 246975313 w 348"/>
              <a:gd name="T5" fmla="*/ 1350803750 h 860"/>
              <a:gd name="T6" fmla="*/ 136088438 w 348"/>
              <a:gd name="T7" fmla="*/ 1033264063 h 860"/>
              <a:gd name="T8" fmla="*/ 60483750 w 348"/>
              <a:gd name="T9" fmla="*/ 771167813 h 860"/>
              <a:gd name="T10" fmla="*/ 15120938 w 348"/>
              <a:gd name="T11" fmla="*/ 554434375 h 860"/>
              <a:gd name="T12" fmla="*/ 0 w 348"/>
              <a:gd name="T13" fmla="*/ 383063750 h 860"/>
              <a:gd name="T14" fmla="*/ 5040313 w 348"/>
              <a:gd name="T15" fmla="*/ 252015625 h 860"/>
              <a:gd name="T16" fmla="*/ 30241875 w 348"/>
              <a:gd name="T17" fmla="*/ 151209375 h 860"/>
              <a:gd name="T18" fmla="*/ 65524063 w 348"/>
              <a:gd name="T19" fmla="*/ 80645000 h 860"/>
              <a:gd name="T20" fmla="*/ 115927188 w 348"/>
              <a:gd name="T21" fmla="*/ 35282188 h 860"/>
              <a:gd name="T22" fmla="*/ 166330313 w 348"/>
              <a:gd name="T23" fmla="*/ 10080625 h 860"/>
              <a:gd name="T24" fmla="*/ 221773750 w 348"/>
              <a:gd name="T25" fmla="*/ 0 h 860"/>
              <a:gd name="T26" fmla="*/ 307459063 w 348"/>
              <a:gd name="T27" fmla="*/ 10080625 h 860"/>
              <a:gd name="T28" fmla="*/ 347781563 w 348"/>
              <a:gd name="T29" fmla="*/ 20161250 h 860"/>
              <a:gd name="T30" fmla="*/ 498990938 w 348"/>
              <a:gd name="T31" fmla="*/ 110886875 h 860"/>
              <a:gd name="T32" fmla="*/ 614918125 w 348"/>
              <a:gd name="T33" fmla="*/ 231854375 h 860"/>
              <a:gd name="T34" fmla="*/ 710684063 w 348"/>
              <a:gd name="T35" fmla="*/ 372983125 h 860"/>
              <a:gd name="T36" fmla="*/ 781248438 w 348"/>
              <a:gd name="T37" fmla="*/ 529232813 h 860"/>
              <a:gd name="T38" fmla="*/ 831651563 w 348"/>
              <a:gd name="T39" fmla="*/ 700603438 h 860"/>
              <a:gd name="T40" fmla="*/ 861893438 w 348"/>
              <a:gd name="T41" fmla="*/ 882054688 h 860"/>
              <a:gd name="T42" fmla="*/ 877014375 w 348"/>
              <a:gd name="T43" fmla="*/ 1063505938 h 860"/>
              <a:gd name="T44" fmla="*/ 871974063 w 348"/>
              <a:gd name="T45" fmla="*/ 1426408438 h 860"/>
              <a:gd name="T46" fmla="*/ 831651563 w 348"/>
              <a:gd name="T47" fmla="*/ 1754028750 h 860"/>
              <a:gd name="T48" fmla="*/ 786288750 w 348"/>
              <a:gd name="T49" fmla="*/ 2006044375 h 860"/>
              <a:gd name="T50" fmla="*/ 751006563 w 348"/>
              <a:gd name="T51" fmla="*/ 2147483646 h 860"/>
              <a:gd name="T52" fmla="*/ 730845313 w 348"/>
              <a:gd name="T53" fmla="*/ 2147483646 h 860"/>
              <a:gd name="T54" fmla="*/ 685482500 w 348"/>
              <a:gd name="T55" fmla="*/ 2142132813 h 860"/>
              <a:gd name="T56" fmla="*/ 614918125 w 348"/>
              <a:gd name="T57" fmla="*/ 2147483646 h 860"/>
              <a:gd name="T58" fmla="*/ 599797188 w 348"/>
              <a:gd name="T59" fmla="*/ 2147483646 h 860"/>
              <a:gd name="T60" fmla="*/ 695563125 w 348"/>
              <a:gd name="T61" fmla="*/ 2116931250 h 860"/>
              <a:gd name="T62" fmla="*/ 740925938 w 348"/>
              <a:gd name="T63" fmla="*/ 1849794688 h 860"/>
              <a:gd name="T64" fmla="*/ 771167813 w 348"/>
              <a:gd name="T65" fmla="*/ 1572577500 h 860"/>
              <a:gd name="T66" fmla="*/ 786288750 w 348"/>
              <a:gd name="T67" fmla="*/ 1239916875 h 860"/>
              <a:gd name="T68" fmla="*/ 771167813 w 348"/>
              <a:gd name="T69" fmla="*/ 892135313 h 860"/>
              <a:gd name="T70" fmla="*/ 740925938 w 348"/>
              <a:gd name="T71" fmla="*/ 725805000 h 860"/>
              <a:gd name="T72" fmla="*/ 705643750 w 348"/>
              <a:gd name="T73" fmla="*/ 569555313 h 860"/>
              <a:gd name="T74" fmla="*/ 650200313 w 348"/>
              <a:gd name="T75" fmla="*/ 423386250 h 860"/>
              <a:gd name="T76" fmla="*/ 574595625 w 348"/>
              <a:gd name="T77" fmla="*/ 297378438 h 860"/>
              <a:gd name="T78" fmla="*/ 478829688 w 348"/>
              <a:gd name="T79" fmla="*/ 196572188 h 860"/>
              <a:gd name="T80" fmla="*/ 362902500 w 348"/>
              <a:gd name="T81" fmla="*/ 120967500 h 860"/>
              <a:gd name="T82" fmla="*/ 332660625 w 348"/>
              <a:gd name="T83" fmla="*/ 110886875 h 860"/>
              <a:gd name="T84" fmla="*/ 257055938 w 348"/>
              <a:gd name="T85" fmla="*/ 110886875 h 860"/>
              <a:gd name="T86" fmla="*/ 191531875 w 348"/>
              <a:gd name="T87" fmla="*/ 126007813 h 860"/>
              <a:gd name="T88" fmla="*/ 151209375 w 348"/>
              <a:gd name="T89" fmla="*/ 156249688 h 860"/>
              <a:gd name="T90" fmla="*/ 115927188 w 348"/>
              <a:gd name="T91" fmla="*/ 201612500 h 860"/>
              <a:gd name="T92" fmla="*/ 85685313 w 348"/>
              <a:gd name="T93" fmla="*/ 267136563 h 860"/>
              <a:gd name="T94" fmla="*/ 70564375 w 348"/>
              <a:gd name="T95" fmla="*/ 357862188 h 860"/>
              <a:gd name="T96" fmla="*/ 70564375 w 348"/>
              <a:gd name="T97" fmla="*/ 478829688 h 860"/>
              <a:gd name="T98" fmla="*/ 90725625 w 348"/>
              <a:gd name="T99" fmla="*/ 630039063 h 860"/>
              <a:gd name="T100" fmla="*/ 136088438 w 348"/>
              <a:gd name="T101" fmla="*/ 816530625 h 860"/>
              <a:gd name="T102" fmla="*/ 206652813 w 348"/>
              <a:gd name="T103" fmla="*/ 1043344688 h 860"/>
              <a:gd name="T104" fmla="*/ 307459063 w 348"/>
              <a:gd name="T105" fmla="*/ 1310481250 h 860"/>
              <a:gd name="T106" fmla="*/ 438507188 w 348"/>
              <a:gd name="T107" fmla="*/ 1622980625 h 860"/>
              <a:gd name="T108" fmla="*/ 519152188 w 348"/>
              <a:gd name="T109" fmla="*/ 1799391563 h 860"/>
              <a:gd name="T110" fmla="*/ 584676250 w 348"/>
              <a:gd name="T111" fmla="*/ 1960681563 h 860"/>
              <a:gd name="T112" fmla="*/ 645160000 w 348"/>
              <a:gd name="T113" fmla="*/ 2071568438 h 860"/>
              <a:gd name="T114" fmla="*/ 685482500 w 348"/>
              <a:gd name="T115" fmla="*/ 2116931250 h 860"/>
              <a:gd name="T116" fmla="*/ 695563125 w 348"/>
              <a:gd name="T117" fmla="*/ 2116931250 h 86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48"/>
              <a:gd name="T178" fmla="*/ 0 h 860"/>
              <a:gd name="T179" fmla="*/ 348 w 348"/>
              <a:gd name="T180" fmla="*/ 860 h 86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48" h="860">
                <a:moveTo>
                  <a:pt x="238" y="856"/>
                </a:moveTo>
                <a:lnTo>
                  <a:pt x="238" y="856"/>
                </a:lnTo>
                <a:lnTo>
                  <a:pt x="196" y="766"/>
                </a:lnTo>
                <a:lnTo>
                  <a:pt x="158" y="684"/>
                </a:lnTo>
                <a:lnTo>
                  <a:pt x="126" y="606"/>
                </a:lnTo>
                <a:lnTo>
                  <a:pt x="98" y="536"/>
                </a:lnTo>
                <a:lnTo>
                  <a:pt x="74" y="470"/>
                </a:lnTo>
                <a:lnTo>
                  <a:pt x="54" y="410"/>
                </a:lnTo>
                <a:lnTo>
                  <a:pt x="36" y="356"/>
                </a:lnTo>
                <a:lnTo>
                  <a:pt x="24" y="306"/>
                </a:lnTo>
                <a:lnTo>
                  <a:pt x="14" y="262"/>
                </a:lnTo>
                <a:lnTo>
                  <a:pt x="6" y="220"/>
                </a:lnTo>
                <a:lnTo>
                  <a:pt x="2" y="184"/>
                </a:lnTo>
                <a:lnTo>
                  <a:pt x="0" y="152"/>
                </a:lnTo>
                <a:lnTo>
                  <a:pt x="0" y="124"/>
                </a:lnTo>
                <a:lnTo>
                  <a:pt x="2" y="100"/>
                </a:lnTo>
                <a:lnTo>
                  <a:pt x="6" y="78"/>
                </a:lnTo>
                <a:lnTo>
                  <a:pt x="12" y="60"/>
                </a:lnTo>
                <a:lnTo>
                  <a:pt x="18" y="46"/>
                </a:lnTo>
                <a:lnTo>
                  <a:pt x="26" y="32"/>
                </a:lnTo>
                <a:lnTo>
                  <a:pt x="36" y="22"/>
                </a:lnTo>
                <a:lnTo>
                  <a:pt x="46" y="14"/>
                </a:lnTo>
                <a:lnTo>
                  <a:pt x="56" y="8"/>
                </a:lnTo>
                <a:lnTo>
                  <a:pt x="66" y="4"/>
                </a:lnTo>
                <a:lnTo>
                  <a:pt x="76" y="2"/>
                </a:lnTo>
                <a:lnTo>
                  <a:pt x="88" y="0"/>
                </a:lnTo>
                <a:lnTo>
                  <a:pt x="106" y="0"/>
                </a:lnTo>
                <a:lnTo>
                  <a:pt x="122" y="4"/>
                </a:lnTo>
                <a:lnTo>
                  <a:pt x="138" y="8"/>
                </a:lnTo>
                <a:lnTo>
                  <a:pt x="168" y="24"/>
                </a:lnTo>
                <a:lnTo>
                  <a:pt x="198" y="44"/>
                </a:lnTo>
                <a:lnTo>
                  <a:pt x="222" y="66"/>
                </a:lnTo>
                <a:lnTo>
                  <a:pt x="244" y="92"/>
                </a:lnTo>
                <a:lnTo>
                  <a:pt x="264" y="118"/>
                </a:lnTo>
                <a:lnTo>
                  <a:pt x="282" y="148"/>
                </a:lnTo>
                <a:lnTo>
                  <a:pt x="298" y="178"/>
                </a:lnTo>
                <a:lnTo>
                  <a:pt x="310" y="210"/>
                </a:lnTo>
                <a:lnTo>
                  <a:pt x="320" y="244"/>
                </a:lnTo>
                <a:lnTo>
                  <a:pt x="330" y="278"/>
                </a:lnTo>
                <a:lnTo>
                  <a:pt x="336" y="314"/>
                </a:lnTo>
                <a:lnTo>
                  <a:pt x="342" y="350"/>
                </a:lnTo>
                <a:lnTo>
                  <a:pt x="346" y="386"/>
                </a:lnTo>
                <a:lnTo>
                  <a:pt x="348" y="422"/>
                </a:lnTo>
                <a:lnTo>
                  <a:pt x="348" y="496"/>
                </a:lnTo>
                <a:lnTo>
                  <a:pt x="346" y="566"/>
                </a:lnTo>
                <a:lnTo>
                  <a:pt x="338" y="634"/>
                </a:lnTo>
                <a:lnTo>
                  <a:pt x="330" y="696"/>
                </a:lnTo>
                <a:lnTo>
                  <a:pt x="322" y="750"/>
                </a:lnTo>
                <a:lnTo>
                  <a:pt x="312" y="796"/>
                </a:lnTo>
                <a:lnTo>
                  <a:pt x="304" y="830"/>
                </a:lnTo>
                <a:lnTo>
                  <a:pt x="298" y="860"/>
                </a:lnTo>
                <a:lnTo>
                  <a:pt x="290" y="854"/>
                </a:lnTo>
                <a:lnTo>
                  <a:pt x="282" y="850"/>
                </a:lnTo>
                <a:lnTo>
                  <a:pt x="272" y="850"/>
                </a:lnTo>
                <a:lnTo>
                  <a:pt x="262" y="850"/>
                </a:lnTo>
                <a:lnTo>
                  <a:pt x="244" y="854"/>
                </a:lnTo>
                <a:lnTo>
                  <a:pt x="238" y="856"/>
                </a:lnTo>
                <a:close/>
                <a:moveTo>
                  <a:pt x="276" y="840"/>
                </a:moveTo>
                <a:lnTo>
                  <a:pt x="276" y="840"/>
                </a:lnTo>
                <a:lnTo>
                  <a:pt x="282" y="812"/>
                </a:lnTo>
                <a:lnTo>
                  <a:pt x="294" y="734"/>
                </a:lnTo>
                <a:lnTo>
                  <a:pt x="300" y="682"/>
                </a:lnTo>
                <a:lnTo>
                  <a:pt x="306" y="624"/>
                </a:lnTo>
                <a:lnTo>
                  <a:pt x="310" y="560"/>
                </a:lnTo>
                <a:lnTo>
                  <a:pt x="312" y="492"/>
                </a:lnTo>
                <a:lnTo>
                  <a:pt x="310" y="424"/>
                </a:lnTo>
                <a:lnTo>
                  <a:pt x="306" y="354"/>
                </a:lnTo>
                <a:lnTo>
                  <a:pt x="300" y="320"/>
                </a:lnTo>
                <a:lnTo>
                  <a:pt x="294" y="288"/>
                </a:lnTo>
                <a:lnTo>
                  <a:pt x="288" y="256"/>
                </a:lnTo>
                <a:lnTo>
                  <a:pt x="280" y="226"/>
                </a:lnTo>
                <a:lnTo>
                  <a:pt x="268" y="196"/>
                </a:lnTo>
                <a:lnTo>
                  <a:pt x="258" y="168"/>
                </a:lnTo>
                <a:lnTo>
                  <a:pt x="244" y="142"/>
                </a:lnTo>
                <a:lnTo>
                  <a:pt x="228" y="118"/>
                </a:lnTo>
                <a:lnTo>
                  <a:pt x="210" y="96"/>
                </a:lnTo>
                <a:lnTo>
                  <a:pt x="190" y="78"/>
                </a:lnTo>
                <a:lnTo>
                  <a:pt x="168" y="60"/>
                </a:lnTo>
                <a:lnTo>
                  <a:pt x="144" y="48"/>
                </a:lnTo>
                <a:lnTo>
                  <a:pt x="132" y="44"/>
                </a:lnTo>
                <a:lnTo>
                  <a:pt x="118" y="42"/>
                </a:lnTo>
                <a:lnTo>
                  <a:pt x="102" y="44"/>
                </a:lnTo>
                <a:lnTo>
                  <a:pt x="86" y="48"/>
                </a:lnTo>
                <a:lnTo>
                  <a:pt x="76" y="50"/>
                </a:lnTo>
                <a:lnTo>
                  <a:pt x="68" y="56"/>
                </a:lnTo>
                <a:lnTo>
                  <a:pt x="60" y="62"/>
                </a:lnTo>
                <a:lnTo>
                  <a:pt x="52" y="70"/>
                </a:lnTo>
                <a:lnTo>
                  <a:pt x="46" y="80"/>
                </a:lnTo>
                <a:lnTo>
                  <a:pt x="40" y="92"/>
                </a:lnTo>
                <a:lnTo>
                  <a:pt x="34" y="106"/>
                </a:lnTo>
                <a:lnTo>
                  <a:pt x="30" y="124"/>
                </a:lnTo>
                <a:lnTo>
                  <a:pt x="28" y="142"/>
                </a:lnTo>
                <a:lnTo>
                  <a:pt x="28" y="166"/>
                </a:lnTo>
                <a:lnTo>
                  <a:pt x="28" y="190"/>
                </a:lnTo>
                <a:lnTo>
                  <a:pt x="32" y="218"/>
                </a:lnTo>
                <a:lnTo>
                  <a:pt x="36" y="250"/>
                </a:lnTo>
                <a:lnTo>
                  <a:pt x="44" y="286"/>
                </a:lnTo>
                <a:lnTo>
                  <a:pt x="54" y="324"/>
                </a:lnTo>
                <a:lnTo>
                  <a:pt x="66" y="366"/>
                </a:lnTo>
                <a:lnTo>
                  <a:pt x="82" y="414"/>
                </a:lnTo>
                <a:lnTo>
                  <a:pt x="100" y="464"/>
                </a:lnTo>
                <a:lnTo>
                  <a:pt x="122" y="520"/>
                </a:lnTo>
                <a:lnTo>
                  <a:pt x="146" y="580"/>
                </a:lnTo>
                <a:lnTo>
                  <a:pt x="174" y="644"/>
                </a:lnTo>
                <a:lnTo>
                  <a:pt x="206" y="714"/>
                </a:lnTo>
                <a:lnTo>
                  <a:pt x="214" y="734"/>
                </a:lnTo>
                <a:lnTo>
                  <a:pt x="232" y="778"/>
                </a:lnTo>
                <a:lnTo>
                  <a:pt x="244" y="800"/>
                </a:lnTo>
                <a:lnTo>
                  <a:pt x="256" y="822"/>
                </a:lnTo>
                <a:lnTo>
                  <a:pt x="266" y="836"/>
                </a:lnTo>
                <a:lnTo>
                  <a:pt x="272" y="840"/>
                </a:lnTo>
                <a:lnTo>
                  <a:pt x="276" y="840"/>
                </a:lnTo>
                <a:close/>
              </a:path>
            </a:pathLst>
          </a:custGeom>
          <a:solidFill>
            <a:srgbClr val="0094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47"/>
          <p:cNvSpPr>
            <a:spLocks noEditPoints="1"/>
          </p:cNvSpPr>
          <p:nvPr/>
        </p:nvSpPr>
        <p:spPr bwMode="auto">
          <a:xfrm>
            <a:off x="5226050" y="3552825"/>
            <a:ext cx="234950" cy="231775"/>
          </a:xfrm>
          <a:custGeom>
            <a:avLst/>
            <a:gdLst>
              <a:gd name="T0" fmla="*/ 161290000 w 148"/>
              <a:gd name="T1" fmla="*/ 367942813 h 146"/>
              <a:gd name="T2" fmla="*/ 90725625 w 148"/>
              <a:gd name="T3" fmla="*/ 342741250 h 146"/>
              <a:gd name="T4" fmla="*/ 35282188 w 148"/>
              <a:gd name="T5" fmla="*/ 297378438 h 146"/>
              <a:gd name="T6" fmla="*/ 5040313 w 148"/>
              <a:gd name="T7" fmla="*/ 231854375 h 146"/>
              <a:gd name="T8" fmla="*/ 0 w 148"/>
              <a:gd name="T9" fmla="*/ 161290000 h 146"/>
              <a:gd name="T10" fmla="*/ 5040313 w 148"/>
              <a:gd name="T11" fmla="*/ 126007813 h 146"/>
              <a:gd name="T12" fmla="*/ 45362813 w 148"/>
              <a:gd name="T13" fmla="*/ 60483750 h 146"/>
              <a:gd name="T14" fmla="*/ 100806250 w 148"/>
              <a:gd name="T15" fmla="*/ 20161250 h 146"/>
              <a:gd name="T16" fmla="*/ 171370625 w 148"/>
              <a:gd name="T17" fmla="*/ 0 h 146"/>
              <a:gd name="T18" fmla="*/ 206652813 w 148"/>
              <a:gd name="T19" fmla="*/ 0 h 146"/>
              <a:gd name="T20" fmla="*/ 277217188 w 148"/>
              <a:gd name="T21" fmla="*/ 25201563 h 146"/>
              <a:gd name="T22" fmla="*/ 332660625 w 148"/>
              <a:gd name="T23" fmla="*/ 70564375 h 146"/>
              <a:gd name="T24" fmla="*/ 362902500 w 148"/>
              <a:gd name="T25" fmla="*/ 131048125 h 146"/>
              <a:gd name="T26" fmla="*/ 367942813 w 148"/>
              <a:gd name="T27" fmla="*/ 206652813 h 146"/>
              <a:gd name="T28" fmla="*/ 362902500 w 148"/>
              <a:gd name="T29" fmla="*/ 241935000 h 146"/>
              <a:gd name="T30" fmla="*/ 327620313 w 148"/>
              <a:gd name="T31" fmla="*/ 307459063 h 146"/>
              <a:gd name="T32" fmla="*/ 267136563 w 148"/>
              <a:gd name="T33" fmla="*/ 347781563 h 146"/>
              <a:gd name="T34" fmla="*/ 196572188 w 148"/>
              <a:gd name="T35" fmla="*/ 367942813 h 146"/>
              <a:gd name="T36" fmla="*/ 161290000 w 148"/>
              <a:gd name="T37" fmla="*/ 367942813 h 146"/>
              <a:gd name="T38" fmla="*/ 337700938 w 148"/>
              <a:gd name="T39" fmla="*/ 201612500 h 146"/>
              <a:gd name="T40" fmla="*/ 332660625 w 148"/>
              <a:gd name="T41" fmla="*/ 141128750 h 146"/>
              <a:gd name="T42" fmla="*/ 307459063 w 148"/>
              <a:gd name="T43" fmla="*/ 90725625 h 146"/>
              <a:gd name="T44" fmla="*/ 262096250 w 148"/>
              <a:gd name="T45" fmla="*/ 50403125 h 146"/>
              <a:gd name="T46" fmla="*/ 201612500 w 148"/>
              <a:gd name="T47" fmla="*/ 30241875 h 146"/>
              <a:gd name="T48" fmla="*/ 171370625 w 148"/>
              <a:gd name="T49" fmla="*/ 30241875 h 146"/>
              <a:gd name="T50" fmla="*/ 115927188 w 148"/>
              <a:gd name="T51" fmla="*/ 45362813 h 146"/>
              <a:gd name="T52" fmla="*/ 65524063 w 148"/>
              <a:gd name="T53" fmla="*/ 85685313 h 146"/>
              <a:gd name="T54" fmla="*/ 35282188 w 148"/>
              <a:gd name="T55" fmla="*/ 136088438 h 146"/>
              <a:gd name="T56" fmla="*/ 30241875 w 148"/>
              <a:gd name="T57" fmla="*/ 166330313 h 146"/>
              <a:gd name="T58" fmla="*/ 35282188 w 148"/>
              <a:gd name="T59" fmla="*/ 226814063 h 146"/>
              <a:gd name="T60" fmla="*/ 60483750 w 148"/>
              <a:gd name="T61" fmla="*/ 277217188 h 146"/>
              <a:gd name="T62" fmla="*/ 105846563 w 148"/>
              <a:gd name="T63" fmla="*/ 317539688 h 146"/>
              <a:gd name="T64" fmla="*/ 166330313 w 148"/>
              <a:gd name="T65" fmla="*/ 337700938 h 146"/>
              <a:gd name="T66" fmla="*/ 196572188 w 148"/>
              <a:gd name="T67" fmla="*/ 337700938 h 146"/>
              <a:gd name="T68" fmla="*/ 252015625 w 148"/>
              <a:gd name="T69" fmla="*/ 322580000 h 146"/>
              <a:gd name="T70" fmla="*/ 302418750 w 148"/>
              <a:gd name="T71" fmla="*/ 287297813 h 146"/>
              <a:gd name="T72" fmla="*/ 332660625 w 148"/>
              <a:gd name="T73" fmla="*/ 231854375 h 146"/>
              <a:gd name="T74" fmla="*/ 337700938 w 148"/>
              <a:gd name="T75" fmla="*/ 201612500 h 14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8"/>
              <a:gd name="T115" fmla="*/ 0 h 146"/>
              <a:gd name="T116" fmla="*/ 148 w 148"/>
              <a:gd name="T117" fmla="*/ 146 h 14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8" h="146">
                <a:moveTo>
                  <a:pt x="64" y="146"/>
                </a:moveTo>
                <a:lnTo>
                  <a:pt x="64" y="146"/>
                </a:lnTo>
                <a:lnTo>
                  <a:pt x="50" y="142"/>
                </a:lnTo>
                <a:lnTo>
                  <a:pt x="36" y="136"/>
                </a:lnTo>
                <a:lnTo>
                  <a:pt x="24" y="128"/>
                </a:lnTo>
                <a:lnTo>
                  <a:pt x="14" y="118"/>
                </a:lnTo>
                <a:lnTo>
                  <a:pt x="6" y="106"/>
                </a:lnTo>
                <a:lnTo>
                  <a:pt x="2" y="92"/>
                </a:lnTo>
                <a:lnTo>
                  <a:pt x="0" y="78"/>
                </a:lnTo>
                <a:lnTo>
                  <a:pt x="0" y="64"/>
                </a:lnTo>
                <a:lnTo>
                  <a:pt x="2" y="50"/>
                </a:lnTo>
                <a:lnTo>
                  <a:pt x="8" y="36"/>
                </a:lnTo>
                <a:lnTo>
                  <a:pt x="18" y="24"/>
                </a:lnTo>
                <a:lnTo>
                  <a:pt x="28" y="14"/>
                </a:lnTo>
                <a:lnTo>
                  <a:pt x="40" y="8"/>
                </a:lnTo>
                <a:lnTo>
                  <a:pt x="52" y="2"/>
                </a:lnTo>
                <a:lnTo>
                  <a:pt x="68" y="0"/>
                </a:lnTo>
                <a:lnTo>
                  <a:pt x="82" y="0"/>
                </a:lnTo>
                <a:lnTo>
                  <a:pt x="96" y="4"/>
                </a:lnTo>
                <a:lnTo>
                  <a:pt x="110" y="10"/>
                </a:lnTo>
                <a:lnTo>
                  <a:pt x="122" y="18"/>
                </a:lnTo>
                <a:lnTo>
                  <a:pt x="132" y="28"/>
                </a:lnTo>
                <a:lnTo>
                  <a:pt x="140" y="40"/>
                </a:lnTo>
                <a:lnTo>
                  <a:pt x="144" y="52"/>
                </a:lnTo>
                <a:lnTo>
                  <a:pt x="148" y="68"/>
                </a:lnTo>
                <a:lnTo>
                  <a:pt x="146" y="82"/>
                </a:lnTo>
                <a:lnTo>
                  <a:pt x="144" y="96"/>
                </a:lnTo>
                <a:lnTo>
                  <a:pt x="138" y="110"/>
                </a:lnTo>
                <a:lnTo>
                  <a:pt x="130" y="122"/>
                </a:lnTo>
                <a:lnTo>
                  <a:pt x="118" y="130"/>
                </a:lnTo>
                <a:lnTo>
                  <a:pt x="106" y="138"/>
                </a:lnTo>
                <a:lnTo>
                  <a:pt x="94" y="144"/>
                </a:lnTo>
                <a:lnTo>
                  <a:pt x="78" y="146"/>
                </a:lnTo>
                <a:lnTo>
                  <a:pt x="64" y="146"/>
                </a:lnTo>
                <a:close/>
                <a:moveTo>
                  <a:pt x="134" y="80"/>
                </a:moveTo>
                <a:lnTo>
                  <a:pt x="134" y="80"/>
                </a:lnTo>
                <a:lnTo>
                  <a:pt x="134" y="68"/>
                </a:lnTo>
                <a:lnTo>
                  <a:pt x="132" y="56"/>
                </a:lnTo>
                <a:lnTo>
                  <a:pt x="128" y="46"/>
                </a:lnTo>
                <a:lnTo>
                  <a:pt x="122" y="36"/>
                </a:lnTo>
                <a:lnTo>
                  <a:pt x="114" y="28"/>
                </a:lnTo>
                <a:lnTo>
                  <a:pt x="104" y="20"/>
                </a:lnTo>
                <a:lnTo>
                  <a:pt x="92" y="16"/>
                </a:lnTo>
                <a:lnTo>
                  <a:pt x="80" y="12"/>
                </a:lnTo>
                <a:lnTo>
                  <a:pt x="68" y="12"/>
                </a:lnTo>
                <a:lnTo>
                  <a:pt x="56" y="14"/>
                </a:lnTo>
                <a:lnTo>
                  <a:pt x="46" y="18"/>
                </a:lnTo>
                <a:lnTo>
                  <a:pt x="36" y="26"/>
                </a:lnTo>
                <a:lnTo>
                  <a:pt x="26" y="34"/>
                </a:lnTo>
                <a:lnTo>
                  <a:pt x="20" y="42"/>
                </a:lnTo>
                <a:lnTo>
                  <a:pt x="14" y="54"/>
                </a:lnTo>
                <a:lnTo>
                  <a:pt x="12" y="66"/>
                </a:lnTo>
                <a:lnTo>
                  <a:pt x="12" y="78"/>
                </a:lnTo>
                <a:lnTo>
                  <a:pt x="14" y="90"/>
                </a:lnTo>
                <a:lnTo>
                  <a:pt x="18" y="100"/>
                </a:lnTo>
                <a:lnTo>
                  <a:pt x="24" y="110"/>
                </a:lnTo>
                <a:lnTo>
                  <a:pt x="32" y="118"/>
                </a:lnTo>
                <a:lnTo>
                  <a:pt x="42" y="126"/>
                </a:lnTo>
                <a:lnTo>
                  <a:pt x="54" y="130"/>
                </a:lnTo>
                <a:lnTo>
                  <a:pt x="66" y="134"/>
                </a:lnTo>
                <a:lnTo>
                  <a:pt x="78" y="134"/>
                </a:lnTo>
                <a:lnTo>
                  <a:pt x="90" y="132"/>
                </a:lnTo>
                <a:lnTo>
                  <a:pt x="100" y="128"/>
                </a:lnTo>
                <a:lnTo>
                  <a:pt x="110" y="122"/>
                </a:lnTo>
                <a:lnTo>
                  <a:pt x="120" y="114"/>
                </a:lnTo>
                <a:lnTo>
                  <a:pt x="126" y="104"/>
                </a:lnTo>
                <a:lnTo>
                  <a:pt x="132" y="92"/>
                </a:lnTo>
                <a:lnTo>
                  <a:pt x="134" y="8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48"/>
          <p:cNvSpPr>
            <a:spLocks noEditPoints="1"/>
          </p:cNvSpPr>
          <p:nvPr/>
        </p:nvSpPr>
        <p:spPr bwMode="auto">
          <a:xfrm>
            <a:off x="4432300" y="3267075"/>
            <a:ext cx="1558925" cy="2651125"/>
          </a:xfrm>
          <a:custGeom>
            <a:avLst/>
            <a:gdLst>
              <a:gd name="T0" fmla="*/ 0 w 982"/>
              <a:gd name="T1" fmla="*/ 2147483646 h 1670"/>
              <a:gd name="T2" fmla="*/ 473789375 w 982"/>
              <a:gd name="T3" fmla="*/ 231854375 h 1670"/>
              <a:gd name="T4" fmla="*/ 488910313 w 982"/>
              <a:gd name="T5" fmla="*/ 115927188 h 1670"/>
              <a:gd name="T6" fmla="*/ 504031250 w 982"/>
              <a:gd name="T7" fmla="*/ 65524063 h 1670"/>
              <a:gd name="T8" fmla="*/ 539313438 w 982"/>
              <a:gd name="T9" fmla="*/ 30241875 h 1670"/>
              <a:gd name="T10" fmla="*/ 584676250 w 982"/>
              <a:gd name="T11" fmla="*/ 5040313 h 1670"/>
              <a:gd name="T12" fmla="*/ 640119688 w 982"/>
              <a:gd name="T13" fmla="*/ 0 h 1670"/>
              <a:gd name="T14" fmla="*/ 2147483646 w 982"/>
              <a:gd name="T15" fmla="*/ 211693125 h 1670"/>
              <a:gd name="T16" fmla="*/ 2147483646 w 982"/>
              <a:gd name="T17" fmla="*/ 226814063 h 1670"/>
              <a:gd name="T18" fmla="*/ 2147483646 w 982"/>
              <a:gd name="T19" fmla="*/ 262096250 h 1670"/>
              <a:gd name="T20" fmla="*/ 2147483646 w 982"/>
              <a:gd name="T21" fmla="*/ 307459063 h 1670"/>
              <a:gd name="T22" fmla="*/ 2147483646 w 982"/>
              <a:gd name="T23" fmla="*/ 362902500 h 1670"/>
              <a:gd name="T24" fmla="*/ 2147483646 w 982"/>
              <a:gd name="T25" fmla="*/ 1330642500 h 1670"/>
              <a:gd name="T26" fmla="*/ 2147483646 w 982"/>
              <a:gd name="T27" fmla="*/ 1370965000 h 1670"/>
              <a:gd name="T28" fmla="*/ 1628020938 w 982"/>
              <a:gd name="T29" fmla="*/ 665321250 h 1670"/>
              <a:gd name="T30" fmla="*/ 1628020938 w 982"/>
              <a:gd name="T31" fmla="*/ 624998750 h 1670"/>
              <a:gd name="T32" fmla="*/ 1607859688 w 982"/>
              <a:gd name="T33" fmla="*/ 559474688 h 1670"/>
              <a:gd name="T34" fmla="*/ 1567537188 w 982"/>
              <a:gd name="T35" fmla="*/ 504031250 h 1670"/>
              <a:gd name="T36" fmla="*/ 1502013125 w 982"/>
              <a:gd name="T37" fmla="*/ 463708750 h 1670"/>
              <a:gd name="T38" fmla="*/ 1466730938 w 982"/>
              <a:gd name="T39" fmla="*/ 458668438 h 1670"/>
              <a:gd name="T40" fmla="*/ 1391126250 w 982"/>
              <a:gd name="T41" fmla="*/ 463708750 h 1670"/>
              <a:gd name="T42" fmla="*/ 1330642500 w 982"/>
              <a:gd name="T43" fmla="*/ 493950625 h 1670"/>
              <a:gd name="T44" fmla="*/ 1280239375 w 982"/>
              <a:gd name="T45" fmla="*/ 549394063 h 1670"/>
              <a:gd name="T46" fmla="*/ 1255037813 w 982"/>
              <a:gd name="T47" fmla="*/ 619958438 h 1670"/>
              <a:gd name="T48" fmla="*/ 1255037813 w 982"/>
              <a:gd name="T49" fmla="*/ 655240625 h 1670"/>
              <a:gd name="T50" fmla="*/ 1275199063 w 982"/>
              <a:gd name="T51" fmla="*/ 725805000 h 1670"/>
              <a:gd name="T52" fmla="*/ 1320561875 w 982"/>
              <a:gd name="T53" fmla="*/ 781248438 h 1670"/>
              <a:gd name="T54" fmla="*/ 1381045625 w 982"/>
              <a:gd name="T55" fmla="*/ 816530625 h 1670"/>
              <a:gd name="T56" fmla="*/ 1421368125 w 982"/>
              <a:gd name="T57" fmla="*/ 826611250 h 1670"/>
              <a:gd name="T58" fmla="*/ 1491932500 w 982"/>
              <a:gd name="T59" fmla="*/ 821570938 h 1670"/>
              <a:gd name="T60" fmla="*/ 1557456563 w 982"/>
              <a:gd name="T61" fmla="*/ 786288750 h 1670"/>
              <a:gd name="T62" fmla="*/ 1602819375 w 982"/>
              <a:gd name="T63" fmla="*/ 735885625 h 1670"/>
              <a:gd name="T64" fmla="*/ 1628020938 w 982"/>
              <a:gd name="T65" fmla="*/ 665321250 h 167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982"/>
              <a:gd name="T100" fmla="*/ 0 h 1670"/>
              <a:gd name="T101" fmla="*/ 982 w 982"/>
              <a:gd name="T102" fmla="*/ 1670 h 167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982" h="1670">
                <a:moveTo>
                  <a:pt x="786" y="1670"/>
                </a:moveTo>
                <a:lnTo>
                  <a:pt x="0" y="1574"/>
                </a:lnTo>
                <a:lnTo>
                  <a:pt x="146" y="430"/>
                </a:lnTo>
                <a:lnTo>
                  <a:pt x="188" y="92"/>
                </a:lnTo>
                <a:lnTo>
                  <a:pt x="194" y="46"/>
                </a:lnTo>
                <a:lnTo>
                  <a:pt x="196" y="36"/>
                </a:lnTo>
                <a:lnTo>
                  <a:pt x="200" y="26"/>
                </a:lnTo>
                <a:lnTo>
                  <a:pt x="206" y="18"/>
                </a:lnTo>
                <a:lnTo>
                  <a:pt x="214" y="12"/>
                </a:lnTo>
                <a:lnTo>
                  <a:pt x="224" y="6"/>
                </a:lnTo>
                <a:lnTo>
                  <a:pt x="232" y="2"/>
                </a:lnTo>
                <a:lnTo>
                  <a:pt x="244" y="0"/>
                </a:lnTo>
                <a:lnTo>
                  <a:pt x="254" y="0"/>
                </a:lnTo>
                <a:lnTo>
                  <a:pt x="934" y="84"/>
                </a:lnTo>
                <a:lnTo>
                  <a:pt x="944" y="86"/>
                </a:lnTo>
                <a:lnTo>
                  <a:pt x="954" y="90"/>
                </a:lnTo>
                <a:lnTo>
                  <a:pt x="962" y="96"/>
                </a:lnTo>
                <a:lnTo>
                  <a:pt x="970" y="104"/>
                </a:lnTo>
                <a:lnTo>
                  <a:pt x="976" y="112"/>
                </a:lnTo>
                <a:lnTo>
                  <a:pt x="980" y="122"/>
                </a:lnTo>
                <a:lnTo>
                  <a:pt x="982" y="132"/>
                </a:lnTo>
                <a:lnTo>
                  <a:pt x="982" y="144"/>
                </a:lnTo>
                <a:lnTo>
                  <a:pt x="932" y="528"/>
                </a:lnTo>
                <a:lnTo>
                  <a:pt x="930" y="536"/>
                </a:lnTo>
                <a:lnTo>
                  <a:pt x="928" y="544"/>
                </a:lnTo>
                <a:lnTo>
                  <a:pt x="786" y="1670"/>
                </a:lnTo>
                <a:close/>
                <a:moveTo>
                  <a:pt x="646" y="264"/>
                </a:moveTo>
                <a:lnTo>
                  <a:pt x="646" y="264"/>
                </a:lnTo>
                <a:lnTo>
                  <a:pt x="646" y="248"/>
                </a:lnTo>
                <a:lnTo>
                  <a:pt x="644" y="234"/>
                </a:lnTo>
                <a:lnTo>
                  <a:pt x="638" y="222"/>
                </a:lnTo>
                <a:lnTo>
                  <a:pt x="632" y="210"/>
                </a:lnTo>
                <a:lnTo>
                  <a:pt x="622" y="200"/>
                </a:lnTo>
                <a:lnTo>
                  <a:pt x="610" y="190"/>
                </a:lnTo>
                <a:lnTo>
                  <a:pt x="596" y="184"/>
                </a:lnTo>
                <a:lnTo>
                  <a:pt x="582" y="182"/>
                </a:lnTo>
                <a:lnTo>
                  <a:pt x="566" y="182"/>
                </a:lnTo>
                <a:lnTo>
                  <a:pt x="552" y="184"/>
                </a:lnTo>
                <a:lnTo>
                  <a:pt x="540" y="190"/>
                </a:lnTo>
                <a:lnTo>
                  <a:pt x="528" y="196"/>
                </a:lnTo>
                <a:lnTo>
                  <a:pt x="516" y="206"/>
                </a:lnTo>
                <a:lnTo>
                  <a:pt x="508" y="218"/>
                </a:lnTo>
                <a:lnTo>
                  <a:pt x="502" y="230"/>
                </a:lnTo>
                <a:lnTo>
                  <a:pt x="498" y="246"/>
                </a:lnTo>
                <a:lnTo>
                  <a:pt x="498" y="260"/>
                </a:lnTo>
                <a:lnTo>
                  <a:pt x="502" y="274"/>
                </a:lnTo>
                <a:lnTo>
                  <a:pt x="506" y="288"/>
                </a:lnTo>
                <a:lnTo>
                  <a:pt x="514" y="300"/>
                </a:lnTo>
                <a:lnTo>
                  <a:pt x="524" y="310"/>
                </a:lnTo>
                <a:lnTo>
                  <a:pt x="536" y="318"/>
                </a:lnTo>
                <a:lnTo>
                  <a:pt x="548" y="324"/>
                </a:lnTo>
                <a:lnTo>
                  <a:pt x="564" y="328"/>
                </a:lnTo>
                <a:lnTo>
                  <a:pt x="578" y="328"/>
                </a:lnTo>
                <a:lnTo>
                  <a:pt x="592" y="326"/>
                </a:lnTo>
                <a:lnTo>
                  <a:pt x="606" y="320"/>
                </a:lnTo>
                <a:lnTo>
                  <a:pt x="618" y="312"/>
                </a:lnTo>
                <a:lnTo>
                  <a:pt x="628" y="302"/>
                </a:lnTo>
                <a:lnTo>
                  <a:pt x="636" y="292"/>
                </a:lnTo>
                <a:lnTo>
                  <a:pt x="642" y="278"/>
                </a:lnTo>
                <a:lnTo>
                  <a:pt x="646" y="264"/>
                </a:lnTo>
                <a:close/>
              </a:path>
            </a:pathLst>
          </a:custGeom>
          <a:solidFill>
            <a:srgbClr val="F794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49"/>
          <p:cNvSpPr>
            <a:spLocks/>
          </p:cNvSpPr>
          <p:nvPr/>
        </p:nvSpPr>
        <p:spPr bwMode="auto">
          <a:xfrm>
            <a:off x="5305425" y="3241675"/>
            <a:ext cx="142875" cy="368300"/>
          </a:xfrm>
          <a:custGeom>
            <a:avLst/>
            <a:gdLst>
              <a:gd name="T0" fmla="*/ 95765938 w 90"/>
              <a:gd name="T1" fmla="*/ 579635938 h 232"/>
              <a:gd name="T2" fmla="*/ 95765938 w 90"/>
              <a:gd name="T3" fmla="*/ 579635938 h 232"/>
              <a:gd name="T4" fmla="*/ 131048125 w 90"/>
              <a:gd name="T5" fmla="*/ 529232813 h 232"/>
              <a:gd name="T6" fmla="*/ 161290000 w 90"/>
              <a:gd name="T7" fmla="*/ 473789375 h 232"/>
              <a:gd name="T8" fmla="*/ 196572188 w 90"/>
              <a:gd name="T9" fmla="*/ 403225000 h 232"/>
              <a:gd name="T10" fmla="*/ 211693125 w 90"/>
              <a:gd name="T11" fmla="*/ 362902500 h 232"/>
              <a:gd name="T12" fmla="*/ 221773750 w 90"/>
              <a:gd name="T13" fmla="*/ 317539688 h 232"/>
              <a:gd name="T14" fmla="*/ 226814063 w 90"/>
              <a:gd name="T15" fmla="*/ 272176875 h 232"/>
              <a:gd name="T16" fmla="*/ 226814063 w 90"/>
              <a:gd name="T17" fmla="*/ 226814063 h 232"/>
              <a:gd name="T18" fmla="*/ 221773750 w 90"/>
              <a:gd name="T19" fmla="*/ 176410938 h 232"/>
              <a:gd name="T20" fmla="*/ 211693125 w 90"/>
              <a:gd name="T21" fmla="*/ 126007813 h 232"/>
              <a:gd name="T22" fmla="*/ 191531875 w 90"/>
              <a:gd name="T23" fmla="*/ 75604688 h 232"/>
              <a:gd name="T24" fmla="*/ 166330313 w 90"/>
              <a:gd name="T25" fmla="*/ 25201563 h 232"/>
              <a:gd name="T26" fmla="*/ 166330313 w 90"/>
              <a:gd name="T27" fmla="*/ 25201563 h 232"/>
              <a:gd name="T28" fmla="*/ 141128750 w 90"/>
              <a:gd name="T29" fmla="*/ 15120938 h 232"/>
              <a:gd name="T30" fmla="*/ 115927188 w 90"/>
              <a:gd name="T31" fmla="*/ 5040313 h 232"/>
              <a:gd name="T32" fmla="*/ 90725625 w 90"/>
              <a:gd name="T33" fmla="*/ 0 h 232"/>
              <a:gd name="T34" fmla="*/ 65524063 w 90"/>
              <a:gd name="T35" fmla="*/ 5040313 h 232"/>
              <a:gd name="T36" fmla="*/ 55443438 w 90"/>
              <a:gd name="T37" fmla="*/ 15120938 h 232"/>
              <a:gd name="T38" fmla="*/ 45362813 w 90"/>
              <a:gd name="T39" fmla="*/ 25201563 h 232"/>
              <a:gd name="T40" fmla="*/ 40322500 w 90"/>
              <a:gd name="T41" fmla="*/ 40322500 h 232"/>
              <a:gd name="T42" fmla="*/ 40322500 w 90"/>
              <a:gd name="T43" fmla="*/ 60483750 h 232"/>
              <a:gd name="T44" fmla="*/ 40322500 w 90"/>
              <a:gd name="T45" fmla="*/ 85685313 h 232"/>
              <a:gd name="T46" fmla="*/ 45362813 w 90"/>
              <a:gd name="T47" fmla="*/ 115927188 h 232"/>
              <a:gd name="T48" fmla="*/ 45362813 w 90"/>
              <a:gd name="T49" fmla="*/ 115927188 h 232"/>
              <a:gd name="T50" fmla="*/ 50403125 w 90"/>
              <a:gd name="T51" fmla="*/ 120967500 h 232"/>
              <a:gd name="T52" fmla="*/ 60483750 w 90"/>
              <a:gd name="T53" fmla="*/ 131048125 h 232"/>
              <a:gd name="T54" fmla="*/ 75604688 w 90"/>
              <a:gd name="T55" fmla="*/ 151209375 h 232"/>
              <a:gd name="T56" fmla="*/ 85685313 w 90"/>
              <a:gd name="T57" fmla="*/ 186491563 h 232"/>
              <a:gd name="T58" fmla="*/ 90725625 w 90"/>
              <a:gd name="T59" fmla="*/ 241935000 h 232"/>
              <a:gd name="T60" fmla="*/ 85685313 w 90"/>
              <a:gd name="T61" fmla="*/ 272176875 h 232"/>
              <a:gd name="T62" fmla="*/ 75604688 w 90"/>
              <a:gd name="T63" fmla="*/ 312499375 h 232"/>
              <a:gd name="T64" fmla="*/ 65524063 w 90"/>
              <a:gd name="T65" fmla="*/ 357862188 h 232"/>
              <a:gd name="T66" fmla="*/ 50403125 w 90"/>
              <a:gd name="T67" fmla="*/ 408265313 h 232"/>
              <a:gd name="T68" fmla="*/ 25201563 w 90"/>
              <a:gd name="T69" fmla="*/ 468749063 h 232"/>
              <a:gd name="T70" fmla="*/ 0 w 90"/>
              <a:gd name="T71" fmla="*/ 534273125 h 232"/>
              <a:gd name="T72" fmla="*/ 0 w 90"/>
              <a:gd name="T73" fmla="*/ 534273125 h 232"/>
              <a:gd name="T74" fmla="*/ 5040313 w 90"/>
              <a:gd name="T75" fmla="*/ 544353750 h 232"/>
              <a:gd name="T76" fmla="*/ 20161250 w 90"/>
              <a:gd name="T77" fmla="*/ 564515000 h 232"/>
              <a:gd name="T78" fmla="*/ 35282188 w 90"/>
              <a:gd name="T79" fmla="*/ 574595625 h 232"/>
              <a:gd name="T80" fmla="*/ 50403125 w 90"/>
              <a:gd name="T81" fmla="*/ 579635938 h 232"/>
              <a:gd name="T82" fmla="*/ 70564375 w 90"/>
              <a:gd name="T83" fmla="*/ 584676250 h 232"/>
              <a:gd name="T84" fmla="*/ 95765938 w 90"/>
              <a:gd name="T85" fmla="*/ 579635938 h 232"/>
              <a:gd name="T86" fmla="*/ 95765938 w 90"/>
              <a:gd name="T87" fmla="*/ 579635938 h 23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90"/>
              <a:gd name="T133" fmla="*/ 0 h 232"/>
              <a:gd name="T134" fmla="*/ 90 w 90"/>
              <a:gd name="T135" fmla="*/ 232 h 232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90" h="232">
                <a:moveTo>
                  <a:pt x="38" y="230"/>
                </a:moveTo>
                <a:lnTo>
                  <a:pt x="38" y="230"/>
                </a:lnTo>
                <a:lnTo>
                  <a:pt x="52" y="210"/>
                </a:lnTo>
                <a:lnTo>
                  <a:pt x="64" y="188"/>
                </a:lnTo>
                <a:lnTo>
                  <a:pt x="78" y="160"/>
                </a:lnTo>
                <a:lnTo>
                  <a:pt x="84" y="144"/>
                </a:lnTo>
                <a:lnTo>
                  <a:pt x="88" y="126"/>
                </a:lnTo>
                <a:lnTo>
                  <a:pt x="90" y="108"/>
                </a:lnTo>
                <a:lnTo>
                  <a:pt x="90" y="90"/>
                </a:lnTo>
                <a:lnTo>
                  <a:pt x="88" y="70"/>
                </a:lnTo>
                <a:lnTo>
                  <a:pt x="84" y="50"/>
                </a:lnTo>
                <a:lnTo>
                  <a:pt x="76" y="30"/>
                </a:lnTo>
                <a:lnTo>
                  <a:pt x="66" y="10"/>
                </a:lnTo>
                <a:lnTo>
                  <a:pt x="56" y="6"/>
                </a:lnTo>
                <a:lnTo>
                  <a:pt x="46" y="2"/>
                </a:lnTo>
                <a:lnTo>
                  <a:pt x="36" y="0"/>
                </a:lnTo>
                <a:lnTo>
                  <a:pt x="26" y="2"/>
                </a:lnTo>
                <a:lnTo>
                  <a:pt x="22" y="6"/>
                </a:lnTo>
                <a:lnTo>
                  <a:pt x="18" y="10"/>
                </a:lnTo>
                <a:lnTo>
                  <a:pt x="16" y="16"/>
                </a:lnTo>
                <a:lnTo>
                  <a:pt x="16" y="24"/>
                </a:lnTo>
                <a:lnTo>
                  <a:pt x="16" y="34"/>
                </a:lnTo>
                <a:lnTo>
                  <a:pt x="18" y="46"/>
                </a:lnTo>
                <a:lnTo>
                  <a:pt x="20" y="48"/>
                </a:lnTo>
                <a:lnTo>
                  <a:pt x="24" y="52"/>
                </a:lnTo>
                <a:lnTo>
                  <a:pt x="30" y="60"/>
                </a:lnTo>
                <a:lnTo>
                  <a:pt x="34" y="74"/>
                </a:lnTo>
                <a:lnTo>
                  <a:pt x="36" y="96"/>
                </a:lnTo>
                <a:lnTo>
                  <a:pt x="34" y="108"/>
                </a:lnTo>
                <a:lnTo>
                  <a:pt x="30" y="124"/>
                </a:lnTo>
                <a:lnTo>
                  <a:pt x="26" y="142"/>
                </a:lnTo>
                <a:lnTo>
                  <a:pt x="20" y="162"/>
                </a:lnTo>
                <a:lnTo>
                  <a:pt x="10" y="186"/>
                </a:lnTo>
                <a:lnTo>
                  <a:pt x="0" y="212"/>
                </a:lnTo>
                <a:lnTo>
                  <a:pt x="2" y="216"/>
                </a:lnTo>
                <a:lnTo>
                  <a:pt x="8" y="224"/>
                </a:lnTo>
                <a:lnTo>
                  <a:pt x="14" y="228"/>
                </a:lnTo>
                <a:lnTo>
                  <a:pt x="20" y="230"/>
                </a:lnTo>
                <a:lnTo>
                  <a:pt x="28" y="232"/>
                </a:lnTo>
                <a:lnTo>
                  <a:pt x="38" y="230"/>
                </a:lnTo>
                <a:close/>
              </a:path>
            </a:pathLst>
          </a:custGeom>
          <a:solidFill>
            <a:srgbClr val="C321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50"/>
          <p:cNvSpPr>
            <a:spLocks noEditPoints="1"/>
          </p:cNvSpPr>
          <p:nvPr/>
        </p:nvSpPr>
        <p:spPr bwMode="auto">
          <a:xfrm>
            <a:off x="5092700" y="1873250"/>
            <a:ext cx="501650" cy="1393825"/>
          </a:xfrm>
          <a:custGeom>
            <a:avLst/>
            <a:gdLst>
              <a:gd name="T0" fmla="*/ 378023438 w 316"/>
              <a:gd name="T1" fmla="*/ 2147483646 h 878"/>
              <a:gd name="T2" fmla="*/ 236894688 w 316"/>
              <a:gd name="T3" fmla="*/ 1728827188 h 878"/>
              <a:gd name="T4" fmla="*/ 131048125 w 316"/>
              <a:gd name="T5" fmla="*/ 1340723125 h 878"/>
              <a:gd name="T6" fmla="*/ 60483750 w 316"/>
              <a:gd name="T7" fmla="*/ 1013102813 h 878"/>
              <a:gd name="T8" fmla="*/ 15120938 w 316"/>
              <a:gd name="T9" fmla="*/ 740925938 h 878"/>
              <a:gd name="T10" fmla="*/ 0 w 316"/>
              <a:gd name="T11" fmla="*/ 524192500 h 878"/>
              <a:gd name="T12" fmla="*/ 5040313 w 316"/>
              <a:gd name="T13" fmla="*/ 352821875 h 878"/>
              <a:gd name="T14" fmla="*/ 25201563 w 316"/>
              <a:gd name="T15" fmla="*/ 221773750 h 878"/>
              <a:gd name="T16" fmla="*/ 65524063 w 316"/>
              <a:gd name="T17" fmla="*/ 126007813 h 878"/>
              <a:gd name="T18" fmla="*/ 110886875 w 316"/>
              <a:gd name="T19" fmla="*/ 60483750 h 878"/>
              <a:gd name="T20" fmla="*/ 161290000 w 316"/>
              <a:gd name="T21" fmla="*/ 20161250 h 878"/>
              <a:gd name="T22" fmla="*/ 216733438 w 316"/>
              <a:gd name="T23" fmla="*/ 5040313 h 878"/>
              <a:gd name="T24" fmla="*/ 272176875 w 316"/>
              <a:gd name="T25" fmla="*/ 0 h 878"/>
              <a:gd name="T26" fmla="*/ 357862188 w 316"/>
              <a:gd name="T27" fmla="*/ 15120938 h 878"/>
              <a:gd name="T28" fmla="*/ 398184688 w 316"/>
              <a:gd name="T29" fmla="*/ 30241875 h 878"/>
              <a:gd name="T30" fmla="*/ 534273125 w 316"/>
              <a:gd name="T31" fmla="*/ 141128750 h 878"/>
              <a:gd name="T32" fmla="*/ 635079375 w 316"/>
              <a:gd name="T33" fmla="*/ 277217188 h 878"/>
              <a:gd name="T34" fmla="*/ 710684063 w 316"/>
              <a:gd name="T35" fmla="*/ 428426563 h 878"/>
              <a:gd name="T36" fmla="*/ 761087188 w 316"/>
              <a:gd name="T37" fmla="*/ 594756875 h 878"/>
              <a:gd name="T38" fmla="*/ 791329063 w 316"/>
              <a:gd name="T39" fmla="*/ 771167813 h 878"/>
              <a:gd name="T40" fmla="*/ 796369375 w 316"/>
              <a:gd name="T41" fmla="*/ 952619063 h 878"/>
              <a:gd name="T42" fmla="*/ 791329063 w 316"/>
              <a:gd name="T43" fmla="*/ 1134070313 h 878"/>
              <a:gd name="T44" fmla="*/ 735885625 w 316"/>
              <a:gd name="T45" fmla="*/ 1496972813 h 878"/>
              <a:gd name="T46" fmla="*/ 660280938 w 316"/>
              <a:gd name="T47" fmla="*/ 1814512500 h 878"/>
              <a:gd name="T48" fmla="*/ 584676250 w 316"/>
              <a:gd name="T49" fmla="*/ 2056447500 h 878"/>
              <a:gd name="T50" fmla="*/ 524192500 w 316"/>
              <a:gd name="T51" fmla="*/ 2147483646 h 878"/>
              <a:gd name="T52" fmla="*/ 509071563 w 316"/>
              <a:gd name="T53" fmla="*/ 2147483646 h 878"/>
              <a:gd name="T54" fmla="*/ 463708750 w 316"/>
              <a:gd name="T55" fmla="*/ 2147483646 h 878"/>
              <a:gd name="T56" fmla="*/ 393144375 w 316"/>
              <a:gd name="T57" fmla="*/ 2147483646 h 878"/>
              <a:gd name="T58" fmla="*/ 378023438 w 316"/>
              <a:gd name="T59" fmla="*/ 2147483646 h 878"/>
              <a:gd name="T60" fmla="*/ 478829688 w 316"/>
              <a:gd name="T61" fmla="*/ 2147483646 h 878"/>
              <a:gd name="T62" fmla="*/ 554434375 w 316"/>
              <a:gd name="T63" fmla="*/ 1900197813 h 878"/>
              <a:gd name="T64" fmla="*/ 619958438 w 316"/>
              <a:gd name="T65" fmla="*/ 1622980625 h 878"/>
              <a:gd name="T66" fmla="*/ 680442188 w 316"/>
              <a:gd name="T67" fmla="*/ 1295360313 h 878"/>
              <a:gd name="T68" fmla="*/ 705643750 w 316"/>
              <a:gd name="T69" fmla="*/ 952619063 h 878"/>
              <a:gd name="T70" fmla="*/ 700603438 w 316"/>
              <a:gd name="T71" fmla="*/ 781248438 h 878"/>
              <a:gd name="T72" fmla="*/ 680442188 w 316"/>
              <a:gd name="T73" fmla="*/ 619958438 h 878"/>
              <a:gd name="T74" fmla="*/ 645160000 w 316"/>
              <a:gd name="T75" fmla="*/ 468749063 h 878"/>
              <a:gd name="T76" fmla="*/ 584676250 w 316"/>
              <a:gd name="T77" fmla="*/ 337700938 h 878"/>
              <a:gd name="T78" fmla="*/ 504031250 w 316"/>
              <a:gd name="T79" fmla="*/ 221773750 h 878"/>
              <a:gd name="T80" fmla="*/ 398184688 w 316"/>
              <a:gd name="T81" fmla="*/ 136088438 h 878"/>
              <a:gd name="T82" fmla="*/ 367942813 w 316"/>
              <a:gd name="T83" fmla="*/ 120967500 h 878"/>
              <a:gd name="T84" fmla="*/ 297378438 w 316"/>
              <a:gd name="T85" fmla="*/ 110886875 h 878"/>
              <a:gd name="T86" fmla="*/ 231854375 w 316"/>
              <a:gd name="T87" fmla="*/ 120967500 h 878"/>
              <a:gd name="T88" fmla="*/ 186491563 w 316"/>
              <a:gd name="T89" fmla="*/ 146169063 h 878"/>
              <a:gd name="T90" fmla="*/ 141128750 w 316"/>
              <a:gd name="T91" fmla="*/ 186491563 h 878"/>
              <a:gd name="T92" fmla="*/ 105846563 w 316"/>
              <a:gd name="T93" fmla="*/ 246975313 h 878"/>
              <a:gd name="T94" fmla="*/ 80645000 w 316"/>
              <a:gd name="T95" fmla="*/ 337700938 h 878"/>
              <a:gd name="T96" fmla="*/ 65524063 w 316"/>
              <a:gd name="T97" fmla="*/ 453628125 h 878"/>
              <a:gd name="T98" fmla="*/ 65524063 w 316"/>
              <a:gd name="T99" fmla="*/ 609877813 h 878"/>
              <a:gd name="T100" fmla="*/ 85685313 w 316"/>
              <a:gd name="T101" fmla="*/ 796369375 h 878"/>
              <a:gd name="T102" fmla="*/ 126007813 w 316"/>
              <a:gd name="T103" fmla="*/ 1028223750 h 878"/>
              <a:gd name="T104" fmla="*/ 191531875 w 316"/>
              <a:gd name="T105" fmla="*/ 1305440938 h 878"/>
              <a:gd name="T106" fmla="*/ 287297813 w 316"/>
              <a:gd name="T107" fmla="*/ 1638101563 h 878"/>
              <a:gd name="T108" fmla="*/ 347781563 w 316"/>
              <a:gd name="T109" fmla="*/ 1819552813 h 878"/>
              <a:gd name="T110" fmla="*/ 388104063 w 316"/>
              <a:gd name="T111" fmla="*/ 1985883125 h 878"/>
              <a:gd name="T112" fmla="*/ 433466875 w 316"/>
              <a:gd name="T113" fmla="*/ 2101810313 h 878"/>
              <a:gd name="T114" fmla="*/ 468749063 w 316"/>
              <a:gd name="T115" fmla="*/ 2147483646 h 878"/>
              <a:gd name="T116" fmla="*/ 478829688 w 316"/>
              <a:gd name="T117" fmla="*/ 2147483646 h 87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16"/>
              <a:gd name="T178" fmla="*/ 0 h 878"/>
              <a:gd name="T179" fmla="*/ 316 w 316"/>
              <a:gd name="T180" fmla="*/ 878 h 87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16" h="878">
                <a:moveTo>
                  <a:pt x="150" y="868"/>
                </a:moveTo>
                <a:lnTo>
                  <a:pt x="150" y="868"/>
                </a:lnTo>
                <a:lnTo>
                  <a:pt x="120" y="774"/>
                </a:lnTo>
                <a:lnTo>
                  <a:pt x="94" y="686"/>
                </a:lnTo>
                <a:lnTo>
                  <a:pt x="70" y="606"/>
                </a:lnTo>
                <a:lnTo>
                  <a:pt x="52" y="532"/>
                </a:lnTo>
                <a:lnTo>
                  <a:pt x="36" y="464"/>
                </a:lnTo>
                <a:lnTo>
                  <a:pt x="24" y="402"/>
                </a:lnTo>
                <a:lnTo>
                  <a:pt x="14" y="346"/>
                </a:lnTo>
                <a:lnTo>
                  <a:pt x="6" y="294"/>
                </a:lnTo>
                <a:lnTo>
                  <a:pt x="2" y="250"/>
                </a:lnTo>
                <a:lnTo>
                  <a:pt x="0" y="208"/>
                </a:lnTo>
                <a:lnTo>
                  <a:pt x="0" y="172"/>
                </a:lnTo>
                <a:lnTo>
                  <a:pt x="2" y="140"/>
                </a:lnTo>
                <a:lnTo>
                  <a:pt x="6" y="112"/>
                </a:lnTo>
                <a:lnTo>
                  <a:pt x="10" y="88"/>
                </a:lnTo>
                <a:lnTo>
                  <a:pt x="18" y="68"/>
                </a:lnTo>
                <a:lnTo>
                  <a:pt x="26" y="50"/>
                </a:lnTo>
                <a:lnTo>
                  <a:pt x="34" y="36"/>
                </a:lnTo>
                <a:lnTo>
                  <a:pt x="44" y="24"/>
                </a:lnTo>
                <a:lnTo>
                  <a:pt x="54" y="16"/>
                </a:lnTo>
                <a:lnTo>
                  <a:pt x="64" y="8"/>
                </a:lnTo>
                <a:lnTo>
                  <a:pt x="76" y="4"/>
                </a:lnTo>
                <a:lnTo>
                  <a:pt x="86" y="2"/>
                </a:lnTo>
                <a:lnTo>
                  <a:pt x="98" y="0"/>
                </a:lnTo>
                <a:lnTo>
                  <a:pt x="108" y="0"/>
                </a:lnTo>
                <a:lnTo>
                  <a:pt x="128" y="2"/>
                </a:lnTo>
                <a:lnTo>
                  <a:pt x="142" y="6"/>
                </a:lnTo>
                <a:lnTo>
                  <a:pt x="158" y="12"/>
                </a:lnTo>
                <a:lnTo>
                  <a:pt x="186" y="34"/>
                </a:lnTo>
                <a:lnTo>
                  <a:pt x="212" y="56"/>
                </a:lnTo>
                <a:lnTo>
                  <a:pt x="234" y="82"/>
                </a:lnTo>
                <a:lnTo>
                  <a:pt x="252" y="110"/>
                </a:lnTo>
                <a:lnTo>
                  <a:pt x="270" y="138"/>
                </a:lnTo>
                <a:lnTo>
                  <a:pt x="282" y="170"/>
                </a:lnTo>
                <a:lnTo>
                  <a:pt x="294" y="202"/>
                </a:lnTo>
                <a:lnTo>
                  <a:pt x="302" y="236"/>
                </a:lnTo>
                <a:lnTo>
                  <a:pt x="310" y="270"/>
                </a:lnTo>
                <a:lnTo>
                  <a:pt x="314" y="306"/>
                </a:lnTo>
                <a:lnTo>
                  <a:pt x="316" y="342"/>
                </a:lnTo>
                <a:lnTo>
                  <a:pt x="316" y="378"/>
                </a:lnTo>
                <a:lnTo>
                  <a:pt x="316" y="414"/>
                </a:lnTo>
                <a:lnTo>
                  <a:pt x="314" y="450"/>
                </a:lnTo>
                <a:lnTo>
                  <a:pt x="306" y="524"/>
                </a:lnTo>
                <a:lnTo>
                  <a:pt x="292" y="594"/>
                </a:lnTo>
                <a:lnTo>
                  <a:pt x="278" y="660"/>
                </a:lnTo>
                <a:lnTo>
                  <a:pt x="262" y="720"/>
                </a:lnTo>
                <a:lnTo>
                  <a:pt x="246" y="772"/>
                </a:lnTo>
                <a:lnTo>
                  <a:pt x="232" y="816"/>
                </a:lnTo>
                <a:lnTo>
                  <a:pt x="220" y="850"/>
                </a:lnTo>
                <a:lnTo>
                  <a:pt x="208" y="878"/>
                </a:lnTo>
                <a:lnTo>
                  <a:pt x="202" y="872"/>
                </a:lnTo>
                <a:lnTo>
                  <a:pt x="194" y="866"/>
                </a:lnTo>
                <a:lnTo>
                  <a:pt x="184" y="864"/>
                </a:lnTo>
                <a:lnTo>
                  <a:pt x="174" y="864"/>
                </a:lnTo>
                <a:lnTo>
                  <a:pt x="156" y="866"/>
                </a:lnTo>
                <a:lnTo>
                  <a:pt x="150" y="868"/>
                </a:lnTo>
                <a:close/>
                <a:moveTo>
                  <a:pt x="190" y="856"/>
                </a:moveTo>
                <a:lnTo>
                  <a:pt x="190" y="856"/>
                </a:lnTo>
                <a:lnTo>
                  <a:pt x="200" y="828"/>
                </a:lnTo>
                <a:lnTo>
                  <a:pt x="220" y="754"/>
                </a:lnTo>
                <a:lnTo>
                  <a:pt x="234" y="702"/>
                </a:lnTo>
                <a:lnTo>
                  <a:pt x="246" y="644"/>
                </a:lnTo>
                <a:lnTo>
                  <a:pt x="258" y="582"/>
                </a:lnTo>
                <a:lnTo>
                  <a:pt x="270" y="514"/>
                </a:lnTo>
                <a:lnTo>
                  <a:pt x="276" y="446"/>
                </a:lnTo>
                <a:lnTo>
                  <a:pt x="280" y="378"/>
                </a:lnTo>
                <a:lnTo>
                  <a:pt x="280" y="344"/>
                </a:lnTo>
                <a:lnTo>
                  <a:pt x="278" y="310"/>
                </a:lnTo>
                <a:lnTo>
                  <a:pt x="274" y="278"/>
                </a:lnTo>
                <a:lnTo>
                  <a:pt x="270" y="246"/>
                </a:lnTo>
                <a:lnTo>
                  <a:pt x="264" y="216"/>
                </a:lnTo>
                <a:lnTo>
                  <a:pt x="256" y="186"/>
                </a:lnTo>
                <a:lnTo>
                  <a:pt x="246" y="160"/>
                </a:lnTo>
                <a:lnTo>
                  <a:pt x="232" y="134"/>
                </a:lnTo>
                <a:lnTo>
                  <a:pt x="218" y="110"/>
                </a:lnTo>
                <a:lnTo>
                  <a:pt x="200" y="88"/>
                </a:lnTo>
                <a:lnTo>
                  <a:pt x="182" y="70"/>
                </a:lnTo>
                <a:lnTo>
                  <a:pt x="158" y="54"/>
                </a:lnTo>
                <a:lnTo>
                  <a:pt x="146" y="48"/>
                </a:lnTo>
                <a:lnTo>
                  <a:pt x="134" y="46"/>
                </a:lnTo>
                <a:lnTo>
                  <a:pt x="118" y="44"/>
                </a:lnTo>
                <a:lnTo>
                  <a:pt x="100" y="46"/>
                </a:lnTo>
                <a:lnTo>
                  <a:pt x="92" y="48"/>
                </a:lnTo>
                <a:lnTo>
                  <a:pt x="82" y="52"/>
                </a:lnTo>
                <a:lnTo>
                  <a:pt x="74" y="58"/>
                </a:lnTo>
                <a:lnTo>
                  <a:pt x="64" y="64"/>
                </a:lnTo>
                <a:lnTo>
                  <a:pt x="56" y="74"/>
                </a:lnTo>
                <a:lnTo>
                  <a:pt x="48" y="84"/>
                </a:lnTo>
                <a:lnTo>
                  <a:pt x="42" y="98"/>
                </a:lnTo>
                <a:lnTo>
                  <a:pt x="36" y="114"/>
                </a:lnTo>
                <a:lnTo>
                  <a:pt x="32" y="134"/>
                </a:lnTo>
                <a:lnTo>
                  <a:pt x="28" y="156"/>
                </a:lnTo>
                <a:lnTo>
                  <a:pt x="26" y="180"/>
                </a:lnTo>
                <a:lnTo>
                  <a:pt x="24" y="210"/>
                </a:lnTo>
                <a:lnTo>
                  <a:pt x="26" y="242"/>
                </a:lnTo>
                <a:lnTo>
                  <a:pt x="28" y="276"/>
                </a:lnTo>
                <a:lnTo>
                  <a:pt x="34" y="316"/>
                </a:lnTo>
                <a:lnTo>
                  <a:pt x="40" y="360"/>
                </a:lnTo>
                <a:lnTo>
                  <a:pt x="50" y="408"/>
                </a:lnTo>
                <a:lnTo>
                  <a:pt x="62" y="462"/>
                </a:lnTo>
                <a:lnTo>
                  <a:pt x="76" y="518"/>
                </a:lnTo>
                <a:lnTo>
                  <a:pt x="94" y="582"/>
                </a:lnTo>
                <a:lnTo>
                  <a:pt x="114" y="650"/>
                </a:lnTo>
                <a:lnTo>
                  <a:pt x="138" y="722"/>
                </a:lnTo>
                <a:lnTo>
                  <a:pt x="142" y="742"/>
                </a:lnTo>
                <a:lnTo>
                  <a:pt x="154" y="788"/>
                </a:lnTo>
                <a:lnTo>
                  <a:pt x="162" y="812"/>
                </a:lnTo>
                <a:lnTo>
                  <a:pt x="172" y="834"/>
                </a:lnTo>
                <a:lnTo>
                  <a:pt x="180" y="850"/>
                </a:lnTo>
                <a:lnTo>
                  <a:pt x="186" y="854"/>
                </a:lnTo>
                <a:lnTo>
                  <a:pt x="190" y="856"/>
                </a:lnTo>
                <a:close/>
              </a:path>
            </a:pathLst>
          </a:custGeom>
          <a:solidFill>
            <a:srgbClr val="C321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Freeform 51"/>
          <p:cNvSpPr>
            <a:spLocks noEditPoints="1"/>
          </p:cNvSpPr>
          <p:nvPr/>
        </p:nvSpPr>
        <p:spPr bwMode="auto">
          <a:xfrm>
            <a:off x="6956425" y="2406650"/>
            <a:ext cx="234950" cy="234950"/>
          </a:xfrm>
          <a:custGeom>
            <a:avLst/>
            <a:gdLst>
              <a:gd name="T0" fmla="*/ 186491563 w 148"/>
              <a:gd name="T1" fmla="*/ 372983125 h 148"/>
              <a:gd name="T2" fmla="*/ 110886875 w 148"/>
              <a:gd name="T3" fmla="*/ 357862188 h 148"/>
              <a:gd name="T4" fmla="*/ 55443438 w 148"/>
              <a:gd name="T5" fmla="*/ 317539688 h 148"/>
              <a:gd name="T6" fmla="*/ 15120938 w 148"/>
              <a:gd name="T7" fmla="*/ 257055938 h 148"/>
              <a:gd name="T8" fmla="*/ 0 w 148"/>
              <a:gd name="T9" fmla="*/ 186491563 h 148"/>
              <a:gd name="T10" fmla="*/ 0 w 148"/>
              <a:gd name="T11" fmla="*/ 151209375 h 148"/>
              <a:gd name="T12" fmla="*/ 30241875 w 148"/>
              <a:gd name="T13" fmla="*/ 80645000 h 148"/>
              <a:gd name="T14" fmla="*/ 80645000 w 148"/>
              <a:gd name="T15" fmla="*/ 35282188 h 148"/>
              <a:gd name="T16" fmla="*/ 146169063 w 148"/>
              <a:gd name="T17" fmla="*/ 5040313 h 148"/>
              <a:gd name="T18" fmla="*/ 186491563 w 148"/>
              <a:gd name="T19" fmla="*/ 0 h 148"/>
              <a:gd name="T20" fmla="*/ 257055938 w 148"/>
              <a:gd name="T21" fmla="*/ 15120938 h 148"/>
              <a:gd name="T22" fmla="*/ 317539688 w 148"/>
              <a:gd name="T23" fmla="*/ 55443438 h 148"/>
              <a:gd name="T24" fmla="*/ 357862188 w 148"/>
              <a:gd name="T25" fmla="*/ 115927188 h 148"/>
              <a:gd name="T26" fmla="*/ 372983125 w 148"/>
              <a:gd name="T27" fmla="*/ 186491563 h 148"/>
              <a:gd name="T28" fmla="*/ 367942813 w 148"/>
              <a:gd name="T29" fmla="*/ 221773750 h 148"/>
              <a:gd name="T30" fmla="*/ 342741250 w 148"/>
              <a:gd name="T31" fmla="*/ 287297813 h 148"/>
              <a:gd name="T32" fmla="*/ 292338125 w 148"/>
              <a:gd name="T33" fmla="*/ 337700938 h 148"/>
              <a:gd name="T34" fmla="*/ 221773750 w 148"/>
              <a:gd name="T35" fmla="*/ 367942813 h 148"/>
              <a:gd name="T36" fmla="*/ 186491563 w 148"/>
              <a:gd name="T37" fmla="*/ 372983125 h 148"/>
              <a:gd name="T38" fmla="*/ 337700938 w 148"/>
              <a:gd name="T39" fmla="*/ 186491563 h 148"/>
              <a:gd name="T40" fmla="*/ 327620313 w 148"/>
              <a:gd name="T41" fmla="*/ 126007813 h 148"/>
              <a:gd name="T42" fmla="*/ 292338125 w 148"/>
              <a:gd name="T43" fmla="*/ 80645000 h 148"/>
              <a:gd name="T44" fmla="*/ 246975313 w 148"/>
              <a:gd name="T45" fmla="*/ 45362813 h 148"/>
              <a:gd name="T46" fmla="*/ 186491563 w 148"/>
              <a:gd name="T47" fmla="*/ 35282188 h 148"/>
              <a:gd name="T48" fmla="*/ 151209375 w 148"/>
              <a:gd name="T49" fmla="*/ 35282188 h 148"/>
              <a:gd name="T50" fmla="*/ 95765938 w 148"/>
              <a:gd name="T51" fmla="*/ 60483750 h 148"/>
              <a:gd name="T52" fmla="*/ 55443438 w 148"/>
              <a:gd name="T53" fmla="*/ 100806250 h 148"/>
              <a:gd name="T54" fmla="*/ 35282188 w 148"/>
              <a:gd name="T55" fmla="*/ 156249688 h 148"/>
              <a:gd name="T56" fmla="*/ 30241875 w 148"/>
              <a:gd name="T57" fmla="*/ 186491563 h 148"/>
              <a:gd name="T58" fmla="*/ 40322500 w 148"/>
              <a:gd name="T59" fmla="*/ 246975313 h 148"/>
              <a:gd name="T60" fmla="*/ 75604688 w 148"/>
              <a:gd name="T61" fmla="*/ 297378438 h 148"/>
              <a:gd name="T62" fmla="*/ 126007813 w 148"/>
              <a:gd name="T63" fmla="*/ 327620313 h 148"/>
              <a:gd name="T64" fmla="*/ 186491563 w 148"/>
              <a:gd name="T65" fmla="*/ 337700938 h 148"/>
              <a:gd name="T66" fmla="*/ 216733438 w 148"/>
              <a:gd name="T67" fmla="*/ 337700938 h 148"/>
              <a:gd name="T68" fmla="*/ 272176875 w 148"/>
              <a:gd name="T69" fmla="*/ 312499375 h 148"/>
              <a:gd name="T70" fmla="*/ 312499375 w 148"/>
              <a:gd name="T71" fmla="*/ 272176875 h 148"/>
              <a:gd name="T72" fmla="*/ 337700938 w 148"/>
              <a:gd name="T73" fmla="*/ 216733438 h 148"/>
              <a:gd name="T74" fmla="*/ 337700938 w 148"/>
              <a:gd name="T75" fmla="*/ 186491563 h 14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8"/>
              <a:gd name="T115" fmla="*/ 0 h 148"/>
              <a:gd name="T116" fmla="*/ 148 w 148"/>
              <a:gd name="T117" fmla="*/ 148 h 14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8" h="148">
                <a:moveTo>
                  <a:pt x="74" y="148"/>
                </a:moveTo>
                <a:lnTo>
                  <a:pt x="74" y="148"/>
                </a:lnTo>
                <a:lnTo>
                  <a:pt x="58" y="146"/>
                </a:lnTo>
                <a:lnTo>
                  <a:pt x="44" y="142"/>
                </a:lnTo>
                <a:lnTo>
                  <a:pt x="32" y="134"/>
                </a:lnTo>
                <a:lnTo>
                  <a:pt x="22" y="126"/>
                </a:lnTo>
                <a:lnTo>
                  <a:pt x="12" y="114"/>
                </a:lnTo>
                <a:lnTo>
                  <a:pt x="6" y="102"/>
                </a:lnTo>
                <a:lnTo>
                  <a:pt x="0" y="88"/>
                </a:lnTo>
                <a:lnTo>
                  <a:pt x="0" y="74"/>
                </a:lnTo>
                <a:lnTo>
                  <a:pt x="0" y="60"/>
                </a:lnTo>
                <a:lnTo>
                  <a:pt x="6" y="46"/>
                </a:lnTo>
                <a:lnTo>
                  <a:pt x="12" y="32"/>
                </a:lnTo>
                <a:lnTo>
                  <a:pt x="22" y="22"/>
                </a:lnTo>
                <a:lnTo>
                  <a:pt x="32" y="14"/>
                </a:lnTo>
                <a:lnTo>
                  <a:pt x="44" y="6"/>
                </a:lnTo>
                <a:lnTo>
                  <a:pt x="58" y="2"/>
                </a:lnTo>
                <a:lnTo>
                  <a:pt x="74" y="0"/>
                </a:lnTo>
                <a:lnTo>
                  <a:pt x="88" y="2"/>
                </a:lnTo>
                <a:lnTo>
                  <a:pt x="102" y="6"/>
                </a:lnTo>
                <a:lnTo>
                  <a:pt x="116" y="14"/>
                </a:lnTo>
                <a:lnTo>
                  <a:pt x="126" y="22"/>
                </a:lnTo>
                <a:lnTo>
                  <a:pt x="136" y="32"/>
                </a:lnTo>
                <a:lnTo>
                  <a:pt x="142" y="46"/>
                </a:lnTo>
                <a:lnTo>
                  <a:pt x="146" y="60"/>
                </a:lnTo>
                <a:lnTo>
                  <a:pt x="148" y="74"/>
                </a:lnTo>
                <a:lnTo>
                  <a:pt x="146" y="88"/>
                </a:lnTo>
                <a:lnTo>
                  <a:pt x="142" y="102"/>
                </a:lnTo>
                <a:lnTo>
                  <a:pt x="136" y="114"/>
                </a:lnTo>
                <a:lnTo>
                  <a:pt x="126" y="126"/>
                </a:lnTo>
                <a:lnTo>
                  <a:pt x="116" y="134"/>
                </a:lnTo>
                <a:lnTo>
                  <a:pt x="102" y="142"/>
                </a:lnTo>
                <a:lnTo>
                  <a:pt x="88" y="146"/>
                </a:lnTo>
                <a:lnTo>
                  <a:pt x="74" y="148"/>
                </a:lnTo>
                <a:close/>
                <a:moveTo>
                  <a:pt x="134" y="74"/>
                </a:moveTo>
                <a:lnTo>
                  <a:pt x="134" y="74"/>
                </a:lnTo>
                <a:lnTo>
                  <a:pt x="134" y="62"/>
                </a:lnTo>
                <a:lnTo>
                  <a:pt x="130" y="50"/>
                </a:lnTo>
                <a:lnTo>
                  <a:pt x="124" y="40"/>
                </a:lnTo>
                <a:lnTo>
                  <a:pt x="116" y="32"/>
                </a:lnTo>
                <a:lnTo>
                  <a:pt x="108" y="24"/>
                </a:lnTo>
                <a:lnTo>
                  <a:pt x="98" y="18"/>
                </a:lnTo>
                <a:lnTo>
                  <a:pt x="86" y="14"/>
                </a:lnTo>
                <a:lnTo>
                  <a:pt x="74" y="14"/>
                </a:lnTo>
                <a:lnTo>
                  <a:pt x="60" y="14"/>
                </a:lnTo>
                <a:lnTo>
                  <a:pt x="50" y="18"/>
                </a:lnTo>
                <a:lnTo>
                  <a:pt x="38" y="24"/>
                </a:lnTo>
                <a:lnTo>
                  <a:pt x="30" y="32"/>
                </a:lnTo>
                <a:lnTo>
                  <a:pt x="22" y="40"/>
                </a:lnTo>
                <a:lnTo>
                  <a:pt x="16" y="50"/>
                </a:lnTo>
                <a:lnTo>
                  <a:pt x="14" y="62"/>
                </a:lnTo>
                <a:lnTo>
                  <a:pt x="12" y="74"/>
                </a:lnTo>
                <a:lnTo>
                  <a:pt x="14" y="86"/>
                </a:lnTo>
                <a:lnTo>
                  <a:pt x="16" y="98"/>
                </a:lnTo>
                <a:lnTo>
                  <a:pt x="22" y="108"/>
                </a:lnTo>
                <a:lnTo>
                  <a:pt x="30" y="118"/>
                </a:lnTo>
                <a:lnTo>
                  <a:pt x="38" y="124"/>
                </a:lnTo>
                <a:lnTo>
                  <a:pt x="50" y="130"/>
                </a:lnTo>
                <a:lnTo>
                  <a:pt x="60" y="134"/>
                </a:lnTo>
                <a:lnTo>
                  <a:pt x="74" y="134"/>
                </a:lnTo>
                <a:lnTo>
                  <a:pt x="86" y="134"/>
                </a:lnTo>
                <a:lnTo>
                  <a:pt x="98" y="130"/>
                </a:lnTo>
                <a:lnTo>
                  <a:pt x="108" y="124"/>
                </a:lnTo>
                <a:lnTo>
                  <a:pt x="116" y="118"/>
                </a:lnTo>
                <a:lnTo>
                  <a:pt x="124" y="108"/>
                </a:lnTo>
                <a:lnTo>
                  <a:pt x="130" y="98"/>
                </a:lnTo>
                <a:lnTo>
                  <a:pt x="134" y="86"/>
                </a:lnTo>
                <a:lnTo>
                  <a:pt x="134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Freeform 52"/>
          <p:cNvSpPr>
            <a:spLocks noEditPoints="1"/>
          </p:cNvSpPr>
          <p:nvPr/>
        </p:nvSpPr>
        <p:spPr bwMode="auto">
          <a:xfrm>
            <a:off x="6432550" y="2187575"/>
            <a:ext cx="1260475" cy="2527300"/>
          </a:xfrm>
          <a:custGeom>
            <a:avLst/>
            <a:gdLst>
              <a:gd name="T0" fmla="*/ 0 w 794"/>
              <a:gd name="T1" fmla="*/ 2147483646 h 1592"/>
              <a:gd name="T2" fmla="*/ 0 w 794"/>
              <a:gd name="T3" fmla="*/ 246975313 h 1592"/>
              <a:gd name="T4" fmla="*/ 0 w 794"/>
              <a:gd name="T5" fmla="*/ 136088438 h 1592"/>
              <a:gd name="T6" fmla="*/ 15120938 w 794"/>
              <a:gd name="T7" fmla="*/ 80645000 h 1592"/>
              <a:gd name="T8" fmla="*/ 40322500 w 794"/>
              <a:gd name="T9" fmla="*/ 40322500 h 1592"/>
              <a:gd name="T10" fmla="*/ 85685313 w 794"/>
              <a:gd name="T11" fmla="*/ 10080625 h 1592"/>
              <a:gd name="T12" fmla="*/ 141128750 w 794"/>
              <a:gd name="T13" fmla="*/ 0 h 1592"/>
              <a:gd name="T14" fmla="*/ 1864915625 w 794"/>
              <a:gd name="T15" fmla="*/ 0 h 1592"/>
              <a:gd name="T16" fmla="*/ 1920359063 w 794"/>
              <a:gd name="T17" fmla="*/ 10080625 h 1592"/>
              <a:gd name="T18" fmla="*/ 1960681563 w 794"/>
              <a:gd name="T19" fmla="*/ 40322500 h 1592"/>
              <a:gd name="T20" fmla="*/ 1990923438 w 794"/>
              <a:gd name="T21" fmla="*/ 80645000 h 1592"/>
              <a:gd name="T22" fmla="*/ 2001004063 w 794"/>
              <a:gd name="T23" fmla="*/ 136088438 h 1592"/>
              <a:gd name="T24" fmla="*/ 2001004063 w 794"/>
              <a:gd name="T25" fmla="*/ 1108868750 h 1592"/>
              <a:gd name="T26" fmla="*/ 1995963750 w 794"/>
              <a:gd name="T27" fmla="*/ 1154231563 h 1592"/>
              <a:gd name="T28" fmla="*/ 1204634688 w 794"/>
              <a:gd name="T29" fmla="*/ 539313438 h 1592"/>
              <a:gd name="T30" fmla="*/ 1199594375 w 794"/>
              <a:gd name="T31" fmla="*/ 498990938 h 1592"/>
              <a:gd name="T32" fmla="*/ 1169352500 w 794"/>
              <a:gd name="T33" fmla="*/ 433466875 h 1592"/>
              <a:gd name="T34" fmla="*/ 1118949375 w 794"/>
              <a:gd name="T35" fmla="*/ 383063750 h 1592"/>
              <a:gd name="T36" fmla="*/ 1053425313 w 794"/>
              <a:gd name="T37" fmla="*/ 357862188 h 1592"/>
              <a:gd name="T38" fmla="*/ 1018143125 w 794"/>
              <a:gd name="T39" fmla="*/ 352821875 h 1592"/>
              <a:gd name="T40" fmla="*/ 942538438 w 794"/>
              <a:gd name="T41" fmla="*/ 367942813 h 1592"/>
              <a:gd name="T42" fmla="*/ 882054688 w 794"/>
              <a:gd name="T43" fmla="*/ 408265313 h 1592"/>
              <a:gd name="T44" fmla="*/ 841732188 w 794"/>
              <a:gd name="T45" fmla="*/ 463708750 h 1592"/>
              <a:gd name="T46" fmla="*/ 826611250 w 794"/>
              <a:gd name="T47" fmla="*/ 539313438 h 1592"/>
              <a:gd name="T48" fmla="*/ 831651563 w 794"/>
              <a:gd name="T49" fmla="*/ 574595625 h 1592"/>
              <a:gd name="T50" fmla="*/ 861893438 w 794"/>
              <a:gd name="T51" fmla="*/ 640119688 h 1592"/>
              <a:gd name="T52" fmla="*/ 912296563 w 794"/>
              <a:gd name="T53" fmla="*/ 690522813 h 1592"/>
              <a:gd name="T54" fmla="*/ 977820625 w 794"/>
              <a:gd name="T55" fmla="*/ 720764688 h 1592"/>
              <a:gd name="T56" fmla="*/ 1018143125 w 794"/>
              <a:gd name="T57" fmla="*/ 720764688 h 1592"/>
              <a:gd name="T58" fmla="*/ 1088707500 w 794"/>
              <a:gd name="T59" fmla="*/ 710684063 h 1592"/>
              <a:gd name="T60" fmla="*/ 1149191250 w 794"/>
              <a:gd name="T61" fmla="*/ 670361563 h 1592"/>
              <a:gd name="T62" fmla="*/ 1189513750 w 794"/>
              <a:gd name="T63" fmla="*/ 609877813 h 1592"/>
              <a:gd name="T64" fmla="*/ 1204634688 w 794"/>
              <a:gd name="T65" fmla="*/ 539313438 h 159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94"/>
              <a:gd name="T100" fmla="*/ 0 h 1592"/>
              <a:gd name="T101" fmla="*/ 794 w 794"/>
              <a:gd name="T102" fmla="*/ 1592 h 159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94" h="1592">
                <a:moveTo>
                  <a:pt x="792" y="1592"/>
                </a:moveTo>
                <a:lnTo>
                  <a:pt x="0" y="1592"/>
                </a:lnTo>
                <a:lnTo>
                  <a:pt x="0" y="440"/>
                </a:lnTo>
                <a:lnTo>
                  <a:pt x="0" y="98"/>
                </a:lnTo>
                <a:lnTo>
                  <a:pt x="0" y="54"/>
                </a:lnTo>
                <a:lnTo>
                  <a:pt x="2" y="42"/>
                </a:lnTo>
                <a:lnTo>
                  <a:pt x="6" y="32"/>
                </a:lnTo>
                <a:lnTo>
                  <a:pt x="10" y="24"/>
                </a:lnTo>
                <a:lnTo>
                  <a:pt x="16" y="16"/>
                </a:lnTo>
                <a:lnTo>
                  <a:pt x="26" y="10"/>
                </a:lnTo>
                <a:lnTo>
                  <a:pt x="34" y="4"/>
                </a:lnTo>
                <a:lnTo>
                  <a:pt x="44" y="2"/>
                </a:lnTo>
                <a:lnTo>
                  <a:pt x="56" y="0"/>
                </a:lnTo>
                <a:lnTo>
                  <a:pt x="740" y="0"/>
                </a:lnTo>
                <a:lnTo>
                  <a:pt x="750" y="2"/>
                </a:lnTo>
                <a:lnTo>
                  <a:pt x="762" y="4"/>
                </a:lnTo>
                <a:lnTo>
                  <a:pt x="770" y="10"/>
                </a:lnTo>
                <a:lnTo>
                  <a:pt x="778" y="16"/>
                </a:lnTo>
                <a:lnTo>
                  <a:pt x="786" y="24"/>
                </a:lnTo>
                <a:lnTo>
                  <a:pt x="790" y="32"/>
                </a:lnTo>
                <a:lnTo>
                  <a:pt x="794" y="42"/>
                </a:lnTo>
                <a:lnTo>
                  <a:pt x="794" y="54"/>
                </a:lnTo>
                <a:lnTo>
                  <a:pt x="794" y="440"/>
                </a:lnTo>
                <a:lnTo>
                  <a:pt x="794" y="450"/>
                </a:lnTo>
                <a:lnTo>
                  <a:pt x="792" y="458"/>
                </a:lnTo>
                <a:lnTo>
                  <a:pt x="792" y="1592"/>
                </a:lnTo>
                <a:close/>
                <a:moveTo>
                  <a:pt x="478" y="214"/>
                </a:moveTo>
                <a:lnTo>
                  <a:pt x="478" y="214"/>
                </a:lnTo>
                <a:lnTo>
                  <a:pt x="476" y="198"/>
                </a:lnTo>
                <a:lnTo>
                  <a:pt x="472" y="184"/>
                </a:lnTo>
                <a:lnTo>
                  <a:pt x="464" y="172"/>
                </a:lnTo>
                <a:lnTo>
                  <a:pt x="456" y="162"/>
                </a:lnTo>
                <a:lnTo>
                  <a:pt x="444" y="152"/>
                </a:lnTo>
                <a:lnTo>
                  <a:pt x="432" y="146"/>
                </a:lnTo>
                <a:lnTo>
                  <a:pt x="418" y="142"/>
                </a:lnTo>
                <a:lnTo>
                  <a:pt x="404" y="140"/>
                </a:lnTo>
                <a:lnTo>
                  <a:pt x="388" y="142"/>
                </a:lnTo>
                <a:lnTo>
                  <a:pt x="374" y="146"/>
                </a:lnTo>
                <a:lnTo>
                  <a:pt x="362" y="152"/>
                </a:lnTo>
                <a:lnTo>
                  <a:pt x="350" y="162"/>
                </a:lnTo>
                <a:lnTo>
                  <a:pt x="342" y="172"/>
                </a:lnTo>
                <a:lnTo>
                  <a:pt x="334" y="184"/>
                </a:lnTo>
                <a:lnTo>
                  <a:pt x="330" y="198"/>
                </a:lnTo>
                <a:lnTo>
                  <a:pt x="328" y="214"/>
                </a:lnTo>
                <a:lnTo>
                  <a:pt x="330" y="228"/>
                </a:lnTo>
                <a:lnTo>
                  <a:pt x="334" y="242"/>
                </a:lnTo>
                <a:lnTo>
                  <a:pt x="342" y="254"/>
                </a:lnTo>
                <a:lnTo>
                  <a:pt x="350" y="266"/>
                </a:lnTo>
                <a:lnTo>
                  <a:pt x="362" y="274"/>
                </a:lnTo>
                <a:lnTo>
                  <a:pt x="374" y="282"/>
                </a:lnTo>
                <a:lnTo>
                  <a:pt x="388" y="286"/>
                </a:lnTo>
                <a:lnTo>
                  <a:pt x="404" y="286"/>
                </a:lnTo>
                <a:lnTo>
                  <a:pt x="418" y="286"/>
                </a:lnTo>
                <a:lnTo>
                  <a:pt x="432" y="282"/>
                </a:lnTo>
                <a:lnTo>
                  <a:pt x="444" y="274"/>
                </a:lnTo>
                <a:lnTo>
                  <a:pt x="456" y="266"/>
                </a:lnTo>
                <a:lnTo>
                  <a:pt x="464" y="254"/>
                </a:lnTo>
                <a:lnTo>
                  <a:pt x="472" y="242"/>
                </a:lnTo>
                <a:lnTo>
                  <a:pt x="476" y="228"/>
                </a:lnTo>
                <a:lnTo>
                  <a:pt x="478" y="214"/>
                </a:lnTo>
                <a:close/>
              </a:path>
            </a:pathLst>
          </a:custGeom>
          <a:solidFill>
            <a:srgbClr val="0081C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3" name="Freeform 53"/>
          <p:cNvSpPr>
            <a:spLocks/>
          </p:cNvSpPr>
          <p:nvPr/>
        </p:nvSpPr>
        <p:spPr bwMode="auto">
          <a:xfrm>
            <a:off x="7013575" y="2098675"/>
            <a:ext cx="133350" cy="365125"/>
          </a:xfrm>
          <a:custGeom>
            <a:avLst/>
            <a:gdLst>
              <a:gd name="T0" fmla="*/ 115927188 w 84"/>
              <a:gd name="T1" fmla="*/ 574595625 h 230"/>
              <a:gd name="T2" fmla="*/ 115927188 w 84"/>
              <a:gd name="T3" fmla="*/ 574595625 h 230"/>
              <a:gd name="T4" fmla="*/ 146169063 w 84"/>
              <a:gd name="T5" fmla="*/ 519152188 h 230"/>
              <a:gd name="T6" fmla="*/ 171370625 w 84"/>
              <a:gd name="T7" fmla="*/ 458668438 h 230"/>
              <a:gd name="T8" fmla="*/ 196572188 w 84"/>
              <a:gd name="T9" fmla="*/ 388104063 h 230"/>
              <a:gd name="T10" fmla="*/ 206652813 w 84"/>
              <a:gd name="T11" fmla="*/ 342741250 h 230"/>
              <a:gd name="T12" fmla="*/ 211693125 w 84"/>
              <a:gd name="T13" fmla="*/ 297378438 h 230"/>
              <a:gd name="T14" fmla="*/ 211693125 w 84"/>
              <a:gd name="T15" fmla="*/ 252015625 h 230"/>
              <a:gd name="T16" fmla="*/ 206652813 w 84"/>
              <a:gd name="T17" fmla="*/ 206652813 h 230"/>
              <a:gd name="T18" fmla="*/ 196572188 w 84"/>
              <a:gd name="T19" fmla="*/ 156249688 h 230"/>
              <a:gd name="T20" fmla="*/ 176410938 w 84"/>
              <a:gd name="T21" fmla="*/ 105846563 h 230"/>
              <a:gd name="T22" fmla="*/ 151209375 w 84"/>
              <a:gd name="T23" fmla="*/ 60483750 h 230"/>
              <a:gd name="T24" fmla="*/ 115927188 w 84"/>
              <a:gd name="T25" fmla="*/ 15120938 h 230"/>
              <a:gd name="T26" fmla="*/ 115927188 w 84"/>
              <a:gd name="T27" fmla="*/ 15120938 h 230"/>
              <a:gd name="T28" fmla="*/ 90725625 w 84"/>
              <a:gd name="T29" fmla="*/ 5040313 h 230"/>
              <a:gd name="T30" fmla="*/ 65524063 w 84"/>
              <a:gd name="T31" fmla="*/ 0 h 230"/>
              <a:gd name="T32" fmla="*/ 40322500 w 84"/>
              <a:gd name="T33" fmla="*/ 0 h 230"/>
              <a:gd name="T34" fmla="*/ 15120938 w 84"/>
              <a:gd name="T35" fmla="*/ 10080625 h 230"/>
              <a:gd name="T36" fmla="*/ 10080625 w 84"/>
              <a:gd name="T37" fmla="*/ 15120938 h 230"/>
              <a:gd name="T38" fmla="*/ 0 w 84"/>
              <a:gd name="T39" fmla="*/ 30241875 h 230"/>
              <a:gd name="T40" fmla="*/ 0 w 84"/>
              <a:gd name="T41" fmla="*/ 45362813 h 230"/>
              <a:gd name="T42" fmla="*/ 0 w 84"/>
              <a:gd name="T43" fmla="*/ 65524063 h 230"/>
              <a:gd name="T44" fmla="*/ 0 w 84"/>
              <a:gd name="T45" fmla="*/ 90725625 h 230"/>
              <a:gd name="T46" fmla="*/ 10080625 w 84"/>
              <a:gd name="T47" fmla="*/ 120967500 h 230"/>
              <a:gd name="T48" fmla="*/ 10080625 w 84"/>
              <a:gd name="T49" fmla="*/ 120967500 h 230"/>
              <a:gd name="T50" fmla="*/ 15120938 w 84"/>
              <a:gd name="T51" fmla="*/ 120967500 h 230"/>
              <a:gd name="T52" fmla="*/ 30241875 w 84"/>
              <a:gd name="T53" fmla="*/ 131048125 h 230"/>
              <a:gd name="T54" fmla="*/ 45362813 w 84"/>
              <a:gd name="T55" fmla="*/ 151209375 h 230"/>
              <a:gd name="T56" fmla="*/ 60483750 w 84"/>
              <a:gd name="T57" fmla="*/ 186491563 h 230"/>
              <a:gd name="T58" fmla="*/ 70564375 w 84"/>
              <a:gd name="T59" fmla="*/ 236894688 h 230"/>
              <a:gd name="T60" fmla="*/ 70564375 w 84"/>
              <a:gd name="T61" fmla="*/ 272176875 h 230"/>
              <a:gd name="T62" fmla="*/ 70564375 w 84"/>
              <a:gd name="T63" fmla="*/ 312499375 h 230"/>
              <a:gd name="T64" fmla="*/ 60483750 w 84"/>
              <a:gd name="T65" fmla="*/ 357862188 h 230"/>
              <a:gd name="T66" fmla="*/ 50403125 w 84"/>
              <a:gd name="T67" fmla="*/ 408265313 h 230"/>
              <a:gd name="T68" fmla="*/ 35282188 w 84"/>
              <a:gd name="T69" fmla="*/ 468749063 h 230"/>
              <a:gd name="T70" fmla="*/ 15120938 w 84"/>
              <a:gd name="T71" fmla="*/ 539313438 h 230"/>
              <a:gd name="T72" fmla="*/ 15120938 w 84"/>
              <a:gd name="T73" fmla="*/ 539313438 h 230"/>
              <a:gd name="T74" fmla="*/ 25201563 w 84"/>
              <a:gd name="T75" fmla="*/ 549394063 h 230"/>
              <a:gd name="T76" fmla="*/ 45362813 w 84"/>
              <a:gd name="T77" fmla="*/ 569555313 h 230"/>
              <a:gd name="T78" fmla="*/ 60483750 w 84"/>
              <a:gd name="T79" fmla="*/ 574595625 h 230"/>
              <a:gd name="T80" fmla="*/ 75604688 w 84"/>
              <a:gd name="T81" fmla="*/ 579635938 h 230"/>
              <a:gd name="T82" fmla="*/ 95765938 w 84"/>
              <a:gd name="T83" fmla="*/ 579635938 h 230"/>
              <a:gd name="T84" fmla="*/ 115927188 w 84"/>
              <a:gd name="T85" fmla="*/ 574595625 h 230"/>
              <a:gd name="T86" fmla="*/ 115927188 w 84"/>
              <a:gd name="T87" fmla="*/ 574595625 h 23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84"/>
              <a:gd name="T133" fmla="*/ 0 h 230"/>
              <a:gd name="T134" fmla="*/ 84 w 84"/>
              <a:gd name="T135" fmla="*/ 230 h 23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84" h="230">
                <a:moveTo>
                  <a:pt x="46" y="228"/>
                </a:moveTo>
                <a:lnTo>
                  <a:pt x="46" y="228"/>
                </a:lnTo>
                <a:lnTo>
                  <a:pt x="58" y="206"/>
                </a:lnTo>
                <a:lnTo>
                  <a:pt x="68" y="182"/>
                </a:lnTo>
                <a:lnTo>
                  <a:pt x="78" y="154"/>
                </a:lnTo>
                <a:lnTo>
                  <a:pt x="82" y="136"/>
                </a:lnTo>
                <a:lnTo>
                  <a:pt x="84" y="118"/>
                </a:lnTo>
                <a:lnTo>
                  <a:pt x="84" y="100"/>
                </a:lnTo>
                <a:lnTo>
                  <a:pt x="82" y="82"/>
                </a:lnTo>
                <a:lnTo>
                  <a:pt x="78" y="62"/>
                </a:lnTo>
                <a:lnTo>
                  <a:pt x="70" y="42"/>
                </a:lnTo>
                <a:lnTo>
                  <a:pt x="60" y="24"/>
                </a:lnTo>
                <a:lnTo>
                  <a:pt x="46" y="6"/>
                </a:lnTo>
                <a:lnTo>
                  <a:pt x="36" y="2"/>
                </a:lnTo>
                <a:lnTo>
                  <a:pt x="26" y="0"/>
                </a:lnTo>
                <a:lnTo>
                  <a:pt x="16" y="0"/>
                </a:lnTo>
                <a:lnTo>
                  <a:pt x="6" y="4"/>
                </a:lnTo>
                <a:lnTo>
                  <a:pt x="4" y="6"/>
                </a:lnTo>
                <a:lnTo>
                  <a:pt x="0" y="12"/>
                </a:lnTo>
                <a:lnTo>
                  <a:pt x="0" y="18"/>
                </a:lnTo>
                <a:lnTo>
                  <a:pt x="0" y="26"/>
                </a:lnTo>
                <a:lnTo>
                  <a:pt x="0" y="36"/>
                </a:lnTo>
                <a:lnTo>
                  <a:pt x="4" y="48"/>
                </a:lnTo>
                <a:lnTo>
                  <a:pt x="6" y="48"/>
                </a:lnTo>
                <a:lnTo>
                  <a:pt x="12" y="52"/>
                </a:lnTo>
                <a:lnTo>
                  <a:pt x="18" y="60"/>
                </a:lnTo>
                <a:lnTo>
                  <a:pt x="24" y="74"/>
                </a:lnTo>
                <a:lnTo>
                  <a:pt x="28" y="94"/>
                </a:lnTo>
                <a:lnTo>
                  <a:pt x="28" y="108"/>
                </a:lnTo>
                <a:lnTo>
                  <a:pt x="28" y="124"/>
                </a:lnTo>
                <a:lnTo>
                  <a:pt x="24" y="142"/>
                </a:lnTo>
                <a:lnTo>
                  <a:pt x="20" y="162"/>
                </a:lnTo>
                <a:lnTo>
                  <a:pt x="14" y="186"/>
                </a:lnTo>
                <a:lnTo>
                  <a:pt x="6" y="214"/>
                </a:lnTo>
                <a:lnTo>
                  <a:pt x="10" y="218"/>
                </a:lnTo>
                <a:lnTo>
                  <a:pt x="18" y="226"/>
                </a:lnTo>
                <a:lnTo>
                  <a:pt x="24" y="228"/>
                </a:lnTo>
                <a:lnTo>
                  <a:pt x="30" y="230"/>
                </a:lnTo>
                <a:lnTo>
                  <a:pt x="38" y="230"/>
                </a:lnTo>
                <a:lnTo>
                  <a:pt x="46" y="228"/>
                </a:lnTo>
                <a:close/>
              </a:path>
            </a:pathLst>
          </a:custGeom>
          <a:solidFill>
            <a:srgbClr val="662D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4" name="Freeform 54"/>
          <p:cNvSpPr>
            <a:spLocks noEditPoints="1"/>
          </p:cNvSpPr>
          <p:nvPr/>
        </p:nvSpPr>
        <p:spPr bwMode="auto">
          <a:xfrm>
            <a:off x="6632575" y="752475"/>
            <a:ext cx="552450" cy="1365250"/>
          </a:xfrm>
          <a:custGeom>
            <a:avLst/>
            <a:gdLst>
              <a:gd name="T0" fmla="*/ 594756875 w 348"/>
              <a:gd name="T1" fmla="*/ 2147483646 h 860"/>
              <a:gd name="T2" fmla="*/ 398184688 w 348"/>
              <a:gd name="T3" fmla="*/ 1718746563 h 860"/>
              <a:gd name="T4" fmla="*/ 246975313 w 348"/>
              <a:gd name="T5" fmla="*/ 1345763438 h 860"/>
              <a:gd name="T6" fmla="*/ 136088438 w 348"/>
              <a:gd name="T7" fmla="*/ 1033264063 h 860"/>
              <a:gd name="T8" fmla="*/ 60483750 w 348"/>
              <a:gd name="T9" fmla="*/ 766127500 h 860"/>
              <a:gd name="T10" fmla="*/ 15120938 w 348"/>
              <a:gd name="T11" fmla="*/ 554434375 h 860"/>
              <a:gd name="T12" fmla="*/ 0 w 348"/>
              <a:gd name="T13" fmla="*/ 383063750 h 860"/>
              <a:gd name="T14" fmla="*/ 5040313 w 348"/>
              <a:gd name="T15" fmla="*/ 246975313 h 860"/>
              <a:gd name="T16" fmla="*/ 30241875 w 348"/>
              <a:gd name="T17" fmla="*/ 151209375 h 860"/>
              <a:gd name="T18" fmla="*/ 65524063 w 348"/>
              <a:gd name="T19" fmla="*/ 80645000 h 860"/>
              <a:gd name="T20" fmla="*/ 115927188 w 348"/>
              <a:gd name="T21" fmla="*/ 35282188 h 860"/>
              <a:gd name="T22" fmla="*/ 166330313 w 348"/>
              <a:gd name="T23" fmla="*/ 10080625 h 860"/>
              <a:gd name="T24" fmla="*/ 221773750 w 348"/>
              <a:gd name="T25" fmla="*/ 0 h 860"/>
              <a:gd name="T26" fmla="*/ 307459063 w 348"/>
              <a:gd name="T27" fmla="*/ 5040313 h 860"/>
              <a:gd name="T28" fmla="*/ 347781563 w 348"/>
              <a:gd name="T29" fmla="*/ 15120938 h 860"/>
              <a:gd name="T30" fmla="*/ 493950625 w 348"/>
              <a:gd name="T31" fmla="*/ 105846563 h 860"/>
              <a:gd name="T32" fmla="*/ 614918125 w 348"/>
              <a:gd name="T33" fmla="*/ 226814063 h 860"/>
              <a:gd name="T34" fmla="*/ 710684063 w 348"/>
              <a:gd name="T35" fmla="*/ 367942813 h 860"/>
              <a:gd name="T36" fmla="*/ 781248438 w 348"/>
              <a:gd name="T37" fmla="*/ 529232813 h 860"/>
              <a:gd name="T38" fmla="*/ 831651563 w 348"/>
              <a:gd name="T39" fmla="*/ 700603438 h 860"/>
              <a:gd name="T40" fmla="*/ 861893438 w 348"/>
              <a:gd name="T41" fmla="*/ 877014375 h 860"/>
              <a:gd name="T42" fmla="*/ 877014375 w 348"/>
              <a:gd name="T43" fmla="*/ 1063505938 h 860"/>
              <a:gd name="T44" fmla="*/ 866933750 w 348"/>
              <a:gd name="T45" fmla="*/ 1426408438 h 860"/>
              <a:gd name="T46" fmla="*/ 831651563 w 348"/>
              <a:gd name="T47" fmla="*/ 1748988438 h 860"/>
              <a:gd name="T48" fmla="*/ 786288750 w 348"/>
              <a:gd name="T49" fmla="*/ 2001004063 h 860"/>
              <a:gd name="T50" fmla="*/ 751006563 w 348"/>
              <a:gd name="T51" fmla="*/ 2147483646 h 860"/>
              <a:gd name="T52" fmla="*/ 730845313 w 348"/>
              <a:gd name="T53" fmla="*/ 2147173125 h 860"/>
              <a:gd name="T54" fmla="*/ 685482500 w 348"/>
              <a:gd name="T55" fmla="*/ 2137092500 h 860"/>
              <a:gd name="T56" fmla="*/ 614918125 w 348"/>
              <a:gd name="T57" fmla="*/ 2147173125 h 860"/>
              <a:gd name="T58" fmla="*/ 594756875 w 348"/>
              <a:gd name="T59" fmla="*/ 2147483646 h 860"/>
              <a:gd name="T60" fmla="*/ 695563125 w 348"/>
              <a:gd name="T61" fmla="*/ 2116931250 h 860"/>
              <a:gd name="T62" fmla="*/ 740925938 w 348"/>
              <a:gd name="T63" fmla="*/ 1849794688 h 860"/>
              <a:gd name="T64" fmla="*/ 771167813 w 348"/>
              <a:gd name="T65" fmla="*/ 1567537188 h 860"/>
              <a:gd name="T66" fmla="*/ 786288750 w 348"/>
              <a:gd name="T67" fmla="*/ 1234876563 h 860"/>
              <a:gd name="T68" fmla="*/ 766127500 w 348"/>
              <a:gd name="T69" fmla="*/ 892135313 h 860"/>
              <a:gd name="T70" fmla="*/ 740925938 w 348"/>
              <a:gd name="T71" fmla="*/ 720764688 h 860"/>
              <a:gd name="T72" fmla="*/ 705643750 w 348"/>
              <a:gd name="T73" fmla="*/ 564515000 h 860"/>
              <a:gd name="T74" fmla="*/ 645160000 w 348"/>
              <a:gd name="T75" fmla="*/ 423386250 h 860"/>
              <a:gd name="T76" fmla="*/ 574595625 w 348"/>
              <a:gd name="T77" fmla="*/ 297378438 h 860"/>
              <a:gd name="T78" fmla="*/ 478829688 w 348"/>
              <a:gd name="T79" fmla="*/ 191531875 h 860"/>
              <a:gd name="T80" fmla="*/ 362902500 w 348"/>
              <a:gd name="T81" fmla="*/ 115927188 h 860"/>
              <a:gd name="T82" fmla="*/ 332660625 w 348"/>
              <a:gd name="T83" fmla="*/ 110886875 h 860"/>
              <a:gd name="T84" fmla="*/ 257055938 w 348"/>
              <a:gd name="T85" fmla="*/ 105846563 h 860"/>
              <a:gd name="T86" fmla="*/ 191531875 w 348"/>
              <a:gd name="T87" fmla="*/ 126007813 h 860"/>
              <a:gd name="T88" fmla="*/ 151209375 w 348"/>
              <a:gd name="T89" fmla="*/ 151209375 h 860"/>
              <a:gd name="T90" fmla="*/ 115927188 w 348"/>
              <a:gd name="T91" fmla="*/ 201612500 h 860"/>
              <a:gd name="T92" fmla="*/ 85685313 w 348"/>
              <a:gd name="T93" fmla="*/ 267136563 h 860"/>
              <a:gd name="T94" fmla="*/ 70564375 w 348"/>
              <a:gd name="T95" fmla="*/ 357862188 h 860"/>
              <a:gd name="T96" fmla="*/ 70564375 w 348"/>
              <a:gd name="T97" fmla="*/ 478829688 h 860"/>
              <a:gd name="T98" fmla="*/ 90725625 w 348"/>
              <a:gd name="T99" fmla="*/ 630039063 h 860"/>
              <a:gd name="T100" fmla="*/ 136088438 w 348"/>
              <a:gd name="T101" fmla="*/ 811490313 h 860"/>
              <a:gd name="T102" fmla="*/ 206652813 w 348"/>
              <a:gd name="T103" fmla="*/ 1038304375 h 860"/>
              <a:gd name="T104" fmla="*/ 307459063 w 348"/>
              <a:gd name="T105" fmla="*/ 1305440938 h 860"/>
              <a:gd name="T106" fmla="*/ 438507188 w 348"/>
              <a:gd name="T107" fmla="*/ 1622980625 h 860"/>
              <a:gd name="T108" fmla="*/ 519152188 w 348"/>
              <a:gd name="T109" fmla="*/ 1794351250 h 860"/>
              <a:gd name="T110" fmla="*/ 584676250 w 348"/>
              <a:gd name="T111" fmla="*/ 1955641250 h 860"/>
              <a:gd name="T112" fmla="*/ 640119688 w 348"/>
              <a:gd name="T113" fmla="*/ 2066528125 h 860"/>
              <a:gd name="T114" fmla="*/ 685482500 w 348"/>
              <a:gd name="T115" fmla="*/ 2111890938 h 860"/>
              <a:gd name="T116" fmla="*/ 695563125 w 348"/>
              <a:gd name="T117" fmla="*/ 2116931250 h 86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48"/>
              <a:gd name="T178" fmla="*/ 0 h 860"/>
              <a:gd name="T179" fmla="*/ 348 w 348"/>
              <a:gd name="T180" fmla="*/ 860 h 86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48" h="860">
                <a:moveTo>
                  <a:pt x="236" y="856"/>
                </a:moveTo>
                <a:lnTo>
                  <a:pt x="236" y="856"/>
                </a:lnTo>
                <a:lnTo>
                  <a:pt x="196" y="766"/>
                </a:lnTo>
                <a:lnTo>
                  <a:pt x="158" y="682"/>
                </a:lnTo>
                <a:lnTo>
                  <a:pt x="126" y="606"/>
                </a:lnTo>
                <a:lnTo>
                  <a:pt x="98" y="534"/>
                </a:lnTo>
                <a:lnTo>
                  <a:pt x="74" y="470"/>
                </a:lnTo>
                <a:lnTo>
                  <a:pt x="54" y="410"/>
                </a:lnTo>
                <a:lnTo>
                  <a:pt x="36" y="354"/>
                </a:lnTo>
                <a:lnTo>
                  <a:pt x="24" y="304"/>
                </a:lnTo>
                <a:lnTo>
                  <a:pt x="14" y="260"/>
                </a:lnTo>
                <a:lnTo>
                  <a:pt x="6" y="220"/>
                </a:lnTo>
                <a:lnTo>
                  <a:pt x="2" y="184"/>
                </a:lnTo>
                <a:lnTo>
                  <a:pt x="0" y="152"/>
                </a:lnTo>
                <a:lnTo>
                  <a:pt x="0" y="124"/>
                </a:lnTo>
                <a:lnTo>
                  <a:pt x="2" y="98"/>
                </a:lnTo>
                <a:lnTo>
                  <a:pt x="6" y="78"/>
                </a:lnTo>
                <a:lnTo>
                  <a:pt x="12" y="60"/>
                </a:lnTo>
                <a:lnTo>
                  <a:pt x="18" y="44"/>
                </a:lnTo>
                <a:lnTo>
                  <a:pt x="26" y="32"/>
                </a:lnTo>
                <a:lnTo>
                  <a:pt x="36" y="22"/>
                </a:lnTo>
                <a:lnTo>
                  <a:pt x="46" y="14"/>
                </a:lnTo>
                <a:lnTo>
                  <a:pt x="56" y="8"/>
                </a:lnTo>
                <a:lnTo>
                  <a:pt x="66" y="4"/>
                </a:lnTo>
                <a:lnTo>
                  <a:pt x="76" y="2"/>
                </a:lnTo>
                <a:lnTo>
                  <a:pt x="88" y="0"/>
                </a:lnTo>
                <a:lnTo>
                  <a:pt x="106" y="0"/>
                </a:lnTo>
                <a:lnTo>
                  <a:pt x="122" y="2"/>
                </a:lnTo>
                <a:lnTo>
                  <a:pt x="138" y="6"/>
                </a:lnTo>
                <a:lnTo>
                  <a:pt x="168" y="24"/>
                </a:lnTo>
                <a:lnTo>
                  <a:pt x="196" y="42"/>
                </a:lnTo>
                <a:lnTo>
                  <a:pt x="222" y="66"/>
                </a:lnTo>
                <a:lnTo>
                  <a:pt x="244" y="90"/>
                </a:lnTo>
                <a:lnTo>
                  <a:pt x="264" y="118"/>
                </a:lnTo>
                <a:lnTo>
                  <a:pt x="282" y="146"/>
                </a:lnTo>
                <a:lnTo>
                  <a:pt x="296" y="176"/>
                </a:lnTo>
                <a:lnTo>
                  <a:pt x="310" y="210"/>
                </a:lnTo>
                <a:lnTo>
                  <a:pt x="320" y="242"/>
                </a:lnTo>
                <a:lnTo>
                  <a:pt x="330" y="278"/>
                </a:lnTo>
                <a:lnTo>
                  <a:pt x="336" y="312"/>
                </a:lnTo>
                <a:lnTo>
                  <a:pt x="342" y="348"/>
                </a:lnTo>
                <a:lnTo>
                  <a:pt x="346" y="386"/>
                </a:lnTo>
                <a:lnTo>
                  <a:pt x="348" y="422"/>
                </a:lnTo>
                <a:lnTo>
                  <a:pt x="348" y="494"/>
                </a:lnTo>
                <a:lnTo>
                  <a:pt x="344" y="566"/>
                </a:lnTo>
                <a:lnTo>
                  <a:pt x="338" y="634"/>
                </a:lnTo>
                <a:lnTo>
                  <a:pt x="330" y="694"/>
                </a:lnTo>
                <a:lnTo>
                  <a:pt x="322" y="750"/>
                </a:lnTo>
                <a:lnTo>
                  <a:pt x="312" y="794"/>
                </a:lnTo>
                <a:lnTo>
                  <a:pt x="304" y="830"/>
                </a:lnTo>
                <a:lnTo>
                  <a:pt x="298" y="860"/>
                </a:lnTo>
                <a:lnTo>
                  <a:pt x="290" y="852"/>
                </a:lnTo>
                <a:lnTo>
                  <a:pt x="282" y="850"/>
                </a:lnTo>
                <a:lnTo>
                  <a:pt x="272" y="848"/>
                </a:lnTo>
                <a:lnTo>
                  <a:pt x="262" y="848"/>
                </a:lnTo>
                <a:lnTo>
                  <a:pt x="244" y="852"/>
                </a:lnTo>
                <a:lnTo>
                  <a:pt x="236" y="856"/>
                </a:lnTo>
                <a:close/>
                <a:moveTo>
                  <a:pt x="276" y="840"/>
                </a:moveTo>
                <a:lnTo>
                  <a:pt x="276" y="840"/>
                </a:lnTo>
                <a:lnTo>
                  <a:pt x="282" y="810"/>
                </a:lnTo>
                <a:lnTo>
                  <a:pt x="294" y="734"/>
                </a:lnTo>
                <a:lnTo>
                  <a:pt x="300" y="682"/>
                </a:lnTo>
                <a:lnTo>
                  <a:pt x="306" y="622"/>
                </a:lnTo>
                <a:lnTo>
                  <a:pt x="310" y="558"/>
                </a:lnTo>
                <a:lnTo>
                  <a:pt x="312" y="490"/>
                </a:lnTo>
                <a:lnTo>
                  <a:pt x="310" y="422"/>
                </a:lnTo>
                <a:lnTo>
                  <a:pt x="304" y="354"/>
                </a:lnTo>
                <a:lnTo>
                  <a:pt x="300" y="320"/>
                </a:lnTo>
                <a:lnTo>
                  <a:pt x="294" y="286"/>
                </a:lnTo>
                <a:lnTo>
                  <a:pt x="288" y="256"/>
                </a:lnTo>
                <a:lnTo>
                  <a:pt x="280" y="224"/>
                </a:lnTo>
                <a:lnTo>
                  <a:pt x="268" y="194"/>
                </a:lnTo>
                <a:lnTo>
                  <a:pt x="256" y="168"/>
                </a:lnTo>
                <a:lnTo>
                  <a:pt x="244" y="142"/>
                </a:lnTo>
                <a:lnTo>
                  <a:pt x="228" y="118"/>
                </a:lnTo>
                <a:lnTo>
                  <a:pt x="210" y="96"/>
                </a:lnTo>
                <a:lnTo>
                  <a:pt x="190" y="76"/>
                </a:lnTo>
                <a:lnTo>
                  <a:pt x="168" y="60"/>
                </a:lnTo>
                <a:lnTo>
                  <a:pt x="144" y="46"/>
                </a:lnTo>
                <a:lnTo>
                  <a:pt x="132" y="44"/>
                </a:lnTo>
                <a:lnTo>
                  <a:pt x="118" y="42"/>
                </a:lnTo>
                <a:lnTo>
                  <a:pt x="102" y="42"/>
                </a:lnTo>
                <a:lnTo>
                  <a:pt x="86" y="46"/>
                </a:lnTo>
                <a:lnTo>
                  <a:pt x="76" y="50"/>
                </a:lnTo>
                <a:lnTo>
                  <a:pt x="68" y="54"/>
                </a:lnTo>
                <a:lnTo>
                  <a:pt x="60" y="60"/>
                </a:lnTo>
                <a:lnTo>
                  <a:pt x="52" y="68"/>
                </a:lnTo>
                <a:lnTo>
                  <a:pt x="46" y="80"/>
                </a:lnTo>
                <a:lnTo>
                  <a:pt x="38" y="92"/>
                </a:lnTo>
                <a:lnTo>
                  <a:pt x="34" y="106"/>
                </a:lnTo>
                <a:lnTo>
                  <a:pt x="30" y="122"/>
                </a:lnTo>
                <a:lnTo>
                  <a:pt x="28" y="142"/>
                </a:lnTo>
                <a:lnTo>
                  <a:pt x="26" y="164"/>
                </a:lnTo>
                <a:lnTo>
                  <a:pt x="28" y="190"/>
                </a:lnTo>
                <a:lnTo>
                  <a:pt x="30" y="218"/>
                </a:lnTo>
                <a:lnTo>
                  <a:pt x="36" y="250"/>
                </a:lnTo>
                <a:lnTo>
                  <a:pt x="44" y="284"/>
                </a:lnTo>
                <a:lnTo>
                  <a:pt x="54" y="322"/>
                </a:lnTo>
                <a:lnTo>
                  <a:pt x="66" y="366"/>
                </a:lnTo>
                <a:lnTo>
                  <a:pt x="82" y="412"/>
                </a:lnTo>
                <a:lnTo>
                  <a:pt x="100" y="464"/>
                </a:lnTo>
                <a:lnTo>
                  <a:pt x="122" y="518"/>
                </a:lnTo>
                <a:lnTo>
                  <a:pt x="146" y="578"/>
                </a:lnTo>
                <a:lnTo>
                  <a:pt x="174" y="644"/>
                </a:lnTo>
                <a:lnTo>
                  <a:pt x="206" y="712"/>
                </a:lnTo>
                <a:lnTo>
                  <a:pt x="214" y="732"/>
                </a:lnTo>
                <a:lnTo>
                  <a:pt x="232" y="776"/>
                </a:lnTo>
                <a:lnTo>
                  <a:pt x="244" y="800"/>
                </a:lnTo>
                <a:lnTo>
                  <a:pt x="254" y="820"/>
                </a:lnTo>
                <a:lnTo>
                  <a:pt x="266" y="834"/>
                </a:lnTo>
                <a:lnTo>
                  <a:pt x="272" y="838"/>
                </a:lnTo>
                <a:lnTo>
                  <a:pt x="276" y="840"/>
                </a:lnTo>
                <a:close/>
              </a:path>
            </a:pathLst>
          </a:custGeom>
          <a:solidFill>
            <a:srgbClr val="662D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5" name="TextBox 18"/>
          <p:cNvSpPr txBox="1">
            <a:spLocks noChangeArrowheads="1"/>
          </p:cNvSpPr>
          <p:nvPr/>
        </p:nvSpPr>
        <p:spPr bwMode="auto">
          <a:xfrm>
            <a:off x="6627813" y="3052763"/>
            <a:ext cx="1008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Heavy Load !</a:t>
            </a:r>
          </a:p>
        </p:txBody>
      </p:sp>
      <p:sp>
        <p:nvSpPr>
          <p:cNvPr id="9236" name="TextBox 19"/>
          <p:cNvSpPr txBox="1">
            <a:spLocks noChangeArrowheads="1"/>
          </p:cNvSpPr>
          <p:nvPr/>
        </p:nvSpPr>
        <p:spPr bwMode="auto">
          <a:xfrm>
            <a:off x="2995613" y="3289300"/>
            <a:ext cx="120967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Attractive man required to carry this case</a:t>
            </a:r>
          </a:p>
        </p:txBody>
      </p:sp>
      <p:sp>
        <p:nvSpPr>
          <p:cNvPr id="9237" name="TextBox 20"/>
          <p:cNvSpPr txBox="1">
            <a:spLocks noChangeArrowheads="1"/>
          </p:cNvSpPr>
          <p:nvPr/>
        </p:nvSpPr>
        <p:spPr bwMode="auto">
          <a:xfrm rot="433416">
            <a:off x="4662488" y="4084638"/>
            <a:ext cx="12096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This is not your suitcase</a:t>
            </a:r>
          </a:p>
        </p:txBody>
      </p:sp>
      <p:sp>
        <p:nvSpPr>
          <p:cNvPr id="9238" name="TextBox 21"/>
          <p:cNvSpPr txBox="1">
            <a:spLocks noChangeArrowheads="1"/>
          </p:cNvSpPr>
          <p:nvPr/>
        </p:nvSpPr>
        <p:spPr bwMode="auto">
          <a:xfrm rot="-842070">
            <a:off x="1762125" y="2747963"/>
            <a:ext cx="12096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Property of ………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188</Words>
  <Application>Microsoft Office PowerPoint</Application>
  <PresentationFormat>On-screen Show (4:3)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MS PGothic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Luggage Tag Template</dc:title>
  <dc:creator>Presentation Magazine</dc:creator>
  <cp:lastModifiedBy>Jonty Pearce</cp:lastModifiedBy>
  <cp:revision>103</cp:revision>
  <dcterms:created xsi:type="dcterms:W3CDTF">2010-04-14T16:54:09Z</dcterms:created>
  <dcterms:modified xsi:type="dcterms:W3CDTF">2015-02-22T11:13:15Z</dcterms:modified>
  <cp:category>Clearly Presented Ltd</cp:category>
</cp:coreProperties>
</file>