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sldIdLst>
    <p:sldId id="267" r:id="rId2"/>
    <p:sldId id="259" r:id="rId3"/>
    <p:sldId id="260" r:id="rId4"/>
    <p:sldId id="261" r:id="rId5"/>
    <p:sldId id="266" r:id="rId6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8">
          <p15:clr>
            <a:srgbClr val="A4A3A4"/>
          </p15:clr>
        </p15:guide>
        <p15:guide id="2" pos="355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E1EA"/>
    <a:srgbClr val="939598"/>
    <a:srgbClr val="D7F0FC"/>
    <a:srgbClr val="3C3B37"/>
    <a:srgbClr val="C0D213"/>
    <a:srgbClr val="EAFF1A"/>
    <a:srgbClr val="2A0040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250" autoAdjust="0"/>
    <p:restoredTop sz="91309" autoAdjust="0"/>
  </p:normalViewPr>
  <p:slideViewPr>
    <p:cSldViewPr snapToGrid="0">
      <p:cViewPr>
        <p:scale>
          <a:sx n="100" d="100"/>
          <a:sy n="100" d="100"/>
        </p:scale>
        <p:origin x="-654" y="-210"/>
      </p:cViewPr>
      <p:guideLst>
        <p:guide orient="horz" pos="2168"/>
        <p:guide pos="3552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6E93006C-EA00-43BD-8635-019BF2E3984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1146677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2D14D639-8609-4EE6-80F4-683D01A0A34C}" type="slidenum">
              <a:rPr lang="en-GB" altLang="en-US"/>
              <a:pPr algn="r" eaLnBrk="1" hangingPunct="1"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>
            <a:solidFill>
              <a:srgbClr val="0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07768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83100752-8D49-4230-813F-111BA5F08EDB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45836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A7C360CC-43F9-42B0-A161-3B05A5C5AB82}" type="slidenum">
              <a:rPr lang="en-GB" altLang="en-US"/>
              <a:pPr>
                <a:spcBef>
                  <a:spcPct val="0"/>
                </a:spcBef>
              </a:pPr>
              <a:t>3</a:t>
            </a:fld>
            <a:endParaRPr lang="en-GB" altLang="en-US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39692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A7D96842-064D-4121-81E0-2A03359EC8E4}" type="slidenum">
              <a:rPr lang="en-GB" altLang="en-US"/>
              <a:pPr>
                <a:spcBef>
                  <a:spcPct val="0"/>
                </a:spcBef>
              </a:pPr>
              <a:t>4</a:t>
            </a:fld>
            <a:endParaRPr lang="en-GB" altLang="en-US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29747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98BB6590-4A63-49CD-92DD-EB76F7E6D30B}" type="slidenum">
              <a:rPr lang="en-GB" altLang="en-US"/>
              <a:pPr>
                <a:spcBef>
                  <a:spcPct val="0"/>
                </a:spcBef>
              </a:pPr>
              <a:t>5</a:t>
            </a:fld>
            <a:endParaRPr lang="en-GB" altLang="en-US"/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13326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C6525F-C0D3-41E5-8F9F-A38AEA275F3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2150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73D3C3-17BC-46AA-BB32-9F80344B96F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904889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9C0255-7D4D-4D01-AEF3-728E75F6201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818290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93815F-ABE2-4CC5-80C7-4F0F9792155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904584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590A42-EE26-42FE-ACED-76CC045FE17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933112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CBB2A0-6D89-4973-A76C-55E67B74CEC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646649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C885E7-8F94-44D4-9ADD-211DD9DD49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411531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94A021-5D01-47D7-995C-6CB47948DB4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937319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BBCD67-1A4B-4E8C-81AB-469AC863469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118404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9D0505-808D-4848-B99A-CE0623C2BD8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155820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CDB92D-CD27-40B0-AF14-E8864479902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95513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DDFB75-F5A9-4FE6-84C8-CCF0F8649D9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528106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FBEF1C-8148-498F-B89B-BD978049B4C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300452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0510366F-940F-4A0E-9B4B-4156A2D5A0F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MS PGothic" panose="020B0600070205080204" pitchFamily="34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anose="020B0600070205080204" pitchFamily="34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anose="020B0600070205080204" pitchFamily="34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anose="020B0600070205080204" pitchFamily="34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anose="020B0600070205080204" pitchFamily="34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MS PGothic" panose="020B0600070205080204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anose="020B0600070205080204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anose="020B0600070205080204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MS PGothic" panose="020B0600070205080204" pitchFamily="34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83"/>
          <p:cNvSpPr txBox="1">
            <a:spLocks noChangeArrowheads="1"/>
          </p:cNvSpPr>
          <p:nvPr/>
        </p:nvSpPr>
        <p:spPr bwMode="auto">
          <a:xfrm>
            <a:off x="1893888" y="306388"/>
            <a:ext cx="5353050" cy="65563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anchorCtr="1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GB" altLang="en-US">
                <a:solidFill>
                  <a:srgbClr val="000000"/>
                </a:solidFill>
              </a:rPr>
              <a:t>Football Player Outlines</a:t>
            </a:r>
            <a:endParaRPr lang="en-GB" altLang="en-US" b="1">
              <a:solidFill>
                <a:srgbClr val="000000"/>
              </a:solidFill>
            </a:endParaRPr>
          </a:p>
        </p:txBody>
      </p:sp>
      <p:sp>
        <p:nvSpPr>
          <p:cNvPr id="3075" name="Freeform 559"/>
          <p:cNvSpPr>
            <a:spLocks/>
          </p:cNvSpPr>
          <p:nvPr/>
        </p:nvSpPr>
        <p:spPr bwMode="auto">
          <a:xfrm>
            <a:off x="879475" y="3179763"/>
            <a:ext cx="341313" cy="341312"/>
          </a:xfrm>
          <a:custGeom>
            <a:avLst/>
            <a:gdLst>
              <a:gd name="T0" fmla="*/ 188913 w 215"/>
              <a:gd name="T1" fmla="*/ 341312 h 215"/>
              <a:gd name="T2" fmla="*/ 222250 w 215"/>
              <a:gd name="T3" fmla="*/ 333375 h 215"/>
              <a:gd name="T4" fmla="*/ 254000 w 215"/>
              <a:gd name="T5" fmla="*/ 320675 h 215"/>
              <a:gd name="T6" fmla="*/ 279400 w 215"/>
              <a:gd name="T7" fmla="*/ 303212 h 215"/>
              <a:gd name="T8" fmla="*/ 303213 w 215"/>
              <a:gd name="T9" fmla="*/ 279400 h 215"/>
              <a:gd name="T10" fmla="*/ 320675 w 215"/>
              <a:gd name="T11" fmla="*/ 254000 h 215"/>
              <a:gd name="T12" fmla="*/ 334963 w 215"/>
              <a:gd name="T13" fmla="*/ 222250 h 215"/>
              <a:gd name="T14" fmla="*/ 341313 w 215"/>
              <a:gd name="T15" fmla="*/ 188912 h 215"/>
              <a:gd name="T16" fmla="*/ 341313 w 215"/>
              <a:gd name="T17" fmla="*/ 155575 h 215"/>
              <a:gd name="T18" fmla="*/ 334963 w 215"/>
              <a:gd name="T19" fmla="*/ 122237 h 215"/>
              <a:gd name="T20" fmla="*/ 320675 w 215"/>
              <a:gd name="T21" fmla="*/ 90487 h 215"/>
              <a:gd name="T22" fmla="*/ 303213 w 215"/>
              <a:gd name="T23" fmla="*/ 61912 h 215"/>
              <a:gd name="T24" fmla="*/ 279400 w 215"/>
              <a:gd name="T25" fmla="*/ 39687 h 215"/>
              <a:gd name="T26" fmla="*/ 254000 w 215"/>
              <a:gd name="T27" fmla="*/ 20637 h 215"/>
              <a:gd name="T28" fmla="*/ 222250 w 215"/>
              <a:gd name="T29" fmla="*/ 7937 h 215"/>
              <a:gd name="T30" fmla="*/ 188913 w 215"/>
              <a:gd name="T31" fmla="*/ 3175 h 215"/>
              <a:gd name="T32" fmla="*/ 155575 w 215"/>
              <a:gd name="T33" fmla="*/ 3175 h 215"/>
              <a:gd name="T34" fmla="*/ 122238 w 215"/>
              <a:gd name="T35" fmla="*/ 7937 h 215"/>
              <a:gd name="T36" fmla="*/ 90488 w 215"/>
              <a:gd name="T37" fmla="*/ 20637 h 215"/>
              <a:gd name="T38" fmla="*/ 61913 w 215"/>
              <a:gd name="T39" fmla="*/ 39687 h 215"/>
              <a:gd name="T40" fmla="*/ 41275 w 215"/>
              <a:gd name="T41" fmla="*/ 61912 h 215"/>
              <a:gd name="T42" fmla="*/ 20638 w 215"/>
              <a:gd name="T43" fmla="*/ 90487 h 215"/>
              <a:gd name="T44" fmla="*/ 7938 w 215"/>
              <a:gd name="T45" fmla="*/ 122237 h 215"/>
              <a:gd name="T46" fmla="*/ 3175 w 215"/>
              <a:gd name="T47" fmla="*/ 155575 h 215"/>
              <a:gd name="T48" fmla="*/ 3175 w 215"/>
              <a:gd name="T49" fmla="*/ 188912 h 215"/>
              <a:gd name="T50" fmla="*/ 7938 w 215"/>
              <a:gd name="T51" fmla="*/ 222250 h 215"/>
              <a:gd name="T52" fmla="*/ 20638 w 215"/>
              <a:gd name="T53" fmla="*/ 254000 h 215"/>
              <a:gd name="T54" fmla="*/ 41275 w 215"/>
              <a:gd name="T55" fmla="*/ 279400 h 215"/>
              <a:gd name="T56" fmla="*/ 61913 w 215"/>
              <a:gd name="T57" fmla="*/ 303212 h 215"/>
              <a:gd name="T58" fmla="*/ 90488 w 215"/>
              <a:gd name="T59" fmla="*/ 320675 h 215"/>
              <a:gd name="T60" fmla="*/ 122238 w 215"/>
              <a:gd name="T61" fmla="*/ 333375 h 215"/>
              <a:gd name="T62" fmla="*/ 155575 w 215"/>
              <a:gd name="T63" fmla="*/ 341312 h 215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0" t="0" r="r" b="b"/>
            <a:pathLst>
              <a:path w="215" h="215">
                <a:moveTo>
                  <a:pt x="108" y="215"/>
                </a:moveTo>
                <a:lnTo>
                  <a:pt x="119" y="215"/>
                </a:lnTo>
                <a:lnTo>
                  <a:pt x="131" y="214"/>
                </a:lnTo>
                <a:lnTo>
                  <a:pt x="140" y="210"/>
                </a:lnTo>
                <a:lnTo>
                  <a:pt x="150" y="207"/>
                </a:lnTo>
                <a:lnTo>
                  <a:pt x="160" y="202"/>
                </a:lnTo>
                <a:lnTo>
                  <a:pt x="168" y="197"/>
                </a:lnTo>
                <a:lnTo>
                  <a:pt x="176" y="191"/>
                </a:lnTo>
                <a:lnTo>
                  <a:pt x="184" y="184"/>
                </a:lnTo>
                <a:lnTo>
                  <a:pt x="191" y="176"/>
                </a:lnTo>
                <a:lnTo>
                  <a:pt x="198" y="168"/>
                </a:lnTo>
                <a:lnTo>
                  <a:pt x="202" y="160"/>
                </a:lnTo>
                <a:lnTo>
                  <a:pt x="207" y="150"/>
                </a:lnTo>
                <a:lnTo>
                  <a:pt x="211" y="140"/>
                </a:lnTo>
                <a:lnTo>
                  <a:pt x="214" y="131"/>
                </a:lnTo>
                <a:lnTo>
                  <a:pt x="215" y="119"/>
                </a:lnTo>
                <a:lnTo>
                  <a:pt x="215" y="108"/>
                </a:lnTo>
                <a:lnTo>
                  <a:pt x="215" y="98"/>
                </a:lnTo>
                <a:lnTo>
                  <a:pt x="214" y="86"/>
                </a:lnTo>
                <a:lnTo>
                  <a:pt x="211" y="77"/>
                </a:lnTo>
                <a:lnTo>
                  <a:pt x="207" y="67"/>
                </a:lnTo>
                <a:lnTo>
                  <a:pt x="202" y="57"/>
                </a:lnTo>
                <a:lnTo>
                  <a:pt x="198" y="47"/>
                </a:lnTo>
                <a:lnTo>
                  <a:pt x="191" y="39"/>
                </a:lnTo>
                <a:lnTo>
                  <a:pt x="184" y="33"/>
                </a:lnTo>
                <a:lnTo>
                  <a:pt x="176" y="25"/>
                </a:lnTo>
                <a:lnTo>
                  <a:pt x="168" y="20"/>
                </a:lnTo>
                <a:lnTo>
                  <a:pt x="160" y="13"/>
                </a:lnTo>
                <a:lnTo>
                  <a:pt x="150" y="10"/>
                </a:lnTo>
                <a:lnTo>
                  <a:pt x="140" y="5"/>
                </a:lnTo>
                <a:lnTo>
                  <a:pt x="131" y="3"/>
                </a:lnTo>
                <a:lnTo>
                  <a:pt x="119" y="2"/>
                </a:lnTo>
                <a:lnTo>
                  <a:pt x="108" y="0"/>
                </a:lnTo>
                <a:lnTo>
                  <a:pt x="98" y="2"/>
                </a:lnTo>
                <a:lnTo>
                  <a:pt x="87" y="3"/>
                </a:lnTo>
                <a:lnTo>
                  <a:pt x="77" y="5"/>
                </a:lnTo>
                <a:lnTo>
                  <a:pt x="67" y="10"/>
                </a:lnTo>
                <a:lnTo>
                  <a:pt x="57" y="13"/>
                </a:lnTo>
                <a:lnTo>
                  <a:pt x="49" y="20"/>
                </a:lnTo>
                <a:lnTo>
                  <a:pt x="39" y="25"/>
                </a:lnTo>
                <a:lnTo>
                  <a:pt x="33" y="33"/>
                </a:lnTo>
                <a:lnTo>
                  <a:pt x="26" y="39"/>
                </a:lnTo>
                <a:lnTo>
                  <a:pt x="20" y="47"/>
                </a:lnTo>
                <a:lnTo>
                  <a:pt x="13" y="57"/>
                </a:lnTo>
                <a:lnTo>
                  <a:pt x="10" y="67"/>
                </a:lnTo>
                <a:lnTo>
                  <a:pt x="5" y="77"/>
                </a:lnTo>
                <a:lnTo>
                  <a:pt x="3" y="86"/>
                </a:lnTo>
                <a:lnTo>
                  <a:pt x="2" y="98"/>
                </a:lnTo>
                <a:lnTo>
                  <a:pt x="0" y="108"/>
                </a:lnTo>
                <a:lnTo>
                  <a:pt x="2" y="119"/>
                </a:lnTo>
                <a:lnTo>
                  <a:pt x="3" y="131"/>
                </a:lnTo>
                <a:lnTo>
                  <a:pt x="5" y="140"/>
                </a:lnTo>
                <a:lnTo>
                  <a:pt x="10" y="150"/>
                </a:lnTo>
                <a:lnTo>
                  <a:pt x="13" y="160"/>
                </a:lnTo>
                <a:lnTo>
                  <a:pt x="20" y="168"/>
                </a:lnTo>
                <a:lnTo>
                  <a:pt x="26" y="176"/>
                </a:lnTo>
                <a:lnTo>
                  <a:pt x="33" y="184"/>
                </a:lnTo>
                <a:lnTo>
                  <a:pt x="39" y="191"/>
                </a:lnTo>
                <a:lnTo>
                  <a:pt x="49" y="197"/>
                </a:lnTo>
                <a:lnTo>
                  <a:pt x="57" y="202"/>
                </a:lnTo>
                <a:lnTo>
                  <a:pt x="67" y="207"/>
                </a:lnTo>
                <a:lnTo>
                  <a:pt x="77" y="210"/>
                </a:lnTo>
                <a:lnTo>
                  <a:pt x="87" y="214"/>
                </a:lnTo>
                <a:lnTo>
                  <a:pt x="98" y="215"/>
                </a:lnTo>
                <a:lnTo>
                  <a:pt x="108" y="215"/>
                </a:lnTo>
                <a:close/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76" name="Freeform 560"/>
          <p:cNvSpPr>
            <a:spLocks/>
          </p:cNvSpPr>
          <p:nvPr/>
        </p:nvSpPr>
        <p:spPr bwMode="auto">
          <a:xfrm>
            <a:off x="4167188" y="3925888"/>
            <a:ext cx="1211262" cy="2482850"/>
          </a:xfrm>
          <a:custGeom>
            <a:avLst/>
            <a:gdLst>
              <a:gd name="T0" fmla="*/ 1149350 w 763"/>
              <a:gd name="T1" fmla="*/ 1092200 h 1564"/>
              <a:gd name="T2" fmla="*/ 1131887 w 763"/>
              <a:gd name="T3" fmla="*/ 1022350 h 1564"/>
              <a:gd name="T4" fmla="*/ 992187 w 763"/>
              <a:gd name="T5" fmla="*/ 669925 h 1564"/>
              <a:gd name="T6" fmla="*/ 869950 w 763"/>
              <a:gd name="T7" fmla="*/ 446088 h 1564"/>
              <a:gd name="T8" fmla="*/ 709612 w 763"/>
              <a:gd name="T9" fmla="*/ 357188 h 1564"/>
              <a:gd name="T10" fmla="*/ 647700 w 763"/>
              <a:gd name="T11" fmla="*/ 303213 h 1564"/>
              <a:gd name="T12" fmla="*/ 676275 w 763"/>
              <a:gd name="T13" fmla="*/ 209550 h 1564"/>
              <a:gd name="T14" fmla="*/ 668337 w 763"/>
              <a:gd name="T15" fmla="*/ 111125 h 1564"/>
              <a:gd name="T16" fmla="*/ 647700 w 763"/>
              <a:gd name="T17" fmla="*/ 66675 h 1564"/>
              <a:gd name="T18" fmla="*/ 614362 w 763"/>
              <a:gd name="T19" fmla="*/ 25400 h 1564"/>
              <a:gd name="T20" fmla="*/ 544512 w 763"/>
              <a:gd name="T21" fmla="*/ 0 h 1564"/>
              <a:gd name="T22" fmla="*/ 492125 w 763"/>
              <a:gd name="T23" fmla="*/ 17463 h 1564"/>
              <a:gd name="T24" fmla="*/ 427037 w 763"/>
              <a:gd name="T25" fmla="*/ 66675 h 1564"/>
              <a:gd name="T26" fmla="*/ 393700 w 763"/>
              <a:gd name="T27" fmla="*/ 127000 h 1564"/>
              <a:gd name="T28" fmla="*/ 422275 w 763"/>
              <a:gd name="T29" fmla="*/ 220663 h 1564"/>
              <a:gd name="T30" fmla="*/ 466725 w 763"/>
              <a:gd name="T31" fmla="*/ 376238 h 1564"/>
              <a:gd name="T32" fmla="*/ 307975 w 763"/>
              <a:gd name="T33" fmla="*/ 430213 h 1564"/>
              <a:gd name="T34" fmla="*/ 155575 w 763"/>
              <a:gd name="T35" fmla="*/ 647700 h 1564"/>
              <a:gd name="T36" fmla="*/ 96837 w 763"/>
              <a:gd name="T37" fmla="*/ 717550 h 1564"/>
              <a:gd name="T38" fmla="*/ 52387 w 763"/>
              <a:gd name="T39" fmla="*/ 836613 h 1564"/>
              <a:gd name="T40" fmla="*/ 28575 w 763"/>
              <a:gd name="T41" fmla="*/ 955675 h 1564"/>
              <a:gd name="T42" fmla="*/ 3175 w 763"/>
              <a:gd name="T43" fmla="*/ 1033463 h 1564"/>
              <a:gd name="T44" fmla="*/ 28575 w 763"/>
              <a:gd name="T45" fmla="*/ 1209675 h 1564"/>
              <a:gd name="T46" fmla="*/ 85725 w 763"/>
              <a:gd name="T47" fmla="*/ 1239838 h 1564"/>
              <a:gd name="T48" fmla="*/ 122237 w 763"/>
              <a:gd name="T49" fmla="*/ 1201738 h 1564"/>
              <a:gd name="T50" fmla="*/ 117475 w 763"/>
              <a:gd name="T51" fmla="*/ 1087438 h 1564"/>
              <a:gd name="T52" fmla="*/ 176212 w 763"/>
              <a:gd name="T53" fmla="*/ 1087438 h 1564"/>
              <a:gd name="T54" fmla="*/ 119062 w 763"/>
              <a:gd name="T55" fmla="*/ 976313 h 1564"/>
              <a:gd name="T56" fmla="*/ 241300 w 763"/>
              <a:gd name="T57" fmla="*/ 1020763 h 1564"/>
              <a:gd name="T58" fmla="*/ 377825 w 763"/>
              <a:gd name="T59" fmla="*/ 985838 h 1564"/>
              <a:gd name="T60" fmla="*/ 361950 w 763"/>
              <a:gd name="T61" fmla="*/ 1235075 h 1564"/>
              <a:gd name="T62" fmla="*/ 334962 w 763"/>
              <a:gd name="T63" fmla="*/ 1568450 h 1564"/>
              <a:gd name="T64" fmla="*/ 377825 w 763"/>
              <a:gd name="T65" fmla="*/ 1817688 h 1564"/>
              <a:gd name="T66" fmla="*/ 433387 w 763"/>
              <a:gd name="T67" fmla="*/ 1987550 h 1564"/>
              <a:gd name="T68" fmla="*/ 460375 w 763"/>
              <a:gd name="T69" fmla="*/ 2138363 h 1564"/>
              <a:gd name="T70" fmla="*/ 504825 w 763"/>
              <a:gd name="T71" fmla="*/ 2311400 h 1564"/>
              <a:gd name="T72" fmla="*/ 447675 w 763"/>
              <a:gd name="T73" fmla="*/ 2428875 h 1564"/>
              <a:gd name="T74" fmla="*/ 482600 w 763"/>
              <a:gd name="T75" fmla="*/ 2482850 h 1564"/>
              <a:gd name="T76" fmla="*/ 631825 w 763"/>
              <a:gd name="T77" fmla="*/ 2474913 h 1564"/>
              <a:gd name="T78" fmla="*/ 720725 w 763"/>
              <a:gd name="T79" fmla="*/ 2446338 h 1564"/>
              <a:gd name="T80" fmla="*/ 755650 w 763"/>
              <a:gd name="T81" fmla="*/ 2297113 h 1564"/>
              <a:gd name="T82" fmla="*/ 755650 w 763"/>
              <a:gd name="T83" fmla="*/ 2032000 h 1564"/>
              <a:gd name="T84" fmla="*/ 758825 w 763"/>
              <a:gd name="T85" fmla="*/ 1765300 h 1564"/>
              <a:gd name="T86" fmla="*/ 758825 w 763"/>
              <a:gd name="T87" fmla="*/ 1679575 h 1564"/>
              <a:gd name="T88" fmla="*/ 804862 w 763"/>
              <a:gd name="T89" fmla="*/ 1498600 h 1564"/>
              <a:gd name="T90" fmla="*/ 831850 w 763"/>
              <a:gd name="T91" fmla="*/ 1385888 h 1564"/>
              <a:gd name="T92" fmla="*/ 874712 w 763"/>
              <a:gd name="T93" fmla="*/ 1250950 h 1564"/>
              <a:gd name="T94" fmla="*/ 868362 w 763"/>
              <a:gd name="T95" fmla="*/ 903288 h 1564"/>
              <a:gd name="T96" fmla="*/ 889000 w 763"/>
              <a:gd name="T97" fmla="*/ 846138 h 1564"/>
              <a:gd name="T98" fmla="*/ 996950 w 763"/>
              <a:gd name="T99" fmla="*/ 1038225 h 1564"/>
              <a:gd name="T100" fmla="*/ 1000125 w 763"/>
              <a:gd name="T101" fmla="*/ 1116013 h 1564"/>
              <a:gd name="T102" fmla="*/ 1046162 w 763"/>
              <a:gd name="T103" fmla="*/ 1203325 h 1564"/>
              <a:gd name="T104" fmla="*/ 1004887 w 763"/>
              <a:gd name="T105" fmla="*/ 1385888 h 1564"/>
              <a:gd name="T106" fmla="*/ 1054100 w 763"/>
              <a:gd name="T107" fmla="*/ 1390650 h 1564"/>
              <a:gd name="T108" fmla="*/ 1077912 w 763"/>
              <a:gd name="T109" fmla="*/ 1439863 h 1564"/>
              <a:gd name="T110" fmla="*/ 1201737 w 763"/>
              <a:gd name="T111" fmla="*/ 1374775 h 1564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0" t="0" r="r" b="b"/>
            <a:pathLst>
              <a:path w="763" h="1564">
                <a:moveTo>
                  <a:pt x="757" y="788"/>
                </a:moveTo>
                <a:lnTo>
                  <a:pt x="747" y="757"/>
                </a:lnTo>
                <a:lnTo>
                  <a:pt x="741" y="744"/>
                </a:lnTo>
                <a:lnTo>
                  <a:pt x="737" y="739"/>
                </a:lnTo>
                <a:lnTo>
                  <a:pt x="736" y="737"/>
                </a:lnTo>
                <a:lnTo>
                  <a:pt x="728" y="736"/>
                </a:lnTo>
                <a:lnTo>
                  <a:pt x="718" y="698"/>
                </a:lnTo>
                <a:lnTo>
                  <a:pt x="724" y="688"/>
                </a:lnTo>
                <a:lnTo>
                  <a:pt x="728" y="678"/>
                </a:lnTo>
                <a:lnTo>
                  <a:pt x="731" y="670"/>
                </a:lnTo>
                <a:lnTo>
                  <a:pt x="729" y="669"/>
                </a:lnTo>
                <a:lnTo>
                  <a:pt x="728" y="662"/>
                </a:lnTo>
                <a:lnTo>
                  <a:pt x="724" y="656"/>
                </a:lnTo>
                <a:lnTo>
                  <a:pt x="719" y="652"/>
                </a:lnTo>
                <a:lnTo>
                  <a:pt x="713" y="649"/>
                </a:lnTo>
                <a:lnTo>
                  <a:pt x="713" y="644"/>
                </a:lnTo>
                <a:lnTo>
                  <a:pt x="710" y="628"/>
                </a:lnTo>
                <a:lnTo>
                  <a:pt x="703" y="605"/>
                </a:lnTo>
                <a:lnTo>
                  <a:pt x="698" y="592"/>
                </a:lnTo>
                <a:lnTo>
                  <a:pt x="690" y="579"/>
                </a:lnTo>
                <a:lnTo>
                  <a:pt x="659" y="512"/>
                </a:lnTo>
                <a:lnTo>
                  <a:pt x="644" y="471"/>
                </a:lnTo>
                <a:lnTo>
                  <a:pt x="633" y="440"/>
                </a:lnTo>
                <a:lnTo>
                  <a:pt x="625" y="422"/>
                </a:lnTo>
                <a:lnTo>
                  <a:pt x="617" y="403"/>
                </a:lnTo>
                <a:lnTo>
                  <a:pt x="602" y="369"/>
                </a:lnTo>
                <a:lnTo>
                  <a:pt x="584" y="321"/>
                </a:lnTo>
                <a:lnTo>
                  <a:pt x="581" y="315"/>
                </a:lnTo>
                <a:lnTo>
                  <a:pt x="576" y="308"/>
                </a:lnTo>
                <a:lnTo>
                  <a:pt x="569" y="298"/>
                </a:lnTo>
                <a:lnTo>
                  <a:pt x="560" y="290"/>
                </a:lnTo>
                <a:lnTo>
                  <a:pt x="548" y="281"/>
                </a:lnTo>
                <a:lnTo>
                  <a:pt x="533" y="271"/>
                </a:lnTo>
                <a:lnTo>
                  <a:pt x="517" y="264"/>
                </a:lnTo>
                <a:lnTo>
                  <a:pt x="489" y="251"/>
                </a:lnTo>
                <a:lnTo>
                  <a:pt x="470" y="241"/>
                </a:lnTo>
                <a:lnTo>
                  <a:pt x="457" y="238"/>
                </a:lnTo>
                <a:lnTo>
                  <a:pt x="452" y="235"/>
                </a:lnTo>
                <a:lnTo>
                  <a:pt x="449" y="230"/>
                </a:lnTo>
                <a:lnTo>
                  <a:pt x="447" y="225"/>
                </a:lnTo>
                <a:lnTo>
                  <a:pt x="445" y="223"/>
                </a:lnTo>
                <a:lnTo>
                  <a:pt x="444" y="222"/>
                </a:lnTo>
                <a:lnTo>
                  <a:pt x="436" y="220"/>
                </a:lnTo>
                <a:lnTo>
                  <a:pt x="423" y="220"/>
                </a:lnTo>
                <a:lnTo>
                  <a:pt x="419" y="217"/>
                </a:lnTo>
                <a:lnTo>
                  <a:pt x="414" y="209"/>
                </a:lnTo>
                <a:lnTo>
                  <a:pt x="410" y="197"/>
                </a:lnTo>
                <a:lnTo>
                  <a:pt x="408" y="191"/>
                </a:lnTo>
                <a:lnTo>
                  <a:pt x="408" y="184"/>
                </a:lnTo>
                <a:lnTo>
                  <a:pt x="411" y="181"/>
                </a:lnTo>
                <a:lnTo>
                  <a:pt x="414" y="178"/>
                </a:lnTo>
                <a:lnTo>
                  <a:pt x="418" y="173"/>
                </a:lnTo>
                <a:lnTo>
                  <a:pt x="423" y="166"/>
                </a:lnTo>
                <a:lnTo>
                  <a:pt x="424" y="158"/>
                </a:lnTo>
                <a:lnTo>
                  <a:pt x="426" y="147"/>
                </a:lnTo>
                <a:lnTo>
                  <a:pt x="426" y="132"/>
                </a:lnTo>
                <a:lnTo>
                  <a:pt x="423" y="127"/>
                </a:lnTo>
                <a:lnTo>
                  <a:pt x="421" y="126"/>
                </a:lnTo>
                <a:lnTo>
                  <a:pt x="419" y="126"/>
                </a:lnTo>
                <a:lnTo>
                  <a:pt x="421" y="82"/>
                </a:lnTo>
                <a:lnTo>
                  <a:pt x="421" y="78"/>
                </a:lnTo>
                <a:lnTo>
                  <a:pt x="421" y="73"/>
                </a:lnTo>
                <a:lnTo>
                  <a:pt x="424" y="72"/>
                </a:lnTo>
                <a:lnTo>
                  <a:pt x="421" y="70"/>
                </a:lnTo>
                <a:lnTo>
                  <a:pt x="423" y="67"/>
                </a:lnTo>
                <a:lnTo>
                  <a:pt x="419" y="65"/>
                </a:lnTo>
                <a:lnTo>
                  <a:pt x="421" y="62"/>
                </a:lnTo>
                <a:lnTo>
                  <a:pt x="414" y="60"/>
                </a:lnTo>
                <a:lnTo>
                  <a:pt x="418" y="55"/>
                </a:lnTo>
                <a:lnTo>
                  <a:pt x="411" y="51"/>
                </a:lnTo>
                <a:lnTo>
                  <a:pt x="413" y="44"/>
                </a:lnTo>
                <a:lnTo>
                  <a:pt x="408" y="42"/>
                </a:lnTo>
                <a:lnTo>
                  <a:pt x="406" y="36"/>
                </a:lnTo>
                <a:lnTo>
                  <a:pt x="398" y="38"/>
                </a:lnTo>
                <a:lnTo>
                  <a:pt x="400" y="29"/>
                </a:lnTo>
                <a:lnTo>
                  <a:pt x="395" y="33"/>
                </a:lnTo>
                <a:lnTo>
                  <a:pt x="395" y="23"/>
                </a:lnTo>
                <a:lnTo>
                  <a:pt x="388" y="29"/>
                </a:lnTo>
                <a:lnTo>
                  <a:pt x="387" y="21"/>
                </a:lnTo>
                <a:lnTo>
                  <a:pt x="387" y="16"/>
                </a:lnTo>
                <a:lnTo>
                  <a:pt x="383" y="13"/>
                </a:lnTo>
                <a:lnTo>
                  <a:pt x="382" y="21"/>
                </a:lnTo>
                <a:lnTo>
                  <a:pt x="375" y="13"/>
                </a:lnTo>
                <a:lnTo>
                  <a:pt x="365" y="7"/>
                </a:lnTo>
                <a:lnTo>
                  <a:pt x="367" y="11"/>
                </a:lnTo>
                <a:lnTo>
                  <a:pt x="356" y="2"/>
                </a:lnTo>
                <a:lnTo>
                  <a:pt x="356" y="5"/>
                </a:lnTo>
                <a:lnTo>
                  <a:pt x="343" y="0"/>
                </a:lnTo>
                <a:lnTo>
                  <a:pt x="344" y="7"/>
                </a:lnTo>
                <a:lnTo>
                  <a:pt x="335" y="5"/>
                </a:lnTo>
                <a:lnTo>
                  <a:pt x="318" y="3"/>
                </a:lnTo>
                <a:lnTo>
                  <a:pt x="323" y="8"/>
                </a:lnTo>
                <a:lnTo>
                  <a:pt x="317" y="7"/>
                </a:lnTo>
                <a:lnTo>
                  <a:pt x="307" y="7"/>
                </a:lnTo>
                <a:lnTo>
                  <a:pt x="310" y="8"/>
                </a:lnTo>
                <a:lnTo>
                  <a:pt x="310" y="11"/>
                </a:lnTo>
                <a:lnTo>
                  <a:pt x="308" y="13"/>
                </a:lnTo>
                <a:lnTo>
                  <a:pt x="299" y="21"/>
                </a:lnTo>
                <a:lnTo>
                  <a:pt x="292" y="20"/>
                </a:lnTo>
                <a:lnTo>
                  <a:pt x="290" y="28"/>
                </a:lnTo>
                <a:lnTo>
                  <a:pt x="281" y="28"/>
                </a:lnTo>
                <a:lnTo>
                  <a:pt x="271" y="36"/>
                </a:lnTo>
                <a:lnTo>
                  <a:pt x="264" y="42"/>
                </a:lnTo>
                <a:lnTo>
                  <a:pt x="269" y="42"/>
                </a:lnTo>
                <a:lnTo>
                  <a:pt x="256" y="55"/>
                </a:lnTo>
                <a:lnTo>
                  <a:pt x="263" y="55"/>
                </a:lnTo>
                <a:lnTo>
                  <a:pt x="256" y="62"/>
                </a:lnTo>
                <a:lnTo>
                  <a:pt x="255" y="64"/>
                </a:lnTo>
                <a:lnTo>
                  <a:pt x="248" y="72"/>
                </a:lnTo>
                <a:lnTo>
                  <a:pt x="258" y="73"/>
                </a:lnTo>
                <a:lnTo>
                  <a:pt x="251" y="77"/>
                </a:lnTo>
                <a:lnTo>
                  <a:pt x="248" y="80"/>
                </a:lnTo>
                <a:lnTo>
                  <a:pt x="246" y="83"/>
                </a:lnTo>
                <a:lnTo>
                  <a:pt x="248" y="88"/>
                </a:lnTo>
                <a:lnTo>
                  <a:pt x="258" y="83"/>
                </a:lnTo>
                <a:lnTo>
                  <a:pt x="256" y="90"/>
                </a:lnTo>
                <a:lnTo>
                  <a:pt x="255" y="101"/>
                </a:lnTo>
                <a:lnTo>
                  <a:pt x="256" y="113"/>
                </a:lnTo>
                <a:lnTo>
                  <a:pt x="259" y="126"/>
                </a:lnTo>
                <a:lnTo>
                  <a:pt x="266" y="139"/>
                </a:lnTo>
                <a:lnTo>
                  <a:pt x="268" y="150"/>
                </a:lnTo>
                <a:lnTo>
                  <a:pt x="269" y="155"/>
                </a:lnTo>
                <a:lnTo>
                  <a:pt x="268" y="158"/>
                </a:lnTo>
                <a:lnTo>
                  <a:pt x="269" y="166"/>
                </a:lnTo>
                <a:lnTo>
                  <a:pt x="274" y="188"/>
                </a:lnTo>
                <a:lnTo>
                  <a:pt x="282" y="214"/>
                </a:lnTo>
                <a:lnTo>
                  <a:pt x="289" y="225"/>
                </a:lnTo>
                <a:lnTo>
                  <a:pt x="294" y="237"/>
                </a:lnTo>
                <a:lnTo>
                  <a:pt x="290" y="238"/>
                </a:lnTo>
                <a:lnTo>
                  <a:pt x="279" y="243"/>
                </a:lnTo>
                <a:lnTo>
                  <a:pt x="269" y="246"/>
                </a:lnTo>
                <a:lnTo>
                  <a:pt x="259" y="248"/>
                </a:lnTo>
                <a:lnTo>
                  <a:pt x="246" y="250"/>
                </a:lnTo>
                <a:lnTo>
                  <a:pt x="232" y="250"/>
                </a:lnTo>
                <a:lnTo>
                  <a:pt x="212" y="261"/>
                </a:lnTo>
                <a:lnTo>
                  <a:pt x="194" y="271"/>
                </a:lnTo>
                <a:lnTo>
                  <a:pt x="186" y="276"/>
                </a:lnTo>
                <a:lnTo>
                  <a:pt x="180" y="282"/>
                </a:lnTo>
                <a:lnTo>
                  <a:pt x="163" y="303"/>
                </a:lnTo>
                <a:lnTo>
                  <a:pt x="150" y="321"/>
                </a:lnTo>
                <a:lnTo>
                  <a:pt x="145" y="329"/>
                </a:lnTo>
                <a:lnTo>
                  <a:pt x="144" y="336"/>
                </a:lnTo>
                <a:lnTo>
                  <a:pt x="114" y="391"/>
                </a:lnTo>
                <a:lnTo>
                  <a:pt x="98" y="408"/>
                </a:lnTo>
                <a:lnTo>
                  <a:pt x="87" y="421"/>
                </a:lnTo>
                <a:lnTo>
                  <a:pt x="83" y="426"/>
                </a:lnTo>
                <a:lnTo>
                  <a:pt x="82" y="431"/>
                </a:lnTo>
                <a:lnTo>
                  <a:pt x="80" y="437"/>
                </a:lnTo>
                <a:lnTo>
                  <a:pt x="77" y="439"/>
                </a:lnTo>
                <a:lnTo>
                  <a:pt x="72" y="442"/>
                </a:lnTo>
                <a:lnTo>
                  <a:pt x="67" y="445"/>
                </a:lnTo>
                <a:lnTo>
                  <a:pt x="61" y="452"/>
                </a:lnTo>
                <a:lnTo>
                  <a:pt x="59" y="463"/>
                </a:lnTo>
                <a:lnTo>
                  <a:pt x="51" y="483"/>
                </a:lnTo>
                <a:lnTo>
                  <a:pt x="46" y="491"/>
                </a:lnTo>
                <a:lnTo>
                  <a:pt x="43" y="499"/>
                </a:lnTo>
                <a:lnTo>
                  <a:pt x="41" y="509"/>
                </a:lnTo>
                <a:lnTo>
                  <a:pt x="38" y="517"/>
                </a:lnTo>
                <a:lnTo>
                  <a:pt x="34" y="522"/>
                </a:lnTo>
                <a:lnTo>
                  <a:pt x="33" y="527"/>
                </a:lnTo>
                <a:lnTo>
                  <a:pt x="33" y="530"/>
                </a:lnTo>
                <a:lnTo>
                  <a:pt x="33" y="533"/>
                </a:lnTo>
                <a:lnTo>
                  <a:pt x="28" y="545"/>
                </a:lnTo>
                <a:lnTo>
                  <a:pt x="23" y="555"/>
                </a:lnTo>
                <a:lnTo>
                  <a:pt x="21" y="563"/>
                </a:lnTo>
                <a:lnTo>
                  <a:pt x="25" y="572"/>
                </a:lnTo>
                <a:lnTo>
                  <a:pt x="23" y="589"/>
                </a:lnTo>
                <a:lnTo>
                  <a:pt x="18" y="602"/>
                </a:lnTo>
                <a:lnTo>
                  <a:pt x="15" y="613"/>
                </a:lnTo>
                <a:lnTo>
                  <a:pt x="13" y="618"/>
                </a:lnTo>
                <a:lnTo>
                  <a:pt x="12" y="618"/>
                </a:lnTo>
                <a:lnTo>
                  <a:pt x="8" y="621"/>
                </a:lnTo>
                <a:lnTo>
                  <a:pt x="5" y="626"/>
                </a:lnTo>
                <a:lnTo>
                  <a:pt x="2" y="638"/>
                </a:lnTo>
                <a:lnTo>
                  <a:pt x="0" y="643"/>
                </a:lnTo>
                <a:lnTo>
                  <a:pt x="2" y="651"/>
                </a:lnTo>
                <a:lnTo>
                  <a:pt x="3" y="665"/>
                </a:lnTo>
                <a:lnTo>
                  <a:pt x="3" y="677"/>
                </a:lnTo>
                <a:lnTo>
                  <a:pt x="2" y="688"/>
                </a:lnTo>
                <a:lnTo>
                  <a:pt x="5" y="724"/>
                </a:lnTo>
                <a:lnTo>
                  <a:pt x="5" y="731"/>
                </a:lnTo>
                <a:lnTo>
                  <a:pt x="10" y="745"/>
                </a:lnTo>
                <a:lnTo>
                  <a:pt x="13" y="753"/>
                </a:lnTo>
                <a:lnTo>
                  <a:pt x="18" y="762"/>
                </a:lnTo>
                <a:lnTo>
                  <a:pt x="23" y="768"/>
                </a:lnTo>
                <a:lnTo>
                  <a:pt x="30" y="773"/>
                </a:lnTo>
                <a:lnTo>
                  <a:pt x="33" y="775"/>
                </a:lnTo>
                <a:lnTo>
                  <a:pt x="36" y="775"/>
                </a:lnTo>
                <a:lnTo>
                  <a:pt x="38" y="773"/>
                </a:lnTo>
                <a:lnTo>
                  <a:pt x="43" y="778"/>
                </a:lnTo>
                <a:lnTo>
                  <a:pt x="47" y="780"/>
                </a:lnTo>
                <a:lnTo>
                  <a:pt x="54" y="781"/>
                </a:lnTo>
                <a:lnTo>
                  <a:pt x="57" y="781"/>
                </a:lnTo>
                <a:lnTo>
                  <a:pt x="65" y="781"/>
                </a:lnTo>
                <a:lnTo>
                  <a:pt x="69" y="780"/>
                </a:lnTo>
                <a:lnTo>
                  <a:pt x="72" y="776"/>
                </a:lnTo>
                <a:lnTo>
                  <a:pt x="75" y="771"/>
                </a:lnTo>
                <a:lnTo>
                  <a:pt x="75" y="763"/>
                </a:lnTo>
                <a:lnTo>
                  <a:pt x="74" y="757"/>
                </a:lnTo>
                <a:lnTo>
                  <a:pt x="77" y="757"/>
                </a:lnTo>
                <a:lnTo>
                  <a:pt x="80" y="752"/>
                </a:lnTo>
                <a:lnTo>
                  <a:pt x="82" y="747"/>
                </a:lnTo>
                <a:lnTo>
                  <a:pt x="82" y="742"/>
                </a:lnTo>
                <a:lnTo>
                  <a:pt x="82" y="736"/>
                </a:lnTo>
                <a:lnTo>
                  <a:pt x="78" y="727"/>
                </a:lnTo>
                <a:lnTo>
                  <a:pt x="61" y="688"/>
                </a:lnTo>
                <a:lnTo>
                  <a:pt x="67" y="677"/>
                </a:lnTo>
                <a:lnTo>
                  <a:pt x="74" y="685"/>
                </a:lnTo>
                <a:lnTo>
                  <a:pt x="80" y="690"/>
                </a:lnTo>
                <a:lnTo>
                  <a:pt x="87" y="695"/>
                </a:lnTo>
                <a:lnTo>
                  <a:pt x="95" y="696"/>
                </a:lnTo>
                <a:lnTo>
                  <a:pt x="101" y="695"/>
                </a:lnTo>
                <a:lnTo>
                  <a:pt x="108" y="691"/>
                </a:lnTo>
                <a:lnTo>
                  <a:pt x="111" y="690"/>
                </a:lnTo>
                <a:lnTo>
                  <a:pt x="111" y="687"/>
                </a:lnTo>
                <a:lnTo>
                  <a:pt x="111" y="685"/>
                </a:lnTo>
                <a:lnTo>
                  <a:pt x="109" y="682"/>
                </a:lnTo>
                <a:lnTo>
                  <a:pt x="103" y="672"/>
                </a:lnTo>
                <a:lnTo>
                  <a:pt x="92" y="656"/>
                </a:lnTo>
                <a:lnTo>
                  <a:pt x="82" y="634"/>
                </a:lnTo>
                <a:lnTo>
                  <a:pt x="82" y="625"/>
                </a:lnTo>
                <a:lnTo>
                  <a:pt x="78" y="618"/>
                </a:lnTo>
                <a:lnTo>
                  <a:pt x="77" y="616"/>
                </a:lnTo>
                <a:lnTo>
                  <a:pt x="75" y="615"/>
                </a:lnTo>
                <a:lnTo>
                  <a:pt x="87" y="600"/>
                </a:lnTo>
                <a:lnTo>
                  <a:pt x="93" y="610"/>
                </a:lnTo>
                <a:lnTo>
                  <a:pt x="101" y="616"/>
                </a:lnTo>
                <a:lnTo>
                  <a:pt x="111" y="625"/>
                </a:lnTo>
                <a:lnTo>
                  <a:pt x="119" y="630"/>
                </a:lnTo>
                <a:lnTo>
                  <a:pt x="129" y="634"/>
                </a:lnTo>
                <a:lnTo>
                  <a:pt x="140" y="639"/>
                </a:lnTo>
                <a:lnTo>
                  <a:pt x="152" y="643"/>
                </a:lnTo>
                <a:lnTo>
                  <a:pt x="163" y="644"/>
                </a:lnTo>
                <a:lnTo>
                  <a:pt x="175" y="644"/>
                </a:lnTo>
                <a:lnTo>
                  <a:pt x="186" y="643"/>
                </a:lnTo>
                <a:lnTo>
                  <a:pt x="198" y="641"/>
                </a:lnTo>
                <a:lnTo>
                  <a:pt x="209" y="638"/>
                </a:lnTo>
                <a:lnTo>
                  <a:pt x="219" y="633"/>
                </a:lnTo>
                <a:lnTo>
                  <a:pt x="228" y="628"/>
                </a:lnTo>
                <a:lnTo>
                  <a:pt x="238" y="621"/>
                </a:lnTo>
                <a:lnTo>
                  <a:pt x="246" y="615"/>
                </a:lnTo>
                <a:lnTo>
                  <a:pt x="245" y="654"/>
                </a:lnTo>
                <a:lnTo>
                  <a:pt x="242" y="682"/>
                </a:lnTo>
                <a:lnTo>
                  <a:pt x="233" y="713"/>
                </a:lnTo>
                <a:lnTo>
                  <a:pt x="230" y="737"/>
                </a:lnTo>
                <a:lnTo>
                  <a:pt x="228" y="747"/>
                </a:lnTo>
                <a:lnTo>
                  <a:pt x="230" y="753"/>
                </a:lnTo>
                <a:lnTo>
                  <a:pt x="228" y="778"/>
                </a:lnTo>
                <a:lnTo>
                  <a:pt x="224" y="863"/>
                </a:lnTo>
                <a:lnTo>
                  <a:pt x="224" y="877"/>
                </a:lnTo>
                <a:lnTo>
                  <a:pt x="224" y="890"/>
                </a:lnTo>
                <a:lnTo>
                  <a:pt x="225" y="897"/>
                </a:lnTo>
                <a:lnTo>
                  <a:pt x="220" y="910"/>
                </a:lnTo>
                <a:lnTo>
                  <a:pt x="217" y="925"/>
                </a:lnTo>
                <a:lnTo>
                  <a:pt x="212" y="961"/>
                </a:lnTo>
                <a:lnTo>
                  <a:pt x="211" y="988"/>
                </a:lnTo>
                <a:lnTo>
                  <a:pt x="211" y="1000"/>
                </a:lnTo>
                <a:lnTo>
                  <a:pt x="211" y="1009"/>
                </a:lnTo>
                <a:lnTo>
                  <a:pt x="211" y="1042"/>
                </a:lnTo>
                <a:lnTo>
                  <a:pt x="211" y="1065"/>
                </a:lnTo>
                <a:lnTo>
                  <a:pt x="212" y="1080"/>
                </a:lnTo>
                <a:lnTo>
                  <a:pt x="215" y="1129"/>
                </a:lnTo>
                <a:lnTo>
                  <a:pt x="214" y="1142"/>
                </a:lnTo>
                <a:lnTo>
                  <a:pt x="238" y="1145"/>
                </a:lnTo>
                <a:lnTo>
                  <a:pt x="258" y="1148"/>
                </a:lnTo>
                <a:lnTo>
                  <a:pt x="268" y="1148"/>
                </a:lnTo>
                <a:lnTo>
                  <a:pt x="271" y="1194"/>
                </a:lnTo>
                <a:lnTo>
                  <a:pt x="271" y="1195"/>
                </a:lnTo>
                <a:lnTo>
                  <a:pt x="269" y="1200"/>
                </a:lnTo>
                <a:lnTo>
                  <a:pt x="271" y="1221"/>
                </a:lnTo>
                <a:lnTo>
                  <a:pt x="273" y="1239"/>
                </a:lnTo>
                <a:lnTo>
                  <a:pt x="273" y="1252"/>
                </a:lnTo>
                <a:lnTo>
                  <a:pt x="273" y="1261"/>
                </a:lnTo>
                <a:lnTo>
                  <a:pt x="276" y="1270"/>
                </a:lnTo>
                <a:lnTo>
                  <a:pt x="281" y="1285"/>
                </a:lnTo>
                <a:lnTo>
                  <a:pt x="284" y="1300"/>
                </a:lnTo>
                <a:lnTo>
                  <a:pt x="284" y="1314"/>
                </a:lnTo>
                <a:lnTo>
                  <a:pt x="286" y="1331"/>
                </a:lnTo>
                <a:lnTo>
                  <a:pt x="287" y="1339"/>
                </a:lnTo>
                <a:lnTo>
                  <a:pt x="290" y="1347"/>
                </a:lnTo>
                <a:lnTo>
                  <a:pt x="297" y="1368"/>
                </a:lnTo>
                <a:lnTo>
                  <a:pt x="304" y="1391"/>
                </a:lnTo>
                <a:lnTo>
                  <a:pt x="305" y="1399"/>
                </a:lnTo>
                <a:lnTo>
                  <a:pt x="308" y="1411"/>
                </a:lnTo>
                <a:lnTo>
                  <a:pt x="312" y="1438"/>
                </a:lnTo>
                <a:lnTo>
                  <a:pt x="312" y="1440"/>
                </a:lnTo>
                <a:lnTo>
                  <a:pt x="315" y="1450"/>
                </a:lnTo>
                <a:lnTo>
                  <a:pt x="318" y="1456"/>
                </a:lnTo>
                <a:lnTo>
                  <a:pt x="320" y="1461"/>
                </a:lnTo>
                <a:lnTo>
                  <a:pt x="313" y="1487"/>
                </a:lnTo>
                <a:lnTo>
                  <a:pt x="308" y="1491"/>
                </a:lnTo>
                <a:lnTo>
                  <a:pt x="305" y="1495"/>
                </a:lnTo>
                <a:lnTo>
                  <a:pt x="305" y="1499"/>
                </a:lnTo>
                <a:lnTo>
                  <a:pt x="305" y="1502"/>
                </a:lnTo>
                <a:lnTo>
                  <a:pt x="287" y="1528"/>
                </a:lnTo>
                <a:lnTo>
                  <a:pt x="282" y="1530"/>
                </a:lnTo>
                <a:lnTo>
                  <a:pt x="271" y="1536"/>
                </a:lnTo>
                <a:lnTo>
                  <a:pt x="266" y="1539"/>
                </a:lnTo>
                <a:lnTo>
                  <a:pt x="263" y="1544"/>
                </a:lnTo>
                <a:lnTo>
                  <a:pt x="261" y="1549"/>
                </a:lnTo>
                <a:lnTo>
                  <a:pt x="264" y="1556"/>
                </a:lnTo>
                <a:lnTo>
                  <a:pt x="284" y="1561"/>
                </a:lnTo>
                <a:lnTo>
                  <a:pt x="289" y="1562"/>
                </a:lnTo>
                <a:lnTo>
                  <a:pt x="304" y="1564"/>
                </a:lnTo>
                <a:lnTo>
                  <a:pt x="321" y="1562"/>
                </a:lnTo>
                <a:lnTo>
                  <a:pt x="331" y="1561"/>
                </a:lnTo>
                <a:lnTo>
                  <a:pt x="341" y="1557"/>
                </a:lnTo>
                <a:lnTo>
                  <a:pt x="346" y="1559"/>
                </a:lnTo>
                <a:lnTo>
                  <a:pt x="357" y="1561"/>
                </a:lnTo>
                <a:lnTo>
                  <a:pt x="375" y="1562"/>
                </a:lnTo>
                <a:lnTo>
                  <a:pt x="387" y="1561"/>
                </a:lnTo>
                <a:lnTo>
                  <a:pt x="398" y="1559"/>
                </a:lnTo>
                <a:lnTo>
                  <a:pt x="400" y="1541"/>
                </a:lnTo>
                <a:lnTo>
                  <a:pt x="416" y="1544"/>
                </a:lnTo>
                <a:lnTo>
                  <a:pt x="437" y="1548"/>
                </a:lnTo>
                <a:lnTo>
                  <a:pt x="442" y="1551"/>
                </a:lnTo>
                <a:lnTo>
                  <a:pt x="447" y="1549"/>
                </a:lnTo>
                <a:lnTo>
                  <a:pt x="445" y="1543"/>
                </a:lnTo>
                <a:lnTo>
                  <a:pt x="452" y="1535"/>
                </a:lnTo>
                <a:lnTo>
                  <a:pt x="454" y="1541"/>
                </a:lnTo>
                <a:lnTo>
                  <a:pt x="458" y="1541"/>
                </a:lnTo>
                <a:lnTo>
                  <a:pt x="463" y="1530"/>
                </a:lnTo>
                <a:lnTo>
                  <a:pt x="470" y="1523"/>
                </a:lnTo>
                <a:lnTo>
                  <a:pt x="473" y="1517"/>
                </a:lnTo>
                <a:lnTo>
                  <a:pt x="476" y="1510"/>
                </a:lnTo>
                <a:lnTo>
                  <a:pt x="475" y="1474"/>
                </a:lnTo>
                <a:lnTo>
                  <a:pt x="476" y="1464"/>
                </a:lnTo>
                <a:lnTo>
                  <a:pt x="476" y="1447"/>
                </a:lnTo>
                <a:lnTo>
                  <a:pt x="475" y="1425"/>
                </a:lnTo>
                <a:lnTo>
                  <a:pt x="471" y="1409"/>
                </a:lnTo>
                <a:lnTo>
                  <a:pt x="468" y="1401"/>
                </a:lnTo>
                <a:lnTo>
                  <a:pt x="465" y="1396"/>
                </a:lnTo>
                <a:lnTo>
                  <a:pt x="467" y="1385"/>
                </a:lnTo>
                <a:lnTo>
                  <a:pt x="467" y="1373"/>
                </a:lnTo>
                <a:lnTo>
                  <a:pt x="467" y="1358"/>
                </a:lnTo>
                <a:lnTo>
                  <a:pt x="476" y="1280"/>
                </a:lnTo>
                <a:lnTo>
                  <a:pt x="485" y="1218"/>
                </a:lnTo>
                <a:lnTo>
                  <a:pt x="486" y="1194"/>
                </a:lnTo>
                <a:lnTo>
                  <a:pt x="486" y="1177"/>
                </a:lnTo>
                <a:lnTo>
                  <a:pt x="486" y="1169"/>
                </a:lnTo>
                <a:lnTo>
                  <a:pt x="486" y="1150"/>
                </a:lnTo>
                <a:lnTo>
                  <a:pt x="485" y="1138"/>
                </a:lnTo>
                <a:lnTo>
                  <a:pt x="481" y="1125"/>
                </a:lnTo>
                <a:lnTo>
                  <a:pt x="478" y="1112"/>
                </a:lnTo>
                <a:lnTo>
                  <a:pt x="473" y="1101"/>
                </a:lnTo>
                <a:lnTo>
                  <a:pt x="475" y="1091"/>
                </a:lnTo>
                <a:lnTo>
                  <a:pt x="475" y="1083"/>
                </a:lnTo>
                <a:lnTo>
                  <a:pt x="475" y="1080"/>
                </a:lnTo>
                <a:lnTo>
                  <a:pt x="473" y="1078"/>
                </a:lnTo>
                <a:lnTo>
                  <a:pt x="476" y="1068"/>
                </a:lnTo>
                <a:lnTo>
                  <a:pt x="478" y="1062"/>
                </a:lnTo>
                <a:lnTo>
                  <a:pt x="478" y="1058"/>
                </a:lnTo>
                <a:lnTo>
                  <a:pt x="481" y="1042"/>
                </a:lnTo>
                <a:lnTo>
                  <a:pt x="483" y="1031"/>
                </a:lnTo>
                <a:lnTo>
                  <a:pt x="483" y="1021"/>
                </a:lnTo>
                <a:lnTo>
                  <a:pt x="491" y="1005"/>
                </a:lnTo>
                <a:lnTo>
                  <a:pt x="496" y="990"/>
                </a:lnTo>
                <a:lnTo>
                  <a:pt x="499" y="980"/>
                </a:lnTo>
                <a:lnTo>
                  <a:pt x="504" y="961"/>
                </a:lnTo>
                <a:lnTo>
                  <a:pt x="507" y="944"/>
                </a:lnTo>
                <a:lnTo>
                  <a:pt x="507" y="938"/>
                </a:lnTo>
                <a:lnTo>
                  <a:pt x="506" y="931"/>
                </a:lnTo>
                <a:lnTo>
                  <a:pt x="511" y="918"/>
                </a:lnTo>
                <a:lnTo>
                  <a:pt x="514" y="907"/>
                </a:lnTo>
                <a:lnTo>
                  <a:pt x="516" y="894"/>
                </a:lnTo>
                <a:lnTo>
                  <a:pt x="517" y="890"/>
                </a:lnTo>
                <a:lnTo>
                  <a:pt x="522" y="881"/>
                </a:lnTo>
                <a:lnTo>
                  <a:pt x="524" y="873"/>
                </a:lnTo>
                <a:lnTo>
                  <a:pt x="524" y="864"/>
                </a:lnTo>
                <a:lnTo>
                  <a:pt x="524" y="856"/>
                </a:lnTo>
                <a:lnTo>
                  <a:pt x="524" y="846"/>
                </a:lnTo>
                <a:lnTo>
                  <a:pt x="527" y="832"/>
                </a:lnTo>
                <a:lnTo>
                  <a:pt x="538" y="815"/>
                </a:lnTo>
                <a:lnTo>
                  <a:pt x="547" y="801"/>
                </a:lnTo>
                <a:lnTo>
                  <a:pt x="550" y="793"/>
                </a:lnTo>
                <a:lnTo>
                  <a:pt x="551" y="788"/>
                </a:lnTo>
                <a:lnTo>
                  <a:pt x="556" y="773"/>
                </a:lnTo>
                <a:lnTo>
                  <a:pt x="560" y="762"/>
                </a:lnTo>
                <a:lnTo>
                  <a:pt x="560" y="755"/>
                </a:lnTo>
                <a:lnTo>
                  <a:pt x="560" y="750"/>
                </a:lnTo>
                <a:lnTo>
                  <a:pt x="558" y="706"/>
                </a:lnTo>
                <a:lnTo>
                  <a:pt x="558" y="633"/>
                </a:lnTo>
                <a:lnTo>
                  <a:pt x="551" y="595"/>
                </a:lnTo>
                <a:lnTo>
                  <a:pt x="547" y="569"/>
                </a:lnTo>
                <a:lnTo>
                  <a:pt x="543" y="558"/>
                </a:lnTo>
                <a:lnTo>
                  <a:pt x="540" y="553"/>
                </a:lnTo>
                <a:lnTo>
                  <a:pt x="542" y="532"/>
                </a:lnTo>
                <a:lnTo>
                  <a:pt x="543" y="517"/>
                </a:lnTo>
                <a:lnTo>
                  <a:pt x="543" y="507"/>
                </a:lnTo>
                <a:lnTo>
                  <a:pt x="548" y="517"/>
                </a:lnTo>
                <a:lnTo>
                  <a:pt x="555" y="525"/>
                </a:lnTo>
                <a:lnTo>
                  <a:pt x="560" y="533"/>
                </a:lnTo>
                <a:lnTo>
                  <a:pt x="571" y="558"/>
                </a:lnTo>
                <a:lnTo>
                  <a:pt x="584" y="585"/>
                </a:lnTo>
                <a:lnTo>
                  <a:pt x="597" y="607"/>
                </a:lnTo>
                <a:lnTo>
                  <a:pt x="607" y="621"/>
                </a:lnTo>
                <a:lnTo>
                  <a:pt x="612" y="626"/>
                </a:lnTo>
                <a:lnTo>
                  <a:pt x="615" y="628"/>
                </a:lnTo>
                <a:lnTo>
                  <a:pt x="622" y="641"/>
                </a:lnTo>
                <a:lnTo>
                  <a:pt x="628" y="654"/>
                </a:lnTo>
                <a:lnTo>
                  <a:pt x="628" y="659"/>
                </a:lnTo>
                <a:lnTo>
                  <a:pt x="628" y="669"/>
                </a:lnTo>
                <a:lnTo>
                  <a:pt x="625" y="683"/>
                </a:lnTo>
                <a:lnTo>
                  <a:pt x="630" y="688"/>
                </a:lnTo>
                <a:lnTo>
                  <a:pt x="636" y="696"/>
                </a:lnTo>
                <a:lnTo>
                  <a:pt x="635" y="696"/>
                </a:lnTo>
                <a:lnTo>
                  <a:pt x="631" y="701"/>
                </a:lnTo>
                <a:lnTo>
                  <a:pt x="630" y="703"/>
                </a:lnTo>
                <a:lnTo>
                  <a:pt x="630" y="705"/>
                </a:lnTo>
                <a:lnTo>
                  <a:pt x="631" y="708"/>
                </a:lnTo>
                <a:lnTo>
                  <a:pt x="636" y="709"/>
                </a:lnTo>
                <a:lnTo>
                  <a:pt x="651" y="718"/>
                </a:lnTo>
                <a:lnTo>
                  <a:pt x="657" y="745"/>
                </a:lnTo>
                <a:lnTo>
                  <a:pt x="666" y="745"/>
                </a:lnTo>
                <a:lnTo>
                  <a:pt x="664" y="755"/>
                </a:lnTo>
                <a:lnTo>
                  <a:pt x="659" y="758"/>
                </a:lnTo>
                <a:lnTo>
                  <a:pt x="654" y="762"/>
                </a:lnTo>
                <a:lnTo>
                  <a:pt x="648" y="784"/>
                </a:lnTo>
                <a:lnTo>
                  <a:pt x="643" y="807"/>
                </a:lnTo>
                <a:lnTo>
                  <a:pt x="636" y="835"/>
                </a:lnTo>
                <a:lnTo>
                  <a:pt x="635" y="842"/>
                </a:lnTo>
                <a:lnTo>
                  <a:pt x="633" y="856"/>
                </a:lnTo>
                <a:lnTo>
                  <a:pt x="633" y="864"/>
                </a:lnTo>
                <a:lnTo>
                  <a:pt x="633" y="873"/>
                </a:lnTo>
                <a:lnTo>
                  <a:pt x="636" y="879"/>
                </a:lnTo>
                <a:lnTo>
                  <a:pt x="641" y="882"/>
                </a:lnTo>
                <a:lnTo>
                  <a:pt x="643" y="886"/>
                </a:lnTo>
                <a:lnTo>
                  <a:pt x="648" y="886"/>
                </a:lnTo>
                <a:lnTo>
                  <a:pt x="651" y="887"/>
                </a:lnTo>
                <a:lnTo>
                  <a:pt x="656" y="886"/>
                </a:lnTo>
                <a:lnTo>
                  <a:pt x="661" y="882"/>
                </a:lnTo>
                <a:lnTo>
                  <a:pt x="664" y="876"/>
                </a:lnTo>
                <a:lnTo>
                  <a:pt x="669" y="866"/>
                </a:lnTo>
                <a:lnTo>
                  <a:pt x="674" y="850"/>
                </a:lnTo>
                <a:lnTo>
                  <a:pt x="675" y="851"/>
                </a:lnTo>
                <a:lnTo>
                  <a:pt x="672" y="881"/>
                </a:lnTo>
                <a:lnTo>
                  <a:pt x="667" y="902"/>
                </a:lnTo>
                <a:lnTo>
                  <a:pt x="669" y="903"/>
                </a:lnTo>
                <a:lnTo>
                  <a:pt x="675" y="907"/>
                </a:lnTo>
                <a:lnTo>
                  <a:pt x="679" y="907"/>
                </a:lnTo>
                <a:lnTo>
                  <a:pt x="684" y="905"/>
                </a:lnTo>
                <a:lnTo>
                  <a:pt x="690" y="902"/>
                </a:lnTo>
                <a:lnTo>
                  <a:pt x="698" y="897"/>
                </a:lnTo>
                <a:lnTo>
                  <a:pt x="719" y="890"/>
                </a:lnTo>
                <a:lnTo>
                  <a:pt x="737" y="882"/>
                </a:lnTo>
                <a:lnTo>
                  <a:pt x="747" y="877"/>
                </a:lnTo>
                <a:lnTo>
                  <a:pt x="754" y="873"/>
                </a:lnTo>
                <a:lnTo>
                  <a:pt x="757" y="866"/>
                </a:lnTo>
                <a:lnTo>
                  <a:pt x="759" y="859"/>
                </a:lnTo>
                <a:lnTo>
                  <a:pt x="762" y="851"/>
                </a:lnTo>
                <a:lnTo>
                  <a:pt x="762" y="840"/>
                </a:lnTo>
                <a:lnTo>
                  <a:pt x="763" y="825"/>
                </a:lnTo>
                <a:lnTo>
                  <a:pt x="760" y="807"/>
                </a:lnTo>
                <a:lnTo>
                  <a:pt x="757" y="788"/>
                </a:lnTo>
                <a:close/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77" name="Freeform 561"/>
          <p:cNvSpPr>
            <a:spLocks/>
          </p:cNvSpPr>
          <p:nvPr/>
        </p:nvSpPr>
        <p:spPr bwMode="auto">
          <a:xfrm>
            <a:off x="4872038" y="1290638"/>
            <a:ext cx="1042987" cy="2224087"/>
          </a:xfrm>
          <a:custGeom>
            <a:avLst/>
            <a:gdLst>
              <a:gd name="T0" fmla="*/ 895350 w 657"/>
              <a:gd name="T1" fmla="*/ 563562 h 1401"/>
              <a:gd name="T2" fmla="*/ 706437 w 657"/>
              <a:gd name="T3" fmla="*/ 295275 h 1401"/>
              <a:gd name="T4" fmla="*/ 508000 w 657"/>
              <a:gd name="T5" fmla="*/ 214312 h 1401"/>
              <a:gd name="T6" fmla="*/ 458787 w 657"/>
              <a:gd name="T7" fmla="*/ 147637 h 1401"/>
              <a:gd name="T8" fmla="*/ 374650 w 657"/>
              <a:gd name="T9" fmla="*/ 12700 h 1401"/>
              <a:gd name="T10" fmla="*/ 312737 w 657"/>
              <a:gd name="T11" fmla="*/ 0 h 1401"/>
              <a:gd name="T12" fmla="*/ 274637 w 657"/>
              <a:gd name="T13" fmla="*/ 17462 h 1401"/>
              <a:gd name="T14" fmla="*/ 249237 w 657"/>
              <a:gd name="T15" fmla="*/ 49212 h 1401"/>
              <a:gd name="T16" fmla="*/ 230187 w 657"/>
              <a:gd name="T17" fmla="*/ 103187 h 1401"/>
              <a:gd name="T18" fmla="*/ 233362 w 657"/>
              <a:gd name="T19" fmla="*/ 160337 h 1401"/>
              <a:gd name="T20" fmla="*/ 255587 w 657"/>
              <a:gd name="T21" fmla="*/ 250825 h 1401"/>
              <a:gd name="T22" fmla="*/ 185737 w 657"/>
              <a:gd name="T23" fmla="*/ 323850 h 1401"/>
              <a:gd name="T24" fmla="*/ 103187 w 657"/>
              <a:gd name="T25" fmla="*/ 473075 h 1401"/>
              <a:gd name="T26" fmla="*/ 52387 w 657"/>
              <a:gd name="T27" fmla="*/ 631825 h 1401"/>
              <a:gd name="T28" fmla="*/ 12700 w 657"/>
              <a:gd name="T29" fmla="*/ 863600 h 1401"/>
              <a:gd name="T30" fmla="*/ 0 w 657"/>
              <a:gd name="T31" fmla="*/ 982662 h 1401"/>
              <a:gd name="T32" fmla="*/ 28575 w 657"/>
              <a:gd name="T33" fmla="*/ 1052512 h 1401"/>
              <a:gd name="T34" fmla="*/ 87312 w 657"/>
              <a:gd name="T35" fmla="*/ 1092200 h 1401"/>
              <a:gd name="T36" fmla="*/ 107950 w 657"/>
              <a:gd name="T37" fmla="*/ 1046162 h 1401"/>
              <a:gd name="T38" fmla="*/ 95250 w 657"/>
              <a:gd name="T39" fmla="*/ 944562 h 1401"/>
              <a:gd name="T40" fmla="*/ 82550 w 657"/>
              <a:gd name="T41" fmla="*/ 855662 h 1401"/>
              <a:gd name="T42" fmla="*/ 168275 w 657"/>
              <a:gd name="T43" fmla="*/ 654050 h 1401"/>
              <a:gd name="T44" fmla="*/ 212725 w 657"/>
              <a:gd name="T45" fmla="*/ 566737 h 1401"/>
              <a:gd name="T46" fmla="*/ 227012 w 657"/>
              <a:gd name="T47" fmla="*/ 603250 h 1401"/>
              <a:gd name="T48" fmla="*/ 249237 w 657"/>
              <a:gd name="T49" fmla="*/ 752475 h 1401"/>
              <a:gd name="T50" fmla="*/ 255587 w 657"/>
              <a:gd name="T51" fmla="*/ 874712 h 1401"/>
              <a:gd name="T52" fmla="*/ 254000 w 657"/>
              <a:gd name="T53" fmla="*/ 969962 h 1401"/>
              <a:gd name="T54" fmla="*/ 217487 w 657"/>
              <a:gd name="T55" fmla="*/ 1219200 h 1401"/>
              <a:gd name="T56" fmla="*/ 241300 w 657"/>
              <a:gd name="T57" fmla="*/ 1528762 h 1401"/>
              <a:gd name="T58" fmla="*/ 204787 w 657"/>
              <a:gd name="T59" fmla="*/ 1860550 h 1401"/>
              <a:gd name="T60" fmla="*/ 66675 w 657"/>
              <a:gd name="T61" fmla="*/ 1930400 h 1401"/>
              <a:gd name="T62" fmla="*/ 52387 w 657"/>
              <a:gd name="T63" fmla="*/ 2105025 h 1401"/>
              <a:gd name="T64" fmla="*/ 176212 w 657"/>
              <a:gd name="T65" fmla="*/ 2174875 h 1401"/>
              <a:gd name="T66" fmla="*/ 222250 w 657"/>
              <a:gd name="T67" fmla="*/ 2192337 h 1401"/>
              <a:gd name="T68" fmla="*/ 276225 w 657"/>
              <a:gd name="T69" fmla="*/ 2208212 h 1401"/>
              <a:gd name="T70" fmla="*/ 312737 w 657"/>
              <a:gd name="T71" fmla="*/ 2189162 h 1401"/>
              <a:gd name="T72" fmla="*/ 307975 w 657"/>
              <a:gd name="T73" fmla="*/ 1998662 h 1401"/>
              <a:gd name="T74" fmla="*/ 393700 w 657"/>
              <a:gd name="T75" fmla="*/ 1662112 h 1401"/>
              <a:gd name="T76" fmla="*/ 442912 w 657"/>
              <a:gd name="T77" fmla="*/ 1487487 h 1401"/>
              <a:gd name="T78" fmla="*/ 504825 w 657"/>
              <a:gd name="T79" fmla="*/ 1270000 h 1401"/>
              <a:gd name="T80" fmla="*/ 549275 w 657"/>
              <a:gd name="T81" fmla="*/ 1252537 h 1401"/>
              <a:gd name="T82" fmla="*/ 590550 w 657"/>
              <a:gd name="T83" fmla="*/ 1425575 h 1401"/>
              <a:gd name="T84" fmla="*/ 595312 w 657"/>
              <a:gd name="T85" fmla="*/ 1565275 h 1401"/>
              <a:gd name="T86" fmla="*/ 644525 w 657"/>
              <a:gd name="T87" fmla="*/ 1741487 h 1401"/>
              <a:gd name="T88" fmla="*/ 717550 w 657"/>
              <a:gd name="T89" fmla="*/ 1749425 h 1401"/>
              <a:gd name="T90" fmla="*/ 742950 w 657"/>
              <a:gd name="T91" fmla="*/ 1609725 h 1401"/>
              <a:gd name="T92" fmla="*/ 817562 w 657"/>
              <a:gd name="T93" fmla="*/ 1547812 h 1401"/>
              <a:gd name="T94" fmla="*/ 823912 w 657"/>
              <a:gd name="T95" fmla="*/ 1223962 h 1401"/>
              <a:gd name="T96" fmla="*/ 795337 w 657"/>
              <a:gd name="T97" fmla="*/ 1001712 h 1401"/>
              <a:gd name="T98" fmla="*/ 754062 w 657"/>
              <a:gd name="T99" fmla="*/ 892175 h 1401"/>
              <a:gd name="T100" fmla="*/ 796925 w 657"/>
              <a:gd name="T101" fmla="*/ 804862 h 1401"/>
              <a:gd name="T102" fmla="*/ 754062 w 657"/>
              <a:gd name="T103" fmla="*/ 631825 h 1401"/>
              <a:gd name="T104" fmla="*/ 825500 w 657"/>
              <a:gd name="T105" fmla="*/ 701675 h 1401"/>
              <a:gd name="T106" fmla="*/ 846137 w 657"/>
              <a:gd name="T107" fmla="*/ 954087 h 1401"/>
              <a:gd name="T108" fmla="*/ 900112 w 657"/>
              <a:gd name="T109" fmla="*/ 1052512 h 1401"/>
              <a:gd name="T110" fmla="*/ 944562 w 657"/>
              <a:gd name="T111" fmla="*/ 1076325 h 1401"/>
              <a:gd name="T112" fmla="*/ 981075 w 657"/>
              <a:gd name="T113" fmla="*/ 1095375 h 1401"/>
              <a:gd name="T114" fmla="*/ 965200 w 657"/>
              <a:gd name="T115" fmla="*/ 1017587 h 1401"/>
              <a:gd name="T116" fmla="*/ 1009650 w 657"/>
              <a:gd name="T117" fmla="*/ 1073150 h 1401"/>
              <a:gd name="T118" fmla="*/ 989012 w 657"/>
              <a:gd name="T119" fmla="*/ 982662 h 1401"/>
              <a:gd name="T120" fmla="*/ 1042987 w 657"/>
              <a:gd name="T121" fmla="*/ 1006475 h 1401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</a:gdLst>
            <a:ahLst/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l="0" t="0" r="r" b="b"/>
            <a:pathLst>
              <a:path w="657" h="1401">
                <a:moveTo>
                  <a:pt x="628" y="605"/>
                </a:moveTo>
                <a:lnTo>
                  <a:pt x="595" y="572"/>
                </a:lnTo>
                <a:lnTo>
                  <a:pt x="587" y="402"/>
                </a:lnTo>
                <a:lnTo>
                  <a:pt x="587" y="398"/>
                </a:lnTo>
                <a:lnTo>
                  <a:pt x="582" y="385"/>
                </a:lnTo>
                <a:lnTo>
                  <a:pt x="571" y="367"/>
                </a:lnTo>
                <a:lnTo>
                  <a:pt x="564" y="355"/>
                </a:lnTo>
                <a:lnTo>
                  <a:pt x="554" y="342"/>
                </a:lnTo>
                <a:lnTo>
                  <a:pt x="564" y="336"/>
                </a:lnTo>
                <a:lnTo>
                  <a:pt x="522" y="274"/>
                </a:lnTo>
                <a:lnTo>
                  <a:pt x="491" y="226"/>
                </a:lnTo>
                <a:lnTo>
                  <a:pt x="476" y="208"/>
                </a:lnTo>
                <a:lnTo>
                  <a:pt x="466" y="199"/>
                </a:lnTo>
                <a:lnTo>
                  <a:pt x="445" y="186"/>
                </a:lnTo>
                <a:lnTo>
                  <a:pt x="427" y="174"/>
                </a:lnTo>
                <a:lnTo>
                  <a:pt x="409" y="168"/>
                </a:lnTo>
                <a:lnTo>
                  <a:pt x="377" y="153"/>
                </a:lnTo>
                <a:lnTo>
                  <a:pt x="349" y="143"/>
                </a:lnTo>
                <a:lnTo>
                  <a:pt x="336" y="138"/>
                </a:lnTo>
                <a:lnTo>
                  <a:pt x="324" y="137"/>
                </a:lnTo>
                <a:lnTo>
                  <a:pt x="320" y="135"/>
                </a:lnTo>
                <a:lnTo>
                  <a:pt x="311" y="132"/>
                </a:lnTo>
                <a:lnTo>
                  <a:pt x="298" y="129"/>
                </a:lnTo>
                <a:lnTo>
                  <a:pt x="293" y="129"/>
                </a:lnTo>
                <a:lnTo>
                  <a:pt x="287" y="130"/>
                </a:lnTo>
                <a:lnTo>
                  <a:pt x="289" y="114"/>
                </a:lnTo>
                <a:lnTo>
                  <a:pt x="289" y="99"/>
                </a:lnTo>
                <a:lnTo>
                  <a:pt x="289" y="93"/>
                </a:lnTo>
                <a:lnTo>
                  <a:pt x="287" y="89"/>
                </a:lnTo>
                <a:lnTo>
                  <a:pt x="289" y="80"/>
                </a:lnTo>
                <a:lnTo>
                  <a:pt x="282" y="57"/>
                </a:lnTo>
                <a:lnTo>
                  <a:pt x="272" y="37"/>
                </a:lnTo>
                <a:lnTo>
                  <a:pt x="272" y="31"/>
                </a:lnTo>
                <a:lnTo>
                  <a:pt x="249" y="16"/>
                </a:lnTo>
                <a:lnTo>
                  <a:pt x="236" y="8"/>
                </a:lnTo>
                <a:lnTo>
                  <a:pt x="230" y="3"/>
                </a:lnTo>
                <a:lnTo>
                  <a:pt x="227" y="0"/>
                </a:lnTo>
                <a:lnTo>
                  <a:pt x="220" y="0"/>
                </a:lnTo>
                <a:lnTo>
                  <a:pt x="212" y="0"/>
                </a:lnTo>
                <a:lnTo>
                  <a:pt x="209" y="0"/>
                </a:lnTo>
                <a:lnTo>
                  <a:pt x="204" y="0"/>
                </a:lnTo>
                <a:lnTo>
                  <a:pt x="197" y="0"/>
                </a:lnTo>
                <a:lnTo>
                  <a:pt x="199" y="3"/>
                </a:lnTo>
                <a:lnTo>
                  <a:pt x="192" y="0"/>
                </a:lnTo>
                <a:lnTo>
                  <a:pt x="192" y="5"/>
                </a:lnTo>
                <a:lnTo>
                  <a:pt x="186" y="8"/>
                </a:lnTo>
                <a:lnTo>
                  <a:pt x="181" y="11"/>
                </a:lnTo>
                <a:lnTo>
                  <a:pt x="178" y="9"/>
                </a:lnTo>
                <a:lnTo>
                  <a:pt x="173" y="11"/>
                </a:lnTo>
                <a:lnTo>
                  <a:pt x="173" y="16"/>
                </a:lnTo>
                <a:lnTo>
                  <a:pt x="170" y="16"/>
                </a:lnTo>
                <a:lnTo>
                  <a:pt x="165" y="16"/>
                </a:lnTo>
                <a:lnTo>
                  <a:pt x="163" y="18"/>
                </a:lnTo>
                <a:lnTo>
                  <a:pt x="161" y="19"/>
                </a:lnTo>
                <a:lnTo>
                  <a:pt x="161" y="24"/>
                </a:lnTo>
                <a:lnTo>
                  <a:pt x="157" y="31"/>
                </a:lnTo>
                <a:lnTo>
                  <a:pt x="153" y="36"/>
                </a:lnTo>
                <a:lnTo>
                  <a:pt x="153" y="39"/>
                </a:lnTo>
                <a:lnTo>
                  <a:pt x="150" y="44"/>
                </a:lnTo>
                <a:lnTo>
                  <a:pt x="150" y="47"/>
                </a:lnTo>
                <a:lnTo>
                  <a:pt x="145" y="54"/>
                </a:lnTo>
                <a:lnTo>
                  <a:pt x="145" y="58"/>
                </a:lnTo>
                <a:lnTo>
                  <a:pt x="145" y="65"/>
                </a:lnTo>
                <a:lnTo>
                  <a:pt x="145" y="71"/>
                </a:lnTo>
                <a:lnTo>
                  <a:pt x="140" y="78"/>
                </a:lnTo>
                <a:lnTo>
                  <a:pt x="140" y="83"/>
                </a:lnTo>
                <a:lnTo>
                  <a:pt x="143" y="89"/>
                </a:lnTo>
                <a:lnTo>
                  <a:pt x="147" y="89"/>
                </a:lnTo>
                <a:lnTo>
                  <a:pt x="147" y="94"/>
                </a:lnTo>
                <a:lnTo>
                  <a:pt x="147" y="101"/>
                </a:lnTo>
                <a:lnTo>
                  <a:pt x="148" y="111"/>
                </a:lnTo>
                <a:lnTo>
                  <a:pt x="152" y="119"/>
                </a:lnTo>
                <a:lnTo>
                  <a:pt x="152" y="125"/>
                </a:lnTo>
                <a:lnTo>
                  <a:pt x="152" y="132"/>
                </a:lnTo>
                <a:lnTo>
                  <a:pt x="152" y="135"/>
                </a:lnTo>
                <a:lnTo>
                  <a:pt x="157" y="140"/>
                </a:lnTo>
                <a:lnTo>
                  <a:pt x="161" y="158"/>
                </a:lnTo>
                <a:lnTo>
                  <a:pt x="165" y="173"/>
                </a:lnTo>
                <a:lnTo>
                  <a:pt x="170" y="182"/>
                </a:lnTo>
                <a:lnTo>
                  <a:pt x="163" y="184"/>
                </a:lnTo>
                <a:lnTo>
                  <a:pt x="147" y="189"/>
                </a:lnTo>
                <a:lnTo>
                  <a:pt x="137" y="192"/>
                </a:lnTo>
                <a:lnTo>
                  <a:pt x="126" y="197"/>
                </a:lnTo>
                <a:lnTo>
                  <a:pt x="117" y="204"/>
                </a:lnTo>
                <a:lnTo>
                  <a:pt x="109" y="212"/>
                </a:lnTo>
                <a:lnTo>
                  <a:pt x="99" y="218"/>
                </a:lnTo>
                <a:lnTo>
                  <a:pt x="93" y="225"/>
                </a:lnTo>
                <a:lnTo>
                  <a:pt x="88" y="233"/>
                </a:lnTo>
                <a:lnTo>
                  <a:pt x="78" y="261"/>
                </a:lnTo>
                <a:lnTo>
                  <a:pt x="70" y="282"/>
                </a:lnTo>
                <a:lnTo>
                  <a:pt x="65" y="298"/>
                </a:lnTo>
                <a:lnTo>
                  <a:pt x="60" y="318"/>
                </a:lnTo>
                <a:lnTo>
                  <a:pt x="57" y="334"/>
                </a:lnTo>
                <a:lnTo>
                  <a:pt x="54" y="347"/>
                </a:lnTo>
                <a:lnTo>
                  <a:pt x="46" y="373"/>
                </a:lnTo>
                <a:lnTo>
                  <a:pt x="41" y="380"/>
                </a:lnTo>
                <a:lnTo>
                  <a:pt x="37" y="388"/>
                </a:lnTo>
                <a:lnTo>
                  <a:pt x="33" y="398"/>
                </a:lnTo>
                <a:lnTo>
                  <a:pt x="28" y="414"/>
                </a:lnTo>
                <a:lnTo>
                  <a:pt x="24" y="433"/>
                </a:lnTo>
                <a:lnTo>
                  <a:pt x="21" y="460"/>
                </a:lnTo>
                <a:lnTo>
                  <a:pt x="18" y="489"/>
                </a:lnTo>
                <a:lnTo>
                  <a:pt x="15" y="510"/>
                </a:lnTo>
                <a:lnTo>
                  <a:pt x="13" y="528"/>
                </a:lnTo>
                <a:lnTo>
                  <a:pt x="8" y="544"/>
                </a:lnTo>
                <a:lnTo>
                  <a:pt x="5" y="559"/>
                </a:lnTo>
                <a:lnTo>
                  <a:pt x="2" y="572"/>
                </a:lnTo>
                <a:lnTo>
                  <a:pt x="2" y="579"/>
                </a:lnTo>
                <a:lnTo>
                  <a:pt x="3" y="582"/>
                </a:lnTo>
                <a:lnTo>
                  <a:pt x="2" y="601"/>
                </a:lnTo>
                <a:lnTo>
                  <a:pt x="2" y="606"/>
                </a:lnTo>
                <a:lnTo>
                  <a:pt x="0" y="619"/>
                </a:lnTo>
                <a:lnTo>
                  <a:pt x="0" y="634"/>
                </a:lnTo>
                <a:lnTo>
                  <a:pt x="2" y="642"/>
                </a:lnTo>
                <a:lnTo>
                  <a:pt x="5" y="649"/>
                </a:lnTo>
                <a:lnTo>
                  <a:pt x="10" y="657"/>
                </a:lnTo>
                <a:lnTo>
                  <a:pt x="15" y="662"/>
                </a:lnTo>
                <a:lnTo>
                  <a:pt x="16" y="663"/>
                </a:lnTo>
                <a:lnTo>
                  <a:pt x="18" y="663"/>
                </a:lnTo>
                <a:lnTo>
                  <a:pt x="21" y="662"/>
                </a:lnTo>
                <a:lnTo>
                  <a:pt x="29" y="673"/>
                </a:lnTo>
                <a:lnTo>
                  <a:pt x="36" y="681"/>
                </a:lnTo>
                <a:lnTo>
                  <a:pt x="41" y="686"/>
                </a:lnTo>
                <a:lnTo>
                  <a:pt x="46" y="688"/>
                </a:lnTo>
                <a:lnTo>
                  <a:pt x="49" y="688"/>
                </a:lnTo>
                <a:lnTo>
                  <a:pt x="55" y="688"/>
                </a:lnTo>
                <a:lnTo>
                  <a:pt x="62" y="685"/>
                </a:lnTo>
                <a:lnTo>
                  <a:pt x="68" y="681"/>
                </a:lnTo>
                <a:lnTo>
                  <a:pt x="75" y="675"/>
                </a:lnTo>
                <a:lnTo>
                  <a:pt x="80" y="665"/>
                </a:lnTo>
                <a:lnTo>
                  <a:pt x="78" y="662"/>
                </a:lnTo>
                <a:lnTo>
                  <a:pt x="73" y="660"/>
                </a:lnTo>
                <a:lnTo>
                  <a:pt x="68" y="659"/>
                </a:lnTo>
                <a:lnTo>
                  <a:pt x="64" y="662"/>
                </a:lnTo>
                <a:lnTo>
                  <a:pt x="64" y="632"/>
                </a:lnTo>
                <a:lnTo>
                  <a:pt x="65" y="628"/>
                </a:lnTo>
                <a:lnTo>
                  <a:pt x="67" y="618"/>
                </a:lnTo>
                <a:lnTo>
                  <a:pt x="65" y="611"/>
                </a:lnTo>
                <a:lnTo>
                  <a:pt x="64" y="603"/>
                </a:lnTo>
                <a:lnTo>
                  <a:pt x="60" y="595"/>
                </a:lnTo>
                <a:lnTo>
                  <a:pt x="54" y="585"/>
                </a:lnTo>
                <a:lnTo>
                  <a:pt x="51" y="582"/>
                </a:lnTo>
                <a:lnTo>
                  <a:pt x="47" y="574"/>
                </a:lnTo>
                <a:lnTo>
                  <a:pt x="46" y="567"/>
                </a:lnTo>
                <a:lnTo>
                  <a:pt x="46" y="559"/>
                </a:lnTo>
                <a:lnTo>
                  <a:pt x="47" y="551"/>
                </a:lnTo>
                <a:lnTo>
                  <a:pt x="52" y="539"/>
                </a:lnTo>
                <a:lnTo>
                  <a:pt x="60" y="526"/>
                </a:lnTo>
                <a:lnTo>
                  <a:pt x="75" y="497"/>
                </a:lnTo>
                <a:lnTo>
                  <a:pt x="91" y="463"/>
                </a:lnTo>
                <a:lnTo>
                  <a:pt x="96" y="448"/>
                </a:lnTo>
                <a:lnTo>
                  <a:pt x="99" y="435"/>
                </a:lnTo>
                <a:lnTo>
                  <a:pt x="103" y="424"/>
                </a:lnTo>
                <a:lnTo>
                  <a:pt x="106" y="412"/>
                </a:lnTo>
                <a:lnTo>
                  <a:pt x="108" y="402"/>
                </a:lnTo>
                <a:lnTo>
                  <a:pt x="116" y="385"/>
                </a:lnTo>
                <a:lnTo>
                  <a:pt x="122" y="372"/>
                </a:lnTo>
                <a:lnTo>
                  <a:pt x="126" y="358"/>
                </a:lnTo>
                <a:lnTo>
                  <a:pt x="129" y="355"/>
                </a:lnTo>
                <a:lnTo>
                  <a:pt x="134" y="355"/>
                </a:lnTo>
                <a:lnTo>
                  <a:pt x="134" y="357"/>
                </a:lnTo>
                <a:lnTo>
                  <a:pt x="135" y="360"/>
                </a:lnTo>
                <a:lnTo>
                  <a:pt x="134" y="363"/>
                </a:lnTo>
                <a:lnTo>
                  <a:pt x="134" y="368"/>
                </a:lnTo>
                <a:lnTo>
                  <a:pt x="135" y="372"/>
                </a:lnTo>
                <a:lnTo>
                  <a:pt x="137" y="375"/>
                </a:lnTo>
                <a:lnTo>
                  <a:pt x="140" y="378"/>
                </a:lnTo>
                <a:lnTo>
                  <a:pt x="143" y="380"/>
                </a:lnTo>
                <a:lnTo>
                  <a:pt x="143" y="391"/>
                </a:lnTo>
                <a:lnTo>
                  <a:pt x="143" y="407"/>
                </a:lnTo>
                <a:lnTo>
                  <a:pt x="145" y="422"/>
                </a:lnTo>
                <a:lnTo>
                  <a:pt x="148" y="435"/>
                </a:lnTo>
                <a:lnTo>
                  <a:pt x="153" y="445"/>
                </a:lnTo>
                <a:lnTo>
                  <a:pt x="155" y="455"/>
                </a:lnTo>
                <a:lnTo>
                  <a:pt x="157" y="474"/>
                </a:lnTo>
                <a:lnTo>
                  <a:pt x="157" y="481"/>
                </a:lnTo>
                <a:lnTo>
                  <a:pt x="157" y="495"/>
                </a:lnTo>
                <a:lnTo>
                  <a:pt x="157" y="497"/>
                </a:lnTo>
                <a:lnTo>
                  <a:pt x="155" y="504"/>
                </a:lnTo>
                <a:lnTo>
                  <a:pt x="157" y="512"/>
                </a:lnTo>
                <a:lnTo>
                  <a:pt x="161" y="526"/>
                </a:lnTo>
                <a:lnTo>
                  <a:pt x="161" y="551"/>
                </a:lnTo>
                <a:lnTo>
                  <a:pt x="158" y="561"/>
                </a:lnTo>
                <a:lnTo>
                  <a:pt x="158" y="569"/>
                </a:lnTo>
                <a:lnTo>
                  <a:pt x="158" y="579"/>
                </a:lnTo>
                <a:lnTo>
                  <a:pt x="160" y="590"/>
                </a:lnTo>
                <a:lnTo>
                  <a:pt x="160" y="600"/>
                </a:lnTo>
                <a:lnTo>
                  <a:pt x="161" y="608"/>
                </a:lnTo>
                <a:lnTo>
                  <a:pt x="160" y="611"/>
                </a:lnTo>
                <a:lnTo>
                  <a:pt x="153" y="624"/>
                </a:lnTo>
                <a:lnTo>
                  <a:pt x="148" y="642"/>
                </a:lnTo>
                <a:lnTo>
                  <a:pt x="147" y="652"/>
                </a:lnTo>
                <a:lnTo>
                  <a:pt x="147" y="662"/>
                </a:lnTo>
                <a:lnTo>
                  <a:pt x="145" y="678"/>
                </a:lnTo>
                <a:lnTo>
                  <a:pt x="143" y="703"/>
                </a:lnTo>
                <a:lnTo>
                  <a:pt x="137" y="768"/>
                </a:lnTo>
                <a:lnTo>
                  <a:pt x="137" y="805"/>
                </a:lnTo>
                <a:lnTo>
                  <a:pt x="137" y="833"/>
                </a:lnTo>
                <a:lnTo>
                  <a:pt x="139" y="851"/>
                </a:lnTo>
                <a:lnTo>
                  <a:pt x="134" y="882"/>
                </a:lnTo>
                <a:lnTo>
                  <a:pt x="150" y="890"/>
                </a:lnTo>
                <a:lnTo>
                  <a:pt x="150" y="931"/>
                </a:lnTo>
                <a:lnTo>
                  <a:pt x="152" y="963"/>
                </a:lnTo>
                <a:lnTo>
                  <a:pt x="153" y="988"/>
                </a:lnTo>
                <a:lnTo>
                  <a:pt x="126" y="1058"/>
                </a:lnTo>
                <a:lnTo>
                  <a:pt x="124" y="1107"/>
                </a:lnTo>
                <a:lnTo>
                  <a:pt x="126" y="1144"/>
                </a:lnTo>
                <a:lnTo>
                  <a:pt x="126" y="1159"/>
                </a:lnTo>
                <a:lnTo>
                  <a:pt x="129" y="1171"/>
                </a:lnTo>
                <a:lnTo>
                  <a:pt x="129" y="1172"/>
                </a:lnTo>
                <a:lnTo>
                  <a:pt x="126" y="1193"/>
                </a:lnTo>
                <a:lnTo>
                  <a:pt x="116" y="1192"/>
                </a:lnTo>
                <a:lnTo>
                  <a:pt x="104" y="1190"/>
                </a:lnTo>
                <a:lnTo>
                  <a:pt x="86" y="1193"/>
                </a:lnTo>
                <a:lnTo>
                  <a:pt x="70" y="1198"/>
                </a:lnTo>
                <a:lnTo>
                  <a:pt x="55" y="1205"/>
                </a:lnTo>
                <a:lnTo>
                  <a:pt x="42" y="1216"/>
                </a:lnTo>
                <a:lnTo>
                  <a:pt x="33" y="1229"/>
                </a:lnTo>
                <a:lnTo>
                  <a:pt x="24" y="1244"/>
                </a:lnTo>
                <a:lnTo>
                  <a:pt x="20" y="1260"/>
                </a:lnTo>
                <a:lnTo>
                  <a:pt x="18" y="1277"/>
                </a:lnTo>
                <a:lnTo>
                  <a:pt x="20" y="1295"/>
                </a:lnTo>
                <a:lnTo>
                  <a:pt x="24" y="1311"/>
                </a:lnTo>
                <a:lnTo>
                  <a:pt x="33" y="1326"/>
                </a:lnTo>
                <a:lnTo>
                  <a:pt x="42" y="1339"/>
                </a:lnTo>
                <a:lnTo>
                  <a:pt x="55" y="1348"/>
                </a:lnTo>
                <a:lnTo>
                  <a:pt x="70" y="1356"/>
                </a:lnTo>
                <a:lnTo>
                  <a:pt x="86" y="1361"/>
                </a:lnTo>
                <a:lnTo>
                  <a:pt x="104" y="1363"/>
                </a:lnTo>
                <a:lnTo>
                  <a:pt x="106" y="1363"/>
                </a:lnTo>
                <a:lnTo>
                  <a:pt x="111" y="1370"/>
                </a:lnTo>
                <a:lnTo>
                  <a:pt x="117" y="1381"/>
                </a:lnTo>
                <a:lnTo>
                  <a:pt x="124" y="1387"/>
                </a:lnTo>
                <a:lnTo>
                  <a:pt x="129" y="1387"/>
                </a:lnTo>
                <a:lnTo>
                  <a:pt x="129" y="1384"/>
                </a:lnTo>
                <a:lnTo>
                  <a:pt x="132" y="1387"/>
                </a:lnTo>
                <a:lnTo>
                  <a:pt x="137" y="1387"/>
                </a:lnTo>
                <a:lnTo>
                  <a:pt x="140" y="1381"/>
                </a:lnTo>
                <a:lnTo>
                  <a:pt x="145" y="1387"/>
                </a:lnTo>
                <a:lnTo>
                  <a:pt x="147" y="1394"/>
                </a:lnTo>
                <a:lnTo>
                  <a:pt x="150" y="1397"/>
                </a:lnTo>
                <a:lnTo>
                  <a:pt x="155" y="1399"/>
                </a:lnTo>
                <a:lnTo>
                  <a:pt x="161" y="1401"/>
                </a:lnTo>
                <a:lnTo>
                  <a:pt x="165" y="1392"/>
                </a:lnTo>
                <a:lnTo>
                  <a:pt x="174" y="1391"/>
                </a:lnTo>
                <a:lnTo>
                  <a:pt x="183" y="1392"/>
                </a:lnTo>
                <a:lnTo>
                  <a:pt x="186" y="1392"/>
                </a:lnTo>
                <a:lnTo>
                  <a:pt x="186" y="1396"/>
                </a:lnTo>
                <a:lnTo>
                  <a:pt x="192" y="1396"/>
                </a:lnTo>
                <a:lnTo>
                  <a:pt x="192" y="1392"/>
                </a:lnTo>
                <a:lnTo>
                  <a:pt x="196" y="1386"/>
                </a:lnTo>
                <a:lnTo>
                  <a:pt x="197" y="1379"/>
                </a:lnTo>
                <a:lnTo>
                  <a:pt x="199" y="1365"/>
                </a:lnTo>
                <a:lnTo>
                  <a:pt x="201" y="1355"/>
                </a:lnTo>
                <a:lnTo>
                  <a:pt x="199" y="1343"/>
                </a:lnTo>
                <a:lnTo>
                  <a:pt x="196" y="1330"/>
                </a:lnTo>
                <a:lnTo>
                  <a:pt x="191" y="1317"/>
                </a:lnTo>
                <a:lnTo>
                  <a:pt x="197" y="1265"/>
                </a:lnTo>
                <a:lnTo>
                  <a:pt x="194" y="1259"/>
                </a:lnTo>
                <a:lnTo>
                  <a:pt x="217" y="1190"/>
                </a:lnTo>
                <a:lnTo>
                  <a:pt x="214" y="1187"/>
                </a:lnTo>
                <a:lnTo>
                  <a:pt x="241" y="1130"/>
                </a:lnTo>
                <a:lnTo>
                  <a:pt x="243" y="1118"/>
                </a:lnTo>
                <a:lnTo>
                  <a:pt x="246" y="1094"/>
                </a:lnTo>
                <a:lnTo>
                  <a:pt x="248" y="1061"/>
                </a:lnTo>
                <a:lnTo>
                  <a:pt x="248" y="1047"/>
                </a:lnTo>
                <a:lnTo>
                  <a:pt x="245" y="1032"/>
                </a:lnTo>
                <a:lnTo>
                  <a:pt x="249" y="1012"/>
                </a:lnTo>
                <a:lnTo>
                  <a:pt x="254" y="996"/>
                </a:lnTo>
                <a:lnTo>
                  <a:pt x="261" y="978"/>
                </a:lnTo>
                <a:lnTo>
                  <a:pt x="264" y="972"/>
                </a:lnTo>
                <a:lnTo>
                  <a:pt x="274" y="952"/>
                </a:lnTo>
                <a:lnTo>
                  <a:pt x="279" y="937"/>
                </a:lnTo>
                <a:lnTo>
                  <a:pt x="284" y="919"/>
                </a:lnTo>
                <a:lnTo>
                  <a:pt x="287" y="898"/>
                </a:lnTo>
                <a:lnTo>
                  <a:pt x="290" y="874"/>
                </a:lnTo>
                <a:lnTo>
                  <a:pt x="295" y="869"/>
                </a:lnTo>
                <a:lnTo>
                  <a:pt x="313" y="828"/>
                </a:lnTo>
                <a:lnTo>
                  <a:pt x="316" y="805"/>
                </a:lnTo>
                <a:lnTo>
                  <a:pt x="318" y="800"/>
                </a:lnTo>
                <a:lnTo>
                  <a:pt x="321" y="794"/>
                </a:lnTo>
                <a:lnTo>
                  <a:pt x="324" y="786"/>
                </a:lnTo>
                <a:lnTo>
                  <a:pt x="326" y="781"/>
                </a:lnTo>
                <a:lnTo>
                  <a:pt x="324" y="776"/>
                </a:lnTo>
                <a:lnTo>
                  <a:pt x="331" y="781"/>
                </a:lnTo>
                <a:lnTo>
                  <a:pt x="336" y="784"/>
                </a:lnTo>
                <a:lnTo>
                  <a:pt x="346" y="789"/>
                </a:lnTo>
                <a:lnTo>
                  <a:pt x="352" y="809"/>
                </a:lnTo>
                <a:lnTo>
                  <a:pt x="357" y="823"/>
                </a:lnTo>
                <a:lnTo>
                  <a:pt x="364" y="835"/>
                </a:lnTo>
                <a:lnTo>
                  <a:pt x="385" y="895"/>
                </a:lnTo>
                <a:lnTo>
                  <a:pt x="382" y="895"/>
                </a:lnTo>
                <a:lnTo>
                  <a:pt x="375" y="897"/>
                </a:lnTo>
                <a:lnTo>
                  <a:pt x="372" y="898"/>
                </a:lnTo>
                <a:lnTo>
                  <a:pt x="369" y="900"/>
                </a:lnTo>
                <a:lnTo>
                  <a:pt x="367" y="905"/>
                </a:lnTo>
                <a:lnTo>
                  <a:pt x="365" y="910"/>
                </a:lnTo>
                <a:lnTo>
                  <a:pt x="364" y="926"/>
                </a:lnTo>
                <a:lnTo>
                  <a:pt x="364" y="942"/>
                </a:lnTo>
                <a:lnTo>
                  <a:pt x="367" y="960"/>
                </a:lnTo>
                <a:lnTo>
                  <a:pt x="375" y="986"/>
                </a:lnTo>
                <a:lnTo>
                  <a:pt x="380" y="1009"/>
                </a:lnTo>
                <a:lnTo>
                  <a:pt x="385" y="1029"/>
                </a:lnTo>
                <a:lnTo>
                  <a:pt x="386" y="1043"/>
                </a:lnTo>
                <a:lnTo>
                  <a:pt x="390" y="1058"/>
                </a:lnTo>
                <a:lnTo>
                  <a:pt x="395" y="1074"/>
                </a:lnTo>
                <a:lnTo>
                  <a:pt x="401" y="1089"/>
                </a:lnTo>
                <a:lnTo>
                  <a:pt x="406" y="1097"/>
                </a:lnTo>
                <a:lnTo>
                  <a:pt x="411" y="1102"/>
                </a:lnTo>
                <a:lnTo>
                  <a:pt x="417" y="1107"/>
                </a:lnTo>
                <a:lnTo>
                  <a:pt x="424" y="1110"/>
                </a:lnTo>
                <a:lnTo>
                  <a:pt x="432" y="1112"/>
                </a:lnTo>
                <a:lnTo>
                  <a:pt x="440" y="1110"/>
                </a:lnTo>
                <a:lnTo>
                  <a:pt x="445" y="1107"/>
                </a:lnTo>
                <a:lnTo>
                  <a:pt x="452" y="1102"/>
                </a:lnTo>
                <a:lnTo>
                  <a:pt x="457" y="1094"/>
                </a:lnTo>
                <a:lnTo>
                  <a:pt x="463" y="1083"/>
                </a:lnTo>
                <a:lnTo>
                  <a:pt x="466" y="1065"/>
                </a:lnTo>
                <a:lnTo>
                  <a:pt x="466" y="1043"/>
                </a:lnTo>
                <a:lnTo>
                  <a:pt x="465" y="1029"/>
                </a:lnTo>
                <a:lnTo>
                  <a:pt x="461" y="1014"/>
                </a:lnTo>
                <a:lnTo>
                  <a:pt x="468" y="1014"/>
                </a:lnTo>
                <a:lnTo>
                  <a:pt x="475" y="1014"/>
                </a:lnTo>
                <a:lnTo>
                  <a:pt x="483" y="1012"/>
                </a:lnTo>
                <a:lnTo>
                  <a:pt x="492" y="1008"/>
                </a:lnTo>
                <a:lnTo>
                  <a:pt x="501" y="1003"/>
                </a:lnTo>
                <a:lnTo>
                  <a:pt x="507" y="993"/>
                </a:lnTo>
                <a:lnTo>
                  <a:pt x="514" y="978"/>
                </a:lnTo>
                <a:lnTo>
                  <a:pt x="515" y="975"/>
                </a:lnTo>
                <a:lnTo>
                  <a:pt x="520" y="962"/>
                </a:lnTo>
                <a:lnTo>
                  <a:pt x="523" y="941"/>
                </a:lnTo>
                <a:lnTo>
                  <a:pt x="523" y="926"/>
                </a:lnTo>
                <a:lnTo>
                  <a:pt x="523" y="908"/>
                </a:lnTo>
                <a:lnTo>
                  <a:pt x="527" y="908"/>
                </a:lnTo>
                <a:lnTo>
                  <a:pt x="523" y="830"/>
                </a:lnTo>
                <a:lnTo>
                  <a:pt x="519" y="771"/>
                </a:lnTo>
                <a:lnTo>
                  <a:pt x="515" y="748"/>
                </a:lnTo>
                <a:lnTo>
                  <a:pt x="514" y="734"/>
                </a:lnTo>
                <a:lnTo>
                  <a:pt x="514" y="716"/>
                </a:lnTo>
                <a:lnTo>
                  <a:pt x="514" y="698"/>
                </a:lnTo>
                <a:lnTo>
                  <a:pt x="510" y="675"/>
                </a:lnTo>
                <a:lnTo>
                  <a:pt x="507" y="652"/>
                </a:lnTo>
                <a:lnTo>
                  <a:pt x="501" y="631"/>
                </a:lnTo>
                <a:lnTo>
                  <a:pt x="496" y="619"/>
                </a:lnTo>
                <a:lnTo>
                  <a:pt x="491" y="611"/>
                </a:lnTo>
                <a:lnTo>
                  <a:pt x="484" y="603"/>
                </a:lnTo>
                <a:lnTo>
                  <a:pt x="478" y="598"/>
                </a:lnTo>
                <a:lnTo>
                  <a:pt x="475" y="597"/>
                </a:lnTo>
                <a:lnTo>
                  <a:pt x="468" y="564"/>
                </a:lnTo>
                <a:lnTo>
                  <a:pt x="475" y="562"/>
                </a:lnTo>
                <a:lnTo>
                  <a:pt x="486" y="553"/>
                </a:lnTo>
                <a:lnTo>
                  <a:pt x="492" y="546"/>
                </a:lnTo>
                <a:lnTo>
                  <a:pt x="499" y="539"/>
                </a:lnTo>
                <a:lnTo>
                  <a:pt x="502" y="531"/>
                </a:lnTo>
                <a:lnTo>
                  <a:pt x="506" y="523"/>
                </a:lnTo>
                <a:lnTo>
                  <a:pt x="507" y="517"/>
                </a:lnTo>
                <a:lnTo>
                  <a:pt x="502" y="507"/>
                </a:lnTo>
                <a:lnTo>
                  <a:pt x="496" y="499"/>
                </a:lnTo>
                <a:lnTo>
                  <a:pt x="491" y="494"/>
                </a:lnTo>
                <a:lnTo>
                  <a:pt x="489" y="479"/>
                </a:lnTo>
                <a:lnTo>
                  <a:pt x="486" y="447"/>
                </a:lnTo>
                <a:lnTo>
                  <a:pt x="483" y="429"/>
                </a:lnTo>
                <a:lnTo>
                  <a:pt x="479" y="412"/>
                </a:lnTo>
                <a:lnTo>
                  <a:pt x="475" y="398"/>
                </a:lnTo>
                <a:lnTo>
                  <a:pt x="471" y="394"/>
                </a:lnTo>
                <a:lnTo>
                  <a:pt x="468" y="391"/>
                </a:lnTo>
                <a:lnTo>
                  <a:pt x="466" y="365"/>
                </a:lnTo>
                <a:lnTo>
                  <a:pt x="486" y="386"/>
                </a:lnTo>
                <a:lnTo>
                  <a:pt x="491" y="385"/>
                </a:lnTo>
                <a:lnTo>
                  <a:pt x="517" y="417"/>
                </a:lnTo>
                <a:lnTo>
                  <a:pt x="520" y="442"/>
                </a:lnTo>
                <a:lnTo>
                  <a:pt x="525" y="466"/>
                </a:lnTo>
                <a:lnTo>
                  <a:pt x="528" y="478"/>
                </a:lnTo>
                <a:lnTo>
                  <a:pt x="532" y="489"/>
                </a:lnTo>
                <a:lnTo>
                  <a:pt x="536" y="533"/>
                </a:lnTo>
                <a:lnTo>
                  <a:pt x="540" y="580"/>
                </a:lnTo>
                <a:lnTo>
                  <a:pt x="536" y="587"/>
                </a:lnTo>
                <a:lnTo>
                  <a:pt x="533" y="601"/>
                </a:lnTo>
                <a:lnTo>
                  <a:pt x="532" y="611"/>
                </a:lnTo>
                <a:lnTo>
                  <a:pt x="532" y="621"/>
                </a:lnTo>
                <a:lnTo>
                  <a:pt x="533" y="631"/>
                </a:lnTo>
                <a:lnTo>
                  <a:pt x="536" y="641"/>
                </a:lnTo>
                <a:lnTo>
                  <a:pt x="553" y="652"/>
                </a:lnTo>
                <a:lnTo>
                  <a:pt x="553" y="644"/>
                </a:lnTo>
                <a:lnTo>
                  <a:pt x="567" y="663"/>
                </a:lnTo>
                <a:lnTo>
                  <a:pt x="587" y="688"/>
                </a:lnTo>
                <a:lnTo>
                  <a:pt x="589" y="690"/>
                </a:lnTo>
                <a:lnTo>
                  <a:pt x="592" y="690"/>
                </a:lnTo>
                <a:lnTo>
                  <a:pt x="594" y="690"/>
                </a:lnTo>
                <a:lnTo>
                  <a:pt x="595" y="688"/>
                </a:lnTo>
                <a:lnTo>
                  <a:pt x="595" y="685"/>
                </a:lnTo>
                <a:lnTo>
                  <a:pt x="595" y="678"/>
                </a:lnTo>
                <a:lnTo>
                  <a:pt x="576" y="634"/>
                </a:lnTo>
                <a:lnTo>
                  <a:pt x="589" y="652"/>
                </a:lnTo>
                <a:lnTo>
                  <a:pt x="602" y="681"/>
                </a:lnTo>
                <a:lnTo>
                  <a:pt x="607" y="686"/>
                </a:lnTo>
                <a:lnTo>
                  <a:pt x="610" y="690"/>
                </a:lnTo>
                <a:lnTo>
                  <a:pt x="616" y="691"/>
                </a:lnTo>
                <a:lnTo>
                  <a:pt x="618" y="690"/>
                </a:lnTo>
                <a:lnTo>
                  <a:pt x="620" y="686"/>
                </a:lnTo>
                <a:lnTo>
                  <a:pt x="620" y="678"/>
                </a:lnTo>
                <a:lnTo>
                  <a:pt x="615" y="667"/>
                </a:lnTo>
                <a:lnTo>
                  <a:pt x="610" y="655"/>
                </a:lnTo>
                <a:lnTo>
                  <a:pt x="597" y="629"/>
                </a:lnTo>
                <a:lnTo>
                  <a:pt x="595" y="623"/>
                </a:lnTo>
                <a:lnTo>
                  <a:pt x="608" y="641"/>
                </a:lnTo>
                <a:lnTo>
                  <a:pt x="620" y="657"/>
                </a:lnTo>
                <a:lnTo>
                  <a:pt x="623" y="663"/>
                </a:lnTo>
                <a:lnTo>
                  <a:pt x="625" y="670"/>
                </a:lnTo>
                <a:lnTo>
                  <a:pt x="626" y="673"/>
                </a:lnTo>
                <a:lnTo>
                  <a:pt x="631" y="676"/>
                </a:lnTo>
                <a:lnTo>
                  <a:pt x="634" y="678"/>
                </a:lnTo>
                <a:lnTo>
                  <a:pt x="636" y="676"/>
                </a:lnTo>
                <a:lnTo>
                  <a:pt x="638" y="672"/>
                </a:lnTo>
                <a:lnTo>
                  <a:pt x="638" y="665"/>
                </a:lnTo>
                <a:lnTo>
                  <a:pt x="628" y="644"/>
                </a:lnTo>
                <a:lnTo>
                  <a:pt x="621" y="628"/>
                </a:lnTo>
                <a:lnTo>
                  <a:pt x="615" y="618"/>
                </a:lnTo>
                <a:lnTo>
                  <a:pt x="618" y="618"/>
                </a:lnTo>
                <a:lnTo>
                  <a:pt x="623" y="619"/>
                </a:lnTo>
                <a:lnTo>
                  <a:pt x="631" y="626"/>
                </a:lnTo>
                <a:lnTo>
                  <a:pt x="641" y="634"/>
                </a:lnTo>
                <a:lnTo>
                  <a:pt x="649" y="637"/>
                </a:lnTo>
                <a:lnTo>
                  <a:pt x="652" y="639"/>
                </a:lnTo>
                <a:lnTo>
                  <a:pt x="656" y="637"/>
                </a:lnTo>
                <a:lnTo>
                  <a:pt x="657" y="636"/>
                </a:lnTo>
                <a:lnTo>
                  <a:pt x="657" y="634"/>
                </a:lnTo>
                <a:lnTo>
                  <a:pt x="657" y="631"/>
                </a:lnTo>
                <a:lnTo>
                  <a:pt x="654" y="628"/>
                </a:lnTo>
                <a:lnTo>
                  <a:pt x="649" y="621"/>
                </a:lnTo>
                <a:lnTo>
                  <a:pt x="641" y="614"/>
                </a:lnTo>
                <a:lnTo>
                  <a:pt x="628" y="605"/>
                </a:lnTo>
                <a:close/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78" name="Freeform 562"/>
          <p:cNvSpPr>
            <a:spLocks/>
          </p:cNvSpPr>
          <p:nvPr/>
        </p:nvSpPr>
        <p:spPr bwMode="auto">
          <a:xfrm>
            <a:off x="6359525" y="1262063"/>
            <a:ext cx="1962150" cy="2359025"/>
          </a:xfrm>
          <a:custGeom>
            <a:avLst/>
            <a:gdLst>
              <a:gd name="T0" fmla="*/ 60325 w 1236"/>
              <a:gd name="T1" fmla="*/ 2311400 h 1486"/>
              <a:gd name="T2" fmla="*/ 142875 w 1236"/>
              <a:gd name="T3" fmla="*/ 2352675 h 1486"/>
              <a:gd name="T4" fmla="*/ 334963 w 1236"/>
              <a:gd name="T5" fmla="*/ 2232025 h 1486"/>
              <a:gd name="T6" fmla="*/ 587375 w 1236"/>
              <a:gd name="T7" fmla="*/ 1908175 h 1486"/>
              <a:gd name="T8" fmla="*/ 741363 w 1236"/>
              <a:gd name="T9" fmla="*/ 1739900 h 1486"/>
              <a:gd name="T10" fmla="*/ 903288 w 1236"/>
              <a:gd name="T11" fmla="*/ 1638300 h 1486"/>
              <a:gd name="T12" fmla="*/ 966788 w 1236"/>
              <a:gd name="T13" fmla="*/ 1724025 h 1486"/>
              <a:gd name="T14" fmla="*/ 1135063 w 1236"/>
              <a:gd name="T15" fmla="*/ 1679575 h 1486"/>
              <a:gd name="T16" fmla="*/ 1320800 w 1236"/>
              <a:gd name="T17" fmla="*/ 1625600 h 1486"/>
              <a:gd name="T18" fmla="*/ 1501775 w 1236"/>
              <a:gd name="T19" fmla="*/ 1560513 h 1486"/>
              <a:gd name="T20" fmla="*/ 1758950 w 1236"/>
              <a:gd name="T21" fmla="*/ 1547813 h 1486"/>
              <a:gd name="T22" fmla="*/ 1804988 w 1236"/>
              <a:gd name="T23" fmla="*/ 1490663 h 1486"/>
              <a:gd name="T24" fmla="*/ 1690688 w 1236"/>
              <a:gd name="T25" fmla="*/ 1365250 h 1486"/>
              <a:gd name="T26" fmla="*/ 1587500 w 1236"/>
              <a:gd name="T27" fmla="*/ 1338263 h 1486"/>
              <a:gd name="T28" fmla="*/ 1497013 w 1236"/>
              <a:gd name="T29" fmla="*/ 1406525 h 1486"/>
              <a:gd name="T30" fmla="*/ 1411288 w 1236"/>
              <a:gd name="T31" fmla="*/ 1428750 h 1486"/>
              <a:gd name="T32" fmla="*/ 1238250 w 1236"/>
              <a:gd name="T33" fmla="*/ 1452563 h 1486"/>
              <a:gd name="T34" fmla="*/ 1144588 w 1236"/>
              <a:gd name="T35" fmla="*/ 1382713 h 1486"/>
              <a:gd name="T36" fmla="*/ 1116013 w 1236"/>
              <a:gd name="T37" fmla="*/ 1325563 h 1486"/>
              <a:gd name="T38" fmla="*/ 1108075 w 1236"/>
              <a:gd name="T39" fmla="*/ 1165225 h 1486"/>
              <a:gd name="T40" fmla="*/ 1141413 w 1236"/>
              <a:gd name="T41" fmla="*/ 914400 h 1486"/>
              <a:gd name="T42" fmla="*/ 1196975 w 1236"/>
              <a:gd name="T43" fmla="*/ 665163 h 1486"/>
              <a:gd name="T44" fmla="*/ 1498600 w 1236"/>
              <a:gd name="T45" fmla="*/ 487363 h 1486"/>
              <a:gd name="T46" fmla="*/ 1646238 w 1236"/>
              <a:gd name="T47" fmla="*/ 439738 h 1486"/>
              <a:gd name="T48" fmla="*/ 1727200 w 1236"/>
              <a:gd name="T49" fmla="*/ 422275 h 1486"/>
              <a:gd name="T50" fmla="*/ 1828800 w 1236"/>
              <a:gd name="T51" fmla="*/ 377825 h 1486"/>
              <a:gd name="T52" fmla="*/ 1916113 w 1236"/>
              <a:gd name="T53" fmla="*/ 357188 h 1486"/>
              <a:gd name="T54" fmla="*/ 1960563 w 1236"/>
              <a:gd name="T55" fmla="*/ 315913 h 1486"/>
              <a:gd name="T56" fmla="*/ 1793875 w 1236"/>
              <a:gd name="T57" fmla="*/ 266700 h 1486"/>
              <a:gd name="T58" fmla="*/ 1582738 w 1236"/>
              <a:gd name="T59" fmla="*/ 306388 h 1486"/>
              <a:gd name="T60" fmla="*/ 1374775 w 1236"/>
              <a:gd name="T61" fmla="*/ 344488 h 1486"/>
              <a:gd name="T62" fmla="*/ 1219200 w 1236"/>
              <a:gd name="T63" fmla="*/ 382588 h 1486"/>
              <a:gd name="T64" fmla="*/ 1012825 w 1236"/>
              <a:gd name="T65" fmla="*/ 336550 h 1486"/>
              <a:gd name="T66" fmla="*/ 968375 w 1236"/>
              <a:gd name="T67" fmla="*/ 300038 h 1486"/>
              <a:gd name="T68" fmla="*/ 1016000 w 1236"/>
              <a:gd name="T69" fmla="*/ 204788 h 1486"/>
              <a:gd name="T70" fmla="*/ 1012825 w 1236"/>
              <a:gd name="T71" fmla="*/ 131763 h 1486"/>
              <a:gd name="T72" fmla="*/ 996950 w 1236"/>
              <a:gd name="T73" fmla="*/ 88900 h 1486"/>
              <a:gd name="T74" fmla="*/ 979488 w 1236"/>
              <a:gd name="T75" fmla="*/ 44450 h 1486"/>
              <a:gd name="T76" fmla="*/ 944563 w 1236"/>
              <a:gd name="T77" fmla="*/ 19050 h 1486"/>
              <a:gd name="T78" fmla="*/ 877888 w 1236"/>
              <a:gd name="T79" fmla="*/ 3175 h 1486"/>
              <a:gd name="T80" fmla="*/ 815975 w 1236"/>
              <a:gd name="T81" fmla="*/ 0 h 1486"/>
              <a:gd name="T82" fmla="*/ 733425 w 1236"/>
              <a:gd name="T83" fmla="*/ 33338 h 1486"/>
              <a:gd name="T84" fmla="*/ 681038 w 1236"/>
              <a:gd name="T85" fmla="*/ 95250 h 1486"/>
              <a:gd name="T86" fmla="*/ 681038 w 1236"/>
              <a:gd name="T87" fmla="*/ 171450 h 1486"/>
              <a:gd name="T88" fmla="*/ 696913 w 1236"/>
              <a:gd name="T89" fmla="*/ 263525 h 1486"/>
              <a:gd name="T90" fmla="*/ 692150 w 1236"/>
              <a:gd name="T91" fmla="*/ 349250 h 1486"/>
              <a:gd name="T92" fmla="*/ 717550 w 1236"/>
              <a:gd name="T93" fmla="*/ 393700 h 1486"/>
              <a:gd name="T94" fmla="*/ 733425 w 1236"/>
              <a:gd name="T95" fmla="*/ 419100 h 1486"/>
              <a:gd name="T96" fmla="*/ 758825 w 1236"/>
              <a:gd name="T97" fmla="*/ 458788 h 1486"/>
              <a:gd name="T98" fmla="*/ 714375 w 1236"/>
              <a:gd name="T99" fmla="*/ 536575 h 1486"/>
              <a:gd name="T100" fmla="*/ 665163 w 1236"/>
              <a:gd name="T101" fmla="*/ 865188 h 1486"/>
              <a:gd name="T102" fmla="*/ 671513 w 1236"/>
              <a:gd name="T103" fmla="*/ 1173163 h 1486"/>
              <a:gd name="T104" fmla="*/ 627063 w 1236"/>
              <a:gd name="T105" fmla="*/ 1343025 h 1486"/>
              <a:gd name="T106" fmla="*/ 652463 w 1236"/>
              <a:gd name="T107" fmla="*/ 1484313 h 1486"/>
              <a:gd name="T108" fmla="*/ 546100 w 1236"/>
              <a:gd name="T109" fmla="*/ 1641475 h 1486"/>
              <a:gd name="T110" fmla="*/ 300038 w 1236"/>
              <a:gd name="T111" fmla="*/ 2065338 h 1486"/>
              <a:gd name="T112" fmla="*/ 61913 w 1236"/>
              <a:gd name="T113" fmla="*/ 2192338 h 1486"/>
              <a:gd name="T114" fmla="*/ 7938 w 1236"/>
              <a:gd name="T115" fmla="*/ 2255838 h 148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0" t="0" r="r" b="b"/>
            <a:pathLst>
              <a:path w="1236" h="1486">
                <a:moveTo>
                  <a:pt x="8" y="1419"/>
                </a:moveTo>
                <a:lnTo>
                  <a:pt x="26" y="1437"/>
                </a:lnTo>
                <a:lnTo>
                  <a:pt x="28" y="1442"/>
                </a:lnTo>
                <a:lnTo>
                  <a:pt x="28" y="1448"/>
                </a:lnTo>
                <a:lnTo>
                  <a:pt x="30" y="1452"/>
                </a:lnTo>
                <a:lnTo>
                  <a:pt x="34" y="1450"/>
                </a:lnTo>
                <a:lnTo>
                  <a:pt x="38" y="1456"/>
                </a:lnTo>
                <a:lnTo>
                  <a:pt x="43" y="1461"/>
                </a:lnTo>
                <a:lnTo>
                  <a:pt x="46" y="1466"/>
                </a:lnTo>
                <a:lnTo>
                  <a:pt x="46" y="1474"/>
                </a:lnTo>
                <a:lnTo>
                  <a:pt x="51" y="1478"/>
                </a:lnTo>
                <a:lnTo>
                  <a:pt x="54" y="1473"/>
                </a:lnTo>
                <a:lnTo>
                  <a:pt x="64" y="1476"/>
                </a:lnTo>
                <a:lnTo>
                  <a:pt x="90" y="1482"/>
                </a:lnTo>
                <a:lnTo>
                  <a:pt x="106" y="1486"/>
                </a:lnTo>
                <a:lnTo>
                  <a:pt x="121" y="1486"/>
                </a:lnTo>
                <a:lnTo>
                  <a:pt x="137" y="1486"/>
                </a:lnTo>
                <a:lnTo>
                  <a:pt x="144" y="1484"/>
                </a:lnTo>
                <a:lnTo>
                  <a:pt x="150" y="1481"/>
                </a:lnTo>
                <a:lnTo>
                  <a:pt x="193" y="1422"/>
                </a:lnTo>
                <a:lnTo>
                  <a:pt x="211" y="1406"/>
                </a:lnTo>
                <a:lnTo>
                  <a:pt x="253" y="1367"/>
                </a:lnTo>
                <a:lnTo>
                  <a:pt x="279" y="1342"/>
                </a:lnTo>
                <a:lnTo>
                  <a:pt x="304" y="1318"/>
                </a:lnTo>
                <a:lnTo>
                  <a:pt x="325" y="1293"/>
                </a:lnTo>
                <a:lnTo>
                  <a:pt x="339" y="1272"/>
                </a:lnTo>
                <a:lnTo>
                  <a:pt x="367" y="1222"/>
                </a:lnTo>
                <a:lnTo>
                  <a:pt x="370" y="1202"/>
                </a:lnTo>
                <a:lnTo>
                  <a:pt x="377" y="1173"/>
                </a:lnTo>
                <a:lnTo>
                  <a:pt x="388" y="1161"/>
                </a:lnTo>
                <a:lnTo>
                  <a:pt x="413" y="1135"/>
                </a:lnTo>
                <a:lnTo>
                  <a:pt x="429" y="1120"/>
                </a:lnTo>
                <a:lnTo>
                  <a:pt x="444" y="1109"/>
                </a:lnTo>
                <a:lnTo>
                  <a:pt x="460" y="1099"/>
                </a:lnTo>
                <a:lnTo>
                  <a:pt x="467" y="1096"/>
                </a:lnTo>
                <a:lnTo>
                  <a:pt x="473" y="1094"/>
                </a:lnTo>
                <a:lnTo>
                  <a:pt x="516" y="1058"/>
                </a:lnTo>
                <a:lnTo>
                  <a:pt x="547" y="1034"/>
                </a:lnTo>
                <a:lnTo>
                  <a:pt x="560" y="1021"/>
                </a:lnTo>
                <a:lnTo>
                  <a:pt x="561" y="1021"/>
                </a:lnTo>
                <a:lnTo>
                  <a:pt x="563" y="1024"/>
                </a:lnTo>
                <a:lnTo>
                  <a:pt x="569" y="1032"/>
                </a:lnTo>
                <a:lnTo>
                  <a:pt x="581" y="1052"/>
                </a:lnTo>
                <a:lnTo>
                  <a:pt x="586" y="1065"/>
                </a:lnTo>
                <a:lnTo>
                  <a:pt x="591" y="1076"/>
                </a:lnTo>
                <a:lnTo>
                  <a:pt x="594" y="1080"/>
                </a:lnTo>
                <a:lnTo>
                  <a:pt x="597" y="1081"/>
                </a:lnTo>
                <a:lnTo>
                  <a:pt x="602" y="1085"/>
                </a:lnTo>
                <a:lnTo>
                  <a:pt x="609" y="1086"/>
                </a:lnTo>
                <a:lnTo>
                  <a:pt x="617" y="1086"/>
                </a:lnTo>
                <a:lnTo>
                  <a:pt x="628" y="1086"/>
                </a:lnTo>
                <a:lnTo>
                  <a:pt x="644" y="1083"/>
                </a:lnTo>
                <a:lnTo>
                  <a:pt x="664" y="1076"/>
                </a:lnTo>
                <a:lnTo>
                  <a:pt x="688" y="1067"/>
                </a:lnTo>
                <a:lnTo>
                  <a:pt x="700" y="1062"/>
                </a:lnTo>
                <a:lnTo>
                  <a:pt x="715" y="1058"/>
                </a:lnTo>
                <a:lnTo>
                  <a:pt x="746" y="1044"/>
                </a:lnTo>
                <a:lnTo>
                  <a:pt x="778" y="1039"/>
                </a:lnTo>
                <a:lnTo>
                  <a:pt x="785" y="1039"/>
                </a:lnTo>
                <a:lnTo>
                  <a:pt x="783" y="1039"/>
                </a:lnTo>
                <a:lnTo>
                  <a:pt x="796" y="1034"/>
                </a:lnTo>
                <a:lnTo>
                  <a:pt x="816" y="1028"/>
                </a:lnTo>
                <a:lnTo>
                  <a:pt x="832" y="1024"/>
                </a:lnTo>
                <a:lnTo>
                  <a:pt x="855" y="1019"/>
                </a:lnTo>
                <a:lnTo>
                  <a:pt x="873" y="1011"/>
                </a:lnTo>
                <a:lnTo>
                  <a:pt x="886" y="1003"/>
                </a:lnTo>
                <a:lnTo>
                  <a:pt x="896" y="998"/>
                </a:lnTo>
                <a:lnTo>
                  <a:pt x="918" y="990"/>
                </a:lnTo>
                <a:lnTo>
                  <a:pt x="935" y="985"/>
                </a:lnTo>
                <a:lnTo>
                  <a:pt x="946" y="983"/>
                </a:lnTo>
                <a:lnTo>
                  <a:pt x="982" y="980"/>
                </a:lnTo>
                <a:lnTo>
                  <a:pt x="992" y="977"/>
                </a:lnTo>
                <a:lnTo>
                  <a:pt x="995" y="970"/>
                </a:lnTo>
                <a:lnTo>
                  <a:pt x="1029" y="970"/>
                </a:lnTo>
                <a:lnTo>
                  <a:pt x="1036" y="966"/>
                </a:lnTo>
                <a:lnTo>
                  <a:pt x="1077" y="972"/>
                </a:lnTo>
                <a:lnTo>
                  <a:pt x="1108" y="975"/>
                </a:lnTo>
                <a:lnTo>
                  <a:pt x="1121" y="977"/>
                </a:lnTo>
                <a:lnTo>
                  <a:pt x="1129" y="975"/>
                </a:lnTo>
                <a:lnTo>
                  <a:pt x="1134" y="974"/>
                </a:lnTo>
                <a:lnTo>
                  <a:pt x="1137" y="970"/>
                </a:lnTo>
                <a:lnTo>
                  <a:pt x="1140" y="964"/>
                </a:lnTo>
                <a:lnTo>
                  <a:pt x="1142" y="954"/>
                </a:lnTo>
                <a:lnTo>
                  <a:pt x="1137" y="939"/>
                </a:lnTo>
                <a:lnTo>
                  <a:pt x="1129" y="922"/>
                </a:lnTo>
                <a:lnTo>
                  <a:pt x="1112" y="897"/>
                </a:lnTo>
                <a:lnTo>
                  <a:pt x="1101" y="886"/>
                </a:lnTo>
                <a:lnTo>
                  <a:pt x="1103" y="874"/>
                </a:lnTo>
                <a:lnTo>
                  <a:pt x="1098" y="869"/>
                </a:lnTo>
                <a:lnTo>
                  <a:pt x="1093" y="873"/>
                </a:lnTo>
                <a:lnTo>
                  <a:pt x="1065" y="860"/>
                </a:lnTo>
                <a:lnTo>
                  <a:pt x="1042" y="851"/>
                </a:lnTo>
                <a:lnTo>
                  <a:pt x="1033" y="848"/>
                </a:lnTo>
                <a:lnTo>
                  <a:pt x="1024" y="846"/>
                </a:lnTo>
                <a:lnTo>
                  <a:pt x="1024" y="840"/>
                </a:lnTo>
                <a:lnTo>
                  <a:pt x="1015" y="840"/>
                </a:lnTo>
                <a:lnTo>
                  <a:pt x="1013" y="845"/>
                </a:lnTo>
                <a:lnTo>
                  <a:pt x="1000" y="843"/>
                </a:lnTo>
                <a:lnTo>
                  <a:pt x="990" y="843"/>
                </a:lnTo>
                <a:lnTo>
                  <a:pt x="980" y="845"/>
                </a:lnTo>
                <a:lnTo>
                  <a:pt x="974" y="850"/>
                </a:lnTo>
                <a:lnTo>
                  <a:pt x="962" y="860"/>
                </a:lnTo>
                <a:lnTo>
                  <a:pt x="951" y="873"/>
                </a:lnTo>
                <a:lnTo>
                  <a:pt x="946" y="879"/>
                </a:lnTo>
                <a:lnTo>
                  <a:pt x="943" y="886"/>
                </a:lnTo>
                <a:lnTo>
                  <a:pt x="935" y="889"/>
                </a:lnTo>
                <a:lnTo>
                  <a:pt x="928" y="892"/>
                </a:lnTo>
                <a:lnTo>
                  <a:pt x="923" y="895"/>
                </a:lnTo>
                <a:lnTo>
                  <a:pt x="907" y="895"/>
                </a:lnTo>
                <a:lnTo>
                  <a:pt x="896" y="897"/>
                </a:lnTo>
                <a:lnTo>
                  <a:pt x="891" y="899"/>
                </a:lnTo>
                <a:lnTo>
                  <a:pt x="889" y="900"/>
                </a:lnTo>
                <a:lnTo>
                  <a:pt x="879" y="907"/>
                </a:lnTo>
                <a:lnTo>
                  <a:pt x="843" y="907"/>
                </a:lnTo>
                <a:lnTo>
                  <a:pt x="817" y="907"/>
                </a:lnTo>
                <a:lnTo>
                  <a:pt x="803" y="908"/>
                </a:lnTo>
                <a:lnTo>
                  <a:pt x="791" y="910"/>
                </a:lnTo>
                <a:lnTo>
                  <a:pt x="783" y="913"/>
                </a:lnTo>
                <a:lnTo>
                  <a:pt x="780" y="915"/>
                </a:lnTo>
                <a:lnTo>
                  <a:pt x="728" y="918"/>
                </a:lnTo>
                <a:lnTo>
                  <a:pt x="728" y="908"/>
                </a:lnTo>
                <a:lnTo>
                  <a:pt x="726" y="902"/>
                </a:lnTo>
                <a:lnTo>
                  <a:pt x="724" y="897"/>
                </a:lnTo>
                <a:lnTo>
                  <a:pt x="723" y="892"/>
                </a:lnTo>
                <a:lnTo>
                  <a:pt x="723" y="881"/>
                </a:lnTo>
                <a:lnTo>
                  <a:pt x="721" y="871"/>
                </a:lnTo>
                <a:lnTo>
                  <a:pt x="719" y="864"/>
                </a:lnTo>
                <a:lnTo>
                  <a:pt x="718" y="858"/>
                </a:lnTo>
                <a:lnTo>
                  <a:pt x="713" y="848"/>
                </a:lnTo>
                <a:lnTo>
                  <a:pt x="710" y="840"/>
                </a:lnTo>
                <a:lnTo>
                  <a:pt x="708" y="838"/>
                </a:lnTo>
                <a:lnTo>
                  <a:pt x="705" y="837"/>
                </a:lnTo>
                <a:lnTo>
                  <a:pt x="703" y="835"/>
                </a:lnTo>
                <a:lnTo>
                  <a:pt x="703" y="833"/>
                </a:lnTo>
                <a:lnTo>
                  <a:pt x="705" y="833"/>
                </a:lnTo>
                <a:lnTo>
                  <a:pt x="706" y="820"/>
                </a:lnTo>
                <a:lnTo>
                  <a:pt x="706" y="789"/>
                </a:lnTo>
                <a:lnTo>
                  <a:pt x="703" y="757"/>
                </a:lnTo>
                <a:lnTo>
                  <a:pt x="701" y="744"/>
                </a:lnTo>
                <a:lnTo>
                  <a:pt x="698" y="734"/>
                </a:lnTo>
                <a:lnTo>
                  <a:pt x="698" y="719"/>
                </a:lnTo>
                <a:lnTo>
                  <a:pt x="700" y="683"/>
                </a:lnTo>
                <a:lnTo>
                  <a:pt x="701" y="662"/>
                </a:lnTo>
                <a:lnTo>
                  <a:pt x="705" y="641"/>
                </a:lnTo>
                <a:lnTo>
                  <a:pt x="710" y="623"/>
                </a:lnTo>
                <a:lnTo>
                  <a:pt x="716" y="608"/>
                </a:lnTo>
                <a:lnTo>
                  <a:pt x="719" y="576"/>
                </a:lnTo>
                <a:lnTo>
                  <a:pt x="719" y="548"/>
                </a:lnTo>
                <a:lnTo>
                  <a:pt x="719" y="537"/>
                </a:lnTo>
                <a:lnTo>
                  <a:pt x="718" y="527"/>
                </a:lnTo>
                <a:lnTo>
                  <a:pt x="732" y="478"/>
                </a:lnTo>
                <a:lnTo>
                  <a:pt x="744" y="440"/>
                </a:lnTo>
                <a:lnTo>
                  <a:pt x="750" y="427"/>
                </a:lnTo>
                <a:lnTo>
                  <a:pt x="754" y="419"/>
                </a:lnTo>
                <a:lnTo>
                  <a:pt x="768" y="411"/>
                </a:lnTo>
                <a:lnTo>
                  <a:pt x="803" y="388"/>
                </a:lnTo>
                <a:lnTo>
                  <a:pt x="843" y="359"/>
                </a:lnTo>
                <a:lnTo>
                  <a:pt x="863" y="344"/>
                </a:lnTo>
                <a:lnTo>
                  <a:pt x="878" y="330"/>
                </a:lnTo>
                <a:lnTo>
                  <a:pt x="914" y="315"/>
                </a:lnTo>
                <a:lnTo>
                  <a:pt x="944" y="307"/>
                </a:lnTo>
                <a:lnTo>
                  <a:pt x="959" y="303"/>
                </a:lnTo>
                <a:lnTo>
                  <a:pt x="972" y="302"/>
                </a:lnTo>
                <a:lnTo>
                  <a:pt x="982" y="299"/>
                </a:lnTo>
                <a:lnTo>
                  <a:pt x="1005" y="294"/>
                </a:lnTo>
                <a:lnTo>
                  <a:pt x="1016" y="289"/>
                </a:lnTo>
                <a:lnTo>
                  <a:pt x="1028" y="284"/>
                </a:lnTo>
                <a:lnTo>
                  <a:pt x="1037" y="277"/>
                </a:lnTo>
                <a:lnTo>
                  <a:pt x="1041" y="274"/>
                </a:lnTo>
                <a:lnTo>
                  <a:pt x="1042" y="271"/>
                </a:lnTo>
                <a:lnTo>
                  <a:pt x="1046" y="269"/>
                </a:lnTo>
                <a:lnTo>
                  <a:pt x="1054" y="266"/>
                </a:lnTo>
                <a:lnTo>
                  <a:pt x="1068" y="264"/>
                </a:lnTo>
                <a:lnTo>
                  <a:pt x="1077" y="264"/>
                </a:lnTo>
                <a:lnTo>
                  <a:pt x="1088" y="266"/>
                </a:lnTo>
                <a:lnTo>
                  <a:pt x="1111" y="266"/>
                </a:lnTo>
                <a:lnTo>
                  <a:pt x="1129" y="264"/>
                </a:lnTo>
                <a:lnTo>
                  <a:pt x="1135" y="263"/>
                </a:lnTo>
                <a:lnTo>
                  <a:pt x="1139" y="261"/>
                </a:lnTo>
                <a:lnTo>
                  <a:pt x="1145" y="253"/>
                </a:lnTo>
                <a:lnTo>
                  <a:pt x="1150" y="246"/>
                </a:lnTo>
                <a:lnTo>
                  <a:pt x="1152" y="238"/>
                </a:lnTo>
                <a:lnTo>
                  <a:pt x="1153" y="233"/>
                </a:lnTo>
                <a:lnTo>
                  <a:pt x="1158" y="230"/>
                </a:lnTo>
                <a:lnTo>
                  <a:pt x="1166" y="228"/>
                </a:lnTo>
                <a:lnTo>
                  <a:pt x="1176" y="225"/>
                </a:lnTo>
                <a:lnTo>
                  <a:pt x="1186" y="225"/>
                </a:lnTo>
                <a:lnTo>
                  <a:pt x="1197" y="225"/>
                </a:lnTo>
                <a:lnTo>
                  <a:pt x="1207" y="225"/>
                </a:lnTo>
                <a:lnTo>
                  <a:pt x="1217" y="228"/>
                </a:lnTo>
                <a:lnTo>
                  <a:pt x="1225" y="224"/>
                </a:lnTo>
                <a:lnTo>
                  <a:pt x="1230" y="219"/>
                </a:lnTo>
                <a:lnTo>
                  <a:pt x="1235" y="212"/>
                </a:lnTo>
                <a:lnTo>
                  <a:pt x="1236" y="207"/>
                </a:lnTo>
                <a:lnTo>
                  <a:pt x="1236" y="204"/>
                </a:lnTo>
                <a:lnTo>
                  <a:pt x="1235" y="199"/>
                </a:lnTo>
                <a:lnTo>
                  <a:pt x="1230" y="194"/>
                </a:lnTo>
                <a:lnTo>
                  <a:pt x="1225" y="189"/>
                </a:lnTo>
                <a:lnTo>
                  <a:pt x="1217" y="184"/>
                </a:lnTo>
                <a:lnTo>
                  <a:pt x="1205" y="180"/>
                </a:lnTo>
                <a:lnTo>
                  <a:pt x="1192" y="173"/>
                </a:lnTo>
                <a:lnTo>
                  <a:pt x="1173" y="171"/>
                </a:lnTo>
                <a:lnTo>
                  <a:pt x="1130" y="168"/>
                </a:lnTo>
                <a:lnTo>
                  <a:pt x="1106" y="166"/>
                </a:lnTo>
                <a:lnTo>
                  <a:pt x="1081" y="166"/>
                </a:lnTo>
                <a:lnTo>
                  <a:pt x="1060" y="170"/>
                </a:lnTo>
                <a:lnTo>
                  <a:pt x="1052" y="171"/>
                </a:lnTo>
                <a:lnTo>
                  <a:pt x="1046" y="175"/>
                </a:lnTo>
                <a:lnTo>
                  <a:pt x="1034" y="189"/>
                </a:lnTo>
                <a:lnTo>
                  <a:pt x="997" y="193"/>
                </a:lnTo>
                <a:lnTo>
                  <a:pt x="985" y="196"/>
                </a:lnTo>
                <a:lnTo>
                  <a:pt x="964" y="197"/>
                </a:lnTo>
                <a:lnTo>
                  <a:pt x="953" y="199"/>
                </a:lnTo>
                <a:lnTo>
                  <a:pt x="941" y="202"/>
                </a:lnTo>
                <a:lnTo>
                  <a:pt x="923" y="207"/>
                </a:lnTo>
                <a:lnTo>
                  <a:pt x="904" y="210"/>
                </a:lnTo>
                <a:lnTo>
                  <a:pt x="866" y="217"/>
                </a:lnTo>
                <a:lnTo>
                  <a:pt x="827" y="227"/>
                </a:lnTo>
                <a:lnTo>
                  <a:pt x="811" y="232"/>
                </a:lnTo>
                <a:lnTo>
                  <a:pt x="801" y="238"/>
                </a:lnTo>
                <a:lnTo>
                  <a:pt x="796" y="240"/>
                </a:lnTo>
                <a:lnTo>
                  <a:pt x="793" y="241"/>
                </a:lnTo>
                <a:lnTo>
                  <a:pt x="781" y="243"/>
                </a:lnTo>
                <a:lnTo>
                  <a:pt x="768" y="241"/>
                </a:lnTo>
                <a:lnTo>
                  <a:pt x="755" y="240"/>
                </a:lnTo>
                <a:lnTo>
                  <a:pt x="726" y="235"/>
                </a:lnTo>
                <a:lnTo>
                  <a:pt x="713" y="233"/>
                </a:lnTo>
                <a:lnTo>
                  <a:pt x="701" y="233"/>
                </a:lnTo>
                <a:lnTo>
                  <a:pt x="654" y="238"/>
                </a:lnTo>
                <a:lnTo>
                  <a:pt x="640" y="228"/>
                </a:lnTo>
                <a:lnTo>
                  <a:pt x="638" y="212"/>
                </a:lnTo>
                <a:lnTo>
                  <a:pt x="630" y="214"/>
                </a:lnTo>
                <a:lnTo>
                  <a:pt x="618" y="219"/>
                </a:lnTo>
                <a:lnTo>
                  <a:pt x="617" y="217"/>
                </a:lnTo>
                <a:lnTo>
                  <a:pt x="615" y="215"/>
                </a:lnTo>
                <a:lnTo>
                  <a:pt x="612" y="209"/>
                </a:lnTo>
                <a:lnTo>
                  <a:pt x="610" y="197"/>
                </a:lnTo>
                <a:lnTo>
                  <a:pt x="610" y="189"/>
                </a:lnTo>
                <a:lnTo>
                  <a:pt x="618" y="176"/>
                </a:lnTo>
                <a:lnTo>
                  <a:pt x="630" y="158"/>
                </a:lnTo>
                <a:lnTo>
                  <a:pt x="631" y="149"/>
                </a:lnTo>
                <a:lnTo>
                  <a:pt x="636" y="147"/>
                </a:lnTo>
                <a:lnTo>
                  <a:pt x="640" y="142"/>
                </a:lnTo>
                <a:lnTo>
                  <a:pt x="640" y="134"/>
                </a:lnTo>
                <a:lnTo>
                  <a:pt x="640" y="129"/>
                </a:lnTo>
                <a:lnTo>
                  <a:pt x="640" y="124"/>
                </a:lnTo>
                <a:lnTo>
                  <a:pt x="641" y="114"/>
                </a:lnTo>
                <a:lnTo>
                  <a:pt x="641" y="106"/>
                </a:lnTo>
                <a:lnTo>
                  <a:pt x="641" y="98"/>
                </a:lnTo>
                <a:lnTo>
                  <a:pt x="641" y="90"/>
                </a:lnTo>
                <a:lnTo>
                  <a:pt x="640" y="88"/>
                </a:lnTo>
                <a:lnTo>
                  <a:pt x="638" y="83"/>
                </a:lnTo>
                <a:lnTo>
                  <a:pt x="638" y="74"/>
                </a:lnTo>
                <a:lnTo>
                  <a:pt x="636" y="69"/>
                </a:lnTo>
                <a:lnTo>
                  <a:pt x="635" y="65"/>
                </a:lnTo>
                <a:lnTo>
                  <a:pt x="633" y="62"/>
                </a:lnTo>
                <a:lnTo>
                  <a:pt x="631" y="60"/>
                </a:lnTo>
                <a:lnTo>
                  <a:pt x="630" y="59"/>
                </a:lnTo>
                <a:lnTo>
                  <a:pt x="628" y="56"/>
                </a:lnTo>
                <a:lnTo>
                  <a:pt x="628" y="44"/>
                </a:lnTo>
                <a:lnTo>
                  <a:pt x="625" y="41"/>
                </a:lnTo>
                <a:lnTo>
                  <a:pt x="622" y="36"/>
                </a:lnTo>
                <a:lnTo>
                  <a:pt x="623" y="36"/>
                </a:lnTo>
                <a:lnTo>
                  <a:pt x="622" y="33"/>
                </a:lnTo>
                <a:lnTo>
                  <a:pt x="620" y="31"/>
                </a:lnTo>
                <a:lnTo>
                  <a:pt x="617" y="28"/>
                </a:lnTo>
                <a:lnTo>
                  <a:pt x="615" y="26"/>
                </a:lnTo>
                <a:lnTo>
                  <a:pt x="613" y="25"/>
                </a:lnTo>
                <a:lnTo>
                  <a:pt x="610" y="20"/>
                </a:lnTo>
                <a:lnTo>
                  <a:pt x="609" y="18"/>
                </a:lnTo>
                <a:lnTo>
                  <a:pt x="600" y="18"/>
                </a:lnTo>
                <a:lnTo>
                  <a:pt x="599" y="15"/>
                </a:lnTo>
                <a:lnTo>
                  <a:pt x="595" y="12"/>
                </a:lnTo>
                <a:lnTo>
                  <a:pt x="594" y="10"/>
                </a:lnTo>
                <a:lnTo>
                  <a:pt x="584" y="8"/>
                </a:lnTo>
                <a:lnTo>
                  <a:pt x="578" y="8"/>
                </a:lnTo>
                <a:lnTo>
                  <a:pt x="571" y="3"/>
                </a:lnTo>
                <a:lnTo>
                  <a:pt x="566" y="3"/>
                </a:lnTo>
                <a:lnTo>
                  <a:pt x="560" y="3"/>
                </a:lnTo>
                <a:lnTo>
                  <a:pt x="553" y="2"/>
                </a:lnTo>
                <a:lnTo>
                  <a:pt x="545" y="2"/>
                </a:lnTo>
                <a:lnTo>
                  <a:pt x="540" y="5"/>
                </a:lnTo>
                <a:lnTo>
                  <a:pt x="532" y="5"/>
                </a:lnTo>
                <a:lnTo>
                  <a:pt x="530" y="5"/>
                </a:lnTo>
                <a:lnTo>
                  <a:pt x="527" y="5"/>
                </a:lnTo>
                <a:lnTo>
                  <a:pt x="519" y="2"/>
                </a:lnTo>
                <a:lnTo>
                  <a:pt x="514" y="0"/>
                </a:lnTo>
                <a:lnTo>
                  <a:pt x="512" y="0"/>
                </a:lnTo>
                <a:lnTo>
                  <a:pt x="512" y="2"/>
                </a:lnTo>
                <a:lnTo>
                  <a:pt x="501" y="0"/>
                </a:lnTo>
                <a:lnTo>
                  <a:pt x="491" y="10"/>
                </a:lnTo>
                <a:lnTo>
                  <a:pt x="475" y="16"/>
                </a:lnTo>
                <a:lnTo>
                  <a:pt x="467" y="21"/>
                </a:lnTo>
                <a:lnTo>
                  <a:pt x="462" y="21"/>
                </a:lnTo>
                <a:lnTo>
                  <a:pt x="457" y="26"/>
                </a:lnTo>
                <a:lnTo>
                  <a:pt x="452" y="31"/>
                </a:lnTo>
                <a:lnTo>
                  <a:pt x="445" y="36"/>
                </a:lnTo>
                <a:lnTo>
                  <a:pt x="441" y="43"/>
                </a:lnTo>
                <a:lnTo>
                  <a:pt x="436" y="47"/>
                </a:lnTo>
                <a:lnTo>
                  <a:pt x="432" y="54"/>
                </a:lnTo>
                <a:lnTo>
                  <a:pt x="429" y="60"/>
                </a:lnTo>
                <a:lnTo>
                  <a:pt x="434" y="65"/>
                </a:lnTo>
                <a:lnTo>
                  <a:pt x="432" y="72"/>
                </a:lnTo>
                <a:lnTo>
                  <a:pt x="441" y="72"/>
                </a:lnTo>
                <a:lnTo>
                  <a:pt x="444" y="78"/>
                </a:lnTo>
                <a:lnTo>
                  <a:pt x="436" y="90"/>
                </a:lnTo>
                <a:lnTo>
                  <a:pt x="429" y="100"/>
                </a:lnTo>
                <a:lnTo>
                  <a:pt x="429" y="108"/>
                </a:lnTo>
                <a:lnTo>
                  <a:pt x="436" y="101"/>
                </a:lnTo>
                <a:lnTo>
                  <a:pt x="439" y="108"/>
                </a:lnTo>
                <a:lnTo>
                  <a:pt x="436" y="145"/>
                </a:lnTo>
                <a:lnTo>
                  <a:pt x="434" y="155"/>
                </a:lnTo>
                <a:lnTo>
                  <a:pt x="436" y="162"/>
                </a:lnTo>
                <a:lnTo>
                  <a:pt x="437" y="166"/>
                </a:lnTo>
                <a:lnTo>
                  <a:pt x="439" y="166"/>
                </a:lnTo>
                <a:lnTo>
                  <a:pt x="439" y="171"/>
                </a:lnTo>
                <a:lnTo>
                  <a:pt x="437" y="178"/>
                </a:lnTo>
                <a:lnTo>
                  <a:pt x="434" y="189"/>
                </a:lnTo>
                <a:lnTo>
                  <a:pt x="424" y="212"/>
                </a:lnTo>
                <a:lnTo>
                  <a:pt x="424" y="215"/>
                </a:lnTo>
                <a:lnTo>
                  <a:pt x="428" y="217"/>
                </a:lnTo>
                <a:lnTo>
                  <a:pt x="436" y="220"/>
                </a:lnTo>
                <a:lnTo>
                  <a:pt x="441" y="220"/>
                </a:lnTo>
                <a:lnTo>
                  <a:pt x="442" y="238"/>
                </a:lnTo>
                <a:lnTo>
                  <a:pt x="442" y="241"/>
                </a:lnTo>
                <a:lnTo>
                  <a:pt x="442" y="245"/>
                </a:lnTo>
                <a:lnTo>
                  <a:pt x="445" y="246"/>
                </a:lnTo>
                <a:lnTo>
                  <a:pt x="450" y="246"/>
                </a:lnTo>
                <a:lnTo>
                  <a:pt x="452" y="248"/>
                </a:lnTo>
                <a:lnTo>
                  <a:pt x="452" y="250"/>
                </a:lnTo>
                <a:lnTo>
                  <a:pt x="452" y="253"/>
                </a:lnTo>
                <a:lnTo>
                  <a:pt x="452" y="258"/>
                </a:lnTo>
                <a:lnTo>
                  <a:pt x="454" y="259"/>
                </a:lnTo>
                <a:lnTo>
                  <a:pt x="455" y="259"/>
                </a:lnTo>
                <a:lnTo>
                  <a:pt x="458" y="258"/>
                </a:lnTo>
                <a:lnTo>
                  <a:pt x="462" y="264"/>
                </a:lnTo>
                <a:lnTo>
                  <a:pt x="465" y="268"/>
                </a:lnTo>
                <a:lnTo>
                  <a:pt x="465" y="271"/>
                </a:lnTo>
                <a:lnTo>
                  <a:pt x="465" y="277"/>
                </a:lnTo>
                <a:lnTo>
                  <a:pt x="467" y="281"/>
                </a:lnTo>
                <a:lnTo>
                  <a:pt x="468" y="284"/>
                </a:lnTo>
                <a:lnTo>
                  <a:pt x="472" y="287"/>
                </a:lnTo>
                <a:lnTo>
                  <a:pt x="478" y="289"/>
                </a:lnTo>
                <a:lnTo>
                  <a:pt x="488" y="287"/>
                </a:lnTo>
                <a:lnTo>
                  <a:pt x="499" y="282"/>
                </a:lnTo>
                <a:lnTo>
                  <a:pt x="512" y="282"/>
                </a:lnTo>
                <a:lnTo>
                  <a:pt x="462" y="326"/>
                </a:lnTo>
                <a:lnTo>
                  <a:pt x="458" y="328"/>
                </a:lnTo>
                <a:lnTo>
                  <a:pt x="455" y="333"/>
                </a:lnTo>
                <a:lnTo>
                  <a:pt x="450" y="338"/>
                </a:lnTo>
                <a:lnTo>
                  <a:pt x="444" y="347"/>
                </a:lnTo>
                <a:lnTo>
                  <a:pt x="437" y="361"/>
                </a:lnTo>
                <a:lnTo>
                  <a:pt x="431" y="378"/>
                </a:lnTo>
                <a:lnTo>
                  <a:pt x="424" y="401"/>
                </a:lnTo>
                <a:lnTo>
                  <a:pt x="414" y="457"/>
                </a:lnTo>
                <a:lnTo>
                  <a:pt x="416" y="478"/>
                </a:lnTo>
                <a:lnTo>
                  <a:pt x="419" y="545"/>
                </a:lnTo>
                <a:lnTo>
                  <a:pt x="419" y="631"/>
                </a:lnTo>
                <a:lnTo>
                  <a:pt x="419" y="674"/>
                </a:lnTo>
                <a:lnTo>
                  <a:pt x="414" y="708"/>
                </a:lnTo>
                <a:lnTo>
                  <a:pt x="416" y="713"/>
                </a:lnTo>
                <a:lnTo>
                  <a:pt x="418" y="724"/>
                </a:lnTo>
                <a:lnTo>
                  <a:pt x="419" y="732"/>
                </a:lnTo>
                <a:lnTo>
                  <a:pt x="423" y="739"/>
                </a:lnTo>
                <a:lnTo>
                  <a:pt x="428" y="744"/>
                </a:lnTo>
                <a:lnTo>
                  <a:pt x="432" y="747"/>
                </a:lnTo>
                <a:lnTo>
                  <a:pt x="434" y="749"/>
                </a:lnTo>
                <a:lnTo>
                  <a:pt x="419" y="786"/>
                </a:lnTo>
                <a:lnTo>
                  <a:pt x="397" y="832"/>
                </a:lnTo>
                <a:lnTo>
                  <a:pt x="397" y="837"/>
                </a:lnTo>
                <a:lnTo>
                  <a:pt x="395" y="846"/>
                </a:lnTo>
                <a:lnTo>
                  <a:pt x="395" y="851"/>
                </a:lnTo>
                <a:lnTo>
                  <a:pt x="397" y="858"/>
                </a:lnTo>
                <a:lnTo>
                  <a:pt x="400" y="863"/>
                </a:lnTo>
                <a:lnTo>
                  <a:pt x="405" y="868"/>
                </a:lnTo>
                <a:lnTo>
                  <a:pt x="406" y="900"/>
                </a:lnTo>
                <a:lnTo>
                  <a:pt x="410" y="925"/>
                </a:lnTo>
                <a:lnTo>
                  <a:pt x="411" y="935"/>
                </a:lnTo>
                <a:lnTo>
                  <a:pt x="414" y="939"/>
                </a:lnTo>
                <a:lnTo>
                  <a:pt x="423" y="939"/>
                </a:lnTo>
                <a:lnTo>
                  <a:pt x="370" y="998"/>
                </a:lnTo>
                <a:lnTo>
                  <a:pt x="370" y="1003"/>
                </a:lnTo>
                <a:lnTo>
                  <a:pt x="370" y="1010"/>
                </a:lnTo>
                <a:lnTo>
                  <a:pt x="362" y="1016"/>
                </a:lnTo>
                <a:lnTo>
                  <a:pt x="344" y="1034"/>
                </a:lnTo>
                <a:lnTo>
                  <a:pt x="335" y="1047"/>
                </a:lnTo>
                <a:lnTo>
                  <a:pt x="326" y="1062"/>
                </a:lnTo>
                <a:lnTo>
                  <a:pt x="318" y="1078"/>
                </a:lnTo>
                <a:lnTo>
                  <a:pt x="312" y="1096"/>
                </a:lnTo>
                <a:lnTo>
                  <a:pt x="277" y="1182"/>
                </a:lnTo>
                <a:lnTo>
                  <a:pt x="227" y="1251"/>
                </a:lnTo>
                <a:lnTo>
                  <a:pt x="189" y="1301"/>
                </a:lnTo>
                <a:lnTo>
                  <a:pt x="176" y="1321"/>
                </a:lnTo>
                <a:lnTo>
                  <a:pt x="170" y="1334"/>
                </a:lnTo>
                <a:lnTo>
                  <a:pt x="124" y="1380"/>
                </a:lnTo>
                <a:lnTo>
                  <a:pt x="106" y="1386"/>
                </a:lnTo>
                <a:lnTo>
                  <a:pt x="88" y="1394"/>
                </a:lnTo>
                <a:lnTo>
                  <a:pt x="61" y="1386"/>
                </a:lnTo>
                <a:lnTo>
                  <a:pt x="39" y="1381"/>
                </a:lnTo>
                <a:lnTo>
                  <a:pt x="31" y="1380"/>
                </a:lnTo>
                <a:lnTo>
                  <a:pt x="25" y="1380"/>
                </a:lnTo>
                <a:lnTo>
                  <a:pt x="17" y="1388"/>
                </a:lnTo>
                <a:lnTo>
                  <a:pt x="12" y="1396"/>
                </a:lnTo>
                <a:lnTo>
                  <a:pt x="8" y="1404"/>
                </a:lnTo>
                <a:lnTo>
                  <a:pt x="0" y="1417"/>
                </a:lnTo>
                <a:lnTo>
                  <a:pt x="5" y="1421"/>
                </a:lnTo>
                <a:lnTo>
                  <a:pt x="8" y="1419"/>
                </a:lnTo>
                <a:close/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79" name="Freeform 563"/>
          <p:cNvSpPr>
            <a:spLocks/>
          </p:cNvSpPr>
          <p:nvPr/>
        </p:nvSpPr>
        <p:spPr bwMode="auto">
          <a:xfrm>
            <a:off x="6037263" y="3292475"/>
            <a:ext cx="301625" cy="336550"/>
          </a:xfrm>
          <a:custGeom>
            <a:avLst/>
            <a:gdLst>
              <a:gd name="T0" fmla="*/ 301625 w 190"/>
              <a:gd name="T1" fmla="*/ 168275 h 212"/>
              <a:gd name="T2" fmla="*/ 300038 w 190"/>
              <a:gd name="T3" fmla="*/ 152400 h 212"/>
              <a:gd name="T4" fmla="*/ 296863 w 190"/>
              <a:gd name="T5" fmla="*/ 133350 h 212"/>
              <a:gd name="T6" fmla="*/ 288925 w 190"/>
              <a:gd name="T7" fmla="*/ 103188 h 212"/>
              <a:gd name="T8" fmla="*/ 276225 w 190"/>
              <a:gd name="T9" fmla="*/ 74613 h 212"/>
              <a:gd name="T10" fmla="*/ 255588 w 190"/>
              <a:gd name="T11" fmla="*/ 49213 h 212"/>
              <a:gd name="T12" fmla="*/ 234950 w 190"/>
              <a:gd name="T13" fmla="*/ 28575 h 212"/>
              <a:gd name="T14" fmla="*/ 209550 w 190"/>
              <a:gd name="T15" fmla="*/ 12700 h 212"/>
              <a:gd name="T16" fmla="*/ 193675 w 190"/>
              <a:gd name="T17" fmla="*/ 7938 h 212"/>
              <a:gd name="T18" fmla="*/ 180975 w 190"/>
              <a:gd name="T19" fmla="*/ 1588 h 212"/>
              <a:gd name="T20" fmla="*/ 165100 w 190"/>
              <a:gd name="T21" fmla="*/ 0 h 212"/>
              <a:gd name="T22" fmla="*/ 149225 w 190"/>
              <a:gd name="T23" fmla="*/ 0 h 212"/>
              <a:gd name="T24" fmla="*/ 133350 w 190"/>
              <a:gd name="T25" fmla="*/ 0 h 212"/>
              <a:gd name="T26" fmla="*/ 119063 w 190"/>
              <a:gd name="T27" fmla="*/ 1588 h 212"/>
              <a:gd name="T28" fmla="*/ 104775 w 190"/>
              <a:gd name="T29" fmla="*/ 7938 h 212"/>
              <a:gd name="T30" fmla="*/ 90488 w 190"/>
              <a:gd name="T31" fmla="*/ 12700 h 212"/>
              <a:gd name="T32" fmla="*/ 63500 w 190"/>
              <a:gd name="T33" fmla="*/ 28575 h 212"/>
              <a:gd name="T34" fmla="*/ 42863 w 190"/>
              <a:gd name="T35" fmla="*/ 49213 h 212"/>
              <a:gd name="T36" fmla="*/ 25400 w 190"/>
              <a:gd name="T37" fmla="*/ 74613 h 212"/>
              <a:gd name="T38" fmla="*/ 9525 w 190"/>
              <a:gd name="T39" fmla="*/ 103188 h 212"/>
              <a:gd name="T40" fmla="*/ 1588 w 190"/>
              <a:gd name="T41" fmla="*/ 133350 h 212"/>
              <a:gd name="T42" fmla="*/ 0 w 190"/>
              <a:gd name="T43" fmla="*/ 152400 h 212"/>
              <a:gd name="T44" fmla="*/ 0 w 190"/>
              <a:gd name="T45" fmla="*/ 168275 h 212"/>
              <a:gd name="T46" fmla="*/ 0 w 190"/>
              <a:gd name="T47" fmla="*/ 185738 h 212"/>
              <a:gd name="T48" fmla="*/ 1588 w 190"/>
              <a:gd name="T49" fmla="*/ 201613 h 212"/>
              <a:gd name="T50" fmla="*/ 9525 w 190"/>
              <a:gd name="T51" fmla="*/ 234950 h 212"/>
              <a:gd name="T52" fmla="*/ 25400 w 190"/>
              <a:gd name="T53" fmla="*/ 263525 h 212"/>
              <a:gd name="T54" fmla="*/ 42863 w 190"/>
              <a:gd name="T55" fmla="*/ 287338 h 212"/>
              <a:gd name="T56" fmla="*/ 63500 w 190"/>
              <a:gd name="T57" fmla="*/ 307975 h 212"/>
              <a:gd name="T58" fmla="*/ 90488 w 190"/>
              <a:gd name="T59" fmla="*/ 322263 h 212"/>
              <a:gd name="T60" fmla="*/ 104775 w 190"/>
              <a:gd name="T61" fmla="*/ 328613 h 212"/>
              <a:gd name="T62" fmla="*/ 119063 w 190"/>
              <a:gd name="T63" fmla="*/ 333375 h 212"/>
              <a:gd name="T64" fmla="*/ 133350 w 190"/>
              <a:gd name="T65" fmla="*/ 336550 h 212"/>
              <a:gd name="T66" fmla="*/ 149225 w 190"/>
              <a:gd name="T67" fmla="*/ 336550 h 212"/>
              <a:gd name="T68" fmla="*/ 165100 w 190"/>
              <a:gd name="T69" fmla="*/ 336550 h 212"/>
              <a:gd name="T70" fmla="*/ 180975 w 190"/>
              <a:gd name="T71" fmla="*/ 333375 h 212"/>
              <a:gd name="T72" fmla="*/ 193675 w 190"/>
              <a:gd name="T73" fmla="*/ 328613 h 212"/>
              <a:gd name="T74" fmla="*/ 209550 w 190"/>
              <a:gd name="T75" fmla="*/ 322263 h 212"/>
              <a:gd name="T76" fmla="*/ 234950 w 190"/>
              <a:gd name="T77" fmla="*/ 307975 h 212"/>
              <a:gd name="T78" fmla="*/ 255588 w 190"/>
              <a:gd name="T79" fmla="*/ 287338 h 212"/>
              <a:gd name="T80" fmla="*/ 276225 w 190"/>
              <a:gd name="T81" fmla="*/ 263525 h 212"/>
              <a:gd name="T82" fmla="*/ 288925 w 190"/>
              <a:gd name="T83" fmla="*/ 234950 h 212"/>
              <a:gd name="T84" fmla="*/ 296863 w 190"/>
              <a:gd name="T85" fmla="*/ 201613 h 212"/>
              <a:gd name="T86" fmla="*/ 300038 w 190"/>
              <a:gd name="T87" fmla="*/ 185738 h 212"/>
              <a:gd name="T88" fmla="*/ 301625 w 190"/>
              <a:gd name="T89" fmla="*/ 168275 h 212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</a:gdLst>
            <a:ahLst/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l="0" t="0" r="r" b="b"/>
            <a:pathLst>
              <a:path w="190" h="212">
                <a:moveTo>
                  <a:pt x="190" y="106"/>
                </a:moveTo>
                <a:lnTo>
                  <a:pt x="189" y="96"/>
                </a:lnTo>
                <a:lnTo>
                  <a:pt x="187" y="84"/>
                </a:lnTo>
                <a:lnTo>
                  <a:pt x="182" y="65"/>
                </a:lnTo>
                <a:lnTo>
                  <a:pt x="174" y="47"/>
                </a:lnTo>
                <a:lnTo>
                  <a:pt x="161" y="31"/>
                </a:lnTo>
                <a:lnTo>
                  <a:pt x="148" y="18"/>
                </a:lnTo>
                <a:lnTo>
                  <a:pt x="132" y="8"/>
                </a:lnTo>
                <a:lnTo>
                  <a:pt x="122" y="5"/>
                </a:lnTo>
                <a:lnTo>
                  <a:pt x="114" y="1"/>
                </a:lnTo>
                <a:lnTo>
                  <a:pt x="104" y="0"/>
                </a:lnTo>
                <a:lnTo>
                  <a:pt x="94" y="0"/>
                </a:lnTo>
                <a:lnTo>
                  <a:pt x="84" y="0"/>
                </a:lnTo>
                <a:lnTo>
                  <a:pt x="75" y="1"/>
                </a:lnTo>
                <a:lnTo>
                  <a:pt x="66" y="5"/>
                </a:lnTo>
                <a:lnTo>
                  <a:pt x="57" y="8"/>
                </a:lnTo>
                <a:lnTo>
                  <a:pt x="40" y="18"/>
                </a:lnTo>
                <a:lnTo>
                  <a:pt x="27" y="31"/>
                </a:lnTo>
                <a:lnTo>
                  <a:pt x="16" y="47"/>
                </a:lnTo>
                <a:lnTo>
                  <a:pt x="6" y="65"/>
                </a:lnTo>
                <a:lnTo>
                  <a:pt x="1" y="84"/>
                </a:lnTo>
                <a:lnTo>
                  <a:pt x="0" y="96"/>
                </a:lnTo>
                <a:lnTo>
                  <a:pt x="0" y="106"/>
                </a:lnTo>
                <a:lnTo>
                  <a:pt x="0" y="117"/>
                </a:lnTo>
                <a:lnTo>
                  <a:pt x="1" y="127"/>
                </a:lnTo>
                <a:lnTo>
                  <a:pt x="6" y="148"/>
                </a:lnTo>
                <a:lnTo>
                  <a:pt x="16" y="166"/>
                </a:lnTo>
                <a:lnTo>
                  <a:pt x="27" y="181"/>
                </a:lnTo>
                <a:lnTo>
                  <a:pt x="40" y="194"/>
                </a:lnTo>
                <a:lnTo>
                  <a:pt x="57" y="203"/>
                </a:lnTo>
                <a:lnTo>
                  <a:pt x="66" y="207"/>
                </a:lnTo>
                <a:lnTo>
                  <a:pt x="75" y="210"/>
                </a:lnTo>
                <a:lnTo>
                  <a:pt x="84" y="212"/>
                </a:lnTo>
                <a:lnTo>
                  <a:pt x="94" y="212"/>
                </a:lnTo>
                <a:lnTo>
                  <a:pt x="104" y="212"/>
                </a:lnTo>
                <a:lnTo>
                  <a:pt x="114" y="210"/>
                </a:lnTo>
                <a:lnTo>
                  <a:pt x="122" y="207"/>
                </a:lnTo>
                <a:lnTo>
                  <a:pt x="132" y="203"/>
                </a:lnTo>
                <a:lnTo>
                  <a:pt x="148" y="194"/>
                </a:lnTo>
                <a:lnTo>
                  <a:pt x="161" y="181"/>
                </a:lnTo>
                <a:lnTo>
                  <a:pt x="174" y="166"/>
                </a:lnTo>
                <a:lnTo>
                  <a:pt x="182" y="148"/>
                </a:lnTo>
                <a:lnTo>
                  <a:pt x="187" y="127"/>
                </a:lnTo>
                <a:lnTo>
                  <a:pt x="189" y="117"/>
                </a:lnTo>
                <a:lnTo>
                  <a:pt x="190" y="106"/>
                </a:lnTo>
                <a:close/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80" name="Freeform 564"/>
          <p:cNvSpPr>
            <a:spLocks/>
          </p:cNvSpPr>
          <p:nvPr/>
        </p:nvSpPr>
        <p:spPr bwMode="auto">
          <a:xfrm>
            <a:off x="1216025" y="3933825"/>
            <a:ext cx="2192338" cy="2466975"/>
          </a:xfrm>
          <a:custGeom>
            <a:avLst/>
            <a:gdLst>
              <a:gd name="T0" fmla="*/ 2141538 w 1381"/>
              <a:gd name="T1" fmla="*/ 927100 h 1554"/>
              <a:gd name="T2" fmla="*/ 1797050 w 1381"/>
              <a:gd name="T3" fmla="*/ 554038 h 1554"/>
              <a:gd name="T4" fmla="*/ 1662113 w 1381"/>
              <a:gd name="T5" fmla="*/ 312738 h 1554"/>
              <a:gd name="T6" fmla="*/ 1670050 w 1381"/>
              <a:gd name="T7" fmla="*/ 157163 h 1554"/>
              <a:gd name="T8" fmla="*/ 1641475 w 1381"/>
              <a:gd name="T9" fmla="*/ 74613 h 1554"/>
              <a:gd name="T10" fmla="*/ 1558925 w 1381"/>
              <a:gd name="T11" fmla="*/ 9525 h 1554"/>
              <a:gd name="T12" fmla="*/ 1462088 w 1381"/>
              <a:gd name="T13" fmla="*/ 0 h 1554"/>
              <a:gd name="T14" fmla="*/ 1398588 w 1381"/>
              <a:gd name="T15" fmla="*/ 65088 h 1554"/>
              <a:gd name="T16" fmla="*/ 1350963 w 1381"/>
              <a:gd name="T17" fmla="*/ 200025 h 1554"/>
              <a:gd name="T18" fmla="*/ 1222375 w 1381"/>
              <a:gd name="T19" fmla="*/ 307975 h 1554"/>
              <a:gd name="T20" fmla="*/ 947738 w 1381"/>
              <a:gd name="T21" fmla="*/ 460375 h 1554"/>
              <a:gd name="T22" fmla="*/ 796925 w 1381"/>
              <a:gd name="T23" fmla="*/ 730250 h 1554"/>
              <a:gd name="T24" fmla="*/ 776288 w 1381"/>
              <a:gd name="T25" fmla="*/ 1108075 h 1554"/>
              <a:gd name="T26" fmla="*/ 655638 w 1381"/>
              <a:gd name="T27" fmla="*/ 1293813 h 1554"/>
              <a:gd name="T28" fmla="*/ 746125 w 1381"/>
              <a:gd name="T29" fmla="*/ 1260475 h 1554"/>
              <a:gd name="T30" fmla="*/ 688975 w 1381"/>
              <a:gd name="T31" fmla="*/ 1362075 h 1554"/>
              <a:gd name="T32" fmla="*/ 709613 w 1381"/>
              <a:gd name="T33" fmla="*/ 1403350 h 1554"/>
              <a:gd name="T34" fmla="*/ 776288 w 1381"/>
              <a:gd name="T35" fmla="*/ 1379538 h 1554"/>
              <a:gd name="T36" fmla="*/ 862013 w 1381"/>
              <a:gd name="T37" fmla="*/ 1349375 h 1554"/>
              <a:gd name="T38" fmla="*/ 866775 w 1381"/>
              <a:gd name="T39" fmla="*/ 1181100 h 1554"/>
              <a:gd name="T40" fmla="*/ 923925 w 1381"/>
              <a:gd name="T41" fmla="*/ 828675 h 1554"/>
              <a:gd name="T42" fmla="*/ 947738 w 1381"/>
              <a:gd name="T43" fmla="*/ 828675 h 1554"/>
              <a:gd name="T44" fmla="*/ 919163 w 1381"/>
              <a:gd name="T45" fmla="*/ 914400 h 1554"/>
              <a:gd name="T46" fmla="*/ 882650 w 1381"/>
              <a:gd name="T47" fmla="*/ 1190625 h 1554"/>
              <a:gd name="T48" fmla="*/ 901700 w 1381"/>
              <a:gd name="T49" fmla="*/ 1335088 h 1554"/>
              <a:gd name="T50" fmla="*/ 809625 w 1381"/>
              <a:gd name="T51" fmla="*/ 1636713 h 1554"/>
              <a:gd name="T52" fmla="*/ 311150 w 1381"/>
              <a:gd name="T53" fmla="*/ 1847850 h 1554"/>
              <a:gd name="T54" fmla="*/ 119063 w 1381"/>
              <a:gd name="T55" fmla="*/ 1827213 h 1554"/>
              <a:gd name="T56" fmla="*/ 77788 w 1381"/>
              <a:gd name="T57" fmla="*/ 1978025 h 1554"/>
              <a:gd name="T58" fmla="*/ 15875 w 1381"/>
              <a:gd name="T59" fmla="*/ 2098675 h 1554"/>
              <a:gd name="T60" fmla="*/ 20638 w 1381"/>
              <a:gd name="T61" fmla="*/ 2232025 h 1554"/>
              <a:gd name="T62" fmla="*/ 136525 w 1381"/>
              <a:gd name="T63" fmla="*/ 2117725 h 1554"/>
              <a:gd name="T64" fmla="*/ 185738 w 1381"/>
              <a:gd name="T65" fmla="*/ 2114550 h 1554"/>
              <a:gd name="T66" fmla="*/ 214313 w 1381"/>
              <a:gd name="T67" fmla="*/ 2125663 h 1554"/>
              <a:gd name="T68" fmla="*/ 241300 w 1381"/>
              <a:gd name="T69" fmla="*/ 2047875 h 1554"/>
              <a:gd name="T70" fmla="*/ 579438 w 1381"/>
              <a:gd name="T71" fmla="*/ 1936750 h 1554"/>
              <a:gd name="T72" fmla="*/ 976313 w 1381"/>
              <a:gd name="T73" fmla="*/ 1825625 h 1554"/>
              <a:gd name="T74" fmla="*/ 1284288 w 1381"/>
              <a:gd name="T75" fmla="*/ 1597025 h 1554"/>
              <a:gd name="T76" fmla="*/ 1255713 w 1381"/>
              <a:gd name="T77" fmla="*/ 1909763 h 1554"/>
              <a:gd name="T78" fmla="*/ 1263650 w 1381"/>
              <a:gd name="T79" fmla="*/ 2278063 h 1554"/>
              <a:gd name="T80" fmla="*/ 1320800 w 1381"/>
              <a:gd name="T81" fmla="*/ 2441575 h 1554"/>
              <a:gd name="T82" fmla="*/ 1444625 w 1381"/>
              <a:gd name="T83" fmla="*/ 2466975 h 1554"/>
              <a:gd name="T84" fmla="*/ 1571625 w 1381"/>
              <a:gd name="T85" fmla="*/ 2466975 h 1554"/>
              <a:gd name="T86" fmla="*/ 1555750 w 1381"/>
              <a:gd name="T87" fmla="*/ 2381250 h 1554"/>
              <a:gd name="T88" fmla="*/ 1476375 w 1381"/>
              <a:gd name="T89" fmla="*/ 2298700 h 1554"/>
              <a:gd name="T90" fmla="*/ 1428750 w 1381"/>
              <a:gd name="T91" fmla="*/ 2179638 h 1554"/>
              <a:gd name="T92" fmla="*/ 1493838 w 1381"/>
              <a:gd name="T93" fmla="*/ 1719263 h 1554"/>
              <a:gd name="T94" fmla="*/ 1482725 w 1381"/>
              <a:gd name="T95" fmla="*/ 1457325 h 1554"/>
              <a:gd name="T96" fmla="*/ 1387475 w 1381"/>
              <a:gd name="T97" fmla="*/ 1300163 h 1554"/>
              <a:gd name="T98" fmla="*/ 1382713 w 1381"/>
              <a:gd name="T99" fmla="*/ 1169988 h 1554"/>
              <a:gd name="T100" fmla="*/ 1460500 w 1381"/>
              <a:gd name="T101" fmla="*/ 1096963 h 1554"/>
              <a:gd name="T102" fmla="*/ 1597025 w 1381"/>
              <a:gd name="T103" fmla="*/ 698500 h 1554"/>
              <a:gd name="T104" fmla="*/ 1625600 w 1381"/>
              <a:gd name="T105" fmla="*/ 592138 h 1554"/>
              <a:gd name="T106" fmla="*/ 1814513 w 1381"/>
              <a:gd name="T107" fmla="*/ 768350 h 1554"/>
              <a:gd name="T108" fmla="*/ 1957388 w 1381"/>
              <a:gd name="T109" fmla="*/ 984250 h 1554"/>
              <a:gd name="T110" fmla="*/ 2047875 w 1381"/>
              <a:gd name="T111" fmla="*/ 1063625 h 1554"/>
              <a:gd name="T112" fmla="*/ 2128838 w 1381"/>
              <a:gd name="T113" fmla="*/ 1131888 h 1554"/>
              <a:gd name="T114" fmla="*/ 2171700 w 1381"/>
              <a:gd name="T115" fmla="*/ 1092200 h 1554"/>
              <a:gd name="T116" fmla="*/ 2159000 w 1381"/>
              <a:gd name="T117" fmla="*/ 1027113 h 1554"/>
              <a:gd name="T118" fmla="*/ 2157413 w 1381"/>
              <a:gd name="T119" fmla="*/ 989013 h 1554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0" t="0" r="r" b="b"/>
            <a:pathLst>
              <a:path w="1381" h="1554">
                <a:moveTo>
                  <a:pt x="1342" y="613"/>
                </a:moveTo>
                <a:lnTo>
                  <a:pt x="1324" y="598"/>
                </a:lnTo>
                <a:lnTo>
                  <a:pt x="1345" y="595"/>
                </a:lnTo>
                <a:lnTo>
                  <a:pt x="1354" y="597"/>
                </a:lnTo>
                <a:lnTo>
                  <a:pt x="1367" y="600"/>
                </a:lnTo>
                <a:lnTo>
                  <a:pt x="1373" y="600"/>
                </a:lnTo>
                <a:lnTo>
                  <a:pt x="1378" y="598"/>
                </a:lnTo>
                <a:lnTo>
                  <a:pt x="1378" y="597"/>
                </a:lnTo>
                <a:lnTo>
                  <a:pt x="1375" y="592"/>
                </a:lnTo>
                <a:lnTo>
                  <a:pt x="1349" y="584"/>
                </a:lnTo>
                <a:lnTo>
                  <a:pt x="1318" y="576"/>
                </a:lnTo>
                <a:lnTo>
                  <a:pt x="1282" y="558"/>
                </a:lnTo>
                <a:lnTo>
                  <a:pt x="1277" y="550"/>
                </a:lnTo>
                <a:lnTo>
                  <a:pt x="1274" y="543"/>
                </a:lnTo>
                <a:lnTo>
                  <a:pt x="1269" y="538"/>
                </a:lnTo>
                <a:lnTo>
                  <a:pt x="1239" y="496"/>
                </a:lnTo>
                <a:lnTo>
                  <a:pt x="1217" y="461"/>
                </a:lnTo>
                <a:lnTo>
                  <a:pt x="1208" y="447"/>
                </a:lnTo>
                <a:lnTo>
                  <a:pt x="1204" y="435"/>
                </a:lnTo>
                <a:lnTo>
                  <a:pt x="1132" y="349"/>
                </a:lnTo>
                <a:lnTo>
                  <a:pt x="1114" y="329"/>
                </a:lnTo>
                <a:lnTo>
                  <a:pt x="1117" y="307"/>
                </a:lnTo>
                <a:lnTo>
                  <a:pt x="1120" y="285"/>
                </a:lnTo>
                <a:lnTo>
                  <a:pt x="1098" y="269"/>
                </a:lnTo>
                <a:lnTo>
                  <a:pt x="1067" y="245"/>
                </a:lnTo>
                <a:lnTo>
                  <a:pt x="1024" y="215"/>
                </a:lnTo>
                <a:lnTo>
                  <a:pt x="1027" y="204"/>
                </a:lnTo>
                <a:lnTo>
                  <a:pt x="1044" y="201"/>
                </a:lnTo>
                <a:lnTo>
                  <a:pt x="1045" y="199"/>
                </a:lnTo>
                <a:lnTo>
                  <a:pt x="1047" y="197"/>
                </a:lnTo>
                <a:lnTo>
                  <a:pt x="1049" y="192"/>
                </a:lnTo>
                <a:lnTo>
                  <a:pt x="1045" y="183"/>
                </a:lnTo>
                <a:lnTo>
                  <a:pt x="1037" y="156"/>
                </a:lnTo>
                <a:lnTo>
                  <a:pt x="1036" y="152"/>
                </a:lnTo>
                <a:lnTo>
                  <a:pt x="1045" y="148"/>
                </a:lnTo>
                <a:lnTo>
                  <a:pt x="1045" y="147"/>
                </a:lnTo>
                <a:lnTo>
                  <a:pt x="1047" y="137"/>
                </a:lnTo>
                <a:lnTo>
                  <a:pt x="1047" y="122"/>
                </a:lnTo>
                <a:lnTo>
                  <a:pt x="1044" y="103"/>
                </a:lnTo>
                <a:lnTo>
                  <a:pt x="1052" y="99"/>
                </a:lnTo>
                <a:lnTo>
                  <a:pt x="1045" y="95"/>
                </a:lnTo>
                <a:lnTo>
                  <a:pt x="1045" y="90"/>
                </a:lnTo>
                <a:lnTo>
                  <a:pt x="1045" y="81"/>
                </a:lnTo>
                <a:lnTo>
                  <a:pt x="1050" y="77"/>
                </a:lnTo>
                <a:lnTo>
                  <a:pt x="1050" y="67"/>
                </a:lnTo>
                <a:lnTo>
                  <a:pt x="1045" y="62"/>
                </a:lnTo>
                <a:lnTo>
                  <a:pt x="1045" y="55"/>
                </a:lnTo>
                <a:lnTo>
                  <a:pt x="1040" y="55"/>
                </a:lnTo>
                <a:lnTo>
                  <a:pt x="1040" y="47"/>
                </a:lnTo>
                <a:lnTo>
                  <a:pt x="1034" y="47"/>
                </a:lnTo>
                <a:lnTo>
                  <a:pt x="1034" y="39"/>
                </a:lnTo>
                <a:lnTo>
                  <a:pt x="1027" y="39"/>
                </a:lnTo>
                <a:lnTo>
                  <a:pt x="1027" y="29"/>
                </a:lnTo>
                <a:lnTo>
                  <a:pt x="1013" y="23"/>
                </a:lnTo>
                <a:lnTo>
                  <a:pt x="1005" y="16"/>
                </a:lnTo>
                <a:lnTo>
                  <a:pt x="1003" y="16"/>
                </a:lnTo>
                <a:lnTo>
                  <a:pt x="1001" y="16"/>
                </a:lnTo>
                <a:lnTo>
                  <a:pt x="1000" y="16"/>
                </a:lnTo>
                <a:lnTo>
                  <a:pt x="996" y="15"/>
                </a:lnTo>
                <a:lnTo>
                  <a:pt x="982" y="6"/>
                </a:lnTo>
                <a:lnTo>
                  <a:pt x="977" y="6"/>
                </a:lnTo>
                <a:lnTo>
                  <a:pt x="969" y="2"/>
                </a:lnTo>
                <a:lnTo>
                  <a:pt x="965" y="2"/>
                </a:lnTo>
                <a:lnTo>
                  <a:pt x="961" y="2"/>
                </a:lnTo>
                <a:lnTo>
                  <a:pt x="949" y="2"/>
                </a:lnTo>
                <a:lnTo>
                  <a:pt x="943" y="2"/>
                </a:lnTo>
                <a:lnTo>
                  <a:pt x="934" y="2"/>
                </a:lnTo>
                <a:lnTo>
                  <a:pt x="933" y="2"/>
                </a:lnTo>
                <a:lnTo>
                  <a:pt x="928" y="2"/>
                </a:lnTo>
                <a:lnTo>
                  <a:pt x="921" y="0"/>
                </a:lnTo>
                <a:lnTo>
                  <a:pt x="917" y="2"/>
                </a:lnTo>
                <a:lnTo>
                  <a:pt x="917" y="6"/>
                </a:lnTo>
                <a:lnTo>
                  <a:pt x="907" y="8"/>
                </a:lnTo>
                <a:lnTo>
                  <a:pt x="907" y="11"/>
                </a:lnTo>
                <a:lnTo>
                  <a:pt x="903" y="13"/>
                </a:lnTo>
                <a:lnTo>
                  <a:pt x="897" y="21"/>
                </a:lnTo>
                <a:lnTo>
                  <a:pt x="892" y="24"/>
                </a:lnTo>
                <a:lnTo>
                  <a:pt x="889" y="28"/>
                </a:lnTo>
                <a:lnTo>
                  <a:pt x="881" y="34"/>
                </a:lnTo>
                <a:lnTo>
                  <a:pt x="881" y="41"/>
                </a:lnTo>
                <a:lnTo>
                  <a:pt x="873" y="47"/>
                </a:lnTo>
                <a:lnTo>
                  <a:pt x="866" y="55"/>
                </a:lnTo>
                <a:lnTo>
                  <a:pt x="866" y="62"/>
                </a:lnTo>
                <a:lnTo>
                  <a:pt x="863" y="65"/>
                </a:lnTo>
                <a:lnTo>
                  <a:pt x="863" y="72"/>
                </a:lnTo>
                <a:lnTo>
                  <a:pt x="858" y="80"/>
                </a:lnTo>
                <a:lnTo>
                  <a:pt x="858" y="88"/>
                </a:lnTo>
                <a:lnTo>
                  <a:pt x="853" y="103"/>
                </a:lnTo>
                <a:lnTo>
                  <a:pt x="851" y="114"/>
                </a:lnTo>
                <a:lnTo>
                  <a:pt x="851" y="126"/>
                </a:lnTo>
                <a:lnTo>
                  <a:pt x="853" y="135"/>
                </a:lnTo>
                <a:lnTo>
                  <a:pt x="853" y="140"/>
                </a:lnTo>
                <a:lnTo>
                  <a:pt x="853" y="142"/>
                </a:lnTo>
                <a:lnTo>
                  <a:pt x="851" y="139"/>
                </a:lnTo>
                <a:lnTo>
                  <a:pt x="851" y="158"/>
                </a:lnTo>
                <a:lnTo>
                  <a:pt x="837" y="158"/>
                </a:lnTo>
                <a:lnTo>
                  <a:pt x="822" y="158"/>
                </a:lnTo>
                <a:lnTo>
                  <a:pt x="809" y="168"/>
                </a:lnTo>
                <a:lnTo>
                  <a:pt x="788" y="186"/>
                </a:lnTo>
                <a:lnTo>
                  <a:pt x="770" y="194"/>
                </a:lnTo>
                <a:lnTo>
                  <a:pt x="755" y="202"/>
                </a:lnTo>
                <a:lnTo>
                  <a:pt x="749" y="207"/>
                </a:lnTo>
                <a:lnTo>
                  <a:pt x="745" y="212"/>
                </a:lnTo>
                <a:lnTo>
                  <a:pt x="719" y="222"/>
                </a:lnTo>
                <a:lnTo>
                  <a:pt x="701" y="232"/>
                </a:lnTo>
                <a:lnTo>
                  <a:pt x="695" y="236"/>
                </a:lnTo>
                <a:lnTo>
                  <a:pt x="690" y="241"/>
                </a:lnTo>
                <a:lnTo>
                  <a:pt x="662" y="254"/>
                </a:lnTo>
                <a:lnTo>
                  <a:pt x="646" y="269"/>
                </a:lnTo>
                <a:lnTo>
                  <a:pt x="597" y="290"/>
                </a:lnTo>
                <a:lnTo>
                  <a:pt x="554" y="326"/>
                </a:lnTo>
                <a:lnTo>
                  <a:pt x="525" y="352"/>
                </a:lnTo>
                <a:lnTo>
                  <a:pt x="514" y="364"/>
                </a:lnTo>
                <a:lnTo>
                  <a:pt x="507" y="370"/>
                </a:lnTo>
                <a:lnTo>
                  <a:pt x="502" y="380"/>
                </a:lnTo>
                <a:lnTo>
                  <a:pt x="510" y="391"/>
                </a:lnTo>
                <a:lnTo>
                  <a:pt x="525" y="406"/>
                </a:lnTo>
                <a:lnTo>
                  <a:pt x="507" y="453"/>
                </a:lnTo>
                <a:lnTo>
                  <a:pt x="506" y="455"/>
                </a:lnTo>
                <a:lnTo>
                  <a:pt x="502" y="460"/>
                </a:lnTo>
                <a:lnTo>
                  <a:pt x="497" y="470"/>
                </a:lnTo>
                <a:lnTo>
                  <a:pt x="497" y="474"/>
                </a:lnTo>
                <a:lnTo>
                  <a:pt x="497" y="481"/>
                </a:lnTo>
                <a:lnTo>
                  <a:pt x="494" y="504"/>
                </a:lnTo>
                <a:lnTo>
                  <a:pt x="491" y="522"/>
                </a:lnTo>
                <a:lnTo>
                  <a:pt x="489" y="536"/>
                </a:lnTo>
                <a:lnTo>
                  <a:pt x="488" y="598"/>
                </a:lnTo>
                <a:lnTo>
                  <a:pt x="488" y="651"/>
                </a:lnTo>
                <a:lnTo>
                  <a:pt x="488" y="677"/>
                </a:lnTo>
                <a:lnTo>
                  <a:pt x="489" y="698"/>
                </a:lnTo>
                <a:lnTo>
                  <a:pt x="489" y="704"/>
                </a:lnTo>
                <a:lnTo>
                  <a:pt x="489" y="711"/>
                </a:lnTo>
                <a:lnTo>
                  <a:pt x="488" y="721"/>
                </a:lnTo>
                <a:lnTo>
                  <a:pt x="475" y="737"/>
                </a:lnTo>
                <a:lnTo>
                  <a:pt x="465" y="752"/>
                </a:lnTo>
                <a:lnTo>
                  <a:pt x="460" y="758"/>
                </a:lnTo>
                <a:lnTo>
                  <a:pt x="458" y="765"/>
                </a:lnTo>
                <a:lnTo>
                  <a:pt x="417" y="806"/>
                </a:lnTo>
                <a:lnTo>
                  <a:pt x="414" y="809"/>
                </a:lnTo>
                <a:lnTo>
                  <a:pt x="413" y="815"/>
                </a:lnTo>
                <a:lnTo>
                  <a:pt x="411" y="817"/>
                </a:lnTo>
                <a:lnTo>
                  <a:pt x="411" y="820"/>
                </a:lnTo>
                <a:lnTo>
                  <a:pt x="413" y="822"/>
                </a:lnTo>
                <a:lnTo>
                  <a:pt x="417" y="822"/>
                </a:lnTo>
                <a:lnTo>
                  <a:pt x="457" y="794"/>
                </a:lnTo>
                <a:lnTo>
                  <a:pt x="460" y="792"/>
                </a:lnTo>
                <a:lnTo>
                  <a:pt x="465" y="791"/>
                </a:lnTo>
                <a:lnTo>
                  <a:pt x="468" y="791"/>
                </a:lnTo>
                <a:lnTo>
                  <a:pt x="470" y="791"/>
                </a:lnTo>
                <a:lnTo>
                  <a:pt x="470" y="794"/>
                </a:lnTo>
                <a:lnTo>
                  <a:pt x="468" y="799"/>
                </a:lnTo>
                <a:lnTo>
                  <a:pt x="434" y="835"/>
                </a:lnTo>
                <a:lnTo>
                  <a:pt x="431" y="838"/>
                </a:lnTo>
                <a:lnTo>
                  <a:pt x="426" y="843"/>
                </a:lnTo>
                <a:lnTo>
                  <a:pt x="422" y="848"/>
                </a:lnTo>
                <a:lnTo>
                  <a:pt x="421" y="853"/>
                </a:lnTo>
                <a:lnTo>
                  <a:pt x="421" y="856"/>
                </a:lnTo>
                <a:lnTo>
                  <a:pt x="422" y="861"/>
                </a:lnTo>
                <a:lnTo>
                  <a:pt x="426" y="861"/>
                </a:lnTo>
                <a:lnTo>
                  <a:pt x="434" y="858"/>
                </a:lnTo>
                <a:lnTo>
                  <a:pt x="448" y="848"/>
                </a:lnTo>
                <a:lnTo>
                  <a:pt x="484" y="814"/>
                </a:lnTo>
                <a:lnTo>
                  <a:pt x="483" y="820"/>
                </a:lnTo>
                <a:lnTo>
                  <a:pt x="479" y="827"/>
                </a:lnTo>
                <a:lnTo>
                  <a:pt x="473" y="837"/>
                </a:lnTo>
                <a:lnTo>
                  <a:pt x="450" y="871"/>
                </a:lnTo>
                <a:lnTo>
                  <a:pt x="448" y="872"/>
                </a:lnTo>
                <a:lnTo>
                  <a:pt x="447" y="879"/>
                </a:lnTo>
                <a:lnTo>
                  <a:pt x="447" y="882"/>
                </a:lnTo>
                <a:lnTo>
                  <a:pt x="447" y="884"/>
                </a:lnTo>
                <a:lnTo>
                  <a:pt x="450" y="885"/>
                </a:lnTo>
                <a:lnTo>
                  <a:pt x="455" y="884"/>
                </a:lnTo>
                <a:lnTo>
                  <a:pt x="465" y="879"/>
                </a:lnTo>
                <a:lnTo>
                  <a:pt x="466" y="881"/>
                </a:lnTo>
                <a:lnTo>
                  <a:pt x="466" y="882"/>
                </a:lnTo>
                <a:lnTo>
                  <a:pt x="470" y="882"/>
                </a:lnTo>
                <a:lnTo>
                  <a:pt x="473" y="882"/>
                </a:lnTo>
                <a:lnTo>
                  <a:pt x="476" y="881"/>
                </a:lnTo>
                <a:lnTo>
                  <a:pt x="481" y="876"/>
                </a:lnTo>
                <a:lnTo>
                  <a:pt x="489" y="869"/>
                </a:lnTo>
                <a:lnTo>
                  <a:pt x="504" y="853"/>
                </a:lnTo>
                <a:lnTo>
                  <a:pt x="522" y="832"/>
                </a:lnTo>
                <a:lnTo>
                  <a:pt x="524" y="832"/>
                </a:lnTo>
                <a:lnTo>
                  <a:pt x="525" y="837"/>
                </a:lnTo>
                <a:lnTo>
                  <a:pt x="527" y="840"/>
                </a:lnTo>
                <a:lnTo>
                  <a:pt x="528" y="843"/>
                </a:lnTo>
                <a:lnTo>
                  <a:pt x="533" y="846"/>
                </a:lnTo>
                <a:lnTo>
                  <a:pt x="538" y="848"/>
                </a:lnTo>
                <a:lnTo>
                  <a:pt x="541" y="850"/>
                </a:lnTo>
                <a:lnTo>
                  <a:pt x="543" y="850"/>
                </a:lnTo>
                <a:lnTo>
                  <a:pt x="545" y="848"/>
                </a:lnTo>
                <a:lnTo>
                  <a:pt x="546" y="846"/>
                </a:lnTo>
                <a:lnTo>
                  <a:pt x="546" y="841"/>
                </a:lnTo>
                <a:lnTo>
                  <a:pt x="545" y="835"/>
                </a:lnTo>
                <a:lnTo>
                  <a:pt x="541" y="825"/>
                </a:lnTo>
                <a:lnTo>
                  <a:pt x="546" y="791"/>
                </a:lnTo>
                <a:lnTo>
                  <a:pt x="546" y="768"/>
                </a:lnTo>
                <a:lnTo>
                  <a:pt x="548" y="753"/>
                </a:lnTo>
                <a:lnTo>
                  <a:pt x="546" y="747"/>
                </a:lnTo>
                <a:lnTo>
                  <a:pt x="546" y="744"/>
                </a:lnTo>
                <a:lnTo>
                  <a:pt x="545" y="744"/>
                </a:lnTo>
                <a:lnTo>
                  <a:pt x="545" y="742"/>
                </a:lnTo>
                <a:lnTo>
                  <a:pt x="548" y="732"/>
                </a:lnTo>
                <a:lnTo>
                  <a:pt x="551" y="722"/>
                </a:lnTo>
                <a:lnTo>
                  <a:pt x="553" y="708"/>
                </a:lnTo>
                <a:lnTo>
                  <a:pt x="553" y="686"/>
                </a:lnTo>
                <a:lnTo>
                  <a:pt x="553" y="659"/>
                </a:lnTo>
                <a:lnTo>
                  <a:pt x="559" y="631"/>
                </a:lnTo>
                <a:lnTo>
                  <a:pt x="574" y="569"/>
                </a:lnTo>
                <a:lnTo>
                  <a:pt x="582" y="522"/>
                </a:lnTo>
                <a:lnTo>
                  <a:pt x="585" y="502"/>
                </a:lnTo>
                <a:lnTo>
                  <a:pt x="587" y="489"/>
                </a:lnTo>
                <a:lnTo>
                  <a:pt x="613" y="473"/>
                </a:lnTo>
                <a:lnTo>
                  <a:pt x="608" y="484"/>
                </a:lnTo>
                <a:lnTo>
                  <a:pt x="605" y="491"/>
                </a:lnTo>
                <a:lnTo>
                  <a:pt x="602" y="497"/>
                </a:lnTo>
                <a:lnTo>
                  <a:pt x="603" y="507"/>
                </a:lnTo>
                <a:lnTo>
                  <a:pt x="602" y="515"/>
                </a:lnTo>
                <a:lnTo>
                  <a:pt x="600" y="519"/>
                </a:lnTo>
                <a:lnTo>
                  <a:pt x="597" y="522"/>
                </a:lnTo>
                <a:lnTo>
                  <a:pt x="594" y="527"/>
                </a:lnTo>
                <a:lnTo>
                  <a:pt x="592" y="532"/>
                </a:lnTo>
                <a:lnTo>
                  <a:pt x="592" y="536"/>
                </a:lnTo>
                <a:lnTo>
                  <a:pt x="589" y="541"/>
                </a:lnTo>
                <a:lnTo>
                  <a:pt x="585" y="545"/>
                </a:lnTo>
                <a:lnTo>
                  <a:pt x="584" y="550"/>
                </a:lnTo>
                <a:lnTo>
                  <a:pt x="585" y="556"/>
                </a:lnTo>
                <a:lnTo>
                  <a:pt x="584" y="561"/>
                </a:lnTo>
                <a:lnTo>
                  <a:pt x="582" y="566"/>
                </a:lnTo>
                <a:lnTo>
                  <a:pt x="579" y="576"/>
                </a:lnTo>
                <a:lnTo>
                  <a:pt x="576" y="584"/>
                </a:lnTo>
                <a:lnTo>
                  <a:pt x="574" y="590"/>
                </a:lnTo>
                <a:lnTo>
                  <a:pt x="566" y="628"/>
                </a:lnTo>
                <a:lnTo>
                  <a:pt x="569" y="647"/>
                </a:lnTo>
                <a:lnTo>
                  <a:pt x="566" y="656"/>
                </a:lnTo>
                <a:lnTo>
                  <a:pt x="561" y="680"/>
                </a:lnTo>
                <a:lnTo>
                  <a:pt x="558" y="695"/>
                </a:lnTo>
                <a:lnTo>
                  <a:pt x="556" y="713"/>
                </a:lnTo>
                <a:lnTo>
                  <a:pt x="554" y="731"/>
                </a:lnTo>
                <a:lnTo>
                  <a:pt x="556" y="750"/>
                </a:lnTo>
                <a:lnTo>
                  <a:pt x="564" y="773"/>
                </a:lnTo>
                <a:lnTo>
                  <a:pt x="572" y="789"/>
                </a:lnTo>
                <a:lnTo>
                  <a:pt x="577" y="797"/>
                </a:lnTo>
                <a:lnTo>
                  <a:pt x="582" y="802"/>
                </a:lnTo>
                <a:lnTo>
                  <a:pt x="577" y="810"/>
                </a:lnTo>
                <a:lnTo>
                  <a:pt x="576" y="819"/>
                </a:lnTo>
                <a:lnTo>
                  <a:pt x="576" y="822"/>
                </a:lnTo>
                <a:lnTo>
                  <a:pt x="576" y="825"/>
                </a:lnTo>
                <a:lnTo>
                  <a:pt x="571" y="833"/>
                </a:lnTo>
                <a:lnTo>
                  <a:pt x="568" y="841"/>
                </a:lnTo>
                <a:lnTo>
                  <a:pt x="566" y="851"/>
                </a:lnTo>
                <a:lnTo>
                  <a:pt x="545" y="916"/>
                </a:lnTo>
                <a:lnTo>
                  <a:pt x="537" y="939"/>
                </a:lnTo>
                <a:lnTo>
                  <a:pt x="530" y="957"/>
                </a:lnTo>
                <a:lnTo>
                  <a:pt x="530" y="965"/>
                </a:lnTo>
                <a:lnTo>
                  <a:pt x="530" y="972"/>
                </a:lnTo>
                <a:lnTo>
                  <a:pt x="525" y="987"/>
                </a:lnTo>
                <a:lnTo>
                  <a:pt x="524" y="998"/>
                </a:lnTo>
                <a:lnTo>
                  <a:pt x="524" y="1004"/>
                </a:lnTo>
                <a:lnTo>
                  <a:pt x="510" y="1031"/>
                </a:lnTo>
                <a:lnTo>
                  <a:pt x="493" y="1063"/>
                </a:lnTo>
                <a:lnTo>
                  <a:pt x="479" y="1062"/>
                </a:lnTo>
                <a:lnTo>
                  <a:pt x="447" y="1058"/>
                </a:lnTo>
                <a:lnTo>
                  <a:pt x="426" y="1057"/>
                </a:lnTo>
                <a:lnTo>
                  <a:pt x="404" y="1058"/>
                </a:lnTo>
                <a:lnTo>
                  <a:pt x="383" y="1060"/>
                </a:lnTo>
                <a:lnTo>
                  <a:pt x="364" y="1063"/>
                </a:lnTo>
                <a:lnTo>
                  <a:pt x="256" y="1133"/>
                </a:lnTo>
                <a:lnTo>
                  <a:pt x="222" y="1153"/>
                </a:lnTo>
                <a:lnTo>
                  <a:pt x="196" y="1164"/>
                </a:lnTo>
                <a:lnTo>
                  <a:pt x="186" y="1168"/>
                </a:lnTo>
                <a:lnTo>
                  <a:pt x="179" y="1168"/>
                </a:lnTo>
                <a:lnTo>
                  <a:pt x="144" y="1168"/>
                </a:lnTo>
                <a:lnTo>
                  <a:pt x="135" y="1164"/>
                </a:lnTo>
                <a:lnTo>
                  <a:pt x="116" y="1156"/>
                </a:lnTo>
                <a:lnTo>
                  <a:pt x="95" y="1148"/>
                </a:lnTo>
                <a:lnTo>
                  <a:pt x="86" y="1146"/>
                </a:lnTo>
                <a:lnTo>
                  <a:pt x="80" y="1148"/>
                </a:lnTo>
                <a:lnTo>
                  <a:pt x="73" y="1151"/>
                </a:lnTo>
                <a:lnTo>
                  <a:pt x="75" y="1151"/>
                </a:lnTo>
                <a:lnTo>
                  <a:pt x="80" y="1151"/>
                </a:lnTo>
                <a:lnTo>
                  <a:pt x="73" y="1161"/>
                </a:lnTo>
                <a:lnTo>
                  <a:pt x="59" y="1161"/>
                </a:lnTo>
                <a:lnTo>
                  <a:pt x="54" y="1179"/>
                </a:lnTo>
                <a:lnTo>
                  <a:pt x="64" y="1187"/>
                </a:lnTo>
                <a:lnTo>
                  <a:pt x="62" y="1195"/>
                </a:lnTo>
                <a:lnTo>
                  <a:pt x="54" y="1195"/>
                </a:lnTo>
                <a:lnTo>
                  <a:pt x="44" y="1212"/>
                </a:lnTo>
                <a:lnTo>
                  <a:pt x="55" y="1223"/>
                </a:lnTo>
                <a:lnTo>
                  <a:pt x="49" y="1246"/>
                </a:lnTo>
                <a:lnTo>
                  <a:pt x="42" y="1262"/>
                </a:lnTo>
                <a:lnTo>
                  <a:pt x="39" y="1270"/>
                </a:lnTo>
                <a:lnTo>
                  <a:pt x="34" y="1275"/>
                </a:lnTo>
                <a:lnTo>
                  <a:pt x="31" y="1275"/>
                </a:lnTo>
                <a:lnTo>
                  <a:pt x="23" y="1283"/>
                </a:lnTo>
                <a:lnTo>
                  <a:pt x="23" y="1290"/>
                </a:lnTo>
                <a:lnTo>
                  <a:pt x="15" y="1290"/>
                </a:lnTo>
                <a:lnTo>
                  <a:pt x="10" y="1300"/>
                </a:lnTo>
                <a:lnTo>
                  <a:pt x="16" y="1309"/>
                </a:lnTo>
                <a:lnTo>
                  <a:pt x="10" y="1322"/>
                </a:lnTo>
                <a:lnTo>
                  <a:pt x="5" y="1322"/>
                </a:lnTo>
                <a:lnTo>
                  <a:pt x="0" y="1337"/>
                </a:lnTo>
                <a:lnTo>
                  <a:pt x="8" y="1347"/>
                </a:lnTo>
                <a:lnTo>
                  <a:pt x="7" y="1363"/>
                </a:lnTo>
                <a:lnTo>
                  <a:pt x="0" y="1363"/>
                </a:lnTo>
                <a:lnTo>
                  <a:pt x="0" y="1378"/>
                </a:lnTo>
                <a:lnTo>
                  <a:pt x="5" y="1384"/>
                </a:lnTo>
                <a:lnTo>
                  <a:pt x="7" y="1388"/>
                </a:lnTo>
                <a:lnTo>
                  <a:pt x="8" y="1396"/>
                </a:lnTo>
                <a:lnTo>
                  <a:pt x="13" y="1406"/>
                </a:lnTo>
                <a:lnTo>
                  <a:pt x="16" y="1409"/>
                </a:lnTo>
                <a:lnTo>
                  <a:pt x="21" y="1411"/>
                </a:lnTo>
                <a:lnTo>
                  <a:pt x="23" y="1412"/>
                </a:lnTo>
                <a:lnTo>
                  <a:pt x="26" y="1412"/>
                </a:lnTo>
                <a:lnTo>
                  <a:pt x="31" y="1411"/>
                </a:lnTo>
                <a:lnTo>
                  <a:pt x="36" y="1404"/>
                </a:lnTo>
                <a:lnTo>
                  <a:pt x="44" y="1393"/>
                </a:lnTo>
                <a:lnTo>
                  <a:pt x="54" y="1373"/>
                </a:lnTo>
                <a:lnTo>
                  <a:pt x="67" y="1347"/>
                </a:lnTo>
                <a:lnTo>
                  <a:pt x="86" y="1334"/>
                </a:lnTo>
                <a:lnTo>
                  <a:pt x="90" y="1332"/>
                </a:lnTo>
                <a:lnTo>
                  <a:pt x="88" y="1334"/>
                </a:lnTo>
                <a:lnTo>
                  <a:pt x="88" y="1336"/>
                </a:lnTo>
                <a:lnTo>
                  <a:pt x="91" y="1337"/>
                </a:lnTo>
                <a:lnTo>
                  <a:pt x="95" y="1336"/>
                </a:lnTo>
                <a:lnTo>
                  <a:pt x="103" y="1334"/>
                </a:lnTo>
                <a:lnTo>
                  <a:pt x="116" y="1327"/>
                </a:lnTo>
                <a:lnTo>
                  <a:pt x="132" y="1319"/>
                </a:lnTo>
                <a:lnTo>
                  <a:pt x="127" y="1322"/>
                </a:lnTo>
                <a:lnTo>
                  <a:pt x="117" y="1332"/>
                </a:lnTo>
                <a:lnTo>
                  <a:pt x="114" y="1337"/>
                </a:lnTo>
                <a:lnTo>
                  <a:pt x="111" y="1344"/>
                </a:lnTo>
                <a:lnTo>
                  <a:pt x="111" y="1349"/>
                </a:lnTo>
                <a:lnTo>
                  <a:pt x="113" y="1352"/>
                </a:lnTo>
                <a:lnTo>
                  <a:pt x="116" y="1353"/>
                </a:lnTo>
                <a:lnTo>
                  <a:pt x="117" y="1353"/>
                </a:lnTo>
                <a:lnTo>
                  <a:pt x="122" y="1352"/>
                </a:lnTo>
                <a:lnTo>
                  <a:pt x="127" y="1349"/>
                </a:lnTo>
                <a:lnTo>
                  <a:pt x="130" y="1345"/>
                </a:lnTo>
                <a:lnTo>
                  <a:pt x="135" y="1339"/>
                </a:lnTo>
                <a:lnTo>
                  <a:pt x="139" y="1332"/>
                </a:lnTo>
                <a:lnTo>
                  <a:pt x="145" y="1340"/>
                </a:lnTo>
                <a:lnTo>
                  <a:pt x="147" y="1339"/>
                </a:lnTo>
                <a:lnTo>
                  <a:pt x="148" y="1337"/>
                </a:lnTo>
                <a:lnTo>
                  <a:pt x="148" y="1332"/>
                </a:lnTo>
                <a:lnTo>
                  <a:pt x="148" y="1327"/>
                </a:lnTo>
                <a:lnTo>
                  <a:pt x="147" y="1319"/>
                </a:lnTo>
                <a:lnTo>
                  <a:pt x="144" y="1309"/>
                </a:lnTo>
                <a:lnTo>
                  <a:pt x="139" y="1296"/>
                </a:lnTo>
                <a:lnTo>
                  <a:pt x="152" y="1290"/>
                </a:lnTo>
                <a:lnTo>
                  <a:pt x="150" y="1285"/>
                </a:lnTo>
                <a:lnTo>
                  <a:pt x="165" y="1277"/>
                </a:lnTo>
                <a:lnTo>
                  <a:pt x="202" y="1259"/>
                </a:lnTo>
                <a:lnTo>
                  <a:pt x="225" y="1249"/>
                </a:lnTo>
                <a:lnTo>
                  <a:pt x="248" y="1239"/>
                </a:lnTo>
                <a:lnTo>
                  <a:pt x="271" y="1233"/>
                </a:lnTo>
                <a:lnTo>
                  <a:pt x="281" y="1231"/>
                </a:lnTo>
                <a:lnTo>
                  <a:pt x="290" y="1231"/>
                </a:lnTo>
                <a:lnTo>
                  <a:pt x="313" y="1228"/>
                </a:lnTo>
                <a:lnTo>
                  <a:pt x="365" y="1220"/>
                </a:lnTo>
                <a:lnTo>
                  <a:pt x="396" y="1213"/>
                </a:lnTo>
                <a:lnTo>
                  <a:pt x="426" y="1207"/>
                </a:lnTo>
                <a:lnTo>
                  <a:pt x="452" y="1199"/>
                </a:lnTo>
                <a:lnTo>
                  <a:pt x="462" y="1195"/>
                </a:lnTo>
                <a:lnTo>
                  <a:pt x="471" y="1190"/>
                </a:lnTo>
                <a:lnTo>
                  <a:pt x="579" y="1174"/>
                </a:lnTo>
                <a:lnTo>
                  <a:pt x="585" y="1172"/>
                </a:lnTo>
                <a:lnTo>
                  <a:pt x="592" y="1168"/>
                </a:lnTo>
                <a:lnTo>
                  <a:pt x="602" y="1161"/>
                </a:lnTo>
                <a:lnTo>
                  <a:pt x="615" y="1150"/>
                </a:lnTo>
                <a:lnTo>
                  <a:pt x="631" y="1132"/>
                </a:lnTo>
                <a:lnTo>
                  <a:pt x="651" y="1107"/>
                </a:lnTo>
                <a:lnTo>
                  <a:pt x="675" y="1076"/>
                </a:lnTo>
                <a:lnTo>
                  <a:pt x="698" y="1055"/>
                </a:lnTo>
                <a:lnTo>
                  <a:pt x="729" y="1009"/>
                </a:lnTo>
                <a:lnTo>
                  <a:pt x="753" y="975"/>
                </a:lnTo>
                <a:lnTo>
                  <a:pt x="773" y="995"/>
                </a:lnTo>
                <a:lnTo>
                  <a:pt x="784" y="983"/>
                </a:lnTo>
                <a:lnTo>
                  <a:pt x="793" y="990"/>
                </a:lnTo>
                <a:lnTo>
                  <a:pt x="809" y="1006"/>
                </a:lnTo>
                <a:lnTo>
                  <a:pt x="827" y="1024"/>
                </a:lnTo>
                <a:lnTo>
                  <a:pt x="833" y="1032"/>
                </a:lnTo>
                <a:lnTo>
                  <a:pt x="837" y="1040"/>
                </a:lnTo>
                <a:lnTo>
                  <a:pt x="828" y="1055"/>
                </a:lnTo>
                <a:lnTo>
                  <a:pt x="812" y="1091"/>
                </a:lnTo>
                <a:lnTo>
                  <a:pt x="794" y="1130"/>
                </a:lnTo>
                <a:lnTo>
                  <a:pt x="789" y="1146"/>
                </a:lnTo>
                <a:lnTo>
                  <a:pt x="788" y="1159"/>
                </a:lnTo>
                <a:lnTo>
                  <a:pt x="788" y="1172"/>
                </a:lnTo>
                <a:lnTo>
                  <a:pt x="791" y="1203"/>
                </a:lnTo>
                <a:lnTo>
                  <a:pt x="796" y="1243"/>
                </a:lnTo>
                <a:lnTo>
                  <a:pt x="801" y="1262"/>
                </a:lnTo>
                <a:lnTo>
                  <a:pt x="806" y="1278"/>
                </a:lnTo>
                <a:lnTo>
                  <a:pt x="809" y="1368"/>
                </a:lnTo>
                <a:lnTo>
                  <a:pt x="806" y="1386"/>
                </a:lnTo>
                <a:lnTo>
                  <a:pt x="804" y="1393"/>
                </a:lnTo>
                <a:lnTo>
                  <a:pt x="801" y="1398"/>
                </a:lnTo>
                <a:lnTo>
                  <a:pt x="802" y="1406"/>
                </a:lnTo>
                <a:lnTo>
                  <a:pt x="801" y="1425"/>
                </a:lnTo>
                <a:lnTo>
                  <a:pt x="796" y="1435"/>
                </a:lnTo>
                <a:lnTo>
                  <a:pt x="789" y="1445"/>
                </a:lnTo>
                <a:lnTo>
                  <a:pt x="783" y="1499"/>
                </a:lnTo>
                <a:lnTo>
                  <a:pt x="784" y="1510"/>
                </a:lnTo>
                <a:lnTo>
                  <a:pt x="784" y="1517"/>
                </a:lnTo>
                <a:lnTo>
                  <a:pt x="788" y="1521"/>
                </a:lnTo>
                <a:lnTo>
                  <a:pt x="791" y="1533"/>
                </a:lnTo>
                <a:lnTo>
                  <a:pt x="802" y="1533"/>
                </a:lnTo>
                <a:lnTo>
                  <a:pt x="809" y="1525"/>
                </a:lnTo>
                <a:lnTo>
                  <a:pt x="815" y="1538"/>
                </a:lnTo>
                <a:lnTo>
                  <a:pt x="832" y="1538"/>
                </a:lnTo>
                <a:lnTo>
                  <a:pt x="837" y="1526"/>
                </a:lnTo>
                <a:lnTo>
                  <a:pt x="845" y="1538"/>
                </a:lnTo>
                <a:lnTo>
                  <a:pt x="855" y="1538"/>
                </a:lnTo>
                <a:lnTo>
                  <a:pt x="861" y="1530"/>
                </a:lnTo>
                <a:lnTo>
                  <a:pt x="873" y="1538"/>
                </a:lnTo>
                <a:lnTo>
                  <a:pt x="876" y="1548"/>
                </a:lnTo>
                <a:lnTo>
                  <a:pt x="889" y="1548"/>
                </a:lnTo>
                <a:lnTo>
                  <a:pt x="895" y="1541"/>
                </a:lnTo>
                <a:lnTo>
                  <a:pt x="900" y="1554"/>
                </a:lnTo>
                <a:lnTo>
                  <a:pt x="910" y="1554"/>
                </a:lnTo>
                <a:lnTo>
                  <a:pt x="920" y="1541"/>
                </a:lnTo>
                <a:lnTo>
                  <a:pt x="928" y="1541"/>
                </a:lnTo>
                <a:lnTo>
                  <a:pt x="930" y="1554"/>
                </a:lnTo>
                <a:lnTo>
                  <a:pt x="946" y="1554"/>
                </a:lnTo>
                <a:lnTo>
                  <a:pt x="952" y="1543"/>
                </a:lnTo>
                <a:lnTo>
                  <a:pt x="964" y="1554"/>
                </a:lnTo>
                <a:lnTo>
                  <a:pt x="974" y="1554"/>
                </a:lnTo>
                <a:lnTo>
                  <a:pt x="980" y="1548"/>
                </a:lnTo>
                <a:lnTo>
                  <a:pt x="987" y="1544"/>
                </a:lnTo>
                <a:lnTo>
                  <a:pt x="990" y="1554"/>
                </a:lnTo>
                <a:lnTo>
                  <a:pt x="998" y="1554"/>
                </a:lnTo>
                <a:lnTo>
                  <a:pt x="1009" y="1534"/>
                </a:lnTo>
                <a:lnTo>
                  <a:pt x="1019" y="1528"/>
                </a:lnTo>
                <a:lnTo>
                  <a:pt x="1019" y="1525"/>
                </a:lnTo>
                <a:lnTo>
                  <a:pt x="1018" y="1520"/>
                </a:lnTo>
                <a:lnTo>
                  <a:pt x="1016" y="1515"/>
                </a:lnTo>
                <a:lnTo>
                  <a:pt x="1011" y="1510"/>
                </a:lnTo>
                <a:lnTo>
                  <a:pt x="1005" y="1505"/>
                </a:lnTo>
                <a:lnTo>
                  <a:pt x="993" y="1502"/>
                </a:lnTo>
                <a:lnTo>
                  <a:pt x="980" y="1500"/>
                </a:lnTo>
                <a:lnTo>
                  <a:pt x="957" y="1486"/>
                </a:lnTo>
                <a:lnTo>
                  <a:pt x="941" y="1471"/>
                </a:lnTo>
                <a:lnTo>
                  <a:pt x="934" y="1464"/>
                </a:lnTo>
                <a:lnTo>
                  <a:pt x="930" y="1459"/>
                </a:lnTo>
                <a:lnTo>
                  <a:pt x="931" y="1459"/>
                </a:lnTo>
                <a:lnTo>
                  <a:pt x="931" y="1456"/>
                </a:lnTo>
                <a:lnTo>
                  <a:pt x="931" y="1455"/>
                </a:lnTo>
                <a:lnTo>
                  <a:pt x="930" y="1451"/>
                </a:lnTo>
                <a:lnTo>
                  <a:pt x="921" y="1445"/>
                </a:lnTo>
                <a:lnTo>
                  <a:pt x="930" y="1448"/>
                </a:lnTo>
                <a:lnTo>
                  <a:pt x="944" y="1451"/>
                </a:lnTo>
                <a:lnTo>
                  <a:pt x="948" y="1451"/>
                </a:lnTo>
                <a:lnTo>
                  <a:pt x="946" y="1448"/>
                </a:lnTo>
                <a:lnTo>
                  <a:pt x="934" y="1440"/>
                </a:lnTo>
                <a:lnTo>
                  <a:pt x="915" y="1427"/>
                </a:lnTo>
                <a:lnTo>
                  <a:pt x="900" y="1428"/>
                </a:lnTo>
                <a:lnTo>
                  <a:pt x="903" y="1401"/>
                </a:lnTo>
                <a:lnTo>
                  <a:pt x="900" y="1384"/>
                </a:lnTo>
                <a:lnTo>
                  <a:pt x="900" y="1376"/>
                </a:lnTo>
                <a:lnTo>
                  <a:pt x="900" y="1373"/>
                </a:lnTo>
                <a:lnTo>
                  <a:pt x="899" y="1363"/>
                </a:lnTo>
                <a:lnTo>
                  <a:pt x="900" y="1342"/>
                </a:lnTo>
                <a:lnTo>
                  <a:pt x="902" y="1311"/>
                </a:lnTo>
                <a:lnTo>
                  <a:pt x="905" y="1296"/>
                </a:lnTo>
                <a:lnTo>
                  <a:pt x="910" y="1280"/>
                </a:lnTo>
                <a:lnTo>
                  <a:pt x="913" y="1249"/>
                </a:lnTo>
                <a:lnTo>
                  <a:pt x="923" y="1179"/>
                </a:lnTo>
                <a:lnTo>
                  <a:pt x="928" y="1141"/>
                </a:lnTo>
                <a:lnTo>
                  <a:pt x="934" y="1107"/>
                </a:lnTo>
                <a:lnTo>
                  <a:pt x="941" y="1083"/>
                </a:lnTo>
                <a:lnTo>
                  <a:pt x="943" y="1075"/>
                </a:lnTo>
                <a:lnTo>
                  <a:pt x="946" y="1071"/>
                </a:lnTo>
                <a:lnTo>
                  <a:pt x="969" y="1027"/>
                </a:lnTo>
                <a:lnTo>
                  <a:pt x="969" y="1019"/>
                </a:lnTo>
                <a:lnTo>
                  <a:pt x="969" y="1011"/>
                </a:lnTo>
                <a:lnTo>
                  <a:pt x="967" y="998"/>
                </a:lnTo>
                <a:lnTo>
                  <a:pt x="964" y="983"/>
                </a:lnTo>
                <a:lnTo>
                  <a:pt x="959" y="965"/>
                </a:lnTo>
                <a:lnTo>
                  <a:pt x="949" y="943"/>
                </a:lnTo>
                <a:lnTo>
                  <a:pt x="934" y="918"/>
                </a:lnTo>
                <a:lnTo>
                  <a:pt x="930" y="915"/>
                </a:lnTo>
                <a:lnTo>
                  <a:pt x="900" y="863"/>
                </a:lnTo>
                <a:lnTo>
                  <a:pt x="899" y="856"/>
                </a:lnTo>
                <a:lnTo>
                  <a:pt x="895" y="851"/>
                </a:lnTo>
                <a:lnTo>
                  <a:pt x="894" y="848"/>
                </a:lnTo>
                <a:lnTo>
                  <a:pt x="890" y="848"/>
                </a:lnTo>
                <a:lnTo>
                  <a:pt x="881" y="828"/>
                </a:lnTo>
                <a:lnTo>
                  <a:pt x="881" y="825"/>
                </a:lnTo>
                <a:lnTo>
                  <a:pt x="877" y="820"/>
                </a:lnTo>
                <a:lnTo>
                  <a:pt x="874" y="819"/>
                </a:lnTo>
                <a:lnTo>
                  <a:pt x="848" y="766"/>
                </a:lnTo>
                <a:lnTo>
                  <a:pt x="846" y="758"/>
                </a:lnTo>
                <a:lnTo>
                  <a:pt x="843" y="752"/>
                </a:lnTo>
                <a:lnTo>
                  <a:pt x="840" y="747"/>
                </a:lnTo>
                <a:lnTo>
                  <a:pt x="840" y="745"/>
                </a:lnTo>
                <a:lnTo>
                  <a:pt x="840" y="744"/>
                </a:lnTo>
                <a:lnTo>
                  <a:pt x="845" y="742"/>
                </a:lnTo>
                <a:lnTo>
                  <a:pt x="853" y="742"/>
                </a:lnTo>
                <a:lnTo>
                  <a:pt x="863" y="735"/>
                </a:lnTo>
                <a:lnTo>
                  <a:pt x="871" y="737"/>
                </a:lnTo>
                <a:lnTo>
                  <a:pt x="877" y="737"/>
                </a:lnTo>
                <a:lnTo>
                  <a:pt x="886" y="735"/>
                </a:lnTo>
                <a:lnTo>
                  <a:pt x="897" y="737"/>
                </a:lnTo>
                <a:lnTo>
                  <a:pt x="907" y="739"/>
                </a:lnTo>
                <a:lnTo>
                  <a:pt x="912" y="737"/>
                </a:lnTo>
                <a:lnTo>
                  <a:pt x="915" y="737"/>
                </a:lnTo>
                <a:lnTo>
                  <a:pt x="918" y="724"/>
                </a:lnTo>
                <a:lnTo>
                  <a:pt x="920" y="716"/>
                </a:lnTo>
                <a:lnTo>
                  <a:pt x="920" y="708"/>
                </a:lnTo>
                <a:lnTo>
                  <a:pt x="920" y="691"/>
                </a:lnTo>
                <a:lnTo>
                  <a:pt x="925" y="662"/>
                </a:lnTo>
                <a:lnTo>
                  <a:pt x="926" y="633"/>
                </a:lnTo>
                <a:lnTo>
                  <a:pt x="926" y="623"/>
                </a:lnTo>
                <a:lnTo>
                  <a:pt x="925" y="615"/>
                </a:lnTo>
                <a:lnTo>
                  <a:pt x="939" y="589"/>
                </a:lnTo>
                <a:lnTo>
                  <a:pt x="954" y="561"/>
                </a:lnTo>
                <a:lnTo>
                  <a:pt x="972" y="528"/>
                </a:lnTo>
                <a:lnTo>
                  <a:pt x="988" y="492"/>
                </a:lnTo>
                <a:lnTo>
                  <a:pt x="1001" y="457"/>
                </a:lnTo>
                <a:lnTo>
                  <a:pt x="1006" y="440"/>
                </a:lnTo>
                <a:lnTo>
                  <a:pt x="1009" y="427"/>
                </a:lnTo>
                <a:lnTo>
                  <a:pt x="1011" y="414"/>
                </a:lnTo>
                <a:lnTo>
                  <a:pt x="1009" y="404"/>
                </a:lnTo>
                <a:lnTo>
                  <a:pt x="1013" y="390"/>
                </a:lnTo>
                <a:lnTo>
                  <a:pt x="1014" y="380"/>
                </a:lnTo>
                <a:lnTo>
                  <a:pt x="1014" y="373"/>
                </a:lnTo>
                <a:lnTo>
                  <a:pt x="1014" y="372"/>
                </a:lnTo>
                <a:lnTo>
                  <a:pt x="1014" y="370"/>
                </a:lnTo>
                <a:lnTo>
                  <a:pt x="1018" y="370"/>
                </a:lnTo>
                <a:lnTo>
                  <a:pt x="1024" y="373"/>
                </a:lnTo>
                <a:lnTo>
                  <a:pt x="1027" y="377"/>
                </a:lnTo>
                <a:lnTo>
                  <a:pt x="1034" y="386"/>
                </a:lnTo>
                <a:lnTo>
                  <a:pt x="1040" y="391"/>
                </a:lnTo>
                <a:lnTo>
                  <a:pt x="1047" y="396"/>
                </a:lnTo>
                <a:lnTo>
                  <a:pt x="1055" y="401"/>
                </a:lnTo>
                <a:lnTo>
                  <a:pt x="1063" y="403"/>
                </a:lnTo>
                <a:lnTo>
                  <a:pt x="1089" y="426"/>
                </a:lnTo>
                <a:lnTo>
                  <a:pt x="1112" y="452"/>
                </a:lnTo>
                <a:lnTo>
                  <a:pt x="1132" y="474"/>
                </a:lnTo>
                <a:lnTo>
                  <a:pt x="1143" y="484"/>
                </a:lnTo>
                <a:lnTo>
                  <a:pt x="1155" y="492"/>
                </a:lnTo>
                <a:lnTo>
                  <a:pt x="1191" y="532"/>
                </a:lnTo>
                <a:lnTo>
                  <a:pt x="1217" y="563"/>
                </a:lnTo>
                <a:lnTo>
                  <a:pt x="1225" y="576"/>
                </a:lnTo>
                <a:lnTo>
                  <a:pt x="1231" y="585"/>
                </a:lnTo>
                <a:lnTo>
                  <a:pt x="1228" y="589"/>
                </a:lnTo>
                <a:lnTo>
                  <a:pt x="1228" y="594"/>
                </a:lnTo>
                <a:lnTo>
                  <a:pt x="1226" y="600"/>
                </a:lnTo>
                <a:lnTo>
                  <a:pt x="1228" y="608"/>
                </a:lnTo>
                <a:lnTo>
                  <a:pt x="1233" y="620"/>
                </a:lnTo>
                <a:lnTo>
                  <a:pt x="1239" y="634"/>
                </a:lnTo>
                <a:lnTo>
                  <a:pt x="1251" y="651"/>
                </a:lnTo>
                <a:lnTo>
                  <a:pt x="1285" y="696"/>
                </a:lnTo>
                <a:lnTo>
                  <a:pt x="1288" y="696"/>
                </a:lnTo>
                <a:lnTo>
                  <a:pt x="1290" y="695"/>
                </a:lnTo>
                <a:lnTo>
                  <a:pt x="1293" y="693"/>
                </a:lnTo>
                <a:lnTo>
                  <a:pt x="1295" y="690"/>
                </a:lnTo>
                <a:lnTo>
                  <a:pt x="1295" y="686"/>
                </a:lnTo>
                <a:lnTo>
                  <a:pt x="1293" y="680"/>
                </a:lnTo>
                <a:lnTo>
                  <a:pt x="1290" y="670"/>
                </a:lnTo>
                <a:lnTo>
                  <a:pt x="1275" y="646"/>
                </a:lnTo>
                <a:lnTo>
                  <a:pt x="1300" y="670"/>
                </a:lnTo>
                <a:lnTo>
                  <a:pt x="1303" y="677"/>
                </a:lnTo>
                <a:lnTo>
                  <a:pt x="1311" y="691"/>
                </a:lnTo>
                <a:lnTo>
                  <a:pt x="1318" y="700"/>
                </a:lnTo>
                <a:lnTo>
                  <a:pt x="1323" y="706"/>
                </a:lnTo>
                <a:lnTo>
                  <a:pt x="1331" y="711"/>
                </a:lnTo>
                <a:lnTo>
                  <a:pt x="1337" y="713"/>
                </a:lnTo>
                <a:lnTo>
                  <a:pt x="1339" y="713"/>
                </a:lnTo>
                <a:lnTo>
                  <a:pt x="1341" y="713"/>
                </a:lnTo>
                <a:lnTo>
                  <a:pt x="1342" y="709"/>
                </a:lnTo>
                <a:lnTo>
                  <a:pt x="1341" y="706"/>
                </a:lnTo>
                <a:lnTo>
                  <a:pt x="1339" y="700"/>
                </a:lnTo>
                <a:lnTo>
                  <a:pt x="1334" y="688"/>
                </a:lnTo>
                <a:lnTo>
                  <a:pt x="1324" y="675"/>
                </a:lnTo>
                <a:lnTo>
                  <a:pt x="1311" y="647"/>
                </a:lnTo>
                <a:lnTo>
                  <a:pt x="1345" y="675"/>
                </a:lnTo>
                <a:lnTo>
                  <a:pt x="1355" y="683"/>
                </a:lnTo>
                <a:lnTo>
                  <a:pt x="1365" y="686"/>
                </a:lnTo>
                <a:lnTo>
                  <a:pt x="1368" y="688"/>
                </a:lnTo>
                <a:lnTo>
                  <a:pt x="1373" y="688"/>
                </a:lnTo>
                <a:lnTo>
                  <a:pt x="1375" y="688"/>
                </a:lnTo>
                <a:lnTo>
                  <a:pt x="1375" y="686"/>
                </a:lnTo>
                <a:lnTo>
                  <a:pt x="1375" y="682"/>
                </a:lnTo>
                <a:lnTo>
                  <a:pt x="1370" y="675"/>
                </a:lnTo>
                <a:lnTo>
                  <a:pt x="1363" y="667"/>
                </a:lnTo>
                <a:lnTo>
                  <a:pt x="1349" y="654"/>
                </a:lnTo>
                <a:lnTo>
                  <a:pt x="1329" y="636"/>
                </a:lnTo>
                <a:lnTo>
                  <a:pt x="1328" y="628"/>
                </a:lnTo>
                <a:lnTo>
                  <a:pt x="1360" y="647"/>
                </a:lnTo>
                <a:lnTo>
                  <a:pt x="1367" y="652"/>
                </a:lnTo>
                <a:lnTo>
                  <a:pt x="1375" y="654"/>
                </a:lnTo>
                <a:lnTo>
                  <a:pt x="1378" y="654"/>
                </a:lnTo>
                <a:lnTo>
                  <a:pt x="1381" y="652"/>
                </a:lnTo>
                <a:lnTo>
                  <a:pt x="1381" y="651"/>
                </a:lnTo>
                <a:lnTo>
                  <a:pt x="1381" y="647"/>
                </a:lnTo>
                <a:lnTo>
                  <a:pt x="1380" y="644"/>
                </a:lnTo>
                <a:lnTo>
                  <a:pt x="1376" y="639"/>
                </a:lnTo>
                <a:lnTo>
                  <a:pt x="1368" y="633"/>
                </a:lnTo>
                <a:lnTo>
                  <a:pt x="1359" y="623"/>
                </a:lnTo>
                <a:lnTo>
                  <a:pt x="1342" y="613"/>
                </a:lnTo>
                <a:close/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81" name="Freeform 565"/>
          <p:cNvSpPr>
            <a:spLocks/>
          </p:cNvSpPr>
          <p:nvPr/>
        </p:nvSpPr>
        <p:spPr bwMode="auto">
          <a:xfrm>
            <a:off x="5911850" y="3908425"/>
            <a:ext cx="1963738" cy="2517775"/>
          </a:xfrm>
          <a:custGeom>
            <a:avLst/>
            <a:gdLst>
              <a:gd name="T0" fmla="*/ 1936750 w 1237"/>
              <a:gd name="T1" fmla="*/ 136525 h 1586"/>
              <a:gd name="T2" fmla="*/ 1878013 w 1237"/>
              <a:gd name="T3" fmla="*/ 92075 h 1586"/>
              <a:gd name="T4" fmla="*/ 1800225 w 1237"/>
              <a:gd name="T5" fmla="*/ 95250 h 1586"/>
              <a:gd name="T6" fmla="*/ 1746250 w 1237"/>
              <a:gd name="T7" fmla="*/ 230188 h 1586"/>
              <a:gd name="T8" fmla="*/ 1677988 w 1237"/>
              <a:gd name="T9" fmla="*/ 225425 h 1586"/>
              <a:gd name="T10" fmla="*/ 1673225 w 1237"/>
              <a:gd name="T11" fmla="*/ 366713 h 1586"/>
              <a:gd name="T12" fmla="*/ 1562100 w 1237"/>
              <a:gd name="T13" fmla="*/ 484188 h 1586"/>
              <a:gd name="T14" fmla="*/ 1333500 w 1237"/>
              <a:gd name="T15" fmla="*/ 563563 h 1586"/>
              <a:gd name="T16" fmla="*/ 1173163 w 1237"/>
              <a:gd name="T17" fmla="*/ 558800 h 1586"/>
              <a:gd name="T18" fmla="*/ 1354138 w 1237"/>
              <a:gd name="T19" fmla="*/ 395288 h 1586"/>
              <a:gd name="T20" fmla="*/ 1514475 w 1237"/>
              <a:gd name="T21" fmla="*/ 284163 h 1586"/>
              <a:gd name="T22" fmla="*/ 1644650 w 1237"/>
              <a:gd name="T23" fmla="*/ 301625 h 1586"/>
              <a:gd name="T24" fmla="*/ 1681163 w 1237"/>
              <a:gd name="T25" fmla="*/ 266700 h 1586"/>
              <a:gd name="T26" fmla="*/ 1620838 w 1237"/>
              <a:gd name="T27" fmla="*/ 190500 h 1586"/>
              <a:gd name="T28" fmla="*/ 1709738 w 1237"/>
              <a:gd name="T29" fmla="*/ 95250 h 1586"/>
              <a:gd name="T30" fmla="*/ 1677988 w 1237"/>
              <a:gd name="T31" fmla="*/ 20638 h 1586"/>
              <a:gd name="T32" fmla="*/ 1627188 w 1237"/>
              <a:gd name="T33" fmla="*/ 0 h 1586"/>
              <a:gd name="T34" fmla="*/ 1571625 w 1237"/>
              <a:gd name="T35" fmla="*/ 30163 h 1586"/>
              <a:gd name="T36" fmla="*/ 1460500 w 1237"/>
              <a:gd name="T37" fmla="*/ 177800 h 1586"/>
              <a:gd name="T38" fmla="*/ 1279525 w 1237"/>
              <a:gd name="T39" fmla="*/ 271463 h 1586"/>
              <a:gd name="T40" fmla="*/ 1173163 w 1237"/>
              <a:gd name="T41" fmla="*/ 344488 h 1586"/>
              <a:gd name="T42" fmla="*/ 1149350 w 1237"/>
              <a:gd name="T43" fmla="*/ 263525 h 1586"/>
              <a:gd name="T44" fmla="*/ 1028700 w 1237"/>
              <a:gd name="T45" fmla="*/ 230188 h 1586"/>
              <a:gd name="T46" fmla="*/ 925513 w 1237"/>
              <a:gd name="T47" fmla="*/ 304800 h 1586"/>
              <a:gd name="T48" fmla="*/ 901700 w 1237"/>
              <a:gd name="T49" fmla="*/ 436563 h 1586"/>
              <a:gd name="T50" fmla="*/ 785813 w 1237"/>
              <a:gd name="T51" fmla="*/ 612775 h 1586"/>
              <a:gd name="T52" fmla="*/ 557213 w 1237"/>
              <a:gd name="T53" fmla="*/ 1031875 h 1586"/>
              <a:gd name="T54" fmla="*/ 433388 w 1237"/>
              <a:gd name="T55" fmla="*/ 1174750 h 1586"/>
              <a:gd name="T56" fmla="*/ 373063 w 1237"/>
              <a:gd name="T57" fmla="*/ 1482725 h 1586"/>
              <a:gd name="T58" fmla="*/ 236538 w 1237"/>
              <a:gd name="T59" fmla="*/ 1765300 h 1586"/>
              <a:gd name="T60" fmla="*/ 98425 w 1237"/>
              <a:gd name="T61" fmla="*/ 2127250 h 1586"/>
              <a:gd name="T62" fmla="*/ 20638 w 1237"/>
              <a:gd name="T63" fmla="*/ 2335213 h 1586"/>
              <a:gd name="T64" fmla="*/ 65088 w 1237"/>
              <a:gd name="T65" fmla="*/ 2460625 h 1586"/>
              <a:gd name="T66" fmla="*/ 155575 w 1237"/>
              <a:gd name="T67" fmla="*/ 2513013 h 1586"/>
              <a:gd name="T68" fmla="*/ 204788 w 1237"/>
              <a:gd name="T69" fmla="*/ 2468563 h 1586"/>
              <a:gd name="T70" fmla="*/ 200025 w 1237"/>
              <a:gd name="T71" fmla="*/ 2222500 h 1586"/>
              <a:gd name="T72" fmla="*/ 454025 w 1237"/>
              <a:gd name="T73" fmla="*/ 1774825 h 1586"/>
              <a:gd name="T74" fmla="*/ 601663 w 1237"/>
              <a:gd name="T75" fmla="*/ 1571625 h 1586"/>
              <a:gd name="T76" fmla="*/ 736600 w 1237"/>
              <a:gd name="T77" fmla="*/ 1795463 h 1586"/>
              <a:gd name="T78" fmla="*/ 696913 w 1237"/>
              <a:gd name="T79" fmla="*/ 1908175 h 1586"/>
              <a:gd name="T80" fmla="*/ 642938 w 1237"/>
              <a:gd name="T81" fmla="*/ 2171700 h 1586"/>
              <a:gd name="T82" fmla="*/ 565150 w 1237"/>
              <a:gd name="T83" fmla="*/ 2405063 h 1586"/>
              <a:gd name="T84" fmla="*/ 588963 w 1237"/>
              <a:gd name="T85" fmla="*/ 2500313 h 1586"/>
              <a:gd name="T86" fmla="*/ 639763 w 1237"/>
              <a:gd name="T87" fmla="*/ 2500313 h 1586"/>
              <a:gd name="T88" fmla="*/ 741363 w 1237"/>
              <a:gd name="T89" fmla="*/ 2505075 h 1586"/>
              <a:gd name="T90" fmla="*/ 885825 w 1237"/>
              <a:gd name="T91" fmla="*/ 2508250 h 1586"/>
              <a:gd name="T92" fmla="*/ 909638 w 1237"/>
              <a:gd name="T93" fmla="*/ 2463800 h 1586"/>
              <a:gd name="T94" fmla="*/ 766763 w 1237"/>
              <a:gd name="T95" fmla="*/ 2246313 h 1586"/>
              <a:gd name="T96" fmla="*/ 844550 w 1237"/>
              <a:gd name="T97" fmla="*/ 2060575 h 1586"/>
              <a:gd name="T98" fmla="*/ 889000 w 1237"/>
              <a:gd name="T99" fmla="*/ 1928813 h 1586"/>
              <a:gd name="T100" fmla="*/ 896938 w 1237"/>
              <a:gd name="T101" fmla="*/ 1433513 h 1586"/>
              <a:gd name="T102" fmla="*/ 960438 w 1237"/>
              <a:gd name="T103" fmla="*/ 1146175 h 1586"/>
              <a:gd name="T104" fmla="*/ 1201738 w 1237"/>
              <a:gd name="T105" fmla="*/ 800100 h 1586"/>
              <a:gd name="T106" fmla="*/ 1520825 w 1237"/>
              <a:gd name="T107" fmla="*/ 682625 h 1586"/>
              <a:gd name="T108" fmla="*/ 1730375 w 1237"/>
              <a:gd name="T109" fmla="*/ 506413 h 1586"/>
              <a:gd name="T110" fmla="*/ 1851025 w 1237"/>
              <a:gd name="T111" fmla="*/ 350838 h 1586"/>
              <a:gd name="T112" fmla="*/ 1952625 w 1237"/>
              <a:gd name="T113" fmla="*/ 247650 h 158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0" t="0" r="r" b="b"/>
            <a:pathLst>
              <a:path w="1237" h="1586">
                <a:moveTo>
                  <a:pt x="1228" y="125"/>
                </a:moveTo>
                <a:lnTo>
                  <a:pt x="1188" y="150"/>
                </a:lnTo>
                <a:lnTo>
                  <a:pt x="1181" y="150"/>
                </a:lnTo>
                <a:lnTo>
                  <a:pt x="1225" y="106"/>
                </a:lnTo>
                <a:lnTo>
                  <a:pt x="1225" y="102"/>
                </a:lnTo>
                <a:lnTo>
                  <a:pt x="1225" y="94"/>
                </a:lnTo>
                <a:lnTo>
                  <a:pt x="1224" y="91"/>
                </a:lnTo>
                <a:lnTo>
                  <a:pt x="1220" y="86"/>
                </a:lnTo>
                <a:lnTo>
                  <a:pt x="1215" y="84"/>
                </a:lnTo>
                <a:lnTo>
                  <a:pt x="1207" y="83"/>
                </a:lnTo>
                <a:lnTo>
                  <a:pt x="1170" y="127"/>
                </a:lnTo>
                <a:lnTo>
                  <a:pt x="1194" y="75"/>
                </a:lnTo>
                <a:lnTo>
                  <a:pt x="1193" y="70"/>
                </a:lnTo>
                <a:lnTo>
                  <a:pt x="1189" y="63"/>
                </a:lnTo>
                <a:lnTo>
                  <a:pt x="1188" y="60"/>
                </a:lnTo>
                <a:lnTo>
                  <a:pt x="1183" y="58"/>
                </a:lnTo>
                <a:lnTo>
                  <a:pt x="1178" y="58"/>
                </a:lnTo>
                <a:lnTo>
                  <a:pt x="1170" y="62"/>
                </a:lnTo>
                <a:lnTo>
                  <a:pt x="1144" y="120"/>
                </a:lnTo>
                <a:lnTo>
                  <a:pt x="1142" y="125"/>
                </a:lnTo>
                <a:lnTo>
                  <a:pt x="1144" y="68"/>
                </a:lnTo>
                <a:lnTo>
                  <a:pt x="1140" y="65"/>
                </a:lnTo>
                <a:lnTo>
                  <a:pt x="1139" y="63"/>
                </a:lnTo>
                <a:lnTo>
                  <a:pt x="1134" y="60"/>
                </a:lnTo>
                <a:lnTo>
                  <a:pt x="1131" y="60"/>
                </a:lnTo>
                <a:lnTo>
                  <a:pt x="1124" y="60"/>
                </a:lnTo>
                <a:lnTo>
                  <a:pt x="1119" y="63"/>
                </a:lnTo>
                <a:lnTo>
                  <a:pt x="1113" y="71"/>
                </a:lnTo>
                <a:lnTo>
                  <a:pt x="1109" y="127"/>
                </a:lnTo>
                <a:lnTo>
                  <a:pt x="1106" y="143"/>
                </a:lnTo>
                <a:lnTo>
                  <a:pt x="1103" y="145"/>
                </a:lnTo>
                <a:lnTo>
                  <a:pt x="1100" y="145"/>
                </a:lnTo>
                <a:lnTo>
                  <a:pt x="1080" y="117"/>
                </a:lnTo>
                <a:lnTo>
                  <a:pt x="1077" y="114"/>
                </a:lnTo>
                <a:lnTo>
                  <a:pt x="1069" y="111"/>
                </a:lnTo>
                <a:lnTo>
                  <a:pt x="1064" y="111"/>
                </a:lnTo>
                <a:lnTo>
                  <a:pt x="1059" y="114"/>
                </a:lnTo>
                <a:lnTo>
                  <a:pt x="1056" y="117"/>
                </a:lnTo>
                <a:lnTo>
                  <a:pt x="1051" y="125"/>
                </a:lnTo>
                <a:lnTo>
                  <a:pt x="1057" y="142"/>
                </a:lnTo>
                <a:lnTo>
                  <a:pt x="1065" y="158"/>
                </a:lnTo>
                <a:lnTo>
                  <a:pt x="1077" y="176"/>
                </a:lnTo>
                <a:lnTo>
                  <a:pt x="1078" y="199"/>
                </a:lnTo>
                <a:lnTo>
                  <a:pt x="1064" y="197"/>
                </a:lnTo>
                <a:lnTo>
                  <a:pt x="1054" y="208"/>
                </a:lnTo>
                <a:lnTo>
                  <a:pt x="1047" y="218"/>
                </a:lnTo>
                <a:lnTo>
                  <a:pt x="1044" y="225"/>
                </a:lnTo>
                <a:lnTo>
                  <a:pt x="1054" y="231"/>
                </a:lnTo>
                <a:lnTo>
                  <a:pt x="1039" y="262"/>
                </a:lnTo>
                <a:lnTo>
                  <a:pt x="1036" y="261"/>
                </a:lnTo>
                <a:lnTo>
                  <a:pt x="1031" y="259"/>
                </a:lnTo>
                <a:lnTo>
                  <a:pt x="1028" y="259"/>
                </a:lnTo>
                <a:lnTo>
                  <a:pt x="1010" y="280"/>
                </a:lnTo>
                <a:lnTo>
                  <a:pt x="997" y="295"/>
                </a:lnTo>
                <a:lnTo>
                  <a:pt x="989" y="301"/>
                </a:lnTo>
                <a:lnTo>
                  <a:pt x="984" y="305"/>
                </a:lnTo>
                <a:lnTo>
                  <a:pt x="959" y="321"/>
                </a:lnTo>
                <a:lnTo>
                  <a:pt x="932" y="339"/>
                </a:lnTo>
                <a:lnTo>
                  <a:pt x="914" y="340"/>
                </a:lnTo>
                <a:lnTo>
                  <a:pt x="897" y="344"/>
                </a:lnTo>
                <a:lnTo>
                  <a:pt x="886" y="349"/>
                </a:lnTo>
                <a:lnTo>
                  <a:pt x="868" y="350"/>
                </a:lnTo>
                <a:lnTo>
                  <a:pt x="853" y="352"/>
                </a:lnTo>
                <a:lnTo>
                  <a:pt x="840" y="355"/>
                </a:lnTo>
                <a:lnTo>
                  <a:pt x="806" y="357"/>
                </a:lnTo>
                <a:lnTo>
                  <a:pt x="795" y="352"/>
                </a:lnTo>
                <a:lnTo>
                  <a:pt x="783" y="350"/>
                </a:lnTo>
                <a:lnTo>
                  <a:pt x="770" y="350"/>
                </a:lnTo>
                <a:lnTo>
                  <a:pt x="755" y="349"/>
                </a:lnTo>
                <a:lnTo>
                  <a:pt x="744" y="350"/>
                </a:lnTo>
                <a:lnTo>
                  <a:pt x="741" y="350"/>
                </a:lnTo>
                <a:lnTo>
                  <a:pt x="739" y="352"/>
                </a:lnTo>
                <a:lnTo>
                  <a:pt x="723" y="352"/>
                </a:lnTo>
                <a:lnTo>
                  <a:pt x="724" y="350"/>
                </a:lnTo>
                <a:lnTo>
                  <a:pt x="728" y="347"/>
                </a:lnTo>
                <a:lnTo>
                  <a:pt x="731" y="337"/>
                </a:lnTo>
                <a:lnTo>
                  <a:pt x="734" y="319"/>
                </a:lnTo>
                <a:lnTo>
                  <a:pt x="824" y="265"/>
                </a:lnTo>
                <a:lnTo>
                  <a:pt x="834" y="261"/>
                </a:lnTo>
                <a:lnTo>
                  <a:pt x="853" y="249"/>
                </a:lnTo>
                <a:lnTo>
                  <a:pt x="865" y="241"/>
                </a:lnTo>
                <a:lnTo>
                  <a:pt x="875" y="233"/>
                </a:lnTo>
                <a:lnTo>
                  <a:pt x="883" y="223"/>
                </a:lnTo>
                <a:lnTo>
                  <a:pt x="889" y="215"/>
                </a:lnTo>
                <a:lnTo>
                  <a:pt x="888" y="210"/>
                </a:lnTo>
                <a:lnTo>
                  <a:pt x="917" y="190"/>
                </a:lnTo>
                <a:lnTo>
                  <a:pt x="923" y="197"/>
                </a:lnTo>
                <a:lnTo>
                  <a:pt x="954" y="179"/>
                </a:lnTo>
                <a:lnTo>
                  <a:pt x="951" y="172"/>
                </a:lnTo>
                <a:lnTo>
                  <a:pt x="959" y="171"/>
                </a:lnTo>
                <a:lnTo>
                  <a:pt x="972" y="172"/>
                </a:lnTo>
                <a:lnTo>
                  <a:pt x="994" y="174"/>
                </a:lnTo>
                <a:lnTo>
                  <a:pt x="1010" y="181"/>
                </a:lnTo>
                <a:lnTo>
                  <a:pt x="1023" y="186"/>
                </a:lnTo>
                <a:lnTo>
                  <a:pt x="1033" y="190"/>
                </a:lnTo>
                <a:lnTo>
                  <a:pt x="1036" y="190"/>
                </a:lnTo>
                <a:lnTo>
                  <a:pt x="1042" y="192"/>
                </a:lnTo>
                <a:lnTo>
                  <a:pt x="1052" y="190"/>
                </a:lnTo>
                <a:lnTo>
                  <a:pt x="1056" y="189"/>
                </a:lnTo>
                <a:lnTo>
                  <a:pt x="1059" y="186"/>
                </a:lnTo>
                <a:lnTo>
                  <a:pt x="1060" y="182"/>
                </a:lnTo>
                <a:lnTo>
                  <a:pt x="1060" y="176"/>
                </a:lnTo>
                <a:lnTo>
                  <a:pt x="1060" y="171"/>
                </a:lnTo>
                <a:lnTo>
                  <a:pt x="1059" y="168"/>
                </a:lnTo>
                <a:lnTo>
                  <a:pt x="1054" y="163"/>
                </a:lnTo>
                <a:lnTo>
                  <a:pt x="1049" y="158"/>
                </a:lnTo>
                <a:lnTo>
                  <a:pt x="1018" y="142"/>
                </a:lnTo>
                <a:lnTo>
                  <a:pt x="1016" y="138"/>
                </a:lnTo>
                <a:lnTo>
                  <a:pt x="1015" y="135"/>
                </a:lnTo>
                <a:lnTo>
                  <a:pt x="1015" y="132"/>
                </a:lnTo>
                <a:lnTo>
                  <a:pt x="1016" y="127"/>
                </a:lnTo>
                <a:lnTo>
                  <a:pt x="1021" y="120"/>
                </a:lnTo>
                <a:lnTo>
                  <a:pt x="1029" y="115"/>
                </a:lnTo>
                <a:lnTo>
                  <a:pt x="1041" y="107"/>
                </a:lnTo>
                <a:lnTo>
                  <a:pt x="1080" y="78"/>
                </a:lnTo>
                <a:lnTo>
                  <a:pt x="1082" y="75"/>
                </a:lnTo>
                <a:lnTo>
                  <a:pt x="1083" y="68"/>
                </a:lnTo>
                <a:lnTo>
                  <a:pt x="1083" y="65"/>
                </a:lnTo>
                <a:lnTo>
                  <a:pt x="1082" y="62"/>
                </a:lnTo>
                <a:lnTo>
                  <a:pt x="1077" y="60"/>
                </a:lnTo>
                <a:lnTo>
                  <a:pt x="1070" y="60"/>
                </a:lnTo>
                <a:lnTo>
                  <a:pt x="1041" y="68"/>
                </a:lnTo>
                <a:lnTo>
                  <a:pt x="1065" y="29"/>
                </a:lnTo>
                <a:lnTo>
                  <a:pt x="1067" y="26"/>
                </a:lnTo>
                <a:lnTo>
                  <a:pt x="1067" y="21"/>
                </a:lnTo>
                <a:lnTo>
                  <a:pt x="1065" y="18"/>
                </a:lnTo>
                <a:lnTo>
                  <a:pt x="1062" y="14"/>
                </a:lnTo>
                <a:lnTo>
                  <a:pt x="1057" y="13"/>
                </a:lnTo>
                <a:lnTo>
                  <a:pt x="1051" y="13"/>
                </a:lnTo>
                <a:lnTo>
                  <a:pt x="1028" y="40"/>
                </a:lnTo>
                <a:lnTo>
                  <a:pt x="1033" y="24"/>
                </a:lnTo>
                <a:lnTo>
                  <a:pt x="1034" y="13"/>
                </a:lnTo>
                <a:lnTo>
                  <a:pt x="1034" y="8"/>
                </a:lnTo>
                <a:lnTo>
                  <a:pt x="1033" y="5"/>
                </a:lnTo>
                <a:lnTo>
                  <a:pt x="1031" y="3"/>
                </a:lnTo>
                <a:lnTo>
                  <a:pt x="1025" y="0"/>
                </a:lnTo>
                <a:lnTo>
                  <a:pt x="1021" y="0"/>
                </a:lnTo>
                <a:lnTo>
                  <a:pt x="1016" y="1"/>
                </a:lnTo>
                <a:lnTo>
                  <a:pt x="1012" y="6"/>
                </a:lnTo>
                <a:lnTo>
                  <a:pt x="1008" y="13"/>
                </a:lnTo>
                <a:lnTo>
                  <a:pt x="1005" y="19"/>
                </a:lnTo>
                <a:lnTo>
                  <a:pt x="998" y="18"/>
                </a:lnTo>
                <a:lnTo>
                  <a:pt x="994" y="18"/>
                </a:lnTo>
                <a:lnTo>
                  <a:pt x="990" y="19"/>
                </a:lnTo>
                <a:lnTo>
                  <a:pt x="989" y="22"/>
                </a:lnTo>
                <a:lnTo>
                  <a:pt x="982" y="39"/>
                </a:lnTo>
                <a:lnTo>
                  <a:pt x="979" y="53"/>
                </a:lnTo>
                <a:lnTo>
                  <a:pt x="977" y="65"/>
                </a:lnTo>
                <a:lnTo>
                  <a:pt x="940" y="99"/>
                </a:lnTo>
                <a:lnTo>
                  <a:pt x="930" y="104"/>
                </a:lnTo>
                <a:lnTo>
                  <a:pt x="923" y="111"/>
                </a:lnTo>
                <a:lnTo>
                  <a:pt x="920" y="112"/>
                </a:lnTo>
                <a:lnTo>
                  <a:pt x="919" y="117"/>
                </a:lnTo>
                <a:lnTo>
                  <a:pt x="889" y="140"/>
                </a:lnTo>
                <a:lnTo>
                  <a:pt x="853" y="156"/>
                </a:lnTo>
                <a:lnTo>
                  <a:pt x="840" y="158"/>
                </a:lnTo>
                <a:lnTo>
                  <a:pt x="829" y="159"/>
                </a:lnTo>
                <a:lnTo>
                  <a:pt x="826" y="161"/>
                </a:lnTo>
                <a:lnTo>
                  <a:pt x="821" y="163"/>
                </a:lnTo>
                <a:lnTo>
                  <a:pt x="806" y="171"/>
                </a:lnTo>
                <a:lnTo>
                  <a:pt x="795" y="176"/>
                </a:lnTo>
                <a:lnTo>
                  <a:pt x="790" y="179"/>
                </a:lnTo>
                <a:lnTo>
                  <a:pt x="788" y="181"/>
                </a:lnTo>
                <a:lnTo>
                  <a:pt x="760" y="205"/>
                </a:lnTo>
                <a:lnTo>
                  <a:pt x="752" y="212"/>
                </a:lnTo>
                <a:lnTo>
                  <a:pt x="744" y="217"/>
                </a:lnTo>
                <a:lnTo>
                  <a:pt x="739" y="221"/>
                </a:lnTo>
                <a:lnTo>
                  <a:pt x="739" y="217"/>
                </a:lnTo>
                <a:lnTo>
                  <a:pt x="741" y="208"/>
                </a:lnTo>
                <a:lnTo>
                  <a:pt x="741" y="200"/>
                </a:lnTo>
                <a:lnTo>
                  <a:pt x="739" y="194"/>
                </a:lnTo>
                <a:lnTo>
                  <a:pt x="738" y="189"/>
                </a:lnTo>
                <a:lnTo>
                  <a:pt x="739" y="186"/>
                </a:lnTo>
                <a:lnTo>
                  <a:pt x="741" y="181"/>
                </a:lnTo>
                <a:lnTo>
                  <a:pt x="738" y="174"/>
                </a:lnTo>
                <a:lnTo>
                  <a:pt x="724" y="166"/>
                </a:lnTo>
                <a:lnTo>
                  <a:pt x="724" y="159"/>
                </a:lnTo>
                <a:lnTo>
                  <a:pt x="713" y="153"/>
                </a:lnTo>
                <a:lnTo>
                  <a:pt x="700" y="153"/>
                </a:lnTo>
                <a:lnTo>
                  <a:pt x="700" y="145"/>
                </a:lnTo>
                <a:lnTo>
                  <a:pt x="674" y="145"/>
                </a:lnTo>
                <a:lnTo>
                  <a:pt x="669" y="145"/>
                </a:lnTo>
                <a:lnTo>
                  <a:pt x="659" y="145"/>
                </a:lnTo>
                <a:lnTo>
                  <a:pt x="648" y="145"/>
                </a:lnTo>
                <a:lnTo>
                  <a:pt x="635" y="145"/>
                </a:lnTo>
                <a:lnTo>
                  <a:pt x="625" y="151"/>
                </a:lnTo>
                <a:lnTo>
                  <a:pt x="620" y="156"/>
                </a:lnTo>
                <a:lnTo>
                  <a:pt x="609" y="156"/>
                </a:lnTo>
                <a:lnTo>
                  <a:pt x="602" y="168"/>
                </a:lnTo>
                <a:lnTo>
                  <a:pt x="591" y="174"/>
                </a:lnTo>
                <a:lnTo>
                  <a:pt x="583" y="181"/>
                </a:lnTo>
                <a:lnTo>
                  <a:pt x="583" y="192"/>
                </a:lnTo>
                <a:lnTo>
                  <a:pt x="576" y="199"/>
                </a:lnTo>
                <a:lnTo>
                  <a:pt x="574" y="208"/>
                </a:lnTo>
                <a:lnTo>
                  <a:pt x="576" y="225"/>
                </a:lnTo>
                <a:lnTo>
                  <a:pt x="576" y="241"/>
                </a:lnTo>
                <a:lnTo>
                  <a:pt x="574" y="249"/>
                </a:lnTo>
                <a:lnTo>
                  <a:pt x="574" y="265"/>
                </a:lnTo>
                <a:lnTo>
                  <a:pt x="574" y="274"/>
                </a:lnTo>
                <a:lnTo>
                  <a:pt x="568" y="275"/>
                </a:lnTo>
                <a:lnTo>
                  <a:pt x="553" y="282"/>
                </a:lnTo>
                <a:lnTo>
                  <a:pt x="537" y="290"/>
                </a:lnTo>
                <a:lnTo>
                  <a:pt x="530" y="295"/>
                </a:lnTo>
                <a:lnTo>
                  <a:pt x="527" y="300"/>
                </a:lnTo>
                <a:lnTo>
                  <a:pt x="519" y="313"/>
                </a:lnTo>
                <a:lnTo>
                  <a:pt x="514" y="324"/>
                </a:lnTo>
                <a:lnTo>
                  <a:pt x="512" y="336"/>
                </a:lnTo>
                <a:lnTo>
                  <a:pt x="495" y="386"/>
                </a:lnTo>
                <a:lnTo>
                  <a:pt x="481" y="424"/>
                </a:lnTo>
                <a:lnTo>
                  <a:pt x="475" y="448"/>
                </a:lnTo>
                <a:lnTo>
                  <a:pt x="449" y="518"/>
                </a:lnTo>
                <a:lnTo>
                  <a:pt x="418" y="561"/>
                </a:lnTo>
                <a:lnTo>
                  <a:pt x="377" y="613"/>
                </a:lnTo>
                <a:lnTo>
                  <a:pt x="364" y="629"/>
                </a:lnTo>
                <a:lnTo>
                  <a:pt x="354" y="644"/>
                </a:lnTo>
                <a:lnTo>
                  <a:pt x="351" y="650"/>
                </a:lnTo>
                <a:lnTo>
                  <a:pt x="349" y="654"/>
                </a:lnTo>
                <a:lnTo>
                  <a:pt x="340" y="662"/>
                </a:lnTo>
                <a:lnTo>
                  <a:pt x="317" y="680"/>
                </a:lnTo>
                <a:lnTo>
                  <a:pt x="305" y="693"/>
                </a:lnTo>
                <a:lnTo>
                  <a:pt x="292" y="704"/>
                </a:lnTo>
                <a:lnTo>
                  <a:pt x="283" y="717"/>
                </a:lnTo>
                <a:lnTo>
                  <a:pt x="276" y="730"/>
                </a:lnTo>
                <a:lnTo>
                  <a:pt x="273" y="740"/>
                </a:lnTo>
                <a:lnTo>
                  <a:pt x="263" y="766"/>
                </a:lnTo>
                <a:lnTo>
                  <a:pt x="253" y="799"/>
                </a:lnTo>
                <a:lnTo>
                  <a:pt x="250" y="813"/>
                </a:lnTo>
                <a:lnTo>
                  <a:pt x="250" y="826"/>
                </a:lnTo>
                <a:lnTo>
                  <a:pt x="242" y="875"/>
                </a:lnTo>
                <a:lnTo>
                  <a:pt x="234" y="911"/>
                </a:lnTo>
                <a:lnTo>
                  <a:pt x="229" y="934"/>
                </a:lnTo>
                <a:lnTo>
                  <a:pt x="235" y="934"/>
                </a:lnTo>
                <a:lnTo>
                  <a:pt x="225" y="978"/>
                </a:lnTo>
                <a:lnTo>
                  <a:pt x="214" y="1030"/>
                </a:lnTo>
                <a:lnTo>
                  <a:pt x="211" y="1040"/>
                </a:lnTo>
                <a:lnTo>
                  <a:pt x="206" y="1051"/>
                </a:lnTo>
                <a:lnTo>
                  <a:pt x="199" y="1066"/>
                </a:lnTo>
                <a:lnTo>
                  <a:pt x="180" y="1087"/>
                </a:lnTo>
                <a:lnTo>
                  <a:pt x="155" y="1104"/>
                </a:lnTo>
                <a:lnTo>
                  <a:pt x="149" y="1112"/>
                </a:lnTo>
                <a:lnTo>
                  <a:pt x="141" y="1125"/>
                </a:lnTo>
                <a:lnTo>
                  <a:pt x="131" y="1141"/>
                </a:lnTo>
                <a:lnTo>
                  <a:pt x="119" y="1162"/>
                </a:lnTo>
                <a:lnTo>
                  <a:pt x="108" y="1188"/>
                </a:lnTo>
                <a:lnTo>
                  <a:pt x="97" y="1219"/>
                </a:lnTo>
                <a:lnTo>
                  <a:pt x="87" y="1255"/>
                </a:lnTo>
                <a:lnTo>
                  <a:pt x="82" y="1291"/>
                </a:lnTo>
                <a:lnTo>
                  <a:pt x="62" y="1340"/>
                </a:lnTo>
                <a:lnTo>
                  <a:pt x="41" y="1391"/>
                </a:lnTo>
                <a:lnTo>
                  <a:pt x="12" y="1414"/>
                </a:lnTo>
                <a:lnTo>
                  <a:pt x="0" y="1430"/>
                </a:lnTo>
                <a:lnTo>
                  <a:pt x="0" y="1436"/>
                </a:lnTo>
                <a:lnTo>
                  <a:pt x="0" y="1444"/>
                </a:lnTo>
                <a:lnTo>
                  <a:pt x="9" y="1456"/>
                </a:lnTo>
                <a:lnTo>
                  <a:pt x="7" y="1464"/>
                </a:lnTo>
                <a:lnTo>
                  <a:pt x="13" y="1471"/>
                </a:lnTo>
                <a:lnTo>
                  <a:pt x="25" y="1469"/>
                </a:lnTo>
                <a:lnTo>
                  <a:pt x="26" y="1500"/>
                </a:lnTo>
                <a:lnTo>
                  <a:pt x="31" y="1515"/>
                </a:lnTo>
                <a:lnTo>
                  <a:pt x="35" y="1526"/>
                </a:lnTo>
                <a:lnTo>
                  <a:pt x="38" y="1531"/>
                </a:lnTo>
                <a:lnTo>
                  <a:pt x="40" y="1534"/>
                </a:lnTo>
                <a:lnTo>
                  <a:pt x="44" y="1539"/>
                </a:lnTo>
                <a:lnTo>
                  <a:pt x="41" y="1550"/>
                </a:lnTo>
                <a:lnTo>
                  <a:pt x="53" y="1557"/>
                </a:lnTo>
                <a:lnTo>
                  <a:pt x="62" y="1555"/>
                </a:lnTo>
                <a:lnTo>
                  <a:pt x="66" y="1560"/>
                </a:lnTo>
                <a:lnTo>
                  <a:pt x="66" y="1570"/>
                </a:lnTo>
                <a:lnTo>
                  <a:pt x="74" y="1577"/>
                </a:lnTo>
                <a:lnTo>
                  <a:pt x="82" y="1573"/>
                </a:lnTo>
                <a:lnTo>
                  <a:pt x="90" y="1580"/>
                </a:lnTo>
                <a:lnTo>
                  <a:pt x="98" y="1583"/>
                </a:lnTo>
                <a:lnTo>
                  <a:pt x="106" y="1585"/>
                </a:lnTo>
                <a:lnTo>
                  <a:pt x="111" y="1585"/>
                </a:lnTo>
                <a:lnTo>
                  <a:pt x="115" y="1585"/>
                </a:lnTo>
                <a:lnTo>
                  <a:pt x="119" y="1583"/>
                </a:lnTo>
                <a:lnTo>
                  <a:pt x="123" y="1580"/>
                </a:lnTo>
                <a:lnTo>
                  <a:pt x="128" y="1575"/>
                </a:lnTo>
                <a:lnTo>
                  <a:pt x="129" y="1567"/>
                </a:lnTo>
                <a:lnTo>
                  <a:pt x="129" y="1555"/>
                </a:lnTo>
                <a:lnTo>
                  <a:pt x="123" y="1531"/>
                </a:lnTo>
                <a:lnTo>
                  <a:pt x="118" y="1511"/>
                </a:lnTo>
                <a:lnTo>
                  <a:pt x="116" y="1495"/>
                </a:lnTo>
                <a:lnTo>
                  <a:pt x="115" y="1482"/>
                </a:lnTo>
                <a:lnTo>
                  <a:pt x="115" y="1461"/>
                </a:lnTo>
                <a:lnTo>
                  <a:pt x="115" y="1441"/>
                </a:lnTo>
                <a:lnTo>
                  <a:pt x="116" y="1425"/>
                </a:lnTo>
                <a:lnTo>
                  <a:pt x="126" y="1400"/>
                </a:lnTo>
                <a:lnTo>
                  <a:pt x="128" y="1379"/>
                </a:lnTo>
                <a:lnTo>
                  <a:pt x="146" y="1342"/>
                </a:lnTo>
                <a:lnTo>
                  <a:pt x="162" y="1312"/>
                </a:lnTo>
                <a:lnTo>
                  <a:pt x="168" y="1303"/>
                </a:lnTo>
                <a:lnTo>
                  <a:pt x="173" y="1294"/>
                </a:lnTo>
                <a:lnTo>
                  <a:pt x="232" y="1192"/>
                </a:lnTo>
                <a:lnTo>
                  <a:pt x="258" y="1156"/>
                </a:lnTo>
                <a:lnTo>
                  <a:pt x="286" y="1118"/>
                </a:lnTo>
                <a:lnTo>
                  <a:pt x="297" y="1112"/>
                </a:lnTo>
                <a:lnTo>
                  <a:pt x="320" y="1094"/>
                </a:lnTo>
                <a:lnTo>
                  <a:pt x="331" y="1082"/>
                </a:lnTo>
                <a:lnTo>
                  <a:pt x="343" y="1069"/>
                </a:lnTo>
                <a:lnTo>
                  <a:pt x="351" y="1056"/>
                </a:lnTo>
                <a:lnTo>
                  <a:pt x="353" y="1050"/>
                </a:lnTo>
                <a:lnTo>
                  <a:pt x="354" y="1045"/>
                </a:lnTo>
                <a:lnTo>
                  <a:pt x="379" y="990"/>
                </a:lnTo>
                <a:lnTo>
                  <a:pt x="387" y="998"/>
                </a:lnTo>
                <a:lnTo>
                  <a:pt x="392" y="1016"/>
                </a:lnTo>
                <a:lnTo>
                  <a:pt x="392" y="1017"/>
                </a:lnTo>
                <a:lnTo>
                  <a:pt x="398" y="1025"/>
                </a:lnTo>
                <a:lnTo>
                  <a:pt x="424" y="1069"/>
                </a:lnTo>
                <a:lnTo>
                  <a:pt x="444" y="1104"/>
                </a:lnTo>
                <a:lnTo>
                  <a:pt x="462" y="1128"/>
                </a:lnTo>
                <a:lnTo>
                  <a:pt x="464" y="1131"/>
                </a:lnTo>
                <a:lnTo>
                  <a:pt x="467" y="1141"/>
                </a:lnTo>
                <a:lnTo>
                  <a:pt x="468" y="1148"/>
                </a:lnTo>
                <a:lnTo>
                  <a:pt x="468" y="1153"/>
                </a:lnTo>
                <a:lnTo>
                  <a:pt x="468" y="1159"/>
                </a:lnTo>
                <a:lnTo>
                  <a:pt x="465" y="1166"/>
                </a:lnTo>
                <a:lnTo>
                  <a:pt x="455" y="1179"/>
                </a:lnTo>
                <a:lnTo>
                  <a:pt x="450" y="1182"/>
                </a:lnTo>
                <a:lnTo>
                  <a:pt x="439" y="1202"/>
                </a:lnTo>
                <a:lnTo>
                  <a:pt x="431" y="1218"/>
                </a:lnTo>
                <a:lnTo>
                  <a:pt x="429" y="1224"/>
                </a:lnTo>
                <a:lnTo>
                  <a:pt x="428" y="1231"/>
                </a:lnTo>
                <a:lnTo>
                  <a:pt x="420" y="1270"/>
                </a:lnTo>
                <a:lnTo>
                  <a:pt x="415" y="1306"/>
                </a:lnTo>
                <a:lnTo>
                  <a:pt x="413" y="1322"/>
                </a:lnTo>
                <a:lnTo>
                  <a:pt x="413" y="1335"/>
                </a:lnTo>
                <a:lnTo>
                  <a:pt x="405" y="1368"/>
                </a:lnTo>
                <a:lnTo>
                  <a:pt x="395" y="1405"/>
                </a:lnTo>
                <a:lnTo>
                  <a:pt x="387" y="1438"/>
                </a:lnTo>
                <a:lnTo>
                  <a:pt x="382" y="1462"/>
                </a:lnTo>
                <a:lnTo>
                  <a:pt x="382" y="1472"/>
                </a:lnTo>
                <a:lnTo>
                  <a:pt x="382" y="1479"/>
                </a:lnTo>
                <a:lnTo>
                  <a:pt x="377" y="1485"/>
                </a:lnTo>
                <a:lnTo>
                  <a:pt x="367" y="1498"/>
                </a:lnTo>
                <a:lnTo>
                  <a:pt x="356" y="1515"/>
                </a:lnTo>
                <a:lnTo>
                  <a:pt x="353" y="1523"/>
                </a:lnTo>
                <a:lnTo>
                  <a:pt x="353" y="1531"/>
                </a:lnTo>
                <a:lnTo>
                  <a:pt x="354" y="1546"/>
                </a:lnTo>
                <a:lnTo>
                  <a:pt x="358" y="1559"/>
                </a:lnTo>
                <a:lnTo>
                  <a:pt x="359" y="1564"/>
                </a:lnTo>
                <a:lnTo>
                  <a:pt x="362" y="1567"/>
                </a:lnTo>
                <a:lnTo>
                  <a:pt x="364" y="1573"/>
                </a:lnTo>
                <a:lnTo>
                  <a:pt x="371" y="1575"/>
                </a:lnTo>
                <a:lnTo>
                  <a:pt x="375" y="1570"/>
                </a:lnTo>
                <a:lnTo>
                  <a:pt x="384" y="1568"/>
                </a:lnTo>
                <a:lnTo>
                  <a:pt x="389" y="1570"/>
                </a:lnTo>
                <a:lnTo>
                  <a:pt x="392" y="1572"/>
                </a:lnTo>
                <a:lnTo>
                  <a:pt x="392" y="1573"/>
                </a:lnTo>
                <a:lnTo>
                  <a:pt x="392" y="1583"/>
                </a:lnTo>
                <a:lnTo>
                  <a:pt x="398" y="1583"/>
                </a:lnTo>
                <a:lnTo>
                  <a:pt x="403" y="1575"/>
                </a:lnTo>
                <a:lnTo>
                  <a:pt x="410" y="1575"/>
                </a:lnTo>
                <a:lnTo>
                  <a:pt x="424" y="1573"/>
                </a:lnTo>
                <a:lnTo>
                  <a:pt x="441" y="1575"/>
                </a:lnTo>
                <a:lnTo>
                  <a:pt x="449" y="1577"/>
                </a:lnTo>
                <a:lnTo>
                  <a:pt x="454" y="1580"/>
                </a:lnTo>
                <a:lnTo>
                  <a:pt x="457" y="1586"/>
                </a:lnTo>
                <a:lnTo>
                  <a:pt x="465" y="1586"/>
                </a:lnTo>
                <a:lnTo>
                  <a:pt x="467" y="1578"/>
                </a:lnTo>
                <a:lnTo>
                  <a:pt x="491" y="1578"/>
                </a:lnTo>
                <a:lnTo>
                  <a:pt x="512" y="1578"/>
                </a:lnTo>
                <a:lnTo>
                  <a:pt x="512" y="1586"/>
                </a:lnTo>
                <a:lnTo>
                  <a:pt x="521" y="1586"/>
                </a:lnTo>
                <a:lnTo>
                  <a:pt x="522" y="1580"/>
                </a:lnTo>
                <a:lnTo>
                  <a:pt x="530" y="1580"/>
                </a:lnTo>
                <a:lnTo>
                  <a:pt x="548" y="1580"/>
                </a:lnTo>
                <a:lnTo>
                  <a:pt x="558" y="1580"/>
                </a:lnTo>
                <a:lnTo>
                  <a:pt x="568" y="1578"/>
                </a:lnTo>
                <a:lnTo>
                  <a:pt x="574" y="1575"/>
                </a:lnTo>
                <a:lnTo>
                  <a:pt x="578" y="1573"/>
                </a:lnTo>
                <a:lnTo>
                  <a:pt x="579" y="1572"/>
                </a:lnTo>
                <a:lnTo>
                  <a:pt x="579" y="1567"/>
                </a:lnTo>
                <a:lnTo>
                  <a:pt x="579" y="1564"/>
                </a:lnTo>
                <a:lnTo>
                  <a:pt x="578" y="1559"/>
                </a:lnTo>
                <a:lnTo>
                  <a:pt x="573" y="1552"/>
                </a:lnTo>
                <a:lnTo>
                  <a:pt x="566" y="1546"/>
                </a:lnTo>
                <a:lnTo>
                  <a:pt x="553" y="1539"/>
                </a:lnTo>
                <a:lnTo>
                  <a:pt x="535" y="1531"/>
                </a:lnTo>
                <a:lnTo>
                  <a:pt x="499" y="1502"/>
                </a:lnTo>
                <a:lnTo>
                  <a:pt x="473" y="1479"/>
                </a:lnTo>
                <a:lnTo>
                  <a:pt x="480" y="1435"/>
                </a:lnTo>
                <a:lnTo>
                  <a:pt x="480" y="1423"/>
                </a:lnTo>
                <a:lnTo>
                  <a:pt x="483" y="1415"/>
                </a:lnTo>
                <a:lnTo>
                  <a:pt x="490" y="1402"/>
                </a:lnTo>
                <a:lnTo>
                  <a:pt x="495" y="1391"/>
                </a:lnTo>
                <a:lnTo>
                  <a:pt x="498" y="1381"/>
                </a:lnTo>
                <a:lnTo>
                  <a:pt x="509" y="1353"/>
                </a:lnTo>
                <a:lnTo>
                  <a:pt x="519" y="1330"/>
                </a:lnTo>
                <a:lnTo>
                  <a:pt x="522" y="1319"/>
                </a:lnTo>
                <a:lnTo>
                  <a:pt x="524" y="1311"/>
                </a:lnTo>
                <a:lnTo>
                  <a:pt x="532" y="1298"/>
                </a:lnTo>
                <a:lnTo>
                  <a:pt x="539" y="1286"/>
                </a:lnTo>
                <a:lnTo>
                  <a:pt x="542" y="1273"/>
                </a:lnTo>
                <a:lnTo>
                  <a:pt x="547" y="1259"/>
                </a:lnTo>
                <a:lnTo>
                  <a:pt x="552" y="1242"/>
                </a:lnTo>
                <a:lnTo>
                  <a:pt x="556" y="1231"/>
                </a:lnTo>
                <a:lnTo>
                  <a:pt x="560" y="1223"/>
                </a:lnTo>
                <a:lnTo>
                  <a:pt x="561" y="1218"/>
                </a:lnTo>
                <a:lnTo>
                  <a:pt x="560" y="1215"/>
                </a:lnTo>
                <a:lnTo>
                  <a:pt x="589" y="1161"/>
                </a:lnTo>
                <a:lnTo>
                  <a:pt x="592" y="1149"/>
                </a:lnTo>
                <a:lnTo>
                  <a:pt x="594" y="1136"/>
                </a:lnTo>
                <a:lnTo>
                  <a:pt x="594" y="1120"/>
                </a:lnTo>
                <a:lnTo>
                  <a:pt x="581" y="990"/>
                </a:lnTo>
                <a:lnTo>
                  <a:pt x="574" y="950"/>
                </a:lnTo>
                <a:lnTo>
                  <a:pt x="571" y="924"/>
                </a:lnTo>
                <a:lnTo>
                  <a:pt x="565" y="903"/>
                </a:lnTo>
                <a:lnTo>
                  <a:pt x="561" y="884"/>
                </a:lnTo>
                <a:lnTo>
                  <a:pt x="558" y="870"/>
                </a:lnTo>
                <a:lnTo>
                  <a:pt x="555" y="862"/>
                </a:lnTo>
                <a:lnTo>
                  <a:pt x="555" y="831"/>
                </a:lnTo>
                <a:lnTo>
                  <a:pt x="552" y="807"/>
                </a:lnTo>
                <a:lnTo>
                  <a:pt x="548" y="792"/>
                </a:lnTo>
                <a:lnTo>
                  <a:pt x="574" y="761"/>
                </a:lnTo>
                <a:lnTo>
                  <a:pt x="605" y="722"/>
                </a:lnTo>
                <a:lnTo>
                  <a:pt x="646" y="667"/>
                </a:lnTo>
                <a:lnTo>
                  <a:pt x="684" y="601"/>
                </a:lnTo>
                <a:lnTo>
                  <a:pt x="713" y="556"/>
                </a:lnTo>
                <a:lnTo>
                  <a:pt x="724" y="539"/>
                </a:lnTo>
                <a:lnTo>
                  <a:pt x="731" y="531"/>
                </a:lnTo>
                <a:lnTo>
                  <a:pt x="738" y="523"/>
                </a:lnTo>
                <a:lnTo>
                  <a:pt x="744" y="513"/>
                </a:lnTo>
                <a:lnTo>
                  <a:pt x="757" y="504"/>
                </a:lnTo>
                <a:lnTo>
                  <a:pt x="773" y="490"/>
                </a:lnTo>
                <a:lnTo>
                  <a:pt x="795" y="481"/>
                </a:lnTo>
                <a:lnTo>
                  <a:pt x="808" y="474"/>
                </a:lnTo>
                <a:lnTo>
                  <a:pt x="822" y="469"/>
                </a:lnTo>
                <a:lnTo>
                  <a:pt x="839" y="466"/>
                </a:lnTo>
                <a:lnTo>
                  <a:pt x="855" y="463"/>
                </a:lnTo>
                <a:lnTo>
                  <a:pt x="912" y="445"/>
                </a:lnTo>
                <a:lnTo>
                  <a:pt x="958" y="430"/>
                </a:lnTo>
                <a:lnTo>
                  <a:pt x="976" y="422"/>
                </a:lnTo>
                <a:lnTo>
                  <a:pt x="990" y="415"/>
                </a:lnTo>
                <a:lnTo>
                  <a:pt x="1003" y="406"/>
                </a:lnTo>
                <a:lnTo>
                  <a:pt x="1033" y="380"/>
                </a:lnTo>
                <a:lnTo>
                  <a:pt x="1051" y="365"/>
                </a:lnTo>
                <a:lnTo>
                  <a:pt x="1067" y="349"/>
                </a:lnTo>
                <a:lnTo>
                  <a:pt x="1080" y="332"/>
                </a:lnTo>
                <a:lnTo>
                  <a:pt x="1090" y="319"/>
                </a:lnTo>
                <a:lnTo>
                  <a:pt x="1087" y="308"/>
                </a:lnTo>
                <a:lnTo>
                  <a:pt x="1132" y="241"/>
                </a:lnTo>
                <a:lnTo>
                  <a:pt x="1137" y="241"/>
                </a:lnTo>
                <a:lnTo>
                  <a:pt x="1145" y="241"/>
                </a:lnTo>
                <a:lnTo>
                  <a:pt x="1152" y="239"/>
                </a:lnTo>
                <a:lnTo>
                  <a:pt x="1155" y="239"/>
                </a:lnTo>
                <a:lnTo>
                  <a:pt x="1158" y="238"/>
                </a:lnTo>
                <a:lnTo>
                  <a:pt x="1166" y="221"/>
                </a:lnTo>
                <a:lnTo>
                  <a:pt x="1171" y="210"/>
                </a:lnTo>
                <a:lnTo>
                  <a:pt x="1175" y="202"/>
                </a:lnTo>
                <a:lnTo>
                  <a:pt x="1184" y="195"/>
                </a:lnTo>
                <a:lnTo>
                  <a:pt x="1193" y="187"/>
                </a:lnTo>
                <a:lnTo>
                  <a:pt x="1194" y="184"/>
                </a:lnTo>
                <a:lnTo>
                  <a:pt x="1196" y="181"/>
                </a:lnTo>
                <a:lnTo>
                  <a:pt x="1215" y="168"/>
                </a:lnTo>
                <a:lnTo>
                  <a:pt x="1230" y="156"/>
                </a:lnTo>
                <a:lnTo>
                  <a:pt x="1233" y="150"/>
                </a:lnTo>
                <a:lnTo>
                  <a:pt x="1237" y="145"/>
                </a:lnTo>
                <a:lnTo>
                  <a:pt x="1235" y="135"/>
                </a:lnTo>
                <a:lnTo>
                  <a:pt x="1233" y="128"/>
                </a:lnTo>
                <a:lnTo>
                  <a:pt x="1232" y="125"/>
                </a:lnTo>
                <a:lnTo>
                  <a:pt x="1228" y="125"/>
                </a:lnTo>
                <a:close/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82" name="Freeform 566"/>
          <p:cNvSpPr>
            <a:spLocks/>
          </p:cNvSpPr>
          <p:nvPr/>
        </p:nvSpPr>
        <p:spPr bwMode="auto">
          <a:xfrm>
            <a:off x="8053388" y="3832225"/>
            <a:ext cx="301625" cy="304800"/>
          </a:xfrm>
          <a:custGeom>
            <a:avLst/>
            <a:gdLst>
              <a:gd name="T0" fmla="*/ 149225 w 190"/>
              <a:gd name="T1" fmla="*/ 0 h 192"/>
              <a:gd name="T2" fmla="*/ 133350 w 190"/>
              <a:gd name="T3" fmla="*/ 1588 h 192"/>
              <a:gd name="T4" fmla="*/ 120650 w 190"/>
              <a:gd name="T5" fmla="*/ 1588 h 192"/>
              <a:gd name="T6" fmla="*/ 92075 w 190"/>
              <a:gd name="T7" fmla="*/ 12700 h 192"/>
              <a:gd name="T8" fmla="*/ 66675 w 190"/>
              <a:gd name="T9" fmla="*/ 25400 h 192"/>
              <a:gd name="T10" fmla="*/ 42863 w 190"/>
              <a:gd name="T11" fmla="*/ 46038 h 192"/>
              <a:gd name="T12" fmla="*/ 25400 w 190"/>
              <a:gd name="T13" fmla="*/ 66675 h 192"/>
              <a:gd name="T14" fmla="*/ 9525 w 190"/>
              <a:gd name="T15" fmla="*/ 92075 h 192"/>
              <a:gd name="T16" fmla="*/ 1588 w 190"/>
              <a:gd name="T17" fmla="*/ 120650 h 192"/>
              <a:gd name="T18" fmla="*/ 0 w 190"/>
              <a:gd name="T19" fmla="*/ 136525 h 192"/>
              <a:gd name="T20" fmla="*/ 0 w 190"/>
              <a:gd name="T21" fmla="*/ 152400 h 192"/>
              <a:gd name="T22" fmla="*/ 0 w 190"/>
              <a:gd name="T23" fmla="*/ 168275 h 192"/>
              <a:gd name="T24" fmla="*/ 1588 w 190"/>
              <a:gd name="T25" fmla="*/ 182563 h 192"/>
              <a:gd name="T26" fmla="*/ 9525 w 190"/>
              <a:gd name="T27" fmla="*/ 211138 h 192"/>
              <a:gd name="T28" fmla="*/ 25400 w 190"/>
              <a:gd name="T29" fmla="*/ 238125 h 192"/>
              <a:gd name="T30" fmla="*/ 42863 w 190"/>
              <a:gd name="T31" fmla="*/ 260350 h 192"/>
              <a:gd name="T32" fmla="*/ 66675 w 190"/>
              <a:gd name="T33" fmla="*/ 279400 h 192"/>
              <a:gd name="T34" fmla="*/ 92075 w 190"/>
              <a:gd name="T35" fmla="*/ 292100 h 192"/>
              <a:gd name="T36" fmla="*/ 120650 w 190"/>
              <a:gd name="T37" fmla="*/ 301625 h 192"/>
              <a:gd name="T38" fmla="*/ 133350 w 190"/>
              <a:gd name="T39" fmla="*/ 304800 h 192"/>
              <a:gd name="T40" fmla="*/ 149225 w 190"/>
              <a:gd name="T41" fmla="*/ 304800 h 192"/>
              <a:gd name="T42" fmla="*/ 165100 w 190"/>
              <a:gd name="T43" fmla="*/ 304800 h 192"/>
              <a:gd name="T44" fmla="*/ 180975 w 190"/>
              <a:gd name="T45" fmla="*/ 301625 h 192"/>
              <a:gd name="T46" fmla="*/ 209550 w 190"/>
              <a:gd name="T47" fmla="*/ 292100 h 192"/>
              <a:gd name="T48" fmla="*/ 234950 w 190"/>
              <a:gd name="T49" fmla="*/ 279400 h 192"/>
              <a:gd name="T50" fmla="*/ 258763 w 190"/>
              <a:gd name="T51" fmla="*/ 260350 h 192"/>
              <a:gd name="T52" fmla="*/ 276225 w 190"/>
              <a:gd name="T53" fmla="*/ 238125 h 192"/>
              <a:gd name="T54" fmla="*/ 292100 w 190"/>
              <a:gd name="T55" fmla="*/ 211138 h 192"/>
              <a:gd name="T56" fmla="*/ 300038 w 190"/>
              <a:gd name="T57" fmla="*/ 182563 h 192"/>
              <a:gd name="T58" fmla="*/ 301625 w 190"/>
              <a:gd name="T59" fmla="*/ 168275 h 192"/>
              <a:gd name="T60" fmla="*/ 301625 w 190"/>
              <a:gd name="T61" fmla="*/ 152400 h 192"/>
              <a:gd name="T62" fmla="*/ 301625 w 190"/>
              <a:gd name="T63" fmla="*/ 136525 h 192"/>
              <a:gd name="T64" fmla="*/ 300038 w 190"/>
              <a:gd name="T65" fmla="*/ 120650 h 192"/>
              <a:gd name="T66" fmla="*/ 292100 w 190"/>
              <a:gd name="T67" fmla="*/ 92075 h 192"/>
              <a:gd name="T68" fmla="*/ 276225 w 190"/>
              <a:gd name="T69" fmla="*/ 66675 h 192"/>
              <a:gd name="T70" fmla="*/ 258763 w 190"/>
              <a:gd name="T71" fmla="*/ 46038 h 192"/>
              <a:gd name="T72" fmla="*/ 234950 w 190"/>
              <a:gd name="T73" fmla="*/ 25400 h 192"/>
              <a:gd name="T74" fmla="*/ 209550 w 190"/>
              <a:gd name="T75" fmla="*/ 12700 h 192"/>
              <a:gd name="T76" fmla="*/ 180975 w 190"/>
              <a:gd name="T77" fmla="*/ 1588 h 192"/>
              <a:gd name="T78" fmla="*/ 165100 w 190"/>
              <a:gd name="T79" fmla="*/ 1588 h 192"/>
              <a:gd name="T80" fmla="*/ 149225 w 190"/>
              <a:gd name="T81" fmla="*/ 0 h 192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</a:gdLst>
            <a:ahLst/>
            <a:cxnLst>
              <a:cxn ang="T82">
                <a:pos x="T0" y="T1"/>
              </a:cxn>
              <a:cxn ang="T83">
                <a:pos x="T2" y="T3"/>
              </a:cxn>
              <a:cxn ang="T84">
                <a:pos x="T4" y="T5"/>
              </a:cxn>
              <a:cxn ang="T85">
                <a:pos x="T6" y="T7"/>
              </a:cxn>
              <a:cxn ang="T86">
                <a:pos x="T8" y="T9"/>
              </a:cxn>
              <a:cxn ang="T87">
                <a:pos x="T10" y="T11"/>
              </a:cxn>
              <a:cxn ang="T88">
                <a:pos x="T12" y="T13"/>
              </a:cxn>
              <a:cxn ang="T89">
                <a:pos x="T14" y="T15"/>
              </a:cxn>
              <a:cxn ang="T90">
                <a:pos x="T16" y="T17"/>
              </a:cxn>
              <a:cxn ang="T91">
                <a:pos x="T18" y="T19"/>
              </a:cxn>
              <a:cxn ang="T92">
                <a:pos x="T20" y="T21"/>
              </a:cxn>
              <a:cxn ang="T93">
                <a:pos x="T22" y="T23"/>
              </a:cxn>
              <a:cxn ang="T94">
                <a:pos x="T24" y="T25"/>
              </a:cxn>
              <a:cxn ang="T95">
                <a:pos x="T26" y="T27"/>
              </a:cxn>
              <a:cxn ang="T96">
                <a:pos x="T28" y="T29"/>
              </a:cxn>
              <a:cxn ang="T97">
                <a:pos x="T30" y="T31"/>
              </a:cxn>
              <a:cxn ang="T98">
                <a:pos x="T32" y="T33"/>
              </a:cxn>
              <a:cxn ang="T99">
                <a:pos x="T34" y="T35"/>
              </a:cxn>
              <a:cxn ang="T100">
                <a:pos x="T36" y="T37"/>
              </a:cxn>
              <a:cxn ang="T101">
                <a:pos x="T38" y="T39"/>
              </a:cxn>
              <a:cxn ang="T102">
                <a:pos x="T40" y="T41"/>
              </a:cxn>
              <a:cxn ang="T103">
                <a:pos x="T42" y="T43"/>
              </a:cxn>
              <a:cxn ang="T104">
                <a:pos x="T44" y="T45"/>
              </a:cxn>
              <a:cxn ang="T105">
                <a:pos x="T46" y="T47"/>
              </a:cxn>
              <a:cxn ang="T106">
                <a:pos x="T48" y="T49"/>
              </a:cxn>
              <a:cxn ang="T107">
                <a:pos x="T50" y="T51"/>
              </a:cxn>
              <a:cxn ang="T108">
                <a:pos x="T52" y="T53"/>
              </a:cxn>
              <a:cxn ang="T109">
                <a:pos x="T54" y="T55"/>
              </a:cxn>
              <a:cxn ang="T110">
                <a:pos x="T56" y="T57"/>
              </a:cxn>
              <a:cxn ang="T111">
                <a:pos x="T58" y="T59"/>
              </a:cxn>
              <a:cxn ang="T112">
                <a:pos x="T60" y="T61"/>
              </a:cxn>
              <a:cxn ang="T113">
                <a:pos x="T62" y="T63"/>
              </a:cxn>
              <a:cxn ang="T114">
                <a:pos x="T64" y="T65"/>
              </a:cxn>
              <a:cxn ang="T115">
                <a:pos x="T66" y="T67"/>
              </a:cxn>
              <a:cxn ang="T116">
                <a:pos x="T68" y="T69"/>
              </a:cxn>
              <a:cxn ang="T117">
                <a:pos x="T70" y="T71"/>
              </a:cxn>
              <a:cxn ang="T118">
                <a:pos x="T72" y="T73"/>
              </a:cxn>
              <a:cxn ang="T119">
                <a:pos x="T74" y="T75"/>
              </a:cxn>
              <a:cxn ang="T120">
                <a:pos x="T76" y="T77"/>
              </a:cxn>
              <a:cxn ang="T121">
                <a:pos x="T78" y="T79"/>
              </a:cxn>
              <a:cxn ang="T122">
                <a:pos x="T80" y="T81"/>
              </a:cxn>
            </a:cxnLst>
            <a:rect l="0" t="0" r="r" b="b"/>
            <a:pathLst>
              <a:path w="190" h="192">
                <a:moveTo>
                  <a:pt x="94" y="0"/>
                </a:moveTo>
                <a:lnTo>
                  <a:pt x="84" y="1"/>
                </a:lnTo>
                <a:lnTo>
                  <a:pt x="76" y="1"/>
                </a:lnTo>
                <a:lnTo>
                  <a:pt x="58" y="8"/>
                </a:lnTo>
                <a:lnTo>
                  <a:pt x="42" y="16"/>
                </a:lnTo>
                <a:lnTo>
                  <a:pt x="27" y="29"/>
                </a:lnTo>
                <a:lnTo>
                  <a:pt x="16" y="42"/>
                </a:lnTo>
                <a:lnTo>
                  <a:pt x="6" y="58"/>
                </a:lnTo>
                <a:lnTo>
                  <a:pt x="1" y="76"/>
                </a:lnTo>
                <a:lnTo>
                  <a:pt x="0" y="86"/>
                </a:lnTo>
                <a:lnTo>
                  <a:pt x="0" y="96"/>
                </a:lnTo>
                <a:lnTo>
                  <a:pt x="0" y="106"/>
                </a:lnTo>
                <a:lnTo>
                  <a:pt x="1" y="115"/>
                </a:lnTo>
                <a:lnTo>
                  <a:pt x="6" y="133"/>
                </a:lnTo>
                <a:lnTo>
                  <a:pt x="16" y="150"/>
                </a:lnTo>
                <a:lnTo>
                  <a:pt x="27" y="164"/>
                </a:lnTo>
                <a:lnTo>
                  <a:pt x="42" y="176"/>
                </a:lnTo>
                <a:lnTo>
                  <a:pt x="58" y="184"/>
                </a:lnTo>
                <a:lnTo>
                  <a:pt x="76" y="190"/>
                </a:lnTo>
                <a:lnTo>
                  <a:pt x="84" y="192"/>
                </a:lnTo>
                <a:lnTo>
                  <a:pt x="94" y="192"/>
                </a:lnTo>
                <a:lnTo>
                  <a:pt x="104" y="192"/>
                </a:lnTo>
                <a:lnTo>
                  <a:pt x="114" y="190"/>
                </a:lnTo>
                <a:lnTo>
                  <a:pt x="132" y="184"/>
                </a:lnTo>
                <a:lnTo>
                  <a:pt x="148" y="176"/>
                </a:lnTo>
                <a:lnTo>
                  <a:pt x="163" y="164"/>
                </a:lnTo>
                <a:lnTo>
                  <a:pt x="174" y="150"/>
                </a:lnTo>
                <a:lnTo>
                  <a:pt x="184" y="133"/>
                </a:lnTo>
                <a:lnTo>
                  <a:pt x="189" y="115"/>
                </a:lnTo>
                <a:lnTo>
                  <a:pt x="190" y="106"/>
                </a:lnTo>
                <a:lnTo>
                  <a:pt x="190" y="96"/>
                </a:lnTo>
                <a:lnTo>
                  <a:pt x="190" y="86"/>
                </a:lnTo>
                <a:lnTo>
                  <a:pt x="189" y="76"/>
                </a:lnTo>
                <a:lnTo>
                  <a:pt x="184" y="58"/>
                </a:lnTo>
                <a:lnTo>
                  <a:pt x="174" y="42"/>
                </a:lnTo>
                <a:lnTo>
                  <a:pt x="163" y="29"/>
                </a:lnTo>
                <a:lnTo>
                  <a:pt x="148" y="16"/>
                </a:lnTo>
                <a:lnTo>
                  <a:pt x="132" y="8"/>
                </a:lnTo>
                <a:lnTo>
                  <a:pt x="114" y="1"/>
                </a:lnTo>
                <a:lnTo>
                  <a:pt x="104" y="1"/>
                </a:lnTo>
                <a:lnTo>
                  <a:pt x="94" y="0"/>
                </a:lnTo>
                <a:close/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83" name="Freeform 568"/>
          <p:cNvSpPr>
            <a:spLocks/>
          </p:cNvSpPr>
          <p:nvPr/>
        </p:nvSpPr>
        <p:spPr bwMode="auto">
          <a:xfrm>
            <a:off x="2789238" y="1403350"/>
            <a:ext cx="1443037" cy="2570163"/>
          </a:xfrm>
          <a:custGeom>
            <a:avLst/>
            <a:gdLst>
              <a:gd name="T0" fmla="*/ 1258230 w 1874"/>
              <a:gd name="T1" fmla="*/ 939853 h 3339"/>
              <a:gd name="T2" fmla="*/ 1156586 w 1874"/>
              <a:gd name="T3" fmla="*/ 742799 h 3339"/>
              <a:gd name="T4" fmla="*/ 870904 w 1874"/>
              <a:gd name="T5" fmla="*/ 381021 h 3339"/>
              <a:gd name="T6" fmla="*/ 836253 w 1874"/>
              <a:gd name="T7" fmla="*/ 271718 h 3339"/>
              <a:gd name="T8" fmla="*/ 834713 w 1874"/>
              <a:gd name="T9" fmla="*/ 124698 h 3339"/>
              <a:gd name="T10" fmla="*/ 799292 w 1874"/>
              <a:gd name="T11" fmla="*/ 49263 h 3339"/>
              <a:gd name="T12" fmla="*/ 744619 w 1874"/>
              <a:gd name="T13" fmla="*/ 16934 h 3339"/>
              <a:gd name="T14" fmla="*/ 661456 w 1874"/>
              <a:gd name="T15" fmla="*/ 6928 h 3339"/>
              <a:gd name="T16" fmla="*/ 608324 w 1874"/>
              <a:gd name="T17" fmla="*/ 34638 h 3339"/>
              <a:gd name="T18" fmla="*/ 568282 w 1874"/>
              <a:gd name="T19" fmla="*/ 133935 h 3339"/>
              <a:gd name="T20" fmla="*/ 566742 w 1874"/>
              <a:gd name="T21" fmla="*/ 240159 h 3339"/>
              <a:gd name="T22" fmla="*/ 557502 w 1874"/>
              <a:gd name="T23" fmla="*/ 322521 h 3339"/>
              <a:gd name="T24" fmla="*/ 293382 w 1874"/>
              <a:gd name="T25" fmla="*/ 411041 h 3339"/>
              <a:gd name="T26" fmla="*/ 212528 w 1874"/>
              <a:gd name="T27" fmla="*/ 478778 h 3339"/>
              <a:gd name="T28" fmla="*/ 140916 w 1874"/>
              <a:gd name="T29" fmla="*/ 558831 h 3339"/>
              <a:gd name="T30" fmla="*/ 7700 w 1874"/>
              <a:gd name="T31" fmla="*/ 736642 h 3339"/>
              <a:gd name="T32" fmla="*/ 13091 w 1874"/>
              <a:gd name="T33" fmla="*/ 802839 h 3339"/>
              <a:gd name="T34" fmla="*/ 267201 w 1874"/>
              <a:gd name="T35" fmla="*/ 1055314 h 3339"/>
              <a:gd name="T36" fmla="*/ 261810 w 1874"/>
              <a:gd name="T37" fmla="*/ 1198486 h 3339"/>
              <a:gd name="T38" fmla="*/ 286451 w 1874"/>
              <a:gd name="T39" fmla="*/ 1240821 h 3339"/>
              <a:gd name="T40" fmla="*/ 305702 w 1874"/>
              <a:gd name="T41" fmla="*/ 1425559 h 3339"/>
              <a:gd name="T42" fmla="*/ 321103 w 1874"/>
              <a:gd name="T43" fmla="*/ 1491757 h 3339"/>
              <a:gd name="T44" fmla="*/ 232549 w 1874"/>
              <a:gd name="T45" fmla="*/ 1544869 h 3339"/>
              <a:gd name="T46" fmla="*/ 176337 w 1874"/>
              <a:gd name="T47" fmla="*/ 1694198 h 3339"/>
              <a:gd name="T48" fmla="*/ 201748 w 1874"/>
              <a:gd name="T49" fmla="*/ 1820436 h 3339"/>
              <a:gd name="T50" fmla="*/ 287991 w 1874"/>
              <a:gd name="T51" fmla="*/ 1844298 h 3339"/>
              <a:gd name="T52" fmla="*/ 366534 w 1874"/>
              <a:gd name="T53" fmla="*/ 1901259 h 3339"/>
              <a:gd name="T54" fmla="*/ 509760 w 1874"/>
              <a:gd name="T55" fmla="*/ 1983621 h 3339"/>
              <a:gd name="T56" fmla="*/ 656836 w 1874"/>
              <a:gd name="T57" fmla="*/ 1886634 h 3339"/>
              <a:gd name="T58" fmla="*/ 740769 w 1874"/>
              <a:gd name="T59" fmla="*/ 1638777 h 3339"/>
              <a:gd name="T60" fmla="*/ 780811 w 1874"/>
              <a:gd name="T61" fmla="*/ 1704205 h 3339"/>
              <a:gd name="T62" fmla="*/ 853964 w 1874"/>
              <a:gd name="T63" fmla="*/ 1865851 h 3339"/>
              <a:gd name="T64" fmla="*/ 845493 w 1874"/>
              <a:gd name="T65" fmla="*/ 2083687 h 3339"/>
              <a:gd name="T66" fmla="*/ 877835 w 1874"/>
              <a:gd name="T67" fmla="*/ 2253030 h 3339"/>
              <a:gd name="T68" fmla="*/ 763100 w 1874"/>
              <a:gd name="T69" fmla="*/ 2344629 h 3339"/>
              <a:gd name="T70" fmla="*/ 776961 w 1874"/>
              <a:gd name="T71" fmla="*/ 2493189 h 3339"/>
              <a:gd name="T72" fmla="*/ 906326 w 1874"/>
              <a:gd name="T73" fmla="*/ 2564775 h 3339"/>
              <a:gd name="T74" fmla="*/ 1078043 w 1874"/>
              <a:gd name="T75" fmla="*/ 2542452 h 3339"/>
              <a:gd name="T76" fmla="*/ 1274400 w 1874"/>
              <a:gd name="T77" fmla="*/ 2560926 h 3339"/>
              <a:gd name="T78" fmla="*/ 1243599 w 1874"/>
              <a:gd name="T79" fmla="*/ 2503965 h 3339"/>
              <a:gd name="T80" fmla="*/ 1127325 w 1874"/>
              <a:gd name="T81" fmla="*/ 2425452 h 3339"/>
              <a:gd name="T82" fmla="*/ 1061872 w 1874"/>
              <a:gd name="T83" fmla="*/ 2342320 h 3339"/>
              <a:gd name="T84" fmla="*/ 1080353 w 1874"/>
              <a:gd name="T85" fmla="*/ 1915884 h 3339"/>
              <a:gd name="T86" fmla="*/ 1035691 w 1874"/>
              <a:gd name="T87" fmla="*/ 1766554 h 3339"/>
              <a:gd name="T88" fmla="*/ 1074192 w 1874"/>
              <a:gd name="T89" fmla="*/ 1611067 h 3339"/>
              <a:gd name="T90" fmla="*/ 1003350 w 1874"/>
              <a:gd name="T91" fmla="*/ 1334730 h 3339"/>
              <a:gd name="T92" fmla="*/ 958688 w 1874"/>
              <a:gd name="T93" fmla="*/ 1175394 h 3339"/>
              <a:gd name="T94" fmla="*/ 949448 w 1874"/>
              <a:gd name="T95" fmla="*/ 1101498 h 3339"/>
              <a:gd name="T96" fmla="*/ 916336 w 1874"/>
              <a:gd name="T97" fmla="*/ 1052235 h 3339"/>
              <a:gd name="T98" fmla="*/ 940207 w 1874"/>
              <a:gd name="T99" fmla="*/ 894438 h 3339"/>
              <a:gd name="T100" fmla="*/ 944827 w 1874"/>
              <a:gd name="T101" fmla="*/ 735102 h 3339"/>
              <a:gd name="T102" fmla="*/ 1058022 w 1874"/>
              <a:gd name="T103" fmla="*/ 863649 h 3339"/>
              <a:gd name="T104" fmla="*/ 1209718 w 1874"/>
              <a:gd name="T105" fmla="*/ 1036070 h 3339"/>
              <a:gd name="T106" fmla="*/ 1270550 w 1874"/>
              <a:gd name="T107" fmla="*/ 1088413 h 3339"/>
              <a:gd name="T108" fmla="*/ 1369884 w 1874"/>
              <a:gd name="T109" fmla="*/ 1180012 h 3339"/>
              <a:gd name="T110" fmla="*/ 1375274 w 1874"/>
              <a:gd name="T111" fmla="*/ 1246210 h 3339"/>
              <a:gd name="T112" fmla="*/ 1412236 w 1874"/>
              <a:gd name="T113" fmla="*/ 1228506 h 3339"/>
              <a:gd name="T114" fmla="*/ 1441497 w 1874"/>
              <a:gd name="T115" fmla="*/ 1183861 h 3339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0" t="0" r="r" b="b"/>
            <a:pathLst>
              <a:path w="1874" h="3339">
                <a:moveTo>
                  <a:pt x="1831" y="1452"/>
                </a:moveTo>
                <a:lnTo>
                  <a:pt x="1791" y="1402"/>
                </a:lnTo>
                <a:lnTo>
                  <a:pt x="1748" y="1357"/>
                </a:lnTo>
                <a:lnTo>
                  <a:pt x="1714" y="1322"/>
                </a:lnTo>
                <a:lnTo>
                  <a:pt x="1688" y="1300"/>
                </a:lnTo>
                <a:lnTo>
                  <a:pt x="1672" y="1274"/>
                </a:lnTo>
                <a:lnTo>
                  <a:pt x="1658" y="1255"/>
                </a:lnTo>
                <a:lnTo>
                  <a:pt x="1653" y="1248"/>
                </a:lnTo>
                <a:lnTo>
                  <a:pt x="1650" y="1243"/>
                </a:lnTo>
                <a:lnTo>
                  <a:pt x="1634" y="1221"/>
                </a:lnTo>
                <a:lnTo>
                  <a:pt x="1602" y="1164"/>
                </a:lnTo>
                <a:lnTo>
                  <a:pt x="1583" y="1129"/>
                </a:lnTo>
                <a:lnTo>
                  <a:pt x="1565" y="1095"/>
                </a:lnTo>
                <a:lnTo>
                  <a:pt x="1552" y="1060"/>
                </a:lnTo>
                <a:lnTo>
                  <a:pt x="1546" y="1046"/>
                </a:lnTo>
                <a:lnTo>
                  <a:pt x="1545" y="1033"/>
                </a:lnTo>
                <a:lnTo>
                  <a:pt x="1538" y="1019"/>
                </a:lnTo>
                <a:lnTo>
                  <a:pt x="1529" y="1005"/>
                </a:lnTo>
                <a:lnTo>
                  <a:pt x="1517" y="986"/>
                </a:lnTo>
                <a:lnTo>
                  <a:pt x="1502" y="965"/>
                </a:lnTo>
                <a:lnTo>
                  <a:pt x="1483" y="943"/>
                </a:lnTo>
                <a:lnTo>
                  <a:pt x="1460" y="919"/>
                </a:lnTo>
                <a:lnTo>
                  <a:pt x="1433" y="896"/>
                </a:lnTo>
                <a:lnTo>
                  <a:pt x="1371" y="783"/>
                </a:lnTo>
                <a:lnTo>
                  <a:pt x="1279" y="584"/>
                </a:lnTo>
                <a:lnTo>
                  <a:pt x="1257" y="569"/>
                </a:lnTo>
                <a:lnTo>
                  <a:pt x="1231" y="552"/>
                </a:lnTo>
                <a:lnTo>
                  <a:pt x="1200" y="533"/>
                </a:lnTo>
                <a:lnTo>
                  <a:pt x="1165" y="512"/>
                </a:lnTo>
                <a:lnTo>
                  <a:pt x="1131" y="495"/>
                </a:lnTo>
                <a:lnTo>
                  <a:pt x="1114" y="488"/>
                </a:lnTo>
                <a:lnTo>
                  <a:pt x="1098" y="483"/>
                </a:lnTo>
                <a:lnTo>
                  <a:pt x="1084" y="479"/>
                </a:lnTo>
                <a:lnTo>
                  <a:pt x="1071" y="479"/>
                </a:lnTo>
                <a:lnTo>
                  <a:pt x="1072" y="448"/>
                </a:lnTo>
                <a:lnTo>
                  <a:pt x="1074" y="424"/>
                </a:lnTo>
                <a:lnTo>
                  <a:pt x="1076" y="405"/>
                </a:lnTo>
                <a:lnTo>
                  <a:pt x="1079" y="397"/>
                </a:lnTo>
                <a:lnTo>
                  <a:pt x="1083" y="379"/>
                </a:lnTo>
                <a:lnTo>
                  <a:pt x="1086" y="353"/>
                </a:lnTo>
                <a:lnTo>
                  <a:pt x="1088" y="340"/>
                </a:lnTo>
                <a:lnTo>
                  <a:pt x="1086" y="326"/>
                </a:lnTo>
                <a:lnTo>
                  <a:pt x="1083" y="291"/>
                </a:lnTo>
                <a:lnTo>
                  <a:pt x="1081" y="262"/>
                </a:lnTo>
                <a:lnTo>
                  <a:pt x="1081" y="247"/>
                </a:lnTo>
                <a:lnTo>
                  <a:pt x="1083" y="233"/>
                </a:lnTo>
                <a:lnTo>
                  <a:pt x="1084" y="224"/>
                </a:lnTo>
                <a:lnTo>
                  <a:pt x="1086" y="202"/>
                </a:lnTo>
                <a:lnTo>
                  <a:pt x="1086" y="174"/>
                </a:lnTo>
                <a:lnTo>
                  <a:pt x="1084" y="162"/>
                </a:lnTo>
                <a:lnTo>
                  <a:pt x="1081" y="153"/>
                </a:lnTo>
                <a:lnTo>
                  <a:pt x="1083" y="133"/>
                </a:lnTo>
                <a:lnTo>
                  <a:pt x="1083" y="119"/>
                </a:lnTo>
                <a:lnTo>
                  <a:pt x="1067" y="116"/>
                </a:lnTo>
                <a:lnTo>
                  <a:pt x="1069" y="97"/>
                </a:lnTo>
                <a:lnTo>
                  <a:pt x="1071" y="90"/>
                </a:lnTo>
                <a:lnTo>
                  <a:pt x="1057" y="90"/>
                </a:lnTo>
                <a:lnTo>
                  <a:pt x="1055" y="78"/>
                </a:lnTo>
                <a:lnTo>
                  <a:pt x="1040" y="76"/>
                </a:lnTo>
                <a:lnTo>
                  <a:pt x="1038" y="64"/>
                </a:lnTo>
                <a:lnTo>
                  <a:pt x="1031" y="64"/>
                </a:lnTo>
                <a:lnTo>
                  <a:pt x="1027" y="52"/>
                </a:lnTo>
                <a:lnTo>
                  <a:pt x="1021" y="52"/>
                </a:lnTo>
                <a:lnTo>
                  <a:pt x="1017" y="41"/>
                </a:lnTo>
                <a:lnTo>
                  <a:pt x="1005" y="41"/>
                </a:lnTo>
                <a:lnTo>
                  <a:pt x="998" y="31"/>
                </a:lnTo>
                <a:lnTo>
                  <a:pt x="991" y="38"/>
                </a:lnTo>
                <a:lnTo>
                  <a:pt x="972" y="12"/>
                </a:lnTo>
                <a:lnTo>
                  <a:pt x="964" y="12"/>
                </a:lnTo>
                <a:lnTo>
                  <a:pt x="967" y="22"/>
                </a:lnTo>
                <a:lnTo>
                  <a:pt x="950" y="16"/>
                </a:lnTo>
                <a:lnTo>
                  <a:pt x="945" y="12"/>
                </a:lnTo>
                <a:lnTo>
                  <a:pt x="921" y="2"/>
                </a:lnTo>
                <a:lnTo>
                  <a:pt x="927" y="16"/>
                </a:lnTo>
                <a:lnTo>
                  <a:pt x="903" y="0"/>
                </a:lnTo>
                <a:lnTo>
                  <a:pt x="903" y="16"/>
                </a:lnTo>
                <a:lnTo>
                  <a:pt x="888" y="0"/>
                </a:lnTo>
                <a:lnTo>
                  <a:pt x="881" y="9"/>
                </a:lnTo>
                <a:lnTo>
                  <a:pt x="881" y="21"/>
                </a:lnTo>
                <a:lnTo>
                  <a:pt x="859" y="9"/>
                </a:lnTo>
                <a:lnTo>
                  <a:pt x="834" y="9"/>
                </a:lnTo>
                <a:lnTo>
                  <a:pt x="845" y="17"/>
                </a:lnTo>
                <a:lnTo>
                  <a:pt x="826" y="26"/>
                </a:lnTo>
                <a:lnTo>
                  <a:pt x="819" y="26"/>
                </a:lnTo>
                <a:lnTo>
                  <a:pt x="812" y="28"/>
                </a:lnTo>
                <a:lnTo>
                  <a:pt x="803" y="29"/>
                </a:lnTo>
                <a:lnTo>
                  <a:pt x="798" y="31"/>
                </a:lnTo>
                <a:lnTo>
                  <a:pt x="814" y="41"/>
                </a:lnTo>
                <a:lnTo>
                  <a:pt x="800" y="41"/>
                </a:lnTo>
                <a:lnTo>
                  <a:pt x="790" y="45"/>
                </a:lnTo>
                <a:lnTo>
                  <a:pt x="781" y="47"/>
                </a:lnTo>
                <a:lnTo>
                  <a:pt x="771" y="57"/>
                </a:lnTo>
                <a:lnTo>
                  <a:pt x="767" y="60"/>
                </a:lnTo>
                <a:lnTo>
                  <a:pt x="760" y="74"/>
                </a:lnTo>
                <a:lnTo>
                  <a:pt x="757" y="93"/>
                </a:lnTo>
                <a:lnTo>
                  <a:pt x="746" y="107"/>
                </a:lnTo>
                <a:lnTo>
                  <a:pt x="752" y="107"/>
                </a:lnTo>
                <a:lnTo>
                  <a:pt x="748" y="117"/>
                </a:lnTo>
                <a:lnTo>
                  <a:pt x="743" y="141"/>
                </a:lnTo>
                <a:lnTo>
                  <a:pt x="738" y="174"/>
                </a:lnTo>
                <a:lnTo>
                  <a:pt x="736" y="193"/>
                </a:lnTo>
                <a:lnTo>
                  <a:pt x="736" y="209"/>
                </a:lnTo>
                <a:lnTo>
                  <a:pt x="741" y="253"/>
                </a:lnTo>
                <a:lnTo>
                  <a:pt x="738" y="255"/>
                </a:lnTo>
                <a:lnTo>
                  <a:pt x="731" y="260"/>
                </a:lnTo>
                <a:lnTo>
                  <a:pt x="728" y="265"/>
                </a:lnTo>
                <a:lnTo>
                  <a:pt x="726" y="272"/>
                </a:lnTo>
                <a:lnTo>
                  <a:pt x="726" y="279"/>
                </a:lnTo>
                <a:lnTo>
                  <a:pt x="728" y="288"/>
                </a:lnTo>
                <a:lnTo>
                  <a:pt x="736" y="312"/>
                </a:lnTo>
                <a:lnTo>
                  <a:pt x="743" y="331"/>
                </a:lnTo>
                <a:lnTo>
                  <a:pt x="746" y="345"/>
                </a:lnTo>
                <a:lnTo>
                  <a:pt x="748" y="348"/>
                </a:lnTo>
                <a:lnTo>
                  <a:pt x="752" y="355"/>
                </a:lnTo>
                <a:lnTo>
                  <a:pt x="759" y="362"/>
                </a:lnTo>
                <a:lnTo>
                  <a:pt x="762" y="364"/>
                </a:lnTo>
                <a:lnTo>
                  <a:pt x="765" y="364"/>
                </a:lnTo>
                <a:lnTo>
                  <a:pt x="765" y="391"/>
                </a:lnTo>
                <a:lnTo>
                  <a:pt x="752" y="402"/>
                </a:lnTo>
                <a:lnTo>
                  <a:pt x="724" y="419"/>
                </a:lnTo>
                <a:lnTo>
                  <a:pt x="676" y="428"/>
                </a:lnTo>
                <a:lnTo>
                  <a:pt x="636" y="436"/>
                </a:lnTo>
                <a:lnTo>
                  <a:pt x="609" y="445"/>
                </a:lnTo>
                <a:lnTo>
                  <a:pt x="569" y="457"/>
                </a:lnTo>
                <a:lnTo>
                  <a:pt x="503" y="478"/>
                </a:lnTo>
                <a:lnTo>
                  <a:pt x="467" y="491"/>
                </a:lnTo>
                <a:lnTo>
                  <a:pt x="433" y="505"/>
                </a:lnTo>
                <a:lnTo>
                  <a:pt x="403" y="521"/>
                </a:lnTo>
                <a:lnTo>
                  <a:pt x="391" y="528"/>
                </a:lnTo>
                <a:lnTo>
                  <a:pt x="381" y="534"/>
                </a:lnTo>
                <a:lnTo>
                  <a:pt x="364" y="543"/>
                </a:lnTo>
                <a:lnTo>
                  <a:pt x="350" y="550"/>
                </a:lnTo>
                <a:lnTo>
                  <a:pt x="345" y="555"/>
                </a:lnTo>
                <a:lnTo>
                  <a:pt x="341" y="559"/>
                </a:lnTo>
                <a:lnTo>
                  <a:pt x="324" y="578"/>
                </a:lnTo>
                <a:lnTo>
                  <a:pt x="305" y="600"/>
                </a:lnTo>
                <a:lnTo>
                  <a:pt x="300" y="603"/>
                </a:lnTo>
                <a:lnTo>
                  <a:pt x="291" y="610"/>
                </a:lnTo>
                <a:lnTo>
                  <a:pt x="279" y="617"/>
                </a:lnTo>
                <a:lnTo>
                  <a:pt x="276" y="622"/>
                </a:lnTo>
                <a:lnTo>
                  <a:pt x="272" y="629"/>
                </a:lnTo>
                <a:lnTo>
                  <a:pt x="269" y="634"/>
                </a:lnTo>
                <a:lnTo>
                  <a:pt x="257" y="645"/>
                </a:lnTo>
                <a:lnTo>
                  <a:pt x="252" y="652"/>
                </a:lnTo>
                <a:lnTo>
                  <a:pt x="247" y="659"/>
                </a:lnTo>
                <a:lnTo>
                  <a:pt x="229" y="674"/>
                </a:lnTo>
                <a:lnTo>
                  <a:pt x="215" y="688"/>
                </a:lnTo>
                <a:lnTo>
                  <a:pt x="203" y="703"/>
                </a:lnTo>
                <a:lnTo>
                  <a:pt x="195" y="712"/>
                </a:lnTo>
                <a:lnTo>
                  <a:pt x="183" y="726"/>
                </a:lnTo>
                <a:lnTo>
                  <a:pt x="150" y="760"/>
                </a:lnTo>
                <a:lnTo>
                  <a:pt x="112" y="802"/>
                </a:lnTo>
                <a:lnTo>
                  <a:pt x="93" y="824"/>
                </a:lnTo>
                <a:lnTo>
                  <a:pt x="79" y="846"/>
                </a:lnTo>
                <a:lnTo>
                  <a:pt x="79" y="855"/>
                </a:lnTo>
                <a:lnTo>
                  <a:pt x="66" y="869"/>
                </a:lnTo>
                <a:lnTo>
                  <a:pt x="52" y="886"/>
                </a:lnTo>
                <a:lnTo>
                  <a:pt x="38" y="907"/>
                </a:lnTo>
                <a:lnTo>
                  <a:pt x="22" y="931"/>
                </a:lnTo>
                <a:lnTo>
                  <a:pt x="10" y="957"/>
                </a:lnTo>
                <a:lnTo>
                  <a:pt x="5" y="971"/>
                </a:lnTo>
                <a:lnTo>
                  <a:pt x="2" y="983"/>
                </a:lnTo>
                <a:lnTo>
                  <a:pt x="0" y="996"/>
                </a:lnTo>
                <a:lnTo>
                  <a:pt x="0" y="1009"/>
                </a:lnTo>
                <a:lnTo>
                  <a:pt x="0" y="1014"/>
                </a:lnTo>
                <a:lnTo>
                  <a:pt x="3" y="1022"/>
                </a:lnTo>
                <a:lnTo>
                  <a:pt x="5" y="1029"/>
                </a:lnTo>
                <a:lnTo>
                  <a:pt x="9" y="1034"/>
                </a:lnTo>
                <a:lnTo>
                  <a:pt x="12" y="1040"/>
                </a:lnTo>
                <a:lnTo>
                  <a:pt x="17" y="1043"/>
                </a:lnTo>
                <a:lnTo>
                  <a:pt x="21" y="1045"/>
                </a:lnTo>
                <a:lnTo>
                  <a:pt x="26" y="1050"/>
                </a:lnTo>
                <a:lnTo>
                  <a:pt x="38" y="1067"/>
                </a:lnTo>
                <a:lnTo>
                  <a:pt x="74" y="1115"/>
                </a:lnTo>
                <a:lnTo>
                  <a:pt x="95" y="1143"/>
                </a:lnTo>
                <a:lnTo>
                  <a:pt x="117" y="1171"/>
                </a:lnTo>
                <a:lnTo>
                  <a:pt x="140" y="1193"/>
                </a:lnTo>
                <a:lnTo>
                  <a:pt x="152" y="1203"/>
                </a:lnTo>
                <a:lnTo>
                  <a:pt x="162" y="1210"/>
                </a:lnTo>
                <a:lnTo>
                  <a:pt x="347" y="1371"/>
                </a:lnTo>
                <a:lnTo>
                  <a:pt x="352" y="1417"/>
                </a:lnTo>
                <a:lnTo>
                  <a:pt x="359" y="1452"/>
                </a:lnTo>
                <a:lnTo>
                  <a:pt x="360" y="1465"/>
                </a:lnTo>
                <a:lnTo>
                  <a:pt x="364" y="1474"/>
                </a:lnTo>
                <a:lnTo>
                  <a:pt x="359" y="1486"/>
                </a:lnTo>
                <a:lnTo>
                  <a:pt x="353" y="1498"/>
                </a:lnTo>
                <a:lnTo>
                  <a:pt x="347" y="1514"/>
                </a:lnTo>
                <a:lnTo>
                  <a:pt x="343" y="1531"/>
                </a:lnTo>
                <a:lnTo>
                  <a:pt x="340" y="1548"/>
                </a:lnTo>
                <a:lnTo>
                  <a:pt x="340" y="1557"/>
                </a:lnTo>
                <a:lnTo>
                  <a:pt x="341" y="1564"/>
                </a:lnTo>
                <a:lnTo>
                  <a:pt x="343" y="1571"/>
                </a:lnTo>
                <a:lnTo>
                  <a:pt x="347" y="1577"/>
                </a:lnTo>
                <a:lnTo>
                  <a:pt x="350" y="1577"/>
                </a:lnTo>
                <a:lnTo>
                  <a:pt x="357" y="1581"/>
                </a:lnTo>
                <a:lnTo>
                  <a:pt x="360" y="1583"/>
                </a:lnTo>
                <a:lnTo>
                  <a:pt x="365" y="1588"/>
                </a:lnTo>
                <a:lnTo>
                  <a:pt x="369" y="1595"/>
                </a:lnTo>
                <a:lnTo>
                  <a:pt x="372" y="1603"/>
                </a:lnTo>
                <a:lnTo>
                  <a:pt x="372" y="1612"/>
                </a:lnTo>
                <a:lnTo>
                  <a:pt x="371" y="1636"/>
                </a:lnTo>
                <a:lnTo>
                  <a:pt x="369" y="1674"/>
                </a:lnTo>
                <a:lnTo>
                  <a:pt x="372" y="1720"/>
                </a:lnTo>
                <a:lnTo>
                  <a:pt x="378" y="1753"/>
                </a:lnTo>
                <a:lnTo>
                  <a:pt x="381" y="1781"/>
                </a:lnTo>
                <a:lnTo>
                  <a:pt x="381" y="1803"/>
                </a:lnTo>
                <a:lnTo>
                  <a:pt x="381" y="1812"/>
                </a:lnTo>
                <a:lnTo>
                  <a:pt x="383" y="1820"/>
                </a:lnTo>
                <a:lnTo>
                  <a:pt x="388" y="1836"/>
                </a:lnTo>
                <a:lnTo>
                  <a:pt x="397" y="1852"/>
                </a:lnTo>
                <a:lnTo>
                  <a:pt x="405" y="1862"/>
                </a:lnTo>
                <a:lnTo>
                  <a:pt x="405" y="1869"/>
                </a:lnTo>
                <a:lnTo>
                  <a:pt x="407" y="1888"/>
                </a:lnTo>
                <a:lnTo>
                  <a:pt x="410" y="1900"/>
                </a:lnTo>
                <a:lnTo>
                  <a:pt x="414" y="1912"/>
                </a:lnTo>
                <a:lnTo>
                  <a:pt x="417" y="1924"/>
                </a:lnTo>
                <a:lnTo>
                  <a:pt x="424" y="1934"/>
                </a:lnTo>
                <a:lnTo>
                  <a:pt x="433" y="1946"/>
                </a:lnTo>
                <a:lnTo>
                  <a:pt x="428" y="1941"/>
                </a:lnTo>
                <a:lnTo>
                  <a:pt x="417" y="1938"/>
                </a:lnTo>
                <a:lnTo>
                  <a:pt x="391" y="1934"/>
                </a:lnTo>
                <a:lnTo>
                  <a:pt x="376" y="1934"/>
                </a:lnTo>
                <a:lnTo>
                  <a:pt x="360" y="1936"/>
                </a:lnTo>
                <a:lnTo>
                  <a:pt x="345" y="1939"/>
                </a:lnTo>
                <a:lnTo>
                  <a:pt x="338" y="1943"/>
                </a:lnTo>
                <a:lnTo>
                  <a:pt x="333" y="1946"/>
                </a:lnTo>
                <a:lnTo>
                  <a:pt x="329" y="1950"/>
                </a:lnTo>
                <a:lnTo>
                  <a:pt x="322" y="1960"/>
                </a:lnTo>
                <a:lnTo>
                  <a:pt x="312" y="1979"/>
                </a:lnTo>
                <a:lnTo>
                  <a:pt x="302" y="2007"/>
                </a:lnTo>
                <a:lnTo>
                  <a:pt x="298" y="2020"/>
                </a:lnTo>
                <a:lnTo>
                  <a:pt x="291" y="2053"/>
                </a:lnTo>
                <a:lnTo>
                  <a:pt x="288" y="2072"/>
                </a:lnTo>
                <a:lnTo>
                  <a:pt x="281" y="2091"/>
                </a:lnTo>
                <a:lnTo>
                  <a:pt x="274" y="2108"/>
                </a:lnTo>
                <a:lnTo>
                  <a:pt x="267" y="2120"/>
                </a:lnTo>
                <a:lnTo>
                  <a:pt x="259" y="2134"/>
                </a:lnTo>
                <a:lnTo>
                  <a:pt x="248" y="2153"/>
                </a:lnTo>
                <a:lnTo>
                  <a:pt x="238" y="2176"/>
                </a:lnTo>
                <a:lnTo>
                  <a:pt x="229" y="2201"/>
                </a:lnTo>
                <a:lnTo>
                  <a:pt x="228" y="2215"/>
                </a:lnTo>
                <a:lnTo>
                  <a:pt x="224" y="2231"/>
                </a:lnTo>
                <a:lnTo>
                  <a:pt x="224" y="2245"/>
                </a:lnTo>
                <a:lnTo>
                  <a:pt x="224" y="2262"/>
                </a:lnTo>
                <a:lnTo>
                  <a:pt x="224" y="2277"/>
                </a:lnTo>
                <a:lnTo>
                  <a:pt x="228" y="2295"/>
                </a:lnTo>
                <a:lnTo>
                  <a:pt x="233" y="2310"/>
                </a:lnTo>
                <a:lnTo>
                  <a:pt x="240" y="2327"/>
                </a:lnTo>
                <a:lnTo>
                  <a:pt x="245" y="2339"/>
                </a:lnTo>
                <a:lnTo>
                  <a:pt x="262" y="2365"/>
                </a:lnTo>
                <a:lnTo>
                  <a:pt x="272" y="2381"/>
                </a:lnTo>
                <a:lnTo>
                  <a:pt x="286" y="2395"/>
                </a:lnTo>
                <a:lnTo>
                  <a:pt x="300" y="2405"/>
                </a:lnTo>
                <a:lnTo>
                  <a:pt x="307" y="2410"/>
                </a:lnTo>
                <a:lnTo>
                  <a:pt x="314" y="2412"/>
                </a:lnTo>
                <a:lnTo>
                  <a:pt x="324" y="2414"/>
                </a:lnTo>
                <a:lnTo>
                  <a:pt x="333" y="2414"/>
                </a:lnTo>
                <a:lnTo>
                  <a:pt x="345" y="2412"/>
                </a:lnTo>
                <a:lnTo>
                  <a:pt x="359" y="2405"/>
                </a:lnTo>
                <a:lnTo>
                  <a:pt x="374" y="2396"/>
                </a:lnTo>
                <a:lnTo>
                  <a:pt x="381" y="2389"/>
                </a:lnTo>
                <a:lnTo>
                  <a:pt x="388" y="2381"/>
                </a:lnTo>
                <a:lnTo>
                  <a:pt x="395" y="2370"/>
                </a:lnTo>
                <a:lnTo>
                  <a:pt x="402" y="2358"/>
                </a:lnTo>
                <a:lnTo>
                  <a:pt x="410" y="2374"/>
                </a:lnTo>
                <a:lnTo>
                  <a:pt x="429" y="2408"/>
                </a:lnTo>
                <a:lnTo>
                  <a:pt x="441" y="2429"/>
                </a:lnTo>
                <a:lnTo>
                  <a:pt x="455" y="2448"/>
                </a:lnTo>
                <a:lnTo>
                  <a:pt x="469" y="2464"/>
                </a:lnTo>
                <a:lnTo>
                  <a:pt x="476" y="2470"/>
                </a:lnTo>
                <a:lnTo>
                  <a:pt x="483" y="2474"/>
                </a:lnTo>
                <a:lnTo>
                  <a:pt x="534" y="2503"/>
                </a:lnTo>
                <a:lnTo>
                  <a:pt x="572" y="2527"/>
                </a:lnTo>
                <a:lnTo>
                  <a:pt x="588" y="2539"/>
                </a:lnTo>
                <a:lnTo>
                  <a:pt x="600" y="2548"/>
                </a:lnTo>
                <a:lnTo>
                  <a:pt x="607" y="2553"/>
                </a:lnTo>
                <a:lnTo>
                  <a:pt x="617" y="2560"/>
                </a:lnTo>
                <a:lnTo>
                  <a:pt x="629" y="2567"/>
                </a:lnTo>
                <a:lnTo>
                  <a:pt x="645" y="2572"/>
                </a:lnTo>
                <a:lnTo>
                  <a:pt x="662" y="2577"/>
                </a:lnTo>
                <a:lnTo>
                  <a:pt x="681" y="2581"/>
                </a:lnTo>
                <a:lnTo>
                  <a:pt x="703" y="2581"/>
                </a:lnTo>
                <a:lnTo>
                  <a:pt x="791" y="2545"/>
                </a:lnTo>
                <a:lnTo>
                  <a:pt x="798" y="2538"/>
                </a:lnTo>
                <a:lnTo>
                  <a:pt x="817" y="2520"/>
                </a:lnTo>
                <a:lnTo>
                  <a:pt x="827" y="2508"/>
                </a:lnTo>
                <a:lnTo>
                  <a:pt x="836" y="2495"/>
                </a:lnTo>
                <a:lnTo>
                  <a:pt x="845" y="2479"/>
                </a:lnTo>
                <a:lnTo>
                  <a:pt x="848" y="2462"/>
                </a:lnTo>
                <a:lnTo>
                  <a:pt x="853" y="2451"/>
                </a:lnTo>
                <a:lnTo>
                  <a:pt x="860" y="2436"/>
                </a:lnTo>
                <a:lnTo>
                  <a:pt x="865" y="2414"/>
                </a:lnTo>
                <a:lnTo>
                  <a:pt x="871" y="2382"/>
                </a:lnTo>
                <a:lnTo>
                  <a:pt x="872" y="2343"/>
                </a:lnTo>
                <a:lnTo>
                  <a:pt x="874" y="2295"/>
                </a:lnTo>
                <a:lnTo>
                  <a:pt x="871" y="2234"/>
                </a:lnTo>
                <a:lnTo>
                  <a:pt x="910" y="2181"/>
                </a:lnTo>
                <a:lnTo>
                  <a:pt x="912" y="2022"/>
                </a:lnTo>
                <a:lnTo>
                  <a:pt x="941" y="2084"/>
                </a:lnTo>
                <a:lnTo>
                  <a:pt x="962" y="2129"/>
                </a:lnTo>
                <a:lnTo>
                  <a:pt x="972" y="2157"/>
                </a:lnTo>
                <a:lnTo>
                  <a:pt x="972" y="2165"/>
                </a:lnTo>
                <a:lnTo>
                  <a:pt x="972" y="2176"/>
                </a:lnTo>
                <a:lnTo>
                  <a:pt x="976" y="2186"/>
                </a:lnTo>
                <a:lnTo>
                  <a:pt x="981" y="2196"/>
                </a:lnTo>
                <a:lnTo>
                  <a:pt x="986" y="2201"/>
                </a:lnTo>
                <a:lnTo>
                  <a:pt x="991" y="2207"/>
                </a:lnTo>
                <a:lnTo>
                  <a:pt x="996" y="2210"/>
                </a:lnTo>
                <a:lnTo>
                  <a:pt x="1005" y="2212"/>
                </a:lnTo>
                <a:lnTo>
                  <a:pt x="1014" y="2214"/>
                </a:lnTo>
                <a:lnTo>
                  <a:pt x="1024" y="2214"/>
                </a:lnTo>
                <a:lnTo>
                  <a:pt x="1031" y="2238"/>
                </a:lnTo>
                <a:lnTo>
                  <a:pt x="1052" y="2291"/>
                </a:lnTo>
                <a:lnTo>
                  <a:pt x="1064" y="2320"/>
                </a:lnTo>
                <a:lnTo>
                  <a:pt x="1077" y="2350"/>
                </a:lnTo>
                <a:lnTo>
                  <a:pt x="1091" y="2372"/>
                </a:lnTo>
                <a:lnTo>
                  <a:pt x="1098" y="2382"/>
                </a:lnTo>
                <a:lnTo>
                  <a:pt x="1105" y="2389"/>
                </a:lnTo>
                <a:lnTo>
                  <a:pt x="1107" y="2400"/>
                </a:lnTo>
                <a:lnTo>
                  <a:pt x="1109" y="2424"/>
                </a:lnTo>
                <a:lnTo>
                  <a:pt x="1110" y="2453"/>
                </a:lnTo>
                <a:lnTo>
                  <a:pt x="1109" y="2467"/>
                </a:lnTo>
                <a:lnTo>
                  <a:pt x="1105" y="2477"/>
                </a:lnTo>
                <a:lnTo>
                  <a:pt x="1100" y="2510"/>
                </a:lnTo>
                <a:lnTo>
                  <a:pt x="1096" y="2545"/>
                </a:lnTo>
                <a:lnTo>
                  <a:pt x="1095" y="2586"/>
                </a:lnTo>
                <a:lnTo>
                  <a:pt x="1093" y="2629"/>
                </a:lnTo>
                <a:lnTo>
                  <a:pt x="1093" y="2670"/>
                </a:lnTo>
                <a:lnTo>
                  <a:pt x="1095" y="2691"/>
                </a:lnTo>
                <a:lnTo>
                  <a:pt x="1098" y="2707"/>
                </a:lnTo>
                <a:lnTo>
                  <a:pt x="1102" y="2722"/>
                </a:lnTo>
                <a:lnTo>
                  <a:pt x="1107" y="2734"/>
                </a:lnTo>
                <a:lnTo>
                  <a:pt x="1133" y="2779"/>
                </a:lnTo>
                <a:lnTo>
                  <a:pt x="1152" y="2813"/>
                </a:lnTo>
                <a:lnTo>
                  <a:pt x="1157" y="2827"/>
                </a:lnTo>
                <a:lnTo>
                  <a:pt x="1160" y="2839"/>
                </a:lnTo>
                <a:lnTo>
                  <a:pt x="1181" y="2919"/>
                </a:lnTo>
                <a:lnTo>
                  <a:pt x="1181" y="2922"/>
                </a:lnTo>
                <a:lnTo>
                  <a:pt x="1160" y="2924"/>
                </a:lnTo>
                <a:lnTo>
                  <a:pt x="1140" y="2927"/>
                </a:lnTo>
                <a:lnTo>
                  <a:pt x="1121" y="2931"/>
                </a:lnTo>
                <a:lnTo>
                  <a:pt x="1102" y="2938"/>
                </a:lnTo>
                <a:lnTo>
                  <a:pt x="1083" y="2946"/>
                </a:lnTo>
                <a:lnTo>
                  <a:pt x="1067" y="2957"/>
                </a:lnTo>
                <a:lnTo>
                  <a:pt x="1052" y="2969"/>
                </a:lnTo>
                <a:lnTo>
                  <a:pt x="1036" y="2981"/>
                </a:lnTo>
                <a:lnTo>
                  <a:pt x="1022" y="2996"/>
                </a:lnTo>
                <a:lnTo>
                  <a:pt x="1012" y="3012"/>
                </a:lnTo>
                <a:lnTo>
                  <a:pt x="1002" y="3029"/>
                </a:lnTo>
                <a:lnTo>
                  <a:pt x="991" y="3046"/>
                </a:lnTo>
                <a:lnTo>
                  <a:pt x="984" y="3065"/>
                </a:lnTo>
                <a:lnTo>
                  <a:pt x="979" y="3084"/>
                </a:lnTo>
                <a:lnTo>
                  <a:pt x="976" y="3105"/>
                </a:lnTo>
                <a:lnTo>
                  <a:pt x="976" y="3126"/>
                </a:lnTo>
                <a:lnTo>
                  <a:pt x="976" y="3146"/>
                </a:lnTo>
                <a:lnTo>
                  <a:pt x="979" y="3167"/>
                </a:lnTo>
                <a:lnTo>
                  <a:pt x="984" y="3186"/>
                </a:lnTo>
                <a:lnTo>
                  <a:pt x="991" y="3205"/>
                </a:lnTo>
                <a:lnTo>
                  <a:pt x="998" y="3224"/>
                </a:lnTo>
                <a:lnTo>
                  <a:pt x="1009" y="3239"/>
                </a:lnTo>
                <a:lnTo>
                  <a:pt x="1021" y="3257"/>
                </a:lnTo>
                <a:lnTo>
                  <a:pt x="1034" y="3270"/>
                </a:lnTo>
                <a:lnTo>
                  <a:pt x="1048" y="3284"/>
                </a:lnTo>
                <a:lnTo>
                  <a:pt x="1064" y="3296"/>
                </a:lnTo>
                <a:lnTo>
                  <a:pt x="1081" y="3307"/>
                </a:lnTo>
                <a:lnTo>
                  <a:pt x="1098" y="3315"/>
                </a:lnTo>
                <a:lnTo>
                  <a:pt x="1117" y="3322"/>
                </a:lnTo>
                <a:lnTo>
                  <a:pt x="1136" y="3327"/>
                </a:lnTo>
                <a:lnTo>
                  <a:pt x="1157" y="3331"/>
                </a:lnTo>
                <a:lnTo>
                  <a:pt x="1177" y="3332"/>
                </a:lnTo>
                <a:lnTo>
                  <a:pt x="1193" y="3332"/>
                </a:lnTo>
                <a:lnTo>
                  <a:pt x="1208" y="3331"/>
                </a:lnTo>
                <a:lnTo>
                  <a:pt x="1224" y="3327"/>
                </a:lnTo>
                <a:lnTo>
                  <a:pt x="1238" y="3324"/>
                </a:lnTo>
                <a:lnTo>
                  <a:pt x="1252" y="3319"/>
                </a:lnTo>
                <a:lnTo>
                  <a:pt x="1265" y="3313"/>
                </a:lnTo>
                <a:lnTo>
                  <a:pt x="1291" y="3300"/>
                </a:lnTo>
                <a:lnTo>
                  <a:pt x="1324" y="3298"/>
                </a:lnTo>
                <a:lnTo>
                  <a:pt x="1362" y="3293"/>
                </a:lnTo>
                <a:lnTo>
                  <a:pt x="1400" y="3303"/>
                </a:lnTo>
                <a:lnTo>
                  <a:pt x="1440" y="3313"/>
                </a:lnTo>
                <a:lnTo>
                  <a:pt x="1488" y="3324"/>
                </a:lnTo>
                <a:lnTo>
                  <a:pt x="1538" y="3332"/>
                </a:lnTo>
                <a:lnTo>
                  <a:pt x="1562" y="3336"/>
                </a:lnTo>
                <a:lnTo>
                  <a:pt x="1586" y="3338"/>
                </a:lnTo>
                <a:lnTo>
                  <a:pt x="1607" y="3339"/>
                </a:lnTo>
                <a:lnTo>
                  <a:pt x="1626" y="3338"/>
                </a:lnTo>
                <a:lnTo>
                  <a:pt x="1641" y="3334"/>
                </a:lnTo>
                <a:lnTo>
                  <a:pt x="1652" y="3329"/>
                </a:lnTo>
                <a:lnTo>
                  <a:pt x="1655" y="3327"/>
                </a:lnTo>
                <a:lnTo>
                  <a:pt x="1660" y="3320"/>
                </a:lnTo>
                <a:lnTo>
                  <a:pt x="1665" y="3310"/>
                </a:lnTo>
                <a:lnTo>
                  <a:pt x="1667" y="3305"/>
                </a:lnTo>
                <a:lnTo>
                  <a:pt x="1667" y="3298"/>
                </a:lnTo>
                <a:lnTo>
                  <a:pt x="1665" y="3291"/>
                </a:lnTo>
                <a:lnTo>
                  <a:pt x="1660" y="3284"/>
                </a:lnTo>
                <a:lnTo>
                  <a:pt x="1655" y="3275"/>
                </a:lnTo>
                <a:lnTo>
                  <a:pt x="1645" y="3269"/>
                </a:lnTo>
                <a:lnTo>
                  <a:pt x="1631" y="3260"/>
                </a:lnTo>
                <a:lnTo>
                  <a:pt x="1615" y="3253"/>
                </a:lnTo>
                <a:lnTo>
                  <a:pt x="1593" y="3246"/>
                </a:lnTo>
                <a:lnTo>
                  <a:pt x="1567" y="3239"/>
                </a:lnTo>
                <a:lnTo>
                  <a:pt x="1500" y="3200"/>
                </a:lnTo>
                <a:lnTo>
                  <a:pt x="1500" y="3193"/>
                </a:lnTo>
                <a:lnTo>
                  <a:pt x="1498" y="3184"/>
                </a:lnTo>
                <a:lnTo>
                  <a:pt x="1495" y="3176"/>
                </a:lnTo>
                <a:lnTo>
                  <a:pt x="1488" y="3167"/>
                </a:lnTo>
                <a:lnTo>
                  <a:pt x="1477" y="3158"/>
                </a:lnTo>
                <a:lnTo>
                  <a:pt x="1471" y="3155"/>
                </a:lnTo>
                <a:lnTo>
                  <a:pt x="1464" y="3151"/>
                </a:lnTo>
                <a:lnTo>
                  <a:pt x="1453" y="3148"/>
                </a:lnTo>
                <a:lnTo>
                  <a:pt x="1443" y="3148"/>
                </a:lnTo>
                <a:lnTo>
                  <a:pt x="1407" y="3134"/>
                </a:lnTo>
                <a:lnTo>
                  <a:pt x="1402" y="3129"/>
                </a:lnTo>
                <a:lnTo>
                  <a:pt x="1396" y="3122"/>
                </a:lnTo>
                <a:lnTo>
                  <a:pt x="1391" y="3113"/>
                </a:lnTo>
                <a:lnTo>
                  <a:pt x="1386" y="3101"/>
                </a:lnTo>
                <a:lnTo>
                  <a:pt x="1383" y="3086"/>
                </a:lnTo>
                <a:lnTo>
                  <a:pt x="1379" y="3065"/>
                </a:lnTo>
                <a:lnTo>
                  <a:pt x="1379" y="3043"/>
                </a:lnTo>
                <a:lnTo>
                  <a:pt x="1393" y="2882"/>
                </a:lnTo>
                <a:lnTo>
                  <a:pt x="1400" y="2829"/>
                </a:lnTo>
                <a:lnTo>
                  <a:pt x="1405" y="2774"/>
                </a:lnTo>
                <a:lnTo>
                  <a:pt x="1410" y="2707"/>
                </a:lnTo>
                <a:lnTo>
                  <a:pt x="1414" y="2636"/>
                </a:lnTo>
                <a:lnTo>
                  <a:pt x="1414" y="2601"/>
                </a:lnTo>
                <a:lnTo>
                  <a:pt x="1414" y="2569"/>
                </a:lnTo>
                <a:lnTo>
                  <a:pt x="1410" y="2539"/>
                </a:lnTo>
                <a:lnTo>
                  <a:pt x="1407" y="2512"/>
                </a:lnTo>
                <a:lnTo>
                  <a:pt x="1403" y="2489"/>
                </a:lnTo>
                <a:lnTo>
                  <a:pt x="1396" y="2472"/>
                </a:lnTo>
                <a:lnTo>
                  <a:pt x="1388" y="2458"/>
                </a:lnTo>
                <a:lnTo>
                  <a:pt x="1379" y="2443"/>
                </a:lnTo>
                <a:lnTo>
                  <a:pt x="1371" y="2422"/>
                </a:lnTo>
                <a:lnTo>
                  <a:pt x="1360" y="2396"/>
                </a:lnTo>
                <a:lnTo>
                  <a:pt x="1353" y="2367"/>
                </a:lnTo>
                <a:lnTo>
                  <a:pt x="1346" y="2336"/>
                </a:lnTo>
                <a:lnTo>
                  <a:pt x="1345" y="2319"/>
                </a:lnTo>
                <a:lnTo>
                  <a:pt x="1343" y="2301"/>
                </a:lnTo>
                <a:lnTo>
                  <a:pt x="1345" y="2295"/>
                </a:lnTo>
                <a:lnTo>
                  <a:pt x="1345" y="2269"/>
                </a:lnTo>
                <a:lnTo>
                  <a:pt x="1341" y="2219"/>
                </a:lnTo>
                <a:lnTo>
                  <a:pt x="1334" y="2143"/>
                </a:lnTo>
                <a:lnTo>
                  <a:pt x="1341" y="2141"/>
                </a:lnTo>
                <a:lnTo>
                  <a:pt x="1350" y="2139"/>
                </a:lnTo>
                <a:lnTo>
                  <a:pt x="1358" y="2134"/>
                </a:lnTo>
                <a:lnTo>
                  <a:pt x="1369" y="2127"/>
                </a:lnTo>
                <a:lnTo>
                  <a:pt x="1379" y="2119"/>
                </a:lnTo>
                <a:lnTo>
                  <a:pt x="1388" y="2108"/>
                </a:lnTo>
                <a:lnTo>
                  <a:pt x="1395" y="2093"/>
                </a:lnTo>
                <a:lnTo>
                  <a:pt x="1371" y="1998"/>
                </a:lnTo>
                <a:lnTo>
                  <a:pt x="1364" y="1958"/>
                </a:lnTo>
                <a:lnTo>
                  <a:pt x="1360" y="1924"/>
                </a:lnTo>
                <a:lnTo>
                  <a:pt x="1360" y="1908"/>
                </a:lnTo>
                <a:lnTo>
                  <a:pt x="1360" y="1895"/>
                </a:lnTo>
                <a:lnTo>
                  <a:pt x="1355" y="1877"/>
                </a:lnTo>
                <a:lnTo>
                  <a:pt x="1341" y="1829"/>
                </a:lnTo>
                <a:lnTo>
                  <a:pt x="1329" y="1800"/>
                </a:lnTo>
                <a:lnTo>
                  <a:pt x="1317" y="1767"/>
                </a:lnTo>
                <a:lnTo>
                  <a:pt x="1303" y="1734"/>
                </a:lnTo>
                <a:lnTo>
                  <a:pt x="1286" y="1703"/>
                </a:lnTo>
                <a:lnTo>
                  <a:pt x="1295" y="1681"/>
                </a:lnTo>
                <a:lnTo>
                  <a:pt x="1298" y="1664"/>
                </a:lnTo>
                <a:lnTo>
                  <a:pt x="1300" y="1652"/>
                </a:lnTo>
                <a:lnTo>
                  <a:pt x="1298" y="1643"/>
                </a:lnTo>
                <a:lnTo>
                  <a:pt x="1291" y="1631"/>
                </a:lnTo>
                <a:lnTo>
                  <a:pt x="1272" y="1596"/>
                </a:lnTo>
                <a:lnTo>
                  <a:pt x="1248" y="1550"/>
                </a:lnTo>
                <a:lnTo>
                  <a:pt x="1246" y="1539"/>
                </a:lnTo>
                <a:lnTo>
                  <a:pt x="1245" y="1527"/>
                </a:lnTo>
                <a:lnTo>
                  <a:pt x="1243" y="1515"/>
                </a:lnTo>
                <a:lnTo>
                  <a:pt x="1238" y="1502"/>
                </a:lnTo>
                <a:lnTo>
                  <a:pt x="1231" y="1491"/>
                </a:lnTo>
                <a:lnTo>
                  <a:pt x="1226" y="1486"/>
                </a:lnTo>
                <a:lnTo>
                  <a:pt x="1221" y="1481"/>
                </a:lnTo>
                <a:lnTo>
                  <a:pt x="1214" y="1477"/>
                </a:lnTo>
                <a:lnTo>
                  <a:pt x="1207" y="1476"/>
                </a:lnTo>
                <a:lnTo>
                  <a:pt x="1203" y="1453"/>
                </a:lnTo>
                <a:lnTo>
                  <a:pt x="1221" y="1441"/>
                </a:lnTo>
                <a:lnTo>
                  <a:pt x="1233" y="1431"/>
                </a:lnTo>
                <a:lnTo>
                  <a:pt x="1238" y="1424"/>
                </a:lnTo>
                <a:lnTo>
                  <a:pt x="1240" y="1421"/>
                </a:lnTo>
                <a:lnTo>
                  <a:pt x="1207" y="1407"/>
                </a:lnTo>
                <a:lnTo>
                  <a:pt x="1183" y="1396"/>
                </a:lnTo>
                <a:lnTo>
                  <a:pt x="1174" y="1391"/>
                </a:lnTo>
                <a:lnTo>
                  <a:pt x="1171" y="1388"/>
                </a:lnTo>
                <a:lnTo>
                  <a:pt x="1174" y="1384"/>
                </a:lnTo>
                <a:lnTo>
                  <a:pt x="1179" y="1381"/>
                </a:lnTo>
                <a:lnTo>
                  <a:pt x="1184" y="1376"/>
                </a:lnTo>
                <a:lnTo>
                  <a:pt x="1190" y="1367"/>
                </a:lnTo>
                <a:lnTo>
                  <a:pt x="1193" y="1358"/>
                </a:lnTo>
                <a:lnTo>
                  <a:pt x="1196" y="1346"/>
                </a:lnTo>
                <a:lnTo>
                  <a:pt x="1196" y="1333"/>
                </a:lnTo>
                <a:lnTo>
                  <a:pt x="1177" y="1221"/>
                </a:lnTo>
                <a:lnTo>
                  <a:pt x="1186" y="1215"/>
                </a:lnTo>
                <a:lnTo>
                  <a:pt x="1193" y="1207"/>
                </a:lnTo>
                <a:lnTo>
                  <a:pt x="1202" y="1198"/>
                </a:lnTo>
                <a:lnTo>
                  <a:pt x="1210" y="1186"/>
                </a:lnTo>
                <a:lnTo>
                  <a:pt x="1217" y="1174"/>
                </a:lnTo>
                <a:lnTo>
                  <a:pt x="1221" y="1162"/>
                </a:lnTo>
                <a:lnTo>
                  <a:pt x="1221" y="1155"/>
                </a:lnTo>
                <a:lnTo>
                  <a:pt x="1219" y="1148"/>
                </a:lnTo>
                <a:lnTo>
                  <a:pt x="1183" y="1069"/>
                </a:lnTo>
                <a:lnTo>
                  <a:pt x="1186" y="1065"/>
                </a:lnTo>
                <a:lnTo>
                  <a:pt x="1196" y="1057"/>
                </a:lnTo>
                <a:lnTo>
                  <a:pt x="1202" y="1052"/>
                </a:lnTo>
                <a:lnTo>
                  <a:pt x="1207" y="1043"/>
                </a:lnTo>
                <a:lnTo>
                  <a:pt x="1212" y="1034"/>
                </a:lnTo>
                <a:lnTo>
                  <a:pt x="1215" y="1024"/>
                </a:lnTo>
                <a:lnTo>
                  <a:pt x="1227" y="955"/>
                </a:lnTo>
                <a:lnTo>
                  <a:pt x="1229" y="957"/>
                </a:lnTo>
                <a:lnTo>
                  <a:pt x="1236" y="962"/>
                </a:lnTo>
                <a:lnTo>
                  <a:pt x="1240" y="965"/>
                </a:lnTo>
                <a:lnTo>
                  <a:pt x="1243" y="972"/>
                </a:lnTo>
                <a:lnTo>
                  <a:pt x="1245" y="979"/>
                </a:lnTo>
                <a:lnTo>
                  <a:pt x="1245" y="990"/>
                </a:lnTo>
                <a:lnTo>
                  <a:pt x="1271" y="993"/>
                </a:lnTo>
                <a:lnTo>
                  <a:pt x="1293" y="1021"/>
                </a:lnTo>
                <a:lnTo>
                  <a:pt x="1343" y="1086"/>
                </a:lnTo>
                <a:lnTo>
                  <a:pt x="1374" y="1122"/>
                </a:lnTo>
                <a:lnTo>
                  <a:pt x="1405" y="1157"/>
                </a:lnTo>
                <a:lnTo>
                  <a:pt x="1431" y="1186"/>
                </a:lnTo>
                <a:lnTo>
                  <a:pt x="1453" y="1205"/>
                </a:lnTo>
                <a:lnTo>
                  <a:pt x="1507" y="1252"/>
                </a:lnTo>
                <a:lnTo>
                  <a:pt x="1546" y="1283"/>
                </a:lnTo>
                <a:lnTo>
                  <a:pt x="1567" y="1298"/>
                </a:lnTo>
                <a:lnTo>
                  <a:pt x="1567" y="1302"/>
                </a:lnTo>
                <a:lnTo>
                  <a:pt x="1569" y="1310"/>
                </a:lnTo>
                <a:lnTo>
                  <a:pt x="1569" y="1333"/>
                </a:lnTo>
                <a:lnTo>
                  <a:pt x="1571" y="1346"/>
                </a:lnTo>
                <a:lnTo>
                  <a:pt x="1574" y="1360"/>
                </a:lnTo>
                <a:lnTo>
                  <a:pt x="1579" y="1371"/>
                </a:lnTo>
                <a:lnTo>
                  <a:pt x="1583" y="1376"/>
                </a:lnTo>
                <a:lnTo>
                  <a:pt x="1588" y="1379"/>
                </a:lnTo>
                <a:lnTo>
                  <a:pt x="1593" y="1383"/>
                </a:lnTo>
                <a:lnTo>
                  <a:pt x="1607" y="1393"/>
                </a:lnTo>
                <a:lnTo>
                  <a:pt x="1624" y="1402"/>
                </a:lnTo>
                <a:lnTo>
                  <a:pt x="1634" y="1405"/>
                </a:lnTo>
                <a:lnTo>
                  <a:pt x="1645" y="1407"/>
                </a:lnTo>
                <a:lnTo>
                  <a:pt x="1650" y="1414"/>
                </a:lnTo>
                <a:lnTo>
                  <a:pt x="1664" y="1431"/>
                </a:lnTo>
                <a:lnTo>
                  <a:pt x="1672" y="1439"/>
                </a:lnTo>
                <a:lnTo>
                  <a:pt x="1681" y="1446"/>
                </a:lnTo>
                <a:lnTo>
                  <a:pt x="1691" y="1450"/>
                </a:lnTo>
                <a:lnTo>
                  <a:pt x="1696" y="1450"/>
                </a:lnTo>
                <a:lnTo>
                  <a:pt x="1700" y="1450"/>
                </a:lnTo>
                <a:lnTo>
                  <a:pt x="1717" y="1443"/>
                </a:lnTo>
                <a:lnTo>
                  <a:pt x="1760" y="1476"/>
                </a:lnTo>
                <a:lnTo>
                  <a:pt x="1784" y="1512"/>
                </a:lnTo>
                <a:lnTo>
                  <a:pt x="1779" y="1533"/>
                </a:lnTo>
                <a:lnTo>
                  <a:pt x="1777" y="1550"/>
                </a:lnTo>
                <a:lnTo>
                  <a:pt x="1777" y="1564"/>
                </a:lnTo>
                <a:lnTo>
                  <a:pt x="1774" y="1569"/>
                </a:lnTo>
                <a:lnTo>
                  <a:pt x="1772" y="1574"/>
                </a:lnTo>
                <a:lnTo>
                  <a:pt x="1771" y="1581"/>
                </a:lnTo>
                <a:lnTo>
                  <a:pt x="1769" y="1589"/>
                </a:lnTo>
                <a:lnTo>
                  <a:pt x="1771" y="1600"/>
                </a:lnTo>
                <a:lnTo>
                  <a:pt x="1774" y="1610"/>
                </a:lnTo>
                <a:lnTo>
                  <a:pt x="1783" y="1621"/>
                </a:lnTo>
                <a:lnTo>
                  <a:pt x="1786" y="1619"/>
                </a:lnTo>
                <a:lnTo>
                  <a:pt x="1793" y="1608"/>
                </a:lnTo>
                <a:lnTo>
                  <a:pt x="1798" y="1600"/>
                </a:lnTo>
                <a:lnTo>
                  <a:pt x="1803" y="1588"/>
                </a:lnTo>
                <a:lnTo>
                  <a:pt x="1810" y="1571"/>
                </a:lnTo>
                <a:lnTo>
                  <a:pt x="1817" y="1548"/>
                </a:lnTo>
                <a:lnTo>
                  <a:pt x="1817" y="1555"/>
                </a:lnTo>
                <a:lnTo>
                  <a:pt x="1819" y="1572"/>
                </a:lnTo>
                <a:lnTo>
                  <a:pt x="1822" y="1583"/>
                </a:lnTo>
                <a:lnTo>
                  <a:pt x="1827" y="1591"/>
                </a:lnTo>
                <a:lnTo>
                  <a:pt x="1834" y="1596"/>
                </a:lnTo>
                <a:lnTo>
                  <a:pt x="1839" y="1600"/>
                </a:lnTo>
                <a:lnTo>
                  <a:pt x="1845" y="1600"/>
                </a:lnTo>
                <a:lnTo>
                  <a:pt x="1853" y="1591"/>
                </a:lnTo>
                <a:lnTo>
                  <a:pt x="1850" y="1567"/>
                </a:lnTo>
                <a:lnTo>
                  <a:pt x="1850" y="1548"/>
                </a:lnTo>
                <a:lnTo>
                  <a:pt x="1852" y="1539"/>
                </a:lnTo>
                <a:lnTo>
                  <a:pt x="1853" y="1531"/>
                </a:lnTo>
                <a:lnTo>
                  <a:pt x="1862" y="1536"/>
                </a:lnTo>
                <a:lnTo>
                  <a:pt x="1869" y="1538"/>
                </a:lnTo>
                <a:lnTo>
                  <a:pt x="1872" y="1538"/>
                </a:lnTo>
                <a:lnTo>
                  <a:pt x="1874" y="1536"/>
                </a:lnTo>
                <a:lnTo>
                  <a:pt x="1874" y="1522"/>
                </a:lnTo>
                <a:lnTo>
                  <a:pt x="1855" y="1496"/>
                </a:lnTo>
                <a:lnTo>
                  <a:pt x="1841" y="1474"/>
                </a:lnTo>
                <a:lnTo>
                  <a:pt x="1834" y="1462"/>
                </a:lnTo>
                <a:lnTo>
                  <a:pt x="1831" y="1452"/>
                </a:lnTo>
                <a:close/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84" name="Freeform 569"/>
          <p:cNvSpPr>
            <a:spLocks/>
          </p:cNvSpPr>
          <p:nvPr/>
        </p:nvSpPr>
        <p:spPr bwMode="auto">
          <a:xfrm>
            <a:off x="2970213" y="2133600"/>
            <a:ext cx="92075" cy="192088"/>
          </a:xfrm>
          <a:custGeom>
            <a:avLst/>
            <a:gdLst>
              <a:gd name="T0" fmla="*/ 85987 w 121"/>
              <a:gd name="T1" fmla="*/ 0 h 250"/>
              <a:gd name="T2" fmla="*/ 68486 w 121"/>
              <a:gd name="T3" fmla="*/ 10757 h 250"/>
              <a:gd name="T4" fmla="*/ 54027 w 121"/>
              <a:gd name="T5" fmla="*/ 17672 h 250"/>
              <a:gd name="T6" fmla="*/ 47940 w 121"/>
              <a:gd name="T7" fmla="*/ 19977 h 250"/>
              <a:gd name="T8" fmla="*/ 42613 w 121"/>
              <a:gd name="T9" fmla="*/ 19977 h 250"/>
              <a:gd name="T10" fmla="*/ 14458 w 121"/>
              <a:gd name="T11" fmla="*/ 45333 h 250"/>
              <a:gd name="T12" fmla="*/ 0 w 121"/>
              <a:gd name="T13" fmla="*/ 45333 h 250"/>
              <a:gd name="T14" fmla="*/ 22829 w 121"/>
              <a:gd name="T15" fmla="*/ 83750 h 250"/>
              <a:gd name="T16" fmla="*/ 41091 w 121"/>
              <a:gd name="T17" fmla="*/ 116790 h 250"/>
              <a:gd name="T18" fmla="*/ 54027 w 121"/>
              <a:gd name="T19" fmla="*/ 144450 h 250"/>
              <a:gd name="T20" fmla="*/ 68486 w 121"/>
              <a:gd name="T21" fmla="*/ 165964 h 250"/>
              <a:gd name="T22" fmla="*/ 81422 w 121"/>
              <a:gd name="T23" fmla="*/ 182868 h 250"/>
              <a:gd name="T24" fmla="*/ 86748 w 121"/>
              <a:gd name="T25" fmla="*/ 188246 h 250"/>
              <a:gd name="T26" fmla="*/ 92075 w 121"/>
              <a:gd name="T27" fmla="*/ 192088 h 250"/>
              <a:gd name="T28" fmla="*/ 88270 w 121"/>
              <a:gd name="T29" fmla="*/ 169806 h 250"/>
              <a:gd name="T30" fmla="*/ 82944 w 121"/>
              <a:gd name="T31" fmla="*/ 115253 h 250"/>
              <a:gd name="T32" fmla="*/ 81422 w 121"/>
              <a:gd name="T33" fmla="*/ 82214 h 250"/>
              <a:gd name="T34" fmla="*/ 80661 w 121"/>
              <a:gd name="T35" fmla="*/ 51480 h 250"/>
              <a:gd name="T36" fmla="*/ 81422 w 121"/>
              <a:gd name="T37" fmla="*/ 22282 h 250"/>
              <a:gd name="T38" fmla="*/ 82944 w 121"/>
              <a:gd name="T39" fmla="*/ 10757 h 250"/>
              <a:gd name="T40" fmla="*/ 85987 w 121"/>
              <a:gd name="T41" fmla="*/ 0 h 250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0" t="0" r="r" b="b"/>
            <a:pathLst>
              <a:path w="121" h="250">
                <a:moveTo>
                  <a:pt x="113" y="0"/>
                </a:moveTo>
                <a:lnTo>
                  <a:pt x="90" y="14"/>
                </a:lnTo>
                <a:lnTo>
                  <a:pt x="71" y="23"/>
                </a:lnTo>
                <a:lnTo>
                  <a:pt x="63" y="26"/>
                </a:lnTo>
                <a:lnTo>
                  <a:pt x="56" y="26"/>
                </a:lnTo>
                <a:lnTo>
                  <a:pt x="19" y="59"/>
                </a:lnTo>
                <a:lnTo>
                  <a:pt x="0" y="59"/>
                </a:lnTo>
                <a:lnTo>
                  <a:pt x="30" y="109"/>
                </a:lnTo>
                <a:lnTo>
                  <a:pt x="54" y="152"/>
                </a:lnTo>
                <a:lnTo>
                  <a:pt x="71" y="188"/>
                </a:lnTo>
                <a:lnTo>
                  <a:pt x="90" y="216"/>
                </a:lnTo>
                <a:lnTo>
                  <a:pt x="107" y="238"/>
                </a:lnTo>
                <a:lnTo>
                  <a:pt x="114" y="245"/>
                </a:lnTo>
                <a:lnTo>
                  <a:pt x="121" y="250"/>
                </a:lnTo>
                <a:lnTo>
                  <a:pt x="116" y="221"/>
                </a:lnTo>
                <a:lnTo>
                  <a:pt x="109" y="150"/>
                </a:lnTo>
                <a:lnTo>
                  <a:pt x="107" y="107"/>
                </a:lnTo>
                <a:lnTo>
                  <a:pt x="106" y="67"/>
                </a:lnTo>
                <a:lnTo>
                  <a:pt x="107" y="29"/>
                </a:lnTo>
                <a:lnTo>
                  <a:pt x="109" y="14"/>
                </a:lnTo>
                <a:lnTo>
                  <a:pt x="113" y="0"/>
                </a:lnTo>
                <a:close/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85" name="Freeform 570"/>
          <p:cNvSpPr>
            <a:spLocks/>
          </p:cNvSpPr>
          <p:nvPr/>
        </p:nvSpPr>
        <p:spPr bwMode="auto">
          <a:xfrm>
            <a:off x="1216025" y="1023938"/>
            <a:ext cx="985838" cy="2447925"/>
          </a:xfrm>
          <a:custGeom>
            <a:avLst/>
            <a:gdLst>
              <a:gd name="T0" fmla="*/ 284271 w 1082"/>
              <a:gd name="T1" fmla="*/ 17303 h 2688"/>
              <a:gd name="T2" fmla="*/ 351695 w 1082"/>
              <a:gd name="T3" fmla="*/ 42802 h 2688"/>
              <a:gd name="T4" fmla="*/ 377206 w 1082"/>
              <a:gd name="T5" fmla="*/ 89247 h 2688"/>
              <a:gd name="T6" fmla="*/ 390873 w 1082"/>
              <a:gd name="T7" fmla="*/ 183959 h 2688"/>
              <a:gd name="T8" fmla="*/ 384495 w 1082"/>
              <a:gd name="T9" fmla="*/ 283223 h 2688"/>
              <a:gd name="T10" fmla="*/ 616832 w 1082"/>
              <a:gd name="T11" fmla="*/ 364275 h 2688"/>
              <a:gd name="T12" fmla="*/ 870125 w 1082"/>
              <a:gd name="T13" fmla="*/ 554608 h 2688"/>
              <a:gd name="T14" fmla="*/ 983105 w 1082"/>
              <a:gd name="T15" fmla="*/ 676640 h 2688"/>
              <a:gd name="T16" fmla="*/ 911126 w 1082"/>
              <a:gd name="T17" fmla="*/ 824171 h 2688"/>
              <a:gd name="T18" fmla="*/ 805435 w 1082"/>
              <a:gd name="T19" fmla="*/ 902490 h 2688"/>
              <a:gd name="T20" fmla="*/ 791768 w 1082"/>
              <a:gd name="T21" fmla="*/ 971702 h 2688"/>
              <a:gd name="T22" fmla="*/ 838236 w 1082"/>
              <a:gd name="T23" fmla="*/ 1199374 h 2688"/>
              <a:gd name="T24" fmla="*/ 850991 w 1082"/>
              <a:gd name="T25" fmla="*/ 1519936 h 2688"/>
              <a:gd name="T26" fmla="*/ 907481 w 1082"/>
              <a:gd name="T27" fmla="*/ 1710269 h 2688"/>
              <a:gd name="T28" fmla="*/ 946660 w 1082"/>
              <a:gd name="T29" fmla="*/ 1835944 h 2688"/>
              <a:gd name="T30" fmla="*/ 963060 w 1082"/>
              <a:gd name="T31" fmla="*/ 1979832 h 2688"/>
              <a:gd name="T32" fmla="*/ 983105 w 1082"/>
              <a:gd name="T33" fmla="*/ 2066347 h 2688"/>
              <a:gd name="T34" fmla="*/ 953037 w 1082"/>
              <a:gd name="T35" fmla="*/ 2092757 h 2688"/>
              <a:gd name="T36" fmla="*/ 932993 w 1082"/>
              <a:gd name="T37" fmla="*/ 2242110 h 2688"/>
              <a:gd name="T38" fmla="*/ 824569 w 1082"/>
              <a:gd name="T39" fmla="*/ 2290376 h 2688"/>
              <a:gd name="T40" fmla="*/ 804524 w 1082"/>
              <a:gd name="T41" fmla="*/ 2161969 h 2688"/>
              <a:gd name="T42" fmla="*/ 813635 w 1082"/>
              <a:gd name="T43" fmla="*/ 1960708 h 2688"/>
              <a:gd name="T44" fmla="*/ 744390 w 1082"/>
              <a:gd name="T45" fmla="*/ 1782213 h 2688"/>
              <a:gd name="T46" fmla="*/ 623210 w 1082"/>
              <a:gd name="T47" fmla="*/ 1593701 h 2688"/>
              <a:gd name="T48" fmla="*/ 549409 w 1082"/>
              <a:gd name="T49" fmla="*/ 1366030 h 2688"/>
              <a:gd name="T50" fmla="*/ 519342 w 1082"/>
              <a:gd name="T51" fmla="*/ 1580041 h 2688"/>
              <a:gd name="T52" fmla="*/ 553053 w 1082"/>
              <a:gd name="T53" fmla="*/ 1766732 h 2688"/>
              <a:gd name="T54" fmla="*/ 631410 w 1082"/>
              <a:gd name="T55" fmla="*/ 1931566 h 2688"/>
              <a:gd name="T56" fmla="*/ 686078 w 1082"/>
              <a:gd name="T57" fmla="*/ 2118257 h 2688"/>
              <a:gd name="T58" fmla="*/ 718878 w 1082"/>
              <a:gd name="T59" fmla="*/ 2192022 h 2688"/>
              <a:gd name="T60" fmla="*/ 761701 w 1082"/>
              <a:gd name="T61" fmla="*/ 2302215 h 2688"/>
              <a:gd name="T62" fmla="*/ 775368 w 1082"/>
              <a:gd name="T63" fmla="*/ 2406944 h 2688"/>
              <a:gd name="T64" fmla="*/ 705211 w 1082"/>
              <a:gd name="T65" fmla="*/ 2424247 h 2688"/>
              <a:gd name="T66" fmla="*/ 571276 w 1082"/>
              <a:gd name="T67" fmla="*/ 2441550 h 2688"/>
              <a:gd name="T68" fmla="*/ 540298 w 1082"/>
              <a:gd name="T69" fmla="*/ 2345928 h 2688"/>
              <a:gd name="T70" fmla="*/ 604987 w 1082"/>
              <a:gd name="T71" fmla="*/ 2259413 h 2688"/>
              <a:gd name="T72" fmla="*/ 553053 w 1082"/>
              <a:gd name="T73" fmla="*/ 2166523 h 2688"/>
              <a:gd name="T74" fmla="*/ 406362 w 1082"/>
              <a:gd name="T75" fmla="*/ 1907888 h 2688"/>
              <a:gd name="T76" fmla="*/ 394517 w 1082"/>
              <a:gd name="T77" fmla="*/ 1827748 h 2688"/>
              <a:gd name="T78" fmla="*/ 353517 w 1082"/>
              <a:gd name="T79" fmla="*/ 1678395 h 2688"/>
              <a:gd name="T80" fmla="*/ 317072 w 1082"/>
              <a:gd name="T81" fmla="*/ 1560916 h 2688"/>
              <a:gd name="T82" fmla="*/ 276071 w 1082"/>
              <a:gd name="T83" fmla="*/ 1325049 h 2688"/>
              <a:gd name="T84" fmla="*/ 263315 w 1082"/>
              <a:gd name="T85" fmla="*/ 1152929 h 2688"/>
              <a:gd name="T86" fmla="*/ 252382 w 1082"/>
              <a:gd name="T87" fmla="*/ 1072789 h 2688"/>
              <a:gd name="T88" fmla="*/ 223226 w 1082"/>
              <a:gd name="T89" fmla="*/ 1101931 h 2688"/>
              <a:gd name="T90" fmla="*/ 174025 w 1082"/>
              <a:gd name="T91" fmla="*/ 1103752 h 2688"/>
              <a:gd name="T92" fmla="*/ 111157 w 1082"/>
              <a:gd name="T93" fmla="*/ 1051843 h 2688"/>
              <a:gd name="T94" fmla="*/ 122091 w 1082"/>
              <a:gd name="T95" fmla="*/ 943471 h 2688"/>
              <a:gd name="T96" fmla="*/ 71979 w 1082"/>
              <a:gd name="T97" fmla="*/ 802315 h 2688"/>
              <a:gd name="T98" fmla="*/ 41912 w 1082"/>
              <a:gd name="T99" fmla="*/ 728549 h 2688"/>
              <a:gd name="T100" fmla="*/ 0 w 1082"/>
              <a:gd name="T101" fmla="*/ 662980 h 2688"/>
              <a:gd name="T102" fmla="*/ 50112 w 1082"/>
              <a:gd name="T103" fmla="*/ 446236 h 2688"/>
              <a:gd name="T104" fmla="*/ 126646 w 1082"/>
              <a:gd name="T105" fmla="*/ 394327 h 2688"/>
              <a:gd name="T106" fmla="*/ 156714 w 1082"/>
              <a:gd name="T107" fmla="*/ 288688 h 2688"/>
              <a:gd name="T108" fmla="*/ 102046 w 1082"/>
              <a:gd name="T109" fmla="*/ 205815 h 2688"/>
              <a:gd name="T110" fmla="*/ 91113 w 1082"/>
              <a:gd name="T111" fmla="*/ 136603 h 2688"/>
              <a:gd name="T112" fmla="*/ 97490 w 1082"/>
              <a:gd name="T113" fmla="*/ 91069 h 2688"/>
              <a:gd name="T114" fmla="*/ 114802 w 1082"/>
              <a:gd name="T115" fmla="*/ 58284 h 2688"/>
              <a:gd name="T116" fmla="*/ 160358 w 1082"/>
              <a:gd name="T117" fmla="*/ 27321 h 2688"/>
              <a:gd name="T118" fmla="*/ 202270 w 1082"/>
              <a:gd name="T119" fmla="*/ 8196 h 2688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0" t="0" r="r" b="b"/>
            <a:pathLst>
              <a:path w="1082" h="2688">
                <a:moveTo>
                  <a:pt x="267" y="5"/>
                </a:moveTo>
                <a:lnTo>
                  <a:pt x="276" y="7"/>
                </a:lnTo>
                <a:lnTo>
                  <a:pt x="283" y="9"/>
                </a:lnTo>
                <a:lnTo>
                  <a:pt x="284" y="5"/>
                </a:lnTo>
                <a:lnTo>
                  <a:pt x="289" y="4"/>
                </a:lnTo>
                <a:lnTo>
                  <a:pt x="295" y="0"/>
                </a:lnTo>
                <a:lnTo>
                  <a:pt x="295" y="11"/>
                </a:lnTo>
                <a:lnTo>
                  <a:pt x="305" y="7"/>
                </a:lnTo>
                <a:lnTo>
                  <a:pt x="312" y="9"/>
                </a:lnTo>
                <a:lnTo>
                  <a:pt x="320" y="11"/>
                </a:lnTo>
                <a:lnTo>
                  <a:pt x="312" y="19"/>
                </a:lnTo>
                <a:lnTo>
                  <a:pt x="317" y="17"/>
                </a:lnTo>
                <a:lnTo>
                  <a:pt x="324" y="17"/>
                </a:lnTo>
                <a:lnTo>
                  <a:pt x="331" y="17"/>
                </a:lnTo>
                <a:lnTo>
                  <a:pt x="341" y="21"/>
                </a:lnTo>
                <a:lnTo>
                  <a:pt x="334" y="24"/>
                </a:lnTo>
                <a:lnTo>
                  <a:pt x="353" y="30"/>
                </a:lnTo>
                <a:lnTo>
                  <a:pt x="360" y="30"/>
                </a:lnTo>
                <a:lnTo>
                  <a:pt x="367" y="33"/>
                </a:lnTo>
                <a:lnTo>
                  <a:pt x="377" y="38"/>
                </a:lnTo>
                <a:lnTo>
                  <a:pt x="384" y="45"/>
                </a:lnTo>
                <a:lnTo>
                  <a:pt x="386" y="47"/>
                </a:lnTo>
                <a:lnTo>
                  <a:pt x="381" y="47"/>
                </a:lnTo>
                <a:lnTo>
                  <a:pt x="379" y="48"/>
                </a:lnTo>
                <a:lnTo>
                  <a:pt x="377" y="50"/>
                </a:lnTo>
                <a:lnTo>
                  <a:pt x="377" y="52"/>
                </a:lnTo>
                <a:lnTo>
                  <a:pt x="388" y="59"/>
                </a:lnTo>
                <a:lnTo>
                  <a:pt x="398" y="64"/>
                </a:lnTo>
                <a:lnTo>
                  <a:pt x="415" y="69"/>
                </a:lnTo>
                <a:lnTo>
                  <a:pt x="407" y="80"/>
                </a:lnTo>
                <a:lnTo>
                  <a:pt x="410" y="81"/>
                </a:lnTo>
                <a:lnTo>
                  <a:pt x="407" y="88"/>
                </a:lnTo>
                <a:lnTo>
                  <a:pt x="414" y="98"/>
                </a:lnTo>
                <a:lnTo>
                  <a:pt x="407" y="98"/>
                </a:lnTo>
                <a:lnTo>
                  <a:pt x="420" y="117"/>
                </a:lnTo>
                <a:lnTo>
                  <a:pt x="412" y="116"/>
                </a:lnTo>
                <a:lnTo>
                  <a:pt x="427" y="142"/>
                </a:lnTo>
                <a:lnTo>
                  <a:pt x="420" y="145"/>
                </a:lnTo>
                <a:lnTo>
                  <a:pt x="424" y="157"/>
                </a:lnTo>
                <a:lnTo>
                  <a:pt x="426" y="171"/>
                </a:lnTo>
                <a:lnTo>
                  <a:pt x="427" y="190"/>
                </a:lnTo>
                <a:lnTo>
                  <a:pt x="424" y="193"/>
                </a:lnTo>
                <a:lnTo>
                  <a:pt x="426" y="197"/>
                </a:lnTo>
                <a:lnTo>
                  <a:pt x="429" y="202"/>
                </a:lnTo>
                <a:lnTo>
                  <a:pt x="433" y="211"/>
                </a:lnTo>
                <a:lnTo>
                  <a:pt x="436" y="228"/>
                </a:lnTo>
                <a:lnTo>
                  <a:pt x="438" y="248"/>
                </a:lnTo>
                <a:lnTo>
                  <a:pt x="436" y="259"/>
                </a:lnTo>
                <a:lnTo>
                  <a:pt x="433" y="266"/>
                </a:lnTo>
                <a:lnTo>
                  <a:pt x="426" y="279"/>
                </a:lnTo>
                <a:lnTo>
                  <a:pt x="420" y="286"/>
                </a:lnTo>
                <a:lnTo>
                  <a:pt x="417" y="290"/>
                </a:lnTo>
                <a:lnTo>
                  <a:pt x="419" y="292"/>
                </a:lnTo>
                <a:lnTo>
                  <a:pt x="420" y="297"/>
                </a:lnTo>
                <a:lnTo>
                  <a:pt x="422" y="311"/>
                </a:lnTo>
                <a:lnTo>
                  <a:pt x="422" y="328"/>
                </a:lnTo>
                <a:lnTo>
                  <a:pt x="427" y="329"/>
                </a:lnTo>
                <a:lnTo>
                  <a:pt x="439" y="333"/>
                </a:lnTo>
                <a:lnTo>
                  <a:pt x="453" y="342"/>
                </a:lnTo>
                <a:lnTo>
                  <a:pt x="470" y="354"/>
                </a:lnTo>
                <a:lnTo>
                  <a:pt x="495" y="355"/>
                </a:lnTo>
                <a:lnTo>
                  <a:pt x="531" y="362"/>
                </a:lnTo>
                <a:lnTo>
                  <a:pt x="579" y="371"/>
                </a:lnTo>
                <a:lnTo>
                  <a:pt x="612" y="378"/>
                </a:lnTo>
                <a:lnTo>
                  <a:pt x="645" y="388"/>
                </a:lnTo>
                <a:lnTo>
                  <a:pt x="677" y="400"/>
                </a:lnTo>
                <a:lnTo>
                  <a:pt x="696" y="407"/>
                </a:lnTo>
                <a:lnTo>
                  <a:pt x="715" y="419"/>
                </a:lnTo>
                <a:lnTo>
                  <a:pt x="734" y="433"/>
                </a:lnTo>
                <a:lnTo>
                  <a:pt x="751" y="448"/>
                </a:lnTo>
                <a:lnTo>
                  <a:pt x="779" y="474"/>
                </a:lnTo>
                <a:lnTo>
                  <a:pt x="789" y="485"/>
                </a:lnTo>
                <a:lnTo>
                  <a:pt x="896" y="562"/>
                </a:lnTo>
                <a:lnTo>
                  <a:pt x="903" y="567"/>
                </a:lnTo>
                <a:lnTo>
                  <a:pt x="914" y="573"/>
                </a:lnTo>
                <a:lnTo>
                  <a:pt x="932" y="588"/>
                </a:lnTo>
                <a:lnTo>
                  <a:pt x="955" y="609"/>
                </a:lnTo>
                <a:lnTo>
                  <a:pt x="977" y="631"/>
                </a:lnTo>
                <a:lnTo>
                  <a:pt x="1015" y="669"/>
                </a:lnTo>
                <a:lnTo>
                  <a:pt x="1031" y="686"/>
                </a:lnTo>
                <a:lnTo>
                  <a:pt x="1034" y="688"/>
                </a:lnTo>
                <a:lnTo>
                  <a:pt x="1045" y="693"/>
                </a:lnTo>
                <a:lnTo>
                  <a:pt x="1053" y="698"/>
                </a:lnTo>
                <a:lnTo>
                  <a:pt x="1060" y="705"/>
                </a:lnTo>
                <a:lnTo>
                  <a:pt x="1065" y="712"/>
                </a:lnTo>
                <a:lnTo>
                  <a:pt x="1070" y="719"/>
                </a:lnTo>
                <a:lnTo>
                  <a:pt x="1074" y="728"/>
                </a:lnTo>
                <a:lnTo>
                  <a:pt x="1079" y="743"/>
                </a:lnTo>
                <a:lnTo>
                  <a:pt x="1081" y="760"/>
                </a:lnTo>
                <a:lnTo>
                  <a:pt x="1082" y="774"/>
                </a:lnTo>
                <a:lnTo>
                  <a:pt x="1082" y="795"/>
                </a:lnTo>
                <a:lnTo>
                  <a:pt x="1081" y="809"/>
                </a:lnTo>
                <a:lnTo>
                  <a:pt x="1077" y="819"/>
                </a:lnTo>
                <a:lnTo>
                  <a:pt x="1072" y="831"/>
                </a:lnTo>
                <a:lnTo>
                  <a:pt x="1053" y="857"/>
                </a:lnTo>
                <a:lnTo>
                  <a:pt x="1045" y="869"/>
                </a:lnTo>
                <a:lnTo>
                  <a:pt x="1032" y="881"/>
                </a:lnTo>
                <a:lnTo>
                  <a:pt x="1017" y="893"/>
                </a:lnTo>
                <a:lnTo>
                  <a:pt x="1000" y="905"/>
                </a:lnTo>
                <a:lnTo>
                  <a:pt x="972" y="923"/>
                </a:lnTo>
                <a:lnTo>
                  <a:pt x="958" y="929"/>
                </a:lnTo>
                <a:lnTo>
                  <a:pt x="945" y="938"/>
                </a:lnTo>
                <a:lnTo>
                  <a:pt x="929" y="943"/>
                </a:lnTo>
                <a:lnTo>
                  <a:pt x="914" y="945"/>
                </a:lnTo>
                <a:lnTo>
                  <a:pt x="900" y="947"/>
                </a:lnTo>
                <a:lnTo>
                  <a:pt x="877" y="948"/>
                </a:lnTo>
                <a:lnTo>
                  <a:pt x="869" y="947"/>
                </a:lnTo>
                <a:lnTo>
                  <a:pt x="870" y="959"/>
                </a:lnTo>
                <a:lnTo>
                  <a:pt x="877" y="973"/>
                </a:lnTo>
                <a:lnTo>
                  <a:pt x="884" y="991"/>
                </a:lnTo>
                <a:lnTo>
                  <a:pt x="891" y="1005"/>
                </a:lnTo>
                <a:lnTo>
                  <a:pt x="896" y="1019"/>
                </a:lnTo>
                <a:lnTo>
                  <a:pt x="900" y="1031"/>
                </a:lnTo>
                <a:lnTo>
                  <a:pt x="900" y="1040"/>
                </a:lnTo>
                <a:lnTo>
                  <a:pt x="900" y="1054"/>
                </a:lnTo>
                <a:lnTo>
                  <a:pt x="900" y="1059"/>
                </a:lnTo>
                <a:lnTo>
                  <a:pt x="895" y="1064"/>
                </a:lnTo>
                <a:lnTo>
                  <a:pt x="889" y="1067"/>
                </a:lnTo>
                <a:lnTo>
                  <a:pt x="884" y="1069"/>
                </a:lnTo>
                <a:lnTo>
                  <a:pt x="877" y="1069"/>
                </a:lnTo>
                <a:lnTo>
                  <a:pt x="869" y="1067"/>
                </a:lnTo>
                <a:lnTo>
                  <a:pt x="865" y="1067"/>
                </a:lnTo>
                <a:lnTo>
                  <a:pt x="864" y="1073"/>
                </a:lnTo>
                <a:lnTo>
                  <a:pt x="872" y="1079"/>
                </a:lnTo>
                <a:lnTo>
                  <a:pt x="879" y="1090"/>
                </a:lnTo>
                <a:lnTo>
                  <a:pt x="884" y="1104"/>
                </a:lnTo>
                <a:lnTo>
                  <a:pt x="891" y="1121"/>
                </a:lnTo>
                <a:lnTo>
                  <a:pt x="901" y="1160"/>
                </a:lnTo>
                <a:lnTo>
                  <a:pt x="908" y="1204"/>
                </a:lnTo>
                <a:lnTo>
                  <a:pt x="914" y="1245"/>
                </a:lnTo>
                <a:lnTo>
                  <a:pt x="919" y="1281"/>
                </a:lnTo>
                <a:lnTo>
                  <a:pt x="920" y="1317"/>
                </a:lnTo>
                <a:lnTo>
                  <a:pt x="920" y="1331"/>
                </a:lnTo>
                <a:lnTo>
                  <a:pt x="920" y="1352"/>
                </a:lnTo>
                <a:lnTo>
                  <a:pt x="920" y="1379"/>
                </a:lnTo>
                <a:lnTo>
                  <a:pt x="926" y="1419"/>
                </a:lnTo>
                <a:lnTo>
                  <a:pt x="929" y="1457"/>
                </a:lnTo>
                <a:lnTo>
                  <a:pt x="934" y="1522"/>
                </a:lnTo>
                <a:lnTo>
                  <a:pt x="934" y="1569"/>
                </a:lnTo>
                <a:lnTo>
                  <a:pt x="934" y="1585"/>
                </a:lnTo>
                <a:lnTo>
                  <a:pt x="932" y="1598"/>
                </a:lnTo>
                <a:lnTo>
                  <a:pt x="932" y="1617"/>
                </a:lnTo>
                <a:lnTo>
                  <a:pt x="934" y="1669"/>
                </a:lnTo>
                <a:lnTo>
                  <a:pt x="939" y="1735"/>
                </a:lnTo>
                <a:lnTo>
                  <a:pt x="936" y="1743"/>
                </a:lnTo>
                <a:lnTo>
                  <a:pt x="931" y="1750"/>
                </a:lnTo>
                <a:lnTo>
                  <a:pt x="924" y="1755"/>
                </a:lnTo>
                <a:lnTo>
                  <a:pt x="929" y="1840"/>
                </a:lnTo>
                <a:lnTo>
                  <a:pt x="932" y="1840"/>
                </a:lnTo>
                <a:lnTo>
                  <a:pt x="950" y="1845"/>
                </a:lnTo>
                <a:lnTo>
                  <a:pt x="964" y="1852"/>
                </a:lnTo>
                <a:lnTo>
                  <a:pt x="977" y="1859"/>
                </a:lnTo>
                <a:lnTo>
                  <a:pt x="988" y="1867"/>
                </a:lnTo>
                <a:lnTo>
                  <a:pt x="996" y="1878"/>
                </a:lnTo>
                <a:lnTo>
                  <a:pt x="1003" y="1888"/>
                </a:lnTo>
                <a:lnTo>
                  <a:pt x="1010" y="1898"/>
                </a:lnTo>
                <a:lnTo>
                  <a:pt x="1014" y="1910"/>
                </a:lnTo>
                <a:lnTo>
                  <a:pt x="1020" y="1931"/>
                </a:lnTo>
                <a:lnTo>
                  <a:pt x="1022" y="1948"/>
                </a:lnTo>
                <a:lnTo>
                  <a:pt x="1024" y="1966"/>
                </a:lnTo>
                <a:lnTo>
                  <a:pt x="1029" y="1974"/>
                </a:lnTo>
                <a:lnTo>
                  <a:pt x="1032" y="1983"/>
                </a:lnTo>
                <a:lnTo>
                  <a:pt x="1036" y="1991"/>
                </a:lnTo>
                <a:lnTo>
                  <a:pt x="1038" y="2002"/>
                </a:lnTo>
                <a:lnTo>
                  <a:pt x="1039" y="2016"/>
                </a:lnTo>
                <a:lnTo>
                  <a:pt x="1039" y="2021"/>
                </a:lnTo>
                <a:lnTo>
                  <a:pt x="1038" y="2057"/>
                </a:lnTo>
                <a:lnTo>
                  <a:pt x="1038" y="2084"/>
                </a:lnTo>
                <a:lnTo>
                  <a:pt x="1039" y="2107"/>
                </a:lnTo>
                <a:lnTo>
                  <a:pt x="1043" y="2121"/>
                </a:lnTo>
                <a:lnTo>
                  <a:pt x="1045" y="2131"/>
                </a:lnTo>
                <a:lnTo>
                  <a:pt x="1048" y="2138"/>
                </a:lnTo>
                <a:lnTo>
                  <a:pt x="1051" y="2141"/>
                </a:lnTo>
                <a:lnTo>
                  <a:pt x="1055" y="2152"/>
                </a:lnTo>
                <a:lnTo>
                  <a:pt x="1057" y="2164"/>
                </a:lnTo>
                <a:lnTo>
                  <a:pt x="1057" y="2174"/>
                </a:lnTo>
                <a:lnTo>
                  <a:pt x="1055" y="2186"/>
                </a:lnTo>
                <a:lnTo>
                  <a:pt x="1050" y="2203"/>
                </a:lnTo>
                <a:lnTo>
                  <a:pt x="1048" y="2210"/>
                </a:lnTo>
                <a:lnTo>
                  <a:pt x="1048" y="2217"/>
                </a:lnTo>
                <a:lnTo>
                  <a:pt x="1048" y="2229"/>
                </a:lnTo>
                <a:lnTo>
                  <a:pt x="1046" y="2248"/>
                </a:lnTo>
                <a:lnTo>
                  <a:pt x="1045" y="2272"/>
                </a:lnTo>
                <a:lnTo>
                  <a:pt x="1064" y="2267"/>
                </a:lnTo>
                <a:lnTo>
                  <a:pt x="1074" y="2265"/>
                </a:lnTo>
                <a:lnTo>
                  <a:pt x="1077" y="2267"/>
                </a:lnTo>
                <a:lnTo>
                  <a:pt x="1079" y="2269"/>
                </a:lnTo>
                <a:lnTo>
                  <a:pt x="1079" y="2271"/>
                </a:lnTo>
                <a:lnTo>
                  <a:pt x="1077" y="2274"/>
                </a:lnTo>
                <a:lnTo>
                  <a:pt x="1072" y="2278"/>
                </a:lnTo>
                <a:lnTo>
                  <a:pt x="1060" y="2281"/>
                </a:lnTo>
                <a:lnTo>
                  <a:pt x="1041" y="2283"/>
                </a:lnTo>
                <a:lnTo>
                  <a:pt x="1041" y="2290"/>
                </a:lnTo>
                <a:lnTo>
                  <a:pt x="1048" y="2290"/>
                </a:lnTo>
                <a:lnTo>
                  <a:pt x="1051" y="2291"/>
                </a:lnTo>
                <a:lnTo>
                  <a:pt x="1051" y="2293"/>
                </a:lnTo>
                <a:lnTo>
                  <a:pt x="1051" y="2295"/>
                </a:lnTo>
                <a:lnTo>
                  <a:pt x="1046" y="2298"/>
                </a:lnTo>
                <a:lnTo>
                  <a:pt x="1045" y="2298"/>
                </a:lnTo>
                <a:lnTo>
                  <a:pt x="1046" y="2303"/>
                </a:lnTo>
                <a:lnTo>
                  <a:pt x="1050" y="2317"/>
                </a:lnTo>
                <a:lnTo>
                  <a:pt x="1050" y="2331"/>
                </a:lnTo>
                <a:lnTo>
                  <a:pt x="1050" y="2345"/>
                </a:lnTo>
                <a:lnTo>
                  <a:pt x="1048" y="2359"/>
                </a:lnTo>
                <a:lnTo>
                  <a:pt x="1045" y="2379"/>
                </a:lnTo>
                <a:lnTo>
                  <a:pt x="1041" y="2388"/>
                </a:lnTo>
                <a:lnTo>
                  <a:pt x="1038" y="2417"/>
                </a:lnTo>
                <a:lnTo>
                  <a:pt x="1031" y="2441"/>
                </a:lnTo>
                <a:lnTo>
                  <a:pt x="1024" y="2462"/>
                </a:lnTo>
                <a:lnTo>
                  <a:pt x="1014" y="2476"/>
                </a:lnTo>
                <a:lnTo>
                  <a:pt x="1005" y="2488"/>
                </a:lnTo>
                <a:lnTo>
                  <a:pt x="998" y="2495"/>
                </a:lnTo>
                <a:lnTo>
                  <a:pt x="991" y="2500"/>
                </a:lnTo>
                <a:lnTo>
                  <a:pt x="974" y="2512"/>
                </a:lnTo>
                <a:lnTo>
                  <a:pt x="958" y="2521"/>
                </a:lnTo>
                <a:lnTo>
                  <a:pt x="945" y="2524"/>
                </a:lnTo>
                <a:lnTo>
                  <a:pt x="932" y="2526"/>
                </a:lnTo>
                <a:lnTo>
                  <a:pt x="922" y="2524"/>
                </a:lnTo>
                <a:lnTo>
                  <a:pt x="912" y="2521"/>
                </a:lnTo>
                <a:lnTo>
                  <a:pt x="905" y="2515"/>
                </a:lnTo>
                <a:lnTo>
                  <a:pt x="898" y="2509"/>
                </a:lnTo>
                <a:lnTo>
                  <a:pt x="893" y="2500"/>
                </a:lnTo>
                <a:lnTo>
                  <a:pt x="888" y="2491"/>
                </a:lnTo>
                <a:lnTo>
                  <a:pt x="883" y="2476"/>
                </a:lnTo>
                <a:lnTo>
                  <a:pt x="879" y="2464"/>
                </a:lnTo>
                <a:lnTo>
                  <a:pt x="877" y="2459"/>
                </a:lnTo>
                <a:lnTo>
                  <a:pt x="876" y="2452"/>
                </a:lnTo>
                <a:lnTo>
                  <a:pt x="876" y="2443"/>
                </a:lnTo>
                <a:lnTo>
                  <a:pt x="876" y="2422"/>
                </a:lnTo>
                <a:lnTo>
                  <a:pt x="879" y="2398"/>
                </a:lnTo>
                <a:lnTo>
                  <a:pt x="883" y="2374"/>
                </a:lnTo>
                <a:lnTo>
                  <a:pt x="893" y="2333"/>
                </a:lnTo>
                <a:lnTo>
                  <a:pt x="898" y="2314"/>
                </a:lnTo>
                <a:lnTo>
                  <a:pt x="901" y="2305"/>
                </a:lnTo>
                <a:lnTo>
                  <a:pt x="905" y="2293"/>
                </a:lnTo>
                <a:lnTo>
                  <a:pt x="908" y="2265"/>
                </a:lnTo>
                <a:lnTo>
                  <a:pt x="910" y="2233"/>
                </a:lnTo>
                <a:lnTo>
                  <a:pt x="907" y="2226"/>
                </a:lnTo>
                <a:lnTo>
                  <a:pt x="905" y="2217"/>
                </a:lnTo>
                <a:lnTo>
                  <a:pt x="903" y="2203"/>
                </a:lnTo>
                <a:lnTo>
                  <a:pt x="896" y="2174"/>
                </a:lnTo>
                <a:lnTo>
                  <a:pt x="893" y="2153"/>
                </a:lnTo>
                <a:lnTo>
                  <a:pt x="867" y="2074"/>
                </a:lnTo>
                <a:lnTo>
                  <a:pt x="862" y="2067"/>
                </a:lnTo>
                <a:lnTo>
                  <a:pt x="857" y="2057"/>
                </a:lnTo>
                <a:lnTo>
                  <a:pt x="845" y="2031"/>
                </a:lnTo>
                <a:lnTo>
                  <a:pt x="833" y="1995"/>
                </a:lnTo>
                <a:lnTo>
                  <a:pt x="827" y="1990"/>
                </a:lnTo>
                <a:lnTo>
                  <a:pt x="826" y="1983"/>
                </a:lnTo>
                <a:lnTo>
                  <a:pt x="824" y="1976"/>
                </a:lnTo>
                <a:lnTo>
                  <a:pt x="824" y="1971"/>
                </a:lnTo>
                <a:lnTo>
                  <a:pt x="820" y="1964"/>
                </a:lnTo>
                <a:lnTo>
                  <a:pt x="817" y="1957"/>
                </a:lnTo>
                <a:lnTo>
                  <a:pt x="808" y="1952"/>
                </a:lnTo>
                <a:lnTo>
                  <a:pt x="800" y="1943"/>
                </a:lnTo>
                <a:lnTo>
                  <a:pt x="791" y="1931"/>
                </a:lnTo>
                <a:lnTo>
                  <a:pt x="783" y="1917"/>
                </a:lnTo>
                <a:lnTo>
                  <a:pt x="767" y="1886"/>
                </a:lnTo>
                <a:lnTo>
                  <a:pt x="753" y="1852"/>
                </a:lnTo>
                <a:lnTo>
                  <a:pt x="743" y="1819"/>
                </a:lnTo>
                <a:lnTo>
                  <a:pt x="734" y="1791"/>
                </a:lnTo>
                <a:lnTo>
                  <a:pt x="727" y="1764"/>
                </a:lnTo>
                <a:lnTo>
                  <a:pt x="700" y="1757"/>
                </a:lnTo>
                <a:lnTo>
                  <a:pt x="684" y="1750"/>
                </a:lnTo>
                <a:lnTo>
                  <a:pt x="677" y="1747"/>
                </a:lnTo>
                <a:lnTo>
                  <a:pt x="676" y="1743"/>
                </a:lnTo>
                <a:lnTo>
                  <a:pt x="669" y="1733"/>
                </a:lnTo>
                <a:lnTo>
                  <a:pt x="662" y="1714"/>
                </a:lnTo>
                <a:lnTo>
                  <a:pt x="645" y="1657"/>
                </a:lnTo>
                <a:lnTo>
                  <a:pt x="624" y="1579"/>
                </a:lnTo>
                <a:lnTo>
                  <a:pt x="619" y="1550"/>
                </a:lnTo>
                <a:lnTo>
                  <a:pt x="615" y="1519"/>
                </a:lnTo>
                <a:lnTo>
                  <a:pt x="610" y="1485"/>
                </a:lnTo>
                <a:lnTo>
                  <a:pt x="607" y="1490"/>
                </a:lnTo>
                <a:lnTo>
                  <a:pt x="603" y="1500"/>
                </a:lnTo>
                <a:lnTo>
                  <a:pt x="600" y="1512"/>
                </a:lnTo>
                <a:lnTo>
                  <a:pt x="600" y="1557"/>
                </a:lnTo>
                <a:lnTo>
                  <a:pt x="596" y="1583"/>
                </a:lnTo>
                <a:lnTo>
                  <a:pt x="593" y="1597"/>
                </a:lnTo>
                <a:lnTo>
                  <a:pt x="593" y="1600"/>
                </a:lnTo>
                <a:lnTo>
                  <a:pt x="593" y="1607"/>
                </a:lnTo>
                <a:lnTo>
                  <a:pt x="591" y="1616"/>
                </a:lnTo>
                <a:lnTo>
                  <a:pt x="586" y="1635"/>
                </a:lnTo>
                <a:lnTo>
                  <a:pt x="581" y="1648"/>
                </a:lnTo>
                <a:lnTo>
                  <a:pt x="577" y="1653"/>
                </a:lnTo>
                <a:lnTo>
                  <a:pt x="570" y="1735"/>
                </a:lnTo>
                <a:lnTo>
                  <a:pt x="564" y="1807"/>
                </a:lnTo>
                <a:lnTo>
                  <a:pt x="569" y="1819"/>
                </a:lnTo>
                <a:lnTo>
                  <a:pt x="570" y="1833"/>
                </a:lnTo>
                <a:lnTo>
                  <a:pt x="574" y="1862"/>
                </a:lnTo>
                <a:lnTo>
                  <a:pt x="574" y="1884"/>
                </a:lnTo>
                <a:lnTo>
                  <a:pt x="574" y="1895"/>
                </a:lnTo>
                <a:lnTo>
                  <a:pt x="581" y="1905"/>
                </a:lnTo>
                <a:lnTo>
                  <a:pt x="591" y="1921"/>
                </a:lnTo>
                <a:lnTo>
                  <a:pt x="601" y="1940"/>
                </a:lnTo>
                <a:lnTo>
                  <a:pt x="603" y="1940"/>
                </a:lnTo>
                <a:lnTo>
                  <a:pt x="607" y="1940"/>
                </a:lnTo>
                <a:lnTo>
                  <a:pt x="608" y="1945"/>
                </a:lnTo>
                <a:lnTo>
                  <a:pt x="617" y="1955"/>
                </a:lnTo>
                <a:lnTo>
                  <a:pt x="627" y="1969"/>
                </a:lnTo>
                <a:lnTo>
                  <a:pt x="627" y="1971"/>
                </a:lnTo>
                <a:lnTo>
                  <a:pt x="626" y="1974"/>
                </a:lnTo>
                <a:lnTo>
                  <a:pt x="622" y="1978"/>
                </a:lnTo>
                <a:lnTo>
                  <a:pt x="646" y="2016"/>
                </a:lnTo>
                <a:lnTo>
                  <a:pt x="665" y="2050"/>
                </a:lnTo>
                <a:lnTo>
                  <a:pt x="679" y="2079"/>
                </a:lnTo>
                <a:lnTo>
                  <a:pt x="688" y="2102"/>
                </a:lnTo>
                <a:lnTo>
                  <a:pt x="693" y="2121"/>
                </a:lnTo>
                <a:lnTo>
                  <a:pt x="696" y="2134"/>
                </a:lnTo>
                <a:lnTo>
                  <a:pt x="696" y="2145"/>
                </a:lnTo>
                <a:lnTo>
                  <a:pt x="698" y="2164"/>
                </a:lnTo>
                <a:lnTo>
                  <a:pt x="703" y="2186"/>
                </a:lnTo>
                <a:lnTo>
                  <a:pt x="708" y="2210"/>
                </a:lnTo>
                <a:lnTo>
                  <a:pt x="715" y="2233"/>
                </a:lnTo>
                <a:lnTo>
                  <a:pt x="727" y="2269"/>
                </a:lnTo>
                <a:lnTo>
                  <a:pt x="733" y="2284"/>
                </a:lnTo>
                <a:lnTo>
                  <a:pt x="743" y="2302"/>
                </a:lnTo>
                <a:lnTo>
                  <a:pt x="750" y="2314"/>
                </a:lnTo>
                <a:lnTo>
                  <a:pt x="753" y="2326"/>
                </a:lnTo>
                <a:lnTo>
                  <a:pt x="755" y="2338"/>
                </a:lnTo>
                <a:lnTo>
                  <a:pt x="757" y="2350"/>
                </a:lnTo>
                <a:lnTo>
                  <a:pt x="760" y="2359"/>
                </a:lnTo>
                <a:lnTo>
                  <a:pt x="764" y="2364"/>
                </a:lnTo>
                <a:lnTo>
                  <a:pt x="767" y="2369"/>
                </a:lnTo>
                <a:lnTo>
                  <a:pt x="770" y="2378"/>
                </a:lnTo>
                <a:lnTo>
                  <a:pt x="770" y="2384"/>
                </a:lnTo>
                <a:lnTo>
                  <a:pt x="770" y="2388"/>
                </a:lnTo>
                <a:lnTo>
                  <a:pt x="777" y="2393"/>
                </a:lnTo>
                <a:lnTo>
                  <a:pt x="784" y="2400"/>
                </a:lnTo>
                <a:lnTo>
                  <a:pt x="789" y="2407"/>
                </a:lnTo>
                <a:lnTo>
                  <a:pt x="795" y="2415"/>
                </a:lnTo>
                <a:lnTo>
                  <a:pt x="800" y="2433"/>
                </a:lnTo>
                <a:lnTo>
                  <a:pt x="805" y="2448"/>
                </a:lnTo>
                <a:lnTo>
                  <a:pt x="807" y="2465"/>
                </a:lnTo>
                <a:lnTo>
                  <a:pt x="807" y="2478"/>
                </a:lnTo>
                <a:lnTo>
                  <a:pt x="807" y="2490"/>
                </a:lnTo>
                <a:lnTo>
                  <a:pt x="810" y="2491"/>
                </a:lnTo>
                <a:lnTo>
                  <a:pt x="817" y="2495"/>
                </a:lnTo>
                <a:lnTo>
                  <a:pt x="822" y="2502"/>
                </a:lnTo>
                <a:lnTo>
                  <a:pt x="831" y="2515"/>
                </a:lnTo>
                <a:lnTo>
                  <a:pt x="836" y="2528"/>
                </a:lnTo>
                <a:lnTo>
                  <a:pt x="839" y="2533"/>
                </a:lnTo>
                <a:lnTo>
                  <a:pt x="846" y="2543"/>
                </a:lnTo>
                <a:lnTo>
                  <a:pt x="851" y="2553"/>
                </a:lnTo>
                <a:lnTo>
                  <a:pt x="858" y="2572"/>
                </a:lnTo>
                <a:lnTo>
                  <a:pt x="862" y="2584"/>
                </a:lnTo>
                <a:lnTo>
                  <a:pt x="862" y="2590"/>
                </a:lnTo>
                <a:lnTo>
                  <a:pt x="860" y="2598"/>
                </a:lnTo>
                <a:lnTo>
                  <a:pt x="857" y="2610"/>
                </a:lnTo>
                <a:lnTo>
                  <a:pt x="851" y="2626"/>
                </a:lnTo>
                <a:lnTo>
                  <a:pt x="851" y="2634"/>
                </a:lnTo>
                <a:lnTo>
                  <a:pt x="851" y="2643"/>
                </a:lnTo>
                <a:lnTo>
                  <a:pt x="850" y="2645"/>
                </a:lnTo>
                <a:lnTo>
                  <a:pt x="845" y="2646"/>
                </a:lnTo>
                <a:lnTo>
                  <a:pt x="838" y="2646"/>
                </a:lnTo>
                <a:lnTo>
                  <a:pt x="829" y="2633"/>
                </a:lnTo>
                <a:lnTo>
                  <a:pt x="826" y="2636"/>
                </a:lnTo>
                <a:lnTo>
                  <a:pt x="820" y="2640"/>
                </a:lnTo>
                <a:lnTo>
                  <a:pt x="807" y="2646"/>
                </a:lnTo>
                <a:lnTo>
                  <a:pt x="786" y="2655"/>
                </a:lnTo>
                <a:lnTo>
                  <a:pt x="789" y="2664"/>
                </a:lnTo>
                <a:lnTo>
                  <a:pt x="779" y="2667"/>
                </a:lnTo>
                <a:lnTo>
                  <a:pt x="774" y="2662"/>
                </a:lnTo>
                <a:lnTo>
                  <a:pt x="762" y="2669"/>
                </a:lnTo>
                <a:lnTo>
                  <a:pt x="745" y="2672"/>
                </a:lnTo>
                <a:lnTo>
                  <a:pt x="727" y="2677"/>
                </a:lnTo>
                <a:lnTo>
                  <a:pt x="708" y="2679"/>
                </a:lnTo>
                <a:lnTo>
                  <a:pt x="679" y="2681"/>
                </a:lnTo>
                <a:lnTo>
                  <a:pt x="667" y="2683"/>
                </a:lnTo>
                <a:lnTo>
                  <a:pt x="665" y="2688"/>
                </a:lnTo>
                <a:lnTo>
                  <a:pt x="653" y="2686"/>
                </a:lnTo>
                <a:lnTo>
                  <a:pt x="651" y="2683"/>
                </a:lnTo>
                <a:lnTo>
                  <a:pt x="648" y="2683"/>
                </a:lnTo>
                <a:lnTo>
                  <a:pt x="627" y="2681"/>
                </a:lnTo>
                <a:lnTo>
                  <a:pt x="617" y="2677"/>
                </a:lnTo>
                <a:lnTo>
                  <a:pt x="612" y="2672"/>
                </a:lnTo>
                <a:lnTo>
                  <a:pt x="607" y="2667"/>
                </a:lnTo>
                <a:lnTo>
                  <a:pt x="589" y="2641"/>
                </a:lnTo>
                <a:lnTo>
                  <a:pt x="584" y="2634"/>
                </a:lnTo>
                <a:lnTo>
                  <a:pt x="583" y="2628"/>
                </a:lnTo>
                <a:lnTo>
                  <a:pt x="579" y="2615"/>
                </a:lnTo>
                <a:lnTo>
                  <a:pt x="581" y="2603"/>
                </a:lnTo>
                <a:lnTo>
                  <a:pt x="584" y="2591"/>
                </a:lnTo>
                <a:lnTo>
                  <a:pt x="589" y="2583"/>
                </a:lnTo>
                <a:lnTo>
                  <a:pt x="593" y="2576"/>
                </a:lnTo>
                <a:lnTo>
                  <a:pt x="598" y="2569"/>
                </a:lnTo>
                <a:lnTo>
                  <a:pt x="603" y="2564"/>
                </a:lnTo>
                <a:lnTo>
                  <a:pt x="610" y="2560"/>
                </a:lnTo>
                <a:lnTo>
                  <a:pt x="626" y="2552"/>
                </a:lnTo>
                <a:lnTo>
                  <a:pt x="646" y="2543"/>
                </a:lnTo>
                <a:lnTo>
                  <a:pt x="650" y="2540"/>
                </a:lnTo>
                <a:lnTo>
                  <a:pt x="657" y="2531"/>
                </a:lnTo>
                <a:lnTo>
                  <a:pt x="664" y="2521"/>
                </a:lnTo>
                <a:lnTo>
                  <a:pt x="665" y="2509"/>
                </a:lnTo>
                <a:lnTo>
                  <a:pt x="665" y="2496"/>
                </a:lnTo>
                <a:lnTo>
                  <a:pt x="664" y="2481"/>
                </a:lnTo>
                <a:lnTo>
                  <a:pt x="658" y="2459"/>
                </a:lnTo>
                <a:lnTo>
                  <a:pt x="658" y="2448"/>
                </a:lnTo>
                <a:lnTo>
                  <a:pt x="658" y="2436"/>
                </a:lnTo>
                <a:lnTo>
                  <a:pt x="658" y="2424"/>
                </a:lnTo>
                <a:lnTo>
                  <a:pt x="653" y="2429"/>
                </a:lnTo>
                <a:lnTo>
                  <a:pt x="648" y="2431"/>
                </a:lnTo>
                <a:lnTo>
                  <a:pt x="641" y="2433"/>
                </a:lnTo>
                <a:lnTo>
                  <a:pt x="619" y="2414"/>
                </a:lnTo>
                <a:lnTo>
                  <a:pt x="615" y="2407"/>
                </a:lnTo>
                <a:lnTo>
                  <a:pt x="610" y="2395"/>
                </a:lnTo>
                <a:lnTo>
                  <a:pt x="607" y="2379"/>
                </a:lnTo>
                <a:lnTo>
                  <a:pt x="600" y="2362"/>
                </a:lnTo>
                <a:lnTo>
                  <a:pt x="589" y="2341"/>
                </a:lnTo>
                <a:lnTo>
                  <a:pt x="564" y="2295"/>
                </a:lnTo>
                <a:lnTo>
                  <a:pt x="539" y="2255"/>
                </a:lnTo>
                <a:lnTo>
                  <a:pt x="529" y="2240"/>
                </a:lnTo>
                <a:lnTo>
                  <a:pt x="515" y="2222"/>
                </a:lnTo>
                <a:lnTo>
                  <a:pt x="502" y="2200"/>
                </a:lnTo>
                <a:lnTo>
                  <a:pt x="476" y="2155"/>
                </a:lnTo>
                <a:lnTo>
                  <a:pt x="457" y="2115"/>
                </a:lnTo>
                <a:lnTo>
                  <a:pt x="448" y="2100"/>
                </a:lnTo>
                <a:lnTo>
                  <a:pt x="446" y="2095"/>
                </a:lnTo>
                <a:lnTo>
                  <a:pt x="448" y="2088"/>
                </a:lnTo>
                <a:lnTo>
                  <a:pt x="450" y="2079"/>
                </a:lnTo>
                <a:lnTo>
                  <a:pt x="453" y="2072"/>
                </a:lnTo>
                <a:lnTo>
                  <a:pt x="455" y="2071"/>
                </a:lnTo>
                <a:lnTo>
                  <a:pt x="448" y="2038"/>
                </a:lnTo>
                <a:lnTo>
                  <a:pt x="445" y="2040"/>
                </a:lnTo>
                <a:lnTo>
                  <a:pt x="443" y="2040"/>
                </a:lnTo>
                <a:lnTo>
                  <a:pt x="439" y="2038"/>
                </a:lnTo>
                <a:lnTo>
                  <a:pt x="439" y="2029"/>
                </a:lnTo>
                <a:lnTo>
                  <a:pt x="436" y="2019"/>
                </a:lnTo>
                <a:lnTo>
                  <a:pt x="433" y="2007"/>
                </a:lnTo>
                <a:lnTo>
                  <a:pt x="433" y="2002"/>
                </a:lnTo>
                <a:lnTo>
                  <a:pt x="434" y="1998"/>
                </a:lnTo>
                <a:lnTo>
                  <a:pt x="438" y="1995"/>
                </a:lnTo>
                <a:lnTo>
                  <a:pt x="434" y="1990"/>
                </a:lnTo>
                <a:lnTo>
                  <a:pt x="429" y="1981"/>
                </a:lnTo>
                <a:lnTo>
                  <a:pt x="424" y="1960"/>
                </a:lnTo>
                <a:lnTo>
                  <a:pt x="419" y="1934"/>
                </a:lnTo>
                <a:lnTo>
                  <a:pt x="414" y="1912"/>
                </a:lnTo>
                <a:lnTo>
                  <a:pt x="405" y="1884"/>
                </a:lnTo>
                <a:lnTo>
                  <a:pt x="395" y="1855"/>
                </a:lnTo>
                <a:lnTo>
                  <a:pt x="388" y="1843"/>
                </a:lnTo>
                <a:lnTo>
                  <a:pt x="383" y="1831"/>
                </a:lnTo>
                <a:lnTo>
                  <a:pt x="381" y="1819"/>
                </a:lnTo>
                <a:lnTo>
                  <a:pt x="379" y="1807"/>
                </a:lnTo>
                <a:lnTo>
                  <a:pt x="379" y="1790"/>
                </a:lnTo>
                <a:lnTo>
                  <a:pt x="381" y="1783"/>
                </a:lnTo>
                <a:lnTo>
                  <a:pt x="376" y="1778"/>
                </a:lnTo>
                <a:lnTo>
                  <a:pt x="370" y="1769"/>
                </a:lnTo>
                <a:lnTo>
                  <a:pt x="364" y="1748"/>
                </a:lnTo>
                <a:lnTo>
                  <a:pt x="357" y="1722"/>
                </a:lnTo>
                <a:lnTo>
                  <a:pt x="353" y="1719"/>
                </a:lnTo>
                <a:lnTo>
                  <a:pt x="348" y="1714"/>
                </a:lnTo>
                <a:lnTo>
                  <a:pt x="343" y="1700"/>
                </a:lnTo>
                <a:lnTo>
                  <a:pt x="339" y="1686"/>
                </a:lnTo>
                <a:lnTo>
                  <a:pt x="338" y="1679"/>
                </a:lnTo>
                <a:lnTo>
                  <a:pt x="333" y="1664"/>
                </a:lnTo>
                <a:lnTo>
                  <a:pt x="324" y="1640"/>
                </a:lnTo>
                <a:lnTo>
                  <a:pt x="315" y="1607"/>
                </a:lnTo>
                <a:lnTo>
                  <a:pt x="305" y="1529"/>
                </a:lnTo>
                <a:lnTo>
                  <a:pt x="303" y="1519"/>
                </a:lnTo>
                <a:lnTo>
                  <a:pt x="302" y="1509"/>
                </a:lnTo>
                <a:lnTo>
                  <a:pt x="302" y="1485"/>
                </a:lnTo>
                <a:lnTo>
                  <a:pt x="303" y="1455"/>
                </a:lnTo>
                <a:lnTo>
                  <a:pt x="303" y="1431"/>
                </a:lnTo>
                <a:lnTo>
                  <a:pt x="302" y="1402"/>
                </a:lnTo>
                <a:lnTo>
                  <a:pt x="298" y="1367"/>
                </a:lnTo>
                <a:lnTo>
                  <a:pt x="293" y="1357"/>
                </a:lnTo>
                <a:lnTo>
                  <a:pt x="289" y="1347"/>
                </a:lnTo>
                <a:lnTo>
                  <a:pt x="284" y="1335"/>
                </a:lnTo>
                <a:lnTo>
                  <a:pt x="281" y="1304"/>
                </a:lnTo>
                <a:lnTo>
                  <a:pt x="279" y="1297"/>
                </a:lnTo>
                <a:lnTo>
                  <a:pt x="281" y="1288"/>
                </a:lnTo>
                <a:lnTo>
                  <a:pt x="284" y="1276"/>
                </a:lnTo>
                <a:lnTo>
                  <a:pt x="289" y="1266"/>
                </a:lnTo>
                <a:lnTo>
                  <a:pt x="291" y="1262"/>
                </a:lnTo>
                <a:lnTo>
                  <a:pt x="288" y="1260"/>
                </a:lnTo>
                <a:lnTo>
                  <a:pt x="286" y="1255"/>
                </a:lnTo>
                <a:lnTo>
                  <a:pt x="283" y="1250"/>
                </a:lnTo>
                <a:lnTo>
                  <a:pt x="281" y="1247"/>
                </a:lnTo>
                <a:lnTo>
                  <a:pt x="277" y="1243"/>
                </a:lnTo>
                <a:lnTo>
                  <a:pt x="274" y="1233"/>
                </a:lnTo>
                <a:lnTo>
                  <a:pt x="274" y="1221"/>
                </a:lnTo>
                <a:lnTo>
                  <a:pt x="274" y="1209"/>
                </a:lnTo>
                <a:lnTo>
                  <a:pt x="276" y="1186"/>
                </a:lnTo>
                <a:lnTo>
                  <a:pt x="277" y="1178"/>
                </a:lnTo>
                <a:lnTo>
                  <a:pt x="270" y="1172"/>
                </a:lnTo>
                <a:lnTo>
                  <a:pt x="260" y="1164"/>
                </a:lnTo>
                <a:lnTo>
                  <a:pt x="252" y="1157"/>
                </a:lnTo>
                <a:lnTo>
                  <a:pt x="248" y="1155"/>
                </a:lnTo>
                <a:lnTo>
                  <a:pt x="246" y="1160"/>
                </a:lnTo>
                <a:lnTo>
                  <a:pt x="245" y="1169"/>
                </a:lnTo>
                <a:lnTo>
                  <a:pt x="241" y="1181"/>
                </a:lnTo>
                <a:lnTo>
                  <a:pt x="239" y="1188"/>
                </a:lnTo>
                <a:lnTo>
                  <a:pt x="238" y="1195"/>
                </a:lnTo>
                <a:lnTo>
                  <a:pt x="236" y="1204"/>
                </a:lnTo>
                <a:lnTo>
                  <a:pt x="245" y="1210"/>
                </a:lnTo>
                <a:lnTo>
                  <a:pt x="246" y="1216"/>
                </a:lnTo>
                <a:lnTo>
                  <a:pt x="245" y="1219"/>
                </a:lnTo>
                <a:lnTo>
                  <a:pt x="239" y="1221"/>
                </a:lnTo>
                <a:lnTo>
                  <a:pt x="229" y="1224"/>
                </a:lnTo>
                <a:lnTo>
                  <a:pt x="222" y="1224"/>
                </a:lnTo>
                <a:lnTo>
                  <a:pt x="212" y="1224"/>
                </a:lnTo>
                <a:lnTo>
                  <a:pt x="205" y="1224"/>
                </a:lnTo>
                <a:lnTo>
                  <a:pt x="200" y="1222"/>
                </a:lnTo>
                <a:lnTo>
                  <a:pt x="195" y="1219"/>
                </a:lnTo>
                <a:lnTo>
                  <a:pt x="191" y="1216"/>
                </a:lnTo>
                <a:lnTo>
                  <a:pt x="191" y="1212"/>
                </a:lnTo>
                <a:lnTo>
                  <a:pt x="186" y="1212"/>
                </a:lnTo>
                <a:lnTo>
                  <a:pt x="183" y="1212"/>
                </a:lnTo>
                <a:lnTo>
                  <a:pt x="179" y="1209"/>
                </a:lnTo>
                <a:lnTo>
                  <a:pt x="176" y="1205"/>
                </a:lnTo>
                <a:lnTo>
                  <a:pt x="174" y="1200"/>
                </a:lnTo>
                <a:lnTo>
                  <a:pt x="172" y="1198"/>
                </a:lnTo>
                <a:lnTo>
                  <a:pt x="169" y="1198"/>
                </a:lnTo>
                <a:lnTo>
                  <a:pt x="165" y="1197"/>
                </a:lnTo>
                <a:lnTo>
                  <a:pt x="162" y="1195"/>
                </a:lnTo>
                <a:lnTo>
                  <a:pt x="126" y="1159"/>
                </a:lnTo>
                <a:lnTo>
                  <a:pt x="122" y="1155"/>
                </a:lnTo>
                <a:lnTo>
                  <a:pt x="121" y="1150"/>
                </a:lnTo>
                <a:lnTo>
                  <a:pt x="121" y="1143"/>
                </a:lnTo>
                <a:lnTo>
                  <a:pt x="121" y="1136"/>
                </a:lnTo>
                <a:lnTo>
                  <a:pt x="124" y="1126"/>
                </a:lnTo>
                <a:lnTo>
                  <a:pt x="126" y="1123"/>
                </a:lnTo>
                <a:lnTo>
                  <a:pt x="138" y="1083"/>
                </a:lnTo>
                <a:lnTo>
                  <a:pt x="143" y="1060"/>
                </a:lnTo>
                <a:lnTo>
                  <a:pt x="145" y="1048"/>
                </a:lnTo>
                <a:lnTo>
                  <a:pt x="143" y="1047"/>
                </a:lnTo>
                <a:lnTo>
                  <a:pt x="139" y="1041"/>
                </a:lnTo>
                <a:lnTo>
                  <a:pt x="134" y="1036"/>
                </a:lnTo>
                <a:lnTo>
                  <a:pt x="129" y="1023"/>
                </a:lnTo>
                <a:lnTo>
                  <a:pt x="127" y="1010"/>
                </a:lnTo>
                <a:lnTo>
                  <a:pt x="127" y="1005"/>
                </a:lnTo>
                <a:lnTo>
                  <a:pt x="126" y="995"/>
                </a:lnTo>
                <a:lnTo>
                  <a:pt x="122" y="983"/>
                </a:lnTo>
                <a:lnTo>
                  <a:pt x="114" y="952"/>
                </a:lnTo>
                <a:lnTo>
                  <a:pt x="100" y="912"/>
                </a:lnTo>
                <a:lnTo>
                  <a:pt x="95" y="910"/>
                </a:lnTo>
                <a:lnTo>
                  <a:pt x="83" y="879"/>
                </a:lnTo>
                <a:lnTo>
                  <a:pt x="81" y="881"/>
                </a:lnTo>
                <a:lnTo>
                  <a:pt x="79" y="881"/>
                </a:lnTo>
                <a:lnTo>
                  <a:pt x="74" y="881"/>
                </a:lnTo>
                <a:lnTo>
                  <a:pt x="69" y="878"/>
                </a:lnTo>
                <a:lnTo>
                  <a:pt x="69" y="869"/>
                </a:lnTo>
                <a:lnTo>
                  <a:pt x="67" y="860"/>
                </a:lnTo>
                <a:lnTo>
                  <a:pt x="64" y="852"/>
                </a:lnTo>
                <a:lnTo>
                  <a:pt x="55" y="848"/>
                </a:lnTo>
                <a:lnTo>
                  <a:pt x="52" y="845"/>
                </a:lnTo>
                <a:lnTo>
                  <a:pt x="48" y="840"/>
                </a:lnTo>
                <a:lnTo>
                  <a:pt x="46" y="829"/>
                </a:lnTo>
                <a:lnTo>
                  <a:pt x="46" y="817"/>
                </a:lnTo>
                <a:lnTo>
                  <a:pt x="46" y="800"/>
                </a:lnTo>
                <a:lnTo>
                  <a:pt x="43" y="798"/>
                </a:lnTo>
                <a:lnTo>
                  <a:pt x="39" y="795"/>
                </a:lnTo>
                <a:lnTo>
                  <a:pt x="34" y="786"/>
                </a:lnTo>
                <a:lnTo>
                  <a:pt x="29" y="774"/>
                </a:lnTo>
                <a:lnTo>
                  <a:pt x="26" y="764"/>
                </a:lnTo>
                <a:lnTo>
                  <a:pt x="21" y="757"/>
                </a:lnTo>
                <a:lnTo>
                  <a:pt x="17" y="752"/>
                </a:lnTo>
                <a:lnTo>
                  <a:pt x="10" y="747"/>
                </a:lnTo>
                <a:lnTo>
                  <a:pt x="5" y="740"/>
                </a:lnTo>
                <a:lnTo>
                  <a:pt x="2" y="735"/>
                </a:lnTo>
                <a:lnTo>
                  <a:pt x="0" y="728"/>
                </a:lnTo>
                <a:lnTo>
                  <a:pt x="0" y="719"/>
                </a:lnTo>
                <a:lnTo>
                  <a:pt x="0" y="716"/>
                </a:lnTo>
                <a:lnTo>
                  <a:pt x="8" y="638"/>
                </a:lnTo>
                <a:lnTo>
                  <a:pt x="12" y="609"/>
                </a:lnTo>
                <a:lnTo>
                  <a:pt x="17" y="583"/>
                </a:lnTo>
                <a:lnTo>
                  <a:pt x="22" y="564"/>
                </a:lnTo>
                <a:lnTo>
                  <a:pt x="26" y="550"/>
                </a:lnTo>
                <a:lnTo>
                  <a:pt x="33" y="533"/>
                </a:lnTo>
                <a:lnTo>
                  <a:pt x="36" y="528"/>
                </a:lnTo>
                <a:lnTo>
                  <a:pt x="46" y="507"/>
                </a:lnTo>
                <a:lnTo>
                  <a:pt x="55" y="490"/>
                </a:lnTo>
                <a:lnTo>
                  <a:pt x="62" y="479"/>
                </a:lnTo>
                <a:lnTo>
                  <a:pt x="69" y="471"/>
                </a:lnTo>
                <a:lnTo>
                  <a:pt x="74" y="466"/>
                </a:lnTo>
                <a:lnTo>
                  <a:pt x="77" y="462"/>
                </a:lnTo>
                <a:lnTo>
                  <a:pt x="81" y="462"/>
                </a:lnTo>
                <a:lnTo>
                  <a:pt x="84" y="457"/>
                </a:lnTo>
                <a:lnTo>
                  <a:pt x="91" y="452"/>
                </a:lnTo>
                <a:lnTo>
                  <a:pt x="100" y="447"/>
                </a:lnTo>
                <a:lnTo>
                  <a:pt x="112" y="440"/>
                </a:lnTo>
                <a:lnTo>
                  <a:pt x="126" y="435"/>
                </a:lnTo>
                <a:lnTo>
                  <a:pt x="139" y="433"/>
                </a:lnTo>
                <a:lnTo>
                  <a:pt x="153" y="433"/>
                </a:lnTo>
                <a:lnTo>
                  <a:pt x="174" y="433"/>
                </a:lnTo>
                <a:lnTo>
                  <a:pt x="183" y="435"/>
                </a:lnTo>
                <a:lnTo>
                  <a:pt x="189" y="429"/>
                </a:lnTo>
                <a:lnTo>
                  <a:pt x="202" y="423"/>
                </a:lnTo>
                <a:lnTo>
                  <a:pt x="217" y="414"/>
                </a:lnTo>
                <a:lnTo>
                  <a:pt x="212" y="405"/>
                </a:lnTo>
                <a:lnTo>
                  <a:pt x="205" y="393"/>
                </a:lnTo>
                <a:lnTo>
                  <a:pt x="191" y="364"/>
                </a:lnTo>
                <a:lnTo>
                  <a:pt x="177" y="328"/>
                </a:lnTo>
                <a:lnTo>
                  <a:pt x="172" y="317"/>
                </a:lnTo>
                <a:lnTo>
                  <a:pt x="169" y="305"/>
                </a:lnTo>
                <a:lnTo>
                  <a:pt x="167" y="290"/>
                </a:lnTo>
                <a:lnTo>
                  <a:pt x="150" y="273"/>
                </a:lnTo>
                <a:lnTo>
                  <a:pt x="138" y="262"/>
                </a:lnTo>
                <a:lnTo>
                  <a:pt x="134" y="259"/>
                </a:lnTo>
                <a:lnTo>
                  <a:pt x="134" y="252"/>
                </a:lnTo>
                <a:lnTo>
                  <a:pt x="133" y="245"/>
                </a:lnTo>
                <a:lnTo>
                  <a:pt x="131" y="238"/>
                </a:lnTo>
                <a:lnTo>
                  <a:pt x="124" y="223"/>
                </a:lnTo>
                <a:lnTo>
                  <a:pt x="117" y="224"/>
                </a:lnTo>
                <a:lnTo>
                  <a:pt x="112" y="226"/>
                </a:lnTo>
                <a:lnTo>
                  <a:pt x="108" y="228"/>
                </a:lnTo>
                <a:lnTo>
                  <a:pt x="112" y="200"/>
                </a:lnTo>
                <a:lnTo>
                  <a:pt x="100" y="205"/>
                </a:lnTo>
                <a:lnTo>
                  <a:pt x="103" y="200"/>
                </a:lnTo>
                <a:lnTo>
                  <a:pt x="108" y="193"/>
                </a:lnTo>
                <a:lnTo>
                  <a:pt x="112" y="185"/>
                </a:lnTo>
                <a:lnTo>
                  <a:pt x="102" y="176"/>
                </a:lnTo>
                <a:lnTo>
                  <a:pt x="105" y="171"/>
                </a:lnTo>
                <a:lnTo>
                  <a:pt x="107" y="166"/>
                </a:lnTo>
                <a:lnTo>
                  <a:pt x="107" y="161"/>
                </a:lnTo>
                <a:lnTo>
                  <a:pt x="100" y="150"/>
                </a:lnTo>
                <a:lnTo>
                  <a:pt x="96" y="148"/>
                </a:lnTo>
                <a:lnTo>
                  <a:pt x="102" y="136"/>
                </a:lnTo>
                <a:lnTo>
                  <a:pt x="95" y="136"/>
                </a:lnTo>
                <a:lnTo>
                  <a:pt x="95" y="138"/>
                </a:lnTo>
                <a:lnTo>
                  <a:pt x="95" y="136"/>
                </a:lnTo>
                <a:lnTo>
                  <a:pt x="100" y="126"/>
                </a:lnTo>
                <a:lnTo>
                  <a:pt x="105" y="117"/>
                </a:lnTo>
                <a:lnTo>
                  <a:pt x="96" y="116"/>
                </a:lnTo>
                <a:lnTo>
                  <a:pt x="100" y="114"/>
                </a:lnTo>
                <a:lnTo>
                  <a:pt x="103" y="109"/>
                </a:lnTo>
                <a:lnTo>
                  <a:pt x="107" y="100"/>
                </a:lnTo>
                <a:lnTo>
                  <a:pt x="102" y="98"/>
                </a:lnTo>
                <a:lnTo>
                  <a:pt x="114" y="90"/>
                </a:lnTo>
                <a:lnTo>
                  <a:pt x="107" y="86"/>
                </a:lnTo>
                <a:lnTo>
                  <a:pt x="110" y="86"/>
                </a:lnTo>
                <a:lnTo>
                  <a:pt x="114" y="85"/>
                </a:lnTo>
                <a:lnTo>
                  <a:pt x="119" y="80"/>
                </a:lnTo>
                <a:lnTo>
                  <a:pt x="121" y="74"/>
                </a:lnTo>
                <a:lnTo>
                  <a:pt x="121" y="73"/>
                </a:lnTo>
                <a:lnTo>
                  <a:pt x="114" y="66"/>
                </a:lnTo>
                <a:lnTo>
                  <a:pt x="119" y="66"/>
                </a:lnTo>
                <a:lnTo>
                  <a:pt x="126" y="64"/>
                </a:lnTo>
                <a:lnTo>
                  <a:pt x="133" y="61"/>
                </a:lnTo>
                <a:lnTo>
                  <a:pt x="134" y="59"/>
                </a:lnTo>
                <a:lnTo>
                  <a:pt x="133" y="57"/>
                </a:lnTo>
                <a:lnTo>
                  <a:pt x="131" y="54"/>
                </a:lnTo>
                <a:lnTo>
                  <a:pt x="129" y="50"/>
                </a:lnTo>
                <a:lnTo>
                  <a:pt x="129" y="47"/>
                </a:lnTo>
                <a:lnTo>
                  <a:pt x="148" y="48"/>
                </a:lnTo>
                <a:lnTo>
                  <a:pt x="150" y="43"/>
                </a:lnTo>
                <a:lnTo>
                  <a:pt x="160" y="40"/>
                </a:lnTo>
                <a:lnTo>
                  <a:pt x="160" y="38"/>
                </a:lnTo>
                <a:lnTo>
                  <a:pt x="176" y="30"/>
                </a:lnTo>
                <a:lnTo>
                  <a:pt x="171" y="26"/>
                </a:lnTo>
                <a:lnTo>
                  <a:pt x="177" y="26"/>
                </a:lnTo>
                <a:lnTo>
                  <a:pt x="186" y="26"/>
                </a:lnTo>
                <a:lnTo>
                  <a:pt x="195" y="24"/>
                </a:lnTo>
                <a:lnTo>
                  <a:pt x="186" y="14"/>
                </a:lnTo>
                <a:lnTo>
                  <a:pt x="195" y="17"/>
                </a:lnTo>
                <a:lnTo>
                  <a:pt x="196" y="19"/>
                </a:lnTo>
                <a:lnTo>
                  <a:pt x="200" y="17"/>
                </a:lnTo>
                <a:lnTo>
                  <a:pt x="203" y="14"/>
                </a:lnTo>
                <a:lnTo>
                  <a:pt x="208" y="7"/>
                </a:lnTo>
                <a:lnTo>
                  <a:pt x="222" y="9"/>
                </a:lnTo>
                <a:lnTo>
                  <a:pt x="267" y="14"/>
                </a:lnTo>
                <a:lnTo>
                  <a:pt x="267" y="5"/>
                </a:lnTo>
                <a:close/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3086" name="Group 571"/>
          <p:cNvGrpSpPr>
            <a:grpSpLocks/>
          </p:cNvGrpSpPr>
          <p:nvPr/>
        </p:nvGrpSpPr>
        <p:grpSpPr bwMode="auto">
          <a:xfrm>
            <a:off x="1385888" y="1714500"/>
            <a:ext cx="579437" cy="220663"/>
            <a:chOff x="3008" y="1468"/>
            <a:chExt cx="636" cy="241"/>
          </a:xfrm>
        </p:grpSpPr>
        <p:sp>
          <p:nvSpPr>
            <p:cNvPr id="3087" name="Freeform 572"/>
            <p:cNvSpPr>
              <a:spLocks/>
            </p:cNvSpPr>
            <p:nvPr/>
          </p:nvSpPr>
          <p:spPr bwMode="auto">
            <a:xfrm>
              <a:off x="3008" y="1516"/>
              <a:ext cx="40" cy="193"/>
            </a:xfrm>
            <a:custGeom>
              <a:avLst/>
              <a:gdLst>
                <a:gd name="T0" fmla="*/ 16 w 40"/>
                <a:gd name="T1" fmla="*/ 0 h 193"/>
                <a:gd name="T2" fmla="*/ 17 w 40"/>
                <a:gd name="T3" fmla="*/ 5 h 193"/>
                <a:gd name="T4" fmla="*/ 16 w 40"/>
                <a:gd name="T5" fmla="*/ 14 h 193"/>
                <a:gd name="T6" fmla="*/ 14 w 40"/>
                <a:gd name="T7" fmla="*/ 17 h 193"/>
                <a:gd name="T8" fmla="*/ 12 w 40"/>
                <a:gd name="T9" fmla="*/ 21 h 193"/>
                <a:gd name="T10" fmla="*/ 7 w 40"/>
                <a:gd name="T11" fmla="*/ 22 h 193"/>
                <a:gd name="T12" fmla="*/ 0 w 40"/>
                <a:gd name="T13" fmla="*/ 21 h 193"/>
                <a:gd name="T14" fmla="*/ 9 w 40"/>
                <a:gd name="T15" fmla="*/ 64 h 193"/>
                <a:gd name="T16" fmla="*/ 0 w 40"/>
                <a:gd name="T17" fmla="*/ 79 h 193"/>
                <a:gd name="T18" fmla="*/ 12 w 40"/>
                <a:gd name="T19" fmla="*/ 133 h 193"/>
                <a:gd name="T20" fmla="*/ 24 w 40"/>
                <a:gd name="T21" fmla="*/ 171 h 193"/>
                <a:gd name="T22" fmla="*/ 29 w 40"/>
                <a:gd name="T23" fmla="*/ 184 h 193"/>
                <a:gd name="T24" fmla="*/ 33 w 40"/>
                <a:gd name="T25" fmla="*/ 193 h 193"/>
                <a:gd name="T26" fmla="*/ 36 w 40"/>
                <a:gd name="T27" fmla="*/ 126 h 193"/>
                <a:gd name="T28" fmla="*/ 40 w 40"/>
                <a:gd name="T29" fmla="*/ 78 h 193"/>
                <a:gd name="T30" fmla="*/ 40 w 40"/>
                <a:gd name="T31" fmla="*/ 52 h 193"/>
                <a:gd name="T32" fmla="*/ 38 w 40"/>
                <a:gd name="T33" fmla="*/ 41 h 193"/>
                <a:gd name="T34" fmla="*/ 31 w 40"/>
                <a:gd name="T35" fmla="*/ 28 h 193"/>
                <a:gd name="T36" fmla="*/ 24 w 40"/>
                <a:gd name="T37" fmla="*/ 12 h 193"/>
                <a:gd name="T38" fmla="*/ 16 w 40"/>
                <a:gd name="T39" fmla="*/ 0 h 193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40" h="193">
                  <a:moveTo>
                    <a:pt x="16" y="0"/>
                  </a:moveTo>
                  <a:lnTo>
                    <a:pt x="17" y="5"/>
                  </a:lnTo>
                  <a:lnTo>
                    <a:pt x="16" y="14"/>
                  </a:lnTo>
                  <a:lnTo>
                    <a:pt x="14" y="17"/>
                  </a:lnTo>
                  <a:lnTo>
                    <a:pt x="12" y="21"/>
                  </a:lnTo>
                  <a:lnTo>
                    <a:pt x="7" y="22"/>
                  </a:lnTo>
                  <a:lnTo>
                    <a:pt x="0" y="21"/>
                  </a:lnTo>
                  <a:lnTo>
                    <a:pt x="9" y="64"/>
                  </a:lnTo>
                  <a:lnTo>
                    <a:pt x="0" y="79"/>
                  </a:lnTo>
                  <a:lnTo>
                    <a:pt x="12" y="133"/>
                  </a:lnTo>
                  <a:lnTo>
                    <a:pt x="24" y="171"/>
                  </a:lnTo>
                  <a:lnTo>
                    <a:pt x="29" y="184"/>
                  </a:lnTo>
                  <a:lnTo>
                    <a:pt x="33" y="193"/>
                  </a:lnTo>
                  <a:lnTo>
                    <a:pt x="36" y="126"/>
                  </a:lnTo>
                  <a:lnTo>
                    <a:pt x="40" y="78"/>
                  </a:lnTo>
                  <a:lnTo>
                    <a:pt x="40" y="52"/>
                  </a:lnTo>
                  <a:lnTo>
                    <a:pt x="38" y="41"/>
                  </a:lnTo>
                  <a:lnTo>
                    <a:pt x="31" y="28"/>
                  </a:lnTo>
                  <a:lnTo>
                    <a:pt x="24" y="12"/>
                  </a:lnTo>
                  <a:lnTo>
                    <a:pt x="16" y="0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88" name="Freeform 573"/>
            <p:cNvSpPr>
              <a:spLocks/>
            </p:cNvSpPr>
            <p:nvPr/>
          </p:nvSpPr>
          <p:spPr bwMode="auto">
            <a:xfrm>
              <a:off x="3617" y="1468"/>
              <a:ext cx="27" cy="36"/>
            </a:xfrm>
            <a:custGeom>
              <a:avLst/>
              <a:gdLst>
                <a:gd name="T0" fmla="*/ 5 w 27"/>
                <a:gd name="T1" fmla="*/ 0 h 36"/>
                <a:gd name="T2" fmla="*/ 3 w 27"/>
                <a:gd name="T3" fmla="*/ 1 h 36"/>
                <a:gd name="T4" fmla="*/ 1 w 27"/>
                <a:gd name="T5" fmla="*/ 8 h 36"/>
                <a:gd name="T6" fmla="*/ 0 w 27"/>
                <a:gd name="T7" fmla="*/ 20 h 36"/>
                <a:gd name="T8" fmla="*/ 1 w 27"/>
                <a:gd name="T9" fmla="*/ 27 h 36"/>
                <a:gd name="T10" fmla="*/ 3 w 27"/>
                <a:gd name="T11" fmla="*/ 36 h 36"/>
                <a:gd name="T12" fmla="*/ 27 w 27"/>
                <a:gd name="T13" fmla="*/ 36 h 36"/>
                <a:gd name="T14" fmla="*/ 13 w 27"/>
                <a:gd name="T15" fmla="*/ 0 h 36"/>
                <a:gd name="T16" fmla="*/ 5 w 27"/>
                <a:gd name="T17" fmla="*/ 0 h 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7" h="36">
                  <a:moveTo>
                    <a:pt x="5" y="0"/>
                  </a:moveTo>
                  <a:lnTo>
                    <a:pt x="3" y="1"/>
                  </a:lnTo>
                  <a:lnTo>
                    <a:pt x="1" y="8"/>
                  </a:lnTo>
                  <a:lnTo>
                    <a:pt x="0" y="20"/>
                  </a:lnTo>
                  <a:lnTo>
                    <a:pt x="1" y="27"/>
                  </a:lnTo>
                  <a:lnTo>
                    <a:pt x="3" y="36"/>
                  </a:lnTo>
                  <a:lnTo>
                    <a:pt x="27" y="36"/>
                  </a:lnTo>
                  <a:lnTo>
                    <a:pt x="13" y="0"/>
                  </a:lnTo>
                  <a:lnTo>
                    <a:pt x="5" y="0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Freeform 134"/>
          <p:cNvSpPr>
            <a:spLocks/>
          </p:cNvSpPr>
          <p:nvPr/>
        </p:nvSpPr>
        <p:spPr bwMode="auto">
          <a:xfrm>
            <a:off x="1870075" y="608013"/>
            <a:ext cx="6180138" cy="5767387"/>
          </a:xfrm>
          <a:custGeom>
            <a:avLst/>
            <a:gdLst>
              <a:gd name="T0" fmla="*/ 2009091 w 4245"/>
              <a:gd name="T1" fmla="*/ 445549 h 3961"/>
              <a:gd name="T2" fmla="*/ 2326469 w 4245"/>
              <a:gd name="T3" fmla="*/ 198022 h 3961"/>
              <a:gd name="T4" fmla="*/ 2687523 w 4245"/>
              <a:gd name="T5" fmla="*/ 404780 h 3961"/>
              <a:gd name="T6" fmla="*/ 2904446 w 4245"/>
              <a:gd name="T7" fmla="*/ 655219 h 3961"/>
              <a:gd name="T8" fmla="*/ 3259677 w 4245"/>
              <a:gd name="T9" fmla="*/ 1129890 h 3961"/>
              <a:gd name="T10" fmla="*/ 4002167 w 4245"/>
              <a:gd name="T11" fmla="*/ 1889944 h 3961"/>
              <a:gd name="T12" fmla="*/ 4377780 w 4245"/>
              <a:gd name="T13" fmla="*/ 2131647 h 3961"/>
              <a:gd name="T14" fmla="*/ 4767951 w 4245"/>
              <a:gd name="T15" fmla="*/ 2888790 h 3961"/>
              <a:gd name="T16" fmla="*/ 5225092 w 4245"/>
              <a:gd name="T17" fmla="*/ 3481399 h 3961"/>
              <a:gd name="T18" fmla="*/ 5708438 w 4245"/>
              <a:gd name="T19" fmla="*/ 4148267 h 3961"/>
              <a:gd name="T20" fmla="*/ 6133550 w 4245"/>
              <a:gd name="T21" fmla="*/ 4917058 h 3961"/>
              <a:gd name="T22" fmla="*/ 6022905 w 4245"/>
              <a:gd name="T23" fmla="*/ 5266508 h 3961"/>
              <a:gd name="T24" fmla="*/ 5839466 w 4245"/>
              <a:gd name="T25" fmla="*/ 5333486 h 3961"/>
              <a:gd name="T26" fmla="*/ 5772496 w 4245"/>
              <a:gd name="T27" fmla="*/ 4957827 h 3961"/>
              <a:gd name="T28" fmla="*/ 5458030 w 4245"/>
              <a:gd name="T29" fmla="*/ 4360849 h 3961"/>
              <a:gd name="T30" fmla="*/ 4508807 w 4245"/>
              <a:gd name="T31" fmla="*/ 3574586 h 3961"/>
              <a:gd name="T32" fmla="*/ 4208900 w 4245"/>
              <a:gd name="T33" fmla="*/ 3373652 h 3961"/>
              <a:gd name="T34" fmla="*/ 4037108 w 4245"/>
              <a:gd name="T35" fmla="*/ 3944421 h 3961"/>
              <a:gd name="T36" fmla="*/ 4252576 w 4245"/>
              <a:gd name="T37" fmla="*/ 4209421 h 3961"/>
              <a:gd name="T38" fmla="*/ 4508807 w 4245"/>
              <a:gd name="T39" fmla="*/ 4771453 h 3961"/>
              <a:gd name="T40" fmla="*/ 4788333 w 4245"/>
              <a:gd name="T41" fmla="*/ 5249036 h 3961"/>
              <a:gd name="T42" fmla="*/ 4872773 w 4245"/>
              <a:gd name="T43" fmla="*/ 5516948 h 3961"/>
              <a:gd name="T44" fmla="*/ 4750481 w 4245"/>
              <a:gd name="T45" fmla="*/ 5618871 h 3961"/>
              <a:gd name="T46" fmla="*/ 4470955 w 4245"/>
              <a:gd name="T47" fmla="*/ 5668376 h 3961"/>
              <a:gd name="T48" fmla="*/ 4074960 w 4245"/>
              <a:gd name="T49" fmla="*/ 5767387 h 3961"/>
              <a:gd name="T50" fmla="*/ 4028373 w 4245"/>
              <a:gd name="T51" fmla="*/ 5668376 h 3961"/>
              <a:gd name="T52" fmla="*/ 4246752 w 4245"/>
              <a:gd name="T53" fmla="*/ 5042278 h 3961"/>
              <a:gd name="T54" fmla="*/ 3978873 w 4245"/>
              <a:gd name="T55" fmla="*/ 4669530 h 3961"/>
              <a:gd name="T56" fmla="*/ 3801258 w 4245"/>
              <a:gd name="T57" fmla="*/ 4427827 h 3961"/>
              <a:gd name="T58" fmla="*/ 3527556 w 4245"/>
              <a:gd name="T59" fmla="*/ 4049256 h 3961"/>
              <a:gd name="T60" fmla="*/ 3408175 w 4245"/>
              <a:gd name="T61" fmla="*/ 3155246 h 3961"/>
              <a:gd name="T62" fmla="*/ 3367411 w 4245"/>
              <a:gd name="T63" fmla="*/ 2649999 h 3961"/>
              <a:gd name="T64" fmla="*/ 2422556 w 4245"/>
              <a:gd name="T65" fmla="*/ 1828790 h 3961"/>
              <a:gd name="T66" fmla="*/ 2081884 w 4245"/>
              <a:gd name="T67" fmla="*/ 1665713 h 3961"/>
              <a:gd name="T68" fmla="*/ 1249130 w 4245"/>
              <a:gd name="T69" fmla="*/ 1604560 h 3961"/>
              <a:gd name="T70" fmla="*/ 757049 w 4245"/>
              <a:gd name="T71" fmla="*/ 1275494 h 3961"/>
              <a:gd name="T72" fmla="*/ 326113 w 4245"/>
              <a:gd name="T73" fmla="*/ 978461 h 3961"/>
              <a:gd name="T74" fmla="*/ 110646 w 4245"/>
              <a:gd name="T75" fmla="*/ 853241 h 3961"/>
              <a:gd name="T76" fmla="*/ 14559 w 4245"/>
              <a:gd name="T77" fmla="*/ 698901 h 3961"/>
              <a:gd name="T78" fmla="*/ 11647 w 4245"/>
              <a:gd name="T79" fmla="*/ 538736 h 3961"/>
              <a:gd name="T80" fmla="*/ 122292 w 4245"/>
              <a:gd name="T81" fmla="*/ 393132 h 3961"/>
              <a:gd name="T82" fmla="*/ 323202 w 4245"/>
              <a:gd name="T83" fmla="*/ 349450 h 3961"/>
              <a:gd name="T84" fmla="*/ 544493 w 4245"/>
              <a:gd name="T85" fmla="*/ 643571 h 3961"/>
              <a:gd name="T86" fmla="*/ 704638 w 4245"/>
              <a:gd name="T87" fmla="*/ 506703 h 3961"/>
              <a:gd name="T88" fmla="*/ 824018 w 4245"/>
              <a:gd name="T89" fmla="*/ 885274 h 3961"/>
              <a:gd name="T90" fmla="*/ 1030751 w 4245"/>
              <a:gd name="T91" fmla="*/ 1092032 h 3961"/>
              <a:gd name="T92" fmla="*/ 1540303 w 4245"/>
              <a:gd name="T93" fmla="*/ 1231813 h 3961"/>
              <a:gd name="T94" fmla="*/ 1974150 w 4245"/>
              <a:gd name="T95" fmla="*/ 1150274 h 3961"/>
              <a:gd name="T96" fmla="*/ 2224559 w 4245"/>
              <a:gd name="T97" fmla="*/ 1083296 h 3961"/>
              <a:gd name="T98" fmla="*/ 1621831 w 4245"/>
              <a:gd name="T99" fmla="*/ 809560 h 3961"/>
              <a:gd name="T100" fmla="*/ 1126838 w 4245"/>
              <a:gd name="T101" fmla="*/ 614450 h 3961"/>
              <a:gd name="T102" fmla="*/ 815283 w 4245"/>
              <a:gd name="T103" fmla="*/ 777527 h 3961"/>
              <a:gd name="T104" fmla="*/ 739578 w 4245"/>
              <a:gd name="T105" fmla="*/ 672692 h 3961"/>
              <a:gd name="T106" fmla="*/ 794901 w 4245"/>
              <a:gd name="T107" fmla="*/ 457198 h 3961"/>
              <a:gd name="T108" fmla="*/ 550316 w 4245"/>
              <a:gd name="T109" fmla="*/ 288297 h 3961"/>
              <a:gd name="T110" fmla="*/ 567787 w 4245"/>
              <a:gd name="T111" fmla="*/ 90275 h 3961"/>
              <a:gd name="T112" fmla="*/ 672609 w 4245"/>
              <a:gd name="T113" fmla="*/ 20385 h 3961"/>
              <a:gd name="T114" fmla="*/ 797813 w 4245"/>
              <a:gd name="T115" fmla="*/ 52418 h 3961"/>
              <a:gd name="T116" fmla="*/ 1132661 w 4245"/>
              <a:gd name="T117" fmla="*/ 308681 h 3961"/>
              <a:gd name="T118" fmla="*/ 1604361 w 4245"/>
              <a:gd name="T119" fmla="*/ 436813 h 3961"/>
              <a:gd name="T120" fmla="*/ 1942121 w 4245"/>
              <a:gd name="T121" fmla="*/ 547472 h 3961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</a:gdLst>
            <a:ahLst/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l="0" t="0" r="r" b="b"/>
            <a:pathLst>
              <a:path w="4245" h="3961">
                <a:moveTo>
                  <a:pt x="1402" y="392"/>
                </a:moveTo>
                <a:lnTo>
                  <a:pt x="1402" y="392"/>
                </a:lnTo>
                <a:lnTo>
                  <a:pt x="1398" y="386"/>
                </a:lnTo>
                <a:lnTo>
                  <a:pt x="1390" y="370"/>
                </a:lnTo>
                <a:lnTo>
                  <a:pt x="1384" y="350"/>
                </a:lnTo>
                <a:lnTo>
                  <a:pt x="1384" y="340"/>
                </a:lnTo>
                <a:lnTo>
                  <a:pt x="1386" y="330"/>
                </a:lnTo>
                <a:lnTo>
                  <a:pt x="1386" y="324"/>
                </a:lnTo>
                <a:lnTo>
                  <a:pt x="1386" y="316"/>
                </a:lnTo>
                <a:lnTo>
                  <a:pt x="1384" y="310"/>
                </a:lnTo>
                <a:lnTo>
                  <a:pt x="1380" y="306"/>
                </a:lnTo>
                <a:lnTo>
                  <a:pt x="1374" y="298"/>
                </a:lnTo>
                <a:lnTo>
                  <a:pt x="1370" y="296"/>
                </a:lnTo>
                <a:lnTo>
                  <a:pt x="1376" y="274"/>
                </a:lnTo>
                <a:lnTo>
                  <a:pt x="1406" y="244"/>
                </a:lnTo>
                <a:lnTo>
                  <a:pt x="1402" y="226"/>
                </a:lnTo>
                <a:lnTo>
                  <a:pt x="1426" y="200"/>
                </a:lnTo>
                <a:lnTo>
                  <a:pt x="1462" y="190"/>
                </a:lnTo>
                <a:lnTo>
                  <a:pt x="1458" y="172"/>
                </a:lnTo>
                <a:lnTo>
                  <a:pt x="1528" y="154"/>
                </a:lnTo>
                <a:lnTo>
                  <a:pt x="1542" y="150"/>
                </a:lnTo>
                <a:lnTo>
                  <a:pt x="1568" y="144"/>
                </a:lnTo>
                <a:lnTo>
                  <a:pt x="1598" y="136"/>
                </a:lnTo>
                <a:lnTo>
                  <a:pt x="1634" y="128"/>
                </a:lnTo>
                <a:lnTo>
                  <a:pt x="1664" y="136"/>
                </a:lnTo>
                <a:lnTo>
                  <a:pt x="1682" y="146"/>
                </a:lnTo>
                <a:lnTo>
                  <a:pt x="1710" y="138"/>
                </a:lnTo>
                <a:lnTo>
                  <a:pt x="1736" y="164"/>
                </a:lnTo>
                <a:lnTo>
                  <a:pt x="1770" y="174"/>
                </a:lnTo>
                <a:lnTo>
                  <a:pt x="1798" y="188"/>
                </a:lnTo>
                <a:lnTo>
                  <a:pt x="1804" y="216"/>
                </a:lnTo>
                <a:lnTo>
                  <a:pt x="1832" y="230"/>
                </a:lnTo>
                <a:lnTo>
                  <a:pt x="1840" y="254"/>
                </a:lnTo>
                <a:lnTo>
                  <a:pt x="1846" y="278"/>
                </a:lnTo>
                <a:lnTo>
                  <a:pt x="1850" y="302"/>
                </a:lnTo>
                <a:lnTo>
                  <a:pt x="1854" y="326"/>
                </a:lnTo>
                <a:lnTo>
                  <a:pt x="1859" y="346"/>
                </a:lnTo>
                <a:lnTo>
                  <a:pt x="1867" y="368"/>
                </a:lnTo>
                <a:lnTo>
                  <a:pt x="1879" y="412"/>
                </a:lnTo>
                <a:lnTo>
                  <a:pt x="1885" y="434"/>
                </a:lnTo>
                <a:lnTo>
                  <a:pt x="1903" y="434"/>
                </a:lnTo>
                <a:lnTo>
                  <a:pt x="1947" y="440"/>
                </a:lnTo>
                <a:lnTo>
                  <a:pt x="1971" y="444"/>
                </a:lnTo>
                <a:lnTo>
                  <a:pt x="1995" y="450"/>
                </a:lnTo>
                <a:lnTo>
                  <a:pt x="2017" y="458"/>
                </a:lnTo>
                <a:lnTo>
                  <a:pt x="2025" y="464"/>
                </a:lnTo>
                <a:lnTo>
                  <a:pt x="2033" y="470"/>
                </a:lnTo>
                <a:lnTo>
                  <a:pt x="2041" y="480"/>
                </a:lnTo>
                <a:lnTo>
                  <a:pt x="2061" y="502"/>
                </a:lnTo>
                <a:lnTo>
                  <a:pt x="2081" y="530"/>
                </a:lnTo>
                <a:lnTo>
                  <a:pt x="2091" y="546"/>
                </a:lnTo>
                <a:lnTo>
                  <a:pt x="2097" y="560"/>
                </a:lnTo>
                <a:lnTo>
                  <a:pt x="2179" y="682"/>
                </a:lnTo>
                <a:lnTo>
                  <a:pt x="2239" y="776"/>
                </a:lnTo>
                <a:lnTo>
                  <a:pt x="2261" y="814"/>
                </a:lnTo>
                <a:lnTo>
                  <a:pt x="2273" y="838"/>
                </a:lnTo>
                <a:lnTo>
                  <a:pt x="2391" y="1012"/>
                </a:lnTo>
                <a:lnTo>
                  <a:pt x="2507" y="1104"/>
                </a:lnTo>
                <a:lnTo>
                  <a:pt x="2595" y="1172"/>
                </a:lnTo>
                <a:lnTo>
                  <a:pt x="2651" y="1214"/>
                </a:lnTo>
                <a:lnTo>
                  <a:pt x="2665" y="1226"/>
                </a:lnTo>
                <a:lnTo>
                  <a:pt x="2699" y="1252"/>
                </a:lnTo>
                <a:lnTo>
                  <a:pt x="2735" y="1284"/>
                </a:lnTo>
                <a:lnTo>
                  <a:pt x="2749" y="1298"/>
                </a:lnTo>
                <a:lnTo>
                  <a:pt x="2757" y="1308"/>
                </a:lnTo>
                <a:lnTo>
                  <a:pt x="2787" y="1322"/>
                </a:lnTo>
                <a:lnTo>
                  <a:pt x="2821" y="1338"/>
                </a:lnTo>
                <a:lnTo>
                  <a:pt x="2861" y="1358"/>
                </a:lnTo>
                <a:lnTo>
                  <a:pt x="2903" y="1382"/>
                </a:lnTo>
                <a:lnTo>
                  <a:pt x="2945" y="1408"/>
                </a:lnTo>
                <a:lnTo>
                  <a:pt x="2963" y="1422"/>
                </a:lnTo>
                <a:lnTo>
                  <a:pt x="2979" y="1436"/>
                </a:lnTo>
                <a:lnTo>
                  <a:pt x="2995" y="1450"/>
                </a:lnTo>
                <a:lnTo>
                  <a:pt x="3007" y="1464"/>
                </a:lnTo>
                <a:lnTo>
                  <a:pt x="3025" y="1490"/>
                </a:lnTo>
                <a:lnTo>
                  <a:pt x="3069" y="1554"/>
                </a:lnTo>
                <a:lnTo>
                  <a:pt x="3093" y="1594"/>
                </a:lnTo>
                <a:lnTo>
                  <a:pt x="3115" y="1636"/>
                </a:lnTo>
                <a:lnTo>
                  <a:pt x="3135" y="1674"/>
                </a:lnTo>
                <a:lnTo>
                  <a:pt x="3141" y="1692"/>
                </a:lnTo>
                <a:lnTo>
                  <a:pt x="3147" y="1708"/>
                </a:lnTo>
                <a:lnTo>
                  <a:pt x="3201" y="1834"/>
                </a:lnTo>
                <a:lnTo>
                  <a:pt x="3245" y="1926"/>
                </a:lnTo>
                <a:lnTo>
                  <a:pt x="3263" y="1962"/>
                </a:lnTo>
                <a:lnTo>
                  <a:pt x="3275" y="1984"/>
                </a:lnTo>
                <a:lnTo>
                  <a:pt x="3257" y="1990"/>
                </a:lnTo>
                <a:lnTo>
                  <a:pt x="3315" y="2101"/>
                </a:lnTo>
                <a:lnTo>
                  <a:pt x="3357" y="2185"/>
                </a:lnTo>
                <a:lnTo>
                  <a:pt x="3381" y="2233"/>
                </a:lnTo>
                <a:lnTo>
                  <a:pt x="3387" y="2245"/>
                </a:lnTo>
                <a:lnTo>
                  <a:pt x="3395" y="2257"/>
                </a:lnTo>
                <a:lnTo>
                  <a:pt x="3417" y="2287"/>
                </a:lnTo>
                <a:lnTo>
                  <a:pt x="3447" y="2323"/>
                </a:lnTo>
                <a:lnTo>
                  <a:pt x="3513" y="2365"/>
                </a:lnTo>
                <a:lnTo>
                  <a:pt x="3589" y="2391"/>
                </a:lnTo>
                <a:lnTo>
                  <a:pt x="3615" y="2411"/>
                </a:lnTo>
                <a:lnTo>
                  <a:pt x="3645" y="2439"/>
                </a:lnTo>
                <a:lnTo>
                  <a:pt x="3683" y="2477"/>
                </a:lnTo>
                <a:lnTo>
                  <a:pt x="3729" y="2527"/>
                </a:lnTo>
                <a:lnTo>
                  <a:pt x="3753" y="2555"/>
                </a:lnTo>
                <a:lnTo>
                  <a:pt x="3777" y="2589"/>
                </a:lnTo>
                <a:lnTo>
                  <a:pt x="3803" y="2625"/>
                </a:lnTo>
                <a:lnTo>
                  <a:pt x="3829" y="2665"/>
                </a:lnTo>
                <a:lnTo>
                  <a:pt x="3855" y="2707"/>
                </a:lnTo>
                <a:lnTo>
                  <a:pt x="3881" y="2755"/>
                </a:lnTo>
                <a:lnTo>
                  <a:pt x="3921" y="2849"/>
                </a:lnTo>
                <a:lnTo>
                  <a:pt x="4007" y="2969"/>
                </a:lnTo>
                <a:lnTo>
                  <a:pt x="4099" y="3089"/>
                </a:lnTo>
                <a:lnTo>
                  <a:pt x="4195" y="3135"/>
                </a:lnTo>
                <a:lnTo>
                  <a:pt x="4235" y="3167"/>
                </a:lnTo>
                <a:lnTo>
                  <a:pt x="4239" y="3187"/>
                </a:lnTo>
                <a:lnTo>
                  <a:pt x="4245" y="3209"/>
                </a:lnTo>
                <a:lnTo>
                  <a:pt x="4229" y="3247"/>
                </a:lnTo>
                <a:lnTo>
                  <a:pt x="4239" y="3267"/>
                </a:lnTo>
                <a:lnTo>
                  <a:pt x="4227" y="3287"/>
                </a:lnTo>
                <a:lnTo>
                  <a:pt x="4195" y="3293"/>
                </a:lnTo>
                <a:lnTo>
                  <a:pt x="4213" y="3377"/>
                </a:lnTo>
                <a:lnTo>
                  <a:pt x="4213" y="3389"/>
                </a:lnTo>
                <a:lnTo>
                  <a:pt x="4211" y="3421"/>
                </a:lnTo>
                <a:lnTo>
                  <a:pt x="4207" y="3455"/>
                </a:lnTo>
                <a:lnTo>
                  <a:pt x="4203" y="3469"/>
                </a:lnTo>
                <a:lnTo>
                  <a:pt x="4199" y="3479"/>
                </a:lnTo>
                <a:lnTo>
                  <a:pt x="4191" y="3497"/>
                </a:lnTo>
                <a:lnTo>
                  <a:pt x="4207" y="3523"/>
                </a:lnTo>
                <a:lnTo>
                  <a:pt x="4181" y="3553"/>
                </a:lnTo>
                <a:lnTo>
                  <a:pt x="4153" y="3551"/>
                </a:lnTo>
                <a:lnTo>
                  <a:pt x="4147" y="3567"/>
                </a:lnTo>
                <a:lnTo>
                  <a:pt x="4153" y="3593"/>
                </a:lnTo>
                <a:lnTo>
                  <a:pt x="4137" y="3617"/>
                </a:lnTo>
                <a:lnTo>
                  <a:pt x="4113" y="3617"/>
                </a:lnTo>
                <a:lnTo>
                  <a:pt x="4107" y="3623"/>
                </a:lnTo>
                <a:lnTo>
                  <a:pt x="4093" y="3637"/>
                </a:lnTo>
                <a:lnTo>
                  <a:pt x="4075" y="3653"/>
                </a:lnTo>
                <a:lnTo>
                  <a:pt x="4065" y="3661"/>
                </a:lnTo>
                <a:lnTo>
                  <a:pt x="4053" y="3665"/>
                </a:lnTo>
                <a:lnTo>
                  <a:pt x="4043" y="3667"/>
                </a:lnTo>
                <a:lnTo>
                  <a:pt x="4033" y="3667"/>
                </a:lnTo>
                <a:lnTo>
                  <a:pt x="4019" y="3665"/>
                </a:lnTo>
                <a:lnTo>
                  <a:pt x="4011" y="3663"/>
                </a:lnTo>
                <a:lnTo>
                  <a:pt x="4005" y="3659"/>
                </a:lnTo>
                <a:lnTo>
                  <a:pt x="3999" y="3655"/>
                </a:lnTo>
                <a:lnTo>
                  <a:pt x="3991" y="3647"/>
                </a:lnTo>
                <a:lnTo>
                  <a:pt x="3985" y="3639"/>
                </a:lnTo>
                <a:lnTo>
                  <a:pt x="3981" y="3629"/>
                </a:lnTo>
                <a:lnTo>
                  <a:pt x="3975" y="3615"/>
                </a:lnTo>
                <a:lnTo>
                  <a:pt x="3973" y="3601"/>
                </a:lnTo>
                <a:lnTo>
                  <a:pt x="3973" y="3527"/>
                </a:lnTo>
                <a:lnTo>
                  <a:pt x="3971" y="3469"/>
                </a:lnTo>
                <a:lnTo>
                  <a:pt x="3967" y="3425"/>
                </a:lnTo>
                <a:lnTo>
                  <a:pt x="3965" y="3405"/>
                </a:lnTo>
                <a:lnTo>
                  <a:pt x="3961" y="3391"/>
                </a:lnTo>
                <a:lnTo>
                  <a:pt x="3949" y="3331"/>
                </a:lnTo>
                <a:lnTo>
                  <a:pt x="3935" y="3279"/>
                </a:lnTo>
                <a:lnTo>
                  <a:pt x="3927" y="3255"/>
                </a:lnTo>
                <a:lnTo>
                  <a:pt x="3919" y="3235"/>
                </a:lnTo>
                <a:lnTo>
                  <a:pt x="3873" y="3177"/>
                </a:lnTo>
                <a:lnTo>
                  <a:pt x="3855" y="3121"/>
                </a:lnTo>
                <a:lnTo>
                  <a:pt x="3831" y="3093"/>
                </a:lnTo>
                <a:lnTo>
                  <a:pt x="3779" y="3031"/>
                </a:lnTo>
                <a:lnTo>
                  <a:pt x="3749" y="2995"/>
                </a:lnTo>
                <a:lnTo>
                  <a:pt x="3719" y="2963"/>
                </a:lnTo>
                <a:lnTo>
                  <a:pt x="3693" y="2939"/>
                </a:lnTo>
                <a:lnTo>
                  <a:pt x="3681" y="2929"/>
                </a:lnTo>
                <a:lnTo>
                  <a:pt x="3673" y="2923"/>
                </a:lnTo>
                <a:lnTo>
                  <a:pt x="3445" y="2683"/>
                </a:lnTo>
                <a:lnTo>
                  <a:pt x="3349" y="2603"/>
                </a:lnTo>
                <a:lnTo>
                  <a:pt x="3247" y="2525"/>
                </a:lnTo>
                <a:lnTo>
                  <a:pt x="3213" y="2511"/>
                </a:lnTo>
                <a:lnTo>
                  <a:pt x="3179" y="2497"/>
                </a:lnTo>
                <a:lnTo>
                  <a:pt x="3139" y="2479"/>
                </a:lnTo>
                <a:lnTo>
                  <a:pt x="3097" y="2455"/>
                </a:lnTo>
                <a:lnTo>
                  <a:pt x="3077" y="2443"/>
                </a:lnTo>
                <a:lnTo>
                  <a:pt x="3059" y="2429"/>
                </a:lnTo>
                <a:lnTo>
                  <a:pt x="3043" y="2415"/>
                </a:lnTo>
                <a:lnTo>
                  <a:pt x="3029" y="2401"/>
                </a:lnTo>
                <a:lnTo>
                  <a:pt x="3019" y="2385"/>
                </a:lnTo>
                <a:lnTo>
                  <a:pt x="3011" y="2369"/>
                </a:lnTo>
                <a:lnTo>
                  <a:pt x="2907" y="2237"/>
                </a:lnTo>
                <a:lnTo>
                  <a:pt x="2893" y="2265"/>
                </a:lnTo>
                <a:lnTo>
                  <a:pt x="2891" y="2289"/>
                </a:lnTo>
                <a:lnTo>
                  <a:pt x="2891" y="2317"/>
                </a:lnTo>
                <a:lnTo>
                  <a:pt x="2891" y="2319"/>
                </a:lnTo>
                <a:lnTo>
                  <a:pt x="2877" y="2349"/>
                </a:lnTo>
                <a:lnTo>
                  <a:pt x="2867" y="2389"/>
                </a:lnTo>
                <a:lnTo>
                  <a:pt x="2841" y="2485"/>
                </a:lnTo>
                <a:lnTo>
                  <a:pt x="2809" y="2593"/>
                </a:lnTo>
                <a:lnTo>
                  <a:pt x="2793" y="2637"/>
                </a:lnTo>
                <a:lnTo>
                  <a:pt x="2779" y="2669"/>
                </a:lnTo>
                <a:lnTo>
                  <a:pt x="2777" y="2681"/>
                </a:lnTo>
                <a:lnTo>
                  <a:pt x="2775" y="2693"/>
                </a:lnTo>
                <a:lnTo>
                  <a:pt x="2773" y="2709"/>
                </a:lnTo>
                <a:lnTo>
                  <a:pt x="2773" y="2725"/>
                </a:lnTo>
                <a:lnTo>
                  <a:pt x="2777" y="2741"/>
                </a:lnTo>
                <a:lnTo>
                  <a:pt x="2783" y="2757"/>
                </a:lnTo>
                <a:lnTo>
                  <a:pt x="2787" y="2765"/>
                </a:lnTo>
                <a:lnTo>
                  <a:pt x="2793" y="2771"/>
                </a:lnTo>
                <a:lnTo>
                  <a:pt x="2831" y="2803"/>
                </a:lnTo>
                <a:lnTo>
                  <a:pt x="2843" y="2807"/>
                </a:lnTo>
                <a:lnTo>
                  <a:pt x="2857" y="2821"/>
                </a:lnTo>
                <a:lnTo>
                  <a:pt x="2889" y="2853"/>
                </a:lnTo>
                <a:lnTo>
                  <a:pt x="2905" y="2871"/>
                </a:lnTo>
                <a:lnTo>
                  <a:pt x="2921" y="2891"/>
                </a:lnTo>
                <a:lnTo>
                  <a:pt x="2933" y="2909"/>
                </a:lnTo>
                <a:lnTo>
                  <a:pt x="2937" y="2917"/>
                </a:lnTo>
                <a:lnTo>
                  <a:pt x="2939" y="2925"/>
                </a:lnTo>
                <a:lnTo>
                  <a:pt x="2953" y="2955"/>
                </a:lnTo>
                <a:lnTo>
                  <a:pt x="2989" y="3027"/>
                </a:lnTo>
                <a:lnTo>
                  <a:pt x="3009" y="3071"/>
                </a:lnTo>
                <a:lnTo>
                  <a:pt x="3027" y="3117"/>
                </a:lnTo>
                <a:lnTo>
                  <a:pt x="3043" y="3161"/>
                </a:lnTo>
                <a:lnTo>
                  <a:pt x="3053" y="3199"/>
                </a:lnTo>
                <a:lnTo>
                  <a:pt x="3097" y="3277"/>
                </a:lnTo>
                <a:lnTo>
                  <a:pt x="3131" y="3337"/>
                </a:lnTo>
                <a:lnTo>
                  <a:pt x="3149" y="3375"/>
                </a:lnTo>
                <a:lnTo>
                  <a:pt x="3163" y="3399"/>
                </a:lnTo>
                <a:lnTo>
                  <a:pt x="3191" y="3457"/>
                </a:lnTo>
                <a:lnTo>
                  <a:pt x="3207" y="3489"/>
                </a:lnTo>
                <a:lnTo>
                  <a:pt x="3223" y="3521"/>
                </a:lnTo>
                <a:lnTo>
                  <a:pt x="3233" y="3547"/>
                </a:lnTo>
                <a:lnTo>
                  <a:pt x="3237" y="3567"/>
                </a:lnTo>
                <a:lnTo>
                  <a:pt x="3253" y="3577"/>
                </a:lnTo>
                <a:lnTo>
                  <a:pt x="3289" y="3605"/>
                </a:lnTo>
                <a:lnTo>
                  <a:pt x="3309" y="3623"/>
                </a:lnTo>
                <a:lnTo>
                  <a:pt x="3327" y="3643"/>
                </a:lnTo>
                <a:lnTo>
                  <a:pt x="3343" y="3665"/>
                </a:lnTo>
                <a:lnTo>
                  <a:pt x="3349" y="3675"/>
                </a:lnTo>
                <a:lnTo>
                  <a:pt x="3353" y="3685"/>
                </a:lnTo>
                <a:lnTo>
                  <a:pt x="3355" y="3699"/>
                </a:lnTo>
                <a:lnTo>
                  <a:pt x="3357" y="3727"/>
                </a:lnTo>
                <a:lnTo>
                  <a:pt x="3357" y="3745"/>
                </a:lnTo>
                <a:lnTo>
                  <a:pt x="3355" y="3763"/>
                </a:lnTo>
                <a:lnTo>
                  <a:pt x="3353" y="3777"/>
                </a:lnTo>
                <a:lnTo>
                  <a:pt x="3347" y="3789"/>
                </a:lnTo>
                <a:lnTo>
                  <a:pt x="3347" y="3807"/>
                </a:lnTo>
                <a:lnTo>
                  <a:pt x="3333" y="3815"/>
                </a:lnTo>
                <a:lnTo>
                  <a:pt x="3315" y="3807"/>
                </a:lnTo>
                <a:lnTo>
                  <a:pt x="3309" y="3807"/>
                </a:lnTo>
                <a:lnTo>
                  <a:pt x="3293" y="3809"/>
                </a:lnTo>
                <a:lnTo>
                  <a:pt x="3285" y="3813"/>
                </a:lnTo>
                <a:lnTo>
                  <a:pt x="3279" y="3817"/>
                </a:lnTo>
                <a:lnTo>
                  <a:pt x="3273" y="3821"/>
                </a:lnTo>
                <a:lnTo>
                  <a:pt x="3271" y="3827"/>
                </a:lnTo>
                <a:lnTo>
                  <a:pt x="3279" y="3855"/>
                </a:lnTo>
                <a:lnTo>
                  <a:pt x="3263" y="3859"/>
                </a:lnTo>
                <a:lnTo>
                  <a:pt x="3245" y="3841"/>
                </a:lnTo>
                <a:lnTo>
                  <a:pt x="3227" y="3843"/>
                </a:lnTo>
                <a:lnTo>
                  <a:pt x="3187" y="3849"/>
                </a:lnTo>
                <a:lnTo>
                  <a:pt x="3163" y="3857"/>
                </a:lnTo>
                <a:lnTo>
                  <a:pt x="3141" y="3865"/>
                </a:lnTo>
                <a:lnTo>
                  <a:pt x="3123" y="3875"/>
                </a:lnTo>
                <a:lnTo>
                  <a:pt x="3115" y="3881"/>
                </a:lnTo>
                <a:lnTo>
                  <a:pt x="3111" y="3887"/>
                </a:lnTo>
                <a:lnTo>
                  <a:pt x="3105" y="3907"/>
                </a:lnTo>
                <a:lnTo>
                  <a:pt x="3085" y="3911"/>
                </a:lnTo>
                <a:lnTo>
                  <a:pt x="3071" y="3893"/>
                </a:lnTo>
                <a:lnTo>
                  <a:pt x="3005" y="3911"/>
                </a:lnTo>
                <a:lnTo>
                  <a:pt x="2985" y="3917"/>
                </a:lnTo>
                <a:lnTo>
                  <a:pt x="2949" y="3925"/>
                </a:lnTo>
                <a:lnTo>
                  <a:pt x="2953" y="3945"/>
                </a:lnTo>
                <a:lnTo>
                  <a:pt x="2935" y="3949"/>
                </a:lnTo>
                <a:lnTo>
                  <a:pt x="2927" y="3933"/>
                </a:lnTo>
                <a:lnTo>
                  <a:pt x="2905" y="3941"/>
                </a:lnTo>
                <a:lnTo>
                  <a:pt x="2853" y="3953"/>
                </a:lnTo>
                <a:lnTo>
                  <a:pt x="2825" y="3959"/>
                </a:lnTo>
                <a:lnTo>
                  <a:pt x="2799" y="3961"/>
                </a:lnTo>
                <a:lnTo>
                  <a:pt x="2789" y="3959"/>
                </a:lnTo>
                <a:lnTo>
                  <a:pt x="2779" y="3959"/>
                </a:lnTo>
                <a:lnTo>
                  <a:pt x="2771" y="3955"/>
                </a:lnTo>
                <a:lnTo>
                  <a:pt x="2767" y="3951"/>
                </a:lnTo>
                <a:lnTo>
                  <a:pt x="2765" y="3947"/>
                </a:lnTo>
                <a:lnTo>
                  <a:pt x="2761" y="3941"/>
                </a:lnTo>
                <a:lnTo>
                  <a:pt x="2759" y="3929"/>
                </a:lnTo>
                <a:lnTo>
                  <a:pt x="2759" y="3921"/>
                </a:lnTo>
                <a:lnTo>
                  <a:pt x="2759" y="3913"/>
                </a:lnTo>
                <a:lnTo>
                  <a:pt x="2763" y="3905"/>
                </a:lnTo>
                <a:lnTo>
                  <a:pt x="2767" y="3893"/>
                </a:lnTo>
                <a:lnTo>
                  <a:pt x="2773" y="3883"/>
                </a:lnTo>
                <a:lnTo>
                  <a:pt x="2783" y="3871"/>
                </a:lnTo>
                <a:lnTo>
                  <a:pt x="2795" y="3857"/>
                </a:lnTo>
                <a:lnTo>
                  <a:pt x="2811" y="3843"/>
                </a:lnTo>
                <a:lnTo>
                  <a:pt x="2831" y="3829"/>
                </a:lnTo>
                <a:lnTo>
                  <a:pt x="2855" y="3813"/>
                </a:lnTo>
                <a:lnTo>
                  <a:pt x="2935" y="3707"/>
                </a:lnTo>
                <a:lnTo>
                  <a:pt x="2987" y="3625"/>
                </a:lnTo>
                <a:lnTo>
                  <a:pt x="2939" y="3513"/>
                </a:lnTo>
                <a:lnTo>
                  <a:pt x="2931" y="3483"/>
                </a:lnTo>
                <a:lnTo>
                  <a:pt x="2917" y="3463"/>
                </a:lnTo>
                <a:lnTo>
                  <a:pt x="2889" y="3431"/>
                </a:lnTo>
                <a:lnTo>
                  <a:pt x="2869" y="3403"/>
                </a:lnTo>
                <a:lnTo>
                  <a:pt x="2861" y="3389"/>
                </a:lnTo>
                <a:lnTo>
                  <a:pt x="2857" y="3379"/>
                </a:lnTo>
                <a:lnTo>
                  <a:pt x="2839" y="3359"/>
                </a:lnTo>
                <a:lnTo>
                  <a:pt x="2801" y="3313"/>
                </a:lnTo>
                <a:lnTo>
                  <a:pt x="2781" y="3285"/>
                </a:lnTo>
                <a:lnTo>
                  <a:pt x="2761" y="3255"/>
                </a:lnTo>
                <a:lnTo>
                  <a:pt x="2743" y="3229"/>
                </a:lnTo>
                <a:lnTo>
                  <a:pt x="2733" y="3207"/>
                </a:lnTo>
                <a:lnTo>
                  <a:pt x="2725" y="3201"/>
                </a:lnTo>
                <a:lnTo>
                  <a:pt x="2705" y="3179"/>
                </a:lnTo>
                <a:lnTo>
                  <a:pt x="2693" y="3165"/>
                </a:lnTo>
                <a:lnTo>
                  <a:pt x="2681" y="3151"/>
                </a:lnTo>
                <a:lnTo>
                  <a:pt x="2671" y="3133"/>
                </a:lnTo>
                <a:lnTo>
                  <a:pt x="2663" y="3117"/>
                </a:lnTo>
                <a:lnTo>
                  <a:pt x="2653" y="3103"/>
                </a:lnTo>
                <a:lnTo>
                  <a:pt x="2639" y="3083"/>
                </a:lnTo>
                <a:lnTo>
                  <a:pt x="2623" y="3059"/>
                </a:lnTo>
                <a:lnTo>
                  <a:pt x="2611" y="3041"/>
                </a:lnTo>
                <a:lnTo>
                  <a:pt x="2591" y="3015"/>
                </a:lnTo>
                <a:lnTo>
                  <a:pt x="2577" y="2995"/>
                </a:lnTo>
                <a:lnTo>
                  <a:pt x="2573" y="2987"/>
                </a:lnTo>
                <a:lnTo>
                  <a:pt x="2571" y="2981"/>
                </a:lnTo>
                <a:lnTo>
                  <a:pt x="2571" y="2971"/>
                </a:lnTo>
                <a:lnTo>
                  <a:pt x="2455" y="2847"/>
                </a:lnTo>
                <a:lnTo>
                  <a:pt x="2449" y="2839"/>
                </a:lnTo>
                <a:lnTo>
                  <a:pt x="2437" y="2815"/>
                </a:lnTo>
                <a:lnTo>
                  <a:pt x="2429" y="2799"/>
                </a:lnTo>
                <a:lnTo>
                  <a:pt x="2423" y="2781"/>
                </a:lnTo>
                <a:lnTo>
                  <a:pt x="2417" y="2759"/>
                </a:lnTo>
                <a:lnTo>
                  <a:pt x="2415" y="2737"/>
                </a:lnTo>
                <a:lnTo>
                  <a:pt x="2389" y="2561"/>
                </a:lnTo>
                <a:lnTo>
                  <a:pt x="2361" y="2373"/>
                </a:lnTo>
                <a:lnTo>
                  <a:pt x="2357" y="2351"/>
                </a:lnTo>
                <a:lnTo>
                  <a:pt x="2353" y="2315"/>
                </a:lnTo>
                <a:lnTo>
                  <a:pt x="2349" y="2265"/>
                </a:lnTo>
                <a:lnTo>
                  <a:pt x="2339" y="2193"/>
                </a:lnTo>
                <a:lnTo>
                  <a:pt x="2341" y="2167"/>
                </a:lnTo>
                <a:lnTo>
                  <a:pt x="2343" y="2131"/>
                </a:lnTo>
                <a:lnTo>
                  <a:pt x="2339" y="2077"/>
                </a:lnTo>
                <a:lnTo>
                  <a:pt x="2339" y="2039"/>
                </a:lnTo>
                <a:lnTo>
                  <a:pt x="2341" y="2025"/>
                </a:lnTo>
                <a:lnTo>
                  <a:pt x="2343" y="2015"/>
                </a:lnTo>
                <a:lnTo>
                  <a:pt x="2321" y="1930"/>
                </a:lnTo>
                <a:lnTo>
                  <a:pt x="2317" y="1894"/>
                </a:lnTo>
                <a:lnTo>
                  <a:pt x="2313" y="1862"/>
                </a:lnTo>
                <a:lnTo>
                  <a:pt x="2313" y="1820"/>
                </a:lnTo>
                <a:lnTo>
                  <a:pt x="2289" y="1804"/>
                </a:lnTo>
                <a:lnTo>
                  <a:pt x="2221" y="1754"/>
                </a:lnTo>
                <a:lnTo>
                  <a:pt x="2109" y="1668"/>
                </a:lnTo>
                <a:lnTo>
                  <a:pt x="2039" y="1612"/>
                </a:lnTo>
                <a:lnTo>
                  <a:pt x="1959" y="1546"/>
                </a:lnTo>
                <a:lnTo>
                  <a:pt x="1915" y="1500"/>
                </a:lnTo>
                <a:lnTo>
                  <a:pt x="1814" y="1396"/>
                </a:lnTo>
                <a:lnTo>
                  <a:pt x="1758" y="1342"/>
                </a:lnTo>
                <a:lnTo>
                  <a:pt x="1704" y="1292"/>
                </a:lnTo>
                <a:lnTo>
                  <a:pt x="1664" y="1256"/>
                </a:lnTo>
                <a:lnTo>
                  <a:pt x="1648" y="1244"/>
                </a:lnTo>
                <a:lnTo>
                  <a:pt x="1638" y="1240"/>
                </a:lnTo>
                <a:lnTo>
                  <a:pt x="1634" y="1234"/>
                </a:lnTo>
                <a:lnTo>
                  <a:pt x="1618" y="1220"/>
                </a:lnTo>
                <a:lnTo>
                  <a:pt x="1590" y="1200"/>
                </a:lnTo>
                <a:lnTo>
                  <a:pt x="1572" y="1190"/>
                </a:lnTo>
                <a:lnTo>
                  <a:pt x="1550" y="1180"/>
                </a:lnTo>
                <a:lnTo>
                  <a:pt x="1524" y="1168"/>
                </a:lnTo>
                <a:lnTo>
                  <a:pt x="1496" y="1158"/>
                </a:lnTo>
                <a:lnTo>
                  <a:pt x="1466" y="1150"/>
                </a:lnTo>
                <a:lnTo>
                  <a:pt x="1430" y="1144"/>
                </a:lnTo>
                <a:lnTo>
                  <a:pt x="1392" y="1138"/>
                </a:lnTo>
                <a:lnTo>
                  <a:pt x="1350" y="1136"/>
                </a:lnTo>
                <a:lnTo>
                  <a:pt x="1304" y="1136"/>
                </a:lnTo>
                <a:lnTo>
                  <a:pt x="1254" y="1138"/>
                </a:lnTo>
                <a:lnTo>
                  <a:pt x="1204" y="1138"/>
                </a:lnTo>
                <a:lnTo>
                  <a:pt x="1088" y="1132"/>
                </a:lnTo>
                <a:lnTo>
                  <a:pt x="1020" y="1126"/>
                </a:lnTo>
                <a:lnTo>
                  <a:pt x="956" y="1120"/>
                </a:lnTo>
                <a:lnTo>
                  <a:pt x="898" y="1112"/>
                </a:lnTo>
                <a:lnTo>
                  <a:pt x="876" y="1108"/>
                </a:lnTo>
                <a:lnTo>
                  <a:pt x="858" y="1102"/>
                </a:lnTo>
                <a:lnTo>
                  <a:pt x="816" y="1084"/>
                </a:lnTo>
                <a:lnTo>
                  <a:pt x="770" y="1062"/>
                </a:lnTo>
                <a:lnTo>
                  <a:pt x="718" y="1036"/>
                </a:lnTo>
                <a:lnTo>
                  <a:pt x="660" y="1006"/>
                </a:lnTo>
                <a:lnTo>
                  <a:pt x="604" y="974"/>
                </a:lnTo>
                <a:lnTo>
                  <a:pt x="578" y="958"/>
                </a:lnTo>
                <a:lnTo>
                  <a:pt x="556" y="942"/>
                </a:lnTo>
                <a:lnTo>
                  <a:pt x="536" y="926"/>
                </a:lnTo>
                <a:lnTo>
                  <a:pt x="518" y="910"/>
                </a:lnTo>
                <a:lnTo>
                  <a:pt x="520" y="876"/>
                </a:lnTo>
                <a:lnTo>
                  <a:pt x="350" y="730"/>
                </a:lnTo>
                <a:lnTo>
                  <a:pt x="346" y="730"/>
                </a:lnTo>
                <a:lnTo>
                  <a:pt x="340" y="730"/>
                </a:lnTo>
                <a:lnTo>
                  <a:pt x="318" y="736"/>
                </a:lnTo>
                <a:lnTo>
                  <a:pt x="308" y="738"/>
                </a:lnTo>
                <a:lnTo>
                  <a:pt x="296" y="740"/>
                </a:lnTo>
                <a:lnTo>
                  <a:pt x="288" y="738"/>
                </a:lnTo>
                <a:lnTo>
                  <a:pt x="280" y="734"/>
                </a:lnTo>
                <a:lnTo>
                  <a:pt x="248" y="700"/>
                </a:lnTo>
                <a:lnTo>
                  <a:pt x="224" y="672"/>
                </a:lnTo>
                <a:lnTo>
                  <a:pt x="216" y="660"/>
                </a:lnTo>
                <a:lnTo>
                  <a:pt x="210" y="652"/>
                </a:lnTo>
                <a:lnTo>
                  <a:pt x="200" y="648"/>
                </a:lnTo>
                <a:lnTo>
                  <a:pt x="176" y="638"/>
                </a:lnTo>
                <a:lnTo>
                  <a:pt x="164" y="632"/>
                </a:lnTo>
                <a:lnTo>
                  <a:pt x="152" y="626"/>
                </a:lnTo>
                <a:lnTo>
                  <a:pt x="144" y="618"/>
                </a:lnTo>
                <a:lnTo>
                  <a:pt x="138" y="608"/>
                </a:lnTo>
                <a:lnTo>
                  <a:pt x="118" y="602"/>
                </a:lnTo>
                <a:lnTo>
                  <a:pt x="76" y="586"/>
                </a:lnTo>
                <a:lnTo>
                  <a:pt x="52" y="576"/>
                </a:lnTo>
                <a:lnTo>
                  <a:pt x="30" y="564"/>
                </a:lnTo>
                <a:lnTo>
                  <a:pt x="14" y="552"/>
                </a:lnTo>
                <a:lnTo>
                  <a:pt x="8" y="546"/>
                </a:lnTo>
                <a:lnTo>
                  <a:pt x="6" y="540"/>
                </a:lnTo>
                <a:lnTo>
                  <a:pt x="4" y="532"/>
                </a:lnTo>
                <a:lnTo>
                  <a:pt x="2" y="514"/>
                </a:lnTo>
                <a:lnTo>
                  <a:pt x="0" y="502"/>
                </a:lnTo>
                <a:lnTo>
                  <a:pt x="2" y="492"/>
                </a:lnTo>
                <a:lnTo>
                  <a:pt x="4" y="484"/>
                </a:lnTo>
                <a:lnTo>
                  <a:pt x="10" y="480"/>
                </a:lnTo>
                <a:lnTo>
                  <a:pt x="54" y="494"/>
                </a:lnTo>
                <a:lnTo>
                  <a:pt x="138" y="518"/>
                </a:lnTo>
                <a:lnTo>
                  <a:pt x="158" y="516"/>
                </a:lnTo>
                <a:lnTo>
                  <a:pt x="8" y="424"/>
                </a:lnTo>
                <a:lnTo>
                  <a:pt x="4" y="414"/>
                </a:lnTo>
                <a:lnTo>
                  <a:pt x="2" y="406"/>
                </a:lnTo>
                <a:lnTo>
                  <a:pt x="0" y="394"/>
                </a:lnTo>
                <a:lnTo>
                  <a:pt x="2" y="382"/>
                </a:lnTo>
                <a:lnTo>
                  <a:pt x="4" y="376"/>
                </a:lnTo>
                <a:lnTo>
                  <a:pt x="8" y="370"/>
                </a:lnTo>
                <a:lnTo>
                  <a:pt x="14" y="364"/>
                </a:lnTo>
                <a:lnTo>
                  <a:pt x="20" y="360"/>
                </a:lnTo>
                <a:lnTo>
                  <a:pt x="30" y="356"/>
                </a:lnTo>
                <a:lnTo>
                  <a:pt x="40" y="352"/>
                </a:lnTo>
                <a:lnTo>
                  <a:pt x="172" y="444"/>
                </a:lnTo>
                <a:lnTo>
                  <a:pt x="70" y="318"/>
                </a:lnTo>
                <a:lnTo>
                  <a:pt x="68" y="308"/>
                </a:lnTo>
                <a:lnTo>
                  <a:pt x="70" y="296"/>
                </a:lnTo>
                <a:lnTo>
                  <a:pt x="72" y="284"/>
                </a:lnTo>
                <a:lnTo>
                  <a:pt x="78" y="274"/>
                </a:lnTo>
                <a:lnTo>
                  <a:pt x="84" y="270"/>
                </a:lnTo>
                <a:lnTo>
                  <a:pt x="90" y="266"/>
                </a:lnTo>
                <a:lnTo>
                  <a:pt x="96" y="264"/>
                </a:lnTo>
                <a:lnTo>
                  <a:pt x="104" y="264"/>
                </a:lnTo>
                <a:lnTo>
                  <a:pt x="114" y="266"/>
                </a:lnTo>
                <a:lnTo>
                  <a:pt x="126" y="270"/>
                </a:lnTo>
                <a:lnTo>
                  <a:pt x="238" y="410"/>
                </a:lnTo>
                <a:lnTo>
                  <a:pt x="248" y="424"/>
                </a:lnTo>
                <a:lnTo>
                  <a:pt x="204" y="266"/>
                </a:lnTo>
                <a:lnTo>
                  <a:pt x="208" y="256"/>
                </a:lnTo>
                <a:lnTo>
                  <a:pt x="214" y="248"/>
                </a:lnTo>
                <a:lnTo>
                  <a:pt x="222" y="240"/>
                </a:lnTo>
                <a:lnTo>
                  <a:pt x="234" y="236"/>
                </a:lnTo>
                <a:lnTo>
                  <a:pt x="240" y="234"/>
                </a:lnTo>
                <a:lnTo>
                  <a:pt x="248" y="234"/>
                </a:lnTo>
                <a:lnTo>
                  <a:pt x="256" y="236"/>
                </a:lnTo>
                <a:lnTo>
                  <a:pt x="266" y="240"/>
                </a:lnTo>
                <a:lnTo>
                  <a:pt x="276" y="246"/>
                </a:lnTo>
                <a:lnTo>
                  <a:pt x="288" y="254"/>
                </a:lnTo>
                <a:lnTo>
                  <a:pt x="338" y="404"/>
                </a:lnTo>
                <a:lnTo>
                  <a:pt x="356" y="444"/>
                </a:lnTo>
                <a:lnTo>
                  <a:pt x="364" y="446"/>
                </a:lnTo>
                <a:lnTo>
                  <a:pt x="374" y="442"/>
                </a:lnTo>
                <a:lnTo>
                  <a:pt x="382" y="422"/>
                </a:lnTo>
                <a:lnTo>
                  <a:pt x="408" y="354"/>
                </a:lnTo>
                <a:lnTo>
                  <a:pt x="416" y="346"/>
                </a:lnTo>
                <a:lnTo>
                  <a:pt x="424" y="340"/>
                </a:lnTo>
                <a:lnTo>
                  <a:pt x="436" y="332"/>
                </a:lnTo>
                <a:lnTo>
                  <a:pt x="448" y="330"/>
                </a:lnTo>
                <a:lnTo>
                  <a:pt x="456" y="330"/>
                </a:lnTo>
                <a:lnTo>
                  <a:pt x="462" y="332"/>
                </a:lnTo>
                <a:lnTo>
                  <a:pt x="470" y="336"/>
                </a:lnTo>
                <a:lnTo>
                  <a:pt x="478" y="340"/>
                </a:lnTo>
                <a:lnTo>
                  <a:pt x="484" y="348"/>
                </a:lnTo>
                <a:lnTo>
                  <a:pt x="492" y="360"/>
                </a:lnTo>
                <a:lnTo>
                  <a:pt x="490" y="372"/>
                </a:lnTo>
                <a:lnTo>
                  <a:pt x="486" y="406"/>
                </a:lnTo>
                <a:lnTo>
                  <a:pt x="476" y="454"/>
                </a:lnTo>
                <a:lnTo>
                  <a:pt x="468" y="484"/>
                </a:lnTo>
                <a:lnTo>
                  <a:pt x="456" y="514"/>
                </a:lnTo>
                <a:lnTo>
                  <a:pt x="468" y="578"/>
                </a:lnTo>
                <a:lnTo>
                  <a:pt x="508" y="562"/>
                </a:lnTo>
                <a:lnTo>
                  <a:pt x="542" y="588"/>
                </a:lnTo>
                <a:lnTo>
                  <a:pt x="566" y="608"/>
                </a:lnTo>
                <a:lnTo>
                  <a:pt x="576" y="616"/>
                </a:lnTo>
                <a:lnTo>
                  <a:pt x="578" y="624"/>
                </a:lnTo>
                <a:lnTo>
                  <a:pt x="556" y="646"/>
                </a:lnTo>
                <a:lnTo>
                  <a:pt x="618" y="722"/>
                </a:lnTo>
                <a:lnTo>
                  <a:pt x="628" y="712"/>
                </a:lnTo>
                <a:lnTo>
                  <a:pt x="638" y="706"/>
                </a:lnTo>
                <a:lnTo>
                  <a:pt x="642" y="704"/>
                </a:lnTo>
                <a:lnTo>
                  <a:pt x="648" y="702"/>
                </a:lnTo>
                <a:lnTo>
                  <a:pt x="666" y="718"/>
                </a:lnTo>
                <a:lnTo>
                  <a:pt x="708" y="750"/>
                </a:lnTo>
                <a:lnTo>
                  <a:pt x="734" y="768"/>
                </a:lnTo>
                <a:lnTo>
                  <a:pt x="758" y="782"/>
                </a:lnTo>
                <a:lnTo>
                  <a:pt x="780" y="792"/>
                </a:lnTo>
                <a:lnTo>
                  <a:pt x="790" y="796"/>
                </a:lnTo>
                <a:lnTo>
                  <a:pt x="798" y="796"/>
                </a:lnTo>
                <a:lnTo>
                  <a:pt x="874" y="824"/>
                </a:lnTo>
                <a:lnTo>
                  <a:pt x="928" y="844"/>
                </a:lnTo>
                <a:lnTo>
                  <a:pt x="962" y="856"/>
                </a:lnTo>
                <a:lnTo>
                  <a:pt x="1014" y="850"/>
                </a:lnTo>
                <a:lnTo>
                  <a:pt x="1058" y="846"/>
                </a:lnTo>
                <a:lnTo>
                  <a:pt x="1078" y="846"/>
                </a:lnTo>
                <a:lnTo>
                  <a:pt x="1094" y="848"/>
                </a:lnTo>
                <a:lnTo>
                  <a:pt x="1140" y="842"/>
                </a:lnTo>
                <a:lnTo>
                  <a:pt x="1182" y="838"/>
                </a:lnTo>
                <a:lnTo>
                  <a:pt x="1202" y="838"/>
                </a:lnTo>
                <a:lnTo>
                  <a:pt x="1220" y="838"/>
                </a:lnTo>
                <a:lnTo>
                  <a:pt x="1314" y="818"/>
                </a:lnTo>
                <a:lnTo>
                  <a:pt x="1322" y="812"/>
                </a:lnTo>
                <a:lnTo>
                  <a:pt x="1342" y="798"/>
                </a:lnTo>
                <a:lnTo>
                  <a:pt x="1356" y="790"/>
                </a:lnTo>
                <a:lnTo>
                  <a:pt x="1372" y="784"/>
                </a:lnTo>
                <a:lnTo>
                  <a:pt x="1388" y="778"/>
                </a:lnTo>
                <a:lnTo>
                  <a:pt x="1406" y="774"/>
                </a:lnTo>
                <a:lnTo>
                  <a:pt x="1446" y="762"/>
                </a:lnTo>
                <a:lnTo>
                  <a:pt x="1476" y="756"/>
                </a:lnTo>
                <a:lnTo>
                  <a:pt x="1488" y="754"/>
                </a:lnTo>
                <a:lnTo>
                  <a:pt x="1494" y="756"/>
                </a:lnTo>
                <a:lnTo>
                  <a:pt x="1536" y="746"/>
                </a:lnTo>
                <a:lnTo>
                  <a:pt x="1532" y="746"/>
                </a:lnTo>
                <a:lnTo>
                  <a:pt x="1528" y="744"/>
                </a:lnTo>
                <a:lnTo>
                  <a:pt x="1520" y="738"/>
                </a:lnTo>
                <a:lnTo>
                  <a:pt x="1514" y="728"/>
                </a:lnTo>
                <a:lnTo>
                  <a:pt x="1504" y="714"/>
                </a:lnTo>
                <a:lnTo>
                  <a:pt x="1494" y="694"/>
                </a:lnTo>
                <a:lnTo>
                  <a:pt x="1484" y="664"/>
                </a:lnTo>
                <a:lnTo>
                  <a:pt x="1362" y="630"/>
                </a:lnTo>
                <a:lnTo>
                  <a:pt x="1204" y="582"/>
                </a:lnTo>
                <a:lnTo>
                  <a:pt x="1176" y="576"/>
                </a:lnTo>
                <a:lnTo>
                  <a:pt x="1148" y="568"/>
                </a:lnTo>
                <a:lnTo>
                  <a:pt x="1114" y="556"/>
                </a:lnTo>
                <a:lnTo>
                  <a:pt x="1078" y="544"/>
                </a:lnTo>
                <a:lnTo>
                  <a:pt x="1044" y="528"/>
                </a:lnTo>
                <a:lnTo>
                  <a:pt x="1028" y="518"/>
                </a:lnTo>
                <a:lnTo>
                  <a:pt x="1014" y="510"/>
                </a:lnTo>
                <a:lnTo>
                  <a:pt x="1002" y="500"/>
                </a:lnTo>
                <a:lnTo>
                  <a:pt x="994" y="490"/>
                </a:lnTo>
                <a:lnTo>
                  <a:pt x="992" y="476"/>
                </a:lnTo>
                <a:lnTo>
                  <a:pt x="902" y="444"/>
                </a:lnTo>
                <a:lnTo>
                  <a:pt x="888" y="466"/>
                </a:lnTo>
                <a:lnTo>
                  <a:pt x="790" y="438"/>
                </a:lnTo>
                <a:lnTo>
                  <a:pt x="794" y="418"/>
                </a:lnTo>
                <a:lnTo>
                  <a:pt x="774" y="422"/>
                </a:lnTo>
                <a:lnTo>
                  <a:pt x="740" y="434"/>
                </a:lnTo>
                <a:lnTo>
                  <a:pt x="710" y="444"/>
                </a:lnTo>
                <a:lnTo>
                  <a:pt x="684" y="454"/>
                </a:lnTo>
                <a:lnTo>
                  <a:pt x="642" y="480"/>
                </a:lnTo>
                <a:lnTo>
                  <a:pt x="610" y="502"/>
                </a:lnTo>
                <a:lnTo>
                  <a:pt x="596" y="512"/>
                </a:lnTo>
                <a:lnTo>
                  <a:pt x="588" y="522"/>
                </a:lnTo>
                <a:lnTo>
                  <a:pt x="580" y="526"/>
                </a:lnTo>
                <a:lnTo>
                  <a:pt x="560" y="534"/>
                </a:lnTo>
                <a:lnTo>
                  <a:pt x="548" y="536"/>
                </a:lnTo>
                <a:lnTo>
                  <a:pt x="534" y="536"/>
                </a:lnTo>
                <a:lnTo>
                  <a:pt x="522" y="534"/>
                </a:lnTo>
                <a:lnTo>
                  <a:pt x="516" y="530"/>
                </a:lnTo>
                <a:lnTo>
                  <a:pt x="510" y="526"/>
                </a:lnTo>
                <a:lnTo>
                  <a:pt x="506" y="520"/>
                </a:lnTo>
                <a:lnTo>
                  <a:pt x="502" y="512"/>
                </a:lnTo>
                <a:lnTo>
                  <a:pt x="500" y="502"/>
                </a:lnTo>
                <a:lnTo>
                  <a:pt x="498" y="490"/>
                </a:lnTo>
                <a:lnTo>
                  <a:pt x="502" y="476"/>
                </a:lnTo>
                <a:lnTo>
                  <a:pt x="508" y="462"/>
                </a:lnTo>
                <a:lnTo>
                  <a:pt x="520" y="446"/>
                </a:lnTo>
                <a:lnTo>
                  <a:pt x="594" y="378"/>
                </a:lnTo>
                <a:lnTo>
                  <a:pt x="596" y="370"/>
                </a:lnTo>
                <a:lnTo>
                  <a:pt x="598" y="362"/>
                </a:lnTo>
                <a:lnTo>
                  <a:pt x="594" y="350"/>
                </a:lnTo>
                <a:lnTo>
                  <a:pt x="592" y="344"/>
                </a:lnTo>
                <a:lnTo>
                  <a:pt x="586" y="338"/>
                </a:lnTo>
                <a:lnTo>
                  <a:pt x="580" y="332"/>
                </a:lnTo>
                <a:lnTo>
                  <a:pt x="572" y="326"/>
                </a:lnTo>
                <a:lnTo>
                  <a:pt x="560" y="320"/>
                </a:lnTo>
                <a:lnTo>
                  <a:pt x="546" y="314"/>
                </a:lnTo>
                <a:lnTo>
                  <a:pt x="528" y="310"/>
                </a:lnTo>
                <a:lnTo>
                  <a:pt x="508" y="304"/>
                </a:lnTo>
                <a:lnTo>
                  <a:pt x="382" y="252"/>
                </a:lnTo>
                <a:lnTo>
                  <a:pt x="376" y="244"/>
                </a:lnTo>
                <a:lnTo>
                  <a:pt x="370" y="236"/>
                </a:lnTo>
                <a:lnTo>
                  <a:pt x="366" y="226"/>
                </a:lnTo>
                <a:lnTo>
                  <a:pt x="364" y="216"/>
                </a:lnTo>
                <a:lnTo>
                  <a:pt x="366" y="212"/>
                </a:lnTo>
                <a:lnTo>
                  <a:pt x="368" y="208"/>
                </a:lnTo>
                <a:lnTo>
                  <a:pt x="372" y="202"/>
                </a:lnTo>
                <a:lnTo>
                  <a:pt x="378" y="198"/>
                </a:lnTo>
                <a:lnTo>
                  <a:pt x="386" y="196"/>
                </a:lnTo>
                <a:lnTo>
                  <a:pt x="396" y="192"/>
                </a:lnTo>
                <a:lnTo>
                  <a:pt x="480" y="196"/>
                </a:lnTo>
                <a:lnTo>
                  <a:pt x="386" y="108"/>
                </a:lnTo>
                <a:lnTo>
                  <a:pt x="382" y="102"/>
                </a:lnTo>
                <a:lnTo>
                  <a:pt x="378" y="94"/>
                </a:lnTo>
                <a:lnTo>
                  <a:pt x="376" y="86"/>
                </a:lnTo>
                <a:lnTo>
                  <a:pt x="378" y="76"/>
                </a:lnTo>
                <a:lnTo>
                  <a:pt x="380" y="72"/>
                </a:lnTo>
                <a:lnTo>
                  <a:pt x="384" y="66"/>
                </a:lnTo>
                <a:lnTo>
                  <a:pt x="390" y="62"/>
                </a:lnTo>
                <a:lnTo>
                  <a:pt x="398" y="58"/>
                </a:lnTo>
                <a:lnTo>
                  <a:pt x="406" y="56"/>
                </a:lnTo>
                <a:lnTo>
                  <a:pt x="418" y="52"/>
                </a:lnTo>
                <a:lnTo>
                  <a:pt x="496" y="114"/>
                </a:lnTo>
                <a:lnTo>
                  <a:pt x="474" y="72"/>
                </a:lnTo>
                <a:lnTo>
                  <a:pt x="460" y="40"/>
                </a:lnTo>
                <a:lnTo>
                  <a:pt x="458" y="28"/>
                </a:lnTo>
                <a:lnTo>
                  <a:pt x="456" y="24"/>
                </a:lnTo>
                <a:lnTo>
                  <a:pt x="458" y="20"/>
                </a:lnTo>
                <a:lnTo>
                  <a:pt x="462" y="14"/>
                </a:lnTo>
                <a:lnTo>
                  <a:pt x="468" y="8"/>
                </a:lnTo>
                <a:lnTo>
                  <a:pt x="476" y="2"/>
                </a:lnTo>
                <a:lnTo>
                  <a:pt x="486" y="0"/>
                </a:lnTo>
                <a:lnTo>
                  <a:pt x="494" y="0"/>
                </a:lnTo>
                <a:lnTo>
                  <a:pt x="500" y="2"/>
                </a:lnTo>
                <a:lnTo>
                  <a:pt x="508" y="4"/>
                </a:lnTo>
                <a:lnTo>
                  <a:pt x="516" y="8"/>
                </a:lnTo>
                <a:lnTo>
                  <a:pt x="524" y="16"/>
                </a:lnTo>
                <a:lnTo>
                  <a:pt x="532" y="24"/>
                </a:lnTo>
                <a:lnTo>
                  <a:pt x="544" y="38"/>
                </a:lnTo>
                <a:lnTo>
                  <a:pt x="548" y="36"/>
                </a:lnTo>
                <a:lnTo>
                  <a:pt x="558" y="30"/>
                </a:lnTo>
                <a:lnTo>
                  <a:pt x="566" y="28"/>
                </a:lnTo>
                <a:lnTo>
                  <a:pt x="574" y="28"/>
                </a:lnTo>
                <a:lnTo>
                  <a:pt x="582" y="32"/>
                </a:lnTo>
                <a:lnTo>
                  <a:pt x="590" y="38"/>
                </a:lnTo>
                <a:lnTo>
                  <a:pt x="618" y="76"/>
                </a:lnTo>
                <a:lnTo>
                  <a:pt x="638" y="112"/>
                </a:lnTo>
                <a:lnTo>
                  <a:pt x="646" y="130"/>
                </a:lnTo>
                <a:lnTo>
                  <a:pt x="652" y="144"/>
                </a:lnTo>
                <a:lnTo>
                  <a:pt x="778" y="212"/>
                </a:lnTo>
                <a:lnTo>
                  <a:pt x="786" y="214"/>
                </a:lnTo>
                <a:lnTo>
                  <a:pt x="806" y="218"/>
                </a:lnTo>
                <a:lnTo>
                  <a:pt x="818" y="224"/>
                </a:lnTo>
                <a:lnTo>
                  <a:pt x="828" y="228"/>
                </a:lnTo>
                <a:lnTo>
                  <a:pt x="838" y="236"/>
                </a:lnTo>
                <a:lnTo>
                  <a:pt x="844" y="244"/>
                </a:lnTo>
                <a:lnTo>
                  <a:pt x="942" y="286"/>
                </a:lnTo>
                <a:lnTo>
                  <a:pt x="1050" y="308"/>
                </a:lnTo>
                <a:lnTo>
                  <a:pt x="1060" y="306"/>
                </a:lnTo>
                <a:lnTo>
                  <a:pt x="1086" y="302"/>
                </a:lnTo>
                <a:lnTo>
                  <a:pt x="1102" y="300"/>
                </a:lnTo>
                <a:lnTo>
                  <a:pt x="1116" y="300"/>
                </a:lnTo>
                <a:lnTo>
                  <a:pt x="1130" y="300"/>
                </a:lnTo>
                <a:lnTo>
                  <a:pt x="1140" y="304"/>
                </a:lnTo>
                <a:lnTo>
                  <a:pt x="1190" y="312"/>
                </a:lnTo>
                <a:lnTo>
                  <a:pt x="1224" y="320"/>
                </a:lnTo>
                <a:lnTo>
                  <a:pt x="1236" y="324"/>
                </a:lnTo>
                <a:lnTo>
                  <a:pt x="1242" y="328"/>
                </a:lnTo>
                <a:lnTo>
                  <a:pt x="1286" y="352"/>
                </a:lnTo>
                <a:lnTo>
                  <a:pt x="1334" y="376"/>
                </a:lnTo>
                <a:lnTo>
                  <a:pt x="1342" y="380"/>
                </a:lnTo>
                <a:lnTo>
                  <a:pt x="1362" y="386"/>
                </a:lnTo>
                <a:lnTo>
                  <a:pt x="1386" y="392"/>
                </a:lnTo>
                <a:lnTo>
                  <a:pt x="1406" y="404"/>
                </a:lnTo>
                <a:lnTo>
                  <a:pt x="1402" y="392"/>
                </a:lnTo>
                <a:close/>
              </a:path>
            </a:pathLst>
          </a:custGeom>
          <a:noFill/>
          <a:ln w="254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23" name="Freeform 135"/>
          <p:cNvSpPr>
            <a:spLocks/>
          </p:cNvSpPr>
          <p:nvPr/>
        </p:nvSpPr>
        <p:spPr bwMode="auto">
          <a:xfrm>
            <a:off x="1000125" y="390525"/>
            <a:ext cx="781050" cy="781050"/>
          </a:xfrm>
          <a:custGeom>
            <a:avLst/>
            <a:gdLst>
              <a:gd name="T0" fmla="*/ 769393 w 536"/>
              <a:gd name="T1" fmla="*/ 294351 h 536"/>
              <a:gd name="T2" fmla="*/ 740249 w 536"/>
              <a:gd name="T3" fmla="*/ 221492 h 536"/>
              <a:gd name="T4" fmla="*/ 702362 w 536"/>
              <a:gd name="T5" fmla="*/ 154461 h 536"/>
              <a:gd name="T6" fmla="*/ 649904 w 536"/>
              <a:gd name="T7" fmla="*/ 99088 h 536"/>
              <a:gd name="T8" fmla="*/ 588702 w 536"/>
              <a:gd name="T9" fmla="*/ 55373 h 536"/>
              <a:gd name="T10" fmla="*/ 521671 w 536"/>
              <a:gd name="T11" fmla="*/ 23315 h 536"/>
              <a:gd name="T12" fmla="*/ 448812 w 536"/>
              <a:gd name="T13" fmla="*/ 5829 h 536"/>
              <a:gd name="T14" fmla="*/ 373039 w 536"/>
              <a:gd name="T15" fmla="*/ 0 h 536"/>
              <a:gd name="T16" fmla="*/ 294351 w 536"/>
              <a:gd name="T17" fmla="*/ 11657 h 536"/>
              <a:gd name="T18" fmla="*/ 256464 w 536"/>
              <a:gd name="T19" fmla="*/ 23315 h 536"/>
              <a:gd name="T20" fmla="*/ 186519 w 536"/>
              <a:gd name="T21" fmla="*/ 58287 h 536"/>
              <a:gd name="T22" fmla="*/ 125318 w 536"/>
              <a:gd name="T23" fmla="*/ 104917 h 536"/>
              <a:gd name="T24" fmla="*/ 75774 w 536"/>
              <a:gd name="T25" fmla="*/ 160290 h 536"/>
              <a:gd name="T26" fmla="*/ 37887 w 536"/>
              <a:gd name="T27" fmla="*/ 224406 h 536"/>
              <a:gd name="T28" fmla="*/ 11657 w 536"/>
              <a:gd name="T29" fmla="*/ 294351 h 536"/>
              <a:gd name="T30" fmla="*/ 0 w 536"/>
              <a:gd name="T31" fmla="*/ 370124 h 536"/>
              <a:gd name="T32" fmla="*/ 2914 w 536"/>
              <a:gd name="T33" fmla="*/ 448812 h 536"/>
              <a:gd name="T34" fmla="*/ 11657 w 536"/>
              <a:gd name="T35" fmla="*/ 486699 h 536"/>
              <a:gd name="T36" fmla="*/ 37887 w 536"/>
              <a:gd name="T37" fmla="*/ 562473 h 536"/>
              <a:gd name="T38" fmla="*/ 78688 w 536"/>
              <a:gd name="T39" fmla="*/ 626589 h 536"/>
              <a:gd name="T40" fmla="*/ 131146 w 536"/>
              <a:gd name="T41" fmla="*/ 681962 h 536"/>
              <a:gd name="T42" fmla="*/ 189434 w 536"/>
              <a:gd name="T43" fmla="*/ 725677 h 536"/>
              <a:gd name="T44" fmla="*/ 259379 w 536"/>
              <a:gd name="T45" fmla="*/ 757735 h 536"/>
              <a:gd name="T46" fmla="*/ 332238 w 536"/>
              <a:gd name="T47" fmla="*/ 778136 h 536"/>
              <a:gd name="T48" fmla="*/ 408011 w 536"/>
              <a:gd name="T49" fmla="*/ 781050 h 536"/>
              <a:gd name="T50" fmla="*/ 486699 w 536"/>
              <a:gd name="T51" fmla="*/ 769393 h 536"/>
              <a:gd name="T52" fmla="*/ 524586 w 536"/>
              <a:gd name="T53" fmla="*/ 757735 h 536"/>
              <a:gd name="T54" fmla="*/ 594531 w 536"/>
              <a:gd name="T55" fmla="*/ 722763 h 536"/>
              <a:gd name="T56" fmla="*/ 655732 w 536"/>
              <a:gd name="T57" fmla="*/ 679047 h 536"/>
              <a:gd name="T58" fmla="*/ 705276 w 536"/>
              <a:gd name="T59" fmla="*/ 620760 h 536"/>
              <a:gd name="T60" fmla="*/ 743163 w 536"/>
              <a:gd name="T61" fmla="*/ 556644 h 536"/>
              <a:gd name="T62" fmla="*/ 769393 w 536"/>
              <a:gd name="T63" fmla="*/ 486699 h 536"/>
              <a:gd name="T64" fmla="*/ 781050 w 536"/>
              <a:gd name="T65" fmla="*/ 410926 h 536"/>
              <a:gd name="T66" fmla="*/ 775221 w 536"/>
              <a:gd name="T67" fmla="*/ 335152 h 536"/>
              <a:gd name="T68" fmla="*/ 769393 w 536"/>
              <a:gd name="T69" fmla="*/ 294351 h 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536" h="536">
                <a:moveTo>
                  <a:pt x="528" y="202"/>
                </a:moveTo>
                <a:lnTo>
                  <a:pt x="528" y="202"/>
                </a:lnTo>
                <a:lnTo>
                  <a:pt x="520" y="176"/>
                </a:lnTo>
                <a:lnTo>
                  <a:pt x="508" y="152"/>
                </a:lnTo>
                <a:lnTo>
                  <a:pt x="496" y="128"/>
                </a:lnTo>
                <a:lnTo>
                  <a:pt x="482" y="106"/>
                </a:lnTo>
                <a:lnTo>
                  <a:pt x="464" y="86"/>
                </a:lnTo>
                <a:lnTo>
                  <a:pt x="446" y="68"/>
                </a:lnTo>
                <a:lnTo>
                  <a:pt x="426" y="52"/>
                </a:lnTo>
                <a:lnTo>
                  <a:pt x="404" y="38"/>
                </a:lnTo>
                <a:lnTo>
                  <a:pt x="382" y="26"/>
                </a:lnTo>
                <a:lnTo>
                  <a:pt x="358" y="16"/>
                </a:lnTo>
                <a:lnTo>
                  <a:pt x="334" y="8"/>
                </a:lnTo>
                <a:lnTo>
                  <a:pt x="308" y="4"/>
                </a:lnTo>
                <a:lnTo>
                  <a:pt x="282" y="0"/>
                </a:lnTo>
                <a:lnTo>
                  <a:pt x="256" y="0"/>
                </a:lnTo>
                <a:lnTo>
                  <a:pt x="228" y="4"/>
                </a:lnTo>
                <a:lnTo>
                  <a:pt x="202" y="8"/>
                </a:lnTo>
                <a:lnTo>
                  <a:pt x="176" y="16"/>
                </a:lnTo>
                <a:lnTo>
                  <a:pt x="150" y="28"/>
                </a:lnTo>
                <a:lnTo>
                  <a:pt x="128" y="40"/>
                </a:lnTo>
                <a:lnTo>
                  <a:pt x="106" y="54"/>
                </a:lnTo>
                <a:lnTo>
                  <a:pt x="86" y="72"/>
                </a:lnTo>
                <a:lnTo>
                  <a:pt x="68" y="90"/>
                </a:lnTo>
                <a:lnTo>
                  <a:pt x="52" y="110"/>
                </a:lnTo>
                <a:lnTo>
                  <a:pt x="38" y="132"/>
                </a:lnTo>
                <a:lnTo>
                  <a:pt x="26" y="154"/>
                </a:lnTo>
                <a:lnTo>
                  <a:pt x="16" y="178"/>
                </a:lnTo>
                <a:lnTo>
                  <a:pt x="8" y="202"/>
                </a:lnTo>
                <a:lnTo>
                  <a:pt x="2" y="228"/>
                </a:lnTo>
                <a:lnTo>
                  <a:pt x="0" y="254"/>
                </a:lnTo>
                <a:lnTo>
                  <a:pt x="0" y="280"/>
                </a:lnTo>
                <a:lnTo>
                  <a:pt x="2" y="308"/>
                </a:lnTo>
                <a:lnTo>
                  <a:pt x="8" y="334"/>
                </a:lnTo>
                <a:lnTo>
                  <a:pt x="16" y="360"/>
                </a:lnTo>
                <a:lnTo>
                  <a:pt x="26" y="386"/>
                </a:lnTo>
                <a:lnTo>
                  <a:pt x="40" y="408"/>
                </a:lnTo>
                <a:lnTo>
                  <a:pt x="54" y="430"/>
                </a:lnTo>
                <a:lnTo>
                  <a:pt x="70" y="450"/>
                </a:lnTo>
                <a:lnTo>
                  <a:pt x="90" y="468"/>
                </a:lnTo>
                <a:lnTo>
                  <a:pt x="110" y="484"/>
                </a:lnTo>
                <a:lnTo>
                  <a:pt x="130" y="498"/>
                </a:lnTo>
                <a:lnTo>
                  <a:pt x="154" y="510"/>
                </a:lnTo>
                <a:lnTo>
                  <a:pt x="178" y="520"/>
                </a:lnTo>
                <a:lnTo>
                  <a:pt x="202" y="528"/>
                </a:lnTo>
                <a:lnTo>
                  <a:pt x="228" y="534"/>
                </a:lnTo>
                <a:lnTo>
                  <a:pt x="254" y="536"/>
                </a:lnTo>
                <a:lnTo>
                  <a:pt x="280" y="536"/>
                </a:lnTo>
                <a:lnTo>
                  <a:pt x="306" y="534"/>
                </a:lnTo>
                <a:lnTo>
                  <a:pt x="334" y="528"/>
                </a:lnTo>
                <a:lnTo>
                  <a:pt x="360" y="520"/>
                </a:lnTo>
                <a:lnTo>
                  <a:pt x="384" y="510"/>
                </a:lnTo>
                <a:lnTo>
                  <a:pt x="408" y="496"/>
                </a:lnTo>
                <a:lnTo>
                  <a:pt x="430" y="482"/>
                </a:lnTo>
                <a:lnTo>
                  <a:pt x="450" y="466"/>
                </a:lnTo>
                <a:lnTo>
                  <a:pt x="468" y="446"/>
                </a:lnTo>
                <a:lnTo>
                  <a:pt x="484" y="426"/>
                </a:lnTo>
                <a:lnTo>
                  <a:pt x="498" y="406"/>
                </a:lnTo>
                <a:lnTo>
                  <a:pt x="510" y="382"/>
                </a:lnTo>
                <a:lnTo>
                  <a:pt x="520" y="358"/>
                </a:lnTo>
                <a:lnTo>
                  <a:pt x="528" y="334"/>
                </a:lnTo>
                <a:lnTo>
                  <a:pt x="532" y="308"/>
                </a:lnTo>
                <a:lnTo>
                  <a:pt x="536" y="282"/>
                </a:lnTo>
                <a:lnTo>
                  <a:pt x="536" y="256"/>
                </a:lnTo>
                <a:lnTo>
                  <a:pt x="532" y="230"/>
                </a:lnTo>
                <a:lnTo>
                  <a:pt x="528" y="202"/>
                </a:lnTo>
                <a:close/>
              </a:path>
            </a:pathLst>
          </a:custGeom>
          <a:noFill/>
          <a:ln w="254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Freeform 335"/>
          <p:cNvSpPr>
            <a:spLocks/>
          </p:cNvSpPr>
          <p:nvPr/>
        </p:nvSpPr>
        <p:spPr bwMode="auto">
          <a:xfrm>
            <a:off x="1417638" y="793750"/>
            <a:ext cx="2974975" cy="5300663"/>
          </a:xfrm>
          <a:custGeom>
            <a:avLst/>
            <a:gdLst>
              <a:gd name="T0" fmla="*/ 2593975 w 1874"/>
              <a:gd name="T1" fmla="*/ 1938338 h 3339"/>
              <a:gd name="T2" fmla="*/ 2384425 w 1874"/>
              <a:gd name="T3" fmla="*/ 1531938 h 3339"/>
              <a:gd name="T4" fmla="*/ 1795463 w 1874"/>
              <a:gd name="T5" fmla="*/ 785813 h 3339"/>
              <a:gd name="T6" fmla="*/ 1724025 w 1874"/>
              <a:gd name="T7" fmla="*/ 560388 h 3339"/>
              <a:gd name="T8" fmla="*/ 1720850 w 1874"/>
              <a:gd name="T9" fmla="*/ 257175 h 3339"/>
              <a:gd name="T10" fmla="*/ 1647825 w 1874"/>
              <a:gd name="T11" fmla="*/ 101600 h 3339"/>
              <a:gd name="T12" fmla="*/ 1535113 w 1874"/>
              <a:gd name="T13" fmla="*/ 34925 h 3339"/>
              <a:gd name="T14" fmla="*/ 1363663 w 1874"/>
              <a:gd name="T15" fmla="*/ 14288 h 3339"/>
              <a:gd name="T16" fmla="*/ 1254125 w 1874"/>
              <a:gd name="T17" fmla="*/ 71438 h 3339"/>
              <a:gd name="T18" fmla="*/ 1171575 w 1874"/>
              <a:gd name="T19" fmla="*/ 276225 h 3339"/>
              <a:gd name="T20" fmla="*/ 1168400 w 1874"/>
              <a:gd name="T21" fmla="*/ 495300 h 3339"/>
              <a:gd name="T22" fmla="*/ 1149350 w 1874"/>
              <a:gd name="T23" fmla="*/ 665163 h 3339"/>
              <a:gd name="T24" fmla="*/ 604838 w 1874"/>
              <a:gd name="T25" fmla="*/ 847725 h 3339"/>
              <a:gd name="T26" fmla="*/ 438150 w 1874"/>
              <a:gd name="T27" fmla="*/ 987425 h 3339"/>
              <a:gd name="T28" fmla="*/ 290513 w 1874"/>
              <a:gd name="T29" fmla="*/ 1152525 h 3339"/>
              <a:gd name="T30" fmla="*/ 15875 w 1874"/>
              <a:gd name="T31" fmla="*/ 1519238 h 3339"/>
              <a:gd name="T32" fmla="*/ 26988 w 1874"/>
              <a:gd name="T33" fmla="*/ 1655763 h 3339"/>
              <a:gd name="T34" fmla="*/ 550863 w 1874"/>
              <a:gd name="T35" fmla="*/ 2176463 h 3339"/>
              <a:gd name="T36" fmla="*/ 539750 w 1874"/>
              <a:gd name="T37" fmla="*/ 2471738 h 3339"/>
              <a:gd name="T38" fmla="*/ 590550 w 1874"/>
              <a:gd name="T39" fmla="*/ 2559050 h 3339"/>
              <a:gd name="T40" fmla="*/ 630238 w 1874"/>
              <a:gd name="T41" fmla="*/ 2940050 h 3339"/>
              <a:gd name="T42" fmla="*/ 661988 w 1874"/>
              <a:gd name="T43" fmla="*/ 3076575 h 3339"/>
              <a:gd name="T44" fmla="*/ 479425 w 1874"/>
              <a:gd name="T45" fmla="*/ 3186113 h 3339"/>
              <a:gd name="T46" fmla="*/ 363538 w 1874"/>
              <a:gd name="T47" fmla="*/ 3494088 h 3339"/>
              <a:gd name="T48" fmla="*/ 415925 w 1874"/>
              <a:gd name="T49" fmla="*/ 3754438 h 3339"/>
              <a:gd name="T50" fmla="*/ 593725 w 1874"/>
              <a:gd name="T51" fmla="*/ 3803650 h 3339"/>
              <a:gd name="T52" fmla="*/ 755650 w 1874"/>
              <a:gd name="T53" fmla="*/ 3921125 h 3339"/>
              <a:gd name="T54" fmla="*/ 1050925 w 1874"/>
              <a:gd name="T55" fmla="*/ 4090988 h 3339"/>
              <a:gd name="T56" fmla="*/ 1354138 w 1874"/>
              <a:gd name="T57" fmla="*/ 3890963 h 3339"/>
              <a:gd name="T58" fmla="*/ 1527175 w 1874"/>
              <a:gd name="T59" fmla="*/ 3379788 h 3339"/>
              <a:gd name="T60" fmla="*/ 1609725 w 1874"/>
              <a:gd name="T61" fmla="*/ 3514725 h 3339"/>
              <a:gd name="T62" fmla="*/ 1760538 w 1874"/>
              <a:gd name="T63" fmla="*/ 3848100 h 3339"/>
              <a:gd name="T64" fmla="*/ 1743075 w 1874"/>
              <a:gd name="T65" fmla="*/ 4297363 h 3339"/>
              <a:gd name="T66" fmla="*/ 1809750 w 1874"/>
              <a:gd name="T67" fmla="*/ 4646613 h 3339"/>
              <a:gd name="T68" fmla="*/ 1573213 w 1874"/>
              <a:gd name="T69" fmla="*/ 4835525 h 3339"/>
              <a:gd name="T70" fmla="*/ 1601788 w 1874"/>
              <a:gd name="T71" fmla="*/ 5141913 h 3339"/>
              <a:gd name="T72" fmla="*/ 1868488 w 1874"/>
              <a:gd name="T73" fmla="*/ 5289550 h 3339"/>
              <a:gd name="T74" fmla="*/ 2222500 w 1874"/>
              <a:gd name="T75" fmla="*/ 5243513 h 3339"/>
              <a:gd name="T76" fmla="*/ 2627313 w 1874"/>
              <a:gd name="T77" fmla="*/ 5281613 h 3339"/>
              <a:gd name="T78" fmla="*/ 2563813 w 1874"/>
              <a:gd name="T79" fmla="*/ 5164138 h 3339"/>
              <a:gd name="T80" fmla="*/ 2324100 w 1874"/>
              <a:gd name="T81" fmla="*/ 5002213 h 3339"/>
              <a:gd name="T82" fmla="*/ 2189163 w 1874"/>
              <a:gd name="T83" fmla="*/ 4830763 h 3339"/>
              <a:gd name="T84" fmla="*/ 2227263 w 1874"/>
              <a:gd name="T85" fmla="*/ 3951288 h 3339"/>
              <a:gd name="T86" fmla="*/ 2135188 w 1874"/>
              <a:gd name="T87" fmla="*/ 3643313 h 3339"/>
              <a:gd name="T88" fmla="*/ 2214563 w 1874"/>
              <a:gd name="T89" fmla="*/ 3322638 h 3339"/>
              <a:gd name="T90" fmla="*/ 2068513 w 1874"/>
              <a:gd name="T91" fmla="*/ 2752725 h 3339"/>
              <a:gd name="T92" fmla="*/ 1976438 w 1874"/>
              <a:gd name="T93" fmla="*/ 2424113 h 3339"/>
              <a:gd name="T94" fmla="*/ 1957388 w 1874"/>
              <a:gd name="T95" fmla="*/ 2271713 h 3339"/>
              <a:gd name="T96" fmla="*/ 1889125 w 1874"/>
              <a:gd name="T97" fmla="*/ 2170113 h 3339"/>
              <a:gd name="T98" fmla="*/ 1938338 w 1874"/>
              <a:gd name="T99" fmla="*/ 1844675 h 3339"/>
              <a:gd name="T100" fmla="*/ 1947863 w 1874"/>
              <a:gd name="T101" fmla="*/ 1516063 h 3339"/>
              <a:gd name="T102" fmla="*/ 2181225 w 1874"/>
              <a:gd name="T103" fmla="*/ 1781175 h 3339"/>
              <a:gd name="T104" fmla="*/ 2493963 w 1874"/>
              <a:gd name="T105" fmla="*/ 2136775 h 3339"/>
              <a:gd name="T106" fmla="*/ 2619375 w 1874"/>
              <a:gd name="T107" fmla="*/ 2244725 h 3339"/>
              <a:gd name="T108" fmla="*/ 2824163 w 1874"/>
              <a:gd name="T109" fmla="*/ 2433638 h 3339"/>
              <a:gd name="T110" fmla="*/ 2835275 w 1874"/>
              <a:gd name="T111" fmla="*/ 2570163 h 3339"/>
              <a:gd name="T112" fmla="*/ 2911475 w 1874"/>
              <a:gd name="T113" fmla="*/ 2533650 h 3339"/>
              <a:gd name="T114" fmla="*/ 2971800 w 1874"/>
              <a:gd name="T115" fmla="*/ 2441575 h 3339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0" t="0" r="r" b="b"/>
            <a:pathLst>
              <a:path w="1874" h="3339">
                <a:moveTo>
                  <a:pt x="1831" y="1452"/>
                </a:moveTo>
                <a:lnTo>
                  <a:pt x="1791" y="1402"/>
                </a:lnTo>
                <a:lnTo>
                  <a:pt x="1748" y="1357"/>
                </a:lnTo>
                <a:lnTo>
                  <a:pt x="1714" y="1322"/>
                </a:lnTo>
                <a:lnTo>
                  <a:pt x="1688" y="1300"/>
                </a:lnTo>
                <a:lnTo>
                  <a:pt x="1672" y="1274"/>
                </a:lnTo>
                <a:lnTo>
                  <a:pt x="1658" y="1255"/>
                </a:lnTo>
                <a:lnTo>
                  <a:pt x="1653" y="1248"/>
                </a:lnTo>
                <a:lnTo>
                  <a:pt x="1650" y="1243"/>
                </a:lnTo>
                <a:lnTo>
                  <a:pt x="1634" y="1221"/>
                </a:lnTo>
                <a:lnTo>
                  <a:pt x="1602" y="1164"/>
                </a:lnTo>
                <a:lnTo>
                  <a:pt x="1583" y="1129"/>
                </a:lnTo>
                <a:lnTo>
                  <a:pt x="1565" y="1095"/>
                </a:lnTo>
                <a:lnTo>
                  <a:pt x="1552" y="1060"/>
                </a:lnTo>
                <a:lnTo>
                  <a:pt x="1546" y="1046"/>
                </a:lnTo>
                <a:lnTo>
                  <a:pt x="1545" y="1033"/>
                </a:lnTo>
                <a:lnTo>
                  <a:pt x="1538" y="1019"/>
                </a:lnTo>
                <a:lnTo>
                  <a:pt x="1529" y="1005"/>
                </a:lnTo>
                <a:lnTo>
                  <a:pt x="1517" y="986"/>
                </a:lnTo>
                <a:lnTo>
                  <a:pt x="1502" y="965"/>
                </a:lnTo>
                <a:lnTo>
                  <a:pt x="1483" y="943"/>
                </a:lnTo>
                <a:lnTo>
                  <a:pt x="1460" y="919"/>
                </a:lnTo>
                <a:lnTo>
                  <a:pt x="1433" y="896"/>
                </a:lnTo>
                <a:lnTo>
                  <a:pt x="1371" y="783"/>
                </a:lnTo>
                <a:lnTo>
                  <a:pt x="1279" y="584"/>
                </a:lnTo>
                <a:lnTo>
                  <a:pt x="1257" y="569"/>
                </a:lnTo>
                <a:lnTo>
                  <a:pt x="1231" y="552"/>
                </a:lnTo>
                <a:lnTo>
                  <a:pt x="1200" y="533"/>
                </a:lnTo>
                <a:lnTo>
                  <a:pt x="1165" y="512"/>
                </a:lnTo>
                <a:lnTo>
                  <a:pt x="1131" y="495"/>
                </a:lnTo>
                <a:lnTo>
                  <a:pt x="1114" y="488"/>
                </a:lnTo>
                <a:lnTo>
                  <a:pt x="1098" y="483"/>
                </a:lnTo>
                <a:lnTo>
                  <a:pt x="1084" y="479"/>
                </a:lnTo>
                <a:lnTo>
                  <a:pt x="1071" y="479"/>
                </a:lnTo>
                <a:lnTo>
                  <a:pt x="1072" y="448"/>
                </a:lnTo>
                <a:lnTo>
                  <a:pt x="1074" y="424"/>
                </a:lnTo>
                <a:lnTo>
                  <a:pt x="1076" y="405"/>
                </a:lnTo>
                <a:lnTo>
                  <a:pt x="1079" y="397"/>
                </a:lnTo>
                <a:lnTo>
                  <a:pt x="1083" y="379"/>
                </a:lnTo>
                <a:lnTo>
                  <a:pt x="1086" y="353"/>
                </a:lnTo>
                <a:lnTo>
                  <a:pt x="1088" y="340"/>
                </a:lnTo>
                <a:lnTo>
                  <a:pt x="1086" y="326"/>
                </a:lnTo>
                <a:lnTo>
                  <a:pt x="1083" y="291"/>
                </a:lnTo>
                <a:lnTo>
                  <a:pt x="1081" y="262"/>
                </a:lnTo>
                <a:lnTo>
                  <a:pt x="1081" y="247"/>
                </a:lnTo>
                <a:lnTo>
                  <a:pt x="1083" y="233"/>
                </a:lnTo>
                <a:lnTo>
                  <a:pt x="1084" y="224"/>
                </a:lnTo>
                <a:lnTo>
                  <a:pt x="1086" y="202"/>
                </a:lnTo>
                <a:lnTo>
                  <a:pt x="1086" y="174"/>
                </a:lnTo>
                <a:lnTo>
                  <a:pt x="1084" y="162"/>
                </a:lnTo>
                <a:lnTo>
                  <a:pt x="1081" y="153"/>
                </a:lnTo>
                <a:lnTo>
                  <a:pt x="1083" y="133"/>
                </a:lnTo>
                <a:lnTo>
                  <a:pt x="1083" y="119"/>
                </a:lnTo>
                <a:lnTo>
                  <a:pt x="1067" y="116"/>
                </a:lnTo>
                <a:lnTo>
                  <a:pt x="1069" y="97"/>
                </a:lnTo>
                <a:lnTo>
                  <a:pt x="1071" y="90"/>
                </a:lnTo>
                <a:lnTo>
                  <a:pt x="1057" y="90"/>
                </a:lnTo>
                <a:lnTo>
                  <a:pt x="1055" y="78"/>
                </a:lnTo>
                <a:lnTo>
                  <a:pt x="1040" y="76"/>
                </a:lnTo>
                <a:lnTo>
                  <a:pt x="1038" y="64"/>
                </a:lnTo>
                <a:lnTo>
                  <a:pt x="1031" y="64"/>
                </a:lnTo>
                <a:lnTo>
                  <a:pt x="1027" y="52"/>
                </a:lnTo>
                <a:lnTo>
                  <a:pt x="1021" y="52"/>
                </a:lnTo>
                <a:lnTo>
                  <a:pt x="1017" y="41"/>
                </a:lnTo>
                <a:lnTo>
                  <a:pt x="1005" y="41"/>
                </a:lnTo>
                <a:lnTo>
                  <a:pt x="998" y="31"/>
                </a:lnTo>
                <a:lnTo>
                  <a:pt x="991" y="38"/>
                </a:lnTo>
                <a:lnTo>
                  <a:pt x="972" y="12"/>
                </a:lnTo>
                <a:lnTo>
                  <a:pt x="964" y="12"/>
                </a:lnTo>
                <a:lnTo>
                  <a:pt x="967" y="22"/>
                </a:lnTo>
                <a:lnTo>
                  <a:pt x="950" y="16"/>
                </a:lnTo>
                <a:lnTo>
                  <a:pt x="945" y="12"/>
                </a:lnTo>
                <a:lnTo>
                  <a:pt x="921" y="2"/>
                </a:lnTo>
                <a:lnTo>
                  <a:pt x="927" y="16"/>
                </a:lnTo>
                <a:lnTo>
                  <a:pt x="903" y="0"/>
                </a:lnTo>
                <a:lnTo>
                  <a:pt x="903" y="16"/>
                </a:lnTo>
                <a:lnTo>
                  <a:pt x="888" y="0"/>
                </a:lnTo>
                <a:lnTo>
                  <a:pt x="881" y="9"/>
                </a:lnTo>
                <a:lnTo>
                  <a:pt x="881" y="21"/>
                </a:lnTo>
                <a:lnTo>
                  <a:pt x="859" y="9"/>
                </a:lnTo>
                <a:lnTo>
                  <a:pt x="834" y="9"/>
                </a:lnTo>
                <a:lnTo>
                  <a:pt x="845" y="17"/>
                </a:lnTo>
                <a:lnTo>
                  <a:pt x="826" y="26"/>
                </a:lnTo>
                <a:lnTo>
                  <a:pt x="819" y="26"/>
                </a:lnTo>
                <a:lnTo>
                  <a:pt x="812" y="28"/>
                </a:lnTo>
                <a:lnTo>
                  <a:pt x="803" y="29"/>
                </a:lnTo>
                <a:lnTo>
                  <a:pt x="798" y="31"/>
                </a:lnTo>
                <a:lnTo>
                  <a:pt x="814" y="41"/>
                </a:lnTo>
                <a:lnTo>
                  <a:pt x="800" y="41"/>
                </a:lnTo>
                <a:lnTo>
                  <a:pt x="790" y="45"/>
                </a:lnTo>
                <a:lnTo>
                  <a:pt x="781" y="47"/>
                </a:lnTo>
                <a:lnTo>
                  <a:pt x="771" y="57"/>
                </a:lnTo>
                <a:lnTo>
                  <a:pt x="767" y="60"/>
                </a:lnTo>
                <a:lnTo>
                  <a:pt x="760" y="74"/>
                </a:lnTo>
                <a:lnTo>
                  <a:pt x="757" y="93"/>
                </a:lnTo>
                <a:lnTo>
                  <a:pt x="746" y="107"/>
                </a:lnTo>
                <a:lnTo>
                  <a:pt x="752" y="107"/>
                </a:lnTo>
                <a:lnTo>
                  <a:pt x="748" y="117"/>
                </a:lnTo>
                <a:lnTo>
                  <a:pt x="743" y="141"/>
                </a:lnTo>
                <a:lnTo>
                  <a:pt x="738" y="174"/>
                </a:lnTo>
                <a:lnTo>
                  <a:pt x="736" y="193"/>
                </a:lnTo>
                <a:lnTo>
                  <a:pt x="736" y="209"/>
                </a:lnTo>
                <a:lnTo>
                  <a:pt x="741" y="253"/>
                </a:lnTo>
                <a:lnTo>
                  <a:pt x="738" y="255"/>
                </a:lnTo>
                <a:lnTo>
                  <a:pt x="731" y="260"/>
                </a:lnTo>
                <a:lnTo>
                  <a:pt x="728" y="265"/>
                </a:lnTo>
                <a:lnTo>
                  <a:pt x="726" y="272"/>
                </a:lnTo>
                <a:lnTo>
                  <a:pt x="726" y="279"/>
                </a:lnTo>
                <a:lnTo>
                  <a:pt x="728" y="288"/>
                </a:lnTo>
                <a:lnTo>
                  <a:pt x="736" y="312"/>
                </a:lnTo>
                <a:lnTo>
                  <a:pt x="743" y="331"/>
                </a:lnTo>
                <a:lnTo>
                  <a:pt x="746" y="345"/>
                </a:lnTo>
                <a:lnTo>
                  <a:pt x="748" y="348"/>
                </a:lnTo>
                <a:lnTo>
                  <a:pt x="752" y="355"/>
                </a:lnTo>
                <a:lnTo>
                  <a:pt x="759" y="362"/>
                </a:lnTo>
                <a:lnTo>
                  <a:pt x="762" y="364"/>
                </a:lnTo>
                <a:lnTo>
                  <a:pt x="765" y="364"/>
                </a:lnTo>
                <a:lnTo>
                  <a:pt x="765" y="391"/>
                </a:lnTo>
                <a:lnTo>
                  <a:pt x="752" y="402"/>
                </a:lnTo>
                <a:lnTo>
                  <a:pt x="724" y="419"/>
                </a:lnTo>
                <a:lnTo>
                  <a:pt x="676" y="428"/>
                </a:lnTo>
                <a:lnTo>
                  <a:pt x="636" y="436"/>
                </a:lnTo>
                <a:lnTo>
                  <a:pt x="609" y="445"/>
                </a:lnTo>
                <a:lnTo>
                  <a:pt x="569" y="457"/>
                </a:lnTo>
                <a:lnTo>
                  <a:pt x="503" y="478"/>
                </a:lnTo>
                <a:lnTo>
                  <a:pt x="467" y="491"/>
                </a:lnTo>
                <a:lnTo>
                  <a:pt x="433" y="505"/>
                </a:lnTo>
                <a:lnTo>
                  <a:pt x="403" y="521"/>
                </a:lnTo>
                <a:lnTo>
                  <a:pt x="391" y="528"/>
                </a:lnTo>
                <a:lnTo>
                  <a:pt x="381" y="534"/>
                </a:lnTo>
                <a:lnTo>
                  <a:pt x="364" y="543"/>
                </a:lnTo>
                <a:lnTo>
                  <a:pt x="350" y="550"/>
                </a:lnTo>
                <a:lnTo>
                  <a:pt x="345" y="555"/>
                </a:lnTo>
                <a:lnTo>
                  <a:pt x="341" y="559"/>
                </a:lnTo>
                <a:lnTo>
                  <a:pt x="324" y="578"/>
                </a:lnTo>
                <a:lnTo>
                  <a:pt x="305" y="600"/>
                </a:lnTo>
                <a:lnTo>
                  <a:pt x="300" y="603"/>
                </a:lnTo>
                <a:lnTo>
                  <a:pt x="291" y="610"/>
                </a:lnTo>
                <a:lnTo>
                  <a:pt x="279" y="617"/>
                </a:lnTo>
                <a:lnTo>
                  <a:pt x="276" y="622"/>
                </a:lnTo>
                <a:lnTo>
                  <a:pt x="272" y="629"/>
                </a:lnTo>
                <a:lnTo>
                  <a:pt x="269" y="634"/>
                </a:lnTo>
                <a:lnTo>
                  <a:pt x="257" y="645"/>
                </a:lnTo>
                <a:lnTo>
                  <a:pt x="252" y="652"/>
                </a:lnTo>
                <a:lnTo>
                  <a:pt x="247" y="659"/>
                </a:lnTo>
                <a:lnTo>
                  <a:pt x="229" y="674"/>
                </a:lnTo>
                <a:lnTo>
                  <a:pt x="215" y="688"/>
                </a:lnTo>
                <a:lnTo>
                  <a:pt x="203" y="703"/>
                </a:lnTo>
                <a:lnTo>
                  <a:pt x="195" y="712"/>
                </a:lnTo>
                <a:lnTo>
                  <a:pt x="183" y="726"/>
                </a:lnTo>
                <a:lnTo>
                  <a:pt x="150" y="760"/>
                </a:lnTo>
                <a:lnTo>
                  <a:pt x="112" y="802"/>
                </a:lnTo>
                <a:lnTo>
                  <a:pt x="93" y="824"/>
                </a:lnTo>
                <a:lnTo>
                  <a:pt x="79" y="846"/>
                </a:lnTo>
                <a:lnTo>
                  <a:pt x="79" y="855"/>
                </a:lnTo>
                <a:lnTo>
                  <a:pt x="66" y="869"/>
                </a:lnTo>
                <a:lnTo>
                  <a:pt x="52" y="886"/>
                </a:lnTo>
                <a:lnTo>
                  <a:pt x="38" y="907"/>
                </a:lnTo>
                <a:lnTo>
                  <a:pt x="22" y="931"/>
                </a:lnTo>
                <a:lnTo>
                  <a:pt x="10" y="957"/>
                </a:lnTo>
                <a:lnTo>
                  <a:pt x="5" y="971"/>
                </a:lnTo>
                <a:lnTo>
                  <a:pt x="2" y="983"/>
                </a:lnTo>
                <a:lnTo>
                  <a:pt x="0" y="996"/>
                </a:lnTo>
                <a:lnTo>
                  <a:pt x="0" y="1009"/>
                </a:lnTo>
                <a:lnTo>
                  <a:pt x="0" y="1014"/>
                </a:lnTo>
                <a:lnTo>
                  <a:pt x="3" y="1022"/>
                </a:lnTo>
                <a:lnTo>
                  <a:pt x="5" y="1029"/>
                </a:lnTo>
                <a:lnTo>
                  <a:pt x="9" y="1034"/>
                </a:lnTo>
                <a:lnTo>
                  <a:pt x="12" y="1040"/>
                </a:lnTo>
                <a:lnTo>
                  <a:pt x="17" y="1043"/>
                </a:lnTo>
                <a:lnTo>
                  <a:pt x="21" y="1045"/>
                </a:lnTo>
                <a:lnTo>
                  <a:pt x="26" y="1050"/>
                </a:lnTo>
                <a:lnTo>
                  <a:pt x="38" y="1067"/>
                </a:lnTo>
                <a:lnTo>
                  <a:pt x="74" y="1115"/>
                </a:lnTo>
                <a:lnTo>
                  <a:pt x="95" y="1143"/>
                </a:lnTo>
                <a:lnTo>
                  <a:pt x="117" y="1171"/>
                </a:lnTo>
                <a:lnTo>
                  <a:pt x="140" y="1193"/>
                </a:lnTo>
                <a:lnTo>
                  <a:pt x="152" y="1203"/>
                </a:lnTo>
                <a:lnTo>
                  <a:pt x="162" y="1210"/>
                </a:lnTo>
                <a:lnTo>
                  <a:pt x="347" y="1371"/>
                </a:lnTo>
                <a:lnTo>
                  <a:pt x="352" y="1417"/>
                </a:lnTo>
                <a:lnTo>
                  <a:pt x="359" y="1452"/>
                </a:lnTo>
                <a:lnTo>
                  <a:pt x="360" y="1465"/>
                </a:lnTo>
                <a:lnTo>
                  <a:pt x="364" y="1474"/>
                </a:lnTo>
                <a:lnTo>
                  <a:pt x="359" y="1486"/>
                </a:lnTo>
                <a:lnTo>
                  <a:pt x="353" y="1498"/>
                </a:lnTo>
                <a:lnTo>
                  <a:pt x="347" y="1514"/>
                </a:lnTo>
                <a:lnTo>
                  <a:pt x="343" y="1531"/>
                </a:lnTo>
                <a:lnTo>
                  <a:pt x="340" y="1548"/>
                </a:lnTo>
                <a:lnTo>
                  <a:pt x="340" y="1557"/>
                </a:lnTo>
                <a:lnTo>
                  <a:pt x="341" y="1564"/>
                </a:lnTo>
                <a:lnTo>
                  <a:pt x="343" y="1571"/>
                </a:lnTo>
                <a:lnTo>
                  <a:pt x="347" y="1577"/>
                </a:lnTo>
                <a:lnTo>
                  <a:pt x="350" y="1577"/>
                </a:lnTo>
                <a:lnTo>
                  <a:pt x="357" y="1581"/>
                </a:lnTo>
                <a:lnTo>
                  <a:pt x="360" y="1583"/>
                </a:lnTo>
                <a:lnTo>
                  <a:pt x="365" y="1588"/>
                </a:lnTo>
                <a:lnTo>
                  <a:pt x="369" y="1595"/>
                </a:lnTo>
                <a:lnTo>
                  <a:pt x="372" y="1603"/>
                </a:lnTo>
                <a:lnTo>
                  <a:pt x="372" y="1612"/>
                </a:lnTo>
                <a:lnTo>
                  <a:pt x="371" y="1636"/>
                </a:lnTo>
                <a:lnTo>
                  <a:pt x="369" y="1674"/>
                </a:lnTo>
                <a:lnTo>
                  <a:pt x="372" y="1720"/>
                </a:lnTo>
                <a:lnTo>
                  <a:pt x="378" y="1753"/>
                </a:lnTo>
                <a:lnTo>
                  <a:pt x="381" y="1781"/>
                </a:lnTo>
                <a:lnTo>
                  <a:pt x="381" y="1803"/>
                </a:lnTo>
                <a:lnTo>
                  <a:pt x="381" y="1812"/>
                </a:lnTo>
                <a:lnTo>
                  <a:pt x="383" y="1820"/>
                </a:lnTo>
                <a:lnTo>
                  <a:pt x="388" y="1836"/>
                </a:lnTo>
                <a:lnTo>
                  <a:pt x="397" y="1852"/>
                </a:lnTo>
                <a:lnTo>
                  <a:pt x="405" y="1862"/>
                </a:lnTo>
                <a:lnTo>
                  <a:pt x="405" y="1869"/>
                </a:lnTo>
                <a:lnTo>
                  <a:pt x="407" y="1888"/>
                </a:lnTo>
                <a:lnTo>
                  <a:pt x="410" y="1900"/>
                </a:lnTo>
                <a:lnTo>
                  <a:pt x="414" y="1912"/>
                </a:lnTo>
                <a:lnTo>
                  <a:pt x="417" y="1924"/>
                </a:lnTo>
                <a:lnTo>
                  <a:pt x="424" y="1934"/>
                </a:lnTo>
                <a:lnTo>
                  <a:pt x="433" y="1946"/>
                </a:lnTo>
                <a:lnTo>
                  <a:pt x="428" y="1941"/>
                </a:lnTo>
                <a:lnTo>
                  <a:pt x="417" y="1938"/>
                </a:lnTo>
                <a:lnTo>
                  <a:pt x="391" y="1934"/>
                </a:lnTo>
                <a:lnTo>
                  <a:pt x="376" y="1934"/>
                </a:lnTo>
                <a:lnTo>
                  <a:pt x="360" y="1936"/>
                </a:lnTo>
                <a:lnTo>
                  <a:pt x="345" y="1939"/>
                </a:lnTo>
                <a:lnTo>
                  <a:pt x="338" y="1943"/>
                </a:lnTo>
                <a:lnTo>
                  <a:pt x="333" y="1946"/>
                </a:lnTo>
                <a:lnTo>
                  <a:pt x="329" y="1950"/>
                </a:lnTo>
                <a:lnTo>
                  <a:pt x="322" y="1960"/>
                </a:lnTo>
                <a:lnTo>
                  <a:pt x="312" y="1979"/>
                </a:lnTo>
                <a:lnTo>
                  <a:pt x="302" y="2007"/>
                </a:lnTo>
                <a:lnTo>
                  <a:pt x="298" y="2020"/>
                </a:lnTo>
                <a:lnTo>
                  <a:pt x="291" y="2053"/>
                </a:lnTo>
                <a:lnTo>
                  <a:pt x="288" y="2072"/>
                </a:lnTo>
                <a:lnTo>
                  <a:pt x="281" y="2091"/>
                </a:lnTo>
                <a:lnTo>
                  <a:pt x="274" y="2108"/>
                </a:lnTo>
                <a:lnTo>
                  <a:pt x="267" y="2120"/>
                </a:lnTo>
                <a:lnTo>
                  <a:pt x="259" y="2134"/>
                </a:lnTo>
                <a:lnTo>
                  <a:pt x="248" y="2153"/>
                </a:lnTo>
                <a:lnTo>
                  <a:pt x="238" y="2176"/>
                </a:lnTo>
                <a:lnTo>
                  <a:pt x="229" y="2201"/>
                </a:lnTo>
                <a:lnTo>
                  <a:pt x="228" y="2215"/>
                </a:lnTo>
                <a:lnTo>
                  <a:pt x="224" y="2231"/>
                </a:lnTo>
                <a:lnTo>
                  <a:pt x="224" y="2245"/>
                </a:lnTo>
                <a:lnTo>
                  <a:pt x="224" y="2262"/>
                </a:lnTo>
                <a:lnTo>
                  <a:pt x="224" y="2277"/>
                </a:lnTo>
                <a:lnTo>
                  <a:pt x="228" y="2295"/>
                </a:lnTo>
                <a:lnTo>
                  <a:pt x="233" y="2310"/>
                </a:lnTo>
                <a:lnTo>
                  <a:pt x="240" y="2327"/>
                </a:lnTo>
                <a:lnTo>
                  <a:pt x="245" y="2339"/>
                </a:lnTo>
                <a:lnTo>
                  <a:pt x="262" y="2365"/>
                </a:lnTo>
                <a:lnTo>
                  <a:pt x="272" y="2381"/>
                </a:lnTo>
                <a:lnTo>
                  <a:pt x="286" y="2395"/>
                </a:lnTo>
                <a:lnTo>
                  <a:pt x="300" y="2405"/>
                </a:lnTo>
                <a:lnTo>
                  <a:pt x="307" y="2410"/>
                </a:lnTo>
                <a:lnTo>
                  <a:pt x="314" y="2412"/>
                </a:lnTo>
                <a:lnTo>
                  <a:pt x="324" y="2414"/>
                </a:lnTo>
                <a:lnTo>
                  <a:pt x="333" y="2414"/>
                </a:lnTo>
                <a:lnTo>
                  <a:pt x="345" y="2412"/>
                </a:lnTo>
                <a:lnTo>
                  <a:pt x="359" y="2405"/>
                </a:lnTo>
                <a:lnTo>
                  <a:pt x="374" y="2396"/>
                </a:lnTo>
                <a:lnTo>
                  <a:pt x="381" y="2389"/>
                </a:lnTo>
                <a:lnTo>
                  <a:pt x="388" y="2381"/>
                </a:lnTo>
                <a:lnTo>
                  <a:pt x="395" y="2370"/>
                </a:lnTo>
                <a:lnTo>
                  <a:pt x="402" y="2358"/>
                </a:lnTo>
                <a:lnTo>
                  <a:pt x="410" y="2374"/>
                </a:lnTo>
                <a:lnTo>
                  <a:pt x="429" y="2408"/>
                </a:lnTo>
                <a:lnTo>
                  <a:pt x="441" y="2429"/>
                </a:lnTo>
                <a:lnTo>
                  <a:pt x="455" y="2448"/>
                </a:lnTo>
                <a:lnTo>
                  <a:pt x="469" y="2464"/>
                </a:lnTo>
                <a:lnTo>
                  <a:pt x="476" y="2470"/>
                </a:lnTo>
                <a:lnTo>
                  <a:pt x="483" y="2474"/>
                </a:lnTo>
                <a:lnTo>
                  <a:pt x="534" y="2503"/>
                </a:lnTo>
                <a:lnTo>
                  <a:pt x="572" y="2527"/>
                </a:lnTo>
                <a:lnTo>
                  <a:pt x="588" y="2539"/>
                </a:lnTo>
                <a:lnTo>
                  <a:pt x="600" y="2548"/>
                </a:lnTo>
                <a:lnTo>
                  <a:pt x="607" y="2553"/>
                </a:lnTo>
                <a:lnTo>
                  <a:pt x="617" y="2560"/>
                </a:lnTo>
                <a:lnTo>
                  <a:pt x="629" y="2567"/>
                </a:lnTo>
                <a:lnTo>
                  <a:pt x="645" y="2572"/>
                </a:lnTo>
                <a:lnTo>
                  <a:pt x="662" y="2577"/>
                </a:lnTo>
                <a:lnTo>
                  <a:pt x="681" y="2581"/>
                </a:lnTo>
                <a:lnTo>
                  <a:pt x="703" y="2581"/>
                </a:lnTo>
                <a:lnTo>
                  <a:pt x="791" y="2545"/>
                </a:lnTo>
                <a:lnTo>
                  <a:pt x="798" y="2538"/>
                </a:lnTo>
                <a:lnTo>
                  <a:pt x="817" y="2520"/>
                </a:lnTo>
                <a:lnTo>
                  <a:pt x="827" y="2508"/>
                </a:lnTo>
                <a:lnTo>
                  <a:pt x="836" y="2495"/>
                </a:lnTo>
                <a:lnTo>
                  <a:pt x="845" y="2479"/>
                </a:lnTo>
                <a:lnTo>
                  <a:pt x="848" y="2462"/>
                </a:lnTo>
                <a:lnTo>
                  <a:pt x="853" y="2451"/>
                </a:lnTo>
                <a:lnTo>
                  <a:pt x="860" y="2436"/>
                </a:lnTo>
                <a:lnTo>
                  <a:pt x="865" y="2414"/>
                </a:lnTo>
                <a:lnTo>
                  <a:pt x="871" y="2382"/>
                </a:lnTo>
                <a:lnTo>
                  <a:pt x="872" y="2343"/>
                </a:lnTo>
                <a:lnTo>
                  <a:pt x="874" y="2295"/>
                </a:lnTo>
                <a:lnTo>
                  <a:pt x="871" y="2234"/>
                </a:lnTo>
                <a:lnTo>
                  <a:pt x="910" y="2181"/>
                </a:lnTo>
                <a:lnTo>
                  <a:pt x="912" y="2022"/>
                </a:lnTo>
                <a:lnTo>
                  <a:pt x="941" y="2084"/>
                </a:lnTo>
                <a:lnTo>
                  <a:pt x="962" y="2129"/>
                </a:lnTo>
                <a:lnTo>
                  <a:pt x="972" y="2157"/>
                </a:lnTo>
                <a:lnTo>
                  <a:pt x="972" y="2165"/>
                </a:lnTo>
                <a:lnTo>
                  <a:pt x="972" y="2176"/>
                </a:lnTo>
                <a:lnTo>
                  <a:pt x="976" y="2186"/>
                </a:lnTo>
                <a:lnTo>
                  <a:pt x="981" y="2196"/>
                </a:lnTo>
                <a:lnTo>
                  <a:pt x="986" y="2201"/>
                </a:lnTo>
                <a:lnTo>
                  <a:pt x="991" y="2207"/>
                </a:lnTo>
                <a:lnTo>
                  <a:pt x="996" y="2210"/>
                </a:lnTo>
                <a:lnTo>
                  <a:pt x="1005" y="2212"/>
                </a:lnTo>
                <a:lnTo>
                  <a:pt x="1014" y="2214"/>
                </a:lnTo>
                <a:lnTo>
                  <a:pt x="1024" y="2214"/>
                </a:lnTo>
                <a:lnTo>
                  <a:pt x="1031" y="2238"/>
                </a:lnTo>
                <a:lnTo>
                  <a:pt x="1052" y="2291"/>
                </a:lnTo>
                <a:lnTo>
                  <a:pt x="1064" y="2320"/>
                </a:lnTo>
                <a:lnTo>
                  <a:pt x="1077" y="2350"/>
                </a:lnTo>
                <a:lnTo>
                  <a:pt x="1091" y="2372"/>
                </a:lnTo>
                <a:lnTo>
                  <a:pt x="1098" y="2382"/>
                </a:lnTo>
                <a:lnTo>
                  <a:pt x="1105" y="2389"/>
                </a:lnTo>
                <a:lnTo>
                  <a:pt x="1107" y="2400"/>
                </a:lnTo>
                <a:lnTo>
                  <a:pt x="1109" y="2424"/>
                </a:lnTo>
                <a:lnTo>
                  <a:pt x="1110" y="2453"/>
                </a:lnTo>
                <a:lnTo>
                  <a:pt x="1109" y="2467"/>
                </a:lnTo>
                <a:lnTo>
                  <a:pt x="1105" y="2477"/>
                </a:lnTo>
                <a:lnTo>
                  <a:pt x="1100" y="2510"/>
                </a:lnTo>
                <a:lnTo>
                  <a:pt x="1096" y="2545"/>
                </a:lnTo>
                <a:lnTo>
                  <a:pt x="1095" y="2586"/>
                </a:lnTo>
                <a:lnTo>
                  <a:pt x="1093" y="2629"/>
                </a:lnTo>
                <a:lnTo>
                  <a:pt x="1093" y="2670"/>
                </a:lnTo>
                <a:lnTo>
                  <a:pt x="1095" y="2691"/>
                </a:lnTo>
                <a:lnTo>
                  <a:pt x="1098" y="2707"/>
                </a:lnTo>
                <a:lnTo>
                  <a:pt x="1102" y="2722"/>
                </a:lnTo>
                <a:lnTo>
                  <a:pt x="1107" y="2734"/>
                </a:lnTo>
                <a:lnTo>
                  <a:pt x="1133" y="2779"/>
                </a:lnTo>
                <a:lnTo>
                  <a:pt x="1152" y="2813"/>
                </a:lnTo>
                <a:lnTo>
                  <a:pt x="1157" y="2827"/>
                </a:lnTo>
                <a:lnTo>
                  <a:pt x="1160" y="2839"/>
                </a:lnTo>
                <a:lnTo>
                  <a:pt x="1181" y="2919"/>
                </a:lnTo>
                <a:lnTo>
                  <a:pt x="1181" y="2922"/>
                </a:lnTo>
                <a:lnTo>
                  <a:pt x="1160" y="2924"/>
                </a:lnTo>
                <a:lnTo>
                  <a:pt x="1140" y="2927"/>
                </a:lnTo>
                <a:lnTo>
                  <a:pt x="1121" y="2931"/>
                </a:lnTo>
                <a:lnTo>
                  <a:pt x="1102" y="2938"/>
                </a:lnTo>
                <a:lnTo>
                  <a:pt x="1083" y="2946"/>
                </a:lnTo>
                <a:lnTo>
                  <a:pt x="1067" y="2957"/>
                </a:lnTo>
                <a:lnTo>
                  <a:pt x="1052" y="2969"/>
                </a:lnTo>
                <a:lnTo>
                  <a:pt x="1036" y="2981"/>
                </a:lnTo>
                <a:lnTo>
                  <a:pt x="1022" y="2996"/>
                </a:lnTo>
                <a:lnTo>
                  <a:pt x="1012" y="3012"/>
                </a:lnTo>
                <a:lnTo>
                  <a:pt x="1002" y="3029"/>
                </a:lnTo>
                <a:lnTo>
                  <a:pt x="991" y="3046"/>
                </a:lnTo>
                <a:lnTo>
                  <a:pt x="984" y="3065"/>
                </a:lnTo>
                <a:lnTo>
                  <a:pt x="979" y="3084"/>
                </a:lnTo>
                <a:lnTo>
                  <a:pt x="976" y="3105"/>
                </a:lnTo>
                <a:lnTo>
                  <a:pt x="976" y="3126"/>
                </a:lnTo>
                <a:lnTo>
                  <a:pt x="976" y="3146"/>
                </a:lnTo>
                <a:lnTo>
                  <a:pt x="979" y="3167"/>
                </a:lnTo>
                <a:lnTo>
                  <a:pt x="984" y="3186"/>
                </a:lnTo>
                <a:lnTo>
                  <a:pt x="991" y="3205"/>
                </a:lnTo>
                <a:lnTo>
                  <a:pt x="998" y="3224"/>
                </a:lnTo>
                <a:lnTo>
                  <a:pt x="1009" y="3239"/>
                </a:lnTo>
                <a:lnTo>
                  <a:pt x="1021" y="3257"/>
                </a:lnTo>
                <a:lnTo>
                  <a:pt x="1034" y="3270"/>
                </a:lnTo>
                <a:lnTo>
                  <a:pt x="1048" y="3284"/>
                </a:lnTo>
                <a:lnTo>
                  <a:pt x="1064" y="3296"/>
                </a:lnTo>
                <a:lnTo>
                  <a:pt x="1081" y="3307"/>
                </a:lnTo>
                <a:lnTo>
                  <a:pt x="1098" y="3315"/>
                </a:lnTo>
                <a:lnTo>
                  <a:pt x="1117" y="3322"/>
                </a:lnTo>
                <a:lnTo>
                  <a:pt x="1136" y="3327"/>
                </a:lnTo>
                <a:lnTo>
                  <a:pt x="1157" y="3331"/>
                </a:lnTo>
                <a:lnTo>
                  <a:pt x="1177" y="3332"/>
                </a:lnTo>
                <a:lnTo>
                  <a:pt x="1193" y="3332"/>
                </a:lnTo>
                <a:lnTo>
                  <a:pt x="1208" y="3331"/>
                </a:lnTo>
                <a:lnTo>
                  <a:pt x="1224" y="3327"/>
                </a:lnTo>
                <a:lnTo>
                  <a:pt x="1238" y="3324"/>
                </a:lnTo>
                <a:lnTo>
                  <a:pt x="1252" y="3319"/>
                </a:lnTo>
                <a:lnTo>
                  <a:pt x="1265" y="3313"/>
                </a:lnTo>
                <a:lnTo>
                  <a:pt x="1291" y="3300"/>
                </a:lnTo>
                <a:lnTo>
                  <a:pt x="1324" y="3298"/>
                </a:lnTo>
                <a:lnTo>
                  <a:pt x="1362" y="3293"/>
                </a:lnTo>
                <a:lnTo>
                  <a:pt x="1400" y="3303"/>
                </a:lnTo>
                <a:lnTo>
                  <a:pt x="1440" y="3313"/>
                </a:lnTo>
                <a:lnTo>
                  <a:pt x="1488" y="3324"/>
                </a:lnTo>
                <a:lnTo>
                  <a:pt x="1538" y="3332"/>
                </a:lnTo>
                <a:lnTo>
                  <a:pt x="1562" y="3336"/>
                </a:lnTo>
                <a:lnTo>
                  <a:pt x="1586" y="3338"/>
                </a:lnTo>
                <a:lnTo>
                  <a:pt x="1607" y="3339"/>
                </a:lnTo>
                <a:lnTo>
                  <a:pt x="1626" y="3338"/>
                </a:lnTo>
                <a:lnTo>
                  <a:pt x="1641" y="3334"/>
                </a:lnTo>
                <a:lnTo>
                  <a:pt x="1652" y="3329"/>
                </a:lnTo>
                <a:lnTo>
                  <a:pt x="1655" y="3327"/>
                </a:lnTo>
                <a:lnTo>
                  <a:pt x="1660" y="3320"/>
                </a:lnTo>
                <a:lnTo>
                  <a:pt x="1665" y="3310"/>
                </a:lnTo>
                <a:lnTo>
                  <a:pt x="1667" y="3305"/>
                </a:lnTo>
                <a:lnTo>
                  <a:pt x="1667" y="3298"/>
                </a:lnTo>
                <a:lnTo>
                  <a:pt x="1665" y="3291"/>
                </a:lnTo>
                <a:lnTo>
                  <a:pt x="1660" y="3284"/>
                </a:lnTo>
                <a:lnTo>
                  <a:pt x="1655" y="3275"/>
                </a:lnTo>
                <a:lnTo>
                  <a:pt x="1645" y="3269"/>
                </a:lnTo>
                <a:lnTo>
                  <a:pt x="1631" y="3260"/>
                </a:lnTo>
                <a:lnTo>
                  <a:pt x="1615" y="3253"/>
                </a:lnTo>
                <a:lnTo>
                  <a:pt x="1593" y="3246"/>
                </a:lnTo>
                <a:lnTo>
                  <a:pt x="1567" y="3239"/>
                </a:lnTo>
                <a:lnTo>
                  <a:pt x="1500" y="3200"/>
                </a:lnTo>
                <a:lnTo>
                  <a:pt x="1500" y="3193"/>
                </a:lnTo>
                <a:lnTo>
                  <a:pt x="1498" y="3184"/>
                </a:lnTo>
                <a:lnTo>
                  <a:pt x="1495" y="3176"/>
                </a:lnTo>
                <a:lnTo>
                  <a:pt x="1488" y="3167"/>
                </a:lnTo>
                <a:lnTo>
                  <a:pt x="1477" y="3158"/>
                </a:lnTo>
                <a:lnTo>
                  <a:pt x="1471" y="3155"/>
                </a:lnTo>
                <a:lnTo>
                  <a:pt x="1464" y="3151"/>
                </a:lnTo>
                <a:lnTo>
                  <a:pt x="1453" y="3148"/>
                </a:lnTo>
                <a:lnTo>
                  <a:pt x="1443" y="3148"/>
                </a:lnTo>
                <a:lnTo>
                  <a:pt x="1407" y="3134"/>
                </a:lnTo>
                <a:lnTo>
                  <a:pt x="1402" y="3129"/>
                </a:lnTo>
                <a:lnTo>
                  <a:pt x="1396" y="3122"/>
                </a:lnTo>
                <a:lnTo>
                  <a:pt x="1391" y="3113"/>
                </a:lnTo>
                <a:lnTo>
                  <a:pt x="1386" y="3101"/>
                </a:lnTo>
                <a:lnTo>
                  <a:pt x="1383" y="3086"/>
                </a:lnTo>
                <a:lnTo>
                  <a:pt x="1379" y="3065"/>
                </a:lnTo>
                <a:lnTo>
                  <a:pt x="1379" y="3043"/>
                </a:lnTo>
                <a:lnTo>
                  <a:pt x="1393" y="2882"/>
                </a:lnTo>
                <a:lnTo>
                  <a:pt x="1400" y="2829"/>
                </a:lnTo>
                <a:lnTo>
                  <a:pt x="1405" y="2774"/>
                </a:lnTo>
                <a:lnTo>
                  <a:pt x="1410" y="2707"/>
                </a:lnTo>
                <a:lnTo>
                  <a:pt x="1414" y="2636"/>
                </a:lnTo>
                <a:lnTo>
                  <a:pt x="1414" y="2601"/>
                </a:lnTo>
                <a:lnTo>
                  <a:pt x="1414" y="2569"/>
                </a:lnTo>
                <a:lnTo>
                  <a:pt x="1410" y="2539"/>
                </a:lnTo>
                <a:lnTo>
                  <a:pt x="1407" y="2512"/>
                </a:lnTo>
                <a:lnTo>
                  <a:pt x="1403" y="2489"/>
                </a:lnTo>
                <a:lnTo>
                  <a:pt x="1396" y="2472"/>
                </a:lnTo>
                <a:lnTo>
                  <a:pt x="1388" y="2458"/>
                </a:lnTo>
                <a:lnTo>
                  <a:pt x="1379" y="2443"/>
                </a:lnTo>
                <a:lnTo>
                  <a:pt x="1371" y="2422"/>
                </a:lnTo>
                <a:lnTo>
                  <a:pt x="1360" y="2396"/>
                </a:lnTo>
                <a:lnTo>
                  <a:pt x="1353" y="2367"/>
                </a:lnTo>
                <a:lnTo>
                  <a:pt x="1346" y="2336"/>
                </a:lnTo>
                <a:lnTo>
                  <a:pt x="1345" y="2319"/>
                </a:lnTo>
                <a:lnTo>
                  <a:pt x="1343" y="2301"/>
                </a:lnTo>
                <a:lnTo>
                  <a:pt x="1345" y="2295"/>
                </a:lnTo>
                <a:lnTo>
                  <a:pt x="1345" y="2269"/>
                </a:lnTo>
                <a:lnTo>
                  <a:pt x="1341" y="2219"/>
                </a:lnTo>
                <a:lnTo>
                  <a:pt x="1334" y="2143"/>
                </a:lnTo>
                <a:lnTo>
                  <a:pt x="1341" y="2141"/>
                </a:lnTo>
                <a:lnTo>
                  <a:pt x="1350" y="2139"/>
                </a:lnTo>
                <a:lnTo>
                  <a:pt x="1358" y="2134"/>
                </a:lnTo>
                <a:lnTo>
                  <a:pt x="1369" y="2127"/>
                </a:lnTo>
                <a:lnTo>
                  <a:pt x="1379" y="2119"/>
                </a:lnTo>
                <a:lnTo>
                  <a:pt x="1388" y="2108"/>
                </a:lnTo>
                <a:lnTo>
                  <a:pt x="1395" y="2093"/>
                </a:lnTo>
                <a:lnTo>
                  <a:pt x="1371" y="1998"/>
                </a:lnTo>
                <a:lnTo>
                  <a:pt x="1364" y="1958"/>
                </a:lnTo>
                <a:lnTo>
                  <a:pt x="1360" y="1924"/>
                </a:lnTo>
                <a:lnTo>
                  <a:pt x="1360" y="1908"/>
                </a:lnTo>
                <a:lnTo>
                  <a:pt x="1360" y="1895"/>
                </a:lnTo>
                <a:lnTo>
                  <a:pt x="1355" y="1877"/>
                </a:lnTo>
                <a:lnTo>
                  <a:pt x="1341" y="1829"/>
                </a:lnTo>
                <a:lnTo>
                  <a:pt x="1329" y="1800"/>
                </a:lnTo>
                <a:lnTo>
                  <a:pt x="1317" y="1767"/>
                </a:lnTo>
                <a:lnTo>
                  <a:pt x="1303" y="1734"/>
                </a:lnTo>
                <a:lnTo>
                  <a:pt x="1286" y="1703"/>
                </a:lnTo>
                <a:lnTo>
                  <a:pt x="1295" y="1681"/>
                </a:lnTo>
                <a:lnTo>
                  <a:pt x="1298" y="1664"/>
                </a:lnTo>
                <a:lnTo>
                  <a:pt x="1300" y="1652"/>
                </a:lnTo>
                <a:lnTo>
                  <a:pt x="1298" y="1643"/>
                </a:lnTo>
                <a:lnTo>
                  <a:pt x="1291" y="1631"/>
                </a:lnTo>
                <a:lnTo>
                  <a:pt x="1272" y="1596"/>
                </a:lnTo>
                <a:lnTo>
                  <a:pt x="1248" y="1550"/>
                </a:lnTo>
                <a:lnTo>
                  <a:pt x="1246" y="1539"/>
                </a:lnTo>
                <a:lnTo>
                  <a:pt x="1245" y="1527"/>
                </a:lnTo>
                <a:lnTo>
                  <a:pt x="1243" y="1515"/>
                </a:lnTo>
                <a:lnTo>
                  <a:pt x="1238" y="1502"/>
                </a:lnTo>
                <a:lnTo>
                  <a:pt x="1231" y="1491"/>
                </a:lnTo>
                <a:lnTo>
                  <a:pt x="1226" y="1486"/>
                </a:lnTo>
                <a:lnTo>
                  <a:pt x="1221" y="1481"/>
                </a:lnTo>
                <a:lnTo>
                  <a:pt x="1214" y="1477"/>
                </a:lnTo>
                <a:lnTo>
                  <a:pt x="1207" y="1476"/>
                </a:lnTo>
                <a:lnTo>
                  <a:pt x="1203" y="1453"/>
                </a:lnTo>
                <a:lnTo>
                  <a:pt x="1221" y="1441"/>
                </a:lnTo>
                <a:lnTo>
                  <a:pt x="1233" y="1431"/>
                </a:lnTo>
                <a:lnTo>
                  <a:pt x="1238" y="1424"/>
                </a:lnTo>
                <a:lnTo>
                  <a:pt x="1240" y="1421"/>
                </a:lnTo>
                <a:lnTo>
                  <a:pt x="1207" y="1407"/>
                </a:lnTo>
                <a:lnTo>
                  <a:pt x="1183" y="1396"/>
                </a:lnTo>
                <a:lnTo>
                  <a:pt x="1174" y="1391"/>
                </a:lnTo>
                <a:lnTo>
                  <a:pt x="1171" y="1388"/>
                </a:lnTo>
                <a:lnTo>
                  <a:pt x="1174" y="1384"/>
                </a:lnTo>
                <a:lnTo>
                  <a:pt x="1179" y="1381"/>
                </a:lnTo>
                <a:lnTo>
                  <a:pt x="1184" y="1376"/>
                </a:lnTo>
                <a:lnTo>
                  <a:pt x="1190" y="1367"/>
                </a:lnTo>
                <a:lnTo>
                  <a:pt x="1193" y="1358"/>
                </a:lnTo>
                <a:lnTo>
                  <a:pt x="1196" y="1346"/>
                </a:lnTo>
                <a:lnTo>
                  <a:pt x="1196" y="1333"/>
                </a:lnTo>
                <a:lnTo>
                  <a:pt x="1177" y="1221"/>
                </a:lnTo>
                <a:lnTo>
                  <a:pt x="1186" y="1215"/>
                </a:lnTo>
                <a:lnTo>
                  <a:pt x="1193" y="1207"/>
                </a:lnTo>
                <a:lnTo>
                  <a:pt x="1202" y="1198"/>
                </a:lnTo>
                <a:lnTo>
                  <a:pt x="1210" y="1186"/>
                </a:lnTo>
                <a:lnTo>
                  <a:pt x="1217" y="1174"/>
                </a:lnTo>
                <a:lnTo>
                  <a:pt x="1221" y="1162"/>
                </a:lnTo>
                <a:lnTo>
                  <a:pt x="1221" y="1155"/>
                </a:lnTo>
                <a:lnTo>
                  <a:pt x="1219" y="1148"/>
                </a:lnTo>
                <a:lnTo>
                  <a:pt x="1183" y="1069"/>
                </a:lnTo>
                <a:lnTo>
                  <a:pt x="1186" y="1065"/>
                </a:lnTo>
                <a:lnTo>
                  <a:pt x="1196" y="1057"/>
                </a:lnTo>
                <a:lnTo>
                  <a:pt x="1202" y="1052"/>
                </a:lnTo>
                <a:lnTo>
                  <a:pt x="1207" y="1043"/>
                </a:lnTo>
                <a:lnTo>
                  <a:pt x="1212" y="1034"/>
                </a:lnTo>
                <a:lnTo>
                  <a:pt x="1215" y="1024"/>
                </a:lnTo>
                <a:lnTo>
                  <a:pt x="1227" y="955"/>
                </a:lnTo>
                <a:lnTo>
                  <a:pt x="1229" y="957"/>
                </a:lnTo>
                <a:lnTo>
                  <a:pt x="1236" y="962"/>
                </a:lnTo>
                <a:lnTo>
                  <a:pt x="1240" y="965"/>
                </a:lnTo>
                <a:lnTo>
                  <a:pt x="1243" y="972"/>
                </a:lnTo>
                <a:lnTo>
                  <a:pt x="1245" y="979"/>
                </a:lnTo>
                <a:lnTo>
                  <a:pt x="1245" y="990"/>
                </a:lnTo>
                <a:lnTo>
                  <a:pt x="1271" y="993"/>
                </a:lnTo>
                <a:lnTo>
                  <a:pt x="1293" y="1021"/>
                </a:lnTo>
                <a:lnTo>
                  <a:pt x="1343" y="1086"/>
                </a:lnTo>
                <a:lnTo>
                  <a:pt x="1374" y="1122"/>
                </a:lnTo>
                <a:lnTo>
                  <a:pt x="1405" y="1157"/>
                </a:lnTo>
                <a:lnTo>
                  <a:pt x="1431" y="1186"/>
                </a:lnTo>
                <a:lnTo>
                  <a:pt x="1453" y="1205"/>
                </a:lnTo>
                <a:lnTo>
                  <a:pt x="1507" y="1252"/>
                </a:lnTo>
                <a:lnTo>
                  <a:pt x="1546" y="1283"/>
                </a:lnTo>
                <a:lnTo>
                  <a:pt x="1567" y="1298"/>
                </a:lnTo>
                <a:lnTo>
                  <a:pt x="1567" y="1302"/>
                </a:lnTo>
                <a:lnTo>
                  <a:pt x="1569" y="1310"/>
                </a:lnTo>
                <a:lnTo>
                  <a:pt x="1569" y="1333"/>
                </a:lnTo>
                <a:lnTo>
                  <a:pt x="1571" y="1346"/>
                </a:lnTo>
                <a:lnTo>
                  <a:pt x="1574" y="1360"/>
                </a:lnTo>
                <a:lnTo>
                  <a:pt x="1579" y="1371"/>
                </a:lnTo>
                <a:lnTo>
                  <a:pt x="1583" y="1376"/>
                </a:lnTo>
                <a:lnTo>
                  <a:pt x="1588" y="1379"/>
                </a:lnTo>
                <a:lnTo>
                  <a:pt x="1593" y="1383"/>
                </a:lnTo>
                <a:lnTo>
                  <a:pt x="1607" y="1393"/>
                </a:lnTo>
                <a:lnTo>
                  <a:pt x="1624" y="1402"/>
                </a:lnTo>
                <a:lnTo>
                  <a:pt x="1634" y="1405"/>
                </a:lnTo>
                <a:lnTo>
                  <a:pt x="1645" y="1407"/>
                </a:lnTo>
                <a:lnTo>
                  <a:pt x="1650" y="1414"/>
                </a:lnTo>
                <a:lnTo>
                  <a:pt x="1664" y="1431"/>
                </a:lnTo>
                <a:lnTo>
                  <a:pt x="1672" y="1439"/>
                </a:lnTo>
                <a:lnTo>
                  <a:pt x="1681" y="1446"/>
                </a:lnTo>
                <a:lnTo>
                  <a:pt x="1691" y="1450"/>
                </a:lnTo>
                <a:lnTo>
                  <a:pt x="1696" y="1450"/>
                </a:lnTo>
                <a:lnTo>
                  <a:pt x="1700" y="1450"/>
                </a:lnTo>
                <a:lnTo>
                  <a:pt x="1717" y="1443"/>
                </a:lnTo>
                <a:lnTo>
                  <a:pt x="1760" y="1476"/>
                </a:lnTo>
                <a:lnTo>
                  <a:pt x="1784" y="1512"/>
                </a:lnTo>
                <a:lnTo>
                  <a:pt x="1779" y="1533"/>
                </a:lnTo>
                <a:lnTo>
                  <a:pt x="1777" y="1550"/>
                </a:lnTo>
                <a:lnTo>
                  <a:pt x="1777" y="1564"/>
                </a:lnTo>
                <a:lnTo>
                  <a:pt x="1774" y="1569"/>
                </a:lnTo>
                <a:lnTo>
                  <a:pt x="1772" y="1574"/>
                </a:lnTo>
                <a:lnTo>
                  <a:pt x="1771" y="1581"/>
                </a:lnTo>
                <a:lnTo>
                  <a:pt x="1769" y="1589"/>
                </a:lnTo>
                <a:lnTo>
                  <a:pt x="1771" y="1600"/>
                </a:lnTo>
                <a:lnTo>
                  <a:pt x="1774" y="1610"/>
                </a:lnTo>
                <a:lnTo>
                  <a:pt x="1783" y="1621"/>
                </a:lnTo>
                <a:lnTo>
                  <a:pt x="1786" y="1619"/>
                </a:lnTo>
                <a:lnTo>
                  <a:pt x="1793" y="1608"/>
                </a:lnTo>
                <a:lnTo>
                  <a:pt x="1798" y="1600"/>
                </a:lnTo>
                <a:lnTo>
                  <a:pt x="1803" y="1588"/>
                </a:lnTo>
                <a:lnTo>
                  <a:pt x="1810" y="1571"/>
                </a:lnTo>
                <a:lnTo>
                  <a:pt x="1817" y="1548"/>
                </a:lnTo>
                <a:lnTo>
                  <a:pt x="1817" y="1555"/>
                </a:lnTo>
                <a:lnTo>
                  <a:pt x="1819" y="1572"/>
                </a:lnTo>
                <a:lnTo>
                  <a:pt x="1822" y="1583"/>
                </a:lnTo>
                <a:lnTo>
                  <a:pt x="1827" y="1591"/>
                </a:lnTo>
                <a:lnTo>
                  <a:pt x="1834" y="1596"/>
                </a:lnTo>
                <a:lnTo>
                  <a:pt x="1839" y="1600"/>
                </a:lnTo>
                <a:lnTo>
                  <a:pt x="1845" y="1600"/>
                </a:lnTo>
                <a:lnTo>
                  <a:pt x="1853" y="1591"/>
                </a:lnTo>
                <a:lnTo>
                  <a:pt x="1850" y="1567"/>
                </a:lnTo>
                <a:lnTo>
                  <a:pt x="1850" y="1548"/>
                </a:lnTo>
                <a:lnTo>
                  <a:pt x="1852" y="1539"/>
                </a:lnTo>
                <a:lnTo>
                  <a:pt x="1853" y="1531"/>
                </a:lnTo>
                <a:lnTo>
                  <a:pt x="1862" y="1536"/>
                </a:lnTo>
                <a:lnTo>
                  <a:pt x="1869" y="1538"/>
                </a:lnTo>
                <a:lnTo>
                  <a:pt x="1872" y="1538"/>
                </a:lnTo>
                <a:lnTo>
                  <a:pt x="1874" y="1536"/>
                </a:lnTo>
                <a:lnTo>
                  <a:pt x="1874" y="1522"/>
                </a:lnTo>
                <a:lnTo>
                  <a:pt x="1855" y="1496"/>
                </a:lnTo>
                <a:lnTo>
                  <a:pt x="1841" y="1474"/>
                </a:lnTo>
                <a:lnTo>
                  <a:pt x="1834" y="1462"/>
                </a:lnTo>
                <a:lnTo>
                  <a:pt x="1831" y="1452"/>
                </a:lnTo>
                <a:close/>
              </a:path>
            </a:pathLst>
          </a:custGeom>
          <a:solidFill>
            <a:srgbClr val="F7941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71" name="Freeform 336"/>
          <p:cNvSpPr>
            <a:spLocks/>
          </p:cNvSpPr>
          <p:nvPr/>
        </p:nvSpPr>
        <p:spPr bwMode="auto">
          <a:xfrm>
            <a:off x="1789113" y="2298700"/>
            <a:ext cx="192087" cy="396875"/>
          </a:xfrm>
          <a:custGeom>
            <a:avLst/>
            <a:gdLst>
              <a:gd name="T0" fmla="*/ 179387 w 121"/>
              <a:gd name="T1" fmla="*/ 0 h 250"/>
              <a:gd name="T2" fmla="*/ 142875 w 121"/>
              <a:gd name="T3" fmla="*/ 22225 h 250"/>
              <a:gd name="T4" fmla="*/ 112712 w 121"/>
              <a:gd name="T5" fmla="*/ 36513 h 250"/>
              <a:gd name="T6" fmla="*/ 100012 w 121"/>
              <a:gd name="T7" fmla="*/ 41275 h 250"/>
              <a:gd name="T8" fmla="*/ 88900 w 121"/>
              <a:gd name="T9" fmla="*/ 41275 h 250"/>
              <a:gd name="T10" fmla="*/ 30162 w 121"/>
              <a:gd name="T11" fmla="*/ 93663 h 250"/>
              <a:gd name="T12" fmla="*/ 0 w 121"/>
              <a:gd name="T13" fmla="*/ 93663 h 250"/>
              <a:gd name="T14" fmla="*/ 47625 w 121"/>
              <a:gd name="T15" fmla="*/ 173038 h 250"/>
              <a:gd name="T16" fmla="*/ 85725 w 121"/>
              <a:gd name="T17" fmla="*/ 241300 h 250"/>
              <a:gd name="T18" fmla="*/ 112712 w 121"/>
              <a:gd name="T19" fmla="*/ 298450 h 250"/>
              <a:gd name="T20" fmla="*/ 142875 w 121"/>
              <a:gd name="T21" fmla="*/ 342900 h 250"/>
              <a:gd name="T22" fmla="*/ 169862 w 121"/>
              <a:gd name="T23" fmla="*/ 377825 h 250"/>
              <a:gd name="T24" fmla="*/ 180975 w 121"/>
              <a:gd name="T25" fmla="*/ 388938 h 250"/>
              <a:gd name="T26" fmla="*/ 192087 w 121"/>
              <a:gd name="T27" fmla="*/ 396875 h 250"/>
              <a:gd name="T28" fmla="*/ 184150 w 121"/>
              <a:gd name="T29" fmla="*/ 350838 h 250"/>
              <a:gd name="T30" fmla="*/ 173037 w 121"/>
              <a:gd name="T31" fmla="*/ 238125 h 250"/>
              <a:gd name="T32" fmla="*/ 169862 w 121"/>
              <a:gd name="T33" fmla="*/ 169863 h 250"/>
              <a:gd name="T34" fmla="*/ 168275 w 121"/>
              <a:gd name="T35" fmla="*/ 106363 h 250"/>
              <a:gd name="T36" fmla="*/ 169862 w 121"/>
              <a:gd name="T37" fmla="*/ 46038 h 250"/>
              <a:gd name="T38" fmla="*/ 173037 w 121"/>
              <a:gd name="T39" fmla="*/ 22225 h 250"/>
              <a:gd name="T40" fmla="*/ 179387 w 121"/>
              <a:gd name="T41" fmla="*/ 0 h 250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0" t="0" r="r" b="b"/>
            <a:pathLst>
              <a:path w="121" h="250">
                <a:moveTo>
                  <a:pt x="113" y="0"/>
                </a:moveTo>
                <a:lnTo>
                  <a:pt x="90" y="14"/>
                </a:lnTo>
                <a:lnTo>
                  <a:pt x="71" y="23"/>
                </a:lnTo>
                <a:lnTo>
                  <a:pt x="63" y="26"/>
                </a:lnTo>
                <a:lnTo>
                  <a:pt x="56" y="26"/>
                </a:lnTo>
                <a:lnTo>
                  <a:pt x="19" y="59"/>
                </a:lnTo>
                <a:lnTo>
                  <a:pt x="0" y="59"/>
                </a:lnTo>
                <a:lnTo>
                  <a:pt x="30" y="109"/>
                </a:lnTo>
                <a:lnTo>
                  <a:pt x="54" y="152"/>
                </a:lnTo>
                <a:lnTo>
                  <a:pt x="71" y="188"/>
                </a:lnTo>
                <a:lnTo>
                  <a:pt x="90" y="216"/>
                </a:lnTo>
                <a:lnTo>
                  <a:pt x="107" y="238"/>
                </a:lnTo>
                <a:lnTo>
                  <a:pt x="114" y="245"/>
                </a:lnTo>
                <a:lnTo>
                  <a:pt x="121" y="250"/>
                </a:lnTo>
                <a:lnTo>
                  <a:pt x="116" y="221"/>
                </a:lnTo>
                <a:lnTo>
                  <a:pt x="109" y="150"/>
                </a:lnTo>
                <a:lnTo>
                  <a:pt x="107" y="107"/>
                </a:lnTo>
                <a:lnTo>
                  <a:pt x="106" y="67"/>
                </a:lnTo>
                <a:lnTo>
                  <a:pt x="107" y="29"/>
                </a:lnTo>
                <a:lnTo>
                  <a:pt x="109" y="14"/>
                </a:lnTo>
                <a:lnTo>
                  <a:pt x="113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72" name="Freeform 337"/>
          <p:cNvSpPr>
            <a:spLocks/>
          </p:cNvSpPr>
          <p:nvPr/>
        </p:nvSpPr>
        <p:spPr bwMode="auto">
          <a:xfrm>
            <a:off x="6207125" y="1463675"/>
            <a:ext cx="1957388" cy="2187575"/>
          </a:xfrm>
          <a:custGeom>
            <a:avLst/>
            <a:gdLst>
              <a:gd name="T0" fmla="*/ 1485900 w 1233"/>
              <a:gd name="T1" fmla="*/ 66675 h 1378"/>
              <a:gd name="T2" fmla="*/ 1425575 w 1233"/>
              <a:gd name="T3" fmla="*/ 19050 h 1378"/>
              <a:gd name="T4" fmla="*/ 1335088 w 1233"/>
              <a:gd name="T5" fmla="*/ 0 h 1378"/>
              <a:gd name="T6" fmla="*/ 1277938 w 1233"/>
              <a:gd name="T7" fmla="*/ 33338 h 1378"/>
              <a:gd name="T8" fmla="*/ 1228725 w 1233"/>
              <a:gd name="T9" fmla="*/ 109538 h 1378"/>
              <a:gd name="T10" fmla="*/ 1198563 w 1233"/>
              <a:gd name="T11" fmla="*/ 219075 h 1378"/>
              <a:gd name="T12" fmla="*/ 995363 w 1233"/>
              <a:gd name="T13" fmla="*/ 328613 h 1378"/>
              <a:gd name="T14" fmla="*/ 736600 w 1233"/>
              <a:gd name="T15" fmla="*/ 544513 h 1378"/>
              <a:gd name="T16" fmla="*/ 703263 w 1233"/>
              <a:gd name="T17" fmla="*/ 747713 h 1378"/>
              <a:gd name="T18" fmla="*/ 665163 w 1233"/>
              <a:gd name="T19" fmla="*/ 1050925 h 1378"/>
              <a:gd name="T20" fmla="*/ 668338 w 1233"/>
              <a:gd name="T21" fmla="*/ 1106488 h 1378"/>
              <a:gd name="T22" fmla="*/ 601663 w 1233"/>
              <a:gd name="T23" fmla="*/ 1204913 h 1378"/>
              <a:gd name="T24" fmla="*/ 642938 w 1233"/>
              <a:gd name="T25" fmla="*/ 1219200 h 1378"/>
              <a:gd name="T26" fmla="*/ 669925 w 1233"/>
              <a:gd name="T27" fmla="*/ 1235075 h 1378"/>
              <a:gd name="T28" fmla="*/ 752475 w 1233"/>
              <a:gd name="T29" fmla="*/ 1179513 h 1378"/>
              <a:gd name="T30" fmla="*/ 777875 w 1233"/>
              <a:gd name="T31" fmla="*/ 1106488 h 1378"/>
              <a:gd name="T32" fmla="*/ 787400 w 1233"/>
              <a:gd name="T33" fmla="*/ 990600 h 1378"/>
              <a:gd name="T34" fmla="*/ 869950 w 1233"/>
              <a:gd name="T35" fmla="*/ 673100 h 1378"/>
              <a:gd name="T36" fmla="*/ 842963 w 1233"/>
              <a:gd name="T37" fmla="*/ 755650 h 1378"/>
              <a:gd name="T38" fmla="*/ 809625 w 1233"/>
              <a:gd name="T39" fmla="*/ 876300 h 1378"/>
              <a:gd name="T40" fmla="*/ 823913 w 1233"/>
              <a:gd name="T41" fmla="*/ 1117600 h 1378"/>
              <a:gd name="T42" fmla="*/ 763588 w 1233"/>
              <a:gd name="T43" fmla="*/ 1314450 h 1378"/>
              <a:gd name="T44" fmla="*/ 635000 w 1233"/>
              <a:gd name="T45" fmla="*/ 1481138 h 1378"/>
              <a:gd name="T46" fmla="*/ 257175 w 1233"/>
              <a:gd name="T47" fmla="*/ 1631950 h 1378"/>
              <a:gd name="T48" fmla="*/ 106363 w 1233"/>
              <a:gd name="T49" fmla="*/ 1624013 h 1378"/>
              <a:gd name="T50" fmla="*/ 63500 w 1233"/>
              <a:gd name="T51" fmla="*/ 1763713 h 1378"/>
              <a:gd name="T52" fmla="*/ 15875 w 1233"/>
              <a:gd name="T53" fmla="*/ 1847850 h 1378"/>
              <a:gd name="T54" fmla="*/ 19050 w 1233"/>
              <a:gd name="T55" fmla="*/ 1965325 h 1378"/>
              <a:gd name="T56" fmla="*/ 93663 w 1233"/>
              <a:gd name="T57" fmla="*/ 1882775 h 1378"/>
              <a:gd name="T58" fmla="*/ 180975 w 1233"/>
              <a:gd name="T59" fmla="*/ 1851025 h 1378"/>
              <a:gd name="T60" fmla="*/ 192088 w 1233"/>
              <a:gd name="T61" fmla="*/ 1873250 h 1378"/>
              <a:gd name="T62" fmla="*/ 215900 w 1233"/>
              <a:gd name="T63" fmla="*/ 1803400 h 1378"/>
              <a:gd name="T64" fmla="*/ 517525 w 1233"/>
              <a:gd name="T65" fmla="*/ 1708150 h 1378"/>
              <a:gd name="T66" fmla="*/ 869950 w 1233"/>
              <a:gd name="T67" fmla="*/ 1612900 h 1378"/>
              <a:gd name="T68" fmla="*/ 1146175 w 1233"/>
              <a:gd name="T69" fmla="*/ 1412875 h 1378"/>
              <a:gd name="T70" fmla="*/ 1123950 w 1233"/>
              <a:gd name="T71" fmla="*/ 1746250 h 1378"/>
              <a:gd name="T72" fmla="*/ 1122363 w 1233"/>
              <a:gd name="T73" fmla="*/ 2017713 h 1378"/>
              <a:gd name="T74" fmla="*/ 1146175 w 1233"/>
              <a:gd name="T75" fmla="*/ 2165350 h 1378"/>
              <a:gd name="T76" fmla="*/ 1258888 w 1233"/>
              <a:gd name="T77" fmla="*/ 2170113 h 1378"/>
              <a:gd name="T78" fmla="*/ 1368425 w 1233"/>
              <a:gd name="T79" fmla="*/ 2187575 h 1378"/>
              <a:gd name="T80" fmla="*/ 1428750 w 1233"/>
              <a:gd name="T81" fmla="*/ 2132013 h 1378"/>
              <a:gd name="T82" fmla="*/ 1311275 w 1233"/>
              <a:gd name="T83" fmla="*/ 2052638 h 1378"/>
              <a:gd name="T84" fmla="*/ 1289050 w 1233"/>
              <a:gd name="T85" fmla="*/ 2009775 h 1378"/>
              <a:gd name="T86" fmla="*/ 1277938 w 1233"/>
              <a:gd name="T87" fmla="*/ 1824038 h 1378"/>
              <a:gd name="T88" fmla="*/ 1371600 w 1233"/>
              <a:gd name="T89" fmla="*/ 1446213 h 1378"/>
              <a:gd name="T90" fmla="*/ 1274763 w 1233"/>
              <a:gd name="T91" fmla="*/ 1212850 h 1378"/>
              <a:gd name="T92" fmla="*/ 1201738 w 1233"/>
              <a:gd name="T93" fmla="*/ 1065213 h 1378"/>
              <a:gd name="T94" fmla="*/ 1255713 w 1233"/>
              <a:gd name="T95" fmla="*/ 1035050 h 1378"/>
              <a:gd name="T96" fmla="*/ 1316038 w 1233"/>
              <a:gd name="T97" fmla="*/ 890588 h 1378"/>
              <a:gd name="T98" fmla="*/ 1436688 w 1233"/>
              <a:gd name="T99" fmla="*/ 600075 h 1378"/>
              <a:gd name="T100" fmla="*/ 1458913 w 1233"/>
              <a:gd name="T101" fmla="*/ 525463 h 1378"/>
              <a:gd name="T102" fmla="*/ 1609725 w 1233"/>
              <a:gd name="T103" fmla="*/ 671513 h 1378"/>
              <a:gd name="T104" fmla="*/ 1739900 w 1233"/>
              <a:gd name="T105" fmla="*/ 849313 h 1378"/>
              <a:gd name="T106" fmla="*/ 1836738 w 1233"/>
              <a:gd name="T107" fmla="*/ 969963 h 1378"/>
              <a:gd name="T108" fmla="*/ 1885950 w 1233"/>
              <a:gd name="T109" fmla="*/ 1004888 h 1378"/>
              <a:gd name="T110" fmla="*/ 1860550 w 1233"/>
              <a:gd name="T111" fmla="*/ 917575 h 1378"/>
              <a:gd name="T112" fmla="*/ 1943100 w 1233"/>
              <a:gd name="T113" fmla="*/ 958850 h 1378"/>
              <a:gd name="T114" fmla="*/ 1957388 w 1233"/>
              <a:gd name="T115" fmla="*/ 925513 h 1378"/>
              <a:gd name="T116" fmla="*/ 1908175 w 1233"/>
              <a:gd name="T117" fmla="*/ 842963 h 1378"/>
              <a:gd name="T118" fmla="*/ 1819275 w 1233"/>
              <a:gd name="T119" fmla="*/ 792163 h 1378"/>
              <a:gd name="T120" fmla="*/ 1584325 w 1233"/>
              <a:gd name="T121" fmla="*/ 465138 h 1378"/>
              <a:gd name="T122" fmla="*/ 1493838 w 1233"/>
              <a:gd name="T123" fmla="*/ 276225 h 1378"/>
              <a:gd name="T124" fmla="*/ 1490663 w 1233"/>
              <a:gd name="T125" fmla="*/ 142875 h 1378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0" t="0" r="r" b="b"/>
            <a:pathLst>
              <a:path w="1233" h="1378">
                <a:moveTo>
                  <a:pt x="941" y="85"/>
                </a:moveTo>
                <a:lnTo>
                  <a:pt x="941" y="80"/>
                </a:lnTo>
                <a:lnTo>
                  <a:pt x="941" y="73"/>
                </a:lnTo>
                <a:lnTo>
                  <a:pt x="945" y="69"/>
                </a:lnTo>
                <a:lnTo>
                  <a:pt x="945" y="59"/>
                </a:lnTo>
                <a:lnTo>
                  <a:pt x="941" y="56"/>
                </a:lnTo>
                <a:lnTo>
                  <a:pt x="941" y="49"/>
                </a:lnTo>
                <a:lnTo>
                  <a:pt x="936" y="49"/>
                </a:lnTo>
                <a:lnTo>
                  <a:pt x="936" y="42"/>
                </a:lnTo>
                <a:lnTo>
                  <a:pt x="931" y="42"/>
                </a:lnTo>
                <a:lnTo>
                  <a:pt x="931" y="35"/>
                </a:lnTo>
                <a:lnTo>
                  <a:pt x="924" y="35"/>
                </a:lnTo>
                <a:lnTo>
                  <a:pt x="924" y="26"/>
                </a:lnTo>
                <a:lnTo>
                  <a:pt x="912" y="19"/>
                </a:lnTo>
                <a:lnTo>
                  <a:pt x="905" y="14"/>
                </a:lnTo>
                <a:lnTo>
                  <a:pt x="903" y="14"/>
                </a:lnTo>
                <a:lnTo>
                  <a:pt x="900" y="14"/>
                </a:lnTo>
                <a:lnTo>
                  <a:pt x="898" y="12"/>
                </a:lnTo>
                <a:lnTo>
                  <a:pt x="884" y="6"/>
                </a:lnTo>
                <a:lnTo>
                  <a:pt x="879" y="6"/>
                </a:lnTo>
                <a:lnTo>
                  <a:pt x="874" y="0"/>
                </a:lnTo>
                <a:lnTo>
                  <a:pt x="871" y="0"/>
                </a:lnTo>
                <a:lnTo>
                  <a:pt x="865" y="0"/>
                </a:lnTo>
                <a:lnTo>
                  <a:pt x="855" y="0"/>
                </a:lnTo>
                <a:lnTo>
                  <a:pt x="850" y="0"/>
                </a:lnTo>
                <a:lnTo>
                  <a:pt x="843" y="0"/>
                </a:lnTo>
                <a:lnTo>
                  <a:pt x="841" y="0"/>
                </a:lnTo>
                <a:lnTo>
                  <a:pt x="838" y="0"/>
                </a:lnTo>
                <a:lnTo>
                  <a:pt x="831" y="0"/>
                </a:lnTo>
                <a:lnTo>
                  <a:pt x="827" y="0"/>
                </a:lnTo>
                <a:lnTo>
                  <a:pt x="827" y="6"/>
                </a:lnTo>
                <a:lnTo>
                  <a:pt x="819" y="6"/>
                </a:lnTo>
                <a:lnTo>
                  <a:pt x="819" y="9"/>
                </a:lnTo>
                <a:lnTo>
                  <a:pt x="815" y="11"/>
                </a:lnTo>
                <a:lnTo>
                  <a:pt x="808" y="18"/>
                </a:lnTo>
                <a:lnTo>
                  <a:pt x="805" y="21"/>
                </a:lnTo>
                <a:lnTo>
                  <a:pt x="802" y="23"/>
                </a:lnTo>
                <a:lnTo>
                  <a:pt x="795" y="30"/>
                </a:lnTo>
                <a:lnTo>
                  <a:pt x="795" y="35"/>
                </a:lnTo>
                <a:lnTo>
                  <a:pt x="788" y="42"/>
                </a:lnTo>
                <a:lnTo>
                  <a:pt x="781" y="49"/>
                </a:lnTo>
                <a:lnTo>
                  <a:pt x="781" y="54"/>
                </a:lnTo>
                <a:lnTo>
                  <a:pt x="777" y="56"/>
                </a:lnTo>
                <a:lnTo>
                  <a:pt x="777" y="62"/>
                </a:lnTo>
                <a:lnTo>
                  <a:pt x="774" y="69"/>
                </a:lnTo>
                <a:lnTo>
                  <a:pt x="774" y="76"/>
                </a:lnTo>
                <a:lnTo>
                  <a:pt x="769" y="90"/>
                </a:lnTo>
                <a:lnTo>
                  <a:pt x="769" y="100"/>
                </a:lnTo>
                <a:lnTo>
                  <a:pt x="767" y="109"/>
                </a:lnTo>
                <a:lnTo>
                  <a:pt x="769" y="118"/>
                </a:lnTo>
                <a:lnTo>
                  <a:pt x="769" y="124"/>
                </a:lnTo>
                <a:lnTo>
                  <a:pt x="767" y="121"/>
                </a:lnTo>
                <a:lnTo>
                  <a:pt x="767" y="138"/>
                </a:lnTo>
                <a:lnTo>
                  <a:pt x="755" y="138"/>
                </a:lnTo>
                <a:lnTo>
                  <a:pt x="741" y="138"/>
                </a:lnTo>
                <a:lnTo>
                  <a:pt x="712" y="162"/>
                </a:lnTo>
                <a:lnTo>
                  <a:pt x="695" y="169"/>
                </a:lnTo>
                <a:lnTo>
                  <a:pt x="681" y="176"/>
                </a:lnTo>
                <a:lnTo>
                  <a:pt x="676" y="181"/>
                </a:lnTo>
                <a:lnTo>
                  <a:pt x="672" y="185"/>
                </a:lnTo>
                <a:lnTo>
                  <a:pt x="650" y="195"/>
                </a:lnTo>
                <a:lnTo>
                  <a:pt x="633" y="202"/>
                </a:lnTo>
                <a:lnTo>
                  <a:pt x="627" y="207"/>
                </a:lnTo>
                <a:lnTo>
                  <a:pt x="624" y="211"/>
                </a:lnTo>
                <a:lnTo>
                  <a:pt x="598" y="223"/>
                </a:lnTo>
                <a:lnTo>
                  <a:pt x="584" y="235"/>
                </a:lnTo>
                <a:lnTo>
                  <a:pt x="540" y="254"/>
                </a:lnTo>
                <a:lnTo>
                  <a:pt x="503" y="285"/>
                </a:lnTo>
                <a:lnTo>
                  <a:pt x="476" y="309"/>
                </a:lnTo>
                <a:lnTo>
                  <a:pt x="460" y="323"/>
                </a:lnTo>
                <a:lnTo>
                  <a:pt x="455" y="333"/>
                </a:lnTo>
                <a:lnTo>
                  <a:pt x="464" y="343"/>
                </a:lnTo>
                <a:lnTo>
                  <a:pt x="476" y="355"/>
                </a:lnTo>
                <a:lnTo>
                  <a:pt x="460" y="397"/>
                </a:lnTo>
                <a:lnTo>
                  <a:pt x="453" y="404"/>
                </a:lnTo>
                <a:lnTo>
                  <a:pt x="452" y="412"/>
                </a:lnTo>
                <a:lnTo>
                  <a:pt x="450" y="416"/>
                </a:lnTo>
                <a:lnTo>
                  <a:pt x="450" y="421"/>
                </a:lnTo>
                <a:lnTo>
                  <a:pt x="446" y="442"/>
                </a:lnTo>
                <a:lnTo>
                  <a:pt x="445" y="459"/>
                </a:lnTo>
                <a:lnTo>
                  <a:pt x="443" y="471"/>
                </a:lnTo>
                <a:lnTo>
                  <a:pt x="440" y="526"/>
                </a:lnTo>
                <a:lnTo>
                  <a:pt x="440" y="573"/>
                </a:lnTo>
                <a:lnTo>
                  <a:pt x="440" y="595"/>
                </a:lnTo>
                <a:lnTo>
                  <a:pt x="441" y="614"/>
                </a:lnTo>
                <a:lnTo>
                  <a:pt x="441" y="621"/>
                </a:lnTo>
                <a:lnTo>
                  <a:pt x="441" y="626"/>
                </a:lnTo>
                <a:lnTo>
                  <a:pt x="440" y="635"/>
                </a:lnTo>
                <a:lnTo>
                  <a:pt x="427" y="649"/>
                </a:lnTo>
                <a:lnTo>
                  <a:pt x="419" y="662"/>
                </a:lnTo>
                <a:lnTo>
                  <a:pt x="412" y="674"/>
                </a:lnTo>
                <a:lnTo>
                  <a:pt x="376" y="711"/>
                </a:lnTo>
                <a:lnTo>
                  <a:pt x="371" y="718"/>
                </a:lnTo>
                <a:lnTo>
                  <a:pt x="371" y="723"/>
                </a:lnTo>
                <a:lnTo>
                  <a:pt x="372" y="724"/>
                </a:lnTo>
                <a:lnTo>
                  <a:pt x="376" y="724"/>
                </a:lnTo>
                <a:lnTo>
                  <a:pt x="412" y="700"/>
                </a:lnTo>
                <a:lnTo>
                  <a:pt x="419" y="697"/>
                </a:lnTo>
                <a:lnTo>
                  <a:pt x="421" y="697"/>
                </a:lnTo>
                <a:lnTo>
                  <a:pt x="422" y="697"/>
                </a:lnTo>
                <a:lnTo>
                  <a:pt x="422" y="699"/>
                </a:lnTo>
                <a:lnTo>
                  <a:pt x="421" y="704"/>
                </a:lnTo>
                <a:lnTo>
                  <a:pt x="391" y="736"/>
                </a:lnTo>
                <a:lnTo>
                  <a:pt x="388" y="738"/>
                </a:lnTo>
                <a:lnTo>
                  <a:pt x="383" y="743"/>
                </a:lnTo>
                <a:lnTo>
                  <a:pt x="379" y="750"/>
                </a:lnTo>
                <a:lnTo>
                  <a:pt x="377" y="754"/>
                </a:lnTo>
                <a:lnTo>
                  <a:pt x="379" y="759"/>
                </a:lnTo>
                <a:lnTo>
                  <a:pt x="381" y="759"/>
                </a:lnTo>
                <a:lnTo>
                  <a:pt x="384" y="759"/>
                </a:lnTo>
                <a:lnTo>
                  <a:pt x="391" y="755"/>
                </a:lnTo>
                <a:lnTo>
                  <a:pt x="403" y="747"/>
                </a:lnTo>
                <a:lnTo>
                  <a:pt x="434" y="716"/>
                </a:lnTo>
                <a:lnTo>
                  <a:pt x="434" y="723"/>
                </a:lnTo>
                <a:lnTo>
                  <a:pt x="431" y="728"/>
                </a:lnTo>
                <a:lnTo>
                  <a:pt x="426" y="736"/>
                </a:lnTo>
                <a:lnTo>
                  <a:pt x="405" y="768"/>
                </a:lnTo>
                <a:lnTo>
                  <a:pt x="403" y="769"/>
                </a:lnTo>
                <a:lnTo>
                  <a:pt x="402" y="774"/>
                </a:lnTo>
                <a:lnTo>
                  <a:pt x="402" y="778"/>
                </a:lnTo>
                <a:lnTo>
                  <a:pt x="402" y="780"/>
                </a:lnTo>
                <a:lnTo>
                  <a:pt x="405" y="780"/>
                </a:lnTo>
                <a:lnTo>
                  <a:pt x="409" y="780"/>
                </a:lnTo>
                <a:lnTo>
                  <a:pt x="417" y="774"/>
                </a:lnTo>
                <a:lnTo>
                  <a:pt x="419" y="776"/>
                </a:lnTo>
                <a:lnTo>
                  <a:pt x="422" y="778"/>
                </a:lnTo>
                <a:lnTo>
                  <a:pt x="424" y="778"/>
                </a:lnTo>
                <a:lnTo>
                  <a:pt x="427" y="776"/>
                </a:lnTo>
                <a:lnTo>
                  <a:pt x="433" y="773"/>
                </a:lnTo>
                <a:lnTo>
                  <a:pt x="440" y="766"/>
                </a:lnTo>
                <a:lnTo>
                  <a:pt x="452" y="752"/>
                </a:lnTo>
                <a:lnTo>
                  <a:pt x="469" y="733"/>
                </a:lnTo>
                <a:lnTo>
                  <a:pt x="471" y="733"/>
                </a:lnTo>
                <a:lnTo>
                  <a:pt x="471" y="736"/>
                </a:lnTo>
                <a:lnTo>
                  <a:pt x="474" y="743"/>
                </a:lnTo>
                <a:lnTo>
                  <a:pt x="477" y="747"/>
                </a:lnTo>
                <a:lnTo>
                  <a:pt x="483" y="749"/>
                </a:lnTo>
                <a:lnTo>
                  <a:pt x="486" y="749"/>
                </a:lnTo>
                <a:lnTo>
                  <a:pt x="490" y="749"/>
                </a:lnTo>
                <a:lnTo>
                  <a:pt x="490" y="747"/>
                </a:lnTo>
                <a:lnTo>
                  <a:pt x="490" y="743"/>
                </a:lnTo>
                <a:lnTo>
                  <a:pt x="490" y="736"/>
                </a:lnTo>
                <a:lnTo>
                  <a:pt x="486" y="728"/>
                </a:lnTo>
                <a:lnTo>
                  <a:pt x="490" y="697"/>
                </a:lnTo>
                <a:lnTo>
                  <a:pt x="491" y="678"/>
                </a:lnTo>
                <a:lnTo>
                  <a:pt x="491" y="664"/>
                </a:lnTo>
                <a:lnTo>
                  <a:pt x="491" y="659"/>
                </a:lnTo>
                <a:lnTo>
                  <a:pt x="491" y="655"/>
                </a:lnTo>
                <a:lnTo>
                  <a:pt x="490" y="655"/>
                </a:lnTo>
                <a:lnTo>
                  <a:pt x="491" y="654"/>
                </a:lnTo>
                <a:lnTo>
                  <a:pt x="493" y="645"/>
                </a:lnTo>
                <a:lnTo>
                  <a:pt x="495" y="637"/>
                </a:lnTo>
                <a:lnTo>
                  <a:pt x="496" y="624"/>
                </a:lnTo>
                <a:lnTo>
                  <a:pt x="498" y="605"/>
                </a:lnTo>
                <a:lnTo>
                  <a:pt x="498" y="580"/>
                </a:lnTo>
                <a:lnTo>
                  <a:pt x="503" y="555"/>
                </a:lnTo>
                <a:lnTo>
                  <a:pt x="517" y="500"/>
                </a:lnTo>
                <a:lnTo>
                  <a:pt x="526" y="459"/>
                </a:lnTo>
                <a:lnTo>
                  <a:pt x="529" y="442"/>
                </a:lnTo>
                <a:lnTo>
                  <a:pt x="529" y="430"/>
                </a:lnTo>
                <a:lnTo>
                  <a:pt x="553" y="416"/>
                </a:lnTo>
                <a:lnTo>
                  <a:pt x="548" y="424"/>
                </a:lnTo>
                <a:lnTo>
                  <a:pt x="545" y="431"/>
                </a:lnTo>
                <a:lnTo>
                  <a:pt x="543" y="437"/>
                </a:lnTo>
                <a:lnTo>
                  <a:pt x="543" y="447"/>
                </a:lnTo>
                <a:lnTo>
                  <a:pt x="543" y="454"/>
                </a:lnTo>
                <a:lnTo>
                  <a:pt x="538" y="459"/>
                </a:lnTo>
                <a:lnTo>
                  <a:pt x="536" y="462"/>
                </a:lnTo>
                <a:lnTo>
                  <a:pt x="534" y="468"/>
                </a:lnTo>
                <a:lnTo>
                  <a:pt x="533" y="473"/>
                </a:lnTo>
                <a:lnTo>
                  <a:pt x="531" y="476"/>
                </a:lnTo>
                <a:lnTo>
                  <a:pt x="527" y="480"/>
                </a:lnTo>
                <a:lnTo>
                  <a:pt x="527" y="483"/>
                </a:lnTo>
                <a:lnTo>
                  <a:pt x="527" y="490"/>
                </a:lnTo>
                <a:lnTo>
                  <a:pt x="527" y="495"/>
                </a:lnTo>
                <a:lnTo>
                  <a:pt x="526" y="499"/>
                </a:lnTo>
                <a:lnTo>
                  <a:pt x="521" y="507"/>
                </a:lnTo>
                <a:lnTo>
                  <a:pt x="519" y="514"/>
                </a:lnTo>
                <a:lnTo>
                  <a:pt x="517" y="519"/>
                </a:lnTo>
                <a:lnTo>
                  <a:pt x="510" y="552"/>
                </a:lnTo>
                <a:lnTo>
                  <a:pt x="512" y="571"/>
                </a:lnTo>
                <a:lnTo>
                  <a:pt x="510" y="578"/>
                </a:lnTo>
                <a:lnTo>
                  <a:pt x="505" y="599"/>
                </a:lnTo>
                <a:lnTo>
                  <a:pt x="500" y="628"/>
                </a:lnTo>
                <a:lnTo>
                  <a:pt x="500" y="645"/>
                </a:lnTo>
                <a:lnTo>
                  <a:pt x="500" y="661"/>
                </a:lnTo>
                <a:lnTo>
                  <a:pt x="507" y="681"/>
                </a:lnTo>
                <a:lnTo>
                  <a:pt x="514" y="697"/>
                </a:lnTo>
                <a:lnTo>
                  <a:pt x="519" y="704"/>
                </a:lnTo>
                <a:lnTo>
                  <a:pt x="522" y="707"/>
                </a:lnTo>
                <a:lnTo>
                  <a:pt x="519" y="716"/>
                </a:lnTo>
                <a:lnTo>
                  <a:pt x="515" y="723"/>
                </a:lnTo>
                <a:lnTo>
                  <a:pt x="517" y="728"/>
                </a:lnTo>
                <a:lnTo>
                  <a:pt x="512" y="736"/>
                </a:lnTo>
                <a:lnTo>
                  <a:pt x="508" y="743"/>
                </a:lnTo>
                <a:lnTo>
                  <a:pt x="507" y="750"/>
                </a:lnTo>
                <a:lnTo>
                  <a:pt x="488" y="809"/>
                </a:lnTo>
                <a:lnTo>
                  <a:pt x="481" y="828"/>
                </a:lnTo>
                <a:lnTo>
                  <a:pt x="476" y="845"/>
                </a:lnTo>
                <a:lnTo>
                  <a:pt x="474" y="852"/>
                </a:lnTo>
                <a:lnTo>
                  <a:pt x="474" y="857"/>
                </a:lnTo>
                <a:lnTo>
                  <a:pt x="471" y="871"/>
                </a:lnTo>
                <a:lnTo>
                  <a:pt x="469" y="880"/>
                </a:lnTo>
                <a:lnTo>
                  <a:pt x="469" y="886"/>
                </a:lnTo>
                <a:lnTo>
                  <a:pt x="441" y="940"/>
                </a:lnTo>
                <a:lnTo>
                  <a:pt x="429" y="936"/>
                </a:lnTo>
                <a:lnTo>
                  <a:pt x="400" y="933"/>
                </a:lnTo>
                <a:lnTo>
                  <a:pt x="381" y="933"/>
                </a:lnTo>
                <a:lnTo>
                  <a:pt x="362" y="933"/>
                </a:lnTo>
                <a:lnTo>
                  <a:pt x="343" y="935"/>
                </a:lnTo>
                <a:lnTo>
                  <a:pt x="326" y="938"/>
                </a:lnTo>
                <a:lnTo>
                  <a:pt x="229" y="999"/>
                </a:lnTo>
                <a:lnTo>
                  <a:pt x="198" y="1016"/>
                </a:lnTo>
                <a:lnTo>
                  <a:pt x="176" y="1026"/>
                </a:lnTo>
                <a:lnTo>
                  <a:pt x="167" y="1028"/>
                </a:lnTo>
                <a:lnTo>
                  <a:pt x="162" y="1028"/>
                </a:lnTo>
                <a:lnTo>
                  <a:pt x="131" y="1028"/>
                </a:lnTo>
                <a:lnTo>
                  <a:pt x="105" y="1017"/>
                </a:lnTo>
                <a:lnTo>
                  <a:pt x="86" y="1011"/>
                </a:lnTo>
                <a:lnTo>
                  <a:pt x="79" y="1009"/>
                </a:lnTo>
                <a:lnTo>
                  <a:pt x="72" y="1011"/>
                </a:lnTo>
                <a:lnTo>
                  <a:pt x="67" y="1012"/>
                </a:lnTo>
                <a:lnTo>
                  <a:pt x="69" y="1012"/>
                </a:lnTo>
                <a:lnTo>
                  <a:pt x="72" y="1012"/>
                </a:lnTo>
                <a:lnTo>
                  <a:pt x="67" y="1023"/>
                </a:lnTo>
                <a:lnTo>
                  <a:pt x="55" y="1023"/>
                </a:lnTo>
                <a:lnTo>
                  <a:pt x="50" y="1036"/>
                </a:lnTo>
                <a:lnTo>
                  <a:pt x="59" y="1043"/>
                </a:lnTo>
                <a:lnTo>
                  <a:pt x="57" y="1052"/>
                </a:lnTo>
                <a:lnTo>
                  <a:pt x="50" y="1052"/>
                </a:lnTo>
                <a:lnTo>
                  <a:pt x="41" y="1066"/>
                </a:lnTo>
                <a:lnTo>
                  <a:pt x="52" y="1076"/>
                </a:lnTo>
                <a:lnTo>
                  <a:pt x="45" y="1095"/>
                </a:lnTo>
                <a:lnTo>
                  <a:pt x="40" y="1111"/>
                </a:lnTo>
                <a:lnTo>
                  <a:pt x="36" y="1117"/>
                </a:lnTo>
                <a:lnTo>
                  <a:pt x="31" y="1123"/>
                </a:lnTo>
                <a:lnTo>
                  <a:pt x="28" y="1123"/>
                </a:lnTo>
                <a:lnTo>
                  <a:pt x="22" y="1130"/>
                </a:lnTo>
                <a:lnTo>
                  <a:pt x="22" y="1135"/>
                </a:lnTo>
                <a:lnTo>
                  <a:pt x="15" y="1135"/>
                </a:lnTo>
                <a:lnTo>
                  <a:pt x="10" y="1143"/>
                </a:lnTo>
                <a:lnTo>
                  <a:pt x="15" y="1152"/>
                </a:lnTo>
                <a:lnTo>
                  <a:pt x="10" y="1164"/>
                </a:lnTo>
                <a:lnTo>
                  <a:pt x="5" y="1164"/>
                </a:lnTo>
                <a:lnTo>
                  <a:pt x="0" y="1178"/>
                </a:lnTo>
                <a:lnTo>
                  <a:pt x="9" y="1185"/>
                </a:lnTo>
                <a:lnTo>
                  <a:pt x="7" y="1200"/>
                </a:lnTo>
                <a:lnTo>
                  <a:pt x="0" y="1200"/>
                </a:lnTo>
                <a:lnTo>
                  <a:pt x="0" y="1212"/>
                </a:lnTo>
                <a:lnTo>
                  <a:pt x="5" y="1219"/>
                </a:lnTo>
                <a:lnTo>
                  <a:pt x="7" y="1230"/>
                </a:lnTo>
                <a:lnTo>
                  <a:pt x="12" y="1238"/>
                </a:lnTo>
                <a:lnTo>
                  <a:pt x="15" y="1240"/>
                </a:lnTo>
                <a:lnTo>
                  <a:pt x="19" y="1242"/>
                </a:lnTo>
                <a:lnTo>
                  <a:pt x="21" y="1243"/>
                </a:lnTo>
                <a:lnTo>
                  <a:pt x="22" y="1243"/>
                </a:lnTo>
                <a:lnTo>
                  <a:pt x="28" y="1242"/>
                </a:lnTo>
                <a:lnTo>
                  <a:pt x="33" y="1236"/>
                </a:lnTo>
                <a:lnTo>
                  <a:pt x="40" y="1226"/>
                </a:lnTo>
                <a:lnTo>
                  <a:pt x="48" y="1211"/>
                </a:lnTo>
                <a:lnTo>
                  <a:pt x="59" y="1186"/>
                </a:lnTo>
                <a:lnTo>
                  <a:pt x="78" y="1174"/>
                </a:lnTo>
                <a:lnTo>
                  <a:pt x="79" y="1173"/>
                </a:lnTo>
                <a:lnTo>
                  <a:pt x="79" y="1174"/>
                </a:lnTo>
                <a:lnTo>
                  <a:pt x="79" y="1176"/>
                </a:lnTo>
                <a:lnTo>
                  <a:pt x="81" y="1178"/>
                </a:lnTo>
                <a:lnTo>
                  <a:pt x="86" y="1178"/>
                </a:lnTo>
                <a:lnTo>
                  <a:pt x="93" y="1174"/>
                </a:lnTo>
                <a:lnTo>
                  <a:pt x="119" y="1162"/>
                </a:lnTo>
                <a:lnTo>
                  <a:pt x="114" y="1166"/>
                </a:lnTo>
                <a:lnTo>
                  <a:pt x="105" y="1173"/>
                </a:lnTo>
                <a:lnTo>
                  <a:pt x="102" y="1178"/>
                </a:lnTo>
                <a:lnTo>
                  <a:pt x="100" y="1183"/>
                </a:lnTo>
                <a:lnTo>
                  <a:pt x="100" y="1188"/>
                </a:lnTo>
                <a:lnTo>
                  <a:pt x="103" y="1193"/>
                </a:lnTo>
                <a:lnTo>
                  <a:pt x="105" y="1193"/>
                </a:lnTo>
                <a:lnTo>
                  <a:pt x="110" y="1192"/>
                </a:lnTo>
                <a:lnTo>
                  <a:pt x="117" y="1185"/>
                </a:lnTo>
                <a:lnTo>
                  <a:pt x="121" y="1180"/>
                </a:lnTo>
                <a:lnTo>
                  <a:pt x="124" y="1173"/>
                </a:lnTo>
                <a:lnTo>
                  <a:pt x="129" y="1181"/>
                </a:lnTo>
                <a:lnTo>
                  <a:pt x="131" y="1180"/>
                </a:lnTo>
                <a:lnTo>
                  <a:pt x="133" y="1174"/>
                </a:lnTo>
                <a:lnTo>
                  <a:pt x="133" y="1169"/>
                </a:lnTo>
                <a:lnTo>
                  <a:pt x="131" y="1162"/>
                </a:lnTo>
                <a:lnTo>
                  <a:pt x="129" y="1154"/>
                </a:lnTo>
                <a:lnTo>
                  <a:pt x="124" y="1142"/>
                </a:lnTo>
                <a:lnTo>
                  <a:pt x="136" y="1136"/>
                </a:lnTo>
                <a:lnTo>
                  <a:pt x="134" y="1133"/>
                </a:lnTo>
                <a:lnTo>
                  <a:pt x="148" y="1126"/>
                </a:lnTo>
                <a:lnTo>
                  <a:pt x="181" y="1109"/>
                </a:lnTo>
                <a:lnTo>
                  <a:pt x="202" y="1100"/>
                </a:lnTo>
                <a:lnTo>
                  <a:pt x="222" y="1093"/>
                </a:lnTo>
                <a:lnTo>
                  <a:pt x="241" y="1088"/>
                </a:lnTo>
                <a:lnTo>
                  <a:pt x="259" y="1085"/>
                </a:lnTo>
                <a:lnTo>
                  <a:pt x="279" y="1083"/>
                </a:lnTo>
                <a:lnTo>
                  <a:pt x="326" y="1076"/>
                </a:lnTo>
                <a:lnTo>
                  <a:pt x="353" y="1071"/>
                </a:lnTo>
                <a:lnTo>
                  <a:pt x="379" y="1066"/>
                </a:lnTo>
                <a:lnTo>
                  <a:pt x="403" y="1059"/>
                </a:lnTo>
                <a:lnTo>
                  <a:pt x="421" y="1052"/>
                </a:lnTo>
                <a:lnTo>
                  <a:pt x="517" y="1038"/>
                </a:lnTo>
                <a:lnTo>
                  <a:pt x="521" y="1036"/>
                </a:lnTo>
                <a:lnTo>
                  <a:pt x="527" y="1033"/>
                </a:lnTo>
                <a:lnTo>
                  <a:pt x="536" y="1026"/>
                </a:lnTo>
                <a:lnTo>
                  <a:pt x="548" y="1016"/>
                </a:lnTo>
                <a:lnTo>
                  <a:pt x="562" y="1000"/>
                </a:lnTo>
                <a:lnTo>
                  <a:pt x="581" y="980"/>
                </a:lnTo>
                <a:lnTo>
                  <a:pt x="602" y="952"/>
                </a:lnTo>
                <a:lnTo>
                  <a:pt x="624" y="933"/>
                </a:lnTo>
                <a:lnTo>
                  <a:pt x="650" y="893"/>
                </a:lnTo>
                <a:lnTo>
                  <a:pt x="672" y="862"/>
                </a:lnTo>
                <a:lnTo>
                  <a:pt x="690" y="881"/>
                </a:lnTo>
                <a:lnTo>
                  <a:pt x="700" y="871"/>
                </a:lnTo>
                <a:lnTo>
                  <a:pt x="722" y="890"/>
                </a:lnTo>
                <a:lnTo>
                  <a:pt x="738" y="907"/>
                </a:lnTo>
                <a:lnTo>
                  <a:pt x="743" y="914"/>
                </a:lnTo>
                <a:lnTo>
                  <a:pt x="746" y="921"/>
                </a:lnTo>
                <a:lnTo>
                  <a:pt x="724" y="966"/>
                </a:lnTo>
                <a:lnTo>
                  <a:pt x="708" y="1000"/>
                </a:lnTo>
                <a:lnTo>
                  <a:pt x="703" y="1016"/>
                </a:lnTo>
                <a:lnTo>
                  <a:pt x="702" y="1026"/>
                </a:lnTo>
                <a:lnTo>
                  <a:pt x="703" y="1066"/>
                </a:lnTo>
                <a:lnTo>
                  <a:pt x="708" y="1100"/>
                </a:lnTo>
                <a:lnTo>
                  <a:pt x="712" y="1117"/>
                </a:lnTo>
                <a:lnTo>
                  <a:pt x="715" y="1131"/>
                </a:lnTo>
                <a:lnTo>
                  <a:pt x="717" y="1212"/>
                </a:lnTo>
                <a:lnTo>
                  <a:pt x="715" y="1228"/>
                </a:lnTo>
                <a:lnTo>
                  <a:pt x="714" y="1235"/>
                </a:lnTo>
                <a:lnTo>
                  <a:pt x="712" y="1238"/>
                </a:lnTo>
                <a:lnTo>
                  <a:pt x="712" y="1245"/>
                </a:lnTo>
                <a:lnTo>
                  <a:pt x="710" y="1262"/>
                </a:lnTo>
                <a:lnTo>
                  <a:pt x="707" y="1271"/>
                </a:lnTo>
                <a:lnTo>
                  <a:pt x="700" y="1281"/>
                </a:lnTo>
                <a:lnTo>
                  <a:pt x="695" y="1328"/>
                </a:lnTo>
                <a:lnTo>
                  <a:pt x="695" y="1336"/>
                </a:lnTo>
                <a:lnTo>
                  <a:pt x="696" y="1343"/>
                </a:lnTo>
                <a:lnTo>
                  <a:pt x="698" y="1348"/>
                </a:lnTo>
                <a:lnTo>
                  <a:pt x="702" y="1357"/>
                </a:lnTo>
                <a:lnTo>
                  <a:pt x="710" y="1357"/>
                </a:lnTo>
                <a:lnTo>
                  <a:pt x="717" y="1350"/>
                </a:lnTo>
                <a:lnTo>
                  <a:pt x="722" y="1364"/>
                </a:lnTo>
                <a:lnTo>
                  <a:pt x="736" y="1364"/>
                </a:lnTo>
                <a:lnTo>
                  <a:pt x="741" y="1354"/>
                </a:lnTo>
                <a:lnTo>
                  <a:pt x="748" y="1364"/>
                </a:lnTo>
                <a:lnTo>
                  <a:pt x="758" y="1364"/>
                </a:lnTo>
                <a:lnTo>
                  <a:pt x="762" y="1355"/>
                </a:lnTo>
                <a:lnTo>
                  <a:pt x="772" y="1364"/>
                </a:lnTo>
                <a:lnTo>
                  <a:pt x="776" y="1373"/>
                </a:lnTo>
                <a:lnTo>
                  <a:pt x="788" y="1373"/>
                </a:lnTo>
                <a:lnTo>
                  <a:pt x="793" y="1367"/>
                </a:lnTo>
                <a:lnTo>
                  <a:pt x="796" y="1378"/>
                </a:lnTo>
                <a:lnTo>
                  <a:pt x="805" y="1378"/>
                </a:lnTo>
                <a:lnTo>
                  <a:pt x="815" y="1367"/>
                </a:lnTo>
                <a:lnTo>
                  <a:pt x="822" y="1366"/>
                </a:lnTo>
                <a:lnTo>
                  <a:pt x="824" y="1378"/>
                </a:lnTo>
                <a:lnTo>
                  <a:pt x="838" y="1378"/>
                </a:lnTo>
                <a:lnTo>
                  <a:pt x="845" y="1367"/>
                </a:lnTo>
                <a:lnTo>
                  <a:pt x="853" y="1378"/>
                </a:lnTo>
                <a:lnTo>
                  <a:pt x="862" y="1378"/>
                </a:lnTo>
                <a:lnTo>
                  <a:pt x="869" y="1373"/>
                </a:lnTo>
                <a:lnTo>
                  <a:pt x="874" y="1371"/>
                </a:lnTo>
                <a:lnTo>
                  <a:pt x="877" y="1378"/>
                </a:lnTo>
                <a:lnTo>
                  <a:pt x="884" y="1378"/>
                </a:lnTo>
                <a:lnTo>
                  <a:pt x="895" y="1362"/>
                </a:lnTo>
                <a:lnTo>
                  <a:pt x="903" y="1357"/>
                </a:lnTo>
                <a:lnTo>
                  <a:pt x="903" y="1352"/>
                </a:lnTo>
                <a:lnTo>
                  <a:pt x="902" y="1348"/>
                </a:lnTo>
                <a:lnTo>
                  <a:pt x="900" y="1343"/>
                </a:lnTo>
                <a:lnTo>
                  <a:pt x="896" y="1340"/>
                </a:lnTo>
                <a:lnTo>
                  <a:pt x="889" y="1335"/>
                </a:lnTo>
                <a:lnTo>
                  <a:pt x="881" y="1333"/>
                </a:lnTo>
                <a:lnTo>
                  <a:pt x="869" y="1331"/>
                </a:lnTo>
                <a:lnTo>
                  <a:pt x="850" y="1317"/>
                </a:lnTo>
                <a:lnTo>
                  <a:pt x="834" y="1305"/>
                </a:lnTo>
                <a:lnTo>
                  <a:pt x="827" y="1298"/>
                </a:lnTo>
                <a:lnTo>
                  <a:pt x="824" y="1295"/>
                </a:lnTo>
                <a:lnTo>
                  <a:pt x="826" y="1293"/>
                </a:lnTo>
                <a:lnTo>
                  <a:pt x="827" y="1292"/>
                </a:lnTo>
                <a:lnTo>
                  <a:pt x="826" y="1288"/>
                </a:lnTo>
                <a:lnTo>
                  <a:pt x="817" y="1281"/>
                </a:lnTo>
                <a:lnTo>
                  <a:pt x="826" y="1285"/>
                </a:lnTo>
                <a:lnTo>
                  <a:pt x="838" y="1288"/>
                </a:lnTo>
                <a:lnTo>
                  <a:pt x="841" y="1288"/>
                </a:lnTo>
                <a:lnTo>
                  <a:pt x="838" y="1285"/>
                </a:lnTo>
                <a:lnTo>
                  <a:pt x="829" y="1278"/>
                </a:lnTo>
                <a:lnTo>
                  <a:pt x="812" y="1266"/>
                </a:lnTo>
                <a:lnTo>
                  <a:pt x="798" y="1267"/>
                </a:lnTo>
                <a:lnTo>
                  <a:pt x="803" y="1243"/>
                </a:lnTo>
                <a:lnTo>
                  <a:pt x="798" y="1228"/>
                </a:lnTo>
                <a:lnTo>
                  <a:pt x="798" y="1221"/>
                </a:lnTo>
                <a:lnTo>
                  <a:pt x="798" y="1217"/>
                </a:lnTo>
                <a:lnTo>
                  <a:pt x="798" y="1209"/>
                </a:lnTo>
                <a:lnTo>
                  <a:pt x="800" y="1190"/>
                </a:lnTo>
                <a:lnTo>
                  <a:pt x="802" y="1162"/>
                </a:lnTo>
                <a:lnTo>
                  <a:pt x="805" y="1149"/>
                </a:lnTo>
                <a:lnTo>
                  <a:pt x="808" y="1135"/>
                </a:lnTo>
                <a:lnTo>
                  <a:pt x="812" y="1107"/>
                </a:lnTo>
                <a:lnTo>
                  <a:pt x="821" y="1045"/>
                </a:lnTo>
                <a:lnTo>
                  <a:pt x="826" y="1012"/>
                </a:lnTo>
                <a:lnTo>
                  <a:pt x="833" y="981"/>
                </a:lnTo>
                <a:lnTo>
                  <a:pt x="838" y="961"/>
                </a:lnTo>
                <a:lnTo>
                  <a:pt x="839" y="954"/>
                </a:lnTo>
                <a:lnTo>
                  <a:pt x="843" y="950"/>
                </a:lnTo>
                <a:lnTo>
                  <a:pt x="864" y="911"/>
                </a:lnTo>
                <a:lnTo>
                  <a:pt x="864" y="904"/>
                </a:lnTo>
                <a:lnTo>
                  <a:pt x="864" y="897"/>
                </a:lnTo>
                <a:lnTo>
                  <a:pt x="864" y="886"/>
                </a:lnTo>
                <a:lnTo>
                  <a:pt x="860" y="873"/>
                </a:lnTo>
                <a:lnTo>
                  <a:pt x="855" y="855"/>
                </a:lnTo>
                <a:lnTo>
                  <a:pt x="846" y="836"/>
                </a:lnTo>
                <a:lnTo>
                  <a:pt x="834" y="814"/>
                </a:lnTo>
                <a:lnTo>
                  <a:pt x="831" y="811"/>
                </a:lnTo>
                <a:lnTo>
                  <a:pt x="803" y="764"/>
                </a:lnTo>
                <a:lnTo>
                  <a:pt x="803" y="759"/>
                </a:lnTo>
                <a:lnTo>
                  <a:pt x="800" y="754"/>
                </a:lnTo>
                <a:lnTo>
                  <a:pt x="796" y="750"/>
                </a:lnTo>
                <a:lnTo>
                  <a:pt x="786" y="733"/>
                </a:lnTo>
                <a:lnTo>
                  <a:pt x="786" y="730"/>
                </a:lnTo>
                <a:lnTo>
                  <a:pt x="784" y="728"/>
                </a:lnTo>
                <a:lnTo>
                  <a:pt x="781" y="724"/>
                </a:lnTo>
                <a:lnTo>
                  <a:pt x="758" y="678"/>
                </a:lnTo>
                <a:lnTo>
                  <a:pt x="757" y="671"/>
                </a:lnTo>
                <a:lnTo>
                  <a:pt x="755" y="666"/>
                </a:lnTo>
                <a:lnTo>
                  <a:pt x="752" y="661"/>
                </a:lnTo>
                <a:lnTo>
                  <a:pt x="752" y="659"/>
                </a:lnTo>
                <a:lnTo>
                  <a:pt x="757" y="657"/>
                </a:lnTo>
                <a:lnTo>
                  <a:pt x="764" y="657"/>
                </a:lnTo>
                <a:lnTo>
                  <a:pt x="772" y="650"/>
                </a:lnTo>
                <a:lnTo>
                  <a:pt x="779" y="654"/>
                </a:lnTo>
                <a:lnTo>
                  <a:pt x="784" y="654"/>
                </a:lnTo>
                <a:lnTo>
                  <a:pt x="791" y="652"/>
                </a:lnTo>
                <a:lnTo>
                  <a:pt x="802" y="654"/>
                </a:lnTo>
                <a:lnTo>
                  <a:pt x="812" y="654"/>
                </a:lnTo>
                <a:lnTo>
                  <a:pt x="819" y="652"/>
                </a:lnTo>
                <a:lnTo>
                  <a:pt x="821" y="642"/>
                </a:lnTo>
                <a:lnTo>
                  <a:pt x="822" y="633"/>
                </a:lnTo>
                <a:lnTo>
                  <a:pt x="822" y="626"/>
                </a:lnTo>
                <a:lnTo>
                  <a:pt x="824" y="612"/>
                </a:lnTo>
                <a:lnTo>
                  <a:pt x="827" y="587"/>
                </a:lnTo>
                <a:lnTo>
                  <a:pt x="829" y="561"/>
                </a:lnTo>
                <a:lnTo>
                  <a:pt x="829" y="552"/>
                </a:lnTo>
                <a:lnTo>
                  <a:pt x="827" y="545"/>
                </a:lnTo>
                <a:lnTo>
                  <a:pt x="841" y="523"/>
                </a:lnTo>
                <a:lnTo>
                  <a:pt x="855" y="497"/>
                </a:lnTo>
                <a:lnTo>
                  <a:pt x="871" y="468"/>
                </a:lnTo>
                <a:lnTo>
                  <a:pt x="886" y="437"/>
                </a:lnTo>
                <a:lnTo>
                  <a:pt x="898" y="405"/>
                </a:lnTo>
                <a:lnTo>
                  <a:pt x="902" y="392"/>
                </a:lnTo>
                <a:lnTo>
                  <a:pt x="905" y="378"/>
                </a:lnTo>
                <a:lnTo>
                  <a:pt x="907" y="368"/>
                </a:lnTo>
                <a:lnTo>
                  <a:pt x="905" y="359"/>
                </a:lnTo>
                <a:lnTo>
                  <a:pt x="908" y="347"/>
                </a:lnTo>
                <a:lnTo>
                  <a:pt x="910" y="337"/>
                </a:lnTo>
                <a:lnTo>
                  <a:pt x="910" y="331"/>
                </a:lnTo>
                <a:lnTo>
                  <a:pt x="910" y="330"/>
                </a:lnTo>
                <a:lnTo>
                  <a:pt x="910" y="328"/>
                </a:lnTo>
                <a:lnTo>
                  <a:pt x="914" y="330"/>
                </a:lnTo>
                <a:lnTo>
                  <a:pt x="919" y="331"/>
                </a:lnTo>
                <a:lnTo>
                  <a:pt x="921" y="335"/>
                </a:lnTo>
                <a:lnTo>
                  <a:pt x="927" y="343"/>
                </a:lnTo>
                <a:lnTo>
                  <a:pt x="933" y="349"/>
                </a:lnTo>
                <a:lnTo>
                  <a:pt x="939" y="352"/>
                </a:lnTo>
                <a:lnTo>
                  <a:pt x="946" y="355"/>
                </a:lnTo>
                <a:lnTo>
                  <a:pt x="953" y="357"/>
                </a:lnTo>
                <a:lnTo>
                  <a:pt x="977" y="378"/>
                </a:lnTo>
                <a:lnTo>
                  <a:pt x="996" y="402"/>
                </a:lnTo>
                <a:lnTo>
                  <a:pt x="1014" y="423"/>
                </a:lnTo>
                <a:lnTo>
                  <a:pt x="1024" y="431"/>
                </a:lnTo>
                <a:lnTo>
                  <a:pt x="1033" y="438"/>
                </a:lnTo>
                <a:lnTo>
                  <a:pt x="1064" y="473"/>
                </a:lnTo>
                <a:lnTo>
                  <a:pt x="1088" y="500"/>
                </a:lnTo>
                <a:lnTo>
                  <a:pt x="1096" y="512"/>
                </a:lnTo>
                <a:lnTo>
                  <a:pt x="1100" y="521"/>
                </a:lnTo>
                <a:lnTo>
                  <a:pt x="1098" y="524"/>
                </a:lnTo>
                <a:lnTo>
                  <a:pt x="1096" y="528"/>
                </a:lnTo>
                <a:lnTo>
                  <a:pt x="1096" y="535"/>
                </a:lnTo>
                <a:lnTo>
                  <a:pt x="1098" y="542"/>
                </a:lnTo>
                <a:lnTo>
                  <a:pt x="1102" y="552"/>
                </a:lnTo>
                <a:lnTo>
                  <a:pt x="1107" y="566"/>
                </a:lnTo>
                <a:lnTo>
                  <a:pt x="1117" y="580"/>
                </a:lnTo>
                <a:lnTo>
                  <a:pt x="1146" y="621"/>
                </a:lnTo>
                <a:lnTo>
                  <a:pt x="1150" y="621"/>
                </a:lnTo>
                <a:lnTo>
                  <a:pt x="1155" y="618"/>
                </a:lnTo>
                <a:lnTo>
                  <a:pt x="1157" y="616"/>
                </a:lnTo>
                <a:lnTo>
                  <a:pt x="1157" y="611"/>
                </a:lnTo>
                <a:lnTo>
                  <a:pt x="1155" y="605"/>
                </a:lnTo>
                <a:lnTo>
                  <a:pt x="1152" y="597"/>
                </a:lnTo>
                <a:lnTo>
                  <a:pt x="1138" y="574"/>
                </a:lnTo>
                <a:lnTo>
                  <a:pt x="1160" y="597"/>
                </a:lnTo>
                <a:lnTo>
                  <a:pt x="1164" y="604"/>
                </a:lnTo>
                <a:lnTo>
                  <a:pt x="1170" y="618"/>
                </a:lnTo>
                <a:lnTo>
                  <a:pt x="1176" y="624"/>
                </a:lnTo>
                <a:lnTo>
                  <a:pt x="1181" y="630"/>
                </a:lnTo>
                <a:lnTo>
                  <a:pt x="1188" y="633"/>
                </a:lnTo>
                <a:lnTo>
                  <a:pt x="1193" y="635"/>
                </a:lnTo>
                <a:lnTo>
                  <a:pt x="1195" y="635"/>
                </a:lnTo>
                <a:lnTo>
                  <a:pt x="1196" y="635"/>
                </a:lnTo>
                <a:lnTo>
                  <a:pt x="1198" y="633"/>
                </a:lnTo>
                <a:lnTo>
                  <a:pt x="1196" y="630"/>
                </a:lnTo>
                <a:lnTo>
                  <a:pt x="1195" y="623"/>
                </a:lnTo>
                <a:lnTo>
                  <a:pt x="1191" y="614"/>
                </a:lnTo>
                <a:lnTo>
                  <a:pt x="1183" y="602"/>
                </a:lnTo>
                <a:lnTo>
                  <a:pt x="1172" y="578"/>
                </a:lnTo>
                <a:lnTo>
                  <a:pt x="1202" y="602"/>
                </a:lnTo>
                <a:lnTo>
                  <a:pt x="1210" y="609"/>
                </a:lnTo>
                <a:lnTo>
                  <a:pt x="1219" y="612"/>
                </a:lnTo>
                <a:lnTo>
                  <a:pt x="1222" y="614"/>
                </a:lnTo>
                <a:lnTo>
                  <a:pt x="1226" y="614"/>
                </a:lnTo>
                <a:lnTo>
                  <a:pt x="1227" y="614"/>
                </a:lnTo>
                <a:lnTo>
                  <a:pt x="1227" y="612"/>
                </a:lnTo>
                <a:lnTo>
                  <a:pt x="1227" y="609"/>
                </a:lnTo>
                <a:lnTo>
                  <a:pt x="1224" y="604"/>
                </a:lnTo>
                <a:lnTo>
                  <a:pt x="1217" y="595"/>
                </a:lnTo>
                <a:lnTo>
                  <a:pt x="1205" y="583"/>
                </a:lnTo>
                <a:lnTo>
                  <a:pt x="1188" y="568"/>
                </a:lnTo>
                <a:lnTo>
                  <a:pt x="1184" y="561"/>
                </a:lnTo>
                <a:lnTo>
                  <a:pt x="1214" y="578"/>
                </a:lnTo>
                <a:lnTo>
                  <a:pt x="1220" y="581"/>
                </a:lnTo>
                <a:lnTo>
                  <a:pt x="1227" y="585"/>
                </a:lnTo>
                <a:lnTo>
                  <a:pt x="1229" y="583"/>
                </a:lnTo>
                <a:lnTo>
                  <a:pt x="1233" y="583"/>
                </a:lnTo>
                <a:lnTo>
                  <a:pt x="1233" y="581"/>
                </a:lnTo>
                <a:lnTo>
                  <a:pt x="1233" y="578"/>
                </a:lnTo>
                <a:lnTo>
                  <a:pt x="1233" y="576"/>
                </a:lnTo>
                <a:lnTo>
                  <a:pt x="1229" y="571"/>
                </a:lnTo>
                <a:lnTo>
                  <a:pt x="1222" y="564"/>
                </a:lnTo>
                <a:lnTo>
                  <a:pt x="1212" y="557"/>
                </a:lnTo>
                <a:lnTo>
                  <a:pt x="1198" y="547"/>
                </a:lnTo>
                <a:lnTo>
                  <a:pt x="1183" y="535"/>
                </a:lnTo>
                <a:lnTo>
                  <a:pt x="1202" y="531"/>
                </a:lnTo>
                <a:lnTo>
                  <a:pt x="1208" y="533"/>
                </a:lnTo>
                <a:lnTo>
                  <a:pt x="1220" y="537"/>
                </a:lnTo>
                <a:lnTo>
                  <a:pt x="1227" y="537"/>
                </a:lnTo>
                <a:lnTo>
                  <a:pt x="1231" y="535"/>
                </a:lnTo>
                <a:lnTo>
                  <a:pt x="1231" y="533"/>
                </a:lnTo>
                <a:lnTo>
                  <a:pt x="1227" y="528"/>
                </a:lnTo>
                <a:lnTo>
                  <a:pt x="1205" y="521"/>
                </a:lnTo>
                <a:lnTo>
                  <a:pt x="1177" y="514"/>
                </a:lnTo>
                <a:lnTo>
                  <a:pt x="1146" y="499"/>
                </a:lnTo>
                <a:lnTo>
                  <a:pt x="1141" y="490"/>
                </a:lnTo>
                <a:lnTo>
                  <a:pt x="1138" y="485"/>
                </a:lnTo>
                <a:lnTo>
                  <a:pt x="1134" y="480"/>
                </a:lnTo>
                <a:lnTo>
                  <a:pt x="1108" y="443"/>
                </a:lnTo>
                <a:lnTo>
                  <a:pt x="1089" y="412"/>
                </a:lnTo>
                <a:lnTo>
                  <a:pt x="1081" y="399"/>
                </a:lnTo>
                <a:lnTo>
                  <a:pt x="1077" y="388"/>
                </a:lnTo>
                <a:lnTo>
                  <a:pt x="1014" y="311"/>
                </a:lnTo>
                <a:lnTo>
                  <a:pt x="998" y="293"/>
                </a:lnTo>
                <a:lnTo>
                  <a:pt x="1002" y="273"/>
                </a:lnTo>
                <a:lnTo>
                  <a:pt x="1005" y="256"/>
                </a:lnTo>
                <a:lnTo>
                  <a:pt x="984" y="240"/>
                </a:lnTo>
                <a:lnTo>
                  <a:pt x="957" y="218"/>
                </a:lnTo>
                <a:lnTo>
                  <a:pt x="921" y="190"/>
                </a:lnTo>
                <a:lnTo>
                  <a:pt x="924" y="181"/>
                </a:lnTo>
                <a:lnTo>
                  <a:pt x="938" y="178"/>
                </a:lnTo>
                <a:lnTo>
                  <a:pt x="939" y="178"/>
                </a:lnTo>
                <a:lnTo>
                  <a:pt x="941" y="174"/>
                </a:lnTo>
                <a:lnTo>
                  <a:pt x="941" y="171"/>
                </a:lnTo>
                <a:lnTo>
                  <a:pt x="939" y="162"/>
                </a:lnTo>
                <a:lnTo>
                  <a:pt x="933" y="140"/>
                </a:lnTo>
                <a:lnTo>
                  <a:pt x="931" y="135"/>
                </a:lnTo>
                <a:lnTo>
                  <a:pt x="939" y="133"/>
                </a:lnTo>
                <a:lnTo>
                  <a:pt x="939" y="130"/>
                </a:lnTo>
                <a:lnTo>
                  <a:pt x="941" y="123"/>
                </a:lnTo>
                <a:lnTo>
                  <a:pt x="941" y="109"/>
                </a:lnTo>
                <a:lnTo>
                  <a:pt x="939" y="90"/>
                </a:lnTo>
                <a:lnTo>
                  <a:pt x="946" y="88"/>
                </a:lnTo>
                <a:lnTo>
                  <a:pt x="941" y="85"/>
                </a:lnTo>
                <a:close/>
              </a:path>
            </a:pathLst>
          </a:custGeom>
          <a:solidFill>
            <a:srgbClr val="00683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73" name="Freeform 338"/>
          <p:cNvSpPr>
            <a:spLocks/>
          </p:cNvSpPr>
          <p:nvPr/>
        </p:nvSpPr>
        <p:spPr bwMode="auto">
          <a:xfrm>
            <a:off x="4403725" y="1138238"/>
            <a:ext cx="1717675" cy="4267200"/>
          </a:xfrm>
          <a:custGeom>
            <a:avLst/>
            <a:gdLst>
              <a:gd name="T0" fmla="*/ 495300 w 1082"/>
              <a:gd name="T1" fmla="*/ 30163 h 2688"/>
              <a:gd name="T2" fmla="*/ 612775 w 1082"/>
              <a:gd name="T3" fmla="*/ 74613 h 2688"/>
              <a:gd name="T4" fmla="*/ 657225 w 1082"/>
              <a:gd name="T5" fmla="*/ 155575 h 2688"/>
              <a:gd name="T6" fmla="*/ 681038 w 1082"/>
              <a:gd name="T7" fmla="*/ 320675 h 2688"/>
              <a:gd name="T8" fmla="*/ 669925 w 1082"/>
              <a:gd name="T9" fmla="*/ 493713 h 2688"/>
              <a:gd name="T10" fmla="*/ 1074738 w 1082"/>
              <a:gd name="T11" fmla="*/ 635000 h 2688"/>
              <a:gd name="T12" fmla="*/ 1516063 w 1082"/>
              <a:gd name="T13" fmla="*/ 966788 h 2688"/>
              <a:gd name="T14" fmla="*/ 1712913 w 1082"/>
              <a:gd name="T15" fmla="*/ 1179513 h 2688"/>
              <a:gd name="T16" fmla="*/ 1587500 w 1082"/>
              <a:gd name="T17" fmla="*/ 1436688 h 2688"/>
              <a:gd name="T18" fmla="*/ 1403350 w 1082"/>
              <a:gd name="T19" fmla="*/ 1573213 h 2688"/>
              <a:gd name="T20" fmla="*/ 1379538 w 1082"/>
              <a:gd name="T21" fmla="*/ 1693863 h 2688"/>
              <a:gd name="T22" fmla="*/ 1460500 w 1082"/>
              <a:gd name="T23" fmla="*/ 2090738 h 2688"/>
              <a:gd name="T24" fmla="*/ 1482725 w 1082"/>
              <a:gd name="T25" fmla="*/ 2649538 h 2688"/>
              <a:gd name="T26" fmla="*/ 1581150 w 1082"/>
              <a:gd name="T27" fmla="*/ 2981325 h 2688"/>
              <a:gd name="T28" fmla="*/ 1649413 w 1082"/>
              <a:gd name="T29" fmla="*/ 3200400 h 2688"/>
              <a:gd name="T30" fmla="*/ 1677988 w 1082"/>
              <a:gd name="T31" fmla="*/ 3451225 h 2688"/>
              <a:gd name="T32" fmla="*/ 1712913 w 1082"/>
              <a:gd name="T33" fmla="*/ 3602038 h 2688"/>
              <a:gd name="T34" fmla="*/ 1660525 w 1082"/>
              <a:gd name="T35" fmla="*/ 3648075 h 2688"/>
              <a:gd name="T36" fmla="*/ 1625600 w 1082"/>
              <a:gd name="T37" fmla="*/ 3908425 h 2688"/>
              <a:gd name="T38" fmla="*/ 1436688 w 1082"/>
              <a:gd name="T39" fmla="*/ 3992563 h 2688"/>
              <a:gd name="T40" fmla="*/ 1401763 w 1082"/>
              <a:gd name="T41" fmla="*/ 3768725 h 2688"/>
              <a:gd name="T42" fmla="*/ 1417638 w 1082"/>
              <a:gd name="T43" fmla="*/ 3417888 h 2688"/>
              <a:gd name="T44" fmla="*/ 1296988 w 1082"/>
              <a:gd name="T45" fmla="*/ 3106738 h 2688"/>
              <a:gd name="T46" fmla="*/ 1085850 w 1082"/>
              <a:gd name="T47" fmla="*/ 2778125 h 2688"/>
              <a:gd name="T48" fmla="*/ 957263 w 1082"/>
              <a:gd name="T49" fmla="*/ 2381250 h 2688"/>
              <a:gd name="T50" fmla="*/ 904875 w 1082"/>
              <a:gd name="T51" fmla="*/ 2754313 h 2688"/>
              <a:gd name="T52" fmla="*/ 963613 w 1082"/>
              <a:gd name="T53" fmla="*/ 3079750 h 2688"/>
              <a:gd name="T54" fmla="*/ 1100138 w 1082"/>
              <a:gd name="T55" fmla="*/ 3367088 h 2688"/>
              <a:gd name="T56" fmla="*/ 1195388 w 1082"/>
              <a:gd name="T57" fmla="*/ 3692525 h 2688"/>
              <a:gd name="T58" fmla="*/ 1252538 w 1082"/>
              <a:gd name="T59" fmla="*/ 3821113 h 2688"/>
              <a:gd name="T60" fmla="*/ 1327150 w 1082"/>
              <a:gd name="T61" fmla="*/ 4013200 h 2688"/>
              <a:gd name="T62" fmla="*/ 1350963 w 1082"/>
              <a:gd name="T63" fmla="*/ 4195763 h 2688"/>
              <a:gd name="T64" fmla="*/ 1228725 w 1082"/>
              <a:gd name="T65" fmla="*/ 4225925 h 2688"/>
              <a:gd name="T66" fmla="*/ 995363 w 1082"/>
              <a:gd name="T67" fmla="*/ 4256088 h 2688"/>
              <a:gd name="T68" fmla="*/ 941388 w 1082"/>
              <a:gd name="T69" fmla="*/ 4089400 h 2688"/>
              <a:gd name="T70" fmla="*/ 1054100 w 1082"/>
              <a:gd name="T71" fmla="*/ 3938588 h 2688"/>
              <a:gd name="T72" fmla="*/ 963613 w 1082"/>
              <a:gd name="T73" fmla="*/ 3776663 h 2688"/>
              <a:gd name="T74" fmla="*/ 708025 w 1082"/>
              <a:gd name="T75" fmla="*/ 3325813 h 2688"/>
              <a:gd name="T76" fmla="*/ 687388 w 1082"/>
              <a:gd name="T77" fmla="*/ 3186113 h 2688"/>
              <a:gd name="T78" fmla="*/ 615950 w 1082"/>
              <a:gd name="T79" fmla="*/ 2925763 h 2688"/>
              <a:gd name="T80" fmla="*/ 552450 w 1082"/>
              <a:gd name="T81" fmla="*/ 2720975 h 2688"/>
              <a:gd name="T82" fmla="*/ 481013 w 1082"/>
              <a:gd name="T83" fmla="*/ 2309813 h 2688"/>
              <a:gd name="T84" fmla="*/ 458788 w 1082"/>
              <a:gd name="T85" fmla="*/ 2009775 h 2688"/>
              <a:gd name="T86" fmla="*/ 439738 w 1082"/>
              <a:gd name="T87" fmla="*/ 1870075 h 2688"/>
              <a:gd name="T88" fmla="*/ 388938 w 1082"/>
              <a:gd name="T89" fmla="*/ 1920875 h 2688"/>
              <a:gd name="T90" fmla="*/ 303213 w 1082"/>
              <a:gd name="T91" fmla="*/ 1924050 h 2688"/>
              <a:gd name="T92" fmla="*/ 193675 w 1082"/>
              <a:gd name="T93" fmla="*/ 1833563 h 2688"/>
              <a:gd name="T94" fmla="*/ 212725 w 1082"/>
              <a:gd name="T95" fmla="*/ 1644650 h 2688"/>
              <a:gd name="T96" fmla="*/ 125413 w 1082"/>
              <a:gd name="T97" fmla="*/ 1398588 h 2688"/>
              <a:gd name="T98" fmla="*/ 73025 w 1082"/>
              <a:gd name="T99" fmla="*/ 1270000 h 2688"/>
              <a:gd name="T100" fmla="*/ 0 w 1082"/>
              <a:gd name="T101" fmla="*/ 1155700 h 2688"/>
              <a:gd name="T102" fmla="*/ 87313 w 1082"/>
              <a:gd name="T103" fmla="*/ 777875 h 2688"/>
              <a:gd name="T104" fmla="*/ 220663 w 1082"/>
              <a:gd name="T105" fmla="*/ 687388 h 2688"/>
              <a:gd name="T106" fmla="*/ 273050 w 1082"/>
              <a:gd name="T107" fmla="*/ 503238 h 2688"/>
              <a:gd name="T108" fmla="*/ 177800 w 1082"/>
              <a:gd name="T109" fmla="*/ 358775 h 2688"/>
              <a:gd name="T110" fmla="*/ 158750 w 1082"/>
              <a:gd name="T111" fmla="*/ 238125 h 2688"/>
              <a:gd name="T112" fmla="*/ 169863 w 1082"/>
              <a:gd name="T113" fmla="*/ 158750 h 2688"/>
              <a:gd name="T114" fmla="*/ 200025 w 1082"/>
              <a:gd name="T115" fmla="*/ 101600 h 2688"/>
              <a:gd name="T116" fmla="*/ 279400 w 1082"/>
              <a:gd name="T117" fmla="*/ 47625 h 2688"/>
              <a:gd name="T118" fmla="*/ 352425 w 1082"/>
              <a:gd name="T119" fmla="*/ 14288 h 2688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0" t="0" r="r" b="b"/>
            <a:pathLst>
              <a:path w="1082" h="2688">
                <a:moveTo>
                  <a:pt x="267" y="5"/>
                </a:moveTo>
                <a:lnTo>
                  <a:pt x="276" y="7"/>
                </a:lnTo>
                <a:lnTo>
                  <a:pt x="283" y="9"/>
                </a:lnTo>
                <a:lnTo>
                  <a:pt x="284" y="5"/>
                </a:lnTo>
                <a:lnTo>
                  <a:pt x="289" y="4"/>
                </a:lnTo>
                <a:lnTo>
                  <a:pt x="295" y="0"/>
                </a:lnTo>
                <a:lnTo>
                  <a:pt x="295" y="11"/>
                </a:lnTo>
                <a:lnTo>
                  <a:pt x="305" y="7"/>
                </a:lnTo>
                <a:lnTo>
                  <a:pt x="312" y="9"/>
                </a:lnTo>
                <a:lnTo>
                  <a:pt x="320" y="11"/>
                </a:lnTo>
                <a:lnTo>
                  <a:pt x="312" y="19"/>
                </a:lnTo>
                <a:lnTo>
                  <a:pt x="317" y="17"/>
                </a:lnTo>
                <a:lnTo>
                  <a:pt x="324" y="17"/>
                </a:lnTo>
                <a:lnTo>
                  <a:pt x="331" y="17"/>
                </a:lnTo>
                <a:lnTo>
                  <a:pt x="341" y="21"/>
                </a:lnTo>
                <a:lnTo>
                  <a:pt x="334" y="24"/>
                </a:lnTo>
                <a:lnTo>
                  <a:pt x="353" y="30"/>
                </a:lnTo>
                <a:lnTo>
                  <a:pt x="360" y="30"/>
                </a:lnTo>
                <a:lnTo>
                  <a:pt x="367" y="33"/>
                </a:lnTo>
                <a:lnTo>
                  <a:pt x="377" y="38"/>
                </a:lnTo>
                <a:lnTo>
                  <a:pt x="384" y="45"/>
                </a:lnTo>
                <a:lnTo>
                  <a:pt x="386" y="47"/>
                </a:lnTo>
                <a:lnTo>
                  <a:pt x="381" y="47"/>
                </a:lnTo>
                <a:lnTo>
                  <a:pt x="379" y="48"/>
                </a:lnTo>
                <a:lnTo>
                  <a:pt x="377" y="50"/>
                </a:lnTo>
                <a:lnTo>
                  <a:pt x="377" y="52"/>
                </a:lnTo>
                <a:lnTo>
                  <a:pt x="388" y="59"/>
                </a:lnTo>
                <a:lnTo>
                  <a:pt x="398" y="64"/>
                </a:lnTo>
                <a:lnTo>
                  <a:pt x="415" y="69"/>
                </a:lnTo>
                <a:lnTo>
                  <a:pt x="407" y="80"/>
                </a:lnTo>
                <a:lnTo>
                  <a:pt x="410" y="81"/>
                </a:lnTo>
                <a:lnTo>
                  <a:pt x="407" y="88"/>
                </a:lnTo>
                <a:lnTo>
                  <a:pt x="414" y="98"/>
                </a:lnTo>
                <a:lnTo>
                  <a:pt x="407" y="98"/>
                </a:lnTo>
                <a:lnTo>
                  <a:pt x="420" y="117"/>
                </a:lnTo>
                <a:lnTo>
                  <a:pt x="412" y="116"/>
                </a:lnTo>
                <a:lnTo>
                  <a:pt x="427" y="142"/>
                </a:lnTo>
                <a:lnTo>
                  <a:pt x="420" y="145"/>
                </a:lnTo>
                <a:lnTo>
                  <a:pt x="424" y="157"/>
                </a:lnTo>
                <a:lnTo>
                  <a:pt x="426" y="171"/>
                </a:lnTo>
                <a:lnTo>
                  <a:pt x="427" y="190"/>
                </a:lnTo>
                <a:lnTo>
                  <a:pt x="424" y="193"/>
                </a:lnTo>
                <a:lnTo>
                  <a:pt x="426" y="197"/>
                </a:lnTo>
                <a:lnTo>
                  <a:pt x="429" y="202"/>
                </a:lnTo>
                <a:lnTo>
                  <a:pt x="433" y="211"/>
                </a:lnTo>
                <a:lnTo>
                  <a:pt x="436" y="228"/>
                </a:lnTo>
                <a:lnTo>
                  <a:pt x="438" y="248"/>
                </a:lnTo>
                <a:lnTo>
                  <a:pt x="436" y="259"/>
                </a:lnTo>
                <a:lnTo>
                  <a:pt x="433" y="266"/>
                </a:lnTo>
                <a:lnTo>
                  <a:pt x="426" y="279"/>
                </a:lnTo>
                <a:lnTo>
                  <a:pt x="420" y="286"/>
                </a:lnTo>
                <a:lnTo>
                  <a:pt x="417" y="290"/>
                </a:lnTo>
                <a:lnTo>
                  <a:pt x="419" y="292"/>
                </a:lnTo>
                <a:lnTo>
                  <a:pt x="420" y="297"/>
                </a:lnTo>
                <a:lnTo>
                  <a:pt x="422" y="311"/>
                </a:lnTo>
                <a:lnTo>
                  <a:pt x="422" y="328"/>
                </a:lnTo>
                <a:lnTo>
                  <a:pt x="427" y="329"/>
                </a:lnTo>
                <a:lnTo>
                  <a:pt x="439" y="333"/>
                </a:lnTo>
                <a:lnTo>
                  <a:pt x="453" y="342"/>
                </a:lnTo>
                <a:lnTo>
                  <a:pt x="470" y="354"/>
                </a:lnTo>
                <a:lnTo>
                  <a:pt x="495" y="355"/>
                </a:lnTo>
                <a:lnTo>
                  <a:pt x="531" y="362"/>
                </a:lnTo>
                <a:lnTo>
                  <a:pt x="579" y="371"/>
                </a:lnTo>
                <a:lnTo>
                  <a:pt x="612" y="378"/>
                </a:lnTo>
                <a:lnTo>
                  <a:pt x="645" y="388"/>
                </a:lnTo>
                <a:lnTo>
                  <a:pt x="677" y="400"/>
                </a:lnTo>
                <a:lnTo>
                  <a:pt x="696" y="407"/>
                </a:lnTo>
                <a:lnTo>
                  <a:pt x="715" y="419"/>
                </a:lnTo>
                <a:lnTo>
                  <a:pt x="734" y="433"/>
                </a:lnTo>
                <a:lnTo>
                  <a:pt x="751" y="448"/>
                </a:lnTo>
                <a:lnTo>
                  <a:pt x="779" y="474"/>
                </a:lnTo>
                <a:lnTo>
                  <a:pt x="789" y="485"/>
                </a:lnTo>
                <a:lnTo>
                  <a:pt x="896" y="562"/>
                </a:lnTo>
                <a:lnTo>
                  <a:pt x="903" y="567"/>
                </a:lnTo>
                <a:lnTo>
                  <a:pt x="914" y="573"/>
                </a:lnTo>
                <a:lnTo>
                  <a:pt x="932" y="588"/>
                </a:lnTo>
                <a:lnTo>
                  <a:pt x="955" y="609"/>
                </a:lnTo>
                <a:lnTo>
                  <a:pt x="977" y="631"/>
                </a:lnTo>
                <a:lnTo>
                  <a:pt x="1015" y="669"/>
                </a:lnTo>
                <a:lnTo>
                  <a:pt x="1031" y="686"/>
                </a:lnTo>
                <a:lnTo>
                  <a:pt x="1034" y="688"/>
                </a:lnTo>
                <a:lnTo>
                  <a:pt x="1045" y="693"/>
                </a:lnTo>
                <a:lnTo>
                  <a:pt x="1053" y="698"/>
                </a:lnTo>
                <a:lnTo>
                  <a:pt x="1060" y="705"/>
                </a:lnTo>
                <a:lnTo>
                  <a:pt x="1065" y="712"/>
                </a:lnTo>
                <a:lnTo>
                  <a:pt x="1070" y="719"/>
                </a:lnTo>
                <a:lnTo>
                  <a:pt x="1074" y="728"/>
                </a:lnTo>
                <a:lnTo>
                  <a:pt x="1079" y="743"/>
                </a:lnTo>
                <a:lnTo>
                  <a:pt x="1081" y="760"/>
                </a:lnTo>
                <a:lnTo>
                  <a:pt x="1082" y="774"/>
                </a:lnTo>
                <a:lnTo>
                  <a:pt x="1082" y="795"/>
                </a:lnTo>
                <a:lnTo>
                  <a:pt x="1081" y="809"/>
                </a:lnTo>
                <a:lnTo>
                  <a:pt x="1077" y="819"/>
                </a:lnTo>
                <a:lnTo>
                  <a:pt x="1072" y="831"/>
                </a:lnTo>
                <a:lnTo>
                  <a:pt x="1053" y="857"/>
                </a:lnTo>
                <a:lnTo>
                  <a:pt x="1045" y="869"/>
                </a:lnTo>
                <a:lnTo>
                  <a:pt x="1032" y="881"/>
                </a:lnTo>
                <a:lnTo>
                  <a:pt x="1017" y="893"/>
                </a:lnTo>
                <a:lnTo>
                  <a:pt x="1000" y="905"/>
                </a:lnTo>
                <a:lnTo>
                  <a:pt x="972" y="923"/>
                </a:lnTo>
                <a:lnTo>
                  <a:pt x="958" y="929"/>
                </a:lnTo>
                <a:lnTo>
                  <a:pt x="945" y="938"/>
                </a:lnTo>
                <a:lnTo>
                  <a:pt x="929" y="943"/>
                </a:lnTo>
                <a:lnTo>
                  <a:pt x="914" y="945"/>
                </a:lnTo>
                <a:lnTo>
                  <a:pt x="900" y="947"/>
                </a:lnTo>
                <a:lnTo>
                  <a:pt x="877" y="948"/>
                </a:lnTo>
                <a:lnTo>
                  <a:pt x="869" y="947"/>
                </a:lnTo>
                <a:lnTo>
                  <a:pt x="870" y="959"/>
                </a:lnTo>
                <a:lnTo>
                  <a:pt x="877" y="973"/>
                </a:lnTo>
                <a:lnTo>
                  <a:pt x="884" y="991"/>
                </a:lnTo>
                <a:lnTo>
                  <a:pt x="891" y="1005"/>
                </a:lnTo>
                <a:lnTo>
                  <a:pt x="896" y="1019"/>
                </a:lnTo>
                <a:lnTo>
                  <a:pt x="900" y="1031"/>
                </a:lnTo>
                <a:lnTo>
                  <a:pt x="900" y="1040"/>
                </a:lnTo>
                <a:lnTo>
                  <a:pt x="900" y="1054"/>
                </a:lnTo>
                <a:lnTo>
                  <a:pt x="900" y="1059"/>
                </a:lnTo>
                <a:lnTo>
                  <a:pt x="895" y="1064"/>
                </a:lnTo>
                <a:lnTo>
                  <a:pt x="889" y="1067"/>
                </a:lnTo>
                <a:lnTo>
                  <a:pt x="884" y="1069"/>
                </a:lnTo>
                <a:lnTo>
                  <a:pt x="877" y="1069"/>
                </a:lnTo>
                <a:lnTo>
                  <a:pt x="869" y="1067"/>
                </a:lnTo>
                <a:lnTo>
                  <a:pt x="865" y="1067"/>
                </a:lnTo>
                <a:lnTo>
                  <a:pt x="864" y="1073"/>
                </a:lnTo>
                <a:lnTo>
                  <a:pt x="872" y="1079"/>
                </a:lnTo>
                <a:lnTo>
                  <a:pt x="879" y="1090"/>
                </a:lnTo>
                <a:lnTo>
                  <a:pt x="884" y="1104"/>
                </a:lnTo>
                <a:lnTo>
                  <a:pt x="891" y="1121"/>
                </a:lnTo>
                <a:lnTo>
                  <a:pt x="901" y="1160"/>
                </a:lnTo>
                <a:lnTo>
                  <a:pt x="908" y="1204"/>
                </a:lnTo>
                <a:lnTo>
                  <a:pt x="914" y="1245"/>
                </a:lnTo>
                <a:lnTo>
                  <a:pt x="919" y="1281"/>
                </a:lnTo>
                <a:lnTo>
                  <a:pt x="920" y="1317"/>
                </a:lnTo>
                <a:lnTo>
                  <a:pt x="920" y="1331"/>
                </a:lnTo>
                <a:lnTo>
                  <a:pt x="920" y="1352"/>
                </a:lnTo>
                <a:lnTo>
                  <a:pt x="920" y="1379"/>
                </a:lnTo>
                <a:lnTo>
                  <a:pt x="926" y="1419"/>
                </a:lnTo>
                <a:lnTo>
                  <a:pt x="929" y="1457"/>
                </a:lnTo>
                <a:lnTo>
                  <a:pt x="934" y="1522"/>
                </a:lnTo>
                <a:lnTo>
                  <a:pt x="934" y="1569"/>
                </a:lnTo>
                <a:lnTo>
                  <a:pt x="934" y="1585"/>
                </a:lnTo>
                <a:lnTo>
                  <a:pt x="932" y="1598"/>
                </a:lnTo>
                <a:lnTo>
                  <a:pt x="932" y="1617"/>
                </a:lnTo>
                <a:lnTo>
                  <a:pt x="934" y="1669"/>
                </a:lnTo>
                <a:lnTo>
                  <a:pt x="939" y="1735"/>
                </a:lnTo>
                <a:lnTo>
                  <a:pt x="936" y="1743"/>
                </a:lnTo>
                <a:lnTo>
                  <a:pt x="931" y="1750"/>
                </a:lnTo>
                <a:lnTo>
                  <a:pt x="924" y="1755"/>
                </a:lnTo>
                <a:lnTo>
                  <a:pt x="929" y="1840"/>
                </a:lnTo>
                <a:lnTo>
                  <a:pt x="932" y="1840"/>
                </a:lnTo>
                <a:lnTo>
                  <a:pt x="950" y="1845"/>
                </a:lnTo>
                <a:lnTo>
                  <a:pt x="964" y="1852"/>
                </a:lnTo>
                <a:lnTo>
                  <a:pt x="977" y="1859"/>
                </a:lnTo>
                <a:lnTo>
                  <a:pt x="988" y="1867"/>
                </a:lnTo>
                <a:lnTo>
                  <a:pt x="996" y="1878"/>
                </a:lnTo>
                <a:lnTo>
                  <a:pt x="1003" y="1888"/>
                </a:lnTo>
                <a:lnTo>
                  <a:pt x="1010" y="1898"/>
                </a:lnTo>
                <a:lnTo>
                  <a:pt x="1014" y="1910"/>
                </a:lnTo>
                <a:lnTo>
                  <a:pt x="1020" y="1931"/>
                </a:lnTo>
                <a:lnTo>
                  <a:pt x="1022" y="1948"/>
                </a:lnTo>
                <a:lnTo>
                  <a:pt x="1024" y="1966"/>
                </a:lnTo>
                <a:lnTo>
                  <a:pt x="1029" y="1974"/>
                </a:lnTo>
                <a:lnTo>
                  <a:pt x="1032" y="1983"/>
                </a:lnTo>
                <a:lnTo>
                  <a:pt x="1036" y="1991"/>
                </a:lnTo>
                <a:lnTo>
                  <a:pt x="1038" y="2002"/>
                </a:lnTo>
                <a:lnTo>
                  <a:pt x="1039" y="2016"/>
                </a:lnTo>
                <a:lnTo>
                  <a:pt x="1039" y="2021"/>
                </a:lnTo>
                <a:lnTo>
                  <a:pt x="1038" y="2057"/>
                </a:lnTo>
                <a:lnTo>
                  <a:pt x="1038" y="2084"/>
                </a:lnTo>
                <a:lnTo>
                  <a:pt x="1039" y="2107"/>
                </a:lnTo>
                <a:lnTo>
                  <a:pt x="1043" y="2121"/>
                </a:lnTo>
                <a:lnTo>
                  <a:pt x="1045" y="2131"/>
                </a:lnTo>
                <a:lnTo>
                  <a:pt x="1048" y="2138"/>
                </a:lnTo>
                <a:lnTo>
                  <a:pt x="1051" y="2141"/>
                </a:lnTo>
                <a:lnTo>
                  <a:pt x="1055" y="2152"/>
                </a:lnTo>
                <a:lnTo>
                  <a:pt x="1057" y="2164"/>
                </a:lnTo>
                <a:lnTo>
                  <a:pt x="1057" y="2174"/>
                </a:lnTo>
                <a:lnTo>
                  <a:pt x="1055" y="2186"/>
                </a:lnTo>
                <a:lnTo>
                  <a:pt x="1050" y="2203"/>
                </a:lnTo>
                <a:lnTo>
                  <a:pt x="1048" y="2210"/>
                </a:lnTo>
                <a:lnTo>
                  <a:pt x="1048" y="2217"/>
                </a:lnTo>
                <a:lnTo>
                  <a:pt x="1048" y="2229"/>
                </a:lnTo>
                <a:lnTo>
                  <a:pt x="1046" y="2248"/>
                </a:lnTo>
                <a:lnTo>
                  <a:pt x="1045" y="2272"/>
                </a:lnTo>
                <a:lnTo>
                  <a:pt x="1064" y="2267"/>
                </a:lnTo>
                <a:lnTo>
                  <a:pt x="1074" y="2265"/>
                </a:lnTo>
                <a:lnTo>
                  <a:pt x="1077" y="2267"/>
                </a:lnTo>
                <a:lnTo>
                  <a:pt x="1079" y="2269"/>
                </a:lnTo>
                <a:lnTo>
                  <a:pt x="1079" y="2271"/>
                </a:lnTo>
                <a:lnTo>
                  <a:pt x="1077" y="2274"/>
                </a:lnTo>
                <a:lnTo>
                  <a:pt x="1072" y="2278"/>
                </a:lnTo>
                <a:lnTo>
                  <a:pt x="1060" y="2281"/>
                </a:lnTo>
                <a:lnTo>
                  <a:pt x="1041" y="2283"/>
                </a:lnTo>
                <a:lnTo>
                  <a:pt x="1041" y="2290"/>
                </a:lnTo>
                <a:lnTo>
                  <a:pt x="1048" y="2290"/>
                </a:lnTo>
                <a:lnTo>
                  <a:pt x="1051" y="2291"/>
                </a:lnTo>
                <a:lnTo>
                  <a:pt x="1051" y="2293"/>
                </a:lnTo>
                <a:lnTo>
                  <a:pt x="1051" y="2295"/>
                </a:lnTo>
                <a:lnTo>
                  <a:pt x="1046" y="2298"/>
                </a:lnTo>
                <a:lnTo>
                  <a:pt x="1045" y="2298"/>
                </a:lnTo>
                <a:lnTo>
                  <a:pt x="1046" y="2303"/>
                </a:lnTo>
                <a:lnTo>
                  <a:pt x="1050" y="2317"/>
                </a:lnTo>
                <a:lnTo>
                  <a:pt x="1050" y="2331"/>
                </a:lnTo>
                <a:lnTo>
                  <a:pt x="1050" y="2345"/>
                </a:lnTo>
                <a:lnTo>
                  <a:pt x="1048" y="2359"/>
                </a:lnTo>
                <a:lnTo>
                  <a:pt x="1045" y="2379"/>
                </a:lnTo>
                <a:lnTo>
                  <a:pt x="1041" y="2388"/>
                </a:lnTo>
                <a:lnTo>
                  <a:pt x="1038" y="2417"/>
                </a:lnTo>
                <a:lnTo>
                  <a:pt x="1031" y="2441"/>
                </a:lnTo>
                <a:lnTo>
                  <a:pt x="1024" y="2462"/>
                </a:lnTo>
                <a:lnTo>
                  <a:pt x="1014" y="2476"/>
                </a:lnTo>
                <a:lnTo>
                  <a:pt x="1005" y="2488"/>
                </a:lnTo>
                <a:lnTo>
                  <a:pt x="998" y="2495"/>
                </a:lnTo>
                <a:lnTo>
                  <a:pt x="991" y="2500"/>
                </a:lnTo>
                <a:lnTo>
                  <a:pt x="974" y="2512"/>
                </a:lnTo>
                <a:lnTo>
                  <a:pt x="958" y="2521"/>
                </a:lnTo>
                <a:lnTo>
                  <a:pt x="945" y="2524"/>
                </a:lnTo>
                <a:lnTo>
                  <a:pt x="932" y="2526"/>
                </a:lnTo>
                <a:lnTo>
                  <a:pt x="922" y="2524"/>
                </a:lnTo>
                <a:lnTo>
                  <a:pt x="912" y="2521"/>
                </a:lnTo>
                <a:lnTo>
                  <a:pt x="905" y="2515"/>
                </a:lnTo>
                <a:lnTo>
                  <a:pt x="898" y="2509"/>
                </a:lnTo>
                <a:lnTo>
                  <a:pt x="893" y="2500"/>
                </a:lnTo>
                <a:lnTo>
                  <a:pt x="888" y="2491"/>
                </a:lnTo>
                <a:lnTo>
                  <a:pt x="883" y="2476"/>
                </a:lnTo>
                <a:lnTo>
                  <a:pt x="879" y="2464"/>
                </a:lnTo>
                <a:lnTo>
                  <a:pt x="877" y="2459"/>
                </a:lnTo>
                <a:lnTo>
                  <a:pt x="876" y="2452"/>
                </a:lnTo>
                <a:lnTo>
                  <a:pt x="876" y="2443"/>
                </a:lnTo>
                <a:lnTo>
                  <a:pt x="876" y="2422"/>
                </a:lnTo>
                <a:lnTo>
                  <a:pt x="879" y="2398"/>
                </a:lnTo>
                <a:lnTo>
                  <a:pt x="883" y="2374"/>
                </a:lnTo>
                <a:lnTo>
                  <a:pt x="893" y="2333"/>
                </a:lnTo>
                <a:lnTo>
                  <a:pt x="898" y="2314"/>
                </a:lnTo>
                <a:lnTo>
                  <a:pt x="901" y="2305"/>
                </a:lnTo>
                <a:lnTo>
                  <a:pt x="905" y="2293"/>
                </a:lnTo>
                <a:lnTo>
                  <a:pt x="908" y="2265"/>
                </a:lnTo>
                <a:lnTo>
                  <a:pt x="910" y="2233"/>
                </a:lnTo>
                <a:lnTo>
                  <a:pt x="907" y="2226"/>
                </a:lnTo>
                <a:lnTo>
                  <a:pt x="905" y="2217"/>
                </a:lnTo>
                <a:lnTo>
                  <a:pt x="903" y="2203"/>
                </a:lnTo>
                <a:lnTo>
                  <a:pt x="896" y="2174"/>
                </a:lnTo>
                <a:lnTo>
                  <a:pt x="893" y="2153"/>
                </a:lnTo>
                <a:lnTo>
                  <a:pt x="867" y="2074"/>
                </a:lnTo>
                <a:lnTo>
                  <a:pt x="862" y="2067"/>
                </a:lnTo>
                <a:lnTo>
                  <a:pt x="857" y="2057"/>
                </a:lnTo>
                <a:lnTo>
                  <a:pt x="845" y="2031"/>
                </a:lnTo>
                <a:lnTo>
                  <a:pt x="833" y="1995"/>
                </a:lnTo>
                <a:lnTo>
                  <a:pt x="827" y="1990"/>
                </a:lnTo>
                <a:lnTo>
                  <a:pt x="826" y="1983"/>
                </a:lnTo>
                <a:lnTo>
                  <a:pt x="824" y="1976"/>
                </a:lnTo>
                <a:lnTo>
                  <a:pt x="824" y="1971"/>
                </a:lnTo>
                <a:lnTo>
                  <a:pt x="820" y="1964"/>
                </a:lnTo>
                <a:lnTo>
                  <a:pt x="817" y="1957"/>
                </a:lnTo>
                <a:lnTo>
                  <a:pt x="808" y="1952"/>
                </a:lnTo>
                <a:lnTo>
                  <a:pt x="800" y="1943"/>
                </a:lnTo>
                <a:lnTo>
                  <a:pt x="791" y="1931"/>
                </a:lnTo>
                <a:lnTo>
                  <a:pt x="783" y="1917"/>
                </a:lnTo>
                <a:lnTo>
                  <a:pt x="767" y="1886"/>
                </a:lnTo>
                <a:lnTo>
                  <a:pt x="753" y="1852"/>
                </a:lnTo>
                <a:lnTo>
                  <a:pt x="743" y="1819"/>
                </a:lnTo>
                <a:lnTo>
                  <a:pt x="734" y="1791"/>
                </a:lnTo>
                <a:lnTo>
                  <a:pt x="727" y="1764"/>
                </a:lnTo>
                <a:lnTo>
                  <a:pt x="700" y="1757"/>
                </a:lnTo>
                <a:lnTo>
                  <a:pt x="684" y="1750"/>
                </a:lnTo>
                <a:lnTo>
                  <a:pt x="677" y="1747"/>
                </a:lnTo>
                <a:lnTo>
                  <a:pt x="676" y="1743"/>
                </a:lnTo>
                <a:lnTo>
                  <a:pt x="669" y="1733"/>
                </a:lnTo>
                <a:lnTo>
                  <a:pt x="662" y="1714"/>
                </a:lnTo>
                <a:lnTo>
                  <a:pt x="645" y="1657"/>
                </a:lnTo>
                <a:lnTo>
                  <a:pt x="624" y="1579"/>
                </a:lnTo>
                <a:lnTo>
                  <a:pt x="619" y="1550"/>
                </a:lnTo>
                <a:lnTo>
                  <a:pt x="615" y="1519"/>
                </a:lnTo>
                <a:lnTo>
                  <a:pt x="610" y="1485"/>
                </a:lnTo>
                <a:lnTo>
                  <a:pt x="607" y="1490"/>
                </a:lnTo>
                <a:lnTo>
                  <a:pt x="603" y="1500"/>
                </a:lnTo>
                <a:lnTo>
                  <a:pt x="600" y="1512"/>
                </a:lnTo>
                <a:lnTo>
                  <a:pt x="600" y="1557"/>
                </a:lnTo>
                <a:lnTo>
                  <a:pt x="596" y="1583"/>
                </a:lnTo>
                <a:lnTo>
                  <a:pt x="593" y="1597"/>
                </a:lnTo>
                <a:lnTo>
                  <a:pt x="593" y="1600"/>
                </a:lnTo>
                <a:lnTo>
                  <a:pt x="593" y="1607"/>
                </a:lnTo>
                <a:lnTo>
                  <a:pt x="591" y="1616"/>
                </a:lnTo>
                <a:lnTo>
                  <a:pt x="586" y="1635"/>
                </a:lnTo>
                <a:lnTo>
                  <a:pt x="581" y="1648"/>
                </a:lnTo>
                <a:lnTo>
                  <a:pt x="577" y="1653"/>
                </a:lnTo>
                <a:lnTo>
                  <a:pt x="570" y="1735"/>
                </a:lnTo>
                <a:lnTo>
                  <a:pt x="564" y="1807"/>
                </a:lnTo>
                <a:lnTo>
                  <a:pt x="569" y="1819"/>
                </a:lnTo>
                <a:lnTo>
                  <a:pt x="570" y="1833"/>
                </a:lnTo>
                <a:lnTo>
                  <a:pt x="574" y="1862"/>
                </a:lnTo>
                <a:lnTo>
                  <a:pt x="574" y="1884"/>
                </a:lnTo>
                <a:lnTo>
                  <a:pt x="574" y="1895"/>
                </a:lnTo>
                <a:lnTo>
                  <a:pt x="581" y="1905"/>
                </a:lnTo>
                <a:lnTo>
                  <a:pt x="591" y="1921"/>
                </a:lnTo>
                <a:lnTo>
                  <a:pt x="601" y="1940"/>
                </a:lnTo>
                <a:lnTo>
                  <a:pt x="603" y="1940"/>
                </a:lnTo>
                <a:lnTo>
                  <a:pt x="607" y="1940"/>
                </a:lnTo>
                <a:lnTo>
                  <a:pt x="608" y="1945"/>
                </a:lnTo>
                <a:lnTo>
                  <a:pt x="617" y="1955"/>
                </a:lnTo>
                <a:lnTo>
                  <a:pt x="627" y="1969"/>
                </a:lnTo>
                <a:lnTo>
                  <a:pt x="627" y="1971"/>
                </a:lnTo>
                <a:lnTo>
                  <a:pt x="626" y="1974"/>
                </a:lnTo>
                <a:lnTo>
                  <a:pt x="622" y="1978"/>
                </a:lnTo>
                <a:lnTo>
                  <a:pt x="646" y="2016"/>
                </a:lnTo>
                <a:lnTo>
                  <a:pt x="665" y="2050"/>
                </a:lnTo>
                <a:lnTo>
                  <a:pt x="679" y="2079"/>
                </a:lnTo>
                <a:lnTo>
                  <a:pt x="688" y="2102"/>
                </a:lnTo>
                <a:lnTo>
                  <a:pt x="693" y="2121"/>
                </a:lnTo>
                <a:lnTo>
                  <a:pt x="696" y="2134"/>
                </a:lnTo>
                <a:lnTo>
                  <a:pt x="696" y="2145"/>
                </a:lnTo>
                <a:lnTo>
                  <a:pt x="698" y="2164"/>
                </a:lnTo>
                <a:lnTo>
                  <a:pt x="703" y="2186"/>
                </a:lnTo>
                <a:lnTo>
                  <a:pt x="708" y="2210"/>
                </a:lnTo>
                <a:lnTo>
                  <a:pt x="715" y="2233"/>
                </a:lnTo>
                <a:lnTo>
                  <a:pt x="727" y="2269"/>
                </a:lnTo>
                <a:lnTo>
                  <a:pt x="733" y="2284"/>
                </a:lnTo>
                <a:lnTo>
                  <a:pt x="743" y="2302"/>
                </a:lnTo>
                <a:lnTo>
                  <a:pt x="750" y="2314"/>
                </a:lnTo>
                <a:lnTo>
                  <a:pt x="753" y="2326"/>
                </a:lnTo>
                <a:lnTo>
                  <a:pt x="755" y="2338"/>
                </a:lnTo>
                <a:lnTo>
                  <a:pt x="757" y="2350"/>
                </a:lnTo>
                <a:lnTo>
                  <a:pt x="760" y="2359"/>
                </a:lnTo>
                <a:lnTo>
                  <a:pt x="764" y="2364"/>
                </a:lnTo>
                <a:lnTo>
                  <a:pt x="767" y="2369"/>
                </a:lnTo>
                <a:lnTo>
                  <a:pt x="770" y="2378"/>
                </a:lnTo>
                <a:lnTo>
                  <a:pt x="770" y="2384"/>
                </a:lnTo>
                <a:lnTo>
                  <a:pt x="770" y="2388"/>
                </a:lnTo>
                <a:lnTo>
                  <a:pt x="777" y="2393"/>
                </a:lnTo>
                <a:lnTo>
                  <a:pt x="784" y="2400"/>
                </a:lnTo>
                <a:lnTo>
                  <a:pt x="789" y="2407"/>
                </a:lnTo>
                <a:lnTo>
                  <a:pt x="795" y="2415"/>
                </a:lnTo>
                <a:lnTo>
                  <a:pt x="800" y="2433"/>
                </a:lnTo>
                <a:lnTo>
                  <a:pt x="805" y="2448"/>
                </a:lnTo>
                <a:lnTo>
                  <a:pt x="807" y="2465"/>
                </a:lnTo>
                <a:lnTo>
                  <a:pt x="807" y="2478"/>
                </a:lnTo>
                <a:lnTo>
                  <a:pt x="807" y="2490"/>
                </a:lnTo>
                <a:lnTo>
                  <a:pt x="810" y="2491"/>
                </a:lnTo>
                <a:lnTo>
                  <a:pt x="817" y="2495"/>
                </a:lnTo>
                <a:lnTo>
                  <a:pt x="822" y="2502"/>
                </a:lnTo>
                <a:lnTo>
                  <a:pt x="831" y="2515"/>
                </a:lnTo>
                <a:lnTo>
                  <a:pt x="836" y="2528"/>
                </a:lnTo>
                <a:lnTo>
                  <a:pt x="839" y="2533"/>
                </a:lnTo>
                <a:lnTo>
                  <a:pt x="846" y="2543"/>
                </a:lnTo>
                <a:lnTo>
                  <a:pt x="851" y="2553"/>
                </a:lnTo>
                <a:lnTo>
                  <a:pt x="858" y="2572"/>
                </a:lnTo>
                <a:lnTo>
                  <a:pt x="862" y="2584"/>
                </a:lnTo>
                <a:lnTo>
                  <a:pt x="862" y="2590"/>
                </a:lnTo>
                <a:lnTo>
                  <a:pt x="860" y="2598"/>
                </a:lnTo>
                <a:lnTo>
                  <a:pt x="857" y="2610"/>
                </a:lnTo>
                <a:lnTo>
                  <a:pt x="851" y="2626"/>
                </a:lnTo>
                <a:lnTo>
                  <a:pt x="851" y="2634"/>
                </a:lnTo>
                <a:lnTo>
                  <a:pt x="851" y="2643"/>
                </a:lnTo>
                <a:lnTo>
                  <a:pt x="850" y="2645"/>
                </a:lnTo>
                <a:lnTo>
                  <a:pt x="845" y="2646"/>
                </a:lnTo>
                <a:lnTo>
                  <a:pt x="838" y="2646"/>
                </a:lnTo>
                <a:lnTo>
                  <a:pt x="829" y="2633"/>
                </a:lnTo>
                <a:lnTo>
                  <a:pt x="826" y="2636"/>
                </a:lnTo>
                <a:lnTo>
                  <a:pt x="820" y="2640"/>
                </a:lnTo>
                <a:lnTo>
                  <a:pt x="807" y="2646"/>
                </a:lnTo>
                <a:lnTo>
                  <a:pt x="786" y="2655"/>
                </a:lnTo>
                <a:lnTo>
                  <a:pt x="789" y="2664"/>
                </a:lnTo>
                <a:lnTo>
                  <a:pt x="779" y="2667"/>
                </a:lnTo>
                <a:lnTo>
                  <a:pt x="774" y="2662"/>
                </a:lnTo>
                <a:lnTo>
                  <a:pt x="762" y="2669"/>
                </a:lnTo>
                <a:lnTo>
                  <a:pt x="745" y="2672"/>
                </a:lnTo>
                <a:lnTo>
                  <a:pt x="727" y="2677"/>
                </a:lnTo>
                <a:lnTo>
                  <a:pt x="708" y="2679"/>
                </a:lnTo>
                <a:lnTo>
                  <a:pt x="679" y="2681"/>
                </a:lnTo>
                <a:lnTo>
                  <a:pt x="667" y="2683"/>
                </a:lnTo>
                <a:lnTo>
                  <a:pt x="665" y="2688"/>
                </a:lnTo>
                <a:lnTo>
                  <a:pt x="653" y="2686"/>
                </a:lnTo>
                <a:lnTo>
                  <a:pt x="651" y="2683"/>
                </a:lnTo>
                <a:lnTo>
                  <a:pt x="648" y="2683"/>
                </a:lnTo>
                <a:lnTo>
                  <a:pt x="627" y="2681"/>
                </a:lnTo>
                <a:lnTo>
                  <a:pt x="617" y="2677"/>
                </a:lnTo>
                <a:lnTo>
                  <a:pt x="612" y="2672"/>
                </a:lnTo>
                <a:lnTo>
                  <a:pt x="607" y="2667"/>
                </a:lnTo>
                <a:lnTo>
                  <a:pt x="589" y="2641"/>
                </a:lnTo>
                <a:lnTo>
                  <a:pt x="584" y="2634"/>
                </a:lnTo>
                <a:lnTo>
                  <a:pt x="583" y="2628"/>
                </a:lnTo>
                <a:lnTo>
                  <a:pt x="579" y="2615"/>
                </a:lnTo>
                <a:lnTo>
                  <a:pt x="581" y="2603"/>
                </a:lnTo>
                <a:lnTo>
                  <a:pt x="584" y="2591"/>
                </a:lnTo>
                <a:lnTo>
                  <a:pt x="589" y="2583"/>
                </a:lnTo>
                <a:lnTo>
                  <a:pt x="593" y="2576"/>
                </a:lnTo>
                <a:lnTo>
                  <a:pt x="598" y="2569"/>
                </a:lnTo>
                <a:lnTo>
                  <a:pt x="603" y="2564"/>
                </a:lnTo>
                <a:lnTo>
                  <a:pt x="610" y="2560"/>
                </a:lnTo>
                <a:lnTo>
                  <a:pt x="626" y="2552"/>
                </a:lnTo>
                <a:lnTo>
                  <a:pt x="646" y="2543"/>
                </a:lnTo>
                <a:lnTo>
                  <a:pt x="650" y="2540"/>
                </a:lnTo>
                <a:lnTo>
                  <a:pt x="657" y="2531"/>
                </a:lnTo>
                <a:lnTo>
                  <a:pt x="664" y="2521"/>
                </a:lnTo>
                <a:lnTo>
                  <a:pt x="665" y="2509"/>
                </a:lnTo>
                <a:lnTo>
                  <a:pt x="665" y="2496"/>
                </a:lnTo>
                <a:lnTo>
                  <a:pt x="664" y="2481"/>
                </a:lnTo>
                <a:lnTo>
                  <a:pt x="658" y="2459"/>
                </a:lnTo>
                <a:lnTo>
                  <a:pt x="658" y="2448"/>
                </a:lnTo>
                <a:lnTo>
                  <a:pt x="658" y="2436"/>
                </a:lnTo>
                <a:lnTo>
                  <a:pt x="658" y="2424"/>
                </a:lnTo>
                <a:lnTo>
                  <a:pt x="653" y="2429"/>
                </a:lnTo>
                <a:lnTo>
                  <a:pt x="648" y="2431"/>
                </a:lnTo>
                <a:lnTo>
                  <a:pt x="641" y="2433"/>
                </a:lnTo>
                <a:lnTo>
                  <a:pt x="619" y="2414"/>
                </a:lnTo>
                <a:lnTo>
                  <a:pt x="615" y="2407"/>
                </a:lnTo>
                <a:lnTo>
                  <a:pt x="610" y="2395"/>
                </a:lnTo>
                <a:lnTo>
                  <a:pt x="607" y="2379"/>
                </a:lnTo>
                <a:lnTo>
                  <a:pt x="600" y="2362"/>
                </a:lnTo>
                <a:lnTo>
                  <a:pt x="589" y="2341"/>
                </a:lnTo>
                <a:lnTo>
                  <a:pt x="564" y="2295"/>
                </a:lnTo>
                <a:lnTo>
                  <a:pt x="539" y="2255"/>
                </a:lnTo>
                <a:lnTo>
                  <a:pt x="529" y="2240"/>
                </a:lnTo>
                <a:lnTo>
                  <a:pt x="515" y="2222"/>
                </a:lnTo>
                <a:lnTo>
                  <a:pt x="502" y="2200"/>
                </a:lnTo>
                <a:lnTo>
                  <a:pt x="476" y="2155"/>
                </a:lnTo>
                <a:lnTo>
                  <a:pt x="457" y="2115"/>
                </a:lnTo>
                <a:lnTo>
                  <a:pt x="448" y="2100"/>
                </a:lnTo>
                <a:lnTo>
                  <a:pt x="446" y="2095"/>
                </a:lnTo>
                <a:lnTo>
                  <a:pt x="448" y="2088"/>
                </a:lnTo>
                <a:lnTo>
                  <a:pt x="450" y="2079"/>
                </a:lnTo>
                <a:lnTo>
                  <a:pt x="453" y="2072"/>
                </a:lnTo>
                <a:lnTo>
                  <a:pt x="455" y="2071"/>
                </a:lnTo>
                <a:lnTo>
                  <a:pt x="448" y="2038"/>
                </a:lnTo>
                <a:lnTo>
                  <a:pt x="445" y="2040"/>
                </a:lnTo>
                <a:lnTo>
                  <a:pt x="443" y="2040"/>
                </a:lnTo>
                <a:lnTo>
                  <a:pt x="439" y="2038"/>
                </a:lnTo>
                <a:lnTo>
                  <a:pt x="439" y="2029"/>
                </a:lnTo>
                <a:lnTo>
                  <a:pt x="436" y="2019"/>
                </a:lnTo>
                <a:lnTo>
                  <a:pt x="433" y="2007"/>
                </a:lnTo>
                <a:lnTo>
                  <a:pt x="433" y="2002"/>
                </a:lnTo>
                <a:lnTo>
                  <a:pt x="434" y="1998"/>
                </a:lnTo>
                <a:lnTo>
                  <a:pt x="438" y="1995"/>
                </a:lnTo>
                <a:lnTo>
                  <a:pt x="434" y="1990"/>
                </a:lnTo>
                <a:lnTo>
                  <a:pt x="429" y="1981"/>
                </a:lnTo>
                <a:lnTo>
                  <a:pt x="424" y="1960"/>
                </a:lnTo>
                <a:lnTo>
                  <a:pt x="419" y="1934"/>
                </a:lnTo>
                <a:lnTo>
                  <a:pt x="414" y="1912"/>
                </a:lnTo>
                <a:lnTo>
                  <a:pt x="405" y="1884"/>
                </a:lnTo>
                <a:lnTo>
                  <a:pt x="395" y="1855"/>
                </a:lnTo>
                <a:lnTo>
                  <a:pt x="388" y="1843"/>
                </a:lnTo>
                <a:lnTo>
                  <a:pt x="383" y="1831"/>
                </a:lnTo>
                <a:lnTo>
                  <a:pt x="381" y="1819"/>
                </a:lnTo>
                <a:lnTo>
                  <a:pt x="379" y="1807"/>
                </a:lnTo>
                <a:lnTo>
                  <a:pt x="379" y="1790"/>
                </a:lnTo>
                <a:lnTo>
                  <a:pt x="381" y="1783"/>
                </a:lnTo>
                <a:lnTo>
                  <a:pt x="376" y="1778"/>
                </a:lnTo>
                <a:lnTo>
                  <a:pt x="370" y="1769"/>
                </a:lnTo>
                <a:lnTo>
                  <a:pt x="364" y="1748"/>
                </a:lnTo>
                <a:lnTo>
                  <a:pt x="357" y="1722"/>
                </a:lnTo>
                <a:lnTo>
                  <a:pt x="353" y="1719"/>
                </a:lnTo>
                <a:lnTo>
                  <a:pt x="348" y="1714"/>
                </a:lnTo>
                <a:lnTo>
                  <a:pt x="343" y="1700"/>
                </a:lnTo>
                <a:lnTo>
                  <a:pt x="339" y="1686"/>
                </a:lnTo>
                <a:lnTo>
                  <a:pt x="338" y="1679"/>
                </a:lnTo>
                <a:lnTo>
                  <a:pt x="333" y="1664"/>
                </a:lnTo>
                <a:lnTo>
                  <a:pt x="324" y="1640"/>
                </a:lnTo>
                <a:lnTo>
                  <a:pt x="315" y="1607"/>
                </a:lnTo>
                <a:lnTo>
                  <a:pt x="305" y="1529"/>
                </a:lnTo>
                <a:lnTo>
                  <a:pt x="303" y="1519"/>
                </a:lnTo>
                <a:lnTo>
                  <a:pt x="302" y="1509"/>
                </a:lnTo>
                <a:lnTo>
                  <a:pt x="302" y="1485"/>
                </a:lnTo>
                <a:lnTo>
                  <a:pt x="303" y="1455"/>
                </a:lnTo>
                <a:lnTo>
                  <a:pt x="303" y="1431"/>
                </a:lnTo>
                <a:lnTo>
                  <a:pt x="302" y="1402"/>
                </a:lnTo>
                <a:lnTo>
                  <a:pt x="298" y="1367"/>
                </a:lnTo>
                <a:lnTo>
                  <a:pt x="293" y="1357"/>
                </a:lnTo>
                <a:lnTo>
                  <a:pt x="289" y="1347"/>
                </a:lnTo>
                <a:lnTo>
                  <a:pt x="284" y="1335"/>
                </a:lnTo>
                <a:lnTo>
                  <a:pt x="281" y="1304"/>
                </a:lnTo>
                <a:lnTo>
                  <a:pt x="279" y="1297"/>
                </a:lnTo>
                <a:lnTo>
                  <a:pt x="281" y="1288"/>
                </a:lnTo>
                <a:lnTo>
                  <a:pt x="284" y="1276"/>
                </a:lnTo>
                <a:lnTo>
                  <a:pt x="289" y="1266"/>
                </a:lnTo>
                <a:lnTo>
                  <a:pt x="291" y="1262"/>
                </a:lnTo>
                <a:lnTo>
                  <a:pt x="288" y="1260"/>
                </a:lnTo>
                <a:lnTo>
                  <a:pt x="286" y="1255"/>
                </a:lnTo>
                <a:lnTo>
                  <a:pt x="283" y="1250"/>
                </a:lnTo>
                <a:lnTo>
                  <a:pt x="281" y="1247"/>
                </a:lnTo>
                <a:lnTo>
                  <a:pt x="277" y="1243"/>
                </a:lnTo>
                <a:lnTo>
                  <a:pt x="274" y="1233"/>
                </a:lnTo>
                <a:lnTo>
                  <a:pt x="274" y="1221"/>
                </a:lnTo>
                <a:lnTo>
                  <a:pt x="274" y="1209"/>
                </a:lnTo>
                <a:lnTo>
                  <a:pt x="276" y="1186"/>
                </a:lnTo>
                <a:lnTo>
                  <a:pt x="277" y="1178"/>
                </a:lnTo>
                <a:lnTo>
                  <a:pt x="270" y="1172"/>
                </a:lnTo>
                <a:lnTo>
                  <a:pt x="260" y="1164"/>
                </a:lnTo>
                <a:lnTo>
                  <a:pt x="252" y="1157"/>
                </a:lnTo>
                <a:lnTo>
                  <a:pt x="248" y="1155"/>
                </a:lnTo>
                <a:lnTo>
                  <a:pt x="246" y="1160"/>
                </a:lnTo>
                <a:lnTo>
                  <a:pt x="245" y="1169"/>
                </a:lnTo>
                <a:lnTo>
                  <a:pt x="241" y="1181"/>
                </a:lnTo>
                <a:lnTo>
                  <a:pt x="239" y="1188"/>
                </a:lnTo>
                <a:lnTo>
                  <a:pt x="238" y="1195"/>
                </a:lnTo>
                <a:lnTo>
                  <a:pt x="236" y="1204"/>
                </a:lnTo>
                <a:lnTo>
                  <a:pt x="245" y="1210"/>
                </a:lnTo>
                <a:lnTo>
                  <a:pt x="246" y="1216"/>
                </a:lnTo>
                <a:lnTo>
                  <a:pt x="245" y="1219"/>
                </a:lnTo>
                <a:lnTo>
                  <a:pt x="239" y="1221"/>
                </a:lnTo>
                <a:lnTo>
                  <a:pt x="229" y="1224"/>
                </a:lnTo>
                <a:lnTo>
                  <a:pt x="222" y="1224"/>
                </a:lnTo>
                <a:lnTo>
                  <a:pt x="212" y="1224"/>
                </a:lnTo>
                <a:lnTo>
                  <a:pt x="205" y="1224"/>
                </a:lnTo>
                <a:lnTo>
                  <a:pt x="200" y="1222"/>
                </a:lnTo>
                <a:lnTo>
                  <a:pt x="195" y="1219"/>
                </a:lnTo>
                <a:lnTo>
                  <a:pt x="191" y="1216"/>
                </a:lnTo>
                <a:lnTo>
                  <a:pt x="191" y="1212"/>
                </a:lnTo>
                <a:lnTo>
                  <a:pt x="186" y="1212"/>
                </a:lnTo>
                <a:lnTo>
                  <a:pt x="183" y="1212"/>
                </a:lnTo>
                <a:lnTo>
                  <a:pt x="179" y="1209"/>
                </a:lnTo>
                <a:lnTo>
                  <a:pt x="176" y="1205"/>
                </a:lnTo>
                <a:lnTo>
                  <a:pt x="174" y="1200"/>
                </a:lnTo>
                <a:lnTo>
                  <a:pt x="172" y="1198"/>
                </a:lnTo>
                <a:lnTo>
                  <a:pt x="169" y="1198"/>
                </a:lnTo>
                <a:lnTo>
                  <a:pt x="165" y="1197"/>
                </a:lnTo>
                <a:lnTo>
                  <a:pt x="162" y="1195"/>
                </a:lnTo>
                <a:lnTo>
                  <a:pt x="126" y="1159"/>
                </a:lnTo>
                <a:lnTo>
                  <a:pt x="122" y="1155"/>
                </a:lnTo>
                <a:lnTo>
                  <a:pt x="121" y="1150"/>
                </a:lnTo>
                <a:lnTo>
                  <a:pt x="121" y="1143"/>
                </a:lnTo>
                <a:lnTo>
                  <a:pt x="121" y="1136"/>
                </a:lnTo>
                <a:lnTo>
                  <a:pt x="124" y="1126"/>
                </a:lnTo>
                <a:lnTo>
                  <a:pt x="126" y="1123"/>
                </a:lnTo>
                <a:lnTo>
                  <a:pt x="138" y="1083"/>
                </a:lnTo>
                <a:lnTo>
                  <a:pt x="143" y="1060"/>
                </a:lnTo>
                <a:lnTo>
                  <a:pt x="145" y="1048"/>
                </a:lnTo>
                <a:lnTo>
                  <a:pt x="143" y="1047"/>
                </a:lnTo>
                <a:lnTo>
                  <a:pt x="139" y="1041"/>
                </a:lnTo>
                <a:lnTo>
                  <a:pt x="134" y="1036"/>
                </a:lnTo>
                <a:lnTo>
                  <a:pt x="129" y="1023"/>
                </a:lnTo>
                <a:lnTo>
                  <a:pt x="127" y="1010"/>
                </a:lnTo>
                <a:lnTo>
                  <a:pt x="127" y="1005"/>
                </a:lnTo>
                <a:lnTo>
                  <a:pt x="126" y="995"/>
                </a:lnTo>
                <a:lnTo>
                  <a:pt x="122" y="983"/>
                </a:lnTo>
                <a:lnTo>
                  <a:pt x="114" y="952"/>
                </a:lnTo>
                <a:lnTo>
                  <a:pt x="100" y="912"/>
                </a:lnTo>
                <a:lnTo>
                  <a:pt x="95" y="910"/>
                </a:lnTo>
                <a:lnTo>
                  <a:pt x="83" y="879"/>
                </a:lnTo>
                <a:lnTo>
                  <a:pt x="81" y="881"/>
                </a:lnTo>
                <a:lnTo>
                  <a:pt x="79" y="881"/>
                </a:lnTo>
                <a:lnTo>
                  <a:pt x="74" y="881"/>
                </a:lnTo>
                <a:lnTo>
                  <a:pt x="69" y="878"/>
                </a:lnTo>
                <a:lnTo>
                  <a:pt x="69" y="869"/>
                </a:lnTo>
                <a:lnTo>
                  <a:pt x="67" y="860"/>
                </a:lnTo>
                <a:lnTo>
                  <a:pt x="64" y="852"/>
                </a:lnTo>
                <a:lnTo>
                  <a:pt x="55" y="848"/>
                </a:lnTo>
                <a:lnTo>
                  <a:pt x="52" y="845"/>
                </a:lnTo>
                <a:lnTo>
                  <a:pt x="48" y="840"/>
                </a:lnTo>
                <a:lnTo>
                  <a:pt x="46" y="829"/>
                </a:lnTo>
                <a:lnTo>
                  <a:pt x="46" y="817"/>
                </a:lnTo>
                <a:lnTo>
                  <a:pt x="46" y="800"/>
                </a:lnTo>
                <a:lnTo>
                  <a:pt x="43" y="798"/>
                </a:lnTo>
                <a:lnTo>
                  <a:pt x="39" y="795"/>
                </a:lnTo>
                <a:lnTo>
                  <a:pt x="34" y="786"/>
                </a:lnTo>
                <a:lnTo>
                  <a:pt x="29" y="774"/>
                </a:lnTo>
                <a:lnTo>
                  <a:pt x="26" y="764"/>
                </a:lnTo>
                <a:lnTo>
                  <a:pt x="21" y="757"/>
                </a:lnTo>
                <a:lnTo>
                  <a:pt x="17" y="752"/>
                </a:lnTo>
                <a:lnTo>
                  <a:pt x="10" y="747"/>
                </a:lnTo>
                <a:lnTo>
                  <a:pt x="5" y="740"/>
                </a:lnTo>
                <a:lnTo>
                  <a:pt x="2" y="735"/>
                </a:lnTo>
                <a:lnTo>
                  <a:pt x="0" y="728"/>
                </a:lnTo>
                <a:lnTo>
                  <a:pt x="0" y="719"/>
                </a:lnTo>
                <a:lnTo>
                  <a:pt x="0" y="716"/>
                </a:lnTo>
                <a:lnTo>
                  <a:pt x="8" y="638"/>
                </a:lnTo>
                <a:lnTo>
                  <a:pt x="12" y="609"/>
                </a:lnTo>
                <a:lnTo>
                  <a:pt x="17" y="583"/>
                </a:lnTo>
                <a:lnTo>
                  <a:pt x="22" y="564"/>
                </a:lnTo>
                <a:lnTo>
                  <a:pt x="26" y="550"/>
                </a:lnTo>
                <a:lnTo>
                  <a:pt x="33" y="533"/>
                </a:lnTo>
                <a:lnTo>
                  <a:pt x="36" y="528"/>
                </a:lnTo>
                <a:lnTo>
                  <a:pt x="46" y="507"/>
                </a:lnTo>
                <a:lnTo>
                  <a:pt x="55" y="490"/>
                </a:lnTo>
                <a:lnTo>
                  <a:pt x="62" y="479"/>
                </a:lnTo>
                <a:lnTo>
                  <a:pt x="69" y="471"/>
                </a:lnTo>
                <a:lnTo>
                  <a:pt x="74" y="466"/>
                </a:lnTo>
                <a:lnTo>
                  <a:pt x="77" y="462"/>
                </a:lnTo>
                <a:lnTo>
                  <a:pt x="81" y="462"/>
                </a:lnTo>
                <a:lnTo>
                  <a:pt x="84" y="457"/>
                </a:lnTo>
                <a:lnTo>
                  <a:pt x="91" y="452"/>
                </a:lnTo>
                <a:lnTo>
                  <a:pt x="100" y="447"/>
                </a:lnTo>
                <a:lnTo>
                  <a:pt x="112" y="440"/>
                </a:lnTo>
                <a:lnTo>
                  <a:pt x="126" y="435"/>
                </a:lnTo>
                <a:lnTo>
                  <a:pt x="139" y="433"/>
                </a:lnTo>
                <a:lnTo>
                  <a:pt x="153" y="433"/>
                </a:lnTo>
                <a:lnTo>
                  <a:pt x="174" y="433"/>
                </a:lnTo>
                <a:lnTo>
                  <a:pt x="183" y="435"/>
                </a:lnTo>
                <a:lnTo>
                  <a:pt x="189" y="429"/>
                </a:lnTo>
                <a:lnTo>
                  <a:pt x="202" y="423"/>
                </a:lnTo>
                <a:lnTo>
                  <a:pt x="217" y="414"/>
                </a:lnTo>
                <a:lnTo>
                  <a:pt x="212" y="405"/>
                </a:lnTo>
                <a:lnTo>
                  <a:pt x="205" y="393"/>
                </a:lnTo>
                <a:lnTo>
                  <a:pt x="191" y="364"/>
                </a:lnTo>
                <a:lnTo>
                  <a:pt x="177" y="328"/>
                </a:lnTo>
                <a:lnTo>
                  <a:pt x="172" y="317"/>
                </a:lnTo>
                <a:lnTo>
                  <a:pt x="169" y="305"/>
                </a:lnTo>
                <a:lnTo>
                  <a:pt x="167" y="290"/>
                </a:lnTo>
                <a:lnTo>
                  <a:pt x="150" y="273"/>
                </a:lnTo>
                <a:lnTo>
                  <a:pt x="138" y="262"/>
                </a:lnTo>
                <a:lnTo>
                  <a:pt x="134" y="259"/>
                </a:lnTo>
                <a:lnTo>
                  <a:pt x="134" y="252"/>
                </a:lnTo>
                <a:lnTo>
                  <a:pt x="133" y="245"/>
                </a:lnTo>
                <a:lnTo>
                  <a:pt x="131" y="238"/>
                </a:lnTo>
                <a:lnTo>
                  <a:pt x="124" y="223"/>
                </a:lnTo>
                <a:lnTo>
                  <a:pt x="117" y="224"/>
                </a:lnTo>
                <a:lnTo>
                  <a:pt x="112" y="226"/>
                </a:lnTo>
                <a:lnTo>
                  <a:pt x="108" y="228"/>
                </a:lnTo>
                <a:lnTo>
                  <a:pt x="112" y="200"/>
                </a:lnTo>
                <a:lnTo>
                  <a:pt x="100" y="205"/>
                </a:lnTo>
                <a:lnTo>
                  <a:pt x="103" y="200"/>
                </a:lnTo>
                <a:lnTo>
                  <a:pt x="108" y="193"/>
                </a:lnTo>
                <a:lnTo>
                  <a:pt x="112" y="185"/>
                </a:lnTo>
                <a:lnTo>
                  <a:pt x="102" y="176"/>
                </a:lnTo>
                <a:lnTo>
                  <a:pt x="105" y="171"/>
                </a:lnTo>
                <a:lnTo>
                  <a:pt x="107" y="166"/>
                </a:lnTo>
                <a:lnTo>
                  <a:pt x="107" y="161"/>
                </a:lnTo>
                <a:lnTo>
                  <a:pt x="100" y="150"/>
                </a:lnTo>
                <a:lnTo>
                  <a:pt x="96" y="148"/>
                </a:lnTo>
                <a:lnTo>
                  <a:pt x="102" y="136"/>
                </a:lnTo>
                <a:lnTo>
                  <a:pt x="95" y="136"/>
                </a:lnTo>
                <a:lnTo>
                  <a:pt x="95" y="138"/>
                </a:lnTo>
                <a:lnTo>
                  <a:pt x="95" y="136"/>
                </a:lnTo>
                <a:lnTo>
                  <a:pt x="100" y="126"/>
                </a:lnTo>
                <a:lnTo>
                  <a:pt x="105" y="117"/>
                </a:lnTo>
                <a:lnTo>
                  <a:pt x="96" y="116"/>
                </a:lnTo>
                <a:lnTo>
                  <a:pt x="100" y="114"/>
                </a:lnTo>
                <a:lnTo>
                  <a:pt x="103" y="109"/>
                </a:lnTo>
                <a:lnTo>
                  <a:pt x="107" y="100"/>
                </a:lnTo>
                <a:lnTo>
                  <a:pt x="102" y="98"/>
                </a:lnTo>
                <a:lnTo>
                  <a:pt x="114" y="90"/>
                </a:lnTo>
                <a:lnTo>
                  <a:pt x="107" y="86"/>
                </a:lnTo>
                <a:lnTo>
                  <a:pt x="110" y="86"/>
                </a:lnTo>
                <a:lnTo>
                  <a:pt x="114" y="85"/>
                </a:lnTo>
                <a:lnTo>
                  <a:pt x="119" y="80"/>
                </a:lnTo>
                <a:lnTo>
                  <a:pt x="121" y="74"/>
                </a:lnTo>
                <a:lnTo>
                  <a:pt x="121" y="73"/>
                </a:lnTo>
                <a:lnTo>
                  <a:pt x="114" y="66"/>
                </a:lnTo>
                <a:lnTo>
                  <a:pt x="119" y="66"/>
                </a:lnTo>
                <a:lnTo>
                  <a:pt x="126" y="64"/>
                </a:lnTo>
                <a:lnTo>
                  <a:pt x="133" y="61"/>
                </a:lnTo>
                <a:lnTo>
                  <a:pt x="134" y="59"/>
                </a:lnTo>
                <a:lnTo>
                  <a:pt x="133" y="57"/>
                </a:lnTo>
                <a:lnTo>
                  <a:pt x="131" y="54"/>
                </a:lnTo>
                <a:lnTo>
                  <a:pt x="129" y="50"/>
                </a:lnTo>
                <a:lnTo>
                  <a:pt x="129" y="47"/>
                </a:lnTo>
                <a:lnTo>
                  <a:pt x="148" y="48"/>
                </a:lnTo>
                <a:lnTo>
                  <a:pt x="150" y="43"/>
                </a:lnTo>
                <a:lnTo>
                  <a:pt x="160" y="40"/>
                </a:lnTo>
                <a:lnTo>
                  <a:pt x="160" y="38"/>
                </a:lnTo>
                <a:lnTo>
                  <a:pt x="176" y="30"/>
                </a:lnTo>
                <a:lnTo>
                  <a:pt x="171" y="26"/>
                </a:lnTo>
                <a:lnTo>
                  <a:pt x="177" y="26"/>
                </a:lnTo>
                <a:lnTo>
                  <a:pt x="186" y="26"/>
                </a:lnTo>
                <a:lnTo>
                  <a:pt x="195" y="24"/>
                </a:lnTo>
                <a:lnTo>
                  <a:pt x="186" y="14"/>
                </a:lnTo>
                <a:lnTo>
                  <a:pt x="195" y="17"/>
                </a:lnTo>
                <a:lnTo>
                  <a:pt x="196" y="19"/>
                </a:lnTo>
                <a:lnTo>
                  <a:pt x="200" y="17"/>
                </a:lnTo>
                <a:lnTo>
                  <a:pt x="203" y="14"/>
                </a:lnTo>
                <a:lnTo>
                  <a:pt x="208" y="7"/>
                </a:lnTo>
                <a:lnTo>
                  <a:pt x="222" y="9"/>
                </a:lnTo>
                <a:lnTo>
                  <a:pt x="267" y="14"/>
                </a:lnTo>
                <a:lnTo>
                  <a:pt x="267" y="5"/>
                </a:lnTo>
                <a:close/>
              </a:path>
            </a:pathLst>
          </a:custGeom>
          <a:solidFill>
            <a:srgbClr val="BE1E2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7174" name="Group 341"/>
          <p:cNvGrpSpPr>
            <a:grpSpLocks/>
          </p:cNvGrpSpPr>
          <p:nvPr/>
        </p:nvGrpSpPr>
        <p:grpSpPr bwMode="auto">
          <a:xfrm>
            <a:off x="4699000" y="2343150"/>
            <a:ext cx="1009650" cy="382588"/>
            <a:chOff x="3008" y="1468"/>
            <a:chExt cx="636" cy="241"/>
          </a:xfrm>
        </p:grpSpPr>
        <p:sp>
          <p:nvSpPr>
            <p:cNvPr id="7175" name="Freeform 339"/>
            <p:cNvSpPr>
              <a:spLocks/>
            </p:cNvSpPr>
            <p:nvPr/>
          </p:nvSpPr>
          <p:spPr bwMode="auto">
            <a:xfrm>
              <a:off x="3008" y="1516"/>
              <a:ext cx="40" cy="193"/>
            </a:xfrm>
            <a:custGeom>
              <a:avLst/>
              <a:gdLst>
                <a:gd name="T0" fmla="*/ 16 w 40"/>
                <a:gd name="T1" fmla="*/ 0 h 193"/>
                <a:gd name="T2" fmla="*/ 17 w 40"/>
                <a:gd name="T3" fmla="*/ 5 h 193"/>
                <a:gd name="T4" fmla="*/ 16 w 40"/>
                <a:gd name="T5" fmla="*/ 14 h 193"/>
                <a:gd name="T6" fmla="*/ 14 w 40"/>
                <a:gd name="T7" fmla="*/ 17 h 193"/>
                <a:gd name="T8" fmla="*/ 12 w 40"/>
                <a:gd name="T9" fmla="*/ 21 h 193"/>
                <a:gd name="T10" fmla="*/ 7 w 40"/>
                <a:gd name="T11" fmla="*/ 22 h 193"/>
                <a:gd name="T12" fmla="*/ 0 w 40"/>
                <a:gd name="T13" fmla="*/ 21 h 193"/>
                <a:gd name="T14" fmla="*/ 9 w 40"/>
                <a:gd name="T15" fmla="*/ 64 h 193"/>
                <a:gd name="T16" fmla="*/ 0 w 40"/>
                <a:gd name="T17" fmla="*/ 79 h 193"/>
                <a:gd name="T18" fmla="*/ 12 w 40"/>
                <a:gd name="T19" fmla="*/ 133 h 193"/>
                <a:gd name="T20" fmla="*/ 24 w 40"/>
                <a:gd name="T21" fmla="*/ 171 h 193"/>
                <a:gd name="T22" fmla="*/ 29 w 40"/>
                <a:gd name="T23" fmla="*/ 184 h 193"/>
                <a:gd name="T24" fmla="*/ 33 w 40"/>
                <a:gd name="T25" fmla="*/ 193 h 193"/>
                <a:gd name="T26" fmla="*/ 36 w 40"/>
                <a:gd name="T27" fmla="*/ 126 h 193"/>
                <a:gd name="T28" fmla="*/ 40 w 40"/>
                <a:gd name="T29" fmla="*/ 78 h 193"/>
                <a:gd name="T30" fmla="*/ 40 w 40"/>
                <a:gd name="T31" fmla="*/ 52 h 193"/>
                <a:gd name="T32" fmla="*/ 38 w 40"/>
                <a:gd name="T33" fmla="*/ 41 h 193"/>
                <a:gd name="T34" fmla="*/ 31 w 40"/>
                <a:gd name="T35" fmla="*/ 28 h 193"/>
                <a:gd name="T36" fmla="*/ 24 w 40"/>
                <a:gd name="T37" fmla="*/ 12 h 193"/>
                <a:gd name="T38" fmla="*/ 16 w 40"/>
                <a:gd name="T39" fmla="*/ 0 h 193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40" h="193">
                  <a:moveTo>
                    <a:pt x="16" y="0"/>
                  </a:moveTo>
                  <a:lnTo>
                    <a:pt x="17" y="5"/>
                  </a:lnTo>
                  <a:lnTo>
                    <a:pt x="16" y="14"/>
                  </a:lnTo>
                  <a:lnTo>
                    <a:pt x="14" y="17"/>
                  </a:lnTo>
                  <a:lnTo>
                    <a:pt x="12" y="21"/>
                  </a:lnTo>
                  <a:lnTo>
                    <a:pt x="7" y="22"/>
                  </a:lnTo>
                  <a:lnTo>
                    <a:pt x="0" y="21"/>
                  </a:lnTo>
                  <a:lnTo>
                    <a:pt x="9" y="64"/>
                  </a:lnTo>
                  <a:lnTo>
                    <a:pt x="0" y="79"/>
                  </a:lnTo>
                  <a:lnTo>
                    <a:pt x="12" y="133"/>
                  </a:lnTo>
                  <a:lnTo>
                    <a:pt x="24" y="171"/>
                  </a:lnTo>
                  <a:lnTo>
                    <a:pt x="29" y="184"/>
                  </a:lnTo>
                  <a:lnTo>
                    <a:pt x="33" y="193"/>
                  </a:lnTo>
                  <a:lnTo>
                    <a:pt x="36" y="126"/>
                  </a:lnTo>
                  <a:lnTo>
                    <a:pt x="40" y="78"/>
                  </a:lnTo>
                  <a:lnTo>
                    <a:pt x="40" y="52"/>
                  </a:lnTo>
                  <a:lnTo>
                    <a:pt x="38" y="41"/>
                  </a:lnTo>
                  <a:lnTo>
                    <a:pt x="31" y="28"/>
                  </a:lnTo>
                  <a:lnTo>
                    <a:pt x="24" y="12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76" name="Freeform 340"/>
            <p:cNvSpPr>
              <a:spLocks/>
            </p:cNvSpPr>
            <p:nvPr/>
          </p:nvSpPr>
          <p:spPr bwMode="auto">
            <a:xfrm>
              <a:off x="3617" y="1468"/>
              <a:ext cx="27" cy="36"/>
            </a:xfrm>
            <a:custGeom>
              <a:avLst/>
              <a:gdLst>
                <a:gd name="T0" fmla="*/ 5 w 27"/>
                <a:gd name="T1" fmla="*/ 0 h 36"/>
                <a:gd name="T2" fmla="*/ 3 w 27"/>
                <a:gd name="T3" fmla="*/ 1 h 36"/>
                <a:gd name="T4" fmla="*/ 1 w 27"/>
                <a:gd name="T5" fmla="*/ 8 h 36"/>
                <a:gd name="T6" fmla="*/ 0 w 27"/>
                <a:gd name="T7" fmla="*/ 20 h 36"/>
                <a:gd name="T8" fmla="*/ 1 w 27"/>
                <a:gd name="T9" fmla="*/ 27 h 36"/>
                <a:gd name="T10" fmla="*/ 3 w 27"/>
                <a:gd name="T11" fmla="*/ 36 h 36"/>
                <a:gd name="T12" fmla="*/ 27 w 27"/>
                <a:gd name="T13" fmla="*/ 36 h 36"/>
                <a:gd name="T14" fmla="*/ 13 w 27"/>
                <a:gd name="T15" fmla="*/ 0 h 36"/>
                <a:gd name="T16" fmla="*/ 5 w 27"/>
                <a:gd name="T17" fmla="*/ 0 h 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7" h="36">
                  <a:moveTo>
                    <a:pt x="5" y="0"/>
                  </a:moveTo>
                  <a:lnTo>
                    <a:pt x="3" y="1"/>
                  </a:lnTo>
                  <a:lnTo>
                    <a:pt x="1" y="8"/>
                  </a:lnTo>
                  <a:lnTo>
                    <a:pt x="0" y="20"/>
                  </a:lnTo>
                  <a:lnTo>
                    <a:pt x="1" y="27"/>
                  </a:lnTo>
                  <a:lnTo>
                    <a:pt x="3" y="36"/>
                  </a:lnTo>
                  <a:lnTo>
                    <a:pt x="27" y="36"/>
                  </a:lnTo>
                  <a:lnTo>
                    <a:pt x="13" y="0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51"/>
          <p:cNvSpPr>
            <a:spLocks noChangeArrowheads="1"/>
          </p:cNvSpPr>
          <p:nvPr/>
        </p:nvSpPr>
        <p:spPr bwMode="auto">
          <a:xfrm>
            <a:off x="0" y="0"/>
            <a:ext cx="9140825" cy="6858000"/>
          </a:xfrm>
          <a:prstGeom prst="rect">
            <a:avLst/>
          </a:prstGeom>
          <a:solidFill>
            <a:srgbClr val="2B399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19" name="Freeform 352"/>
          <p:cNvSpPr>
            <a:spLocks/>
          </p:cNvSpPr>
          <p:nvPr/>
        </p:nvSpPr>
        <p:spPr bwMode="auto">
          <a:xfrm>
            <a:off x="3810000" y="338138"/>
            <a:ext cx="2751138" cy="5859462"/>
          </a:xfrm>
          <a:custGeom>
            <a:avLst/>
            <a:gdLst>
              <a:gd name="T0" fmla="*/ 2322506 w 1534"/>
              <a:gd name="T1" fmla="*/ 1433469 h 3266"/>
              <a:gd name="T2" fmla="*/ 1865178 w 1534"/>
              <a:gd name="T3" fmla="*/ 775042 h 3266"/>
              <a:gd name="T4" fmla="*/ 1341494 w 1534"/>
              <a:gd name="T5" fmla="*/ 565135 h 3266"/>
              <a:gd name="T6" fmla="*/ 1212366 w 1534"/>
              <a:gd name="T7" fmla="*/ 416226 h 3266"/>
              <a:gd name="T8" fmla="*/ 952317 w 1534"/>
              <a:gd name="T9" fmla="*/ 0 h 3266"/>
              <a:gd name="T10" fmla="*/ 756832 w 1534"/>
              <a:gd name="T11" fmla="*/ 46646 h 3266"/>
              <a:gd name="T12" fmla="*/ 643845 w 1534"/>
              <a:gd name="T13" fmla="*/ 147114 h 3266"/>
              <a:gd name="T14" fmla="*/ 602596 w 1534"/>
              <a:gd name="T15" fmla="*/ 373168 h 3266"/>
              <a:gd name="T16" fmla="*/ 636671 w 1534"/>
              <a:gd name="T17" fmla="*/ 565135 h 3266"/>
              <a:gd name="T18" fmla="*/ 572108 w 1534"/>
              <a:gd name="T19" fmla="*/ 803747 h 3266"/>
              <a:gd name="T20" fmla="*/ 371242 w 1534"/>
              <a:gd name="T21" fmla="*/ 975979 h 3266"/>
              <a:gd name="T22" fmla="*/ 157823 w 1534"/>
              <a:gd name="T23" fmla="*/ 1620053 h 3266"/>
              <a:gd name="T24" fmla="*/ 37662 w 1534"/>
              <a:gd name="T25" fmla="*/ 2278480 h 3266"/>
              <a:gd name="T26" fmla="*/ 0 w 1534"/>
              <a:gd name="T27" fmla="*/ 2621149 h 3266"/>
              <a:gd name="T28" fmla="*/ 123747 w 1534"/>
              <a:gd name="T29" fmla="*/ 2820292 h 3266"/>
              <a:gd name="T30" fmla="*/ 297711 w 1534"/>
              <a:gd name="T31" fmla="*/ 2841821 h 3266"/>
              <a:gd name="T32" fmla="*/ 269016 w 1534"/>
              <a:gd name="T33" fmla="*/ 2773646 h 3266"/>
              <a:gd name="T34" fmla="*/ 217006 w 1534"/>
              <a:gd name="T35" fmla="*/ 2436359 h 3266"/>
              <a:gd name="T36" fmla="*/ 315646 w 1534"/>
              <a:gd name="T37" fmla="*/ 2081132 h 3266"/>
              <a:gd name="T38" fmla="*/ 460914 w 1534"/>
              <a:gd name="T39" fmla="*/ 1663111 h 3266"/>
              <a:gd name="T40" fmla="*/ 566727 w 1534"/>
              <a:gd name="T41" fmla="*/ 1512409 h 3266"/>
              <a:gd name="T42" fmla="*/ 602596 w 1534"/>
              <a:gd name="T43" fmla="*/ 1706169 h 3266"/>
              <a:gd name="T44" fmla="*/ 658193 w 1534"/>
              <a:gd name="T45" fmla="*/ 2047044 h 3266"/>
              <a:gd name="T46" fmla="*/ 670747 w 1534"/>
              <a:gd name="T47" fmla="*/ 2317950 h 3266"/>
              <a:gd name="T48" fmla="*/ 667160 w 1534"/>
              <a:gd name="T49" fmla="*/ 2563739 h 3266"/>
              <a:gd name="T50" fmla="*/ 572108 w 1534"/>
              <a:gd name="T51" fmla="*/ 3369280 h 3266"/>
              <a:gd name="T52" fmla="*/ 597216 w 1534"/>
              <a:gd name="T53" fmla="*/ 4260938 h 3266"/>
              <a:gd name="T54" fmla="*/ 529065 w 1534"/>
              <a:gd name="T55" fmla="*/ 4992922 h 3266"/>
              <a:gd name="T56" fmla="*/ 208039 w 1534"/>
              <a:gd name="T57" fmla="*/ 5068273 h 3266"/>
              <a:gd name="T58" fmla="*/ 77118 w 1534"/>
              <a:gd name="T59" fmla="*/ 5382237 h 3266"/>
              <a:gd name="T60" fmla="*/ 263636 w 1534"/>
              <a:gd name="T61" fmla="*/ 5662113 h 3266"/>
              <a:gd name="T62" fmla="*/ 520098 w 1534"/>
              <a:gd name="T63" fmla="*/ 5809228 h 3266"/>
              <a:gd name="T64" fmla="*/ 645639 w 1534"/>
              <a:gd name="T65" fmla="*/ 5855874 h 3266"/>
              <a:gd name="T66" fmla="*/ 781940 w 1534"/>
              <a:gd name="T67" fmla="*/ 5841521 h 3266"/>
              <a:gd name="T68" fmla="*/ 828570 w 1534"/>
              <a:gd name="T69" fmla="*/ 5595732 h 3266"/>
              <a:gd name="T70" fmla="*/ 1033022 w 1534"/>
              <a:gd name="T71" fmla="*/ 4576696 h 3266"/>
              <a:gd name="T72" fmla="*/ 1076064 w 1534"/>
              <a:gd name="T73" fmla="*/ 4129970 h 3266"/>
              <a:gd name="T74" fmla="*/ 1311005 w 1534"/>
              <a:gd name="T75" fmla="*/ 3462572 h 3266"/>
              <a:gd name="T76" fmla="*/ 1409644 w 1534"/>
              <a:gd name="T77" fmla="*/ 3286753 h 3266"/>
              <a:gd name="T78" fmla="*/ 1558500 w 1534"/>
              <a:gd name="T79" fmla="*/ 3756801 h 3266"/>
              <a:gd name="T80" fmla="*/ 1542359 w 1534"/>
              <a:gd name="T81" fmla="*/ 4051030 h 3266"/>
              <a:gd name="T82" fmla="*/ 1664313 w 1534"/>
              <a:gd name="T83" fmla="*/ 4530049 h 3266"/>
              <a:gd name="T84" fmla="*/ 1843657 w 1534"/>
              <a:gd name="T85" fmla="*/ 4650253 h 3266"/>
              <a:gd name="T86" fmla="*/ 1951263 w 1534"/>
              <a:gd name="T87" fmla="*/ 4458286 h 3266"/>
              <a:gd name="T88" fmla="*/ 2078598 w 1534"/>
              <a:gd name="T89" fmla="*/ 4208909 h 3266"/>
              <a:gd name="T90" fmla="*/ 2189791 w 1534"/>
              <a:gd name="T91" fmla="*/ 3936209 h 3266"/>
              <a:gd name="T92" fmla="*/ 2148542 w 1534"/>
              <a:gd name="T93" fmla="*/ 3069669 h 3266"/>
              <a:gd name="T94" fmla="*/ 2044522 w 1534"/>
              <a:gd name="T95" fmla="*/ 2544004 h 3266"/>
              <a:gd name="T96" fmla="*/ 2087565 w 1534"/>
              <a:gd name="T97" fmla="*/ 2260540 h 3266"/>
              <a:gd name="T98" fmla="*/ 2049903 w 1534"/>
              <a:gd name="T99" fmla="*/ 2005780 h 3266"/>
              <a:gd name="T100" fmla="*/ 2033762 w 1534"/>
              <a:gd name="T101" fmla="*/ 1616465 h 3266"/>
              <a:gd name="T102" fmla="*/ 2245388 w 1534"/>
              <a:gd name="T103" fmla="*/ 2231834 h 3266"/>
              <a:gd name="T104" fmla="*/ 2245388 w 1534"/>
              <a:gd name="T105" fmla="*/ 2676766 h 3266"/>
              <a:gd name="T106" fmla="*/ 2492883 w 1534"/>
              <a:gd name="T107" fmla="*/ 2863350 h 3266"/>
              <a:gd name="T108" fmla="*/ 2578968 w 1534"/>
              <a:gd name="T109" fmla="*/ 2893849 h 3266"/>
              <a:gd name="T110" fmla="*/ 2494676 w 1534"/>
              <a:gd name="T111" fmla="*/ 2630120 h 3266"/>
              <a:gd name="T112" fmla="*/ 2652499 w 1534"/>
              <a:gd name="T113" fmla="*/ 2834645 h 3266"/>
              <a:gd name="T114" fmla="*/ 2575381 w 1534"/>
              <a:gd name="T115" fmla="*/ 2587062 h 3266"/>
              <a:gd name="T116" fmla="*/ 2715269 w 1534"/>
              <a:gd name="T117" fmla="*/ 2671384 h 3266"/>
              <a:gd name="T118" fmla="*/ 2629184 w 1534"/>
              <a:gd name="T119" fmla="*/ 2531445 h 326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0" t="0" r="r" b="b"/>
            <a:pathLst>
              <a:path w="1534" h="3266">
                <a:moveTo>
                  <a:pt x="1466" y="1411"/>
                </a:moveTo>
                <a:lnTo>
                  <a:pt x="1390" y="1334"/>
                </a:lnTo>
                <a:lnTo>
                  <a:pt x="1372" y="937"/>
                </a:lnTo>
                <a:lnTo>
                  <a:pt x="1369" y="927"/>
                </a:lnTo>
                <a:lnTo>
                  <a:pt x="1364" y="915"/>
                </a:lnTo>
                <a:lnTo>
                  <a:pt x="1357" y="899"/>
                </a:lnTo>
                <a:lnTo>
                  <a:pt x="1348" y="879"/>
                </a:lnTo>
                <a:lnTo>
                  <a:pt x="1334" y="855"/>
                </a:lnTo>
                <a:lnTo>
                  <a:pt x="1317" y="829"/>
                </a:lnTo>
                <a:lnTo>
                  <a:pt x="1295" y="799"/>
                </a:lnTo>
                <a:lnTo>
                  <a:pt x="1316" y="782"/>
                </a:lnTo>
                <a:lnTo>
                  <a:pt x="1286" y="739"/>
                </a:lnTo>
                <a:lnTo>
                  <a:pt x="1221" y="637"/>
                </a:lnTo>
                <a:lnTo>
                  <a:pt x="1181" y="582"/>
                </a:lnTo>
                <a:lnTo>
                  <a:pt x="1145" y="529"/>
                </a:lnTo>
                <a:lnTo>
                  <a:pt x="1112" y="488"/>
                </a:lnTo>
                <a:lnTo>
                  <a:pt x="1100" y="474"/>
                </a:lnTo>
                <a:lnTo>
                  <a:pt x="1090" y="463"/>
                </a:lnTo>
                <a:lnTo>
                  <a:pt x="1076" y="455"/>
                </a:lnTo>
                <a:lnTo>
                  <a:pt x="1040" y="432"/>
                </a:lnTo>
                <a:lnTo>
                  <a:pt x="997" y="408"/>
                </a:lnTo>
                <a:lnTo>
                  <a:pt x="976" y="398"/>
                </a:lnTo>
                <a:lnTo>
                  <a:pt x="957" y="393"/>
                </a:lnTo>
                <a:lnTo>
                  <a:pt x="935" y="382"/>
                </a:lnTo>
                <a:lnTo>
                  <a:pt x="881" y="358"/>
                </a:lnTo>
                <a:lnTo>
                  <a:pt x="848" y="344"/>
                </a:lnTo>
                <a:lnTo>
                  <a:pt x="816" y="332"/>
                </a:lnTo>
                <a:lnTo>
                  <a:pt x="785" y="324"/>
                </a:lnTo>
                <a:lnTo>
                  <a:pt x="757" y="319"/>
                </a:lnTo>
                <a:lnTo>
                  <a:pt x="748" y="315"/>
                </a:lnTo>
                <a:lnTo>
                  <a:pt x="726" y="307"/>
                </a:lnTo>
                <a:lnTo>
                  <a:pt x="712" y="303"/>
                </a:lnTo>
                <a:lnTo>
                  <a:pt x="698" y="301"/>
                </a:lnTo>
                <a:lnTo>
                  <a:pt x="685" y="301"/>
                </a:lnTo>
                <a:lnTo>
                  <a:pt x="678" y="303"/>
                </a:lnTo>
                <a:lnTo>
                  <a:pt x="672" y="305"/>
                </a:lnTo>
                <a:lnTo>
                  <a:pt x="674" y="293"/>
                </a:lnTo>
                <a:lnTo>
                  <a:pt x="676" y="265"/>
                </a:lnTo>
                <a:lnTo>
                  <a:pt x="676" y="248"/>
                </a:lnTo>
                <a:lnTo>
                  <a:pt x="676" y="232"/>
                </a:lnTo>
                <a:lnTo>
                  <a:pt x="672" y="219"/>
                </a:lnTo>
                <a:lnTo>
                  <a:pt x="669" y="208"/>
                </a:lnTo>
                <a:lnTo>
                  <a:pt x="676" y="188"/>
                </a:lnTo>
                <a:lnTo>
                  <a:pt x="660" y="131"/>
                </a:lnTo>
                <a:lnTo>
                  <a:pt x="636" y="86"/>
                </a:lnTo>
                <a:lnTo>
                  <a:pt x="636" y="72"/>
                </a:lnTo>
                <a:lnTo>
                  <a:pt x="583" y="38"/>
                </a:lnTo>
                <a:lnTo>
                  <a:pt x="553" y="20"/>
                </a:lnTo>
                <a:lnTo>
                  <a:pt x="538" y="8"/>
                </a:lnTo>
                <a:lnTo>
                  <a:pt x="531" y="0"/>
                </a:lnTo>
                <a:lnTo>
                  <a:pt x="514" y="0"/>
                </a:lnTo>
                <a:lnTo>
                  <a:pt x="495" y="0"/>
                </a:lnTo>
                <a:lnTo>
                  <a:pt x="490" y="0"/>
                </a:lnTo>
                <a:lnTo>
                  <a:pt x="474" y="0"/>
                </a:lnTo>
                <a:lnTo>
                  <a:pt x="459" y="0"/>
                </a:lnTo>
                <a:lnTo>
                  <a:pt x="464" y="8"/>
                </a:lnTo>
                <a:lnTo>
                  <a:pt x="448" y="0"/>
                </a:lnTo>
                <a:lnTo>
                  <a:pt x="448" y="10"/>
                </a:lnTo>
                <a:lnTo>
                  <a:pt x="436" y="20"/>
                </a:lnTo>
                <a:lnTo>
                  <a:pt x="422" y="26"/>
                </a:lnTo>
                <a:lnTo>
                  <a:pt x="416" y="22"/>
                </a:lnTo>
                <a:lnTo>
                  <a:pt x="404" y="26"/>
                </a:lnTo>
                <a:lnTo>
                  <a:pt x="404" y="38"/>
                </a:lnTo>
                <a:lnTo>
                  <a:pt x="398" y="38"/>
                </a:lnTo>
                <a:lnTo>
                  <a:pt x="385" y="38"/>
                </a:lnTo>
                <a:lnTo>
                  <a:pt x="379" y="43"/>
                </a:lnTo>
                <a:lnTo>
                  <a:pt x="376" y="46"/>
                </a:lnTo>
                <a:lnTo>
                  <a:pt x="376" y="57"/>
                </a:lnTo>
                <a:lnTo>
                  <a:pt x="367" y="70"/>
                </a:lnTo>
                <a:lnTo>
                  <a:pt x="359" y="82"/>
                </a:lnTo>
                <a:lnTo>
                  <a:pt x="359" y="93"/>
                </a:lnTo>
                <a:lnTo>
                  <a:pt x="350" y="101"/>
                </a:lnTo>
                <a:lnTo>
                  <a:pt x="350" y="112"/>
                </a:lnTo>
                <a:lnTo>
                  <a:pt x="338" y="124"/>
                </a:lnTo>
                <a:lnTo>
                  <a:pt x="338" y="136"/>
                </a:lnTo>
                <a:lnTo>
                  <a:pt x="338" y="151"/>
                </a:lnTo>
                <a:lnTo>
                  <a:pt x="338" y="165"/>
                </a:lnTo>
                <a:lnTo>
                  <a:pt x="329" y="184"/>
                </a:lnTo>
                <a:lnTo>
                  <a:pt x="329" y="193"/>
                </a:lnTo>
                <a:lnTo>
                  <a:pt x="336" y="208"/>
                </a:lnTo>
                <a:lnTo>
                  <a:pt x="345" y="208"/>
                </a:lnTo>
                <a:lnTo>
                  <a:pt x="343" y="222"/>
                </a:lnTo>
                <a:lnTo>
                  <a:pt x="345" y="238"/>
                </a:lnTo>
                <a:lnTo>
                  <a:pt x="348" y="257"/>
                </a:lnTo>
                <a:lnTo>
                  <a:pt x="350" y="263"/>
                </a:lnTo>
                <a:lnTo>
                  <a:pt x="354" y="277"/>
                </a:lnTo>
                <a:lnTo>
                  <a:pt x="357" y="294"/>
                </a:lnTo>
                <a:lnTo>
                  <a:pt x="355" y="303"/>
                </a:lnTo>
                <a:lnTo>
                  <a:pt x="354" y="310"/>
                </a:lnTo>
                <a:lnTo>
                  <a:pt x="355" y="315"/>
                </a:lnTo>
                <a:lnTo>
                  <a:pt x="359" y="320"/>
                </a:lnTo>
                <a:lnTo>
                  <a:pt x="367" y="329"/>
                </a:lnTo>
                <a:lnTo>
                  <a:pt x="376" y="369"/>
                </a:lnTo>
                <a:lnTo>
                  <a:pt x="386" y="403"/>
                </a:lnTo>
                <a:lnTo>
                  <a:pt x="391" y="417"/>
                </a:lnTo>
                <a:lnTo>
                  <a:pt x="398" y="427"/>
                </a:lnTo>
                <a:lnTo>
                  <a:pt x="381" y="431"/>
                </a:lnTo>
                <a:lnTo>
                  <a:pt x="364" y="434"/>
                </a:lnTo>
                <a:lnTo>
                  <a:pt x="343" y="439"/>
                </a:lnTo>
                <a:lnTo>
                  <a:pt x="319" y="448"/>
                </a:lnTo>
                <a:lnTo>
                  <a:pt x="295" y="460"/>
                </a:lnTo>
                <a:lnTo>
                  <a:pt x="285" y="467"/>
                </a:lnTo>
                <a:lnTo>
                  <a:pt x="274" y="475"/>
                </a:lnTo>
                <a:lnTo>
                  <a:pt x="264" y="484"/>
                </a:lnTo>
                <a:lnTo>
                  <a:pt x="255" y="494"/>
                </a:lnTo>
                <a:lnTo>
                  <a:pt x="248" y="500"/>
                </a:lnTo>
                <a:lnTo>
                  <a:pt x="235" y="510"/>
                </a:lnTo>
                <a:lnTo>
                  <a:pt x="217" y="525"/>
                </a:lnTo>
                <a:lnTo>
                  <a:pt x="212" y="534"/>
                </a:lnTo>
                <a:lnTo>
                  <a:pt x="207" y="544"/>
                </a:lnTo>
                <a:lnTo>
                  <a:pt x="183" y="606"/>
                </a:lnTo>
                <a:lnTo>
                  <a:pt x="166" y="658"/>
                </a:lnTo>
                <a:lnTo>
                  <a:pt x="154" y="696"/>
                </a:lnTo>
                <a:lnTo>
                  <a:pt x="141" y="741"/>
                </a:lnTo>
                <a:lnTo>
                  <a:pt x="133" y="779"/>
                </a:lnTo>
                <a:lnTo>
                  <a:pt x="129" y="796"/>
                </a:lnTo>
                <a:lnTo>
                  <a:pt x="128" y="812"/>
                </a:lnTo>
                <a:lnTo>
                  <a:pt x="105" y="874"/>
                </a:lnTo>
                <a:lnTo>
                  <a:pt x="97" y="886"/>
                </a:lnTo>
                <a:lnTo>
                  <a:pt x="88" y="903"/>
                </a:lnTo>
                <a:lnTo>
                  <a:pt x="78" y="930"/>
                </a:lnTo>
                <a:lnTo>
                  <a:pt x="67" y="967"/>
                </a:lnTo>
                <a:lnTo>
                  <a:pt x="57" y="1013"/>
                </a:lnTo>
                <a:lnTo>
                  <a:pt x="52" y="1041"/>
                </a:lnTo>
                <a:lnTo>
                  <a:pt x="48" y="1072"/>
                </a:lnTo>
                <a:lnTo>
                  <a:pt x="47" y="1106"/>
                </a:lnTo>
                <a:lnTo>
                  <a:pt x="43" y="1142"/>
                </a:lnTo>
                <a:lnTo>
                  <a:pt x="36" y="1191"/>
                </a:lnTo>
                <a:lnTo>
                  <a:pt x="29" y="1232"/>
                </a:lnTo>
                <a:lnTo>
                  <a:pt x="21" y="1270"/>
                </a:lnTo>
                <a:lnTo>
                  <a:pt x="17" y="1280"/>
                </a:lnTo>
                <a:lnTo>
                  <a:pt x="10" y="1306"/>
                </a:lnTo>
                <a:lnTo>
                  <a:pt x="7" y="1322"/>
                </a:lnTo>
                <a:lnTo>
                  <a:pt x="5" y="1336"/>
                </a:lnTo>
                <a:lnTo>
                  <a:pt x="5" y="1349"/>
                </a:lnTo>
                <a:lnTo>
                  <a:pt x="7" y="1360"/>
                </a:lnTo>
                <a:lnTo>
                  <a:pt x="5" y="1404"/>
                </a:lnTo>
                <a:lnTo>
                  <a:pt x="2" y="1417"/>
                </a:lnTo>
                <a:lnTo>
                  <a:pt x="0" y="1444"/>
                </a:lnTo>
                <a:lnTo>
                  <a:pt x="0" y="1461"/>
                </a:lnTo>
                <a:lnTo>
                  <a:pt x="2" y="1480"/>
                </a:lnTo>
                <a:lnTo>
                  <a:pt x="5" y="1498"/>
                </a:lnTo>
                <a:lnTo>
                  <a:pt x="9" y="1506"/>
                </a:lnTo>
                <a:lnTo>
                  <a:pt x="12" y="1513"/>
                </a:lnTo>
                <a:lnTo>
                  <a:pt x="26" y="1532"/>
                </a:lnTo>
                <a:lnTo>
                  <a:pt x="36" y="1544"/>
                </a:lnTo>
                <a:lnTo>
                  <a:pt x="40" y="1548"/>
                </a:lnTo>
                <a:lnTo>
                  <a:pt x="43" y="1549"/>
                </a:lnTo>
                <a:lnTo>
                  <a:pt x="52" y="1546"/>
                </a:lnTo>
                <a:lnTo>
                  <a:pt x="69" y="1572"/>
                </a:lnTo>
                <a:lnTo>
                  <a:pt x="83" y="1591"/>
                </a:lnTo>
                <a:lnTo>
                  <a:pt x="91" y="1597"/>
                </a:lnTo>
                <a:lnTo>
                  <a:pt x="97" y="1601"/>
                </a:lnTo>
                <a:lnTo>
                  <a:pt x="105" y="1604"/>
                </a:lnTo>
                <a:lnTo>
                  <a:pt x="116" y="1604"/>
                </a:lnTo>
                <a:lnTo>
                  <a:pt x="129" y="1604"/>
                </a:lnTo>
                <a:lnTo>
                  <a:pt x="143" y="1599"/>
                </a:lnTo>
                <a:lnTo>
                  <a:pt x="152" y="1596"/>
                </a:lnTo>
                <a:lnTo>
                  <a:pt x="159" y="1591"/>
                </a:lnTo>
                <a:lnTo>
                  <a:pt x="166" y="1584"/>
                </a:lnTo>
                <a:lnTo>
                  <a:pt x="174" y="1573"/>
                </a:lnTo>
                <a:lnTo>
                  <a:pt x="181" y="1563"/>
                </a:lnTo>
                <a:lnTo>
                  <a:pt x="188" y="1551"/>
                </a:lnTo>
                <a:lnTo>
                  <a:pt x="186" y="1548"/>
                </a:lnTo>
                <a:lnTo>
                  <a:pt x="183" y="1542"/>
                </a:lnTo>
                <a:lnTo>
                  <a:pt x="178" y="1541"/>
                </a:lnTo>
                <a:lnTo>
                  <a:pt x="174" y="1539"/>
                </a:lnTo>
                <a:lnTo>
                  <a:pt x="167" y="1537"/>
                </a:lnTo>
                <a:lnTo>
                  <a:pt x="160" y="1539"/>
                </a:lnTo>
                <a:lnTo>
                  <a:pt x="150" y="1546"/>
                </a:lnTo>
                <a:lnTo>
                  <a:pt x="150" y="1475"/>
                </a:lnTo>
                <a:lnTo>
                  <a:pt x="154" y="1466"/>
                </a:lnTo>
                <a:lnTo>
                  <a:pt x="155" y="1456"/>
                </a:lnTo>
                <a:lnTo>
                  <a:pt x="155" y="1442"/>
                </a:lnTo>
                <a:lnTo>
                  <a:pt x="154" y="1425"/>
                </a:lnTo>
                <a:lnTo>
                  <a:pt x="148" y="1408"/>
                </a:lnTo>
                <a:lnTo>
                  <a:pt x="140" y="1387"/>
                </a:lnTo>
                <a:lnTo>
                  <a:pt x="135" y="1375"/>
                </a:lnTo>
                <a:lnTo>
                  <a:pt x="126" y="1365"/>
                </a:lnTo>
                <a:lnTo>
                  <a:pt x="121" y="1358"/>
                </a:lnTo>
                <a:lnTo>
                  <a:pt x="116" y="1351"/>
                </a:lnTo>
                <a:lnTo>
                  <a:pt x="110" y="1339"/>
                </a:lnTo>
                <a:lnTo>
                  <a:pt x="109" y="1325"/>
                </a:lnTo>
                <a:lnTo>
                  <a:pt x="109" y="1306"/>
                </a:lnTo>
                <a:lnTo>
                  <a:pt x="110" y="1296"/>
                </a:lnTo>
                <a:lnTo>
                  <a:pt x="112" y="1284"/>
                </a:lnTo>
                <a:lnTo>
                  <a:pt x="117" y="1272"/>
                </a:lnTo>
                <a:lnTo>
                  <a:pt x="122" y="1258"/>
                </a:lnTo>
                <a:lnTo>
                  <a:pt x="140" y="1229"/>
                </a:lnTo>
                <a:lnTo>
                  <a:pt x="176" y="1160"/>
                </a:lnTo>
                <a:lnTo>
                  <a:pt x="197" y="1120"/>
                </a:lnTo>
                <a:lnTo>
                  <a:pt x="214" y="1080"/>
                </a:lnTo>
                <a:lnTo>
                  <a:pt x="226" y="1046"/>
                </a:lnTo>
                <a:lnTo>
                  <a:pt x="229" y="1030"/>
                </a:lnTo>
                <a:lnTo>
                  <a:pt x="231" y="1017"/>
                </a:lnTo>
                <a:lnTo>
                  <a:pt x="241" y="989"/>
                </a:lnTo>
                <a:lnTo>
                  <a:pt x="248" y="963"/>
                </a:lnTo>
                <a:lnTo>
                  <a:pt x="250" y="951"/>
                </a:lnTo>
                <a:lnTo>
                  <a:pt x="252" y="937"/>
                </a:lnTo>
                <a:lnTo>
                  <a:pt x="257" y="927"/>
                </a:lnTo>
                <a:lnTo>
                  <a:pt x="271" y="899"/>
                </a:lnTo>
                <a:lnTo>
                  <a:pt x="285" y="865"/>
                </a:lnTo>
                <a:lnTo>
                  <a:pt x="290" y="849"/>
                </a:lnTo>
                <a:lnTo>
                  <a:pt x="291" y="837"/>
                </a:lnTo>
                <a:lnTo>
                  <a:pt x="295" y="834"/>
                </a:lnTo>
                <a:lnTo>
                  <a:pt x="304" y="830"/>
                </a:lnTo>
                <a:lnTo>
                  <a:pt x="307" y="829"/>
                </a:lnTo>
                <a:lnTo>
                  <a:pt x="310" y="830"/>
                </a:lnTo>
                <a:lnTo>
                  <a:pt x="314" y="834"/>
                </a:lnTo>
                <a:lnTo>
                  <a:pt x="316" y="843"/>
                </a:lnTo>
                <a:lnTo>
                  <a:pt x="314" y="848"/>
                </a:lnTo>
                <a:lnTo>
                  <a:pt x="314" y="853"/>
                </a:lnTo>
                <a:lnTo>
                  <a:pt x="314" y="860"/>
                </a:lnTo>
                <a:lnTo>
                  <a:pt x="316" y="867"/>
                </a:lnTo>
                <a:lnTo>
                  <a:pt x="319" y="874"/>
                </a:lnTo>
                <a:lnTo>
                  <a:pt x="326" y="880"/>
                </a:lnTo>
                <a:lnTo>
                  <a:pt x="336" y="887"/>
                </a:lnTo>
                <a:lnTo>
                  <a:pt x="336" y="912"/>
                </a:lnTo>
                <a:lnTo>
                  <a:pt x="335" y="934"/>
                </a:lnTo>
                <a:lnTo>
                  <a:pt x="336" y="951"/>
                </a:lnTo>
                <a:lnTo>
                  <a:pt x="336" y="961"/>
                </a:lnTo>
                <a:lnTo>
                  <a:pt x="340" y="986"/>
                </a:lnTo>
                <a:lnTo>
                  <a:pt x="347" y="1015"/>
                </a:lnTo>
                <a:lnTo>
                  <a:pt x="352" y="1029"/>
                </a:lnTo>
                <a:lnTo>
                  <a:pt x="359" y="1041"/>
                </a:lnTo>
                <a:lnTo>
                  <a:pt x="362" y="1063"/>
                </a:lnTo>
                <a:lnTo>
                  <a:pt x="366" y="1084"/>
                </a:lnTo>
                <a:lnTo>
                  <a:pt x="367" y="1106"/>
                </a:lnTo>
                <a:lnTo>
                  <a:pt x="367" y="1124"/>
                </a:lnTo>
                <a:lnTo>
                  <a:pt x="367" y="1141"/>
                </a:lnTo>
                <a:lnTo>
                  <a:pt x="367" y="1158"/>
                </a:lnTo>
                <a:lnTo>
                  <a:pt x="366" y="1161"/>
                </a:lnTo>
                <a:lnTo>
                  <a:pt x="364" y="1167"/>
                </a:lnTo>
                <a:lnTo>
                  <a:pt x="364" y="1173"/>
                </a:lnTo>
                <a:lnTo>
                  <a:pt x="364" y="1184"/>
                </a:lnTo>
                <a:lnTo>
                  <a:pt x="366" y="1196"/>
                </a:lnTo>
                <a:lnTo>
                  <a:pt x="371" y="1211"/>
                </a:lnTo>
                <a:lnTo>
                  <a:pt x="378" y="1230"/>
                </a:lnTo>
                <a:lnTo>
                  <a:pt x="376" y="1287"/>
                </a:lnTo>
                <a:lnTo>
                  <a:pt x="374" y="1292"/>
                </a:lnTo>
                <a:lnTo>
                  <a:pt x="371" y="1310"/>
                </a:lnTo>
                <a:lnTo>
                  <a:pt x="369" y="1318"/>
                </a:lnTo>
                <a:lnTo>
                  <a:pt x="367" y="1329"/>
                </a:lnTo>
                <a:lnTo>
                  <a:pt x="369" y="1341"/>
                </a:lnTo>
                <a:lnTo>
                  <a:pt x="371" y="1351"/>
                </a:lnTo>
                <a:lnTo>
                  <a:pt x="372" y="1379"/>
                </a:lnTo>
                <a:lnTo>
                  <a:pt x="374" y="1401"/>
                </a:lnTo>
                <a:lnTo>
                  <a:pt x="376" y="1410"/>
                </a:lnTo>
                <a:lnTo>
                  <a:pt x="378" y="1417"/>
                </a:lnTo>
                <a:lnTo>
                  <a:pt x="372" y="1429"/>
                </a:lnTo>
                <a:lnTo>
                  <a:pt x="359" y="1456"/>
                </a:lnTo>
                <a:lnTo>
                  <a:pt x="354" y="1477"/>
                </a:lnTo>
                <a:lnTo>
                  <a:pt x="347" y="1498"/>
                </a:lnTo>
                <a:lnTo>
                  <a:pt x="343" y="1520"/>
                </a:lnTo>
                <a:lnTo>
                  <a:pt x="341" y="1544"/>
                </a:lnTo>
                <a:lnTo>
                  <a:pt x="338" y="1584"/>
                </a:lnTo>
                <a:lnTo>
                  <a:pt x="336" y="1616"/>
                </a:lnTo>
                <a:lnTo>
                  <a:pt x="336" y="1641"/>
                </a:lnTo>
                <a:lnTo>
                  <a:pt x="321" y="1791"/>
                </a:lnTo>
                <a:lnTo>
                  <a:pt x="319" y="1878"/>
                </a:lnTo>
                <a:lnTo>
                  <a:pt x="319" y="1944"/>
                </a:lnTo>
                <a:lnTo>
                  <a:pt x="321" y="1970"/>
                </a:lnTo>
                <a:lnTo>
                  <a:pt x="322" y="1987"/>
                </a:lnTo>
                <a:lnTo>
                  <a:pt x="314" y="2056"/>
                </a:lnTo>
                <a:lnTo>
                  <a:pt x="350" y="2078"/>
                </a:lnTo>
                <a:lnTo>
                  <a:pt x="352" y="2171"/>
                </a:lnTo>
                <a:lnTo>
                  <a:pt x="355" y="2247"/>
                </a:lnTo>
                <a:lnTo>
                  <a:pt x="357" y="2280"/>
                </a:lnTo>
                <a:lnTo>
                  <a:pt x="360" y="2304"/>
                </a:lnTo>
                <a:lnTo>
                  <a:pt x="333" y="2375"/>
                </a:lnTo>
                <a:lnTo>
                  <a:pt x="295" y="2470"/>
                </a:lnTo>
                <a:lnTo>
                  <a:pt x="293" y="2504"/>
                </a:lnTo>
                <a:lnTo>
                  <a:pt x="291" y="2582"/>
                </a:lnTo>
                <a:lnTo>
                  <a:pt x="291" y="2626"/>
                </a:lnTo>
                <a:lnTo>
                  <a:pt x="293" y="2670"/>
                </a:lnTo>
                <a:lnTo>
                  <a:pt x="295" y="2706"/>
                </a:lnTo>
                <a:lnTo>
                  <a:pt x="298" y="2720"/>
                </a:lnTo>
                <a:lnTo>
                  <a:pt x="300" y="2732"/>
                </a:lnTo>
                <a:lnTo>
                  <a:pt x="304" y="2737"/>
                </a:lnTo>
                <a:lnTo>
                  <a:pt x="295" y="2783"/>
                </a:lnTo>
                <a:lnTo>
                  <a:pt x="295" y="2785"/>
                </a:lnTo>
                <a:lnTo>
                  <a:pt x="269" y="2780"/>
                </a:lnTo>
                <a:lnTo>
                  <a:pt x="243" y="2778"/>
                </a:lnTo>
                <a:lnTo>
                  <a:pt x="222" y="2780"/>
                </a:lnTo>
                <a:lnTo>
                  <a:pt x="202" y="2783"/>
                </a:lnTo>
                <a:lnTo>
                  <a:pt x="183" y="2787"/>
                </a:lnTo>
                <a:lnTo>
                  <a:pt x="166" y="2794"/>
                </a:lnTo>
                <a:lnTo>
                  <a:pt x="147" y="2802"/>
                </a:lnTo>
                <a:lnTo>
                  <a:pt x="131" y="2813"/>
                </a:lnTo>
                <a:lnTo>
                  <a:pt x="116" y="2825"/>
                </a:lnTo>
                <a:lnTo>
                  <a:pt x="102" y="2837"/>
                </a:lnTo>
                <a:lnTo>
                  <a:pt x="88" y="2852"/>
                </a:lnTo>
                <a:lnTo>
                  <a:pt x="76" y="2868"/>
                </a:lnTo>
                <a:lnTo>
                  <a:pt x="66" y="2883"/>
                </a:lnTo>
                <a:lnTo>
                  <a:pt x="59" y="2901"/>
                </a:lnTo>
                <a:lnTo>
                  <a:pt x="52" y="2919"/>
                </a:lnTo>
                <a:lnTo>
                  <a:pt x="47" y="2938"/>
                </a:lnTo>
                <a:lnTo>
                  <a:pt x="43" y="2959"/>
                </a:lnTo>
                <a:lnTo>
                  <a:pt x="41" y="2980"/>
                </a:lnTo>
                <a:lnTo>
                  <a:pt x="43" y="3000"/>
                </a:lnTo>
                <a:lnTo>
                  <a:pt x="47" y="3019"/>
                </a:lnTo>
                <a:lnTo>
                  <a:pt x="52" y="3038"/>
                </a:lnTo>
                <a:lnTo>
                  <a:pt x="59" y="3057"/>
                </a:lnTo>
                <a:lnTo>
                  <a:pt x="66" y="3075"/>
                </a:lnTo>
                <a:lnTo>
                  <a:pt x="76" y="3092"/>
                </a:lnTo>
                <a:lnTo>
                  <a:pt x="88" y="3107"/>
                </a:lnTo>
                <a:lnTo>
                  <a:pt x="102" y="3121"/>
                </a:lnTo>
                <a:lnTo>
                  <a:pt x="116" y="3135"/>
                </a:lnTo>
                <a:lnTo>
                  <a:pt x="131" y="3145"/>
                </a:lnTo>
                <a:lnTo>
                  <a:pt x="147" y="3156"/>
                </a:lnTo>
                <a:lnTo>
                  <a:pt x="166" y="3164"/>
                </a:lnTo>
                <a:lnTo>
                  <a:pt x="183" y="3171"/>
                </a:lnTo>
                <a:lnTo>
                  <a:pt x="202" y="3176"/>
                </a:lnTo>
                <a:lnTo>
                  <a:pt x="222" y="3180"/>
                </a:lnTo>
                <a:lnTo>
                  <a:pt x="243" y="3180"/>
                </a:lnTo>
                <a:lnTo>
                  <a:pt x="248" y="3180"/>
                </a:lnTo>
                <a:lnTo>
                  <a:pt x="254" y="3188"/>
                </a:lnTo>
                <a:lnTo>
                  <a:pt x="259" y="3195"/>
                </a:lnTo>
                <a:lnTo>
                  <a:pt x="274" y="3223"/>
                </a:lnTo>
                <a:lnTo>
                  <a:pt x="290" y="3238"/>
                </a:lnTo>
                <a:lnTo>
                  <a:pt x="304" y="3238"/>
                </a:lnTo>
                <a:lnTo>
                  <a:pt x="304" y="3230"/>
                </a:lnTo>
                <a:lnTo>
                  <a:pt x="309" y="3238"/>
                </a:lnTo>
                <a:lnTo>
                  <a:pt x="321" y="3238"/>
                </a:lnTo>
                <a:lnTo>
                  <a:pt x="326" y="3221"/>
                </a:lnTo>
                <a:lnTo>
                  <a:pt x="340" y="3238"/>
                </a:lnTo>
                <a:lnTo>
                  <a:pt x="341" y="3252"/>
                </a:lnTo>
                <a:lnTo>
                  <a:pt x="343" y="3254"/>
                </a:lnTo>
                <a:lnTo>
                  <a:pt x="350" y="3259"/>
                </a:lnTo>
                <a:lnTo>
                  <a:pt x="360" y="3264"/>
                </a:lnTo>
                <a:lnTo>
                  <a:pt x="367" y="3266"/>
                </a:lnTo>
                <a:lnTo>
                  <a:pt x="376" y="3266"/>
                </a:lnTo>
                <a:lnTo>
                  <a:pt x="386" y="3249"/>
                </a:lnTo>
                <a:lnTo>
                  <a:pt x="393" y="3247"/>
                </a:lnTo>
                <a:lnTo>
                  <a:pt x="410" y="3245"/>
                </a:lnTo>
                <a:lnTo>
                  <a:pt x="419" y="3245"/>
                </a:lnTo>
                <a:lnTo>
                  <a:pt x="426" y="3247"/>
                </a:lnTo>
                <a:lnTo>
                  <a:pt x="433" y="3250"/>
                </a:lnTo>
                <a:lnTo>
                  <a:pt x="435" y="3252"/>
                </a:lnTo>
                <a:lnTo>
                  <a:pt x="436" y="3256"/>
                </a:lnTo>
                <a:lnTo>
                  <a:pt x="448" y="3256"/>
                </a:lnTo>
                <a:lnTo>
                  <a:pt x="450" y="3247"/>
                </a:lnTo>
                <a:lnTo>
                  <a:pt x="452" y="3240"/>
                </a:lnTo>
                <a:lnTo>
                  <a:pt x="457" y="3233"/>
                </a:lnTo>
                <a:lnTo>
                  <a:pt x="460" y="3219"/>
                </a:lnTo>
                <a:lnTo>
                  <a:pt x="464" y="3204"/>
                </a:lnTo>
                <a:lnTo>
                  <a:pt x="467" y="3185"/>
                </a:lnTo>
                <a:lnTo>
                  <a:pt x="467" y="3161"/>
                </a:lnTo>
                <a:lnTo>
                  <a:pt x="464" y="3133"/>
                </a:lnTo>
                <a:lnTo>
                  <a:pt x="462" y="3119"/>
                </a:lnTo>
                <a:lnTo>
                  <a:pt x="457" y="3106"/>
                </a:lnTo>
                <a:lnTo>
                  <a:pt x="452" y="3090"/>
                </a:lnTo>
                <a:lnTo>
                  <a:pt x="443" y="3075"/>
                </a:lnTo>
                <a:lnTo>
                  <a:pt x="459" y="2952"/>
                </a:lnTo>
                <a:lnTo>
                  <a:pt x="454" y="2938"/>
                </a:lnTo>
                <a:lnTo>
                  <a:pt x="505" y="2776"/>
                </a:lnTo>
                <a:lnTo>
                  <a:pt x="500" y="2770"/>
                </a:lnTo>
                <a:lnTo>
                  <a:pt x="564" y="2637"/>
                </a:lnTo>
                <a:lnTo>
                  <a:pt x="567" y="2611"/>
                </a:lnTo>
                <a:lnTo>
                  <a:pt x="576" y="2551"/>
                </a:lnTo>
                <a:lnTo>
                  <a:pt x="579" y="2514"/>
                </a:lnTo>
                <a:lnTo>
                  <a:pt x="579" y="2477"/>
                </a:lnTo>
                <a:lnTo>
                  <a:pt x="578" y="2440"/>
                </a:lnTo>
                <a:lnTo>
                  <a:pt x="576" y="2425"/>
                </a:lnTo>
                <a:lnTo>
                  <a:pt x="572" y="2409"/>
                </a:lnTo>
                <a:lnTo>
                  <a:pt x="574" y="2397"/>
                </a:lnTo>
                <a:lnTo>
                  <a:pt x="581" y="2364"/>
                </a:lnTo>
                <a:lnTo>
                  <a:pt x="586" y="2344"/>
                </a:lnTo>
                <a:lnTo>
                  <a:pt x="593" y="2323"/>
                </a:lnTo>
                <a:lnTo>
                  <a:pt x="600" y="2302"/>
                </a:lnTo>
                <a:lnTo>
                  <a:pt x="610" y="2283"/>
                </a:lnTo>
                <a:lnTo>
                  <a:pt x="619" y="2268"/>
                </a:lnTo>
                <a:lnTo>
                  <a:pt x="628" y="2249"/>
                </a:lnTo>
                <a:lnTo>
                  <a:pt x="638" y="2221"/>
                </a:lnTo>
                <a:lnTo>
                  <a:pt x="650" y="2187"/>
                </a:lnTo>
                <a:lnTo>
                  <a:pt x="662" y="2144"/>
                </a:lnTo>
                <a:lnTo>
                  <a:pt x="672" y="2094"/>
                </a:lnTo>
                <a:lnTo>
                  <a:pt x="679" y="2037"/>
                </a:lnTo>
                <a:lnTo>
                  <a:pt x="691" y="2028"/>
                </a:lnTo>
                <a:lnTo>
                  <a:pt x="731" y="1930"/>
                </a:lnTo>
                <a:lnTo>
                  <a:pt x="735" y="1909"/>
                </a:lnTo>
                <a:lnTo>
                  <a:pt x="738" y="1880"/>
                </a:lnTo>
                <a:lnTo>
                  <a:pt x="743" y="1868"/>
                </a:lnTo>
                <a:lnTo>
                  <a:pt x="750" y="1851"/>
                </a:lnTo>
                <a:lnTo>
                  <a:pt x="757" y="1832"/>
                </a:lnTo>
                <a:lnTo>
                  <a:pt x="760" y="1825"/>
                </a:lnTo>
                <a:lnTo>
                  <a:pt x="760" y="1820"/>
                </a:lnTo>
                <a:lnTo>
                  <a:pt x="759" y="1811"/>
                </a:lnTo>
                <a:lnTo>
                  <a:pt x="771" y="1822"/>
                </a:lnTo>
                <a:lnTo>
                  <a:pt x="786" y="1832"/>
                </a:lnTo>
                <a:lnTo>
                  <a:pt x="807" y="1842"/>
                </a:lnTo>
                <a:lnTo>
                  <a:pt x="821" y="1885"/>
                </a:lnTo>
                <a:lnTo>
                  <a:pt x="835" y="1922"/>
                </a:lnTo>
                <a:lnTo>
                  <a:pt x="841" y="1937"/>
                </a:lnTo>
                <a:lnTo>
                  <a:pt x="847" y="1949"/>
                </a:lnTo>
                <a:lnTo>
                  <a:pt x="897" y="2089"/>
                </a:lnTo>
                <a:lnTo>
                  <a:pt x="891" y="2089"/>
                </a:lnTo>
                <a:lnTo>
                  <a:pt x="885" y="2089"/>
                </a:lnTo>
                <a:lnTo>
                  <a:pt x="878" y="2090"/>
                </a:lnTo>
                <a:lnTo>
                  <a:pt x="869" y="2094"/>
                </a:lnTo>
                <a:lnTo>
                  <a:pt x="862" y="2101"/>
                </a:lnTo>
                <a:lnTo>
                  <a:pt x="855" y="2111"/>
                </a:lnTo>
                <a:lnTo>
                  <a:pt x="852" y="2125"/>
                </a:lnTo>
                <a:lnTo>
                  <a:pt x="850" y="2135"/>
                </a:lnTo>
                <a:lnTo>
                  <a:pt x="848" y="2161"/>
                </a:lnTo>
                <a:lnTo>
                  <a:pt x="847" y="2178"/>
                </a:lnTo>
                <a:lnTo>
                  <a:pt x="848" y="2197"/>
                </a:lnTo>
                <a:lnTo>
                  <a:pt x="850" y="2218"/>
                </a:lnTo>
                <a:lnTo>
                  <a:pt x="855" y="2239"/>
                </a:lnTo>
                <a:lnTo>
                  <a:pt x="860" y="2258"/>
                </a:lnTo>
                <a:lnTo>
                  <a:pt x="874" y="2301"/>
                </a:lnTo>
                <a:lnTo>
                  <a:pt x="890" y="2354"/>
                </a:lnTo>
                <a:lnTo>
                  <a:pt x="895" y="2380"/>
                </a:lnTo>
                <a:lnTo>
                  <a:pt x="897" y="2402"/>
                </a:lnTo>
                <a:lnTo>
                  <a:pt x="898" y="2411"/>
                </a:lnTo>
                <a:lnTo>
                  <a:pt x="902" y="2435"/>
                </a:lnTo>
                <a:lnTo>
                  <a:pt x="909" y="2470"/>
                </a:lnTo>
                <a:lnTo>
                  <a:pt x="914" y="2487"/>
                </a:lnTo>
                <a:lnTo>
                  <a:pt x="919" y="2506"/>
                </a:lnTo>
                <a:lnTo>
                  <a:pt x="928" y="2525"/>
                </a:lnTo>
                <a:lnTo>
                  <a:pt x="936" y="2544"/>
                </a:lnTo>
                <a:lnTo>
                  <a:pt x="947" y="2559"/>
                </a:lnTo>
                <a:lnTo>
                  <a:pt x="959" y="2573"/>
                </a:lnTo>
                <a:lnTo>
                  <a:pt x="972" y="2583"/>
                </a:lnTo>
                <a:lnTo>
                  <a:pt x="981" y="2587"/>
                </a:lnTo>
                <a:lnTo>
                  <a:pt x="990" y="2590"/>
                </a:lnTo>
                <a:lnTo>
                  <a:pt x="998" y="2592"/>
                </a:lnTo>
                <a:lnTo>
                  <a:pt x="1007" y="2594"/>
                </a:lnTo>
                <a:lnTo>
                  <a:pt x="1017" y="2594"/>
                </a:lnTo>
                <a:lnTo>
                  <a:pt x="1028" y="2592"/>
                </a:lnTo>
                <a:lnTo>
                  <a:pt x="1031" y="2590"/>
                </a:lnTo>
                <a:lnTo>
                  <a:pt x="1041" y="2585"/>
                </a:lnTo>
                <a:lnTo>
                  <a:pt x="1047" y="2580"/>
                </a:lnTo>
                <a:lnTo>
                  <a:pt x="1053" y="2573"/>
                </a:lnTo>
                <a:lnTo>
                  <a:pt x="1060" y="2564"/>
                </a:lnTo>
                <a:lnTo>
                  <a:pt x="1067" y="2554"/>
                </a:lnTo>
                <a:lnTo>
                  <a:pt x="1074" y="2542"/>
                </a:lnTo>
                <a:lnTo>
                  <a:pt x="1079" y="2526"/>
                </a:lnTo>
                <a:lnTo>
                  <a:pt x="1084" y="2508"/>
                </a:lnTo>
                <a:lnTo>
                  <a:pt x="1088" y="2485"/>
                </a:lnTo>
                <a:lnTo>
                  <a:pt x="1088" y="2461"/>
                </a:lnTo>
                <a:lnTo>
                  <a:pt x="1088" y="2433"/>
                </a:lnTo>
                <a:lnTo>
                  <a:pt x="1084" y="2401"/>
                </a:lnTo>
                <a:lnTo>
                  <a:pt x="1079" y="2364"/>
                </a:lnTo>
                <a:lnTo>
                  <a:pt x="1093" y="2366"/>
                </a:lnTo>
                <a:lnTo>
                  <a:pt x="1109" y="2364"/>
                </a:lnTo>
                <a:lnTo>
                  <a:pt x="1128" y="2361"/>
                </a:lnTo>
                <a:lnTo>
                  <a:pt x="1138" y="2358"/>
                </a:lnTo>
                <a:lnTo>
                  <a:pt x="1148" y="2352"/>
                </a:lnTo>
                <a:lnTo>
                  <a:pt x="1159" y="2346"/>
                </a:lnTo>
                <a:lnTo>
                  <a:pt x="1169" y="2339"/>
                </a:lnTo>
                <a:lnTo>
                  <a:pt x="1178" y="2328"/>
                </a:lnTo>
                <a:lnTo>
                  <a:pt x="1186" y="2316"/>
                </a:lnTo>
                <a:lnTo>
                  <a:pt x="1193" y="2301"/>
                </a:lnTo>
                <a:lnTo>
                  <a:pt x="1200" y="2283"/>
                </a:lnTo>
                <a:lnTo>
                  <a:pt x="1203" y="2275"/>
                </a:lnTo>
                <a:lnTo>
                  <a:pt x="1209" y="2263"/>
                </a:lnTo>
                <a:lnTo>
                  <a:pt x="1214" y="2246"/>
                </a:lnTo>
                <a:lnTo>
                  <a:pt x="1217" y="2221"/>
                </a:lnTo>
                <a:lnTo>
                  <a:pt x="1221" y="2194"/>
                </a:lnTo>
                <a:lnTo>
                  <a:pt x="1222" y="2159"/>
                </a:lnTo>
                <a:lnTo>
                  <a:pt x="1221" y="2120"/>
                </a:lnTo>
                <a:lnTo>
                  <a:pt x="1229" y="2118"/>
                </a:lnTo>
                <a:lnTo>
                  <a:pt x="1226" y="2063"/>
                </a:lnTo>
                <a:lnTo>
                  <a:pt x="1221" y="1935"/>
                </a:lnTo>
                <a:lnTo>
                  <a:pt x="1216" y="1865"/>
                </a:lnTo>
                <a:lnTo>
                  <a:pt x="1210" y="1799"/>
                </a:lnTo>
                <a:lnTo>
                  <a:pt x="1205" y="1746"/>
                </a:lnTo>
                <a:lnTo>
                  <a:pt x="1202" y="1725"/>
                </a:lnTo>
                <a:lnTo>
                  <a:pt x="1198" y="1711"/>
                </a:lnTo>
                <a:lnTo>
                  <a:pt x="1198" y="1672"/>
                </a:lnTo>
                <a:lnTo>
                  <a:pt x="1198" y="1629"/>
                </a:lnTo>
                <a:lnTo>
                  <a:pt x="1193" y="1577"/>
                </a:lnTo>
                <a:lnTo>
                  <a:pt x="1190" y="1549"/>
                </a:lnTo>
                <a:lnTo>
                  <a:pt x="1184" y="1522"/>
                </a:lnTo>
                <a:lnTo>
                  <a:pt x="1178" y="1496"/>
                </a:lnTo>
                <a:lnTo>
                  <a:pt x="1169" y="1470"/>
                </a:lnTo>
                <a:lnTo>
                  <a:pt x="1159" y="1448"/>
                </a:lnTo>
                <a:lnTo>
                  <a:pt x="1147" y="1427"/>
                </a:lnTo>
                <a:lnTo>
                  <a:pt x="1140" y="1418"/>
                </a:lnTo>
                <a:lnTo>
                  <a:pt x="1131" y="1410"/>
                </a:lnTo>
                <a:lnTo>
                  <a:pt x="1122" y="1401"/>
                </a:lnTo>
                <a:lnTo>
                  <a:pt x="1114" y="1396"/>
                </a:lnTo>
                <a:lnTo>
                  <a:pt x="1109" y="1392"/>
                </a:lnTo>
                <a:lnTo>
                  <a:pt x="1093" y="1318"/>
                </a:lnTo>
                <a:lnTo>
                  <a:pt x="1107" y="1311"/>
                </a:lnTo>
                <a:lnTo>
                  <a:pt x="1119" y="1301"/>
                </a:lnTo>
                <a:lnTo>
                  <a:pt x="1134" y="1291"/>
                </a:lnTo>
                <a:lnTo>
                  <a:pt x="1150" y="1275"/>
                </a:lnTo>
                <a:lnTo>
                  <a:pt x="1164" y="1260"/>
                </a:lnTo>
                <a:lnTo>
                  <a:pt x="1169" y="1249"/>
                </a:lnTo>
                <a:lnTo>
                  <a:pt x="1174" y="1241"/>
                </a:lnTo>
                <a:lnTo>
                  <a:pt x="1178" y="1230"/>
                </a:lnTo>
                <a:lnTo>
                  <a:pt x="1179" y="1220"/>
                </a:lnTo>
                <a:lnTo>
                  <a:pt x="1186" y="1205"/>
                </a:lnTo>
                <a:lnTo>
                  <a:pt x="1171" y="1182"/>
                </a:lnTo>
                <a:lnTo>
                  <a:pt x="1159" y="1163"/>
                </a:lnTo>
                <a:lnTo>
                  <a:pt x="1152" y="1156"/>
                </a:lnTo>
                <a:lnTo>
                  <a:pt x="1145" y="1153"/>
                </a:lnTo>
                <a:lnTo>
                  <a:pt x="1143" y="1118"/>
                </a:lnTo>
                <a:lnTo>
                  <a:pt x="1140" y="1084"/>
                </a:lnTo>
                <a:lnTo>
                  <a:pt x="1134" y="1042"/>
                </a:lnTo>
                <a:lnTo>
                  <a:pt x="1128" y="999"/>
                </a:lnTo>
                <a:lnTo>
                  <a:pt x="1119" y="961"/>
                </a:lnTo>
                <a:lnTo>
                  <a:pt x="1114" y="944"/>
                </a:lnTo>
                <a:lnTo>
                  <a:pt x="1107" y="930"/>
                </a:lnTo>
                <a:lnTo>
                  <a:pt x="1102" y="918"/>
                </a:lnTo>
                <a:lnTo>
                  <a:pt x="1093" y="912"/>
                </a:lnTo>
                <a:lnTo>
                  <a:pt x="1088" y="851"/>
                </a:lnTo>
                <a:lnTo>
                  <a:pt x="1134" y="901"/>
                </a:lnTo>
                <a:lnTo>
                  <a:pt x="1147" y="898"/>
                </a:lnTo>
                <a:lnTo>
                  <a:pt x="1172" y="930"/>
                </a:lnTo>
                <a:lnTo>
                  <a:pt x="1207" y="972"/>
                </a:lnTo>
                <a:lnTo>
                  <a:pt x="1209" y="989"/>
                </a:lnTo>
                <a:lnTo>
                  <a:pt x="1214" y="1032"/>
                </a:lnTo>
                <a:lnTo>
                  <a:pt x="1219" y="1058"/>
                </a:lnTo>
                <a:lnTo>
                  <a:pt x="1224" y="1087"/>
                </a:lnTo>
                <a:lnTo>
                  <a:pt x="1231" y="1117"/>
                </a:lnTo>
                <a:lnTo>
                  <a:pt x="1241" y="1142"/>
                </a:lnTo>
                <a:lnTo>
                  <a:pt x="1252" y="1244"/>
                </a:lnTo>
                <a:lnTo>
                  <a:pt x="1259" y="1354"/>
                </a:lnTo>
                <a:lnTo>
                  <a:pt x="1253" y="1368"/>
                </a:lnTo>
                <a:lnTo>
                  <a:pt x="1250" y="1385"/>
                </a:lnTo>
                <a:lnTo>
                  <a:pt x="1245" y="1406"/>
                </a:lnTo>
                <a:lnTo>
                  <a:pt x="1243" y="1429"/>
                </a:lnTo>
                <a:lnTo>
                  <a:pt x="1241" y="1451"/>
                </a:lnTo>
                <a:lnTo>
                  <a:pt x="1243" y="1463"/>
                </a:lnTo>
                <a:lnTo>
                  <a:pt x="1245" y="1473"/>
                </a:lnTo>
                <a:lnTo>
                  <a:pt x="1248" y="1484"/>
                </a:lnTo>
                <a:lnTo>
                  <a:pt x="1252" y="1492"/>
                </a:lnTo>
                <a:lnTo>
                  <a:pt x="1290" y="1522"/>
                </a:lnTo>
                <a:lnTo>
                  <a:pt x="1290" y="1503"/>
                </a:lnTo>
                <a:lnTo>
                  <a:pt x="1326" y="1549"/>
                </a:lnTo>
                <a:lnTo>
                  <a:pt x="1372" y="1604"/>
                </a:lnTo>
                <a:lnTo>
                  <a:pt x="1376" y="1608"/>
                </a:lnTo>
                <a:lnTo>
                  <a:pt x="1379" y="1610"/>
                </a:lnTo>
                <a:lnTo>
                  <a:pt x="1383" y="1610"/>
                </a:lnTo>
                <a:lnTo>
                  <a:pt x="1386" y="1608"/>
                </a:lnTo>
                <a:lnTo>
                  <a:pt x="1390" y="1604"/>
                </a:lnTo>
                <a:lnTo>
                  <a:pt x="1390" y="1596"/>
                </a:lnTo>
                <a:lnTo>
                  <a:pt x="1388" y="1584"/>
                </a:lnTo>
                <a:lnTo>
                  <a:pt x="1341" y="1479"/>
                </a:lnTo>
                <a:lnTo>
                  <a:pt x="1374" y="1522"/>
                </a:lnTo>
                <a:lnTo>
                  <a:pt x="1405" y="1589"/>
                </a:lnTo>
                <a:lnTo>
                  <a:pt x="1409" y="1594"/>
                </a:lnTo>
                <a:lnTo>
                  <a:pt x="1414" y="1601"/>
                </a:lnTo>
                <a:lnTo>
                  <a:pt x="1419" y="1606"/>
                </a:lnTo>
                <a:lnTo>
                  <a:pt x="1424" y="1610"/>
                </a:lnTo>
                <a:lnTo>
                  <a:pt x="1431" y="1611"/>
                </a:lnTo>
                <a:lnTo>
                  <a:pt x="1438" y="1613"/>
                </a:lnTo>
                <a:lnTo>
                  <a:pt x="1441" y="1611"/>
                </a:lnTo>
                <a:lnTo>
                  <a:pt x="1445" y="1610"/>
                </a:lnTo>
                <a:lnTo>
                  <a:pt x="1447" y="1603"/>
                </a:lnTo>
                <a:lnTo>
                  <a:pt x="1448" y="1594"/>
                </a:lnTo>
                <a:lnTo>
                  <a:pt x="1447" y="1582"/>
                </a:lnTo>
                <a:lnTo>
                  <a:pt x="1441" y="1568"/>
                </a:lnTo>
                <a:lnTo>
                  <a:pt x="1436" y="1554"/>
                </a:lnTo>
                <a:lnTo>
                  <a:pt x="1429" y="1541"/>
                </a:lnTo>
                <a:lnTo>
                  <a:pt x="1422" y="1527"/>
                </a:lnTo>
                <a:lnTo>
                  <a:pt x="1391" y="1466"/>
                </a:lnTo>
                <a:lnTo>
                  <a:pt x="1388" y="1451"/>
                </a:lnTo>
                <a:lnTo>
                  <a:pt x="1398" y="1465"/>
                </a:lnTo>
                <a:lnTo>
                  <a:pt x="1421" y="1496"/>
                </a:lnTo>
                <a:lnTo>
                  <a:pt x="1445" y="1534"/>
                </a:lnTo>
                <a:lnTo>
                  <a:pt x="1453" y="1549"/>
                </a:lnTo>
                <a:lnTo>
                  <a:pt x="1459" y="1563"/>
                </a:lnTo>
                <a:lnTo>
                  <a:pt x="1464" y="1570"/>
                </a:lnTo>
                <a:lnTo>
                  <a:pt x="1467" y="1575"/>
                </a:lnTo>
                <a:lnTo>
                  <a:pt x="1474" y="1579"/>
                </a:lnTo>
                <a:lnTo>
                  <a:pt x="1479" y="1580"/>
                </a:lnTo>
                <a:lnTo>
                  <a:pt x="1481" y="1580"/>
                </a:lnTo>
                <a:lnTo>
                  <a:pt x="1484" y="1579"/>
                </a:lnTo>
                <a:lnTo>
                  <a:pt x="1486" y="1575"/>
                </a:lnTo>
                <a:lnTo>
                  <a:pt x="1488" y="1570"/>
                </a:lnTo>
                <a:lnTo>
                  <a:pt x="1490" y="1553"/>
                </a:lnTo>
                <a:lnTo>
                  <a:pt x="1467" y="1503"/>
                </a:lnTo>
                <a:lnTo>
                  <a:pt x="1448" y="1466"/>
                </a:lnTo>
                <a:lnTo>
                  <a:pt x="1441" y="1451"/>
                </a:lnTo>
                <a:lnTo>
                  <a:pt x="1434" y="1444"/>
                </a:lnTo>
                <a:lnTo>
                  <a:pt x="1436" y="1442"/>
                </a:lnTo>
                <a:lnTo>
                  <a:pt x="1440" y="1441"/>
                </a:lnTo>
                <a:lnTo>
                  <a:pt x="1443" y="1441"/>
                </a:lnTo>
                <a:lnTo>
                  <a:pt x="1448" y="1441"/>
                </a:lnTo>
                <a:lnTo>
                  <a:pt x="1455" y="1444"/>
                </a:lnTo>
                <a:lnTo>
                  <a:pt x="1464" y="1449"/>
                </a:lnTo>
                <a:lnTo>
                  <a:pt x="1474" y="1460"/>
                </a:lnTo>
                <a:lnTo>
                  <a:pt x="1479" y="1465"/>
                </a:lnTo>
                <a:lnTo>
                  <a:pt x="1495" y="1479"/>
                </a:lnTo>
                <a:lnTo>
                  <a:pt x="1503" y="1485"/>
                </a:lnTo>
                <a:lnTo>
                  <a:pt x="1514" y="1489"/>
                </a:lnTo>
                <a:lnTo>
                  <a:pt x="1522" y="1491"/>
                </a:lnTo>
                <a:lnTo>
                  <a:pt x="1528" y="1491"/>
                </a:lnTo>
                <a:lnTo>
                  <a:pt x="1531" y="1489"/>
                </a:lnTo>
                <a:lnTo>
                  <a:pt x="1534" y="1485"/>
                </a:lnTo>
                <a:lnTo>
                  <a:pt x="1534" y="1480"/>
                </a:lnTo>
                <a:lnTo>
                  <a:pt x="1533" y="1473"/>
                </a:lnTo>
                <a:lnTo>
                  <a:pt x="1526" y="1463"/>
                </a:lnTo>
                <a:lnTo>
                  <a:pt x="1514" y="1449"/>
                </a:lnTo>
                <a:lnTo>
                  <a:pt x="1495" y="1432"/>
                </a:lnTo>
                <a:lnTo>
                  <a:pt x="1466" y="1411"/>
                </a:lnTo>
                <a:close/>
              </a:path>
            </a:pathLst>
          </a:custGeom>
          <a:solidFill>
            <a:srgbClr val="84D5F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C0D213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>
                <a:cs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Pass off any of our created content as your own work</a:t>
            </a: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can find many more free PowerPoint templates on the Presentation Magazine website </a:t>
            </a:r>
            <a:r>
              <a:rPr lang="en-GB" altLang="en-US" sz="2000" b="1">
                <a:cs typeface="Arial" panose="020B0604020202020204" pitchFamily="34" charset="0"/>
                <a:hlinkClick r:id="rId3"/>
              </a:rPr>
              <a:t>www.presentationmagazine.com</a:t>
            </a:r>
            <a:r>
              <a:rPr lang="en-GB" altLang="en-US" sz="2000" b="1">
                <a:cs typeface="Arial" panose="020B0604020202020204" pitchFamily="34" charset="0"/>
              </a:rPr>
              <a:t>  </a:t>
            </a:r>
            <a:endParaRPr lang="en-US" altLang="en-US" sz="2000" b="1">
              <a:cs typeface="Arial" panose="020B0604020202020204" pitchFamily="34" charset="0"/>
            </a:endParaRPr>
          </a:p>
        </p:txBody>
      </p:sp>
      <p:sp>
        <p:nvSpPr>
          <p:cNvPr id="11272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cs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4">
      <a:dk1>
        <a:srgbClr val="0E2FAD"/>
      </a:dk1>
      <a:lt1>
        <a:srgbClr val="FFFFFF"/>
      </a:lt1>
      <a:dk2>
        <a:srgbClr val="0E2FAD"/>
      </a:dk2>
      <a:lt2>
        <a:srgbClr val="B3CCE6"/>
      </a:lt2>
      <a:accent1>
        <a:srgbClr val="7FD7FC"/>
      </a:accent1>
      <a:accent2>
        <a:srgbClr val="6BA7F8"/>
      </a:accent2>
      <a:accent3>
        <a:srgbClr val="FFFFFF"/>
      </a:accent3>
      <a:accent4>
        <a:srgbClr val="0A2793"/>
      </a:accent4>
      <a:accent5>
        <a:srgbClr val="C0E8FD"/>
      </a:accent5>
      <a:accent6>
        <a:srgbClr val="6097E1"/>
      </a:accent6>
      <a:hlink>
        <a:srgbClr val="FF9D3B"/>
      </a:hlink>
      <a:folHlink>
        <a:srgbClr val="007B7E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1078</TotalTime>
  <Words>164</Words>
  <Application>Microsoft Office PowerPoint</Application>
  <PresentationFormat>On-screen Show (4:3)</PresentationFormat>
  <Paragraphs>18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MS PGothic</vt:lpstr>
      <vt:lpstr>Wingdings</vt:lpstr>
      <vt:lpstr>Default Design</vt:lpstr>
      <vt:lpstr>PowerPoint Presentation</vt:lpstr>
      <vt:lpstr>PowerPoint Presentation</vt:lpstr>
      <vt:lpstr>PowerPoint Presentation</vt:lpstr>
      <vt:lpstr>PowerPoint Presentation</vt:lpstr>
      <vt:lpstr>Use of templates</vt:lpstr>
    </vt:vector>
  </TitlesOfParts>
  <Company>Clearly Presented Ltd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Football Player Template</dc:title>
  <dc:creator>Presentation Magazine</dc:creator>
  <cp:lastModifiedBy>Jonty Pearce</cp:lastModifiedBy>
  <cp:revision>64</cp:revision>
  <dcterms:created xsi:type="dcterms:W3CDTF">2009-12-07T10:58:36Z</dcterms:created>
  <dcterms:modified xsi:type="dcterms:W3CDTF">2015-02-22T11:13:13Z</dcterms:modified>
  <cp:category>Clearly Presented Ltd</cp:category>
</cp:coreProperties>
</file>