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7" r:id="rId2"/>
    <p:sldId id="260" r:id="rId3"/>
    <p:sldId id="261" r:id="rId4"/>
    <p:sldId id="259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>
          <p15:clr>
            <a:srgbClr val="A4A3A4"/>
          </p15:clr>
        </p15:guide>
        <p15:guide id="2" pos="35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91FF"/>
    <a:srgbClr val="DE85FF"/>
    <a:srgbClr val="87E1B6"/>
    <a:srgbClr val="B2E133"/>
    <a:srgbClr val="CBC6FC"/>
    <a:srgbClr val="BFF5FE"/>
    <a:srgbClr val="00D5D7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864" y="-84"/>
      </p:cViewPr>
      <p:guideLst>
        <p:guide orient="horz" pos="2168"/>
        <p:guide pos="355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BC9D54D-0DDD-4872-BA07-F51ED1057E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93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FFC4DB4-C699-4781-BC07-3091F52855D4}" type="slidenum">
              <a:rPr lang="en-GB" altLang="en-US"/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749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20E0CB5-9245-45D2-BE91-9BA9534E39E6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234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8710CA3-6670-43B2-AFCA-3F264469820C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229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482D1DE-B5E8-4D31-9539-2657ACF9A7FD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74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E2553D4-ECE1-47B4-BA74-4C2E153E629C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559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92920-DC06-40EC-91D2-5B55EEB968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172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B4950-D140-42C0-B91D-AB0C696D8F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0820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81D09-B2FC-430D-ABF3-E536F80999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0332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3BC93-BB55-4E6B-A62C-C76E4DB6BC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1067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3B548-468D-4325-90D1-736A114690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354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9C54-EE01-4866-A9A5-D9887ABB98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316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1B038-EF37-4CC8-A402-D4AC4879AF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3527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900AD-B287-4A5F-9F51-182F35CF19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1481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0B7A6-710F-418C-8896-0613AEA3A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2468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0F091-3D88-48EC-81DC-A626601F79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140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BF5F8-2B7F-4994-9A57-9EC4202879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245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49F3B-5F1F-4EC7-9279-84BDCD7484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306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340DC-DED1-4A5B-AEB8-60344016D6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529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419EBD5-8803-4541-BBF9-D266F51C41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83"/>
          <p:cNvSpPr txBox="1">
            <a:spLocks noChangeArrowheads="1"/>
          </p:cNvSpPr>
          <p:nvPr/>
        </p:nvSpPr>
        <p:spPr bwMode="auto">
          <a:xfrm>
            <a:off x="3006725" y="254000"/>
            <a:ext cx="3130550" cy="522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 sz="2800">
                <a:solidFill>
                  <a:srgbClr val="000000"/>
                </a:solidFill>
              </a:rPr>
              <a:t>Barcode Outlines</a:t>
            </a:r>
            <a:endParaRPr lang="en-GB" altLang="en-US" b="1">
              <a:solidFill>
                <a:srgbClr val="000000"/>
              </a:solidFill>
            </a:endParaRPr>
          </a:p>
        </p:txBody>
      </p:sp>
      <p:sp>
        <p:nvSpPr>
          <p:cNvPr id="3075" name="Rectangle 1011"/>
          <p:cNvSpPr>
            <a:spLocks noChangeArrowheads="1"/>
          </p:cNvSpPr>
          <p:nvPr/>
        </p:nvSpPr>
        <p:spPr bwMode="auto">
          <a:xfrm>
            <a:off x="5133975" y="4687888"/>
            <a:ext cx="3311525" cy="1684337"/>
          </a:xfrm>
          <a:prstGeom prst="rect">
            <a:avLst/>
          </a:prstGeom>
          <a:solidFill>
            <a:srgbClr val="DF91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6" name="Rectangle 1012"/>
          <p:cNvSpPr>
            <a:spLocks noChangeArrowheads="1"/>
          </p:cNvSpPr>
          <p:nvPr/>
        </p:nvSpPr>
        <p:spPr bwMode="auto">
          <a:xfrm>
            <a:off x="742950" y="4687888"/>
            <a:ext cx="4208463" cy="1684337"/>
          </a:xfrm>
          <a:prstGeom prst="rect">
            <a:avLst/>
          </a:prstGeom>
          <a:solidFill>
            <a:srgbClr val="87E1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7" name="Rectangle 1013"/>
          <p:cNvSpPr>
            <a:spLocks noChangeArrowheads="1"/>
          </p:cNvSpPr>
          <p:nvPr/>
        </p:nvSpPr>
        <p:spPr bwMode="auto">
          <a:xfrm>
            <a:off x="6327775" y="1093788"/>
            <a:ext cx="2066925" cy="1568450"/>
          </a:xfrm>
          <a:prstGeom prst="rect">
            <a:avLst/>
          </a:prstGeom>
          <a:solidFill>
            <a:srgbClr val="A8FF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8" name="Rectangle 1014"/>
          <p:cNvSpPr>
            <a:spLocks noChangeArrowheads="1"/>
          </p:cNvSpPr>
          <p:nvPr/>
        </p:nvSpPr>
        <p:spPr bwMode="auto">
          <a:xfrm>
            <a:off x="3395663" y="1093788"/>
            <a:ext cx="2736850" cy="1565275"/>
          </a:xfrm>
          <a:prstGeom prst="rect">
            <a:avLst/>
          </a:prstGeom>
          <a:solidFill>
            <a:srgbClr val="CBC6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9" name="Rectangle 1015"/>
          <p:cNvSpPr>
            <a:spLocks noChangeArrowheads="1"/>
          </p:cNvSpPr>
          <p:nvPr/>
        </p:nvSpPr>
        <p:spPr bwMode="auto">
          <a:xfrm>
            <a:off x="698500" y="1087438"/>
            <a:ext cx="2489200" cy="1565275"/>
          </a:xfrm>
          <a:prstGeom prst="rect">
            <a:avLst/>
          </a:prstGeom>
          <a:solidFill>
            <a:srgbClr val="22CA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080" name="Group 731"/>
          <p:cNvGrpSpPr>
            <a:grpSpLocks/>
          </p:cNvGrpSpPr>
          <p:nvPr/>
        </p:nvGrpSpPr>
        <p:grpSpPr bwMode="auto">
          <a:xfrm>
            <a:off x="1027113" y="1308100"/>
            <a:ext cx="1835150" cy="939800"/>
            <a:chOff x="1041400" y="1136650"/>
            <a:chExt cx="1835150" cy="914400"/>
          </a:xfrm>
        </p:grpSpPr>
        <p:sp>
          <p:nvSpPr>
            <p:cNvPr id="3290" name="Rectangle 1016"/>
            <p:cNvSpPr>
              <a:spLocks noChangeArrowheads="1"/>
            </p:cNvSpPr>
            <p:nvPr/>
          </p:nvSpPr>
          <p:spPr bwMode="auto">
            <a:xfrm>
              <a:off x="1562100" y="1136650"/>
              <a:ext cx="158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1" name="Rectangle 1017"/>
            <p:cNvSpPr>
              <a:spLocks noChangeArrowheads="1"/>
            </p:cNvSpPr>
            <p:nvPr/>
          </p:nvSpPr>
          <p:spPr bwMode="auto">
            <a:xfrm>
              <a:off x="1606550" y="1136650"/>
              <a:ext cx="158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2" name="Rectangle 1018"/>
            <p:cNvSpPr>
              <a:spLocks noChangeArrowheads="1"/>
            </p:cNvSpPr>
            <p:nvPr/>
          </p:nvSpPr>
          <p:spPr bwMode="auto">
            <a:xfrm>
              <a:off x="1679575" y="1136650"/>
              <a:ext cx="412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3" name="Rectangle 1019"/>
            <p:cNvSpPr>
              <a:spLocks noChangeArrowheads="1"/>
            </p:cNvSpPr>
            <p:nvPr/>
          </p:nvSpPr>
          <p:spPr bwMode="auto">
            <a:xfrm>
              <a:off x="1736725" y="1136650"/>
              <a:ext cx="158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4" name="Rectangle 1020"/>
            <p:cNvSpPr>
              <a:spLocks noChangeArrowheads="1"/>
            </p:cNvSpPr>
            <p:nvPr/>
          </p:nvSpPr>
          <p:spPr bwMode="auto">
            <a:xfrm>
              <a:off x="1771650" y="1136650"/>
              <a:ext cx="41275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5" name="Rectangle 1021"/>
            <p:cNvSpPr>
              <a:spLocks noChangeArrowheads="1"/>
            </p:cNvSpPr>
            <p:nvPr/>
          </p:nvSpPr>
          <p:spPr bwMode="auto">
            <a:xfrm>
              <a:off x="1831975" y="1136650"/>
              <a:ext cx="571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6" name="Rectangle 1022"/>
            <p:cNvSpPr>
              <a:spLocks noChangeArrowheads="1"/>
            </p:cNvSpPr>
            <p:nvPr/>
          </p:nvSpPr>
          <p:spPr bwMode="auto">
            <a:xfrm>
              <a:off x="1924050" y="1136650"/>
              <a:ext cx="444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7" name="Rectangle 1023"/>
            <p:cNvSpPr>
              <a:spLocks noChangeArrowheads="1"/>
            </p:cNvSpPr>
            <p:nvPr/>
          </p:nvSpPr>
          <p:spPr bwMode="auto">
            <a:xfrm>
              <a:off x="2003425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8" name="Rectangle 1024"/>
            <p:cNvSpPr>
              <a:spLocks noChangeArrowheads="1"/>
            </p:cNvSpPr>
            <p:nvPr/>
          </p:nvSpPr>
          <p:spPr bwMode="auto">
            <a:xfrm>
              <a:off x="2060575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99" name="Rectangle 1025"/>
            <p:cNvSpPr>
              <a:spLocks noChangeArrowheads="1"/>
            </p:cNvSpPr>
            <p:nvPr/>
          </p:nvSpPr>
          <p:spPr bwMode="auto">
            <a:xfrm>
              <a:off x="2114550" y="1136650"/>
              <a:ext cx="381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00" name="Rectangle 1026"/>
            <p:cNvSpPr>
              <a:spLocks noChangeArrowheads="1"/>
            </p:cNvSpPr>
            <p:nvPr/>
          </p:nvSpPr>
          <p:spPr bwMode="auto">
            <a:xfrm>
              <a:off x="2197100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01" name="Rectangle 1027"/>
            <p:cNvSpPr>
              <a:spLocks noChangeArrowheads="1"/>
            </p:cNvSpPr>
            <p:nvPr/>
          </p:nvSpPr>
          <p:spPr bwMode="auto">
            <a:xfrm>
              <a:off x="2254250" y="1136650"/>
              <a:ext cx="444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02" name="Rectangle 1028"/>
            <p:cNvSpPr>
              <a:spLocks noChangeArrowheads="1"/>
            </p:cNvSpPr>
            <p:nvPr/>
          </p:nvSpPr>
          <p:spPr bwMode="auto">
            <a:xfrm>
              <a:off x="2314575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03" name="Rectangle 1029"/>
            <p:cNvSpPr>
              <a:spLocks noChangeArrowheads="1"/>
            </p:cNvSpPr>
            <p:nvPr/>
          </p:nvSpPr>
          <p:spPr bwMode="auto">
            <a:xfrm>
              <a:off x="2384425" y="1136650"/>
              <a:ext cx="444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04" name="Rectangle 1030"/>
            <p:cNvSpPr>
              <a:spLocks noChangeArrowheads="1"/>
            </p:cNvSpPr>
            <p:nvPr/>
          </p:nvSpPr>
          <p:spPr bwMode="auto">
            <a:xfrm>
              <a:off x="1219200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05" name="Rectangle 1031"/>
            <p:cNvSpPr>
              <a:spLocks noChangeArrowheads="1"/>
            </p:cNvSpPr>
            <p:nvPr/>
          </p:nvSpPr>
          <p:spPr bwMode="auto">
            <a:xfrm>
              <a:off x="126047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06" name="Rectangle 1032"/>
            <p:cNvSpPr>
              <a:spLocks noChangeArrowheads="1"/>
            </p:cNvSpPr>
            <p:nvPr/>
          </p:nvSpPr>
          <p:spPr bwMode="auto">
            <a:xfrm>
              <a:off x="130492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07" name="Rectangle 1033"/>
            <p:cNvSpPr>
              <a:spLocks noChangeArrowheads="1"/>
            </p:cNvSpPr>
            <p:nvPr/>
          </p:nvSpPr>
          <p:spPr bwMode="auto">
            <a:xfrm>
              <a:off x="133667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08" name="Rectangle 1034"/>
            <p:cNvSpPr>
              <a:spLocks noChangeArrowheads="1"/>
            </p:cNvSpPr>
            <p:nvPr/>
          </p:nvSpPr>
          <p:spPr bwMode="auto">
            <a:xfrm>
              <a:off x="1387475" y="1139825"/>
              <a:ext cx="285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09" name="Rectangle 1035"/>
            <p:cNvSpPr>
              <a:spLocks noChangeArrowheads="1"/>
            </p:cNvSpPr>
            <p:nvPr/>
          </p:nvSpPr>
          <p:spPr bwMode="auto">
            <a:xfrm>
              <a:off x="1454150" y="1139825"/>
              <a:ext cx="539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10" name="Rectangle 1036"/>
            <p:cNvSpPr>
              <a:spLocks noChangeArrowheads="1"/>
            </p:cNvSpPr>
            <p:nvPr/>
          </p:nvSpPr>
          <p:spPr bwMode="auto">
            <a:xfrm>
              <a:off x="2482850" y="1139825"/>
              <a:ext cx="3810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11" name="Rectangle 1037"/>
            <p:cNvSpPr>
              <a:spLocks noChangeArrowheads="1"/>
            </p:cNvSpPr>
            <p:nvPr/>
          </p:nvSpPr>
          <p:spPr bwMode="auto">
            <a:xfrm>
              <a:off x="2565400" y="1139825"/>
              <a:ext cx="317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12" name="Rectangle 1038"/>
            <p:cNvSpPr>
              <a:spLocks noChangeArrowheads="1"/>
            </p:cNvSpPr>
            <p:nvPr/>
          </p:nvSpPr>
          <p:spPr bwMode="auto">
            <a:xfrm>
              <a:off x="2619375" y="1139825"/>
              <a:ext cx="317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13" name="Rectangle 1039"/>
            <p:cNvSpPr>
              <a:spLocks noChangeArrowheads="1"/>
            </p:cNvSpPr>
            <p:nvPr/>
          </p:nvSpPr>
          <p:spPr bwMode="auto">
            <a:xfrm>
              <a:off x="2679700" y="1139825"/>
              <a:ext cx="3492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14" name="Rectangle 1040"/>
            <p:cNvSpPr>
              <a:spLocks noChangeArrowheads="1"/>
            </p:cNvSpPr>
            <p:nvPr/>
          </p:nvSpPr>
          <p:spPr bwMode="auto">
            <a:xfrm>
              <a:off x="2743200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15" name="Rectangle 1041"/>
            <p:cNvSpPr>
              <a:spLocks noChangeArrowheads="1"/>
            </p:cNvSpPr>
            <p:nvPr/>
          </p:nvSpPr>
          <p:spPr bwMode="auto">
            <a:xfrm>
              <a:off x="280352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16" name="Rectangle 1042"/>
            <p:cNvSpPr>
              <a:spLocks noChangeArrowheads="1"/>
            </p:cNvSpPr>
            <p:nvPr/>
          </p:nvSpPr>
          <p:spPr bwMode="auto">
            <a:xfrm>
              <a:off x="1089025" y="1139825"/>
              <a:ext cx="571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17" name="Rectangle 1043"/>
            <p:cNvSpPr>
              <a:spLocks noChangeArrowheads="1"/>
            </p:cNvSpPr>
            <p:nvPr/>
          </p:nvSpPr>
          <p:spPr bwMode="auto">
            <a:xfrm>
              <a:off x="2860675" y="1136650"/>
              <a:ext cx="15875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18" name="Rectangle 1044"/>
            <p:cNvSpPr>
              <a:spLocks noChangeArrowheads="1"/>
            </p:cNvSpPr>
            <p:nvPr/>
          </p:nvSpPr>
          <p:spPr bwMode="auto">
            <a:xfrm>
              <a:off x="1041400" y="1139825"/>
              <a:ext cx="190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319" name="Rectangle 1045"/>
            <p:cNvSpPr>
              <a:spLocks noChangeArrowheads="1"/>
            </p:cNvSpPr>
            <p:nvPr/>
          </p:nvSpPr>
          <p:spPr bwMode="auto">
            <a:xfrm>
              <a:off x="1193800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081" name="Rectangle 1046"/>
          <p:cNvSpPr>
            <a:spLocks noChangeArrowheads="1"/>
          </p:cNvSpPr>
          <p:nvPr/>
        </p:nvSpPr>
        <p:spPr bwMode="auto">
          <a:xfrm>
            <a:off x="717550" y="2851150"/>
            <a:ext cx="7696200" cy="1636713"/>
          </a:xfrm>
          <a:prstGeom prst="rect">
            <a:avLst/>
          </a:prstGeom>
          <a:solidFill>
            <a:srgbClr val="BFF5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082" name="Group 728"/>
          <p:cNvGrpSpPr>
            <a:grpSpLocks/>
          </p:cNvGrpSpPr>
          <p:nvPr/>
        </p:nvGrpSpPr>
        <p:grpSpPr bwMode="auto">
          <a:xfrm>
            <a:off x="1027113" y="3108325"/>
            <a:ext cx="7051675" cy="835025"/>
            <a:chOff x="1063625" y="2940050"/>
            <a:chExt cx="7029450" cy="835025"/>
          </a:xfrm>
        </p:grpSpPr>
        <p:sp>
          <p:nvSpPr>
            <p:cNvPr id="3242" name="Rectangle 1047"/>
            <p:cNvSpPr>
              <a:spLocks noChangeArrowheads="1"/>
            </p:cNvSpPr>
            <p:nvPr/>
          </p:nvSpPr>
          <p:spPr bwMode="auto">
            <a:xfrm>
              <a:off x="1063625" y="2940050"/>
              <a:ext cx="41275" cy="8350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43" name="Rectangle 1048"/>
            <p:cNvSpPr>
              <a:spLocks noChangeArrowheads="1"/>
            </p:cNvSpPr>
            <p:nvPr/>
          </p:nvSpPr>
          <p:spPr bwMode="auto">
            <a:xfrm>
              <a:off x="1174750" y="2940050"/>
              <a:ext cx="41275" cy="8350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44" name="Rectangle 1049"/>
            <p:cNvSpPr>
              <a:spLocks noChangeArrowheads="1"/>
            </p:cNvSpPr>
            <p:nvPr/>
          </p:nvSpPr>
          <p:spPr bwMode="auto">
            <a:xfrm>
              <a:off x="1289050" y="2940050"/>
              <a:ext cx="101600" cy="8350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45" name="Rectangle 1050"/>
            <p:cNvSpPr>
              <a:spLocks noChangeArrowheads="1"/>
            </p:cNvSpPr>
            <p:nvPr/>
          </p:nvSpPr>
          <p:spPr bwMode="auto">
            <a:xfrm>
              <a:off x="1431925" y="2940050"/>
              <a:ext cx="38100" cy="8350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46" name="Rectangle 1051"/>
            <p:cNvSpPr>
              <a:spLocks noChangeArrowheads="1"/>
            </p:cNvSpPr>
            <p:nvPr/>
          </p:nvSpPr>
          <p:spPr bwMode="auto">
            <a:xfrm>
              <a:off x="1520825" y="2940050"/>
              <a:ext cx="10160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47" name="Rectangle 1052"/>
            <p:cNvSpPr>
              <a:spLocks noChangeArrowheads="1"/>
            </p:cNvSpPr>
            <p:nvPr/>
          </p:nvSpPr>
          <p:spPr bwMode="auto">
            <a:xfrm>
              <a:off x="1670050" y="2940050"/>
              <a:ext cx="14287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48" name="Rectangle 1053"/>
            <p:cNvSpPr>
              <a:spLocks noChangeArrowheads="1"/>
            </p:cNvSpPr>
            <p:nvPr/>
          </p:nvSpPr>
          <p:spPr bwMode="auto">
            <a:xfrm>
              <a:off x="1901825" y="2940050"/>
              <a:ext cx="11112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49" name="Rectangle 1054"/>
            <p:cNvSpPr>
              <a:spLocks noChangeArrowheads="1"/>
            </p:cNvSpPr>
            <p:nvPr/>
          </p:nvSpPr>
          <p:spPr bwMode="auto">
            <a:xfrm>
              <a:off x="2101850" y="2940050"/>
              <a:ext cx="3175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50" name="Rectangle 1055"/>
            <p:cNvSpPr>
              <a:spLocks noChangeArrowheads="1"/>
            </p:cNvSpPr>
            <p:nvPr/>
          </p:nvSpPr>
          <p:spPr bwMode="auto">
            <a:xfrm>
              <a:off x="2244725" y="2940050"/>
              <a:ext cx="2857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51" name="Rectangle 1056"/>
            <p:cNvSpPr>
              <a:spLocks noChangeArrowheads="1"/>
            </p:cNvSpPr>
            <p:nvPr/>
          </p:nvSpPr>
          <p:spPr bwMode="auto">
            <a:xfrm>
              <a:off x="2374900" y="2940050"/>
              <a:ext cx="9842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52" name="Rectangle 1057"/>
            <p:cNvSpPr>
              <a:spLocks noChangeArrowheads="1"/>
            </p:cNvSpPr>
            <p:nvPr/>
          </p:nvSpPr>
          <p:spPr bwMode="auto">
            <a:xfrm>
              <a:off x="2584450" y="2940050"/>
              <a:ext cx="3175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53" name="Rectangle 1058"/>
            <p:cNvSpPr>
              <a:spLocks noChangeArrowheads="1"/>
            </p:cNvSpPr>
            <p:nvPr/>
          </p:nvSpPr>
          <p:spPr bwMode="auto">
            <a:xfrm>
              <a:off x="2724150" y="2940050"/>
              <a:ext cx="11112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54" name="Rectangle 1059"/>
            <p:cNvSpPr>
              <a:spLocks noChangeArrowheads="1"/>
            </p:cNvSpPr>
            <p:nvPr/>
          </p:nvSpPr>
          <p:spPr bwMode="auto">
            <a:xfrm>
              <a:off x="2876550" y="2940050"/>
              <a:ext cx="2857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55" name="Rectangle 1060"/>
            <p:cNvSpPr>
              <a:spLocks noChangeArrowheads="1"/>
            </p:cNvSpPr>
            <p:nvPr/>
          </p:nvSpPr>
          <p:spPr bwMode="auto">
            <a:xfrm>
              <a:off x="3051175" y="2940050"/>
              <a:ext cx="11112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56" name="Rectangle 1061"/>
            <p:cNvSpPr>
              <a:spLocks noChangeArrowheads="1"/>
            </p:cNvSpPr>
            <p:nvPr/>
          </p:nvSpPr>
          <p:spPr bwMode="auto">
            <a:xfrm>
              <a:off x="3197225" y="2940050"/>
              <a:ext cx="4127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57" name="Rectangle 1062"/>
            <p:cNvSpPr>
              <a:spLocks noChangeArrowheads="1"/>
            </p:cNvSpPr>
            <p:nvPr/>
          </p:nvSpPr>
          <p:spPr bwMode="auto">
            <a:xfrm>
              <a:off x="3298825" y="2940050"/>
              <a:ext cx="4127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58" name="Rectangle 1063"/>
            <p:cNvSpPr>
              <a:spLocks noChangeArrowheads="1"/>
            </p:cNvSpPr>
            <p:nvPr/>
          </p:nvSpPr>
          <p:spPr bwMode="auto">
            <a:xfrm>
              <a:off x="3406775" y="2940050"/>
              <a:ext cx="4127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59" name="Rectangle 1064"/>
            <p:cNvSpPr>
              <a:spLocks noChangeArrowheads="1"/>
            </p:cNvSpPr>
            <p:nvPr/>
          </p:nvSpPr>
          <p:spPr bwMode="auto">
            <a:xfrm>
              <a:off x="3486150" y="2940050"/>
              <a:ext cx="4127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60" name="Rectangle 1065"/>
            <p:cNvSpPr>
              <a:spLocks noChangeArrowheads="1"/>
            </p:cNvSpPr>
            <p:nvPr/>
          </p:nvSpPr>
          <p:spPr bwMode="auto">
            <a:xfrm>
              <a:off x="3698875" y="2940050"/>
              <a:ext cx="6985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61" name="Rectangle 1066"/>
            <p:cNvSpPr>
              <a:spLocks noChangeArrowheads="1"/>
            </p:cNvSpPr>
            <p:nvPr/>
          </p:nvSpPr>
          <p:spPr bwMode="auto">
            <a:xfrm>
              <a:off x="3870325" y="2940050"/>
              <a:ext cx="13017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62" name="Rectangle 1067"/>
            <p:cNvSpPr>
              <a:spLocks noChangeArrowheads="1"/>
            </p:cNvSpPr>
            <p:nvPr/>
          </p:nvSpPr>
          <p:spPr bwMode="auto">
            <a:xfrm>
              <a:off x="4051300" y="2940050"/>
              <a:ext cx="9842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63" name="Rectangle 1068"/>
            <p:cNvSpPr>
              <a:spLocks noChangeArrowheads="1"/>
            </p:cNvSpPr>
            <p:nvPr/>
          </p:nvSpPr>
          <p:spPr bwMode="auto">
            <a:xfrm>
              <a:off x="4260850" y="2940050"/>
              <a:ext cx="8255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64" name="Rectangle 1069"/>
            <p:cNvSpPr>
              <a:spLocks noChangeArrowheads="1"/>
            </p:cNvSpPr>
            <p:nvPr/>
          </p:nvSpPr>
          <p:spPr bwMode="auto">
            <a:xfrm>
              <a:off x="4391025" y="2940050"/>
              <a:ext cx="8255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65" name="Rectangle 1070"/>
            <p:cNvSpPr>
              <a:spLocks noChangeArrowheads="1"/>
            </p:cNvSpPr>
            <p:nvPr/>
          </p:nvSpPr>
          <p:spPr bwMode="auto">
            <a:xfrm>
              <a:off x="4543425" y="2940050"/>
              <a:ext cx="8890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66" name="Rectangle 1071"/>
            <p:cNvSpPr>
              <a:spLocks noChangeArrowheads="1"/>
            </p:cNvSpPr>
            <p:nvPr/>
          </p:nvSpPr>
          <p:spPr bwMode="auto">
            <a:xfrm>
              <a:off x="4724400" y="2940050"/>
              <a:ext cx="3810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67" name="Rectangle 1072"/>
            <p:cNvSpPr>
              <a:spLocks noChangeArrowheads="1"/>
            </p:cNvSpPr>
            <p:nvPr/>
          </p:nvSpPr>
          <p:spPr bwMode="auto">
            <a:xfrm>
              <a:off x="4962525" y="2940050"/>
              <a:ext cx="4127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68" name="Rectangle 1073"/>
            <p:cNvSpPr>
              <a:spLocks noChangeArrowheads="1"/>
            </p:cNvSpPr>
            <p:nvPr/>
          </p:nvSpPr>
          <p:spPr bwMode="auto">
            <a:xfrm>
              <a:off x="5073650" y="2940050"/>
              <a:ext cx="14287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69" name="Rectangle 1074"/>
            <p:cNvSpPr>
              <a:spLocks noChangeArrowheads="1"/>
            </p:cNvSpPr>
            <p:nvPr/>
          </p:nvSpPr>
          <p:spPr bwMode="auto">
            <a:xfrm>
              <a:off x="5299075" y="2940050"/>
              <a:ext cx="3810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70" name="Rectangle 1075"/>
            <p:cNvSpPr>
              <a:spLocks noChangeArrowheads="1"/>
            </p:cNvSpPr>
            <p:nvPr/>
          </p:nvSpPr>
          <p:spPr bwMode="auto">
            <a:xfrm>
              <a:off x="5407025" y="2940050"/>
              <a:ext cx="3810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71" name="Rectangle 1076"/>
            <p:cNvSpPr>
              <a:spLocks noChangeArrowheads="1"/>
            </p:cNvSpPr>
            <p:nvPr/>
          </p:nvSpPr>
          <p:spPr bwMode="auto">
            <a:xfrm>
              <a:off x="5486400" y="2940050"/>
              <a:ext cx="4127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72" name="Rectangle 1077"/>
            <p:cNvSpPr>
              <a:spLocks noChangeArrowheads="1"/>
            </p:cNvSpPr>
            <p:nvPr/>
          </p:nvSpPr>
          <p:spPr bwMode="auto">
            <a:xfrm>
              <a:off x="5565775" y="2940050"/>
              <a:ext cx="3810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73" name="Rectangle 1078"/>
            <p:cNvSpPr>
              <a:spLocks noChangeArrowheads="1"/>
            </p:cNvSpPr>
            <p:nvPr/>
          </p:nvSpPr>
          <p:spPr bwMode="auto">
            <a:xfrm>
              <a:off x="5676900" y="2940050"/>
              <a:ext cx="3810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74" name="Rectangle 1079"/>
            <p:cNvSpPr>
              <a:spLocks noChangeArrowheads="1"/>
            </p:cNvSpPr>
            <p:nvPr/>
          </p:nvSpPr>
          <p:spPr bwMode="auto">
            <a:xfrm>
              <a:off x="5854700" y="2940050"/>
              <a:ext cx="10160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75" name="Rectangle 1080"/>
            <p:cNvSpPr>
              <a:spLocks noChangeArrowheads="1"/>
            </p:cNvSpPr>
            <p:nvPr/>
          </p:nvSpPr>
          <p:spPr bwMode="auto">
            <a:xfrm>
              <a:off x="5997575" y="2940050"/>
              <a:ext cx="3810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76" name="Rectangle 1081"/>
            <p:cNvSpPr>
              <a:spLocks noChangeArrowheads="1"/>
            </p:cNvSpPr>
            <p:nvPr/>
          </p:nvSpPr>
          <p:spPr bwMode="auto">
            <a:xfrm>
              <a:off x="6086475" y="2940050"/>
              <a:ext cx="10160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77" name="Rectangle 1082"/>
            <p:cNvSpPr>
              <a:spLocks noChangeArrowheads="1"/>
            </p:cNvSpPr>
            <p:nvPr/>
          </p:nvSpPr>
          <p:spPr bwMode="auto">
            <a:xfrm>
              <a:off x="6238875" y="2940050"/>
              <a:ext cx="13970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78" name="Rectangle 1083"/>
            <p:cNvSpPr>
              <a:spLocks noChangeArrowheads="1"/>
            </p:cNvSpPr>
            <p:nvPr/>
          </p:nvSpPr>
          <p:spPr bwMode="auto">
            <a:xfrm>
              <a:off x="6467475" y="2940050"/>
              <a:ext cx="11112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79" name="Rectangle 1084"/>
            <p:cNvSpPr>
              <a:spLocks noChangeArrowheads="1"/>
            </p:cNvSpPr>
            <p:nvPr/>
          </p:nvSpPr>
          <p:spPr bwMode="auto">
            <a:xfrm>
              <a:off x="6670675" y="2940050"/>
              <a:ext cx="2857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0" name="Rectangle 1085"/>
            <p:cNvSpPr>
              <a:spLocks noChangeArrowheads="1"/>
            </p:cNvSpPr>
            <p:nvPr/>
          </p:nvSpPr>
          <p:spPr bwMode="auto">
            <a:xfrm>
              <a:off x="6810375" y="2940050"/>
              <a:ext cx="2857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1" name="Rectangle 1086"/>
            <p:cNvSpPr>
              <a:spLocks noChangeArrowheads="1"/>
            </p:cNvSpPr>
            <p:nvPr/>
          </p:nvSpPr>
          <p:spPr bwMode="auto">
            <a:xfrm>
              <a:off x="6940550" y="2940050"/>
              <a:ext cx="10160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2" name="Rectangle 1087"/>
            <p:cNvSpPr>
              <a:spLocks noChangeArrowheads="1"/>
            </p:cNvSpPr>
            <p:nvPr/>
          </p:nvSpPr>
          <p:spPr bwMode="auto">
            <a:xfrm>
              <a:off x="7153275" y="2940050"/>
              <a:ext cx="2857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3" name="Rectangle 1088"/>
            <p:cNvSpPr>
              <a:spLocks noChangeArrowheads="1"/>
            </p:cNvSpPr>
            <p:nvPr/>
          </p:nvSpPr>
          <p:spPr bwMode="auto">
            <a:xfrm>
              <a:off x="7292975" y="2940050"/>
              <a:ext cx="10795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4" name="Rectangle 1089"/>
            <p:cNvSpPr>
              <a:spLocks noChangeArrowheads="1"/>
            </p:cNvSpPr>
            <p:nvPr/>
          </p:nvSpPr>
          <p:spPr bwMode="auto">
            <a:xfrm>
              <a:off x="7442200" y="2940050"/>
              <a:ext cx="2857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5" name="Rectangle 1090"/>
            <p:cNvSpPr>
              <a:spLocks noChangeArrowheads="1"/>
            </p:cNvSpPr>
            <p:nvPr/>
          </p:nvSpPr>
          <p:spPr bwMode="auto">
            <a:xfrm>
              <a:off x="7616825" y="2940050"/>
              <a:ext cx="11112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6" name="Rectangle 1091"/>
            <p:cNvSpPr>
              <a:spLocks noChangeArrowheads="1"/>
            </p:cNvSpPr>
            <p:nvPr/>
          </p:nvSpPr>
          <p:spPr bwMode="auto">
            <a:xfrm>
              <a:off x="7762875" y="2940050"/>
              <a:ext cx="4127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7" name="Rectangle 1092"/>
            <p:cNvSpPr>
              <a:spLocks noChangeArrowheads="1"/>
            </p:cNvSpPr>
            <p:nvPr/>
          </p:nvSpPr>
          <p:spPr bwMode="auto">
            <a:xfrm>
              <a:off x="7864475" y="2940050"/>
              <a:ext cx="4127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8" name="Rectangle 1093"/>
            <p:cNvSpPr>
              <a:spLocks noChangeArrowheads="1"/>
            </p:cNvSpPr>
            <p:nvPr/>
          </p:nvSpPr>
          <p:spPr bwMode="auto">
            <a:xfrm>
              <a:off x="7972425" y="2940050"/>
              <a:ext cx="41275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89" name="Rectangle 1094"/>
            <p:cNvSpPr>
              <a:spLocks noChangeArrowheads="1"/>
            </p:cNvSpPr>
            <p:nvPr/>
          </p:nvSpPr>
          <p:spPr bwMode="auto">
            <a:xfrm>
              <a:off x="8054975" y="2940050"/>
              <a:ext cx="38100" cy="8318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083" name="Group 729"/>
          <p:cNvGrpSpPr>
            <a:grpSpLocks/>
          </p:cNvGrpSpPr>
          <p:nvPr/>
        </p:nvGrpSpPr>
        <p:grpSpPr bwMode="auto">
          <a:xfrm>
            <a:off x="6642100" y="1330325"/>
            <a:ext cx="1460500" cy="923925"/>
            <a:chOff x="6642100" y="1133475"/>
            <a:chExt cx="1460500" cy="923925"/>
          </a:xfrm>
        </p:grpSpPr>
        <p:sp>
          <p:nvSpPr>
            <p:cNvPr id="3219" name="Rectangle 1095"/>
            <p:cNvSpPr>
              <a:spLocks noChangeArrowheads="1"/>
            </p:cNvSpPr>
            <p:nvPr/>
          </p:nvSpPr>
          <p:spPr bwMode="auto">
            <a:xfrm>
              <a:off x="6642100" y="1133475"/>
              <a:ext cx="15875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20" name="Rectangle 1096"/>
            <p:cNvSpPr>
              <a:spLocks noChangeArrowheads="1"/>
            </p:cNvSpPr>
            <p:nvPr/>
          </p:nvSpPr>
          <p:spPr bwMode="auto">
            <a:xfrm>
              <a:off x="6673850" y="1133475"/>
              <a:ext cx="19050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21" name="Rectangle 1097"/>
            <p:cNvSpPr>
              <a:spLocks noChangeArrowheads="1"/>
            </p:cNvSpPr>
            <p:nvPr/>
          </p:nvSpPr>
          <p:spPr bwMode="auto">
            <a:xfrm>
              <a:off x="6721475" y="1133475"/>
              <a:ext cx="25400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22" name="Rectangle 1098"/>
            <p:cNvSpPr>
              <a:spLocks noChangeArrowheads="1"/>
            </p:cNvSpPr>
            <p:nvPr/>
          </p:nvSpPr>
          <p:spPr bwMode="auto">
            <a:xfrm>
              <a:off x="6794500" y="1133475"/>
              <a:ext cx="19050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23" name="Rectangle 1099"/>
            <p:cNvSpPr>
              <a:spLocks noChangeArrowheads="1"/>
            </p:cNvSpPr>
            <p:nvPr/>
          </p:nvSpPr>
          <p:spPr bwMode="auto">
            <a:xfrm>
              <a:off x="6873875" y="1133475"/>
              <a:ext cx="34925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24" name="Rectangle 1100"/>
            <p:cNvSpPr>
              <a:spLocks noChangeArrowheads="1"/>
            </p:cNvSpPr>
            <p:nvPr/>
          </p:nvSpPr>
          <p:spPr bwMode="auto">
            <a:xfrm>
              <a:off x="6931025" y="1133475"/>
              <a:ext cx="79375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25" name="Rectangle 1101"/>
            <p:cNvSpPr>
              <a:spLocks noChangeArrowheads="1"/>
            </p:cNvSpPr>
            <p:nvPr/>
          </p:nvSpPr>
          <p:spPr bwMode="auto">
            <a:xfrm>
              <a:off x="7099300" y="1133475"/>
              <a:ext cx="19050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26" name="Rectangle 1102"/>
            <p:cNvSpPr>
              <a:spLocks noChangeArrowheads="1"/>
            </p:cNvSpPr>
            <p:nvPr/>
          </p:nvSpPr>
          <p:spPr bwMode="auto">
            <a:xfrm>
              <a:off x="7131050" y="1133475"/>
              <a:ext cx="31750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27" name="Rectangle 1103"/>
            <p:cNvSpPr>
              <a:spLocks noChangeArrowheads="1"/>
            </p:cNvSpPr>
            <p:nvPr/>
          </p:nvSpPr>
          <p:spPr bwMode="auto">
            <a:xfrm>
              <a:off x="7185025" y="1133475"/>
              <a:ext cx="22225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28" name="Rectangle 1104"/>
            <p:cNvSpPr>
              <a:spLocks noChangeArrowheads="1"/>
            </p:cNvSpPr>
            <p:nvPr/>
          </p:nvSpPr>
          <p:spPr bwMode="auto">
            <a:xfrm>
              <a:off x="7223125" y="1133475"/>
              <a:ext cx="15875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29" name="Rectangle 1105"/>
            <p:cNvSpPr>
              <a:spLocks noChangeArrowheads="1"/>
            </p:cNvSpPr>
            <p:nvPr/>
          </p:nvSpPr>
          <p:spPr bwMode="auto">
            <a:xfrm>
              <a:off x="7254875" y="1133475"/>
              <a:ext cx="66675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30" name="Rectangle 1106"/>
            <p:cNvSpPr>
              <a:spLocks noChangeArrowheads="1"/>
            </p:cNvSpPr>
            <p:nvPr/>
          </p:nvSpPr>
          <p:spPr bwMode="auto">
            <a:xfrm>
              <a:off x="7359650" y="1133475"/>
              <a:ext cx="12700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31" name="Rectangle 1107"/>
            <p:cNvSpPr>
              <a:spLocks noChangeArrowheads="1"/>
            </p:cNvSpPr>
            <p:nvPr/>
          </p:nvSpPr>
          <p:spPr bwMode="auto">
            <a:xfrm>
              <a:off x="7391400" y="1133475"/>
              <a:ext cx="19050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32" name="Rectangle 1108"/>
            <p:cNvSpPr>
              <a:spLocks noChangeArrowheads="1"/>
            </p:cNvSpPr>
            <p:nvPr/>
          </p:nvSpPr>
          <p:spPr bwMode="auto">
            <a:xfrm>
              <a:off x="7505700" y="1133475"/>
              <a:ext cx="12700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33" name="Rectangle 1109"/>
            <p:cNvSpPr>
              <a:spLocks noChangeArrowheads="1"/>
            </p:cNvSpPr>
            <p:nvPr/>
          </p:nvSpPr>
          <p:spPr bwMode="auto">
            <a:xfrm>
              <a:off x="7534275" y="1133475"/>
              <a:ext cx="25400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34" name="Rectangle 1110"/>
            <p:cNvSpPr>
              <a:spLocks noChangeArrowheads="1"/>
            </p:cNvSpPr>
            <p:nvPr/>
          </p:nvSpPr>
          <p:spPr bwMode="auto">
            <a:xfrm>
              <a:off x="7594600" y="1133475"/>
              <a:ext cx="19050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35" name="Rectangle 1111"/>
            <p:cNvSpPr>
              <a:spLocks noChangeArrowheads="1"/>
            </p:cNvSpPr>
            <p:nvPr/>
          </p:nvSpPr>
          <p:spPr bwMode="auto">
            <a:xfrm>
              <a:off x="7626350" y="1133475"/>
              <a:ext cx="136525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36" name="Rectangle 1112"/>
            <p:cNvSpPr>
              <a:spLocks noChangeArrowheads="1"/>
            </p:cNvSpPr>
            <p:nvPr/>
          </p:nvSpPr>
          <p:spPr bwMode="auto">
            <a:xfrm>
              <a:off x="7785100" y="1133475"/>
              <a:ext cx="38100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37" name="Rectangle 1113"/>
            <p:cNvSpPr>
              <a:spLocks noChangeArrowheads="1"/>
            </p:cNvSpPr>
            <p:nvPr/>
          </p:nvSpPr>
          <p:spPr bwMode="auto">
            <a:xfrm>
              <a:off x="7886700" y="1133475"/>
              <a:ext cx="12700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38" name="Rectangle 1114"/>
            <p:cNvSpPr>
              <a:spLocks noChangeArrowheads="1"/>
            </p:cNvSpPr>
            <p:nvPr/>
          </p:nvSpPr>
          <p:spPr bwMode="auto">
            <a:xfrm>
              <a:off x="7915275" y="1133475"/>
              <a:ext cx="15875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39" name="Rectangle 1115"/>
            <p:cNvSpPr>
              <a:spLocks noChangeArrowheads="1"/>
            </p:cNvSpPr>
            <p:nvPr/>
          </p:nvSpPr>
          <p:spPr bwMode="auto">
            <a:xfrm>
              <a:off x="7956550" y="1133475"/>
              <a:ext cx="50800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40" name="Rectangle 1116"/>
            <p:cNvSpPr>
              <a:spLocks noChangeArrowheads="1"/>
            </p:cNvSpPr>
            <p:nvPr/>
          </p:nvSpPr>
          <p:spPr bwMode="auto">
            <a:xfrm>
              <a:off x="8051800" y="1133475"/>
              <a:ext cx="15875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41" name="Rectangle 1117"/>
            <p:cNvSpPr>
              <a:spLocks noChangeArrowheads="1"/>
            </p:cNvSpPr>
            <p:nvPr/>
          </p:nvSpPr>
          <p:spPr bwMode="auto">
            <a:xfrm>
              <a:off x="8083550" y="1133475"/>
              <a:ext cx="19050" cy="923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084" name="Group 730"/>
          <p:cNvGrpSpPr>
            <a:grpSpLocks/>
          </p:cNvGrpSpPr>
          <p:nvPr/>
        </p:nvGrpSpPr>
        <p:grpSpPr bwMode="auto">
          <a:xfrm>
            <a:off x="3735388" y="1336675"/>
            <a:ext cx="2054225" cy="939800"/>
            <a:chOff x="3749675" y="1162050"/>
            <a:chExt cx="2054225" cy="860425"/>
          </a:xfrm>
        </p:grpSpPr>
        <p:sp>
          <p:nvSpPr>
            <p:cNvPr id="3190" name="Rectangle 1118"/>
            <p:cNvSpPr>
              <a:spLocks noChangeArrowheads="1"/>
            </p:cNvSpPr>
            <p:nvPr/>
          </p:nvSpPr>
          <p:spPr bwMode="auto">
            <a:xfrm>
              <a:off x="3749675" y="1162050"/>
              <a:ext cx="28575" cy="860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91" name="Rectangle 1119"/>
            <p:cNvSpPr>
              <a:spLocks noChangeArrowheads="1"/>
            </p:cNvSpPr>
            <p:nvPr/>
          </p:nvSpPr>
          <p:spPr bwMode="auto">
            <a:xfrm>
              <a:off x="3797300" y="1162050"/>
              <a:ext cx="25400" cy="860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92" name="Rectangle 1120"/>
            <p:cNvSpPr>
              <a:spLocks noChangeArrowheads="1"/>
            </p:cNvSpPr>
            <p:nvPr/>
          </p:nvSpPr>
          <p:spPr bwMode="auto">
            <a:xfrm>
              <a:off x="3857625" y="1162050"/>
              <a:ext cx="50800" cy="860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93" name="Rectangle 1121"/>
            <p:cNvSpPr>
              <a:spLocks noChangeArrowheads="1"/>
            </p:cNvSpPr>
            <p:nvPr/>
          </p:nvSpPr>
          <p:spPr bwMode="auto">
            <a:xfrm>
              <a:off x="3946525" y="1162050"/>
              <a:ext cx="25400" cy="860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94" name="Rectangle 1122"/>
            <p:cNvSpPr>
              <a:spLocks noChangeArrowheads="1"/>
            </p:cNvSpPr>
            <p:nvPr/>
          </p:nvSpPr>
          <p:spPr bwMode="auto">
            <a:xfrm>
              <a:off x="4013200" y="1162050"/>
              <a:ext cx="22225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95" name="Rectangle 1123"/>
            <p:cNvSpPr>
              <a:spLocks noChangeArrowheads="1"/>
            </p:cNvSpPr>
            <p:nvPr/>
          </p:nvSpPr>
          <p:spPr bwMode="auto">
            <a:xfrm>
              <a:off x="4076700" y="1162050"/>
              <a:ext cx="4445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96" name="Rectangle 1124"/>
            <p:cNvSpPr>
              <a:spLocks noChangeArrowheads="1"/>
            </p:cNvSpPr>
            <p:nvPr/>
          </p:nvSpPr>
          <p:spPr bwMode="auto">
            <a:xfrm>
              <a:off x="4143375" y="1162050"/>
              <a:ext cx="41275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97" name="Rectangle 1125"/>
            <p:cNvSpPr>
              <a:spLocks noChangeArrowheads="1"/>
            </p:cNvSpPr>
            <p:nvPr/>
          </p:nvSpPr>
          <p:spPr bwMode="auto">
            <a:xfrm>
              <a:off x="4213225" y="1162050"/>
              <a:ext cx="6985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98" name="Rectangle 1126"/>
            <p:cNvSpPr>
              <a:spLocks noChangeArrowheads="1"/>
            </p:cNvSpPr>
            <p:nvPr/>
          </p:nvSpPr>
          <p:spPr bwMode="auto">
            <a:xfrm>
              <a:off x="4327525" y="1162050"/>
              <a:ext cx="47625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99" name="Rectangle 1127"/>
            <p:cNvSpPr>
              <a:spLocks noChangeArrowheads="1"/>
            </p:cNvSpPr>
            <p:nvPr/>
          </p:nvSpPr>
          <p:spPr bwMode="auto">
            <a:xfrm>
              <a:off x="4400550" y="1162050"/>
              <a:ext cx="2540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00" name="Rectangle 1128"/>
            <p:cNvSpPr>
              <a:spLocks noChangeArrowheads="1"/>
            </p:cNvSpPr>
            <p:nvPr/>
          </p:nvSpPr>
          <p:spPr bwMode="auto">
            <a:xfrm>
              <a:off x="4460875" y="1162050"/>
              <a:ext cx="41275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01" name="Rectangle 1129"/>
            <p:cNvSpPr>
              <a:spLocks noChangeArrowheads="1"/>
            </p:cNvSpPr>
            <p:nvPr/>
          </p:nvSpPr>
          <p:spPr bwMode="auto">
            <a:xfrm>
              <a:off x="4552950" y="1162050"/>
              <a:ext cx="1905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02" name="Rectangle 1130"/>
            <p:cNvSpPr>
              <a:spLocks noChangeArrowheads="1"/>
            </p:cNvSpPr>
            <p:nvPr/>
          </p:nvSpPr>
          <p:spPr bwMode="auto">
            <a:xfrm>
              <a:off x="4594225" y="1162050"/>
              <a:ext cx="2540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03" name="Rectangle 1131"/>
            <p:cNvSpPr>
              <a:spLocks noChangeArrowheads="1"/>
            </p:cNvSpPr>
            <p:nvPr/>
          </p:nvSpPr>
          <p:spPr bwMode="auto">
            <a:xfrm>
              <a:off x="4638675" y="1162050"/>
              <a:ext cx="9525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04" name="Rectangle 1132"/>
            <p:cNvSpPr>
              <a:spLocks noChangeArrowheads="1"/>
            </p:cNvSpPr>
            <p:nvPr/>
          </p:nvSpPr>
          <p:spPr bwMode="auto">
            <a:xfrm>
              <a:off x="4768850" y="1162050"/>
              <a:ext cx="22225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05" name="Rectangle 1133"/>
            <p:cNvSpPr>
              <a:spLocks noChangeArrowheads="1"/>
            </p:cNvSpPr>
            <p:nvPr/>
          </p:nvSpPr>
          <p:spPr bwMode="auto">
            <a:xfrm>
              <a:off x="4829175" y="1162050"/>
              <a:ext cx="22225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06" name="Rectangle 1134"/>
            <p:cNvSpPr>
              <a:spLocks noChangeArrowheads="1"/>
            </p:cNvSpPr>
            <p:nvPr/>
          </p:nvSpPr>
          <p:spPr bwMode="auto">
            <a:xfrm>
              <a:off x="4867275" y="1162050"/>
              <a:ext cx="3175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07" name="Rectangle 1135"/>
            <p:cNvSpPr>
              <a:spLocks noChangeArrowheads="1"/>
            </p:cNvSpPr>
            <p:nvPr/>
          </p:nvSpPr>
          <p:spPr bwMode="auto">
            <a:xfrm>
              <a:off x="4987925" y="1162050"/>
              <a:ext cx="6350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08" name="Rectangle 1136"/>
            <p:cNvSpPr>
              <a:spLocks noChangeArrowheads="1"/>
            </p:cNvSpPr>
            <p:nvPr/>
          </p:nvSpPr>
          <p:spPr bwMode="auto">
            <a:xfrm>
              <a:off x="5076825" y="1162050"/>
              <a:ext cx="2540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09" name="Rectangle 1137"/>
            <p:cNvSpPr>
              <a:spLocks noChangeArrowheads="1"/>
            </p:cNvSpPr>
            <p:nvPr/>
          </p:nvSpPr>
          <p:spPr bwMode="auto">
            <a:xfrm>
              <a:off x="5137150" y="1162050"/>
              <a:ext cx="3810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10" name="Rectangle 1138"/>
            <p:cNvSpPr>
              <a:spLocks noChangeArrowheads="1"/>
            </p:cNvSpPr>
            <p:nvPr/>
          </p:nvSpPr>
          <p:spPr bwMode="auto">
            <a:xfrm>
              <a:off x="5216525" y="1162050"/>
              <a:ext cx="53975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11" name="Rectangle 1139"/>
            <p:cNvSpPr>
              <a:spLocks noChangeArrowheads="1"/>
            </p:cNvSpPr>
            <p:nvPr/>
          </p:nvSpPr>
          <p:spPr bwMode="auto">
            <a:xfrm>
              <a:off x="5289550" y="1162050"/>
              <a:ext cx="1905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12" name="Rectangle 1140"/>
            <p:cNvSpPr>
              <a:spLocks noChangeArrowheads="1"/>
            </p:cNvSpPr>
            <p:nvPr/>
          </p:nvSpPr>
          <p:spPr bwMode="auto">
            <a:xfrm>
              <a:off x="5330825" y="1162050"/>
              <a:ext cx="28575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13" name="Rectangle 1141"/>
            <p:cNvSpPr>
              <a:spLocks noChangeArrowheads="1"/>
            </p:cNvSpPr>
            <p:nvPr/>
          </p:nvSpPr>
          <p:spPr bwMode="auto">
            <a:xfrm>
              <a:off x="5426075" y="1162050"/>
              <a:ext cx="3175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14" name="Rectangle 1142"/>
            <p:cNvSpPr>
              <a:spLocks noChangeArrowheads="1"/>
            </p:cNvSpPr>
            <p:nvPr/>
          </p:nvSpPr>
          <p:spPr bwMode="auto">
            <a:xfrm>
              <a:off x="5514975" y="1162050"/>
              <a:ext cx="28575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15" name="Rectangle 1143"/>
            <p:cNvSpPr>
              <a:spLocks noChangeArrowheads="1"/>
            </p:cNvSpPr>
            <p:nvPr/>
          </p:nvSpPr>
          <p:spPr bwMode="auto">
            <a:xfrm>
              <a:off x="5581650" y="1162050"/>
              <a:ext cx="28575" cy="860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16" name="Rectangle 1144"/>
            <p:cNvSpPr>
              <a:spLocks noChangeArrowheads="1"/>
            </p:cNvSpPr>
            <p:nvPr/>
          </p:nvSpPr>
          <p:spPr bwMode="auto">
            <a:xfrm>
              <a:off x="5641975" y="1162050"/>
              <a:ext cx="66675" cy="860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17" name="Rectangle 1145"/>
            <p:cNvSpPr>
              <a:spLocks noChangeArrowheads="1"/>
            </p:cNvSpPr>
            <p:nvPr/>
          </p:nvSpPr>
          <p:spPr bwMode="auto">
            <a:xfrm>
              <a:off x="5727700" y="1162050"/>
              <a:ext cx="25400" cy="860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218" name="Rectangle 1146"/>
            <p:cNvSpPr>
              <a:spLocks noChangeArrowheads="1"/>
            </p:cNvSpPr>
            <p:nvPr/>
          </p:nvSpPr>
          <p:spPr bwMode="auto">
            <a:xfrm>
              <a:off x="5768975" y="1162050"/>
              <a:ext cx="34925" cy="860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085" name="Group 726"/>
          <p:cNvGrpSpPr>
            <a:grpSpLocks/>
          </p:cNvGrpSpPr>
          <p:nvPr/>
        </p:nvGrpSpPr>
        <p:grpSpPr bwMode="auto">
          <a:xfrm>
            <a:off x="5457825" y="4960938"/>
            <a:ext cx="2686050" cy="960437"/>
            <a:chOff x="5429250" y="4591050"/>
            <a:chExt cx="2686050" cy="996950"/>
          </a:xfrm>
        </p:grpSpPr>
        <p:sp>
          <p:nvSpPr>
            <p:cNvPr id="3122" name="Rectangle 1147"/>
            <p:cNvSpPr>
              <a:spLocks noChangeArrowheads="1"/>
            </p:cNvSpPr>
            <p:nvPr/>
          </p:nvSpPr>
          <p:spPr bwMode="auto">
            <a:xfrm>
              <a:off x="6759575" y="4591050"/>
              <a:ext cx="41275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23" name="Rectangle 1148"/>
            <p:cNvSpPr>
              <a:spLocks noChangeArrowheads="1"/>
            </p:cNvSpPr>
            <p:nvPr/>
          </p:nvSpPr>
          <p:spPr bwMode="auto">
            <a:xfrm>
              <a:off x="6099175" y="4591050"/>
              <a:ext cx="41275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24" name="Rectangle 1149"/>
            <p:cNvSpPr>
              <a:spLocks noChangeArrowheads="1"/>
            </p:cNvSpPr>
            <p:nvPr/>
          </p:nvSpPr>
          <p:spPr bwMode="auto">
            <a:xfrm>
              <a:off x="6181725" y="4591050"/>
              <a:ext cx="17145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25" name="Rectangle 1150"/>
            <p:cNvSpPr>
              <a:spLocks noChangeArrowheads="1"/>
            </p:cNvSpPr>
            <p:nvPr/>
          </p:nvSpPr>
          <p:spPr bwMode="auto">
            <a:xfrm>
              <a:off x="6553200" y="4591050"/>
              <a:ext cx="8255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26" name="Rectangle 1151"/>
            <p:cNvSpPr>
              <a:spLocks noChangeArrowheads="1"/>
            </p:cNvSpPr>
            <p:nvPr/>
          </p:nvSpPr>
          <p:spPr bwMode="auto">
            <a:xfrm>
              <a:off x="6467475" y="4591050"/>
              <a:ext cx="41275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27" name="Rectangle 1152"/>
            <p:cNvSpPr>
              <a:spLocks noChangeArrowheads="1"/>
            </p:cNvSpPr>
            <p:nvPr/>
          </p:nvSpPr>
          <p:spPr bwMode="auto">
            <a:xfrm>
              <a:off x="5429250" y="4591050"/>
              <a:ext cx="4445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28" name="Rectangle 1153"/>
            <p:cNvSpPr>
              <a:spLocks noChangeArrowheads="1"/>
            </p:cNvSpPr>
            <p:nvPr/>
          </p:nvSpPr>
          <p:spPr bwMode="auto">
            <a:xfrm>
              <a:off x="5543550" y="4591050"/>
              <a:ext cx="174625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29" name="Rectangle 1154"/>
            <p:cNvSpPr>
              <a:spLocks noChangeArrowheads="1"/>
            </p:cNvSpPr>
            <p:nvPr/>
          </p:nvSpPr>
          <p:spPr bwMode="auto">
            <a:xfrm>
              <a:off x="6010275" y="4591050"/>
              <a:ext cx="5080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30" name="Rectangle 1155"/>
            <p:cNvSpPr>
              <a:spLocks noChangeArrowheads="1"/>
            </p:cNvSpPr>
            <p:nvPr/>
          </p:nvSpPr>
          <p:spPr bwMode="auto">
            <a:xfrm>
              <a:off x="5803900" y="4591050"/>
              <a:ext cx="3810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31" name="Rectangle 1156"/>
            <p:cNvSpPr>
              <a:spLocks noChangeArrowheads="1"/>
            </p:cNvSpPr>
            <p:nvPr/>
          </p:nvSpPr>
          <p:spPr bwMode="auto">
            <a:xfrm>
              <a:off x="6842125" y="4591050"/>
              <a:ext cx="41275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32" name="Rectangle 1157"/>
            <p:cNvSpPr>
              <a:spLocks noChangeArrowheads="1"/>
            </p:cNvSpPr>
            <p:nvPr/>
          </p:nvSpPr>
          <p:spPr bwMode="auto">
            <a:xfrm>
              <a:off x="7629525" y="4591050"/>
              <a:ext cx="3810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33" name="Rectangle 1158"/>
            <p:cNvSpPr>
              <a:spLocks noChangeArrowheads="1"/>
            </p:cNvSpPr>
            <p:nvPr/>
          </p:nvSpPr>
          <p:spPr bwMode="auto">
            <a:xfrm>
              <a:off x="7753350" y="4591050"/>
              <a:ext cx="12700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34" name="Rectangle 1159"/>
            <p:cNvSpPr>
              <a:spLocks noChangeArrowheads="1"/>
            </p:cNvSpPr>
            <p:nvPr/>
          </p:nvSpPr>
          <p:spPr bwMode="auto">
            <a:xfrm>
              <a:off x="7543800" y="4591050"/>
              <a:ext cx="3810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35" name="Rectangle 1160"/>
            <p:cNvSpPr>
              <a:spLocks noChangeArrowheads="1"/>
            </p:cNvSpPr>
            <p:nvPr/>
          </p:nvSpPr>
          <p:spPr bwMode="auto">
            <a:xfrm>
              <a:off x="7432675" y="4591050"/>
              <a:ext cx="3175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36" name="Rectangle 1161"/>
            <p:cNvSpPr>
              <a:spLocks noChangeArrowheads="1"/>
            </p:cNvSpPr>
            <p:nvPr/>
          </p:nvSpPr>
          <p:spPr bwMode="auto">
            <a:xfrm>
              <a:off x="5429250" y="5108575"/>
              <a:ext cx="4445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37" name="Rectangle 1162"/>
            <p:cNvSpPr>
              <a:spLocks noChangeArrowheads="1"/>
            </p:cNvSpPr>
            <p:nvPr/>
          </p:nvSpPr>
          <p:spPr bwMode="auto">
            <a:xfrm>
              <a:off x="6943725" y="4591050"/>
              <a:ext cx="193675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38" name="Rectangle 1163"/>
            <p:cNvSpPr>
              <a:spLocks noChangeArrowheads="1"/>
            </p:cNvSpPr>
            <p:nvPr/>
          </p:nvSpPr>
          <p:spPr bwMode="auto">
            <a:xfrm>
              <a:off x="7175500" y="4591050"/>
              <a:ext cx="3810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39" name="Rectangle 1164"/>
            <p:cNvSpPr>
              <a:spLocks noChangeArrowheads="1"/>
            </p:cNvSpPr>
            <p:nvPr/>
          </p:nvSpPr>
          <p:spPr bwMode="auto">
            <a:xfrm>
              <a:off x="7667625" y="5108575"/>
              <a:ext cx="41275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40" name="Rectangle 1165"/>
            <p:cNvSpPr>
              <a:spLocks noChangeArrowheads="1"/>
            </p:cNvSpPr>
            <p:nvPr/>
          </p:nvSpPr>
          <p:spPr bwMode="auto">
            <a:xfrm>
              <a:off x="5543550" y="5108575"/>
              <a:ext cx="10160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41" name="Rectangle 1166"/>
            <p:cNvSpPr>
              <a:spLocks noChangeArrowheads="1"/>
            </p:cNvSpPr>
            <p:nvPr/>
          </p:nvSpPr>
          <p:spPr bwMode="auto">
            <a:xfrm>
              <a:off x="7324725" y="5108575"/>
              <a:ext cx="13970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42" name="Rectangle 1167"/>
            <p:cNvSpPr>
              <a:spLocks noChangeArrowheads="1"/>
            </p:cNvSpPr>
            <p:nvPr/>
          </p:nvSpPr>
          <p:spPr bwMode="auto">
            <a:xfrm>
              <a:off x="7505700" y="5108575"/>
              <a:ext cx="3810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43" name="Rectangle 1168"/>
            <p:cNvSpPr>
              <a:spLocks noChangeArrowheads="1"/>
            </p:cNvSpPr>
            <p:nvPr/>
          </p:nvSpPr>
          <p:spPr bwMode="auto">
            <a:xfrm>
              <a:off x="7092950" y="5108575"/>
              <a:ext cx="12065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44" name="Rectangle 1169"/>
            <p:cNvSpPr>
              <a:spLocks noChangeArrowheads="1"/>
            </p:cNvSpPr>
            <p:nvPr/>
          </p:nvSpPr>
          <p:spPr bwMode="auto">
            <a:xfrm>
              <a:off x="7845425" y="5108575"/>
              <a:ext cx="123825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45" name="Rectangle 1170"/>
            <p:cNvSpPr>
              <a:spLocks noChangeArrowheads="1"/>
            </p:cNvSpPr>
            <p:nvPr/>
          </p:nvSpPr>
          <p:spPr bwMode="auto">
            <a:xfrm>
              <a:off x="8023225" y="5108575"/>
              <a:ext cx="92075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46" name="Rectangle 1171"/>
            <p:cNvSpPr>
              <a:spLocks noChangeArrowheads="1"/>
            </p:cNvSpPr>
            <p:nvPr/>
          </p:nvSpPr>
          <p:spPr bwMode="auto">
            <a:xfrm>
              <a:off x="8061325" y="4591050"/>
              <a:ext cx="53975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47" name="Rectangle 1172"/>
            <p:cNvSpPr>
              <a:spLocks noChangeArrowheads="1"/>
            </p:cNvSpPr>
            <p:nvPr/>
          </p:nvSpPr>
          <p:spPr bwMode="auto">
            <a:xfrm>
              <a:off x="7007225" y="5108575"/>
              <a:ext cx="3175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48" name="Rectangle 1173"/>
            <p:cNvSpPr>
              <a:spLocks noChangeArrowheads="1"/>
            </p:cNvSpPr>
            <p:nvPr/>
          </p:nvSpPr>
          <p:spPr bwMode="auto">
            <a:xfrm>
              <a:off x="6216650" y="5108575"/>
              <a:ext cx="4445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49" name="Rectangle 1174"/>
            <p:cNvSpPr>
              <a:spLocks noChangeArrowheads="1"/>
            </p:cNvSpPr>
            <p:nvPr/>
          </p:nvSpPr>
          <p:spPr bwMode="auto">
            <a:xfrm>
              <a:off x="5924550" y="5108575"/>
              <a:ext cx="4445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50" name="Rectangle 1175"/>
            <p:cNvSpPr>
              <a:spLocks noChangeArrowheads="1"/>
            </p:cNvSpPr>
            <p:nvPr/>
          </p:nvSpPr>
          <p:spPr bwMode="auto">
            <a:xfrm>
              <a:off x="6099175" y="5108575"/>
              <a:ext cx="41275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51" name="Rectangle 1176"/>
            <p:cNvSpPr>
              <a:spLocks noChangeArrowheads="1"/>
            </p:cNvSpPr>
            <p:nvPr/>
          </p:nvSpPr>
          <p:spPr bwMode="auto">
            <a:xfrm>
              <a:off x="6883400" y="5108575"/>
              <a:ext cx="79375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52" name="Rectangle 1177"/>
            <p:cNvSpPr>
              <a:spLocks noChangeArrowheads="1"/>
            </p:cNvSpPr>
            <p:nvPr/>
          </p:nvSpPr>
          <p:spPr bwMode="auto">
            <a:xfrm>
              <a:off x="5803900" y="5108575"/>
              <a:ext cx="66675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53" name="Rectangle 1178"/>
            <p:cNvSpPr>
              <a:spLocks noChangeArrowheads="1"/>
            </p:cNvSpPr>
            <p:nvPr/>
          </p:nvSpPr>
          <p:spPr bwMode="auto">
            <a:xfrm>
              <a:off x="6743700" y="5108575"/>
              <a:ext cx="5715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54" name="Rectangle 1179"/>
            <p:cNvSpPr>
              <a:spLocks noChangeArrowheads="1"/>
            </p:cNvSpPr>
            <p:nvPr/>
          </p:nvSpPr>
          <p:spPr bwMode="auto">
            <a:xfrm>
              <a:off x="6635750" y="5108575"/>
              <a:ext cx="6350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55" name="Rectangle 1180"/>
            <p:cNvSpPr>
              <a:spLocks noChangeArrowheads="1"/>
            </p:cNvSpPr>
            <p:nvPr/>
          </p:nvSpPr>
          <p:spPr bwMode="auto">
            <a:xfrm>
              <a:off x="6378575" y="5108575"/>
              <a:ext cx="8890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56" name="Rectangle 1181"/>
            <p:cNvSpPr>
              <a:spLocks noChangeArrowheads="1"/>
            </p:cNvSpPr>
            <p:nvPr/>
          </p:nvSpPr>
          <p:spPr bwMode="auto">
            <a:xfrm>
              <a:off x="7753350" y="4591050"/>
              <a:ext cx="12700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57" name="Rectangle 1182"/>
            <p:cNvSpPr>
              <a:spLocks noChangeArrowheads="1"/>
            </p:cNvSpPr>
            <p:nvPr/>
          </p:nvSpPr>
          <p:spPr bwMode="auto">
            <a:xfrm>
              <a:off x="7629525" y="4591050"/>
              <a:ext cx="3810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58" name="Rectangle 1183"/>
            <p:cNvSpPr>
              <a:spLocks noChangeArrowheads="1"/>
            </p:cNvSpPr>
            <p:nvPr/>
          </p:nvSpPr>
          <p:spPr bwMode="auto">
            <a:xfrm>
              <a:off x="7543800" y="4591050"/>
              <a:ext cx="3810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59" name="Rectangle 1184"/>
            <p:cNvSpPr>
              <a:spLocks noChangeArrowheads="1"/>
            </p:cNvSpPr>
            <p:nvPr/>
          </p:nvSpPr>
          <p:spPr bwMode="auto">
            <a:xfrm>
              <a:off x="7432675" y="4591050"/>
              <a:ext cx="3175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60" name="Rectangle 1185"/>
            <p:cNvSpPr>
              <a:spLocks noChangeArrowheads="1"/>
            </p:cNvSpPr>
            <p:nvPr/>
          </p:nvSpPr>
          <p:spPr bwMode="auto">
            <a:xfrm>
              <a:off x="7175500" y="4591050"/>
              <a:ext cx="3810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61" name="Rectangle 1186"/>
            <p:cNvSpPr>
              <a:spLocks noChangeArrowheads="1"/>
            </p:cNvSpPr>
            <p:nvPr/>
          </p:nvSpPr>
          <p:spPr bwMode="auto">
            <a:xfrm>
              <a:off x="6943725" y="4591050"/>
              <a:ext cx="193675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62" name="Rectangle 1187"/>
            <p:cNvSpPr>
              <a:spLocks noChangeArrowheads="1"/>
            </p:cNvSpPr>
            <p:nvPr/>
          </p:nvSpPr>
          <p:spPr bwMode="auto">
            <a:xfrm>
              <a:off x="6842125" y="4591050"/>
              <a:ext cx="41275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63" name="Rectangle 1188"/>
            <p:cNvSpPr>
              <a:spLocks noChangeArrowheads="1"/>
            </p:cNvSpPr>
            <p:nvPr/>
          </p:nvSpPr>
          <p:spPr bwMode="auto">
            <a:xfrm>
              <a:off x="6759575" y="4591050"/>
              <a:ext cx="41275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64" name="Rectangle 1189"/>
            <p:cNvSpPr>
              <a:spLocks noChangeArrowheads="1"/>
            </p:cNvSpPr>
            <p:nvPr/>
          </p:nvSpPr>
          <p:spPr bwMode="auto">
            <a:xfrm>
              <a:off x="6553200" y="4591050"/>
              <a:ext cx="8255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65" name="Rectangle 1190"/>
            <p:cNvSpPr>
              <a:spLocks noChangeArrowheads="1"/>
            </p:cNvSpPr>
            <p:nvPr/>
          </p:nvSpPr>
          <p:spPr bwMode="auto">
            <a:xfrm>
              <a:off x="6467475" y="4591050"/>
              <a:ext cx="41275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66" name="Rectangle 1191"/>
            <p:cNvSpPr>
              <a:spLocks noChangeArrowheads="1"/>
            </p:cNvSpPr>
            <p:nvPr/>
          </p:nvSpPr>
          <p:spPr bwMode="auto">
            <a:xfrm>
              <a:off x="6181725" y="4591050"/>
              <a:ext cx="17145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67" name="Rectangle 1192"/>
            <p:cNvSpPr>
              <a:spLocks noChangeArrowheads="1"/>
            </p:cNvSpPr>
            <p:nvPr/>
          </p:nvSpPr>
          <p:spPr bwMode="auto">
            <a:xfrm>
              <a:off x="6099175" y="4591050"/>
              <a:ext cx="41275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68" name="Rectangle 1193"/>
            <p:cNvSpPr>
              <a:spLocks noChangeArrowheads="1"/>
            </p:cNvSpPr>
            <p:nvPr/>
          </p:nvSpPr>
          <p:spPr bwMode="auto">
            <a:xfrm>
              <a:off x="6010275" y="4591050"/>
              <a:ext cx="5080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69" name="Rectangle 1194"/>
            <p:cNvSpPr>
              <a:spLocks noChangeArrowheads="1"/>
            </p:cNvSpPr>
            <p:nvPr/>
          </p:nvSpPr>
          <p:spPr bwMode="auto">
            <a:xfrm>
              <a:off x="5803900" y="4591050"/>
              <a:ext cx="3810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70" name="Rectangle 1195"/>
            <p:cNvSpPr>
              <a:spLocks noChangeArrowheads="1"/>
            </p:cNvSpPr>
            <p:nvPr/>
          </p:nvSpPr>
          <p:spPr bwMode="auto">
            <a:xfrm>
              <a:off x="5543550" y="4591050"/>
              <a:ext cx="174625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71" name="Rectangle 1196"/>
            <p:cNvSpPr>
              <a:spLocks noChangeArrowheads="1"/>
            </p:cNvSpPr>
            <p:nvPr/>
          </p:nvSpPr>
          <p:spPr bwMode="auto">
            <a:xfrm>
              <a:off x="5429250" y="4591050"/>
              <a:ext cx="4445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72" name="Rectangle 1197"/>
            <p:cNvSpPr>
              <a:spLocks noChangeArrowheads="1"/>
            </p:cNvSpPr>
            <p:nvPr/>
          </p:nvSpPr>
          <p:spPr bwMode="auto">
            <a:xfrm>
              <a:off x="5429250" y="5108575"/>
              <a:ext cx="4445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73" name="Rectangle 1198"/>
            <p:cNvSpPr>
              <a:spLocks noChangeArrowheads="1"/>
            </p:cNvSpPr>
            <p:nvPr/>
          </p:nvSpPr>
          <p:spPr bwMode="auto">
            <a:xfrm>
              <a:off x="5543550" y="5108575"/>
              <a:ext cx="10160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74" name="Rectangle 1199"/>
            <p:cNvSpPr>
              <a:spLocks noChangeArrowheads="1"/>
            </p:cNvSpPr>
            <p:nvPr/>
          </p:nvSpPr>
          <p:spPr bwMode="auto">
            <a:xfrm>
              <a:off x="5803900" y="5108575"/>
              <a:ext cx="66675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75" name="Rectangle 1200"/>
            <p:cNvSpPr>
              <a:spLocks noChangeArrowheads="1"/>
            </p:cNvSpPr>
            <p:nvPr/>
          </p:nvSpPr>
          <p:spPr bwMode="auto">
            <a:xfrm>
              <a:off x="5924550" y="5108575"/>
              <a:ext cx="4445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76" name="Rectangle 1201"/>
            <p:cNvSpPr>
              <a:spLocks noChangeArrowheads="1"/>
            </p:cNvSpPr>
            <p:nvPr/>
          </p:nvSpPr>
          <p:spPr bwMode="auto">
            <a:xfrm>
              <a:off x="6099175" y="5108575"/>
              <a:ext cx="41275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77" name="Rectangle 1202"/>
            <p:cNvSpPr>
              <a:spLocks noChangeArrowheads="1"/>
            </p:cNvSpPr>
            <p:nvPr/>
          </p:nvSpPr>
          <p:spPr bwMode="auto">
            <a:xfrm>
              <a:off x="6216650" y="5108575"/>
              <a:ext cx="4445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78" name="Rectangle 1203"/>
            <p:cNvSpPr>
              <a:spLocks noChangeArrowheads="1"/>
            </p:cNvSpPr>
            <p:nvPr/>
          </p:nvSpPr>
          <p:spPr bwMode="auto">
            <a:xfrm>
              <a:off x="6378575" y="5108575"/>
              <a:ext cx="8890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79" name="Rectangle 1204"/>
            <p:cNvSpPr>
              <a:spLocks noChangeArrowheads="1"/>
            </p:cNvSpPr>
            <p:nvPr/>
          </p:nvSpPr>
          <p:spPr bwMode="auto">
            <a:xfrm>
              <a:off x="6635750" y="5108575"/>
              <a:ext cx="6350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80" name="Rectangle 1205"/>
            <p:cNvSpPr>
              <a:spLocks noChangeArrowheads="1"/>
            </p:cNvSpPr>
            <p:nvPr/>
          </p:nvSpPr>
          <p:spPr bwMode="auto">
            <a:xfrm>
              <a:off x="6743700" y="5108575"/>
              <a:ext cx="5715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81" name="Rectangle 1206"/>
            <p:cNvSpPr>
              <a:spLocks noChangeArrowheads="1"/>
            </p:cNvSpPr>
            <p:nvPr/>
          </p:nvSpPr>
          <p:spPr bwMode="auto">
            <a:xfrm>
              <a:off x="6883400" y="5108575"/>
              <a:ext cx="79375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82" name="Rectangle 1207"/>
            <p:cNvSpPr>
              <a:spLocks noChangeArrowheads="1"/>
            </p:cNvSpPr>
            <p:nvPr/>
          </p:nvSpPr>
          <p:spPr bwMode="auto">
            <a:xfrm>
              <a:off x="7007225" y="5108575"/>
              <a:ext cx="3175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83" name="Rectangle 1208"/>
            <p:cNvSpPr>
              <a:spLocks noChangeArrowheads="1"/>
            </p:cNvSpPr>
            <p:nvPr/>
          </p:nvSpPr>
          <p:spPr bwMode="auto">
            <a:xfrm>
              <a:off x="7092950" y="5108575"/>
              <a:ext cx="12065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84" name="Rectangle 1209"/>
            <p:cNvSpPr>
              <a:spLocks noChangeArrowheads="1"/>
            </p:cNvSpPr>
            <p:nvPr/>
          </p:nvSpPr>
          <p:spPr bwMode="auto">
            <a:xfrm>
              <a:off x="7324725" y="5108575"/>
              <a:ext cx="13970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85" name="Rectangle 1210"/>
            <p:cNvSpPr>
              <a:spLocks noChangeArrowheads="1"/>
            </p:cNvSpPr>
            <p:nvPr/>
          </p:nvSpPr>
          <p:spPr bwMode="auto">
            <a:xfrm>
              <a:off x="7505700" y="5108575"/>
              <a:ext cx="38100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86" name="Rectangle 1212"/>
            <p:cNvSpPr>
              <a:spLocks noChangeArrowheads="1"/>
            </p:cNvSpPr>
            <p:nvPr/>
          </p:nvSpPr>
          <p:spPr bwMode="auto">
            <a:xfrm>
              <a:off x="7667625" y="5108575"/>
              <a:ext cx="41275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87" name="Rectangle 1213"/>
            <p:cNvSpPr>
              <a:spLocks noChangeArrowheads="1"/>
            </p:cNvSpPr>
            <p:nvPr/>
          </p:nvSpPr>
          <p:spPr bwMode="auto">
            <a:xfrm>
              <a:off x="7845425" y="5108575"/>
              <a:ext cx="123825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88" name="Rectangle 1214"/>
            <p:cNvSpPr>
              <a:spLocks noChangeArrowheads="1"/>
            </p:cNvSpPr>
            <p:nvPr/>
          </p:nvSpPr>
          <p:spPr bwMode="auto">
            <a:xfrm>
              <a:off x="8023225" y="5108575"/>
              <a:ext cx="92075" cy="479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89" name="Rectangle 1215"/>
            <p:cNvSpPr>
              <a:spLocks noChangeArrowheads="1"/>
            </p:cNvSpPr>
            <p:nvPr/>
          </p:nvSpPr>
          <p:spPr bwMode="auto">
            <a:xfrm>
              <a:off x="8061325" y="4591050"/>
              <a:ext cx="53975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086" name="TextBox 1043"/>
          <p:cNvSpPr txBox="1">
            <a:spLocks noChangeArrowheads="1"/>
          </p:cNvSpPr>
          <p:nvPr/>
        </p:nvSpPr>
        <p:spPr bwMode="auto">
          <a:xfrm>
            <a:off x="1365250" y="2251075"/>
            <a:ext cx="11382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000000"/>
                </a:solidFill>
              </a:rPr>
              <a:t>0473827</a:t>
            </a:r>
          </a:p>
        </p:txBody>
      </p:sp>
      <p:sp>
        <p:nvSpPr>
          <p:cNvPr id="3087" name="TextBox 1044"/>
          <p:cNvSpPr txBox="1">
            <a:spLocks noChangeArrowheads="1"/>
          </p:cNvSpPr>
          <p:nvPr/>
        </p:nvSpPr>
        <p:spPr bwMode="auto">
          <a:xfrm>
            <a:off x="4006850" y="2220913"/>
            <a:ext cx="17192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000000"/>
                </a:solidFill>
              </a:rPr>
              <a:t>89055784456</a:t>
            </a:r>
          </a:p>
        </p:txBody>
      </p:sp>
      <p:sp>
        <p:nvSpPr>
          <p:cNvPr id="3088" name="TextBox 1045"/>
          <p:cNvSpPr txBox="1">
            <a:spLocks noChangeArrowheads="1"/>
          </p:cNvSpPr>
          <p:nvPr/>
        </p:nvSpPr>
        <p:spPr bwMode="auto">
          <a:xfrm>
            <a:off x="6778625" y="2247900"/>
            <a:ext cx="1225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000000"/>
                </a:solidFill>
              </a:rPr>
              <a:t>28648766</a:t>
            </a:r>
          </a:p>
        </p:txBody>
      </p:sp>
      <p:sp>
        <p:nvSpPr>
          <p:cNvPr id="3089" name="TextBox 1046"/>
          <p:cNvSpPr txBox="1">
            <a:spLocks noChangeArrowheads="1"/>
          </p:cNvSpPr>
          <p:nvPr/>
        </p:nvSpPr>
        <p:spPr bwMode="auto">
          <a:xfrm>
            <a:off x="3263900" y="3967163"/>
            <a:ext cx="5359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000000"/>
                </a:solidFill>
              </a:rPr>
              <a:t>294000 249038 4290399</a:t>
            </a:r>
          </a:p>
        </p:txBody>
      </p:sp>
      <p:sp>
        <p:nvSpPr>
          <p:cNvPr id="3090" name="TextBox 1048"/>
          <p:cNvSpPr txBox="1">
            <a:spLocks noChangeArrowheads="1"/>
          </p:cNvSpPr>
          <p:nvPr/>
        </p:nvSpPr>
        <p:spPr bwMode="auto">
          <a:xfrm>
            <a:off x="6002338" y="5919788"/>
            <a:ext cx="1608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000000"/>
                </a:solidFill>
              </a:rPr>
              <a:t>14608763665</a:t>
            </a:r>
          </a:p>
        </p:txBody>
      </p:sp>
      <p:grpSp>
        <p:nvGrpSpPr>
          <p:cNvPr id="3091" name="Group 730"/>
          <p:cNvGrpSpPr>
            <a:grpSpLocks/>
          </p:cNvGrpSpPr>
          <p:nvPr/>
        </p:nvGrpSpPr>
        <p:grpSpPr bwMode="auto">
          <a:xfrm>
            <a:off x="1144588" y="4972050"/>
            <a:ext cx="3405187" cy="939800"/>
            <a:chOff x="3749675" y="1162050"/>
            <a:chExt cx="2054225" cy="860425"/>
          </a:xfrm>
        </p:grpSpPr>
        <p:sp>
          <p:nvSpPr>
            <p:cNvPr id="3093" name="Rectangle 1118"/>
            <p:cNvSpPr>
              <a:spLocks noChangeArrowheads="1"/>
            </p:cNvSpPr>
            <p:nvPr/>
          </p:nvSpPr>
          <p:spPr bwMode="auto">
            <a:xfrm>
              <a:off x="3749675" y="1162050"/>
              <a:ext cx="28575" cy="860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4" name="Rectangle 1119"/>
            <p:cNvSpPr>
              <a:spLocks noChangeArrowheads="1"/>
            </p:cNvSpPr>
            <p:nvPr/>
          </p:nvSpPr>
          <p:spPr bwMode="auto">
            <a:xfrm>
              <a:off x="3797300" y="1162050"/>
              <a:ext cx="25400" cy="860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5" name="Rectangle 1120"/>
            <p:cNvSpPr>
              <a:spLocks noChangeArrowheads="1"/>
            </p:cNvSpPr>
            <p:nvPr/>
          </p:nvSpPr>
          <p:spPr bwMode="auto">
            <a:xfrm>
              <a:off x="3857625" y="1162050"/>
              <a:ext cx="50800" cy="860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6" name="Rectangle 1121"/>
            <p:cNvSpPr>
              <a:spLocks noChangeArrowheads="1"/>
            </p:cNvSpPr>
            <p:nvPr/>
          </p:nvSpPr>
          <p:spPr bwMode="auto">
            <a:xfrm>
              <a:off x="3946525" y="1162050"/>
              <a:ext cx="25400" cy="860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7" name="Rectangle 1122"/>
            <p:cNvSpPr>
              <a:spLocks noChangeArrowheads="1"/>
            </p:cNvSpPr>
            <p:nvPr/>
          </p:nvSpPr>
          <p:spPr bwMode="auto">
            <a:xfrm>
              <a:off x="4013200" y="1162050"/>
              <a:ext cx="22225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8" name="Rectangle 1123"/>
            <p:cNvSpPr>
              <a:spLocks noChangeArrowheads="1"/>
            </p:cNvSpPr>
            <p:nvPr/>
          </p:nvSpPr>
          <p:spPr bwMode="auto">
            <a:xfrm>
              <a:off x="4076700" y="1162050"/>
              <a:ext cx="4445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9" name="Rectangle 1124"/>
            <p:cNvSpPr>
              <a:spLocks noChangeArrowheads="1"/>
            </p:cNvSpPr>
            <p:nvPr/>
          </p:nvSpPr>
          <p:spPr bwMode="auto">
            <a:xfrm>
              <a:off x="4143375" y="1162050"/>
              <a:ext cx="41275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0" name="Rectangle 1125"/>
            <p:cNvSpPr>
              <a:spLocks noChangeArrowheads="1"/>
            </p:cNvSpPr>
            <p:nvPr/>
          </p:nvSpPr>
          <p:spPr bwMode="auto">
            <a:xfrm>
              <a:off x="4213225" y="1162050"/>
              <a:ext cx="6985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1" name="Rectangle 1126"/>
            <p:cNvSpPr>
              <a:spLocks noChangeArrowheads="1"/>
            </p:cNvSpPr>
            <p:nvPr/>
          </p:nvSpPr>
          <p:spPr bwMode="auto">
            <a:xfrm>
              <a:off x="4327525" y="1162050"/>
              <a:ext cx="47625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2" name="Rectangle 1127"/>
            <p:cNvSpPr>
              <a:spLocks noChangeArrowheads="1"/>
            </p:cNvSpPr>
            <p:nvPr/>
          </p:nvSpPr>
          <p:spPr bwMode="auto">
            <a:xfrm>
              <a:off x="4400550" y="1162050"/>
              <a:ext cx="2540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3" name="Rectangle 1128"/>
            <p:cNvSpPr>
              <a:spLocks noChangeArrowheads="1"/>
            </p:cNvSpPr>
            <p:nvPr/>
          </p:nvSpPr>
          <p:spPr bwMode="auto">
            <a:xfrm>
              <a:off x="4460875" y="1162050"/>
              <a:ext cx="41275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4" name="Rectangle 1129"/>
            <p:cNvSpPr>
              <a:spLocks noChangeArrowheads="1"/>
            </p:cNvSpPr>
            <p:nvPr/>
          </p:nvSpPr>
          <p:spPr bwMode="auto">
            <a:xfrm>
              <a:off x="4552950" y="1162050"/>
              <a:ext cx="1905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5" name="Rectangle 1130"/>
            <p:cNvSpPr>
              <a:spLocks noChangeArrowheads="1"/>
            </p:cNvSpPr>
            <p:nvPr/>
          </p:nvSpPr>
          <p:spPr bwMode="auto">
            <a:xfrm>
              <a:off x="4594225" y="1162050"/>
              <a:ext cx="2540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6" name="Rectangle 1131"/>
            <p:cNvSpPr>
              <a:spLocks noChangeArrowheads="1"/>
            </p:cNvSpPr>
            <p:nvPr/>
          </p:nvSpPr>
          <p:spPr bwMode="auto">
            <a:xfrm>
              <a:off x="4638675" y="1162050"/>
              <a:ext cx="9525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7" name="Rectangle 1132"/>
            <p:cNvSpPr>
              <a:spLocks noChangeArrowheads="1"/>
            </p:cNvSpPr>
            <p:nvPr/>
          </p:nvSpPr>
          <p:spPr bwMode="auto">
            <a:xfrm>
              <a:off x="4768850" y="1162050"/>
              <a:ext cx="22225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8" name="Rectangle 1133"/>
            <p:cNvSpPr>
              <a:spLocks noChangeArrowheads="1"/>
            </p:cNvSpPr>
            <p:nvPr/>
          </p:nvSpPr>
          <p:spPr bwMode="auto">
            <a:xfrm>
              <a:off x="4829175" y="1162050"/>
              <a:ext cx="22225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9" name="Rectangle 1134"/>
            <p:cNvSpPr>
              <a:spLocks noChangeArrowheads="1"/>
            </p:cNvSpPr>
            <p:nvPr/>
          </p:nvSpPr>
          <p:spPr bwMode="auto">
            <a:xfrm>
              <a:off x="4867275" y="1162050"/>
              <a:ext cx="3175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0" name="Rectangle 1135"/>
            <p:cNvSpPr>
              <a:spLocks noChangeArrowheads="1"/>
            </p:cNvSpPr>
            <p:nvPr/>
          </p:nvSpPr>
          <p:spPr bwMode="auto">
            <a:xfrm>
              <a:off x="4987925" y="1162050"/>
              <a:ext cx="6350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1" name="Rectangle 1136"/>
            <p:cNvSpPr>
              <a:spLocks noChangeArrowheads="1"/>
            </p:cNvSpPr>
            <p:nvPr/>
          </p:nvSpPr>
          <p:spPr bwMode="auto">
            <a:xfrm>
              <a:off x="5076825" y="1162050"/>
              <a:ext cx="2540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2" name="Rectangle 1137"/>
            <p:cNvSpPr>
              <a:spLocks noChangeArrowheads="1"/>
            </p:cNvSpPr>
            <p:nvPr/>
          </p:nvSpPr>
          <p:spPr bwMode="auto">
            <a:xfrm>
              <a:off x="5137150" y="1162050"/>
              <a:ext cx="3810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3" name="Rectangle 1138"/>
            <p:cNvSpPr>
              <a:spLocks noChangeArrowheads="1"/>
            </p:cNvSpPr>
            <p:nvPr/>
          </p:nvSpPr>
          <p:spPr bwMode="auto">
            <a:xfrm>
              <a:off x="5216525" y="1162050"/>
              <a:ext cx="53975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4" name="Rectangle 1139"/>
            <p:cNvSpPr>
              <a:spLocks noChangeArrowheads="1"/>
            </p:cNvSpPr>
            <p:nvPr/>
          </p:nvSpPr>
          <p:spPr bwMode="auto">
            <a:xfrm>
              <a:off x="5289550" y="1162050"/>
              <a:ext cx="1905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5" name="Rectangle 1140"/>
            <p:cNvSpPr>
              <a:spLocks noChangeArrowheads="1"/>
            </p:cNvSpPr>
            <p:nvPr/>
          </p:nvSpPr>
          <p:spPr bwMode="auto">
            <a:xfrm>
              <a:off x="5330825" y="1162050"/>
              <a:ext cx="28575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6" name="Rectangle 1141"/>
            <p:cNvSpPr>
              <a:spLocks noChangeArrowheads="1"/>
            </p:cNvSpPr>
            <p:nvPr/>
          </p:nvSpPr>
          <p:spPr bwMode="auto">
            <a:xfrm>
              <a:off x="5426075" y="1162050"/>
              <a:ext cx="31750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7" name="Rectangle 1142"/>
            <p:cNvSpPr>
              <a:spLocks noChangeArrowheads="1"/>
            </p:cNvSpPr>
            <p:nvPr/>
          </p:nvSpPr>
          <p:spPr bwMode="auto">
            <a:xfrm>
              <a:off x="5514975" y="1162050"/>
              <a:ext cx="28575" cy="7969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8" name="Rectangle 1143"/>
            <p:cNvSpPr>
              <a:spLocks noChangeArrowheads="1"/>
            </p:cNvSpPr>
            <p:nvPr/>
          </p:nvSpPr>
          <p:spPr bwMode="auto">
            <a:xfrm>
              <a:off x="5581650" y="1162050"/>
              <a:ext cx="28575" cy="860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9" name="Rectangle 1144"/>
            <p:cNvSpPr>
              <a:spLocks noChangeArrowheads="1"/>
            </p:cNvSpPr>
            <p:nvPr/>
          </p:nvSpPr>
          <p:spPr bwMode="auto">
            <a:xfrm>
              <a:off x="5641975" y="1162050"/>
              <a:ext cx="66675" cy="860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20" name="Rectangle 1145"/>
            <p:cNvSpPr>
              <a:spLocks noChangeArrowheads="1"/>
            </p:cNvSpPr>
            <p:nvPr/>
          </p:nvSpPr>
          <p:spPr bwMode="auto">
            <a:xfrm>
              <a:off x="5727700" y="1162050"/>
              <a:ext cx="25400" cy="860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21" name="Rectangle 1146"/>
            <p:cNvSpPr>
              <a:spLocks noChangeArrowheads="1"/>
            </p:cNvSpPr>
            <p:nvPr/>
          </p:nvSpPr>
          <p:spPr bwMode="auto">
            <a:xfrm>
              <a:off x="5768975" y="1162050"/>
              <a:ext cx="34925" cy="8604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092" name="TextBox 1044"/>
          <p:cNvSpPr txBox="1">
            <a:spLocks noChangeArrowheads="1"/>
          </p:cNvSpPr>
          <p:nvPr/>
        </p:nvSpPr>
        <p:spPr bwMode="auto">
          <a:xfrm>
            <a:off x="1422400" y="5908675"/>
            <a:ext cx="2849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000000"/>
                </a:solidFill>
              </a:rPr>
              <a:t>89055784456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90"/>
          <p:cNvSpPr>
            <a:spLocks noChangeArrowheads="1"/>
          </p:cNvSpPr>
          <p:nvPr/>
        </p:nvSpPr>
        <p:spPr bwMode="auto">
          <a:xfrm>
            <a:off x="0" y="0"/>
            <a:ext cx="9144000" cy="68722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3" name="Freeform 491"/>
          <p:cNvSpPr>
            <a:spLocks/>
          </p:cNvSpPr>
          <p:nvPr/>
        </p:nvSpPr>
        <p:spPr bwMode="auto">
          <a:xfrm>
            <a:off x="5548313" y="1573213"/>
            <a:ext cx="2736850" cy="4445000"/>
          </a:xfrm>
          <a:custGeom>
            <a:avLst/>
            <a:gdLst>
              <a:gd name="T0" fmla="*/ 0 w 1724"/>
              <a:gd name="T1" fmla="*/ 2147483646 h 2800"/>
              <a:gd name="T2" fmla="*/ 2147483646 w 1724"/>
              <a:gd name="T3" fmla="*/ 0 h 2800"/>
              <a:gd name="T4" fmla="*/ 2147483646 w 1724"/>
              <a:gd name="T5" fmla="*/ 2147483646 h 2800"/>
              <a:gd name="T6" fmla="*/ 2147483646 w 1724"/>
              <a:gd name="T7" fmla="*/ 2147483646 h 2800"/>
              <a:gd name="T8" fmla="*/ 2147483646 w 1724"/>
              <a:gd name="T9" fmla="*/ 2147483646 h 2800"/>
              <a:gd name="T10" fmla="*/ 0 w 1724"/>
              <a:gd name="T11" fmla="*/ 2147483646 h 2800"/>
              <a:gd name="T12" fmla="*/ 0 w 1724"/>
              <a:gd name="T13" fmla="*/ 2147483646 h 28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24"/>
              <a:gd name="T22" fmla="*/ 0 h 2800"/>
              <a:gd name="T23" fmla="*/ 1724 w 1724"/>
              <a:gd name="T24" fmla="*/ 2800 h 28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24" h="2800">
                <a:moveTo>
                  <a:pt x="0" y="161"/>
                </a:moveTo>
                <a:lnTo>
                  <a:pt x="278" y="0"/>
                </a:lnTo>
                <a:lnTo>
                  <a:pt x="1724" y="309"/>
                </a:lnTo>
                <a:lnTo>
                  <a:pt x="1724" y="2522"/>
                </a:lnTo>
                <a:lnTo>
                  <a:pt x="266" y="2800"/>
                </a:lnTo>
                <a:lnTo>
                  <a:pt x="0" y="2454"/>
                </a:lnTo>
                <a:lnTo>
                  <a:pt x="0" y="161"/>
                </a:lnTo>
                <a:close/>
              </a:path>
            </a:pathLst>
          </a:custGeom>
          <a:solidFill>
            <a:srgbClr val="F6F08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492"/>
          <p:cNvSpPr>
            <a:spLocks/>
          </p:cNvSpPr>
          <p:nvPr/>
        </p:nvSpPr>
        <p:spPr bwMode="auto">
          <a:xfrm>
            <a:off x="3192463" y="3271838"/>
            <a:ext cx="2019300" cy="2647950"/>
          </a:xfrm>
          <a:custGeom>
            <a:avLst/>
            <a:gdLst>
              <a:gd name="T0" fmla="*/ 2147483646 w 1272"/>
              <a:gd name="T1" fmla="*/ 2147483646 h 1668"/>
              <a:gd name="T2" fmla="*/ 2147483646 w 1272"/>
              <a:gd name="T3" fmla="*/ 2147483646 h 1668"/>
              <a:gd name="T4" fmla="*/ 2147483646 w 1272"/>
              <a:gd name="T5" fmla="*/ 2147483646 h 1668"/>
              <a:gd name="T6" fmla="*/ 2147483646 w 1272"/>
              <a:gd name="T7" fmla="*/ 2147483646 h 1668"/>
              <a:gd name="T8" fmla="*/ 2147483646 w 1272"/>
              <a:gd name="T9" fmla="*/ 2147483646 h 1668"/>
              <a:gd name="T10" fmla="*/ 2147483646 w 1272"/>
              <a:gd name="T11" fmla="*/ 2147483646 h 1668"/>
              <a:gd name="T12" fmla="*/ 2147483646 w 1272"/>
              <a:gd name="T13" fmla="*/ 2147483646 h 1668"/>
              <a:gd name="T14" fmla="*/ 2147483646 w 1272"/>
              <a:gd name="T15" fmla="*/ 2147483646 h 1668"/>
              <a:gd name="T16" fmla="*/ 2147483646 w 1272"/>
              <a:gd name="T17" fmla="*/ 2147483646 h 1668"/>
              <a:gd name="T18" fmla="*/ 2147483646 w 1272"/>
              <a:gd name="T19" fmla="*/ 2147483646 h 1668"/>
              <a:gd name="T20" fmla="*/ 2147483646 w 1272"/>
              <a:gd name="T21" fmla="*/ 2147483646 h 1668"/>
              <a:gd name="T22" fmla="*/ 2147483646 w 1272"/>
              <a:gd name="T23" fmla="*/ 2147483646 h 1668"/>
              <a:gd name="T24" fmla="*/ 2147483646 w 1272"/>
              <a:gd name="T25" fmla="*/ 2147483646 h 1668"/>
              <a:gd name="T26" fmla="*/ 2147483646 w 1272"/>
              <a:gd name="T27" fmla="*/ 2147483646 h 1668"/>
              <a:gd name="T28" fmla="*/ 2147483646 w 1272"/>
              <a:gd name="T29" fmla="*/ 2147483646 h 1668"/>
              <a:gd name="T30" fmla="*/ 2147483646 w 1272"/>
              <a:gd name="T31" fmla="*/ 2147483646 h 1668"/>
              <a:gd name="T32" fmla="*/ 2147483646 w 1272"/>
              <a:gd name="T33" fmla="*/ 2147483646 h 1668"/>
              <a:gd name="T34" fmla="*/ 2147483646 w 1272"/>
              <a:gd name="T35" fmla="*/ 2147483646 h 1668"/>
              <a:gd name="T36" fmla="*/ 2147483646 w 1272"/>
              <a:gd name="T37" fmla="*/ 2147483646 h 1668"/>
              <a:gd name="T38" fmla="*/ 2147483646 w 1272"/>
              <a:gd name="T39" fmla="*/ 2147483646 h 1668"/>
              <a:gd name="T40" fmla="*/ 2147483646 w 1272"/>
              <a:gd name="T41" fmla="*/ 2147483646 h 1668"/>
              <a:gd name="T42" fmla="*/ 2147483646 w 1272"/>
              <a:gd name="T43" fmla="*/ 2147483646 h 1668"/>
              <a:gd name="T44" fmla="*/ 2147483646 w 1272"/>
              <a:gd name="T45" fmla="*/ 2147483646 h 1668"/>
              <a:gd name="T46" fmla="*/ 2147483646 w 1272"/>
              <a:gd name="T47" fmla="*/ 2147483646 h 1668"/>
              <a:gd name="T48" fmla="*/ 2147483646 w 1272"/>
              <a:gd name="T49" fmla="*/ 2147483646 h 1668"/>
              <a:gd name="T50" fmla="*/ 2147483646 w 1272"/>
              <a:gd name="T51" fmla="*/ 2147483646 h 1668"/>
              <a:gd name="T52" fmla="*/ 2147483646 w 1272"/>
              <a:gd name="T53" fmla="*/ 2147483646 h 1668"/>
              <a:gd name="T54" fmla="*/ 2147483646 w 1272"/>
              <a:gd name="T55" fmla="*/ 0 h 1668"/>
              <a:gd name="T56" fmla="*/ 2147483646 w 1272"/>
              <a:gd name="T57" fmla="*/ 2147483646 h 1668"/>
              <a:gd name="T58" fmla="*/ 2147483646 w 1272"/>
              <a:gd name="T59" fmla="*/ 2147483646 h 1668"/>
              <a:gd name="T60" fmla="*/ 2147483646 w 1272"/>
              <a:gd name="T61" fmla="*/ 2147483646 h 1668"/>
              <a:gd name="T62" fmla="*/ 2147483646 w 1272"/>
              <a:gd name="T63" fmla="*/ 2147483646 h 1668"/>
              <a:gd name="T64" fmla="*/ 2147483646 w 1272"/>
              <a:gd name="T65" fmla="*/ 2147483646 h 1668"/>
              <a:gd name="T66" fmla="*/ 2147483646 w 1272"/>
              <a:gd name="T67" fmla="*/ 2147483646 h 1668"/>
              <a:gd name="T68" fmla="*/ 2147483646 w 1272"/>
              <a:gd name="T69" fmla="*/ 2147483646 h 1668"/>
              <a:gd name="T70" fmla="*/ 0 w 1272"/>
              <a:gd name="T71" fmla="*/ 2147483646 h 166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272"/>
              <a:gd name="T109" fmla="*/ 0 h 1668"/>
              <a:gd name="T110" fmla="*/ 1272 w 1272"/>
              <a:gd name="T111" fmla="*/ 1668 h 166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272" h="1668">
                <a:moveTo>
                  <a:pt x="0" y="132"/>
                </a:moveTo>
                <a:lnTo>
                  <a:pt x="14" y="362"/>
                </a:lnTo>
                <a:lnTo>
                  <a:pt x="24" y="374"/>
                </a:lnTo>
                <a:lnTo>
                  <a:pt x="36" y="388"/>
                </a:lnTo>
                <a:lnTo>
                  <a:pt x="56" y="402"/>
                </a:lnTo>
                <a:lnTo>
                  <a:pt x="188" y="1480"/>
                </a:lnTo>
                <a:lnTo>
                  <a:pt x="204" y="1498"/>
                </a:lnTo>
                <a:lnTo>
                  <a:pt x="224" y="1516"/>
                </a:lnTo>
                <a:lnTo>
                  <a:pt x="252" y="1540"/>
                </a:lnTo>
                <a:lnTo>
                  <a:pt x="286" y="1566"/>
                </a:lnTo>
                <a:lnTo>
                  <a:pt x="328" y="1592"/>
                </a:lnTo>
                <a:lnTo>
                  <a:pt x="350" y="1604"/>
                </a:lnTo>
                <a:lnTo>
                  <a:pt x="376" y="1616"/>
                </a:lnTo>
                <a:lnTo>
                  <a:pt x="402" y="1628"/>
                </a:lnTo>
                <a:lnTo>
                  <a:pt x="430" y="1638"/>
                </a:lnTo>
                <a:lnTo>
                  <a:pt x="460" y="1648"/>
                </a:lnTo>
                <a:lnTo>
                  <a:pt x="492" y="1656"/>
                </a:lnTo>
                <a:lnTo>
                  <a:pt x="523" y="1662"/>
                </a:lnTo>
                <a:lnTo>
                  <a:pt x="557" y="1666"/>
                </a:lnTo>
                <a:lnTo>
                  <a:pt x="593" y="1668"/>
                </a:lnTo>
                <a:lnTo>
                  <a:pt x="631" y="1668"/>
                </a:lnTo>
                <a:lnTo>
                  <a:pt x="671" y="1664"/>
                </a:lnTo>
                <a:lnTo>
                  <a:pt x="711" y="1658"/>
                </a:lnTo>
                <a:lnTo>
                  <a:pt x="753" y="1650"/>
                </a:lnTo>
                <a:lnTo>
                  <a:pt x="795" y="1638"/>
                </a:lnTo>
                <a:lnTo>
                  <a:pt x="839" y="1622"/>
                </a:lnTo>
                <a:lnTo>
                  <a:pt x="885" y="1602"/>
                </a:lnTo>
                <a:lnTo>
                  <a:pt x="933" y="1578"/>
                </a:lnTo>
                <a:lnTo>
                  <a:pt x="981" y="1550"/>
                </a:lnTo>
                <a:lnTo>
                  <a:pt x="1031" y="1518"/>
                </a:lnTo>
                <a:lnTo>
                  <a:pt x="1081" y="1480"/>
                </a:lnTo>
                <a:lnTo>
                  <a:pt x="1201" y="408"/>
                </a:lnTo>
                <a:lnTo>
                  <a:pt x="1227" y="390"/>
                </a:lnTo>
                <a:lnTo>
                  <a:pt x="1246" y="374"/>
                </a:lnTo>
                <a:lnTo>
                  <a:pt x="1254" y="366"/>
                </a:lnTo>
                <a:lnTo>
                  <a:pt x="1258" y="360"/>
                </a:lnTo>
                <a:lnTo>
                  <a:pt x="1272" y="132"/>
                </a:lnTo>
                <a:lnTo>
                  <a:pt x="1270" y="126"/>
                </a:lnTo>
                <a:lnTo>
                  <a:pt x="1268" y="120"/>
                </a:lnTo>
                <a:lnTo>
                  <a:pt x="1262" y="112"/>
                </a:lnTo>
                <a:lnTo>
                  <a:pt x="1252" y="102"/>
                </a:lnTo>
                <a:lnTo>
                  <a:pt x="1238" y="90"/>
                </a:lnTo>
                <a:lnTo>
                  <a:pt x="1219" y="80"/>
                </a:lnTo>
                <a:lnTo>
                  <a:pt x="1191" y="68"/>
                </a:lnTo>
                <a:lnTo>
                  <a:pt x="1157" y="56"/>
                </a:lnTo>
                <a:lnTo>
                  <a:pt x="1115" y="44"/>
                </a:lnTo>
                <a:lnTo>
                  <a:pt x="1065" y="32"/>
                </a:lnTo>
                <a:lnTo>
                  <a:pt x="1003" y="22"/>
                </a:lnTo>
                <a:lnTo>
                  <a:pt x="931" y="14"/>
                </a:lnTo>
                <a:lnTo>
                  <a:pt x="845" y="6"/>
                </a:lnTo>
                <a:lnTo>
                  <a:pt x="749" y="2"/>
                </a:lnTo>
                <a:lnTo>
                  <a:pt x="637" y="0"/>
                </a:lnTo>
                <a:lnTo>
                  <a:pt x="545" y="4"/>
                </a:lnTo>
                <a:lnTo>
                  <a:pt x="450" y="10"/>
                </a:lnTo>
                <a:lnTo>
                  <a:pt x="338" y="22"/>
                </a:lnTo>
                <a:lnTo>
                  <a:pt x="280" y="30"/>
                </a:lnTo>
                <a:lnTo>
                  <a:pt x="224" y="38"/>
                </a:lnTo>
                <a:lnTo>
                  <a:pt x="170" y="48"/>
                </a:lnTo>
                <a:lnTo>
                  <a:pt x="120" y="62"/>
                </a:lnTo>
                <a:lnTo>
                  <a:pt x="78" y="76"/>
                </a:lnTo>
                <a:lnTo>
                  <a:pt x="58" y="84"/>
                </a:lnTo>
                <a:lnTo>
                  <a:pt x="42" y="92"/>
                </a:lnTo>
                <a:lnTo>
                  <a:pt x="26" y="100"/>
                </a:lnTo>
                <a:lnTo>
                  <a:pt x="14" y="110"/>
                </a:lnTo>
                <a:lnTo>
                  <a:pt x="6" y="120"/>
                </a:lnTo>
                <a:lnTo>
                  <a:pt x="0" y="132"/>
                </a:lnTo>
                <a:close/>
              </a:path>
            </a:pathLst>
          </a:custGeom>
          <a:solidFill>
            <a:srgbClr val="F9CD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5" name="Group 234"/>
          <p:cNvGrpSpPr>
            <a:grpSpLocks/>
          </p:cNvGrpSpPr>
          <p:nvPr/>
        </p:nvGrpSpPr>
        <p:grpSpPr bwMode="auto">
          <a:xfrm>
            <a:off x="3719513" y="5057775"/>
            <a:ext cx="931862" cy="598488"/>
            <a:chOff x="3719513" y="5057775"/>
            <a:chExt cx="931862" cy="598488"/>
          </a:xfrm>
        </p:grpSpPr>
        <p:sp>
          <p:nvSpPr>
            <p:cNvPr id="5181" name="Freeform 493"/>
            <p:cNvSpPr>
              <a:spLocks/>
            </p:cNvSpPr>
            <p:nvPr/>
          </p:nvSpPr>
          <p:spPr bwMode="auto">
            <a:xfrm>
              <a:off x="3983038" y="5086350"/>
              <a:ext cx="9525" cy="563563"/>
            </a:xfrm>
            <a:custGeom>
              <a:avLst/>
              <a:gdLst>
                <a:gd name="T0" fmla="*/ 2147483646 w 6"/>
                <a:gd name="T1" fmla="*/ 2147483646 h 355"/>
                <a:gd name="T2" fmla="*/ 2147483646 w 6"/>
                <a:gd name="T3" fmla="*/ 2147483646 h 355"/>
                <a:gd name="T4" fmla="*/ 0 w 6"/>
                <a:gd name="T5" fmla="*/ 2147483646 h 355"/>
                <a:gd name="T6" fmla="*/ 0 w 6"/>
                <a:gd name="T7" fmla="*/ 2147483646 h 355"/>
                <a:gd name="T8" fmla="*/ 0 w 6"/>
                <a:gd name="T9" fmla="*/ 0 h 355"/>
                <a:gd name="T10" fmla="*/ 0 w 6"/>
                <a:gd name="T11" fmla="*/ 0 h 355"/>
                <a:gd name="T12" fmla="*/ 2147483646 w 6"/>
                <a:gd name="T13" fmla="*/ 0 h 355"/>
                <a:gd name="T14" fmla="*/ 2147483646 w 6"/>
                <a:gd name="T15" fmla="*/ 0 h 355"/>
                <a:gd name="T16" fmla="*/ 2147483646 w 6"/>
                <a:gd name="T17" fmla="*/ 2147483646 h 355"/>
                <a:gd name="T18" fmla="*/ 2147483646 w 6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"/>
                <a:gd name="T31" fmla="*/ 0 h 355"/>
                <a:gd name="T32" fmla="*/ 6 w 6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" h="355">
                  <a:moveTo>
                    <a:pt x="4" y="355"/>
                  </a:moveTo>
                  <a:lnTo>
                    <a:pt x="4" y="355"/>
                  </a:lnTo>
                  <a:lnTo>
                    <a:pt x="0" y="355"/>
                  </a:lnTo>
                  <a:lnTo>
                    <a:pt x="0" y="0"/>
                  </a:lnTo>
                  <a:lnTo>
                    <a:pt x="6" y="0"/>
                  </a:lnTo>
                  <a:lnTo>
                    <a:pt x="4" y="355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2" name="Freeform 494"/>
            <p:cNvSpPr>
              <a:spLocks/>
            </p:cNvSpPr>
            <p:nvPr/>
          </p:nvSpPr>
          <p:spPr bwMode="auto">
            <a:xfrm>
              <a:off x="4003675" y="5089525"/>
              <a:ext cx="9525" cy="563563"/>
            </a:xfrm>
            <a:custGeom>
              <a:avLst/>
              <a:gdLst>
                <a:gd name="T0" fmla="*/ 2147483646 w 6"/>
                <a:gd name="T1" fmla="*/ 2147483646 h 355"/>
                <a:gd name="T2" fmla="*/ 2147483646 w 6"/>
                <a:gd name="T3" fmla="*/ 2147483646 h 355"/>
                <a:gd name="T4" fmla="*/ 0 w 6"/>
                <a:gd name="T5" fmla="*/ 2147483646 h 355"/>
                <a:gd name="T6" fmla="*/ 0 w 6"/>
                <a:gd name="T7" fmla="*/ 2147483646 h 355"/>
                <a:gd name="T8" fmla="*/ 0 w 6"/>
                <a:gd name="T9" fmla="*/ 0 h 355"/>
                <a:gd name="T10" fmla="*/ 0 w 6"/>
                <a:gd name="T11" fmla="*/ 0 h 355"/>
                <a:gd name="T12" fmla="*/ 2147483646 w 6"/>
                <a:gd name="T13" fmla="*/ 0 h 355"/>
                <a:gd name="T14" fmla="*/ 2147483646 w 6"/>
                <a:gd name="T15" fmla="*/ 0 h 355"/>
                <a:gd name="T16" fmla="*/ 2147483646 w 6"/>
                <a:gd name="T17" fmla="*/ 2147483646 h 355"/>
                <a:gd name="T18" fmla="*/ 2147483646 w 6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"/>
                <a:gd name="T31" fmla="*/ 0 h 355"/>
                <a:gd name="T32" fmla="*/ 6 w 6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" h="355">
                  <a:moveTo>
                    <a:pt x="4" y="355"/>
                  </a:moveTo>
                  <a:lnTo>
                    <a:pt x="4" y="355"/>
                  </a:lnTo>
                  <a:lnTo>
                    <a:pt x="0" y="355"/>
                  </a:lnTo>
                  <a:lnTo>
                    <a:pt x="0" y="0"/>
                  </a:lnTo>
                  <a:lnTo>
                    <a:pt x="6" y="0"/>
                  </a:lnTo>
                  <a:lnTo>
                    <a:pt x="4" y="355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3" name="Freeform 495"/>
            <p:cNvSpPr>
              <a:spLocks/>
            </p:cNvSpPr>
            <p:nvPr/>
          </p:nvSpPr>
          <p:spPr bwMode="auto">
            <a:xfrm>
              <a:off x="4041775" y="5089525"/>
              <a:ext cx="19050" cy="566738"/>
            </a:xfrm>
            <a:custGeom>
              <a:avLst/>
              <a:gdLst>
                <a:gd name="T0" fmla="*/ 2147483646 w 12"/>
                <a:gd name="T1" fmla="*/ 2147483646 h 357"/>
                <a:gd name="T2" fmla="*/ 2147483646 w 12"/>
                <a:gd name="T3" fmla="*/ 2147483646 h 357"/>
                <a:gd name="T4" fmla="*/ 0 w 12"/>
                <a:gd name="T5" fmla="*/ 2147483646 h 357"/>
                <a:gd name="T6" fmla="*/ 0 w 12"/>
                <a:gd name="T7" fmla="*/ 2147483646 h 357"/>
                <a:gd name="T8" fmla="*/ 0 w 12"/>
                <a:gd name="T9" fmla="*/ 0 h 357"/>
                <a:gd name="T10" fmla="*/ 0 w 12"/>
                <a:gd name="T11" fmla="*/ 0 h 357"/>
                <a:gd name="T12" fmla="*/ 2147483646 w 12"/>
                <a:gd name="T13" fmla="*/ 0 h 357"/>
                <a:gd name="T14" fmla="*/ 2147483646 w 12"/>
                <a:gd name="T15" fmla="*/ 0 h 357"/>
                <a:gd name="T16" fmla="*/ 2147483646 w 12"/>
                <a:gd name="T17" fmla="*/ 2147483646 h 357"/>
                <a:gd name="T18" fmla="*/ 2147483646 w 12"/>
                <a:gd name="T19" fmla="*/ 2147483646 h 3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"/>
                <a:gd name="T31" fmla="*/ 0 h 357"/>
                <a:gd name="T32" fmla="*/ 12 w 12"/>
                <a:gd name="T33" fmla="*/ 357 h 3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" h="357">
                  <a:moveTo>
                    <a:pt x="12" y="357"/>
                  </a:moveTo>
                  <a:lnTo>
                    <a:pt x="12" y="357"/>
                  </a:lnTo>
                  <a:lnTo>
                    <a:pt x="0" y="357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357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4" name="Freeform 496"/>
            <p:cNvSpPr>
              <a:spLocks/>
            </p:cNvSpPr>
            <p:nvPr/>
          </p:nvSpPr>
          <p:spPr bwMode="auto">
            <a:xfrm>
              <a:off x="4070350" y="5092700"/>
              <a:ext cx="6350" cy="563563"/>
            </a:xfrm>
            <a:custGeom>
              <a:avLst/>
              <a:gdLst>
                <a:gd name="T0" fmla="*/ 2147483646 w 4"/>
                <a:gd name="T1" fmla="*/ 2147483646 h 355"/>
                <a:gd name="T2" fmla="*/ 2147483646 w 4"/>
                <a:gd name="T3" fmla="*/ 2147483646 h 355"/>
                <a:gd name="T4" fmla="*/ 0 w 4"/>
                <a:gd name="T5" fmla="*/ 2147483646 h 355"/>
                <a:gd name="T6" fmla="*/ 0 w 4"/>
                <a:gd name="T7" fmla="*/ 2147483646 h 355"/>
                <a:gd name="T8" fmla="*/ 0 w 4"/>
                <a:gd name="T9" fmla="*/ 0 h 355"/>
                <a:gd name="T10" fmla="*/ 0 w 4"/>
                <a:gd name="T11" fmla="*/ 0 h 355"/>
                <a:gd name="T12" fmla="*/ 2147483646 w 4"/>
                <a:gd name="T13" fmla="*/ 0 h 355"/>
                <a:gd name="T14" fmla="*/ 2147483646 w 4"/>
                <a:gd name="T15" fmla="*/ 0 h 355"/>
                <a:gd name="T16" fmla="*/ 2147483646 w 4"/>
                <a:gd name="T17" fmla="*/ 2147483646 h 355"/>
                <a:gd name="T18" fmla="*/ 2147483646 w 4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"/>
                <a:gd name="T31" fmla="*/ 0 h 355"/>
                <a:gd name="T32" fmla="*/ 4 w 4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" h="355">
                  <a:moveTo>
                    <a:pt x="4" y="355"/>
                  </a:moveTo>
                  <a:lnTo>
                    <a:pt x="4" y="355"/>
                  </a:lnTo>
                  <a:lnTo>
                    <a:pt x="0" y="355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355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Freeform 497"/>
            <p:cNvSpPr>
              <a:spLocks/>
            </p:cNvSpPr>
            <p:nvPr/>
          </p:nvSpPr>
          <p:spPr bwMode="auto">
            <a:xfrm>
              <a:off x="4086225" y="5092700"/>
              <a:ext cx="22225" cy="563563"/>
            </a:xfrm>
            <a:custGeom>
              <a:avLst/>
              <a:gdLst>
                <a:gd name="T0" fmla="*/ 2147483646 w 14"/>
                <a:gd name="T1" fmla="*/ 2147483646 h 355"/>
                <a:gd name="T2" fmla="*/ 2147483646 w 14"/>
                <a:gd name="T3" fmla="*/ 2147483646 h 355"/>
                <a:gd name="T4" fmla="*/ 0 w 14"/>
                <a:gd name="T5" fmla="*/ 2147483646 h 355"/>
                <a:gd name="T6" fmla="*/ 0 w 14"/>
                <a:gd name="T7" fmla="*/ 2147483646 h 355"/>
                <a:gd name="T8" fmla="*/ 2147483646 w 14"/>
                <a:gd name="T9" fmla="*/ 0 h 355"/>
                <a:gd name="T10" fmla="*/ 2147483646 w 14"/>
                <a:gd name="T11" fmla="*/ 0 h 355"/>
                <a:gd name="T12" fmla="*/ 2147483646 w 14"/>
                <a:gd name="T13" fmla="*/ 0 h 355"/>
                <a:gd name="T14" fmla="*/ 2147483646 w 14"/>
                <a:gd name="T15" fmla="*/ 0 h 355"/>
                <a:gd name="T16" fmla="*/ 2147483646 w 14"/>
                <a:gd name="T17" fmla="*/ 2147483646 h 355"/>
                <a:gd name="T18" fmla="*/ 2147483646 w 14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355"/>
                <a:gd name="T32" fmla="*/ 14 w 14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355">
                  <a:moveTo>
                    <a:pt x="14" y="355"/>
                  </a:moveTo>
                  <a:lnTo>
                    <a:pt x="14" y="355"/>
                  </a:lnTo>
                  <a:lnTo>
                    <a:pt x="0" y="355"/>
                  </a:lnTo>
                  <a:lnTo>
                    <a:pt x="2" y="0"/>
                  </a:lnTo>
                  <a:lnTo>
                    <a:pt x="14" y="0"/>
                  </a:lnTo>
                  <a:lnTo>
                    <a:pt x="14" y="355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6" name="Freeform 498"/>
            <p:cNvSpPr>
              <a:spLocks/>
            </p:cNvSpPr>
            <p:nvPr/>
          </p:nvSpPr>
          <p:spPr bwMode="auto">
            <a:xfrm>
              <a:off x="4117975" y="5092700"/>
              <a:ext cx="28575" cy="563563"/>
            </a:xfrm>
            <a:custGeom>
              <a:avLst/>
              <a:gdLst>
                <a:gd name="T0" fmla="*/ 2147483646 w 18"/>
                <a:gd name="T1" fmla="*/ 2147483646 h 355"/>
                <a:gd name="T2" fmla="*/ 2147483646 w 18"/>
                <a:gd name="T3" fmla="*/ 2147483646 h 355"/>
                <a:gd name="T4" fmla="*/ 0 w 18"/>
                <a:gd name="T5" fmla="*/ 2147483646 h 355"/>
                <a:gd name="T6" fmla="*/ 0 w 18"/>
                <a:gd name="T7" fmla="*/ 2147483646 h 355"/>
                <a:gd name="T8" fmla="*/ 0 w 18"/>
                <a:gd name="T9" fmla="*/ 0 h 355"/>
                <a:gd name="T10" fmla="*/ 0 w 18"/>
                <a:gd name="T11" fmla="*/ 0 h 355"/>
                <a:gd name="T12" fmla="*/ 2147483646 w 18"/>
                <a:gd name="T13" fmla="*/ 0 h 355"/>
                <a:gd name="T14" fmla="*/ 2147483646 w 18"/>
                <a:gd name="T15" fmla="*/ 0 h 355"/>
                <a:gd name="T16" fmla="*/ 2147483646 w 18"/>
                <a:gd name="T17" fmla="*/ 2147483646 h 355"/>
                <a:gd name="T18" fmla="*/ 2147483646 w 18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355"/>
                <a:gd name="T32" fmla="*/ 18 w 18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355">
                  <a:moveTo>
                    <a:pt x="18" y="355"/>
                  </a:moveTo>
                  <a:lnTo>
                    <a:pt x="18" y="355"/>
                  </a:lnTo>
                  <a:lnTo>
                    <a:pt x="0" y="355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55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7" name="Freeform 499"/>
            <p:cNvSpPr>
              <a:spLocks/>
            </p:cNvSpPr>
            <p:nvPr/>
          </p:nvSpPr>
          <p:spPr bwMode="auto">
            <a:xfrm>
              <a:off x="4165600" y="5092700"/>
              <a:ext cx="22225" cy="563563"/>
            </a:xfrm>
            <a:custGeom>
              <a:avLst/>
              <a:gdLst>
                <a:gd name="T0" fmla="*/ 2147483646 w 14"/>
                <a:gd name="T1" fmla="*/ 2147483646 h 355"/>
                <a:gd name="T2" fmla="*/ 2147483646 w 14"/>
                <a:gd name="T3" fmla="*/ 2147483646 h 355"/>
                <a:gd name="T4" fmla="*/ 0 w 14"/>
                <a:gd name="T5" fmla="*/ 2147483646 h 355"/>
                <a:gd name="T6" fmla="*/ 0 w 14"/>
                <a:gd name="T7" fmla="*/ 2147483646 h 355"/>
                <a:gd name="T8" fmla="*/ 0 w 14"/>
                <a:gd name="T9" fmla="*/ 0 h 355"/>
                <a:gd name="T10" fmla="*/ 0 w 14"/>
                <a:gd name="T11" fmla="*/ 0 h 355"/>
                <a:gd name="T12" fmla="*/ 2147483646 w 14"/>
                <a:gd name="T13" fmla="*/ 0 h 355"/>
                <a:gd name="T14" fmla="*/ 2147483646 w 14"/>
                <a:gd name="T15" fmla="*/ 0 h 355"/>
                <a:gd name="T16" fmla="*/ 2147483646 w 14"/>
                <a:gd name="T17" fmla="*/ 2147483646 h 355"/>
                <a:gd name="T18" fmla="*/ 2147483646 w 14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355"/>
                <a:gd name="T32" fmla="*/ 14 w 14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355">
                  <a:moveTo>
                    <a:pt x="14" y="355"/>
                  </a:moveTo>
                  <a:lnTo>
                    <a:pt x="14" y="355"/>
                  </a:lnTo>
                  <a:lnTo>
                    <a:pt x="0" y="355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355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8" name="Freeform 500"/>
            <p:cNvSpPr>
              <a:spLocks/>
            </p:cNvSpPr>
            <p:nvPr/>
          </p:nvSpPr>
          <p:spPr bwMode="auto">
            <a:xfrm>
              <a:off x="4206875" y="5092700"/>
              <a:ext cx="6350" cy="563563"/>
            </a:xfrm>
            <a:custGeom>
              <a:avLst/>
              <a:gdLst>
                <a:gd name="T0" fmla="*/ 2147483646 w 4"/>
                <a:gd name="T1" fmla="*/ 2147483646 h 355"/>
                <a:gd name="T2" fmla="*/ 2147483646 w 4"/>
                <a:gd name="T3" fmla="*/ 2147483646 h 355"/>
                <a:gd name="T4" fmla="*/ 0 w 4"/>
                <a:gd name="T5" fmla="*/ 2147483646 h 355"/>
                <a:gd name="T6" fmla="*/ 0 w 4"/>
                <a:gd name="T7" fmla="*/ 2147483646 h 355"/>
                <a:gd name="T8" fmla="*/ 0 w 4"/>
                <a:gd name="T9" fmla="*/ 0 h 355"/>
                <a:gd name="T10" fmla="*/ 0 w 4"/>
                <a:gd name="T11" fmla="*/ 0 h 355"/>
                <a:gd name="T12" fmla="*/ 2147483646 w 4"/>
                <a:gd name="T13" fmla="*/ 0 h 355"/>
                <a:gd name="T14" fmla="*/ 2147483646 w 4"/>
                <a:gd name="T15" fmla="*/ 0 h 355"/>
                <a:gd name="T16" fmla="*/ 2147483646 w 4"/>
                <a:gd name="T17" fmla="*/ 2147483646 h 355"/>
                <a:gd name="T18" fmla="*/ 2147483646 w 4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"/>
                <a:gd name="T31" fmla="*/ 0 h 355"/>
                <a:gd name="T32" fmla="*/ 4 w 4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" h="355">
                  <a:moveTo>
                    <a:pt x="4" y="355"/>
                  </a:moveTo>
                  <a:lnTo>
                    <a:pt x="4" y="355"/>
                  </a:lnTo>
                  <a:lnTo>
                    <a:pt x="0" y="355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355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Freeform 501"/>
            <p:cNvSpPr>
              <a:spLocks/>
            </p:cNvSpPr>
            <p:nvPr/>
          </p:nvSpPr>
          <p:spPr bwMode="auto">
            <a:xfrm>
              <a:off x="4235450" y="5092700"/>
              <a:ext cx="6350" cy="563563"/>
            </a:xfrm>
            <a:custGeom>
              <a:avLst/>
              <a:gdLst>
                <a:gd name="T0" fmla="*/ 2147483646 w 4"/>
                <a:gd name="T1" fmla="*/ 2147483646 h 355"/>
                <a:gd name="T2" fmla="*/ 2147483646 w 4"/>
                <a:gd name="T3" fmla="*/ 2147483646 h 355"/>
                <a:gd name="T4" fmla="*/ 0 w 4"/>
                <a:gd name="T5" fmla="*/ 2147483646 h 355"/>
                <a:gd name="T6" fmla="*/ 0 w 4"/>
                <a:gd name="T7" fmla="*/ 2147483646 h 355"/>
                <a:gd name="T8" fmla="*/ 0 w 4"/>
                <a:gd name="T9" fmla="*/ 0 h 355"/>
                <a:gd name="T10" fmla="*/ 0 w 4"/>
                <a:gd name="T11" fmla="*/ 0 h 355"/>
                <a:gd name="T12" fmla="*/ 2147483646 w 4"/>
                <a:gd name="T13" fmla="*/ 0 h 355"/>
                <a:gd name="T14" fmla="*/ 2147483646 w 4"/>
                <a:gd name="T15" fmla="*/ 0 h 355"/>
                <a:gd name="T16" fmla="*/ 2147483646 w 4"/>
                <a:gd name="T17" fmla="*/ 2147483646 h 355"/>
                <a:gd name="T18" fmla="*/ 2147483646 w 4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"/>
                <a:gd name="T31" fmla="*/ 0 h 355"/>
                <a:gd name="T32" fmla="*/ 4 w 4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" h="355">
                  <a:moveTo>
                    <a:pt x="4" y="355"/>
                  </a:moveTo>
                  <a:lnTo>
                    <a:pt x="4" y="355"/>
                  </a:lnTo>
                  <a:lnTo>
                    <a:pt x="0" y="355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355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0" name="Freeform 502"/>
            <p:cNvSpPr>
              <a:spLocks/>
            </p:cNvSpPr>
            <p:nvPr/>
          </p:nvSpPr>
          <p:spPr bwMode="auto">
            <a:xfrm>
              <a:off x="4260850" y="5092700"/>
              <a:ext cx="22225" cy="563563"/>
            </a:xfrm>
            <a:custGeom>
              <a:avLst/>
              <a:gdLst>
                <a:gd name="T0" fmla="*/ 2147483646 w 14"/>
                <a:gd name="T1" fmla="*/ 2147483646 h 355"/>
                <a:gd name="T2" fmla="*/ 2147483646 w 14"/>
                <a:gd name="T3" fmla="*/ 2147483646 h 355"/>
                <a:gd name="T4" fmla="*/ 0 w 14"/>
                <a:gd name="T5" fmla="*/ 2147483646 h 355"/>
                <a:gd name="T6" fmla="*/ 0 w 14"/>
                <a:gd name="T7" fmla="*/ 2147483646 h 355"/>
                <a:gd name="T8" fmla="*/ 0 w 14"/>
                <a:gd name="T9" fmla="*/ 0 h 355"/>
                <a:gd name="T10" fmla="*/ 0 w 14"/>
                <a:gd name="T11" fmla="*/ 0 h 355"/>
                <a:gd name="T12" fmla="*/ 2147483646 w 14"/>
                <a:gd name="T13" fmla="*/ 0 h 355"/>
                <a:gd name="T14" fmla="*/ 2147483646 w 14"/>
                <a:gd name="T15" fmla="*/ 0 h 355"/>
                <a:gd name="T16" fmla="*/ 2147483646 w 14"/>
                <a:gd name="T17" fmla="*/ 2147483646 h 355"/>
                <a:gd name="T18" fmla="*/ 2147483646 w 14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355"/>
                <a:gd name="T32" fmla="*/ 14 w 14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355">
                  <a:moveTo>
                    <a:pt x="14" y="355"/>
                  </a:moveTo>
                  <a:lnTo>
                    <a:pt x="14" y="355"/>
                  </a:lnTo>
                  <a:lnTo>
                    <a:pt x="0" y="355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355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1" name="Freeform 503"/>
            <p:cNvSpPr>
              <a:spLocks/>
            </p:cNvSpPr>
            <p:nvPr/>
          </p:nvSpPr>
          <p:spPr bwMode="auto">
            <a:xfrm>
              <a:off x="4305300" y="5089525"/>
              <a:ext cx="6350" cy="563563"/>
            </a:xfrm>
            <a:custGeom>
              <a:avLst/>
              <a:gdLst>
                <a:gd name="T0" fmla="*/ 2147483646 w 4"/>
                <a:gd name="T1" fmla="*/ 2147483646 h 355"/>
                <a:gd name="T2" fmla="*/ 2147483646 w 4"/>
                <a:gd name="T3" fmla="*/ 2147483646 h 355"/>
                <a:gd name="T4" fmla="*/ 0 w 4"/>
                <a:gd name="T5" fmla="*/ 2147483646 h 355"/>
                <a:gd name="T6" fmla="*/ 0 w 4"/>
                <a:gd name="T7" fmla="*/ 2147483646 h 355"/>
                <a:gd name="T8" fmla="*/ 0 w 4"/>
                <a:gd name="T9" fmla="*/ 0 h 355"/>
                <a:gd name="T10" fmla="*/ 0 w 4"/>
                <a:gd name="T11" fmla="*/ 0 h 355"/>
                <a:gd name="T12" fmla="*/ 2147483646 w 4"/>
                <a:gd name="T13" fmla="*/ 0 h 355"/>
                <a:gd name="T14" fmla="*/ 2147483646 w 4"/>
                <a:gd name="T15" fmla="*/ 0 h 355"/>
                <a:gd name="T16" fmla="*/ 2147483646 w 4"/>
                <a:gd name="T17" fmla="*/ 2147483646 h 355"/>
                <a:gd name="T18" fmla="*/ 2147483646 w 4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"/>
                <a:gd name="T31" fmla="*/ 0 h 355"/>
                <a:gd name="T32" fmla="*/ 4 w 4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" h="355">
                  <a:moveTo>
                    <a:pt x="4" y="355"/>
                  </a:moveTo>
                  <a:lnTo>
                    <a:pt x="4" y="355"/>
                  </a:lnTo>
                  <a:lnTo>
                    <a:pt x="0" y="355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355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2" name="Freeform 504"/>
            <p:cNvSpPr>
              <a:spLocks/>
            </p:cNvSpPr>
            <p:nvPr/>
          </p:nvSpPr>
          <p:spPr bwMode="auto">
            <a:xfrm>
              <a:off x="4333875" y="5089525"/>
              <a:ext cx="22225" cy="563563"/>
            </a:xfrm>
            <a:custGeom>
              <a:avLst/>
              <a:gdLst>
                <a:gd name="T0" fmla="*/ 2147483646 w 14"/>
                <a:gd name="T1" fmla="*/ 2147483646 h 355"/>
                <a:gd name="T2" fmla="*/ 2147483646 w 14"/>
                <a:gd name="T3" fmla="*/ 2147483646 h 355"/>
                <a:gd name="T4" fmla="*/ 0 w 14"/>
                <a:gd name="T5" fmla="*/ 2147483646 h 355"/>
                <a:gd name="T6" fmla="*/ 0 w 14"/>
                <a:gd name="T7" fmla="*/ 2147483646 h 355"/>
                <a:gd name="T8" fmla="*/ 0 w 14"/>
                <a:gd name="T9" fmla="*/ 0 h 355"/>
                <a:gd name="T10" fmla="*/ 0 w 14"/>
                <a:gd name="T11" fmla="*/ 0 h 355"/>
                <a:gd name="T12" fmla="*/ 2147483646 w 14"/>
                <a:gd name="T13" fmla="*/ 0 h 355"/>
                <a:gd name="T14" fmla="*/ 2147483646 w 14"/>
                <a:gd name="T15" fmla="*/ 0 h 355"/>
                <a:gd name="T16" fmla="*/ 2147483646 w 14"/>
                <a:gd name="T17" fmla="*/ 2147483646 h 355"/>
                <a:gd name="T18" fmla="*/ 2147483646 w 14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355"/>
                <a:gd name="T32" fmla="*/ 14 w 14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355">
                  <a:moveTo>
                    <a:pt x="14" y="353"/>
                  </a:moveTo>
                  <a:lnTo>
                    <a:pt x="14" y="353"/>
                  </a:lnTo>
                  <a:lnTo>
                    <a:pt x="0" y="355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353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3" name="Freeform 505"/>
            <p:cNvSpPr>
              <a:spLocks/>
            </p:cNvSpPr>
            <p:nvPr/>
          </p:nvSpPr>
          <p:spPr bwMode="auto">
            <a:xfrm>
              <a:off x="4365625" y="5086350"/>
              <a:ext cx="6350" cy="563563"/>
            </a:xfrm>
            <a:custGeom>
              <a:avLst/>
              <a:gdLst>
                <a:gd name="T0" fmla="*/ 2147483646 w 4"/>
                <a:gd name="T1" fmla="*/ 2147483646 h 355"/>
                <a:gd name="T2" fmla="*/ 2147483646 w 4"/>
                <a:gd name="T3" fmla="*/ 2147483646 h 355"/>
                <a:gd name="T4" fmla="*/ 0 w 4"/>
                <a:gd name="T5" fmla="*/ 2147483646 h 355"/>
                <a:gd name="T6" fmla="*/ 0 w 4"/>
                <a:gd name="T7" fmla="*/ 2147483646 h 355"/>
                <a:gd name="T8" fmla="*/ 0 w 4"/>
                <a:gd name="T9" fmla="*/ 2147483646 h 355"/>
                <a:gd name="T10" fmla="*/ 0 w 4"/>
                <a:gd name="T11" fmla="*/ 2147483646 h 355"/>
                <a:gd name="T12" fmla="*/ 2147483646 w 4"/>
                <a:gd name="T13" fmla="*/ 0 h 355"/>
                <a:gd name="T14" fmla="*/ 2147483646 w 4"/>
                <a:gd name="T15" fmla="*/ 0 h 355"/>
                <a:gd name="T16" fmla="*/ 2147483646 w 4"/>
                <a:gd name="T17" fmla="*/ 2147483646 h 355"/>
                <a:gd name="T18" fmla="*/ 2147483646 w 4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"/>
                <a:gd name="T31" fmla="*/ 0 h 355"/>
                <a:gd name="T32" fmla="*/ 4 w 4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" h="355">
                  <a:moveTo>
                    <a:pt x="4" y="355"/>
                  </a:moveTo>
                  <a:lnTo>
                    <a:pt x="4" y="355"/>
                  </a:lnTo>
                  <a:lnTo>
                    <a:pt x="0" y="355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355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4" name="Freeform 506"/>
            <p:cNvSpPr>
              <a:spLocks/>
            </p:cNvSpPr>
            <p:nvPr/>
          </p:nvSpPr>
          <p:spPr bwMode="auto">
            <a:xfrm>
              <a:off x="4400550" y="5083175"/>
              <a:ext cx="22225" cy="563563"/>
            </a:xfrm>
            <a:custGeom>
              <a:avLst/>
              <a:gdLst>
                <a:gd name="T0" fmla="*/ 2147483646 w 14"/>
                <a:gd name="T1" fmla="*/ 2147483646 h 355"/>
                <a:gd name="T2" fmla="*/ 2147483646 w 14"/>
                <a:gd name="T3" fmla="*/ 2147483646 h 355"/>
                <a:gd name="T4" fmla="*/ 0 w 14"/>
                <a:gd name="T5" fmla="*/ 2147483646 h 355"/>
                <a:gd name="T6" fmla="*/ 0 w 14"/>
                <a:gd name="T7" fmla="*/ 2147483646 h 355"/>
                <a:gd name="T8" fmla="*/ 0 w 14"/>
                <a:gd name="T9" fmla="*/ 2147483646 h 355"/>
                <a:gd name="T10" fmla="*/ 0 w 14"/>
                <a:gd name="T11" fmla="*/ 2147483646 h 355"/>
                <a:gd name="T12" fmla="*/ 2147483646 w 14"/>
                <a:gd name="T13" fmla="*/ 0 h 355"/>
                <a:gd name="T14" fmla="*/ 2147483646 w 14"/>
                <a:gd name="T15" fmla="*/ 0 h 355"/>
                <a:gd name="T16" fmla="*/ 2147483646 w 14"/>
                <a:gd name="T17" fmla="*/ 2147483646 h 355"/>
                <a:gd name="T18" fmla="*/ 2147483646 w 14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355"/>
                <a:gd name="T32" fmla="*/ 14 w 14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355">
                  <a:moveTo>
                    <a:pt x="14" y="353"/>
                  </a:moveTo>
                  <a:lnTo>
                    <a:pt x="14" y="353"/>
                  </a:lnTo>
                  <a:lnTo>
                    <a:pt x="0" y="355"/>
                  </a:lnTo>
                  <a:lnTo>
                    <a:pt x="0" y="2"/>
                  </a:lnTo>
                  <a:lnTo>
                    <a:pt x="14" y="0"/>
                  </a:lnTo>
                  <a:lnTo>
                    <a:pt x="14" y="353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5" name="Freeform 507"/>
            <p:cNvSpPr>
              <a:spLocks/>
            </p:cNvSpPr>
            <p:nvPr/>
          </p:nvSpPr>
          <p:spPr bwMode="auto">
            <a:xfrm>
              <a:off x="3808413" y="5070475"/>
              <a:ext cx="9525" cy="557213"/>
            </a:xfrm>
            <a:custGeom>
              <a:avLst/>
              <a:gdLst>
                <a:gd name="T0" fmla="*/ 2147483646 w 6"/>
                <a:gd name="T1" fmla="*/ 2147483646 h 351"/>
                <a:gd name="T2" fmla="*/ 2147483646 w 6"/>
                <a:gd name="T3" fmla="*/ 2147483646 h 351"/>
                <a:gd name="T4" fmla="*/ 0 w 6"/>
                <a:gd name="T5" fmla="*/ 2147483646 h 351"/>
                <a:gd name="T6" fmla="*/ 0 w 6"/>
                <a:gd name="T7" fmla="*/ 2147483646 h 351"/>
                <a:gd name="T8" fmla="*/ 0 w 6"/>
                <a:gd name="T9" fmla="*/ 0 h 351"/>
                <a:gd name="T10" fmla="*/ 0 w 6"/>
                <a:gd name="T11" fmla="*/ 0 h 351"/>
                <a:gd name="T12" fmla="*/ 2147483646 w 6"/>
                <a:gd name="T13" fmla="*/ 0 h 351"/>
                <a:gd name="T14" fmla="*/ 2147483646 w 6"/>
                <a:gd name="T15" fmla="*/ 0 h 351"/>
                <a:gd name="T16" fmla="*/ 2147483646 w 6"/>
                <a:gd name="T17" fmla="*/ 2147483646 h 351"/>
                <a:gd name="T18" fmla="*/ 2147483646 w 6"/>
                <a:gd name="T19" fmla="*/ 2147483646 h 3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"/>
                <a:gd name="T31" fmla="*/ 0 h 351"/>
                <a:gd name="T32" fmla="*/ 6 w 6"/>
                <a:gd name="T33" fmla="*/ 351 h 3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" h="351">
                  <a:moveTo>
                    <a:pt x="6" y="351"/>
                  </a:moveTo>
                  <a:lnTo>
                    <a:pt x="6" y="351"/>
                  </a:lnTo>
                  <a:lnTo>
                    <a:pt x="0" y="349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351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6" name="Freeform 508"/>
            <p:cNvSpPr>
              <a:spLocks/>
            </p:cNvSpPr>
            <p:nvPr/>
          </p:nvSpPr>
          <p:spPr bwMode="auto">
            <a:xfrm>
              <a:off x="3830638" y="5073650"/>
              <a:ext cx="6350" cy="557213"/>
            </a:xfrm>
            <a:custGeom>
              <a:avLst/>
              <a:gdLst>
                <a:gd name="T0" fmla="*/ 2147483646 w 4"/>
                <a:gd name="T1" fmla="*/ 2147483646 h 351"/>
                <a:gd name="T2" fmla="*/ 2147483646 w 4"/>
                <a:gd name="T3" fmla="*/ 2147483646 h 351"/>
                <a:gd name="T4" fmla="*/ 0 w 4"/>
                <a:gd name="T5" fmla="*/ 2147483646 h 351"/>
                <a:gd name="T6" fmla="*/ 0 w 4"/>
                <a:gd name="T7" fmla="*/ 2147483646 h 351"/>
                <a:gd name="T8" fmla="*/ 0 w 4"/>
                <a:gd name="T9" fmla="*/ 0 h 351"/>
                <a:gd name="T10" fmla="*/ 0 w 4"/>
                <a:gd name="T11" fmla="*/ 0 h 351"/>
                <a:gd name="T12" fmla="*/ 2147483646 w 4"/>
                <a:gd name="T13" fmla="*/ 0 h 351"/>
                <a:gd name="T14" fmla="*/ 2147483646 w 4"/>
                <a:gd name="T15" fmla="*/ 0 h 351"/>
                <a:gd name="T16" fmla="*/ 2147483646 w 4"/>
                <a:gd name="T17" fmla="*/ 2147483646 h 351"/>
                <a:gd name="T18" fmla="*/ 2147483646 w 4"/>
                <a:gd name="T19" fmla="*/ 2147483646 h 3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"/>
                <a:gd name="T31" fmla="*/ 0 h 351"/>
                <a:gd name="T32" fmla="*/ 4 w 4"/>
                <a:gd name="T33" fmla="*/ 351 h 3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" h="351">
                  <a:moveTo>
                    <a:pt x="4" y="351"/>
                  </a:moveTo>
                  <a:lnTo>
                    <a:pt x="4" y="351"/>
                  </a:lnTo>
                  <a:lnTo>
                    <a:pt x="0" y="351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351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7" name="Freeform 509"/>
            <p:cNvSpPr>
              <a:spLocks/>
            </p:cNvSpPr>
            <p:nvPr/>
          </p:nvSpPr>
          <p:spPr bwMode="auto">
            <a:xfrm>
              <a:off x="3849688" y="5076825"/>
              <a:ext cx="9525" cy="557213"/>
            </a:xfrm>
            <a:custGeom>
              <a:avLst/>
              <a:gdLst>
                <a:gd name="T0" fmla="*/ 2147483646 w 6"/>
                <a:gd name="T1" fmla="*/ 2147483646 h 351"/>
                <a:gd name="T2" fmla="*/ 2147483646 w 6"/>
                <a:gd name="T3" fmla="*/ 2147483646 h 351"/>
                <a:gd name="T4" fmla="*/ 0 w 6"/>
                <a:gd name="T5" fmla="*/ 2147483646 h 351"/>
                <a:gd name="T6" fmla="*/ 0 w 6"/>
                <a:gd name="T7" fmla="*/ 2147483646 h 351"/>
                <a:gd name="T8" fmla="*/ 2147483646 w 6"/>
                <a:gd name="T9" fmla="*/ 0 h 351"/>
                <a:gd name="T10" fmla="*/ 2147483646 w 6"/>
                <a:gd name="T11" fmla="*/ 0 h 351"/>
                <a:gd name="T12" fmla="*/ 2147483646 w 6"/>
                <a:gd name="T13" fmla="*/ 0 h 351"/>
                <a:gd name="T14" fmla="*/ 2147483646 w 6"/>
                <a:gd name="T15" fmla="*/ 0 h 351"/>
                <a:gd name="T16" fmla="*/ 2147483646 w 6"/>
                <a:gd name="T17" fmla="*/ 2147483646 h 351"/>
                <a:gd name="T18" fmla="*/ 2147483646 w 6"/>
                <a:gd name="T19" fmla="*/ 2147483646 h 3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"/>
                <a:gd name="T31" fmla="*/ 0 h 351"/>
                <a:gd name="T32" fmla="*/ 6 w 6"/>
                <a:gd name="T33" fmla="*/ 351 h 3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" h="351">
                  <a:moveTo>
                    <a:pt x="6" y="351"/>
                  </a:moveTo>
                  <a:lnTo>
                    <a:pt x="6" y="351"/>
                  </a:lnTo>
                  <a:lnTo>
                    <a:pt x="0" y="351"/>
                  </a:lnTo>
                  <a:lnTo>
                    <a:pt x="2" y="0"/>
                  </a:lnTo>
                  <a:lnTo>
                    <a:pt x="6" y="0"/>
                  </a:lnTo>
                  <a:lnTo>
                    <a:pt x="6" y="351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8" name="Freeform 510"/>
            <p:cNvSpPr>
              <a:spLocks/>
            </p:cNvSpPr>
            <p:nvPr/>
          </p:nvSpPr>
          <p:spPr bwMode="auto">
            <a:xfrm>
              <a:off x="3868738" y="5076825"/>
              <a:ext cx="6350" cy="560388"/>
            </a:xfrm>
            <a:custGeom>
              <a:avLst/>
              <a:gdLst>
                <a:gd name="T0" fmla="*/ 2147483646 w 4"/>
                <a:gd name="T1" fmla="*/ 2147483646 h 353"/>
                <a:gd name="T2" fmla="*/ 2147483646 w 4"/>
                <a:gd name="T3" fmla="*/ 2147483646 h 353"/>
                <a:gd name="T4" fmla="*/ 0 w 4"/>
                <a:gd name="T5" fmla="*/ 2147483646 h 353"/>
                <a:gd name="T6" fmla="*/ 0 w 4"/>
                <a:gd name="T7" fmla="*/ 2147483646 h 353"/>
                <a:gd name="T8" fmla="*/ 0 w 4"/>
                <a:gd name="T9" fmla="*/ 0 h 353"/>
                <a:gd name="T10" fmla="*/ 0 w 4"/>
                <a:gd name="T11" fmla="*/ 0 h 353"/>
                <a:gd name="T12" fmla="*/ 2147483646 w 4"/>
                <a:gd name="T13" fmla="*/ 2147483646 h 353"/>
                <a:gd name="T14" fmla="*/ 2147483646 w 4"/>
                <a:gd name="T15" fmla="*/ 2147483646 h 353"/>
                <a:gd name="T16" fmla="*/ 2147483646 w 4"/>
                <a:gd name="T17" fmla="*/ 2147483646 h 353"/>
                <a:gd name="T18" fmla="*/ 2147483646 w 4"/>
                <a:gd name="T19" fmla="*/ 2147483646 h 3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"/>
                <a:gd name="T31" fmla="*/ 0 h 353"/>
                <a:gd name="T32" fmla="*/ 4 w 4"/>
                <a:gd name="T33" fmla="*/ 353 h 35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" h="353">
                  <a:moveTo>
                    <a:pt x="4" y="353"/>
                  </a:moveTo>
                  <a:lnTo>
                    <a:pt x="4" y="353"/>
                  </a:lnTo>
                  <a:lnTo>
                    <a:pt x="0" y="353"/>
                  </a:lnTo>
                  <a:lnTo>
                    <a:pt x="0" y="0"/>
                  </a:lnTo>
                  <a:lnTo>
                    <a:pt x="4" y="2"/>
                  </a:lnTo>
                  <a:lnTo>
                    <a:pt x="4" y="353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9" name="Freeform 511"/>
            <p:cNvSpPr>
              <a:spLocks/>
            </p:cNvSpPr>
            <p:nvPr/>
          </p:nvSpPr>
          <p:spPr bwMode="auto">
            <a:xfrm>
              <a:off x="3894138" y="5080000"/>
              <a:ext cx="12700" cy="560388"/>
            </a:xfrm>
            <a:custGeom>
              <a:avLst/>
              <a:gdLst>
                <a:gd name="T0" fmla="*/ 2147483646 w 8"/>
                <a:gd name="T1" fmla="*/ 2147483646 h 353"/>
                <a:gd name="T2" fmla="*/ 2147483646 w 8"/>
                <a:gd name="T3" fmla="*/ 2147483646 h 353"/>
                <a:gd name="T4" fmla="*/ 0 w 8"/>
                <a:gd name="T5" fmla="*/ 2147483646 h 353"/>
                <a:gd name="T6" fmla="*/ 0 w 8"/>
                <a:gd name="T7" fmla="*/ 2147483646 h 353"/>
                <a:gd name="T8" fmla="*/ 0 w 8"/>
                <a:gd name="T9" fmla="*/ 0 h 353"/>
                <a:gd name="T10" fmla="*/ 0 w 8"/>
                <a:gd name="T11" fmla="*/ 0 h 353"/>
                <a:gd name="T12" fmla="*/ 2147483646 w 8"/>
                <a:gd name="T13" fmla="*/ 2147483646 h 353"/>
                <a:gd name="T14" fmla="*/ 2147483646 w 8"/>
                <a:gd name="T15" fmla="*/ 2147483646 h 353"/>
                <a:gd name="T16" fmla="*/ 2147483646 w 8"/>
                <a:gd name="T17" fmla="*/ 2147483646 h 353"/>
                <a:gd name="T18" fmla="*/ 2147483646 w 8"/>
                <a:gd name="T19" fmla="*/ 2147483646 h 3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"/>
                <a:gd name="T31" fmla="*/ 0 h 353"/>
                <a:gd name="T32" fmla="*/ 8 w 8"/>
                <a:gd name="T33" fmla="*/ 353 h 35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" h="353">
                  <a:moveTo>
                    <a:pt x="8" y="353"/>
                  </a:moveTo>
                  <a:lnTo>
                    <a:pt x="8" y="353"/>
                  </a:lnTo>
                  <a:lnTo>
                    <a:pt x="0" y="353"/>
                  </a:lnTo>
                  <a:lnTo>
                    <a:pt x="0" y="0"/>
                  </a:lnTo>
                  <a:lnTo>
                    <a:pt x="8" y="2"/>
                  </a:lnTo>
                  <a:lnTo>
                    <a:pt x="8" y="353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0" name="Freeform 512"/>
            <p:cNvSpPr>
              <a:spLocks/>
            </p:cNvSpPr>
            <p:nvPr/>
          </p:nvSpPr>
          <p:spPr bwMode="auto">
            <a:xfrm>
              <a:off x="3929063" y="5083175"/>
              <a:ext cx="25400" cy="563563"/>
            </a:xfrm>
            <a:custGeom>
              <a:avLst/>
              <a:gdLst>
                <a:gd name="T0" fmla="*/ 2147483646 w 16"/>
                <a:gd name="T1" fmla="*/ 2147483646 h 355"/>
                <a:gd name="T2" fmla="*/ 2147483646 w 16"/>
                <a:gd name="T3" fmla="*/ 2147483646 h 355"/>
                <a:gd name="T4" fmla="*/ 0 w 16"/>
                <a:gd name="T5" fmla="*/ 2147483646 h 355"/>
                <a:gd name="T6" fmla="*/ 0 w 16"/>
                <a:gd name="T7" fmla="*/ 2147483646 h 355"/>
                <a:gd name="T8" fmla="*/ 0 w 16"/>
                <a:gd name="T9" fmla="*/ 0 h 355"/>
                <a:gd name="T10" fmla="*/ 0 w 16"/>
                <a:gd name="T11" fmla="*/ 0 h 355"/>
                <a:gd name="T12" fmla="*/ 2147483646 w 16"/>
                <a:gd name="T13" fmla="*/ 2147483646 h 355"/>
                <a:gd name="T14" fmla="*/ 2147483646 w 16"/>
                <a:gd name="T15" fmla="*/ 2147483646 h 355"/>
                <a:gd name="T16" fmla="*/ 2147483646 w 16"/>
                <a:gd name="T17" fmla="*/ 2147483646 h 355"/>
                <a:gd name="T18" fmla="*/ 2147483646 w 16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355"/>
                <a:gd name="T32" fmla="*/ 16 w 16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355">
                  <a:moveTo>
                    <a:pt x="16" y="355"/>
                  </a:moveTo>
                  <a:lnTo>
                    <a:pt x="16" y="355"/>
                  </a:lnTo>
                  <a:lnTo>
                    <a:pt x="0" y="353"/>
                  </a:lnTo>
                  <a:lnTo>
                    <a:pt x="0" y="0"/>
                  </a:lnTo>
                  <a:lnTo>
                    <a:pt x="16" y="2"/>
                  </a:lnTo>
                  <a:lnTo>
                    <a:pt x="16" y="355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1" name="Freeform 513"/>
            <p:cNvSpPr>
              <a:spLocks/>
            </p:cNvSpPr>
            <p:nvPr/>
          </p:nvSpPr>
          <p:spPr bwMode="auto">
            <a:xfrm>
              <a:off x="4451350" y="5080000"/>
              <a:ext cx="19050" cy="563563"/>
            </a:xfrm>
            <a:custGeom>
              <a:avLst/>
              <a:gdLst>
                <a:gd name="T0" fmla="*/ 2147483646 w 12"/>
                <a:gd name="T1" fmla="*/ 2147483646 h 355"/>
                <a:gd name="T2" fmla="*/ 2147483646 w 12"/>
                <a:gd name="T3" fmla="*/ 2147483646 h 355"/>
                <a:gd name="T4" fmla="*/ 0 w 12"/>
                <a:gd name="T5" fmla="*/ 2147483646 h 355"/>
                <a:gd name="T6" fmla="*/ 0 w 12"/>
                <a:gd name="T7" fmla="*/ 2147483646 h 355"/>
                <a:gd name="T8" fmla="*/ 0 w 12"/>
                <a:gd name="T9" fmla="*/ 2147483646 h 355"/>
                <a:gd name="T10" fmla="*/ 0 w 12"/>
                <a:gd name="T11" fmla="*/ 2147483646 h 355"/>
                <a:gd name="T12" fmla="*/ 2147483646 w 12"/>
                <a:gd name="T13" fmla="*/ 0 h 355"/>
                <a:gd name="T14" fmla="*/ 2147483646 w 12"/>
                <a:gd name="T15" fmla="*/ 0 h 355"/>
                <a:gd name="T16" fmla="*/ 2147483646 w 12"/>
                <a:gd name="T17" fmla="*/ 2147483646 h 355"/>
                <a:gd name="T18" fmla="*/ 2147483646 w 12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"/>
                <a:gd name="T31" fmla="*/ 0 h 355"/>
                <a:gd name="T32" fmla="*/ 12 w 12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" h="355">
                  <a:moveTo>
                    <a:pt x="12" y="353"/>
                  </a:moveTo>
                  <a:lnTo>
                    <a:pt x="12" y="353"/>
                  </a:lnTo>
                  <a:lnTo>
                    <a:pt x="0" y="355"/>
                  </a:lnTo>
                  <a:lnTo>
                    <a:pt x="0" y="2"/>
                  </a:lnTo>
                  <a:lnTo>
                    <a:pt x="12" y="0"/>
                  </a:lnTo>
                  <a:lnTo>
                    <a:pt x="12" y="353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2" name="Freeform 514"/>
            <p:cNvSpPr>
              <a:spLocks/>
            </p:cNvSpPr>
            <p:nvPr/>
          </p:nvSpPr>
          <p:spPr bwMode="auto">
            <a:xfrm>
              <a:off x="4492625" y="5076825"/>
              <a:ext cx="15875" cy="560388"/>
            </a:xfrm>
            <a:custGeom>
              <a:avLst/>
              <a:gdLst>
                <a:gd name="T0" fmla="*/ 2147483646 w 10"/>
                <a:gd name="T1" fmla="*/ 2147483646 h 353"/>
                <a:gd name="T2" fmla="*/ 2147483646 w 10"/>
                <a:gd name="T3" fmla="*/ 2147483646 h 353"/>
                <a:gd name="T4" fmla="*/ 0 w 10"/>
                <a:gd name="T5" fmla="*/ 2147483646 h 353"/>
                <a:gd name="T6" fmla="*/ 0 w 10"/>
                <a:gd name="T7" fmla="*/ 2147483646 h 353"/>
                <a:gd name="T8" fmla="*/ 0 w 10"/>
                <a:gd name="T9" fmla="*/ 2147483646 h 353"/>
                <a:gd name="T10" fmla="*/ 0 w 10"/>
                <a:gd name="T11" fmla="*/ 2147483646 h 353"/>
                <a:gd name="T12" fmla="*/ 2147483646 w 10"/>
                <a:gd name="T13" fmla="*/ 0 h 353"/>
                <a:gd name="T14" fmla="*/ 2147483646 w 10"/>
                <a:gd name="T15" fmla="*/ 0 h 353"/>
                <a:gd name="T16" fmla="*/ 2147483646 w 10"/>
                <a:gd name="T17" fmla="*/ 2147483646 h 353"/>
                <a:gd name="T18" fmla="*/ 2147483646 w 10"/>
                <a:gd name="T19" fmla="*/ 2147483646 h 3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353"/>
                <a:gd name="T32" fmla="*/ 10 w 10"/>
                <a:gd name="T33" fmla="*/ 353 h 35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353">
                  <a:moveTo>
                    <a:pt x="10" y="351"/>
                  </a:moveTo>
                  <a:lnTo>
                    <a:pt x="10" y="351"/>
                  </a:lnTo>
                  <a:lnTo>
                    <a:pt x="0" y="353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0" y="351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3" name="Freeform 515"/>
            <p:cNvSpPr>
              <a:spLocks/>
            </p:cNvSpPr>
            <p:nvPr/>
          </p:nvSpPr>
          <p:spPr bwMode="auto">
            <a:xfrm>
              <a:off x="4518025" y="5073650"/>
              <a:ext cx="19050" cy="560388"/>
            </a:xfrm>
            <a:custGeom>
              <a:avLst/>
              <a:gdLst>
                <a:gd name="T0" fmla="*/ 2147483646 w 12"/>
                <a:gd name="T1" fmla="*/ 2147483646 h 353"/>
                <a:gd name="T2" fmla="*/ 2147483646 w 12"/>
                <a:gd name="T3" fmla="*/ 2147483646 h 353"/>
                <a:gd name="T4" fmla="*/ 2147483646 w 12"/>
                <a:gd name="T5" fmla="*/ 2147483646 h 353"/>
                <a:gd name="T6" fmla="*/ 2147483646 w 12"/>
                <a:gd name="T7" fmla="*/ 2147483646 h 353"/>
                <a:gd name="T8" fmla="*/ 0 w 12"/>
                <a:gd name="T9" fmla="*/ 2147483646 h 353"/>
                <a:gd name="T10" fmla="*/ 0 w 12"/>
                <a:gd name="T11" fmla="*/ 2147483646 h 353"/>
                <a:gd name="T12" fmla="*/ 2147483646 w 12"/>
                <a:gd name="T13" fmla="*/ 0 h 353"/>
                <a:gd name="T14" fmla="*/ 2147483646 w 12"/>
                <a:gd name="T15" fmla="*/ 0 h 353"/>
                <a:gd name="T16" fmla="*/ 2147483646 w 12"/>
                <a:gd name="T17" fmla="*/ 2147483646 h 353"/>
                <a:gd name="T18" fmla="*/ 2147483646 w 12"/>
                <a:gd name="T19" fmla="*/ 2147483646 h 3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"/>
                <a:gd name="T31" fmla="*/ 0 h 353"/>
                <a:gd name="T32" fmla="*/ 12 w 12"/>
                <a:gd name="T33" fmla="*/ 353 h 35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" h="353">
                  <a:moveTo>
                    <a:pt x="12" y="351"/>
                  </a:moveTo>
                  <a:lnTo>
                    <a:pt x="12" y="351"/>
                  </a:lnTo>
                  <a:lnTo>
                    <a:pt x="2" y="353"/>
                  </a:lnTo>
                  <a:lnTo>
                    <a:pt x="0" y="2"/>
                  </a:lnTo>
                  <a:lnTo>
                    <a:pt x="12" y="0"/>
                  </a:lnTo>
                  <a:lnTo>
                    <a:pt x="12" y="351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4" name="Freeform 516"/>
            <p:cNvSpPr>
              <a:spLocks/>
            </p:cNvSpPr>
            <p:nvPr/>
          </p:nvSpPr>
          <p:spPr bwMode="auto">
            <a:xfrm>
              <a:off x="4549775" y="5070475"/>
              <a:ext cx="19050" cy="557213"/>
            </a:xfrm>
            <a:custGeom>
              <a:avLst/>
              <a:gdLst>
                <a:gd name="T0" fmla="*/ 2147483646 w 12"/>
                <a:gd name="T1" fmla="*/ 2147483646 h 351"/>
                <a:gd name="T2" fmla="*/ 2147483646 w 12"/>
                <a:gd name="T3" fmla="*/ 2147483646 h 351"/>
                <a:gd name="T4" fmla="*/ 0 w 12"/>
                <a:gd name="T5" fmla="*/ 2147483646 h 351"/>
                <a:gd name="T6" fmla="*/ 0 w 12"/>
                <a:gd name="T7" fmla="*/ 2147483646 h 351"/>
                <a:gd name="T8" fmla="*/ 0 w 12"/>
                <a:gd name="T9" fmla="*/ 0 h 351"/>
                <a:gd name="T10" fmla="*/ 0 w 12"/>
                <a:gd name="T11" fmla="*/ 0 h 351"/>
                <a:gd name="T12" fmla="*/ 2147483646 w 12"/>
                <a:gd name="T13" fmla="*/ 0 h 351"/>
                <a:gd name="T14" fmla="*/ 2147483646 w 12"/>
                <a:gd name="T15" fmla="*/ 0 h 351"/>
                <a:gd name="T16" fmla="*/ 2147483646 w 12"/>
                <a:gd name="T17" fmla="*/ 2147483646 h 351"/>
                <a:gd name="T18" fmla="*/ 2147483646 w 12"/>
                <a:gd name="T19" fmla="*/ 2147483646 h 3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"/>
                <a:gd name="T31" fmla="*/ 0 h 351"/>
                <a:gd name="T32" fmla="*/ 12 w 12"/>
                <a:gd name="T33" fmla="*/ 351 h 3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" h="351">
                  <a:moveTo>
                    <a:pt x="12" y="349"/>
                  </a:moveTo>
                  <a:lnTo>
                    <a:pt x="12" y="349"/>
                  </a:lnTo>
                  <a:lnTo>
                    <a:pt x="0" y="351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349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5" name="Freeform 517"/>
            <p:cNvSpPr>
              <a:spLocks/>
            </p:cNvSpPr>
            <p:nvPr/>
          </p:nvSpPr>
          <p:spPr bwMode="auto">
            <a:xfrm>
              <a:off x="4581525" y="5067300"/>
              <a:ext cx="9525" cy="554038"/>
            </a:xfrm>
            <a:custGeom>
              <a:avLst/>
              <a:gdLst>
                <a:gd name="T0" fmla="*/ 2147483646 w 6"/>
                <a:gd name="T1" fmla="*/ 2147483646 h 349"/>
                <a:gd name="T2" fmla="*/ 2147483646 w 6"/>
                <a:gd name="T3" fmla="*/ 2147483646 h 349"/>
                <a:gd name="T4" fmla="*/ 0 w 6"/>
                <a:gd name="T5" fmla="*/ 2147483646 h 349"/>
                <a:gd name="T6" fmla="*/ 0 w 6"/>
                <a:gd name="T7" fmla="*/ 2147483646 h 349"/>
                <a:gd name="T8" fmla="*/ 0 w 6"/>
                <a:gd name="T9" fmla="*/ 0 h 349"/>
                <a:gd name="T10" fmla="*/ 0 w 6"/>
                <a:gd name="T11" fmla="*/ 0 h 349"/>
                <a:gd name="T12" fmla="*/ 2147483646 w 6"/>
                <a:gd name="T13" fmla="*/ 0 h 349"/>
                <a:gd name="T14" fmla="*/ 2147483646 w 6"/>
                <a:gd name="T15" fmla="*/ 0 h 349"/>
                <a:gd name="T16" fmla="*/ 2147483646 w 6"/>
                <a:gd name="T17" fmla="*/ 2147483646 h 349"/>
                <a:gd name="T18" fmla="*/ 2147483646 w 6"/>
                <a:gd name="T19" fmla="*/ 2147483646 h 34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"/>
                <a:gd name="T31" fmla="*/ 0 h 349"/>
                <a:gd name="T32" fmla="*/ 6 w 6"/>
                <a:gd name="T33" fmla="*/ 349 h 34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" h="349">
                  <a:moveTo>
                    <a:pt x="6" y="349"/>
                  </a:moveTo>
                  <a:lnTo>
                    <a:pt x="6" y="349"/>
                  </a:lnTo>
                  <a:lnTo>
                    <a:pt x="0" y="349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349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6" name="Freeform 518"/>
            <p:cNvSpPr>
              <a:spLocks/>
            </p:cNvSpPr>
            <p:nvPr/>
          </p:nvSpPr>
          <p:spPr bwMode="auto">
            <a:xfrm>
              <a:off x="4613275" y="5060950"/>
              <a:ext cx="9525" cy="554038"/>
            </a:xfrm>
            <a:custGeom>
              <a:avLst/>
              <a:gdLst>
                <a:gd name="T0" fmla="*/ 2147483646 w 6"/>
                <a:gd name="T1" fmla="*/ 2147483646 h 349"/>
                <a:gd name="T2" fmla="*/ 2147483646 w 6"/>
                <a:gd name="T3" fmla="*/ 2147483646 h 349"/>
                <a:gd name="T4" fmla="*/ 0 w 6"/>
                <a:gd name="T5" fmla="*/ 2147483646 h 349"/>
                <a:gd name="T6" fmla="*/ 0 w 6"/>
                <a:gd name="T7" fmla="*/ 2147483646 h 349"/>
                <a:gd name="T8" fmla="*/ 0 w 6"/>
                <a:gd name="T9" fmla="*/ 2147483646 h 349"/>
                <a:gd name="T10" fmla="*/ 0 w 6"/>
                <a:gd name="T11" fmla="*/ 2147483646 h 349"/>
                <a:gd name="T12" fmla="*/ 2147483646 w 6"/>
                <a:gd name="T13" fmla="*/ 0 h 349"/>
                <a:gd name="T14" fmla="*/ 2147483646 w 6"/>
                <a:gd name="T15" fmla="*/ 0 h 349"/>
                <a:gd name="T16" fmla="*/ 2147483646 w 6"/>
                <a:gd name="T17" fmla="*/ 2147483646 h 349"/>
                <a:gd name="T18" fmla="*/ 2147483646 w 6"/>
                <a:gd name="T19" fmla="*/ 2147483646 h 34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"/>
                <a:gd name="T31" fmla="*/ 0 h 349"/>
                <a:gd name="T32" fmla="*/ 6 w 6"/>
                <a:gd name="T33" fmla="*/ 349 h 34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" h="349">
                  <a:moveTo>
                    <a:pt x="6" y="349"/>
                  </a:moveTo>
                  <a:lnTo>
                    <a:pt x="6" y="349"/>
                  </a:lnTo>
                  <a:lnTo>
                    <a:pt x="0" y="349"/>
                  </a:lnTo>
                  <a:lnTo>
                    <a:pt x="0" y="2"/>
                  </a:lnTo>
                  <a:lnTo>
                    <a:pt x="6" y="0"/>
                  </a:lnTo>
                  <a:lnTo>
                    <a:pt x="6" y="349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7" name="Freeform 519"/>
            <p:cNvSpPr>
              <a:spLocks/>
            </p:cNvSpPr>
            <p:nvPr/>
          </p:nvSpPr>
          <p:spPr bwMode="auto">
            <a:xfrm>
              <a:off x="3741738" y="5060950"/>
              <a:ext cx="28575" cy="557213"/>
            </a:xfrm>
            <a:custGeom>
              <a:avLst/>
              <a:gdLst>
                <a:gd name="T0" fmla="*/ 2147483646 w 18"/>
                <a:gd name="T1" fmla="*/ 2147483646 h 351"/>
                <a:gd name="T2" fmla="*/ 2147483646 w 18"/>
                <a:gd name="T3" fmla="*/ 2147483646 h 351"/>
                <a:gd name="T4" fmla="*/ 0 w 18"/>
                <a:gd name="T5" fmla="*/ 2147483646 h 351"/>
                <a:gd name="T6" fmla="*/ 0 w 18"/>
                <a:gd name="T7" fmla="*/ 2147483646 h 351"/>
                <a:gd name="T8" fmla="*/ 0 w 18"/>
                <a:gd name="T9" fmla="*/ 0 h 351"/>
                <a:gd name="T10" fmla="*/ 0 w 18"/>
                <a:gd name="T11" fmla="*/ 0 h 351"/>
                <a:gd name="T12" fmla="*/ 2147483646 w 18"/>
                <a:gd name="T13" fmla="*/ 2147483646 h 351"/>
                <a:gd name="T14" fmla="*/ 2147483646 w 18"/>
                <a:gd name="T15" fmla="*/ 2147483646 h 351"/>
                <a:gd name="T16" fmla="*/ 2147483646 w 18"/>
                <a:gd name="T17" fmla="*/ 2147483646 h 351"/>
                <a:gd name="T18" fmla="*/ 2147483646 w 18"/>
                <a:gd name="T19" fmla="*/ 2147483646 h 3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351"/>
                <a:gd name="T32" fmla="*/ 18 w 18"/>
                <a:gd name="T33" fmla="*/ 351 h 3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351">
                  <a:moveTo>
                    <a:pt x="18" y="351"/>
                  </a:moveTo>
                  <a:lnTo>
                    <a:pt x="18" y="351"/>
                  </a:lnTo>
                  <a:lnTo>
                    <a:pt x="0" y="347"/>
                  </a:lnTo>
                  <a:lnTo>
                    <a:pt x="0" y="0"/>
                  </a:lnTo>
                  <a:lnTo>
                    <a:pt x="18" y="2"/>
                  </a:lnTo>
                  <a:lnTo>
                    <a:pt x="18" y="351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8" name="Freeform 520"/>
            <p:cNvSpPr>
              <a:spLocks/>
            </p:cNvSpPr>
            <p:nvPr/>
          </p:nvSpPr>
          <p:spPr bwMode="auto">
            <a:xfrm>
              <a:off x="4641850" y="5057775"/>
              <a:ext cx="9525" cy="550863"/>
            </a:xfrm>
            <a:custGeom>
              <a:avLst/>
              <a:gdLst>
                <a:gd name="T0" fmla="*/ 2147483646 w 6"/>
                <a:gd name="T1" fmla="*/ 2147483646 h 347"/>
                <a:gd name="T2" fmla="*/ 2147483646 w 6"/>
                <a:gd name="T3" fmla="*/ 2147483646 h 347"/>
                <a:gd name="T4" fmla="*/ 0 w 6"/>
                <a:gd name="T5" fmla="*/ 2147483646 h 347"/>
                <a:gd name="T6" fmla="*/ 0 w 6"/>
                <a:gd name="T7" fmla="*/ 2147483646 h 347"/>
                <a:gd name="T8" fmla="*/ 0 w 6"/>
                <a:gd name="T9" fmla="*/ 0 h 347"/>
                <a:gd name="T10" fmla="*/ 0 w 6"/>
                <a:gd name="T11" fmla="*/ 0 h 347"/>
                <a:gd name="T12" fmla="*/ 2147483646 w 6"/>
                <a:gd name="T13" fmla="*/ 0 h 347"/>
                <a:gd name="T14" fmla="*/ 2147483646 w 6"/>
                <a:gd name="T15" fmla="*/ 0 h 347"/>
                <a:gd name="T16" fmla="*/ 2147483646 w 6"/>
                <a:gd name="T17" fmla="*/ 2147483646 h 347"/>
                <a:gd name="T18" fmla="*/ 2147483646 w 6"/>
                <a:gd name="T19" fmla="*/ 2147483646 h 3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"/>
                <a:gd name="T31" fmla="*/ 0 h 347"/>
                <a:gd name="T32" fmla="*/ 6 w 6"/>
                <a:gd name="T33" fmla="*/ 347 h 34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" h="347">
                  <a:moveTo>
                    <a:pt x="6" y="345"/>
                  </a:moveTo>
                  <a:lnTo>
                    <a:pt x="6" y="345"/>
                  </a:lnTo>
                  <a:lnTo>
                    <a:pt x="0" y="347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345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9" name="Freeform 521"/>
            <p:cNvSpPr>
              <a:spLocks/>
            </p:cNvSpPr>
            <p:nvPr/>
          </p:nvSpPr>
          <p:spPr bwMode="auto">
            <a:xfrm>
              <a:off x="3719513" y="5057775"/>
              <a:ext cx="6350" cy="550863"/>
            </a:xfrm>
            <a:custGeom>
              <a:avLst/>
              <a:gdLst>
                <a:gd name="T0" fmla="*/ 2147483646 w 4"/>
                <a:gd name="T1" fmla="*/ 2147483646 h 347"/>
                <a:gd name="T2" fmla="*/ 2147483646 w 4"/>
                <a:gd name="T3" fmla="*/ 2147483646 h 347"/>
                <a:gd name="T4" fmla="*/ 0 w 4"/>
                <a:gd name="T5" fmla="*/ 2147483646 h 347"/>
                <a:gd name="T6" fmla="*/ 0 w 4"/>
                <a:gd name="T7" fmla="*/ 2147483646 h 347"/>
                <a:gd name="T8" fmla="*/ 0 w 4"/>
                <a:gd name="T9" fmla="*/ 0 h 347"/>
                <a:gd name="T10" fmla="*/ 0 w 4"/>
                <a:gd name="T11" fmla="*/ 0 h 347"/>
                <a:gd name="T12" fmla="*/ 2147483646 w 4"/>
                <a:gd name="T13" fmla="*/ 0 h 347"/>
                <a:gd name="T14" fmla="*/ 2147483646 w 4"/>
                <a:gd name="T15" fmla="*/ 0 h 347"/>
                <a:gd name="T16" fmla="*/ 2147483646 w 4"/>
                <a:gd name="T17" fmla="*/ 2147483646 h 347"/>
                <a:gd name="T18" fmla="*/ 2147483646 w 4"/>
                <a:gd name="T19" fmla="*/ 2147483646 h 3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"/>
                <a:gd name="T31" fmla="*/ 0 h 347"/>
                <a:gd name="T32" fmla="*/ 4 w 4"/>
                <a:gd name="T33" fmla="*/ 347 h 34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" h="347">
                  <a:moveTo>
                    <a:pt x="4" y="347"/>
                  </a:moveTo>
                  <a:lnTo>
                    <a:pt x="4" y="347"/>
                  </a:lnTo>
                  <a:lnTo>
                    <a:pt x="0" y="347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347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0" name="Freeform 522"/>
            <p:cNvSpPr>
              <a:spLocks/>
            </p:cNvSpPr>
            <p:nvPr/>
          </p:nvSpPr>
          <p:spPr bwMode="auto">
            <a:xfrm>
              <a:off x="3795713" y="5070475"/>
              <a:ext cx="6350" cy="554038"/>
            </a:xfrm>
            <a:custGeom>
              <a:avLst/>
              <a:gdLst>
                <a:gd name="T0" fmla="*/ 2147483646 w 4"/>
                <a:gd name="T1" fmla="*/ 2147483646 h 349"/>
                <a:gd name="T2" fmla="*/ 2147483646 w 4"/>
                <a:gd name="T3" fmla="*/ 2147483646 h 349"/>
                <a:gd name="T4" fmla="*/ 0 w 4"/>
                <a:gd name="T5" fmla="*/ 2147483646 h 349"/>
                <a:gd name="T6" fmla="*/ 0 w 4"/>
                <a:gd name="T7" fmla="*/ 2147483646 h 349"/>
                <a:gd name="T8" fmla="*/ 0 w 4"/>
                <a:gd name="T9" fmla="*/ 0 h 349"/>
                <a:gd name="T10" fmla="*/ 0 w 4"/>
                <a:gd name="T11" fmla="*/ 0 h 349"/>
                <a:gd name="T12" fmla="*/ 2147483646 w 4"/>
                <a:gd name="T13" fmla="*/ 0 h 349"/>
                <a:gd name="T14" fmla="*/ 2147483646 w 4"/>
                <a:gd name="T15" fmla="*/ 0 h 349"/>
                <a:gd name="T16" fmla="*/ 2147483646 w 4"/>
                <a:gd name="T17" fmla="*/ 2147483646 h 349"/>
                <a:gd name="T18" fmla="*/ 2147483646 w 4"/>
                <a:gd name="T19" fmla="*/ 2147483646 h 34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"/>
                <a:gd name="T31" fmla="*/ 0 h 349"/>
                <a:gd name="T32" fmla="*/ 4 w 4"/>
                <a:gd name="T33" fmla="*/ 349 h 34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" h="349">
                  <a:moveTo>
                    <a:pt x="4" y="349"/>
                  </a:moveTo>
                  <a:lnTo>
                    <a:pt x="4" y="349"/>
                  </a:lnTo>
                  <a:lnTo>
                    <a:pt x="0" y="349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349"/>
                  </a:lnTo>
                  <a:close/>
                </a:path>
              </a:pathLst>
            </a:custGeom>
            <a:solidFill>
              <a:srgbClr val="662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6" name="Group 233"/>
          <p:cNvGrpSpPr>
            <a:grpSpLocks/>
          </p:cNvGrpSpPr>
          <p:nvPr/>
        </p:nvGrpSpPr>
        <p:grpSpPr bwMode="auto">
          <a:xfrm>
            <a:off x="6183313" y="4987925"/>
            <a:ext cx="1298575" cy="760413"/>
            <a:chOff x="6183313" y="4987925"/>
            <a:chExt cx="1298575" cy="760413"/>
          </a:xfrm>
        </p:grpSpPr>
        <p:sp>
          <p:nvSpPr>
            <p:cNvPr id="5158" name="Freeform 523"/>
            <p:cNvSpPr>
              <a:spLocks/>
            </p:cNvSpPr>
            <p:nvPr/>
          </p:nvSpPr>
          <p:spPr bwMode="auto">
            <a:xfrm>
              <a:off x="6183313" y="5016500"/>
              <a:ext cx="19050" cy="731838"/>
            </a:xfrm>
            <a:custGeom>
              <a:avLst/>
              <a:gdLst>
                <a:gd name="T0" fmla="*/ 2147483646 w 12"/>
                <a:gd name="T1" fmla="*/ 2147483646 h 461"/>
                <a:gd name="T2" fmla="*/ 0 w 12"/>
                <a:gd name="T3" fmla="*/ 2147483646 h 461"/>
                <a:gd name="T4" fmla="*/ 0 w 12"/>
                <a:gd name="T5" fmla="*/ 0 h 461"/>
                <a:gd name="T6" fmla="*/ 2147483646 w 12"/>
                <a:gd name="T7" fmla="*/ 0 h 461"/>
                <a:gd name="T8" fmla="*/ 2147483646 w 12"/>
                <a:gd name="T9" fmla="*/ 2147483646 h 4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61"/>
                <a:gd name="T17" fmla="*/ 12 w 12"/>
                <a:gd name="T18" fmla="*/ 461 h 4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61">
                  <a:moveTo>
                    <a:pt x="12" y="459"/>
                  </a:moveTo>
                  <a:lnTo>
                    <a:pt x="0" y="461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459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524"/>
            <p:cNvSpPr>
              <a:spLocks/>
            </p:cNvSpPr>
            <p:nvPr/>
          </p:nvSpPr>
          <p:spPr bwMode="auto">
            <a:xfrm>
              <a:off x="6221413" y="5016500"/>
              <a:ext cx="22225" cy="725488"/>
            </a:xfrm>
            <a:custGeom>
              <a:avLst/>
              <a:gdLst>
                <a:gd name="T0" fmla="*/ 2147483646 w 14"/>
                <a:gd name="T1" fmla="*/ 2147483646 h 457"/>
                <a:gd name="T2" fmla="*/ 0 w 14"/>
                <a:gd name="T3" fmla="*/ 2147483646 h 457"/>
                <a:gd name="T4" fmla="*/ 0 w 14"/>
                <a:gd name="T5" fmla="*/ 0 h 457"/>
                <a:gd name="T6" fmla="*/ 2147483646 w 14"/>
                <a:gd name="T7" fmla="*/ 0 h 457"/>
                <a:gd name="T8" fmla="*/ 2147483646 w 14"/>
                <a:gd name="T9" fmla="*/ 2147483646 h 4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457"/>
                <a:gd name="T17" fmla="*/ 14 w 14"/>
                <a:gd name="T18" fmla="*/ 457 h 4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457">
                  <a:moveTo>
                    <a:pt x="14" y="455"/>
                  </a:moveTo>
                  <a:lnTo>
                    <a:pt x="0" y="457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455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Freeform 525"/>
            <p:cNvSpPr>
              <a:spLocks/>
            </p:cNvSpPr>
            <p:nvPr/>
          </p:nvSpPr>
          <p:spPr bwMode="auto">
            <a:xfrm>
              <a:off x="6278563" y="5013325"/>
              <a:ext cx="26988" cy="719138"/>
            </a:xfrm>
            <a:custGeom>
              <a:avLst/>
              <a:gdLst>
                <a:gd name="T0" fmla="*/ 2147483646 w 17"/>
                <a:gd name="T1" fmla="*/ 2147483646 h 453"/>
                <a:gd name="T2" fmla="*/ 0 w 17"/>
                <a:gd name="T3" fmla="*/ 2147483646 h 453"/>
                <a:gd name="T4" fmla="*/ 0 w 17"/>
                <a:gd name="T5" fmla="*/ 0 h 453"/>
                <a:gd name="T6" fmla="*/ 2147483646 w 17"/>
                <a:gd name="T7" fmla="*/ 0 h 453"/>
                <a:gd name="T8" fmla="*/ 2147483646 w 17"/>
                <a:gd name="T9" fmla="*/ 2147483646 h 4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53"/>
                <a:gd name="T17" fmla="*/ 17 w 17"/>
                <a:gd name="T18" fmla="*/ 453 h 4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53">
                  <a:moveTo>
                    <a:pt x="17" y="449"/>
                  </a:moveTo>
                  <a:lnTo>
                    <a:pt x="0" y="453"/>
                  </a:lnTo>
                  <a:lnTo>
                    <a:pt x="0" y="0"/>
                  </a:lnTo>
                  <a:lnTo>
                    <a:pt x="17" y="0"/>
                  </a:lnTo>
                  <a:lnTo>
                    <a:pt x="17" y="449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Freeform 526"/>
            <p:cNvSpPr>
              <a:spLocks/>
            </p:cNvSpPr>
            <p:nvPr/>
          </p:nvSpPr>
          <p:spPr bwMode="auto">
            <a:xfrm>
              <a:off x="6359525" y="5013325"/>
              <a:ext cx="22225" cy="703263"/>
            </a:xfrm>
            <a:custGeom>
              <a:avLst/>
              <a:gdLst>
                <a:gd name="T0" fmla="*/ 2147483646 w 14"/>
                <a:gd name="T1" fmla="*/ 2147483646 h 443"/>
                <a:gd name="T2" fmla="*/ 0 w 14"/>
                <a:gd name="T3" fmla="*/ 2147483646 h 443"/>
                <a:gd name="T4" fmla="*/ 0 w 14"/>
                <a:gd name="T5" fmla="*/ 0 h 443"/>
                <a:gd name="T6" fmla="*/ 2147483646 w 14"/>
                <a:gd name="T7" fmla="*/ 0 h 443"/>
                <a:gd name="T8" fmla="*/ 2147483646 w 14"/>
                <a:gd name="T9" fmla="*/ 2147483646 h 4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443"/>
                <a:gd name="T17" fmla="*/ 14 w 14"/>
                <a:gd name="T18" fmla="*/ 443 h 4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443">
                  <a:moveTo>
                    <a:pt x="14" y="441"/>
                  </a:moveTo>
                  <a:lnTo>
                    <a:pt x="0" y="443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441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527"/>
            <p:cNvSpPr>
              <a:spLocks/>
            </p:cNvSpPr>
            <p:nvPr/>
          </p:nvSpPr>
          <p:spPr bwMode="auto">
            <a:xfrm>
              <a:off x="6448425" y="5010150"/>
              <a:ext cx="34925" cy="693738"/>
            </a:xfrm>
            <a:custGeom>
              <a:avLst/>
              <a:gdLst>
                <a:gd name="T0" fmla="*/ 2147483646 w 22"/>
                <a:gd name="T1" fmla="*/ 2147483646 h 437"/>
                <a:gd name="T2" fmla="*/ 0 w 22"/>
                <a:gd name="T3" fmla="*/ 2147483646 h 437"/>
                <a:gd name="T4" fmla="*/ 0 w 22"/>
                <a:gd name="T5" fmla="*/ 0 h 437"/>
                <a:gd name="T6" fmla="*/ 2147483646 w 22"/>
                <a:gd name="T7" fmla="*/ 0 h 437"/>
                <a:gd name="T8" fmla="*/ 2147483646 w 22"/>
                <a:gd name="T9" fmla="*/ 2147483646 h 4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437"/>
                <a:gd name="T17" fmla="*/ 22 w 22"/>
                <a:gd name="T18" fmla="*/ 437 h 4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437">
                  <a:moveTo>
                    <a:pt x="22" y="433"/>
                  </a:moveTo>
                  <a:lnTo>
                    <a:pt x="0" y="437"/>
                  </a:lnTo>
                  <a:lnTo>
                    <a:pt x="0" y="0"/>
                  </a:lnTo>
                  <a:lnTo>
                    <a:pt x="22" y="0"/>
                  </a:lnTo>
                  <a:lnTo>
                    <a:pt x="22" y="433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Freeform 528"/>
            <p:cNvSpPr>
              <a:spLocks/>
            </p:cNvSpPr>
            <p:nvPr/>
          </p:nvSpPr>
          <p:spPr bwMode="auto">
            <a:xfrm>
              <a:off x="6508750" y="5006975"/>
              <a:ext cx="82550" cy="684213"/>
            </a:xfrm>
            <a:custGeom>
              <a:avLst/>
              <a:gdLst>
                <a:gd name="T0" fmla="*/ 2147483646 w 52"/>
                <a:gd name="T1" fmla="*/ 2147483646 h 431"/>
                <a:gd name="T2" fmla="*/ 0 w 52"/>
                <a:gd name="T3" fmla="*/ 2147483646 h 431"/>
                <a:gd name="T4" fmla="*/ 0 w 52"/>
                <a:gd name="T5" fmla="*/ 2147483646 h 431"/>
                <a:gd name="T6" fmla="*/ 2147483646 w 52"/>
                <a:gd name="T7" fmla="*/ 0 h 431"/>
                <a:gd name="T8" fmla="*/ 2147483646 w 52"/>
                <a:gd name="T9" fmla="*/ 2147483646 h 4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431"/>
                <a:gd name="T17" fmla="*/ 52 w 52"/>
                <a:gd name="T18" fmla="*/ 431 h 4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431">
                  <a:moveTo>
                    <a:pt x="52" y="423"/>
                  </a:moveTo>
                  <a:lnTo>
                    <a:pt x="0" y="431"/>
                  </a:lnTo>
                  <a:lnTo>
                    <a:pt x="0" y="2"/>
                  </a:lnTo>
                  <a:lnTo>
                    <a:pt x="52" y="0"/>
                  </a:lnTo>
                  <a:lnTo>
                    <a:pt x="52" y="423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4" name="Freeform 529"/>
            <p:cNvSpPr>
              <a:spLocks/>
            </p:cNvSpPr>
            <p:nvPr/>
          </p:nvSpPr>
          <p:spPr bwMode="auto">
            <a:xfrm>
              <a:off x="6680200" y="5003800"/>
              <a:ext cx="19050" cy="658813"/>
            </a:xfrm>
            <a:custGeom>
              <a:avLst/>
              <a:gdLst>
                <a:gd name="T0" fmla="*/ 2147483646 w 12"/>
                <a:gd name="T1" fmla="*/ 2147483646 h 415"/>
                <a:gd name="T2" fmla="*/ 0 w 12"/>
                <a:gd name="T3" fmla="*/ 2147483646 h 415"/>
                <a:gd name="T4" fmla="*/ 0 w 12"/>
                <a:gd name="T5" fmla="*/ 2147483646 h 415"/>
                <a:gd name="T6" fmla="*/ 2147483646 w 12"/>
                <a:gd name="T7" fmla="*/ 0 h 415"/>
                <a:gd name="T8" fmla="*/ 2147483646 w 12"/>
                <a:gd name="T9" fmla="*/ 2147483646 h 4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5"/>
                <a:gd name="T17" fmla="*/ 12 w 12"/>
                <a:gd name="T18" fmla="*/ 415 h 4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5">
                  <a:moveTo>
                    <a:pt x="12" y="413"/>
                  </a:moveTo>
                  <a:lnTo>
                    <a:pt x="0" y="415"/>
                  </a:lnTo>
                  <a:lnTo>
                    <a:pt x="0" y="2"/>
                  </a:lnTo>
                  <a:lnTo>
                    <a:pt x="12" y="0"/>
                  </a:lnTo>
                  <a:lnTo>
                    <a:pt x="12" y="413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Freeform 530"/>
            <p:cNvSpPr>
              <a:spLocks/>
            </p:cNvSpPr>
            <p:nvPr/>
          </p:nvSpPr>
          <p:spPr bwMode="auto">
            <a:xfrm>
              <a:off x="6708775" y="5003800"/>
              <a:ext cx="31750" cy="655638"/>
            </a:xfrm>
            <a:custGeom>
              <a:avLst/>
              <a:gdLst>
                <a:gd name="T0" fmla="*/ 2147483646 w 20"/>
                <a:gd name="T1" fmla="*/ 2147483646 h 413"/>
                <a:gd name="T2" fmla="*/ 0 w 20"/>
                <a:gd name="T3" fmla="*/ 2147483646 h 413"/>
                <a:gd name="T4" fmla="*/ 0 w 20"/>
                <a:gd name="T5" fmla="*/ 0 h 413"/>
                <a:gd name="T6" fmla="*/ 2147483646 w 20"/>
                <a:gd name="T7" fmla="*/ 0 h 413"/>
                <a:gd name="T8" fmla="*/ 2147483646 w 20"/>
                <a:gd name="T9" fmla="*/ 2147483646 h 4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413"/>
                <a:gd name="T17" fmla="*/ 20 w 20"/>
                <a:gd name="T18" fmla="*/ 413 h 4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413">
                  <a:moveTo>
                    <a:pt x="20" y="409"/>
                  </a:moveTo>
                  <a:lnTo>
                    <a:pt x="0" y="413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409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531"/>
            <p:cNvSpPr>
              <a:spLocks/>
            </p:cNvSpPr>
            <p:nvPr/>
          </p:nvSpPr>
          <p:spPr bwMode="auto">
            <a:xfrm>
              <a:off x="6759575" y="5003800"/>
              <a:ext cx="22225" cy="646113"/>
            </a:xfrm>
            <a:custGeom>
              <a:avLst/>
              <a:gdLst>
                <a:gd name="T0" fmla="*/ 2147483646 w 14"/>
                <a:gd name="T1" fmla="*/ 2147483646 h 407"/>
                <a:gd name="T2" fmla="*/ 0 w 14"/>
                <a:gd name="T3" fmla="*/ 2147483646 h 407"/>
                <a:gd name="T4" fmla="*/ 0 w 14"/>
                <a:gd name="T5" fmla="*/ 0 h 407"/>
                <a:gd name="T6" fmla="*/ 2147483646 w 14"/>
                <a:gd name="T7" fmla="*/ 0 h 407"/>
                <a:gd name="T8" fmla="*/ 2147483646 w 14"/>
                <a:gd name="T9" fmla="*/ 2147483646 h 4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407"/>
                <a:gd name="T17" fmla="*/ 14 w 14"/>
                <a:gd name="T18" fmla="*/ 407 h 40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407">
                  <a:moveTo>
                    <a:pt x="14" y="405"/>
                  </a:moveTo>
                  <a:lnTo>
                    <a:pt x="0" y="407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405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Freeform 532"/>
            <p:cNvSpPr>
              <a:spLocks/>
            </p:cNvSpPr>
            <p:nvPr/>
          </p:nvSpPr>
          <p:spPr bwMode="auto">
            <a:xfrm>
              <a:off x="6797675" y="5003800"/>
              <a:ext cx="15875" cy="639763"/>
            </a:xfrm>
            <a:custGeom>
              <a:avLst/>
              <a:gdLst>
                <a:gd name="T0" fmla="*/ 2147483646 w 10"/>
                <a:gd name="T1" fmla="*/ 2147483646 h 403"/>
                <a:gd name="T2" fmla="*/ 0 w 10"/>
                <a:gd name="T3" fmla="*/ 2147483646 h 403"/>
                <a:gd name="T4" fmla="*/ 0 w 10"/>
                <a:gd name="T5" fmla="*/ 0 h 403"/>
                <a:gd name="T6" fmla="*/ 2147483646 w 10"/>
                <a:gd name="T7" fmla="*/ 0 h 403"/>
                <a:gd name="T8" fmla="*/ 2147483646 w 10"/>
                <a:gd name="T9" fmla="*/ 2147483646 h 4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403"/>
                <a:gd name="T17" fmla="*/ 10 w 10"/>
                <a:gd name="T18" fmla="*/ 403 h 4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403">
                  <a:moveTo>
                    <a:pt x="10" y="401"/>
                  </a:moveTo>
                  <a:lnTo>
                    <a:pt x="0" y="403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401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8" name="Freeform 533"/>
            <p:cNvSpPr>
              <a:spLocks/>
            </p:cNvSpPr>
            <p:nvPr/>
          </p:nvSpPr>
          <p:spPr bwMode="auto">
            <a:xfrm>
              <a:off x="6826250" y="5000625"/>
              <a:ext cx="60325" cy="636588"/>
            </a:xfrm>
            <a:custGeom>
              <a:avLst/>
              <a:gdLst>
                <a:gd name="T0" fmla="*/ 2147483646 w 38"/>
                <a:gd name="T1" fmla="*/ 2147483646 h 401"/>
                <a:gd name="T2" fmla="*/ 0 w 38"/>
                <a:gd name="T3" fmla="*/ 2147483646 h 401"/>
                <a:gd name="T4" fmla="*/ 0 w 38"/>
                <a:gd name="T5" fmla="*/ 0 h 401"/>
                <a:gd name="T6" fmla="*/ 2147483646 w 38"/>
                <a:gd name="T7" fmla="*/ 0 h 401"/>
                <a:gd name="T8" fmla="*/ 2147483646 w 38"/>
                <a:gd name="T9" fmla="*/ 2147483646 h 4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401"/>
                <a:gd name="T17" fmla="*/ 38 w 38"/>
                <a:gd name="T18" fmla="*/ 401 h 4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401">
                  <a:moveTo>
                    <a:pt x="38" y="395"/>
                  </a:moveTo>
                  <a:lnTo>
                    <a:pt x="0" y="401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395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9" name="Rectangle 534"/>
            <p:cNvSpPr>
              <a:spLocks noChangeArrowheads="1"/>
            </p:cNvSpPr>
            <p:nvPr/>
          </p:nvSpPr>
          <p:spPr bwMode="auto">
            <a:xfrm>
              <a:off x="6921500" y="5000625"/>
              <a:ext cx="9525" cy="620713"/>
            </a:xfrm>
            <a:prstGeom prst="rect">
              <a:avLst/>
            </a:pr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0" name="Freeform 535"/>
            <p:cNvSpPr>
              <a:spLocks/>
            </p:cNvSpPr>
            <p:nvPr/>
          </p:nvSpPr>
          <p:spPr bwMode="auto">
            <a:xfrm>
              <a:off x="6950075" y="4997450"/>
              <a:ext cx="15875" cy="620713"/>
            </a:xfrm>
            <a:custGeom>
              <a:avLst/>
              <a:gdLst>
                <a:gd name="T0" fmla="*/ 2147483646 w 10"/>
                <a:gd name="T1" fmla="*/ 2147483646 h 391"/>
                <a:gd name="T2" fmla="*/ 0 w 10"/>
                <a:gd name="T3" fmla="*/ 2147483646 h 391"/>
                <a:gd name="T4" fmla="*/ 0 w 10"/>
                <a:gd name="T5" fmla="*/ 2147483646 h 391"/>
                <a:gd name="T6" fmla="*/ 2147483646 w 10"/>
                <a:gd name="T7" fmla="*/ 0 h 391"/>
                <a:gd name="T8" fmla="*/ 2147483646 w 10"/>
                <a:gd name="T9" fmla="*/ 2147483646 h 3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391"/>
                <a:gd name="T17" fmla="*/ 10 w 10"/>
                <a:gd name="T18" fmla="*/ 391 h 3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391">
                  <a:moveTo>
                    <a:pt x="10" y="389"/>
                  </a:moveTo>
                  <a:lnTo>
                    <a:pt x="0" y="391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0" y="389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Freeform 536"/>
            <p:cNvSpPr>
              <a:spLocks/>
            </p:cNvSpPr>
            <p:nvPr/>
          </p:nvSpPr>
          <p:spPr bwMode="auto">
            <a:xfrm>
              <a:off x="7042150" y="4997450"/>
              <a:ext cx="12700" cy="604838"/>
            </a:xfrm>
            <a:custGeom>
              <a:avLst/>
              <a:gdLst>
                <a:gd name="T0" fmla="*/ 2147483646 w 8"/>
                <a:gd name="T1" fmla="*/ 2147483646 h 381"/>
                <a:gd name="T2" fmla="*/ 0 w 8"/>
                <a:gd name="T3" fmla="*/ 2147483646 h 381"/>
                <a:gd name="T4" fmla="*/ 0 w 8"/>
                <a:gd name="T5" fmla="*/ 0 h 381"/>
                <a:gd name="T6" fmla="*/ 2147483646 w 8"/>
                <a:gd name="T7" fmla="*/ 0 h 381"/>
                <a:gd name="T8" fmla="*/ 2147483646 w 8"/>
                <a:gd name="T9" fmla="*/ 2147483646 h 3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381"/>
                <a:gd name="T17" fmla="*/ 8 w 8"/>
                <a:gd name="T18" fmla="*/ 381 h 3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381">
                  <a:moveTo>
                    <a:pt x="8" y="379"/>
                  </a:moveTo>
                  <a:lnTo>
                    <a:pt x="0" y="381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379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2" name="Freeform 537"/>
            <p:cNvSpPr>
              <a:spLocks/>
            </p:cNvSpPr>
            <p:nvPr/>
          </p:nvSpPr>
          <p:spPr bwMode="auto">
            <a:xfrm>
              <a:off x="7067550" y="4997450"/>
              <a:ext cx="22225" cy="598488"/>
            </a:xfrm>
            <a:custGeom>
              <a:avLst/>
              <a:gdLst>
                <a:gd name="T0" fmla="*/ 2147483646 w 14"/>
                <a:gd name="T1" fmla="*/ 2147483646 h 377"/>
                <a:gd name="T2" fmla="*/ 0 w 14"/>
                <a:gd name="T3" fmla="*/ 2147483646 h 377"/>
                <a:gd name="T4" fmla="*/ 0 w 14"/>
                <a:gd name="T5" fmla="*/ 0 h 377"/>
                <a:gd name="T6" fmla="*/ 2147483646 w 14"/>
                <a:gd name="T7" fmla="*/ 0 h 377"/>
                <a:gd name="T8" fmla="*/ 2147483646 w 14"/>
                <a:gd name="T9" fmla="*/ 2147483646 h 3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377"/>
                <a:gd name="T17" fmla="*/ 14 w 14"/>
                <a:gd name="T18" fmla="*/ 377 h 3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377">
                  <a:moveTo>
                    <a:pt x="14" y="375"/>
                  </a:moveTo>
                  <a:lnTo>
                    <a:pt x="0" y="377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375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Freeform 538"/>
            <p:cNvSpPr>
              <a:spLocks/>
            </p:cNvSpPr>
            <p:nvPr/>
          </p:nvSpPr>
          <p:spPr bwMode="auto">
            <a:xfrm>
              <a:off x="7118350" y="4994275"/>
              <a:ext cx="12700" cy="595313"/>
            </a:xfrm>
            <a:custGeom>
              <a:avLst/>
              <a:gdLst>
                <a:gd name="T0" fmla="*/ 2147483646 w 8"/>
                <a:gd name="T1" fmla="*/ 2147483646 h 375"/>
                <a:gd name="T2" fmla="*/ 0 w 8"/>
                <a:gd name="T3" fmla="*/ 2147483646 h 375"/>
                <a:gd name="T4" fmla="*/ 0 w 8"/>
                <a:gd name="T5" fmla="*/ 0 h 375"/>
                <a:gd name="T6" fmla="*/ 2147483646 w 8"/>
                <a:gd name="T7" fmla="*/ 0 h 375"/>
                <a:gd name="T8" fmla="*/ 2147483646 w 8"/>
                <a:gd name="T9" fmla="*/ 2147483646 h 3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375"/>
                <a:gd name="T17" fmla="*/ 8 w 8"/>
                <a:gd name="T18" fmla="*/ 375 h 37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375">
                  <a:moveTo>
                    <a:pt x="8" y="373"/>
                  </a:moveTo>
                  <a:lnTo>
                    <a:pt x="0" y="375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373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4" name="Freeform 539"/>
            <p:cNvSpPr>
              <a:spLocks/>
            </p:cNvSpPr>
            <p:nvPr/>
          </p:nvSpPr>
          <p:spPr bwMode="auto">
            <a:xfrm>
              <a:off x="7143750" y="4991100"/>
              <a:ext cx="104775" cy="592138"/>
            </a:xfrm>
            <a:custGeom>
              <a:avLst/>
              <a:gdLst>
                <a:gd name="T0" fmla="*/ 2147483646 w 66"/>
                <a:gd name="T1" fmla="*/ 2147483646 h 373"/>
                <a:gd name="T2" fmla="*/ 0 w 66"/>
                <a:gd name="T3" fmla="*/ 2147483646 h 373"/>
                <a:gd name="T4" fmla="*/ 0 w 66"/>
                <a:gd name="T5" fmla="*/ 2147483646 h 373"/>
                <a:gd name="T6" fmla="*/ 2147483646 w 66"/>
                <a:gd name="T7" fmla="*/ 0 h 373"/>
                <a:gd name="T8" fmla="*/ 2147483646 w 66"/>
                <a:gd name="T9" fmla="*/ 2147483646 h 3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"/>
                <a:gd name="T16" fmla="*/ 0 h 373"/>
                <a:gd name="T17" fmla="*/ 66 w 66"/>
                <a:gd name="T18" fmla="*/ 373 h 37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" h="373">
                  <a:moveTo>
                    <a:pt x="66" y="363"/>
                  </a:moveTo>
                  <a:lnTo>
                    <a:pt x="0" y="373"/>
                  </a:lnTo>
                  <a:lnTo>
                    <a:pt x="0" y="2"/>
                  </a:lnTo>
                  <a:lnTo>
                    <a:pt x="66" y="0"/>
                  </a:lnTo>
                  <a:lnTo>
                    <a:pt x="66" y="363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Freeform 540"/>
            <p:cNvSpPr>
              <a:spLocks/>
            </p:cNvSpPr>
            <p:nvPr/>
          </p:nvSpPr>
          <p:spPr bwMode="auto">
            <a:xfrm>
              <a:off x="7264400" y="4991100"/>
              <a:ext cx="25400" cy="573088"/>
            </a:xfrm>
            <a:custGeom>
              <a:avLst/>
              <a:gdLst>
                <a:gd name="T0" fmla="*/ 2147483646 w 16"/>
                <a:gd name="T1" fmla="*/ 2147483646 h 361"/>
                <a:gd name="T2" fmla="*/ 0 w 16"/>
                <a:gd name="T3" fmla="*/ 2147483646 h 361"/>
                <a:gd name="T4" fmla="*/ 0 w 16"/>
                <a:gd name="T5" fmla="*/ 0 h 361"/>
                <a:gd name="T6" fmla="*/ 2147483646 w 16"/>
                <a:gd name="T7" fmla="*/ 0 h 361"/>
                <a:gd name="T8" fmla="*/ 2147483646 w 16"/>
                <a:gd name="T9" fmla="*/ 2147483646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"/>
                <a:gd name="T16" fmla="*/ 0 h 361"/>
                <a:gd name="T17" fmla="*/ 16 w 16"/>
                <a:gd name="T18" fmla="*/ 361 h 3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" h="361">
                  <a:moveTo>
                    <a:pt x="16" y="359"/>
                  </a:moveTo>
                  <a:lnTo>
                    <a:pt x="0" y="361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" y="359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6" name="Rectangle 541"/>
            <p:cNvSpPr>
              <a:spLocks noChangeArrowheads="1"/>
            </p:cNvSpPr>
            <p:nvPr/>
          </p:nvSpPr>
          <p:spPr bwMode="auto">
            <a:xfrm>
              <a:off x="7337425" y="4991100"/>
              <a:ext cx="9525" cy="560388"/>
            </a:xfrm>
            <a:prstGeom prst="rect">
              <a:avLst/>
            </a:pr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77" name="Freeform 542"/>
            <p:cNvSpPr>
              <a:spLocks/>
            </p:cNvSpPr>
            <p:nvPr/>
          </p:nvSpPr>
          <p:spPr bwMode="auto">
            <a:xfrm>
              <a:off x="7356475" y="4991100"/>
              <a:ext cx="12700" cy="557213"/>
            </a:xfrm>
            <a:custGeom>
              <a:avLst/>
              <a:gdLst>
                <a:gd name="T0" fmla="*/ 2147483646 w 8"/>
                <a:gd name="T1" fmla="*/ 2147483646 h 351"/>
                <a:gd name="T2" fmla="*/ 0 w 8"/>
                <a:gd name="T3" fmla="*/ 2147483646 h 351"/>
                <a:gd name="T4" fmla="*/ 0 w 8"/>
                <a:gd name="T5" fmla="*/ 0 h 351"/>
                <a:gd name="T6" fmla="*/ 2147483646 w 8"/>
                <a:gd name="T7" fmla="*/ 0 h 351"/>
                <a:gd name="T8" fmla="*/ 2147483646 w 8"/>
                <a:gd name="T9" fmla="*/ 2147483646 h 3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351"/>
                <a:gd name="T17" fmla="*/ 8 w 8"/>
                <a:gd name="T18" fmla="*/ 351 h 3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351">
                  <a:moveTo>
                    <a:pt x="8" y="349"/>
                  </a:moveTo>
                  <a:lnTo>
                    <a:pt x="0" y="351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349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8" name="Freeform 543"/>
            <p:cNvSpPr>
              <a:spLocks/>
            </p:cNvSpPr>
            <p:nvPr/>
          </p:nvSpPr>
          <p:spPr bwMode="auto">
            <a:xfrm>
              <a:off x="7385050" y="4987925"/>
              <a:ext cx="34925" cy="554038"/>
            </a:xfrm>
            <a:custGeom>
              <a:avLst/>
              <a:gdLst>
                <a:gd name="T0" fmla="*/ 2147483646 w 22"/>
                <a:gd name="T1" fmla="*/ 2147483646 h 349"/>
                <a:gd name="T2" fmla="*/ 0 w 22"/>
                <a:gd name="T3" fmla="*/ 2147483646 h 349"/>
                <a:gd name="T4" fmla="*/ 0 w 22"/>
                <a:gd name="T5" fmla="*/ 2147483646 h 349"/>
                <a:gd name="T6" fmla="*/ 2147483646 w 22"/>
                <a:gd name="T7" fmla="*/ 0 h 349"/>
                <a:gd name="T8" fmla="*/ 2147483646 w 22"/>
                <a:gd name="T9" fmla="*/ 2147483646 h 3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349"/>
                <a:gd name="T17" fmla="*/ 22 w 22"/>
                <a:gd name="T18" fmla="*/ 349 h 3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349">
                  <a:moveTo>
                    <a:pt x="22" y="347"/>
                  </a:moveTo>
                  <a:lnTo>
                    <a:pt x="0" y="349"/>
                  </a:lnTo>
                  <a:lnTo>
                    <a:pt x="0" y="2"/>
                  </a:lnTo>
                  <a:lnTo>
                    <a:pt x="22" y="0"/>
                  </a:lnTo>
                  <a:lnTo>
                    <a:pt x="22" y="347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Freeform 544"/>
            <p:cNvSpPr>
              <a:spLocks/>
            </p:cNvSpPr>
            <p:nvPr/>
          </p:nvSpPr>
          <p:spPr bwMode="auto">
            <a:xfrm>
              <a:off x="7446963" y="4987925"/>
              <a:ext cx="12700" cy="544513"/>
            </a:xfrm>
            <a:custGeom>
              <a:avLst/>
              <a:gdLst>
                <a:gd name="T0" fmla="*/ 2147483646 w 8"/>
                <a:gd name="T1" fmla="*/ 2147483646 h 343"/>
                <a:gd name="T2" fmla="*/ 0 w 8"/>
                <a:gd name="T3" fmla="*/ 2147483646 h 343"/>
                <a:gd name="T4" fmla="*/ 0 w 8"/>
                <a:gd name="T5" fmla="*/ 0 h 343"/>
                <a:gd name="T6" fmla="*/ 2147483646 w 8"/>
                <a:gd name="T7" fmla="*/ 0 h 343"/>
                <a:gd name="T8" fmla="*/ 2147483646 w 8"/>
                <a:gd name="T9" fmla="*/ 2147483646 h 3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"/>
                <a:gd name="T16" fmla="*/ 0 h 343"/>
                <a:gd name="T17" fmla="*/ 8 w 8"/>
                <a:gd name="T18" fmla="*/ 343 h 3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" h="343">
                  <a:moveTo>
                    <a:pt x="8" y="341"/>
                  </a:moveTo>
                  <a:lnTo>
                    <a:pt x="0" y="343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341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0" name="Freeform 545"/>
            <p:cNvSpPr>
              <a:spLocks/>
            </p:cNvSpPr>
            <p:nvPr/>
          </p:nvSpPr>
          <p:spPr bwMode="auto">
            <a:xfrm>
              <a:off x="7472363" y="4987925"/>
              <a:ext cx="9525" cy="541338"/>
            </a:xfrm>
            <a:custGeom>
              <a:avLst/>
              <a:gdLst>
                <a:gd name="T0" fmla="*/ 2147483646 w 6"/>
                <a:gd name="T1" fmla="*/ 2147483646 h 341"/>
                <a:gd name="T2" fmla="*/ 0 w 6"/>
                <a:gd name="T3" fmla="*/ 2147483646 h 341"/>
                <a:gd name="T4" fmla="*/ 0 w 6"/>
                <a:gd name="T5" fmla="*/ 0 h 341"/>
                <a:gd name="T6" fmla="*/ 2147483646 w 6"/>
                <a:gd name="T7" fmla="*/ 0 h 341"/>
                <a:gd name="T8" fmla="*/ 2147483646 w 6"/>
                <a:gd name="T9" fmla="*/ 2147483646 h 3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341"/>
                <a:gd name="T17" fmla="*/ 6 w 6"/>
                <a:gd name="T18" fmla="*/ 341 h 3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341">
                  <a:moveTo>
                    <a:pt x="6" y="339"/>
                  </a:moveTo>
                  <a:lnTo>
                    <a:pt x="0" y="341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339"/>
                  </a:lnTo>
                  <a:close/>
                </a:path>
              </a:pathLst>
            </a:custGeom>
            <a:solidFill>
              <a:srgbClr val="8DC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7" name="Freeform 546"/>
          <p:cNvSpPr>
            <a:spLocks/>
          </p:cNvSpPr>
          <p:nvPr/>
        </p:nvSpPr>
        <p:spPr bwMode="auto">
          <a:xfrm>
            <a:off x="1265238" y="938213"/>
            <a:ext cx="1755775" cy="4981575"/>
          </a:xfrm>
          <a:custGeom>
            <a:avLst/>
            <a:gdLst>
              <a:gd name="T0" fmla="*/ 2147483646 w 1106"/>
              <a:gd name="T1" fmla="*/ 0 h 3138"/>
              <a:gd name="T2" fmla="*/ 2147483646 w 1106"/>
              <a:gd name="T3" fmla="*/ 2147483646 h 3138"/>
              <a:gd name="T4" fmla="*/ 2147483646 w 1106"/>
              <a:gd name="T5" fmla="*/ 2147483646 h 3138"/>
              <a:gd name="T6" fmla="*/ 2147483646 w 1106"/>
              <a:gd name="T7" fmla="*/ 2147483646 h 3138"/>
              <a:gd name="T8" fmla="*/ 2147483646 w 1106"/>
              <a:gd name="T9" fmla="*/ 2147483646 h 3138"/>
              <a:gd name="T10" fmla="*/ 2147483646 w 1106"/>
              <a:gd name="T11" fmla="*/ 2147483646 h 3138"/>
              <a:gd name="T12" fmla="*/ 2147483646 w 1106"/>
              <a:gd name="T13" fmla="*/ 2147483646 h 3138"/>
              <a:gd name="T14" fmla="*/ 2147483646 w 1106"/>
              <a:gd name="T15" fmla="*/ 2147483646 h 3138"/>
              <a:gd name="T16" fmla="*/ 2147483646 w 1106"/>
              <a:gd name="T17" fmla="*/ 2147483646 h 3138"/>
              <a:gd name="T18" fmla="*/ 2147483646 w 1106"/>
              <a:gd name="T19" fmla="*/ 2147483646 h 3138"/>
              <a:gd name="T20" fmla="*/ 2147483646 w 1106"/>
              <a:gd name="T21" fmla="*/ 2147483646 h 3138"/>
              <a:gd name="T22" fmla="*/ 2147483646 w 1106"/>
              <a:gd name="T23" fmla="*/ 2147483646 h 3138"/>
              <a:gd name="T24" fmla="*/ 2147483646 w 1106"/>
              <a:gd name="T25" fmla="*/ 2147483646 h 3138"/>
              <a:gd name="T26" fmla="*/ 2147483646 w 1106"/>
              <a:gd name="T27" fmla="*/ 2147483646 h 3138"/>
              <a:gd name="T28" fmla="*/ 2147483646 w 1106"/>
              <a:gd name="T29" fmla="*/ 2147483646 h 3138"/>
              <a:gd name="T30" fmla="*/ 2147483646 w 1106"/>
              <a:gd name="T31" fmla="*/ 2147483646 h 3138"/>
              <a:gd name="T32" fmla="*/ 2147483646 w 1106"/>
              <a:gd name="T33" fmla="*/ 2147483646 h 3138"/>
              <a:gd name="T34" fmla="*/ 2147483646 w 1106"/>
              <a:gd name="T35" fmla="*/ 2147483646 h 3138"/>
              <a:gd name="T36" fmla="*/ 2147483646 w 1106"/>
              <a:gd name="T37" fmla="*/ 2147483646 h 3138"/>
              <a:gd name="T38" fmla="*/ 2147483646 w 1106"/>
              <a:gd name="T39" fmla="*/ 2147483646 h 3138"/>
              <a:gd name="T40" fmla="*/ 2147483646 w 1106"/>
              <a:gd name="T41" fmla="*/ 2147483646 h 3138"/>
              <a:gd name="T42" fmla="*/ 2147483646 w 1106"/>
              <a:gd name="T43" fmla="*/ 2147483646 h 3138"/>
              <a:gd name="T44" fmla="*/ 2147483646 w 1106"/>
              <a:gd name="T45" fmla="*/ 2147483646 h 3138"/>
              <a:gd name="T46" fmla="*/ 2147483646 w 1106"/>
              <a:gd name="T47" fmla="*/ 2147483646 h 3138"/>
              <a:gd name="T48" fmla="*/ 2147483646 w 1106"/>
              <a:gd name="T49" fmla="*/ 2147483646 h 3138"/>
              <a:gd name="T50" fmla="*/ 2147483646 w 1106"/>
              <a:gd name="T51" fmla="*/ 2147483646 h 3138"/>
              <a:gd name="T52" fmla="*/ 0 w 1106"/>
              <a:gd name="T53" fmla="*/ 2147483646 h 3138"/>
              <a:gd name="T54" fmla="*/ 2147483646 w 1106"/>
              <a:gd name="T55" fmla="*/ 2147483646 h 3138"/>
              <a:gd name="T56" fmla="*/ 2147483646 w 1106"/>
              <a:gd name="T57" fmla="*/ 2147483646 h 3138"/>
              <a:gd name="T58" fmla="*/ 2147483646 w 1106"/>
              <a:gd name="T59" fmla="*/ 2147483646 h 3138"/>
              <a:gd name="T60" fmla="*/ 2147483646 w 1106"/>
              <a:gd name="T61" fmla="*/ 2147483646 h 3138"/>
              <a:gd name="T62" fmla="*/ 2147483646 w 1106"/>
              <a:gd name="T63" fmla="*/ 2147483646 h 3138"/>
              <a:gd name="T64" fmla="*/ 2147483646 w 1106"/>
              <a:gd name="T65" fmla="*/ 2147483646 h 3138"/>
              <a:gd name="T66" fmla="*/ 2147483646 w 1106"/>
              <a:gd name="T67" fmla="*/ 2147483646 h 3138"/>
              <a:gd name="T68" fmla="*/ 2147483646 w 1106"/>
              <a:gd name="T69" fmla="*/ 0 h 313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106"/>
              <a:gd name="T106" fmla="*/ 0 h 3138"/>
              <a:gd name="T107" fmla="*/ 1106 w 1106"/>
              <a:gd name="T108" fmla="*/ 3138 h 313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106" h="3138">
                <a:moveTo>
                  <a:pt x="525" y="0"/>
                </a:moveTo>
                <a:lnTo>
                  <a:pt x="587" y="0"/>
                </a:lnTo>
                <a:lnTo>
                  <a:pt x="587" y="224"/>
                </a:lnTo>
                <a:lnTo>
                  <a:pt x="675" y="250"/>
                </a:lnTo>
                <a:lnTo>
                  <a:pt x="683" y="234"/>
                </a:lnTo>
                <a:lnTo>
                  <a:pt x="693" y="218"/>
                </a:lnTo>
                <a:lnTo>
                  <a:pt x="705" y="198"/>
                </a:lnTo>
                <a:lnTo>
                  <a:pt x="721" y="178"/>
                </a:lnTo>
                <a:lnTo>
                  <a:pt x="741" y="156"/>
                </a:lnTo>
                <a:lnTo>
                  <a:pt x="761" y="138"/>
                </a:lnTo>
                <a:lnTo>
                  <a:pt x="773" y="132"/>
                </a:lnTo>
                <a:lnTo>
                  <a:pt x="785" y="126"/>
                </a:lnTo>
                <a:lnTo>
                  <a:pt x="815" y="130"/>
                </a:lnTo>
                <a:lnTo>
                  <a:pt x="849" y="136"/>
                </a:lnTo>
                <a:lnTo>
                  <a:pt x="893" y="148"/>
                </a:lnTo>
                <a:lnTo>
                  <a:pt x="919" y="156"/>
                </a:lnTo>
                <a:lnTo>
                  <a:pt x="945" y="166"/>
                </a:lnTo>
                <a:lnTo>
                  <a:pt x="971" y="178"/>
                </a:lnTo>
                <a:lnTo>
                  <a:pt x="999" y="192"/>
                </a:lnTo>
                <a:lnTo>
                  <a:pt x="1026" y="208"/>
                </a:lnTo>
                <a:lnTo>
                  <a:pt x="1052" y="226"/>
                </a:lnTo>
                <a:lnTo>
                  <a:pt x="1080" y="246"/>
                </a:lnTo>
                <a:lnTo>
                  <a:pt x="1106" y="270"/>
                </a:lnTo>
                <a:lnTo>
                  <a:pt x="1104" y="284"/>
                </a:lnTo>
                <a:lnTo>
                  <a:pt x="1100" y="300"/>
                </a:lnTo>
                <a:lnTo>
                  <a:pt x="1094" y="322"/>
                </a:lnTo>
                <a:lnTo>
                  <a:pt x="1084" y="344"/>
                </a:lnTo>
                <a:lnTo>
                  <a:pt x="1072" y="368"/>
                </a:lnTo>
                <a:lnTo>
                  <a:pt x="1056" y="392"/>
                </a:lnTo>
                <a:lnTo>
                  <a:pt x="1048" y="402"/>
                </a:lnTo>
                <a:lnTo>
                  <a:pt x="1038" y="414"/>
                </a:lnTo>
                <a:lnTo>
                  <a:pt x="1106" y="478"/>
                </a:lnTo>
                <a:lnTo>
                  <a:pt x="1106" y="3076"/>
                </a:lnTo>
                <a:lnTo>
                  <a:pt x="1074" y="3082"/>
                </a:lnTo>
                <a:lnTo>
                  <a:pt x="987" y="3096"/>
                </a:lnTo>
                <a:lnTo>
                  <a:pt x="855" y="3112"/>
                </a:lnTo>
                <a:lnTo>
                  <a:pt x="775" y="3120"/>
                </a:lnTo>
                <a:lnTo>
                  <a:pt x="691" y="3128"/>
                </a:lnTo>
                <a:lnTo>
                  <a:pt x="603" y="3134"/>
                </a:lnTo>
                <a:lnTo>
                  <a:pt x="511" y="3136"/>
                </a:lnTo>
                <a:lnTo>
                  <a:pt x="419" y="3138"/>
                </a:lnTo>
                <a:lnTo>
                  <a:pt x="327" y="3134"/>
                </a:lnTo>
                <a:lnTo>
                  <a:pt x="240" y="3128"/>
                </a:lnTo>
                <a:lnTo>
                  <a:pt x="196" y="3122"/>
                </a:lnTo>
                <a:lnTo>
                  <a:pt x="154" y="3116"/>
                </a:lnTo>
                <a:lnTo>
                  <a:pt x="112" y="3108"/>
                </a:lnTo>
                <a:lnTo>
                  <a:pt x="72" y="3098"/>
                </a:lnTo>
                <a:lnTo>
                  <a:pt x="36" y="3088"/>
                </a:lnTo>
                <a:lnTo>
                  <a:pt x="0" y="3076"/>
                </a:lnTo>
                <a:lnTo>
                  <a:pt x="0" y="501"/>
                </a:lnTo>
                <a:lnTo>
                  <a:pt x="6" y="493"/>
                </a:lnTo>
                <a:lnTo>
                  <a:pt x="30" y="472"/>
                </a:lnTo>
                <a:lnTo>
                  <a:pt x="68" y="440"/>
                </a:lnTo>
                <a:lnTo>
                  <a:pt x="92" y="420"/>
                </a:lnTo>
                <a:lnTo>
                  <a:pt x="120" y="398"/>
                </a:lnTo>
                <a:lnTo>
                  <a:pt x="154" y="376"/>
                </a:lnTo>
                <a:lnTo>
                  <a:pt x="190" y="354"/>
                </a:lnTo>
                <a:lnTo>
                  <a:pt x="230" y="330"/>
                </a:lnTo>
                <a:lnTo>
                  <a:pt x="274" y="308"/>
                </a:lnTo>
                <a:lnTo>
                  <a:pt x="321" y="286"/>
                </a:lnTo>
                <a:lnTo>
                  <a:pt x="373" y="264"/>
                </a:lnTo>
                <a:lnTo>
                  <a:pt x="429" y="244"/>
                </a:lnTo>
                <a:lnTo>
                  <a:pt x="489" y="224"/>
                </a:lnTo>
                <a:lnTo>
                  <a:pt x="489" y="0"/>
                </a:lnTo>
                <a:lnTo>
                  <a:pt x="525" y="0"/>
                </a:lnTo>
                <a:close/>
              </a:path>
            </a:pathLst>
          </a:custGeom>
          <a:solidFill>
            <a:srgbClr val="D1EE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8" name="Group 235"/>
          <p:cNvGrpSpPr>
            <a:grpSpLocks/>
          </p:cNvGrpSpPr>
          <p:nvPr/>
        </p:nvGrpSpPr>
        <p:grpSpPr bwMode="auto">
          <a:xfrm>
            <a:off x="1512888" y="5092700"/>
            <a:ext cx="1176337" cy="611188"/>
            <a:chOff x="1512888" y="5092700"/>
            <a:chExt cx="1176337" cy="611188"/>
          </a:xfrm>
        </p:grpSpPr>
        <p:sp>
          <p:nvSpPr>
            <p:cNvPr id="5129" name="Freeform 547"/>
            <p:cNvSpPr>
              <a:spLocks/>
            </p:cNvSpPr>
            <p:nvPr/>
          </p:nvSpPr>
          <p:spPr bwMode="auto">
            <a:xfrm>
              <a:off x="1512888" y="5092700"/>
              <a:ext cx="15875" cy="588963"/>
            </a:xfrm>
            <a:custGeom>
              <a:avLst/>
              <a:gdLst>
                <a:gd name="T0" fmla="*/ 2147483646 w 10"/>
                <a:gd name="T1" fmla="*/ 2147483646 h 371"/>
                <a:gd name="T2" fmla="*/ 2147483646 w 10"/>
                <a:gd name="T3" fmla="*/ 2147483646 h 371"/>
                <a:gd name="T4" fmla="*/ 0 w 10"/>
                <a:gd name="T5" fmla="*/ 2147483646 h 371"/>
                <a:gd name="T6" fmla="*/ 0 w 10"/>
                <a:gd name="T7" fmla="*/ 2147483646 h 371"/>
                <a:gd name="T8" fmla="*/ 0 w 10"/>
                <a:gd name="T9" fmla="*/ 0 h 371"/>
                <a:gd name="T10" fmla="*/ 0 w 10"/>
                <a:gd name="T11" fmla="*/ 0 h 371"/>
                <a:gd name="T12" fmla="*/ 2147483646 w 10"/>
                <a:gd name="T13" fmla="*/ 0 h 371"/>
                <a:gd name="T14" fmla="*/ 2147483646 w 10"/>
                <a:gd name="T15" fmla="*/ 0 h 371"/>
                <a:gd name="T16" fmla="*/ 2147483646 w 10"/>
                <a:gd name="T17" fmla="*/ 2147483646 h 371"/>
                <a:gd name="T18" fmla="*/ 2147483646 w 10"/>
                <a:gd name="T19" fmla="*/ 2147483646 h 3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371"/>
                <a:gd name="T32" fmla="*/ 10 w 10"/>
                <a:gd name="T33" fmla="*/ 371 h 37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371">
                  <a:moveTo>
                    <a:pt x="10" y="371"/>
                  </a:moveTo>
                  <a:lnTo>
                    <a:pt x="10" y="371"/>
                  </a:lnTo>
                  <a:lnTo>
                    <a:pt x="0" y="367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371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548"/>
            <p:cNvSpPr>
              <a:spLocks/>
            </p:cNvSpPr>
            <p:nvPr/>
          </p:nvSpPr>
          <p:spPr bwMode="auto">
            <a:xfrm>
              <a:off x="1541463" y="5095875"/>
              <a:ext cx="12700" cy="592138"/>
            </a:xfrm>
            <a:custGeom>
              <a:avLst/>
              <a:gdLst>
                <a:gd name="T0" fmla="*/ 2147483646 w 8"/>
                <a:gd name="T1" fmla="*/ 2147483646 h 373"/>
                <a:gd name="T2" fmla="*/ 2147483646 w 8"/>
                <a:gd name="T3" fmla="*/ 2147483646 h 373"/>
                <a:gd name="T4" fmla="*/ 0 w 8"/>
                <a:gd name="T5" fmla="*/ 2147483646 h 373"/>
                <a:gd name="T6" fmla="*/ 0 w 8"/>
                <a:gd name="T7" fmla="*/ 2147483646 h 373"/>
                <a:gd name="T8" fmla="*/ 0 w 8"/>
                <a:gd name="T9" fmla="*/ 0 h 373"/>
                <a:gd name="T10" fmla="*/ 0 w 8"/>
                <a:gd name="T11" fmla="*/ 0 h 373"/>
                <a:gd name="T12" fmla="*/ 2147483646 w 8"/>
                <a:gd name="T13" fmla="*/ 2147483646 h 373"/>
                <a:gd name="T14" fmla="*/ 2147483646 w 8"/>
                <a:gd name="T15" fmla="*/ 2147483646 h 373"/>
                <a:gd name="T16" fmla="*/ 2147483646 w 8"/>
                <a:gd name="T17" fmla="*/ 2147483646 h 373"/>
                <a:gd name="T18" fmla="*/ 2147483646 w 8"/>
                <a:gd name="T19" fmla="*/ 2147483646 h 3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"/>
                <a:gd name="T31" fmla="*/ 0 h 373"/>
                <a:gd name="T32" fmla="*/ 8 w 8"/>
                <a:gd name="T33" fmla="*/ 373 h 3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" h="373">
                  <a:moveTo>
                    <a:pt x="8" y="373"/>
                  </a:moveTo>
                  <a:lnTo>
                    <a:pt x="8" y="373"/>
                  </a:lnTo>
                  <a:lnTo>
                    <a:pt x="0" y="371"/>
                  </a:lnTo>
                  <a:lnTo>
                    <a:pt x="0" y="0"/>
                  </a:lnTo>
                  <a:lnTo>
                    <a:pt x="8" y="2"/>
                  </a:lnTo>
                  <a:lnTo>
                    <a:pt x="8" y="373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549"/>
            <p:cNvSpPr>
              <a:spLocks/>
            </p:cNvSpPr>
            <p:nvPr/>
          </p:nvSpPr>
          <p:spPr bwMode="auto">
            <a:xfrm>
              <a:off x="1573213" y="5102225"/>
              <a:ext cx="31750" cy="595313"/>
            </a:xfrm>
            <a:custGeom>
              <a:avLst/>
              <a:gdLst>
                <a:gd name="T0" fmla="*/ 2147483646 w 20"/>
                <a:gd name="T1" fmla="*/ 2147483646 h 375"/>
                <a:gd name="T2" fmla="*/ 2147483646 w 20"/>
                <a:gd name="T3" fmla="*/ 2147483646 h 375"/>
                <a:gd name="T4" fmla="*/ 0 w 20"/>
                <a:gd name="T5" fmla="*/ 2147483646 h 375"/>
                <a:gd name="T6" fmla="*/ 0 w 20"/>
                <a:gd name="T7" fmla="*/ 2147483646 h 375"/>
                <a:gd name="T8" fmla="*/ 0 w 20"/>
                <a:gd name="T9" fmla="*/ 0 h 375"/>
                <a:gd name="T10" fmla="*/ 0 w 20"/>
                <a:gd name="T11" fmla="*/ 0 h 375"/>
                <a:gd name="T12" fmla="*/ 2147483646 w 20"/>
                <a:gd name="T13" fmla="*/ 2147483646 h 375"/>
                <a:gd name="T14" fmla="*/ 2147483646 w 20"/>
                <a:gd name="T15" fmla="*/ 2147483646 h 375"/>
                <a:gd name="T16" fmla="*/ 2147483646 w 20"/>
                <a:gd name="T17" fmla="*/ 2147483646 h 375"/>
                <a:gd name="T18" fmla="*/ 2147483646 w 20"/>
                <a:gd name="T19" fmla="*/ 2147483646 h 3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"/>
                <a:gd name="T31" fmla="*/ 0 h 375"/>
                <a:gd name="T32" fmla="*/ 20 w 20"/>
                <a:gd name="T33" fmla="*/ 375 h 3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" h="375">
                  <a:moveTo>
                    <a:pt x="20" y="375"/>
                  </a:moveTo>
                  <a:lnTo>
                    <a:pt x="20" y="375"/>
                  </a:lnTo>
                  <a:lnTo>
                    <a:pt x="0" y="371"/>
                  </a:lnTo>
                  <a:lnTo>
                    <a:pt x="0" y="0"/>
                  </a:lnTo>
                  <a:lnTo>
                    <a:pt x="20" y="2"/>
                  </a:lnTo>
                  <a:lnTo>
                    <a:pt x="20" y="375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550"/>
            <p:cNvSpPr>
              <a:spLocks/>
            </p:cNvSpPr>
            <p:nvPr/>
          </p:nvSpPr>
          <p:spPr bwMode="auto">
            <a:xfrm>
              <a:off x="1624013" y="5108575"/>
              <a:ext cx="15875" cy="595313"/>
            </a:xfrm>
            <a:custGeom>
              <a:avLst/>
              <a:gdLst>
                <a:gd name="T0" fmla="*/ 2147483646 w 10"/>
                <a:gd name="T1" fmla="*/ 2147483646 h 375"/>
                <a:gd name="T2" fmla="*/ 2147483646 w 10"/>
                <a:gd name="T3" fmla="*/ 2147483646 h 375"/>
                <a:gd name="T4" fmla="*/ 0 w 10"/>
                <a:gd name="T5" fmla="*/ 2147483646 h 375"/>
                <a:gd name="T6" fmla="*/ 0 w 10"/>
                <a:gd name="T7" fmla="*/ 2147483646 h 375"/>
                <a:gd name="T8" fmla="*/ 2147483646 w 10"/>
                <a:gd name="T9" fmla="*/ 0 h 375"/>
                <a:gd name="T10" fmla="*/ 2147483646 w 10"/>
                <a:gd name="T11" fmla="*/ 0 h 375"/>
                <a:gd name="T12" fmla="*/ 2147483646 w 10"/>
                <a:gd name="T13" fmla="*/ 0 h 375"/>
                <a:gd name="T14" fmla="*/ 2147483646 w 10"/>
                <a:gd name="T15" fmla="*/ 0 h 375"/>
                <a:gd name="T16" fmla="*/ 2147483646 w 10"/>
                <a:gd name="T17" fmla="*/ 2147483646 h 375"/>
                <a:gd name="T18" fmla="*/ 2147483646 w 10"/>
                <a:gd name="T19" fmla="*/ 2147483646 h 3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375"/>
                <a:gd name="T32" fmla="*/ 10 w 10"/>
                <a:gd name="T33" fmla="*/ 375 h 3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375">
                  <a:moveTo>
                    <a:pt x="10" y="375"/>
                  </a:moveTo>
                  <a:lnTo>
                    <a:pt x="10" y="375"/>
                  </a:lnTo>
                  <a:lnTo>
                    <a:pt x="0" y="375"/>
                  </a:lnTo>
                  <a:lnTo>
                    <a:pt x="2" y="0"/>
                  </a:lnTo>
                  <a:lnTo>
                    <a:pt x="10" y="0"/>
                  </a:lnTo>
                  <a:lnTo>
                    <a:pt x="10" y="375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551"/>
            <p:cNvSpPr>
              <a:spLocks/>
            </p:cNvSpPr>
            <p:nvPr/>
          </p:nvSpPr>
          <p:spPr bwMode="auto">
            <a:xfrm>
              <a:off x="1662113" y="5111750"/>
              <a:ext cx="12700" cy="557213"/>
            </a:xfrm>
            <a:custGeom>
              <a:avLst/>
              <a:gdLst>
                <a:gd name="T0" fmla="*/ 2147483646 w 8"/>
                <a:gd name="T1" fmla="*/ 2147483646 h 351"/>
                <a:gd name="T2" fmla="*/ 2147483646 w 8"/>
                <a:gd name="T3" fmla="*/ 2147483646 h 351"/>
                <a:gd name="T4" fmla="*/ 0 w 8"/>
                <a:gd name="T5" fmla="*/ 2147483646 h 351"/>
                <a:gd name="T6" fmla="*/ 0 w 8"/>
                <a:gd name="T7" fmla="*/ 2147483646 h 351"/>
                <a:gd name="T8" fmla="*/ 2147483646 w 8"/>
                <a:gd name="T9" fmla="*/ 0 h 351"/>
                <a:gd name="T10" fmla="*/ 2147483646 w 8"/>
                <a:gd name="T11" fmla="*/ 0 h 351"/>
                <a:gd name="T12" fmla="*/ 2147483646 w 8"/>
                <a:gd name="T13" fmla="*/ 2147483646 h 351"/>
                <a:gd name="T14" fmla="*/ 2147483646 w 8"/>
                <a:gd name="T15" fmla="*/ 2147483646 h 351"/>
                <a:gd name="T16" fmla="*/ 2147483646 w 8"/>
                <a:gd name="T17" fmla="*/ 2147483646 h 351"/>
                <a:gd name="T18" fmla="*/ 2147483646 w 8"/>
                <a:gd name="T19" fmla="*/ 2147483646 h 3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"/>
                <a:gd name="T31" fmla="*/ 0 h 351"/>
                <a:gd name="T32" fmla="*/ 8 w 8"/>
                <a:gd name="T33" fmla="*/ 351 h 3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" h="351">
                  <a:moveTo>
                    <a:pt x="8" y="351"/>
                  </a:moveTo>
                  <a:lnTo>
                    <a:pt x="8" y="351"/>
                  </a:lnTo>
                  <a:lnTo>
                    <a:pt x="0" y="349"/>
                  </a:lnTo>
                  <a:lnTo>
                    <a:pt x="2" y="0"/>
                  </a:lnTo>
                  <a:lnTo>
                    <a:pt x="8" y="2"/>
                  </a:lnTo>
                  <a:lnTo>
                    <a:pt x="8" y="351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552"/>
            <p:cNvSpPr>
              <a:spLocks/>
            </p:cNvSpPr>
            <p:nvPr/>
          </p:nvSpPr>
          <p:spPr bwMode="auto">
            <a:xfrm>
              <a:off x="1700213" y="5114925"/>
              <a:ext cx="23813" cy="560388"/>
            </a:xfrm>
            <a:custGeom>
              <a:avLst/>
              <a:gdLst>
                <a:gd name="T0" fmla="*/ 2147483646 w 15"/>
                <a:gd name="T1" fmla="*/ 2147483646 h 353"/>
                <a:gd name="T2" fmla="*/ 2147483646 w 15"/>
                <a:gd name="T3" fmla="*/ 2147483646 h 353"/>
                <a:gd name="T4" fmla="*/ 0 w 15"/>
                <a:gd name="T5" fmla="*/ 2147483646 h 353"/>
                <a:gd name="T6" fmla="*/ 0 w 15"/>
                <a:gd name="T7" fmla="*/ 2147483646 h 353"/>
                <a:gd name="T8" fmla="*/ 0 w 15"/>
                <a:gd name="T9" fmla="*/ 0 h 353"/>
                <a:gd name="T10" fmla="*/ 0 w 15"/>
                <a:gd name="T11" fmla="*/ 0 h 353"/>
                <a:gd name="T12" fmla="*/ 2147483646 w 15"/>
                <a:gd name="T13" fmla="*/ 2147483646 h 353"/>
                <a:gd name="T14" fmla="*/ 2147483646 w 15"/>
                <a:gd name="T15" fmla="*/ 2147483646 h 353"/>
                <a:gd name="T16" fmla="*/ 2147483646 w 15"/>
                <a:gd name="T17" fmla="*/ 2147483646 h 353"/>
                <a:gd name="T18" fmla="*/ 2147483646 w 15"/>
                <a:gd name="T19" fmla="*/ 2147483646 h 3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353"/>
                <a:gd name="T32" fmla="*/ 15 w 15"/>
                <a:gd name="T33" fmla="*/ 353 h 35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353">
                  <a:moveTo>
                    <a:pt x="15" y="353"/>
                  </a:moveTo>
                  <a:lnTo>
                    <a:pt x="15" y="353"/>
                  </a:lnTo>
                  <a:lnTo>
                    <a:pt x="0" y="351"/>
                  </a:lnTo>
                  <a:lnTo>
                    <a:pt x="0" y="0"/>
                  </a:lnTo>
                  <a:lnTo>
                    <a:pt x="15" y="2"/>
                  </a:lnTo>
                  <a:lnTo>
                    <a:pt x="15" y="353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553"/>
            <p:cNvSpPr>
              <a:spLocks/>
            </p:cNvSpPr>
            <p:nvPr/>
          </p:nvSpPr>
          <p:spPr bwMode="auto">
            <a:xfrm>
              <a:off x="1733550" y="5121275"/>
              <a:ext cx="25400" cy="560388"/>
            </a:xfrm>
            <a:custGeom>
              <a:avLst/>
              <a:gdLst>
                <a:gd name="T0" fmla="*/ 2147483646 w 16"/>
                <a:gd name="T1" fmla="*/ 2147483646 h 353"/>
                <a:gd name="T2" fmla="*/ 2147483646 w 16"/>
                <a:gd name="T3" fmla="*/ 2147483646 h 353"/>
                <a:gd name="T4" fmla="*/ 0 w 16"/>
                <a:gd name="T5" fmla="*/ 2147483646 h 353"/>
                <a:gd name="T6" fmla="*/ 0 w 16"/>
                <a:gd name="T7" fmla="*/ 2147483646 h 353"/>
                <a:gd name="T8" fmla="*/ 2147483646 w 16"/>
                <a:gd name="T9" fmla="*/ 0 h 353"/>
                <a:gd name="T10" fmla="*/ 2147483646 w 16"/>
                <a:gd name="T11" fmla="*/ 0 h 353"/>
                <a:gd name="T12" fmla="*/ 2147483646 w 16"/>
                <a:gd name="T13" fmla="*/ 0 h 353"/>
                <a:gd name="T14" fmla="*/ 2147483646 w 16"/>
                <a:gd name="T15" fmla="*/ 0 h 353"/>
                <a:gd name="T16" fmla="*/ 2147483646 w 16"/>
                <a:gd name="T17" fmla="*/ 2147483646 h 353"/>
                <a:gd name="T18" fmla="*/ 2147483646 w 16"/>
                <a:gd name="T19" fmla="*/ 2147483646 h 3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353"/>
                <a:gd name="T32" fmla="*/ 16 w 16"/>
                <a:gd name="T33" fmla="*/ 353 h 35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353">
                  <a:moveTo>
                    <a:pt x="16" y="353"/>
                  </a:moveTo>
                  <a:lnTo>
                    <a:pt x="16" y="353"/>
                  </a:lnTo>
                  <a:lnTo>
                    <a:pt x="0" y="351"/>
                  </a:lnTo>
                  <a:lnTo>
                    <a:pt x="2" y="0"/>
                  </a:lnTo>
                  <a:lnTo>
                    <a:pt x="16" y="0"/>
                  </a:lnTo>
                  <a:lnTo>
                    <a:pt x="16" y="353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554"/>
            <p:cNvSpPr>
              <a:spLocks/>
            </p:cNvSpPr>
            <p:nvPr/>
          </p:nvSpPr>
          <p:spPr bwMode="auto">
            <a:xfrm>
              <a:off x="1774825" y="5124450"/>
              <a:ext cx="41275" cy="563563"/>
            </a:xfrm>
            <a:custGeom>
              <a:avLst/>
              <a:gdLst>
                <a:gd name="T0" fmla="*/ 2147483646 w 26"/>
                <a:gd name="T1" fmla="*/ 2147483646 h 355"/>
                <a:gd name="T2" fmla="*/ 2147483646 w 26"/>
                <a:gd name="T3" fmla="*/ 2147483646 h 355"/>
                <a:gd name="T4" fmla="*/ 0 w 26"/>
                <a:gd name="T5" fmla="*/ 2147483646 h 355"/>
                <a:gd name="T6" fmla="*/ 0 w 26"/>
                <a:gd name="T7" fmla="*/ 2147483646 h 355"/>
                <a:gd name="T8" fmla="*/ 0 w 26"/>
                <a:gd name="T9" fmla="*/ 0 h 355"/>
                <a:gd name="T10" fmla="*/ 0 w 26"/>
                <a:gd name="T11" fmla="*/ 0 h 355"/>
                <a:gd name="T12" fmla="*/ 2147483646 w 26"/>
                <a:gd name="T13" fmla="*/ 2147483646 h 355"/>
                <a:gd name="T14" fmla="*/ 2147483646 w 26"/>
                <a:gd name="T15" fmla="*/ 2147483646 h 355"/>
                <a:gd name="T16" fmla="*/ 2147483646 w 26"/>
                <a:gd name="T17" fmla="*/ 2147483646 h 355"/>
                <a:gd name="T18" fmla="*/ 2147483646 w 26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6"/>
                <a:gd name="T31" fmla="*/ 0 h 355"/>
                <a:gd name="T32" fmla="*/ 26 w 26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6" h="355">
                  <a:moveTo>
                    <a:pt x="26" y="355"/>
                  </a:moveTo>
                  <a:lnTo>
                    <a:pt x="26" y="355"/>
                  </a:lnTo>
                  <a:lnTo>
                    <a:pt x="0" y="351"/>
                  </a:lnTo>
                  <a:lnTo>
                    <a:pt x="0" y="0"/>
                  </a:lnTo>
                  <a:lnTo>
                    <a:pt x="26" y="2"/>
                  </a:lnTo>
                  <a:lnTo>
                    <a:pt x="26" y="355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555"/>
            <p:cNvSpPr>
              <a:spLocks/>
            </p:cNvSpPr>
            <p:nvPr/>
          </p:nvSpPr>
          <p:spPr bwMode="auto">
            <a:xfrm>
              <a:off x="1841500" y="5127625"/>
              <a:ext cx="28575" cy="566738"/>
            </a:xfrm>
            <a:custGeom>
              <a:avLst/>
              <a:gdLst>
                <a:gd name="T0" fmla="*/ 2147483646 w 18"/>
                <a:gd name="T1" fmla="*/ 2147483646 h 357"/>
                <a:gd name="T2" fmla="*/ 2147483646 w 18"/>
                <a:gd name="T3" fmla="*/ 2147483646 h 357"/>
                <a:gd name="T4" fmla="*/ 0 w 18"/>
                <a:gd name="T5" fmla="*/ 2147483646 h 357"/>
                <a:gd name="T6" fmla="*/ 0 w 18"/>
                <a:gd name="T7" fmla="*/ 2147483646 h 357"/>
                <a:gd name="T8" fmla="*/ 0 w 18"/>
                <a:gd name="T9" fmla="*/ 0 h 357"/>
                <a:gd name="T10" fmla="*/ 0 w 18"/>
                <a:gd name="T11" fmla="*/ 0 h 357"/>
                <a:gd name="T12" fmla="*/ 2147483646 w 18"/>
                <a:gd name="T13" fmla="*/ 2147483646 h 357"/>
                <a:gd name="T14" fmla="*/ 2147483646 w 18"/>
                <a:gd name="T15" fmla="*/ 2147483646 h 357"/>
                <a:gd name="T16" fmla="*/ 2147483646 w 18"/>
                <a:gd name="T17" fmla="*/ 2147483646 h 357"/>
                <a:gd name="T18" fmla="*/ 2147483646 w 18"/>
                <a:gd name="T19" fmla="*/ 2147483646 h 3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8"/>
                <a:gd name="T31" fmla="*/ 0 h 357"/>
                <a:gd name="T32" fmla="*/ 18 w 18"/>
                <a:gd name="T33" fmla="*/ 357 h 3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8" h="357">
                  <a:moveTo>
                    <a:pt x="18" y="357"/>
                  </a:moveTo>
                  <a:lnTo>
                    <a:pt x="18" y="357"/>
                  </a:lnTo>
                  <a:lnTo>
                    <a:pt x="0" y="355"/>
                  </a:lnTo>
                  <a:lnTo>
                    <a:pt x="0" y="0"/>
                  </a:lnTo>
                  <a:lnTo>
                    <a:pt x="18" y="2"/>
                  </a:lnTo>
                  <a:lnTo>
                    <a:pt x="18" y="357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556"/>
            <p:cNvSpPr>
              <a:spLocks/>
            </p:cNvSpPr>
            <p:nvPr/>
          </p:nvSpPr>
          <p:spPr bwMode="auto">
            <a:xfrm>
              <a:off x="1882775" y="5130800"/>
              <a:ext cx="15875" cy="563563"/>
            </a:xfrm>
            <a:custGeom>
              <a:avLst/>
              <a:gdLst>
                <a:gd name="T0" fmla="*/ 2147483646 w 10"/>
                <a:gd name="T1" fmla="*/ 2147483646 h 355"/>
                <a:gd name="T2" fmla="*/ 2147483646 w 10"/>
                <a:gd name="T3" fmla="*/ 2147483646 h 355"/>
                <a:gd name="T4" fmla="*/ 0 w 10"/>
                <a:gd name="T5" fmla="*/ 2147483646 h 355"/>
                <a:gd name="T6" fmla="*/ 0 w 10"/>
                <a:gd name="T7" fmla="*/ 2147483646 h 355"/>
                <a:gd name="T8" fmla="*/ 0 w 10"/>
                <a:gd name="T9" fmla="*/ 0 h 355"/>
                <a:gd name="T10" fmla="*/ 0 w 10"/>
                <a:gd name="T11" fmla="*/ 0 h 355"/>
                <a:gd name="T12" fmla="*/ 2147483646 w 10"/>
                <a:gd name="T13" fmla="*/ 0 h 355"/>
                <a:gd name="T14" fmla="*/ 2147483646 w 10"/>
                <a:gd name="T15" fmla="*/ 0 h 355"/>
                <a:gd name="T16" fmla="*/ 2147483646 w 10"/>
                <a:gd name="T17" fmla="*/ 2147483646 h 355"/>
                <a:gd name="T18" fmla="*/ 2147483646 w 10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355"/>
                <a:gd name="T32" fmla="*/ 10 w 10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355">
                  <a:moveTo>
                    <a:pt x="8" y="355"/>
                  </a:moveTo>
                  <a:lnTo>
                    <a:pt x="8" y="355"/>
                  </a:lnTo>
                  <a:lnTo>
                    <a:pt x="0" y="355"/>
                  </a:lnTo>
                  <a:lnTo>
                    <a:pt x="0" y="0"/>
                  </a:lnTo>
                  <a:lnTo>
                    <a:pt x="10" y="0"/>
                  </a:lnTo>
                  <a:lnTo>
                    <a:pt x="8" y="355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557"/>
            <p:cNvSpPr>
              <a:spLocks/>
            </p:cNvSpPr>
            <p:nvPr/>
          </p:nvSpPr>
          <p:spPr bwMode="auto">
            <a:xfrm>
              <a:off x="1917700" y="5133975"/>
              <a:ext cx="25400" cy="563563"/>
            </a:xfrm>
            <a:custGeom>
              <a:avLst/>
              <a:gdLst>
                <a:gd name="T0" fmla="*/ 2147483646 w 16"/>
                <a:gd name="T1" fmla="*/ 2147483646 h 355"/>
                <a:gd name="T2" fmla="*/ 2147483646 w 16"/>
                <a:gd name="T3" fmla="*/ 2147483646 h 355"/>
                <a:gd name="T4" fmla="*/ 0 w 16"/>
                <a:gd name="T5" fmla="*/ 2147483646 h 355"/>
                <a:gd name="T6" fmla="*/ 0 w 16"/>
                <a:gd name="T7" fmla="*/ 2147483646 h 355"/>
                <a:gd name="T8" fmla="*/ 0 w 16"/>
                <a:gd name="T9" fmla="*/ 0 h 355"/>
                <a:gd name="T10" fmla="*/ 0 w 16"/>
                <a:gd name="T11" fmla="*/ 0 h 355"/>
                <a:gd name="T12" fmla="*/ 2147483646 w 16"/>
                <a:gd name="T13" fmla="*/ 0 h 355"/>
                <a:gd name="T14" fmla="*/ 2147483646 w 16"/>
                <a:gd name="T15" fmla="*/ 0 h 355"/>
                <a:gd name="T16" fmla="*/ 2147483646 w 16"/>
                <a:gd name="T17" fmla="*/ 2147483646 h 355"/>
                <a:gd name="T18" fmla="*/ 2147483646 w 16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6"/>
                <a:gd name="T31" fmla="*/ 0 h 355"/>
                <a:gd name="T32" fmla="*/ 16 w 16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6" h="355">
                  <a:moveTo>
                    <a:pt x="14" y="355"/>
                  </a:moveTo>
                  <a:lnTo>
                    <a:pt x="14" y="355"/>
                  </a:lnTo>
                  <a:lnTo>
                    <a:pt x="0" y="355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4" y="355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558"/>
            <p:cNvSpPr>
              <a:spLocks/>
            </p:cNvSpPr>
            <p:nvPr/>
          </p:nvSpPr>
          <p:spPr bwMode="auto">
            <a:xfrm>
              <a:off x="1971675" y="5137150"/>
              <a:ext cx="9525" cy="563563"/>
            </a:xfrm>
            <a:custGeom>
              <a:avLst/>
              <a:gdLst>
                <a:gd name="T0" fmla="*/ 2147483646 w 6"/>
                <a:gd name="T1" fmla="*/ 2147483646 h 355"/>
                <a:gd name="T2" fmla="*/ 2147483646 w 6"/>
                <a:gd name="T3" fmla="*/ 2147483646 h 355"/>
                <a:gd name="T4" fmla="*/ 0 w 6"/>
                <a:gd name="T5" fmla="*/ 2147483646 h 355"/>
                <a:gd name="T6" fmla="*/ 0 w 6"/>
                <a:gd name="T7" fmla="*/ 2147483646 h 355"/>
                <a:gd name="T8" fmla="*/ 0 w 6"/>
                <a:gd name="T9" fmla="*/ 0 h 355"/>
                <a:gd name="T10" fmla="*/ 0 w 6"/>
                <a:gd name="T11" fmla="*/ 0 h 355"/>
                <a:gd name="T12" fmla="*/ 2147483646 w 6"/>
                <a:gd name="T13" fmla="*/ 0 h 355"/>
                <a:gd name="T14" fmla="*/ 2147483646 w 6"/>
                <a:gd name="T15" fmla="*/ 0 h 355"/>
                <a:gd name="T16" fmla="*/ 2147483646 w 6"/>
                <a:gd name="T17" fmla="*/ 2147483646 h 355"/>
                <a:gd name="T18" fmla="*/ 2147483646 w 6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"/>
                <a:gd name="T31" fmla="*/ 0 h 355"/>
                <a:gd name="T32" fmla="*/ 6 w 6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" h="355">
                  <a:moveTo>
                    <a:pt x="6" y="355"/>
                  </a:moveTo>
                  <a:lnTo>
                    <a:pt x="6" y="355"/>
                  </a:lnTo>
                  <a:lnTo>
                    <a:pt x="0" y="355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355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559"/>
            <p:cNvSpPr>
              <a:spLocks/>
            </p:cNvSpPr>
            <p:nvPr/>
          </p:nvSpPr>
          <p:spPr bwMode="auto">
            <a:xfrm>
              <a:off x="1993900" y="5137150"/>
              <a:ext cx="15875" cy="563563"/>
            </a:xfrm>
            <a:custGeom>
              <a:avLst/>
              <a:gdLst>
                <a:gd name="T0" fmla="*/ 2147483646 w 10"/>
                <a:gd name="T1" fmla="*/ 2147483646 h 355"/>
                <a:gd name="T2" fmla="*/ 2147483646 w 10"/>
                <a:gd name="T3" fmla="*/ 2147483646 h 355"/>
                <a:gd name="T4" fmla="*/ 0 w 10"/>
                <a:gd name="T5" fmla="*/ 2147483646 h 355"/>
                <a:gd name="T6" fmla="*/ 0 w 10"/>
                <a:gd name="T7" fmla="*/ 2147483646 h 355"/>
                <a:gd name="T8" fmla="*/ 2147483646 w 10"/>
                <a:gd name="T9" fmla="*/ 0 h 355"/>
                <a:gd name="T10" fmla="*/ 2147483646 w 10"/>
                <a:gd name="T11" fmla="*/ 0 h 355"/>
                <a:gd name="T12" fmla="*/ 2147483646 w 10"/>
                <a:gd name="T13" fmla="*/ 0 h 355"/>
                <a:gd name="T14" fmla="*/ 2147483646 w 10"/>
                <a:gd name="T15" fmla="*/ 0 h 355"/>
                <a:gd name="T16" fmla="*/ 2147483646 w 10"/>
                <a:gd name="T17" fmla="*/ 2147483646 h 355"/>
                <a:gd name="T18" fmla="*/ 2147483646 w 10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355"/>
                <a:gd name="T32" fmla="*/ 10 w 10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355">
                  <a:moveTo>
                    <a:pt x="10" y="355"/>
                  </a:moveTo>
                  <a:lnTo>
                    <a:pt x="10" y="355"/>
                  </a:lnTo>
                  <a:lnTo>
                    <a:pt x="0" y="355"/>
                  </a:lnTo>
                  <a:lnTo>
                    <a:pt x="2" y="0"/>
                  </a:lnTo>
                  <a:lnTo>
                    <a:pt x="10" y="0"/>
                  </a:lnTo>
                  <a:lnTo>
                    <a:pt x="10" y="355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560"/>
            <p:cNvSpPr>
              <a:spLocks/>
            </p:cNvSpPr>
            <p:nvPr/>
          </p:nvSpPr>
          <p:spPr bwMode="auto">
            <a:xfrm>
              <a:off x="2019300" y="5137150"/>
              <a:ext cx="57150" cy="566738"/>
            </a:xfrm>
            <a:custGeom>
              <a:avLst/>
              <a:gdLst>
                <a:gd name="T0" fmla="*/ 2147483646 w 36"/>
                <a:gd name="T1" fmla="*/ 2147483646 h 357"/>
                <a:gd name="T2" fmla="*/ 2147483646 w 36"/>
                <a:gd name="T3" fmla="*/ 2147483646 h 357"/>
                <a:gd name="T4" fmla="*/ 0 w 36"/>
                <a:gd name="T5" fmla="*/ 2147483646 h 357"/>
                <a:gd name="T6" fmla="*/ 0 w 36"/>
                <a:gd name="T7" fmla="*/ 2147483646 h 357"/>
                <a:gd name="T8" fmla="*/ 0 w 36"/>
                <a:gd name="T9" fmla="*/ 0 h 357"/>
                <a:gd name="T10" fmla="*/ 0 w 36"/>
                <a:gd name="T11" fmla="*/ 0 h 357"/>
                <a:gd name="T12" fmla="*/ 2147483646 w 36"/>
                <a:gd name="T13" fmla="*/ 0 h 357"/>
                <a:gd name="T14" fmla="*/ 2147483646 w 36"/>
                <a:gd name="T15" fmla="*/ 0 h 357"/>
                <a:gd name="T16" fmla="*/ 2147483646 w 36"/>
                <a:gd name="T17" fmla="*/ 2147483646 h 357"/>
                <a:gd name="T18" fmla="*/ 2147483646 w 36"/>
                <a:gd name="T19" fmla="*/ 2147483646 h 3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6"/>
                <a:gd name="T31" fmla="*/ 0 h 357"/>
                <a:gd name="T32" fmla="*/ 36 w 36"/>
                <a:gd name="T33" fmla="*/ 357 h 3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6" h="357">
                  <a:moveTo>
                    <a:pt x="36" y="357"/>
                  </a:moveTo>
                  <a:lnTo>
                    <a:pt x="36" y="357"/>
                  </a:lnTo>
                  <a:lnTo>
                    <a:pt x="0" y="355"/>
                  </a:lnTo>
                  <a:lnTo>
                    <a:pt x="0" y="0"/>
                  </a:lnTo>
                  <a:lnTo>
                    <a:pt x="36" y="0"/>
                  </a:lnTo>
                  <a:lnTo>
                    <a:pt x="36" y="357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561"/>
            <p:cNvSpPr>
              <a:spLocks/>
            </p:cNvSpPr>
            <p:nvPr/>
          </p:nvSpPr>
          <p:spPr bwMode="auto">
            <a:xfrm>
              <a:off x="2095500" y="5137150"/>
              <a:ext cx="12700" cy="566738"/>
            </a:xfrm>
            <a:custGeom>
              <a:avLst/>
              <a:gdLst>
                <a:gd name="T0" fmla="*/ 2147483646 w 8"/>
                <a:gd name="T1" fmla="*/ 2147483646 h 357"/>
                <a:gd name="T2" fmla="*/ 2147483646 w 8"/>
                <a:gd name="T3" fmla="*/ 2147483646 h 357"/>
                <a:gd name="T4" fmla="*/ 0 w 8"/>
                <a:gd name="T5" fmla="*/ 2147483646 h 357"/>
                <a:gd name="T6" fmla="*/ 0 w 8"/>
                <a:gd name="T7" fmla="*/ 2147483646 h 357"/>
                <a:gd name="T8" fmla="*/ 0 w 8"/>
                <a:gd name="T9" fmla="*/ 0 h 357"/>
                <a:gd name="T10" fmla="*/ 0 w 8"/>
                <a:gd name="T11" fmla="*/ 0 h 357"/>
                <a:gd name="T12" fmla="*/ 2147483646 w 8"/>
                <a:gd name="T13" fmla="*/ 0 h 357"/>
                <a:gd name="T14" fmla="*/ 2147483646 w 8"/>
                <a:gd name="T15" fmla="*/ 0 h 357"/>
                <a:gd name="T16" fmla="*/ 2147483646 w 8"/>
                <a:gd name="T17" fmla="*/ 2147483646 h 357"/>
                <a:gd name="T18" fmla="*/ 2147483646 w 8"/>
                <a:gd name="T19" fmla="*/ 2147483646 h 3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"/>
                <a:gd name="T31" fmla="*/ 0 h 357"/>
                <a:gd name="T32" fmla="*/ 8 w 8"/>
                <a:gd name="T33" fmla="*/ 357 h 3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" h="357">
                  <a:moveTo>
                    <a:pt x="8" y="357"/>
                  </a:moveTo>
                  <a:lnTo>
                    <a:pt x="8" y="357"/>
                  </a:lnTo>
                  <a:lnTo>
                    <a:pt x="0" y="357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357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Freeform 562"/>
            <p:cNvSpPr>
              <a:spLocks/>
            </p:cNvSpPr>
            <p:nvPr/>
          </p:nvSpPr>
          <p:spPr bwMode="auto">
            <a:xfrm>
              <a:off x="2130425" y="5137150"/>
              <a:ext cx="12700" cy="566738"/>
            </a:xfrm>
            <a:custGeom>
              <a:avLst/>
              <a:gdLst>
                <a:gd name="T0" fmla="*/ 2147483646 w 8"/>
                <a:gd name="T1" fmla="*/ 2147483646 h 357"/>
                <a:gd name="T2" fmla="*/ 2147483646 w 8"/>
                <a:gd name="T3" fmla="*/ 2147483646 h 357"/>
                <a:gd name="T4" fmla="*/ 0 w 8"/>
                <a:gd name="T5" fmla="*/ 2147483646 h 357"/>
                <a:gd name="T6" fmla="*/ 0 w 8"/>
                <a:gd name="T7" fmla="*/ 2147483646 h 357"/>
                <a:gd name="T8" fmla="*/ 0 w 8"/>
                <a:gd name="T9" fmla="*/ 0 h 357"/>
                <a:gd name="T10" fmla="*/ 0 w 8"/>
                <a:gd name="T11" fmla="*/ 0 h 357"/>
                <a:gd name="T12" fmla="*/ 2147483646 w 8"/>
                <a:gd name="T13" fmla="*/ 0 h 357"/>
                <a:gd name="T14" fmla="*/ 2147483646 w 8"/>
                <a:gd name="T15" fmla="*/ 0 h 357"/>
                <a:gd name="T16" fmla="*/ 2147483646 w 8"/>
                <a:gd name="T17" fmla="*/ 2147483646 h 357"/>
                <a:gd name="T18" fmla="*/ 2147483646 w 8"/>
                <a:gd name="T19" fmla="*/ 2147483646 h 3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"/>
                <a:gd name="T31" fmla="*/ 0 h 357"/>
                <a:gd name="T32" fmla="*/ 8 w 8"/>
                <a:gd name="T33" fmla="*/ 357 h 3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" h="357">
                  <a:moveTo>
                    <a:pt x="8" y="357"/>
                  </a:moveTo>
                  <a:lnTo>
                    <a:pt x="8" y="357"/>
                  </a:lnTo>
                  <a:lnTo>
                    <a:pt x="0" y="357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357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563"/>
            <p:cNvSpPr>
              <a:spLocks/>
            </p:cNvSpPr>
            <p:nvPr/>
          </p:nvSpPr>
          <p:spPr bwMode="auto">
            <a:xfrm>
              <a:off x="2152650" y="5137150"/>
              <a:ext cx="15875" cy="563563"/>
            </a:xfrm>
            <a:custGeom>
              <a:avLst/>
              <a:gdLst>
                <a:gd name="T0" fmla="*/ 2147483646 w 10"/>
                <a:gd name="T1" fmla="*/ 2147483646 h 355"/>
                <a:gd name="T2" fmla="*/ 2147483646 w 10"/>
                <a:gd name="T3" fmla="*/ 2147483646 h 355"/>
                <a:gd name="T4" fmla="*/ 0 w 10"/>
                <a:gd name="T5" fmla="*/ 2147483646 h 355"/>
                <a:gd name="T6" fmla="*/ 0 w 10"/>
                <a:gd name="T7" fmla="*/ 2147483646 h 355"/>
                <a:gd name="T8" fmla="*/ 0 w 10"/>
                <a:gd name="T9" fmla="*/ 0 h 355"/>
                <a:gd name="T10" fmla="*/ 0 w 10"/>
                <a:gd name="T11" fmla="*/ 0 h 355"/>
                <a:gd name="T12" fmla="*/ 2147483646 w 10"/>
                <a:gd name="T13" fmla="*/ 0 h 355"/>
                <a:gd name="T14" fmla="*/ 2147483646 w 10"/>
                <a:gd name="T15" fmla="*/ 0 h 355"/>
                <a:gd name="T16" fmla="*/ 2147483646 w 10"/>
                <a:gd name="T17" fmla="*/ 2147483646 h 355"/>
                <a:gd name="T18" fmla="*/ 2147483646 w 10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355"/>
                <a:gd name="T32" fmla="*/ 10 w 10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355">
                  <a:moveTo>
                    <a:pt x="10" y="355"/>
                  </a:moveTo>
                  <a:lnTo>
                    <a:pt x="10" y="355"/>
                  </a:lnTo>
                  <a:lnTo>
                    <a:pt x="0" y="355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355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564"/>
            <p:cNvSpPr>
              <a:spLocks/>
            </p:cNvSpPr>
            <p:nvPr/>
          </p:nvSpPr>
          <p:spPr bwMode="auto">
            <a:xfrm>
              <a:off x="2219325" y="5133975"/>
              <a:ext cx="38100" cy="566738"/>
            </a:xfrm>
            <a:custGeom>
              <a:avLst/>
              <a:gdLst>
                <a:gd name="T0" fmla="*/ 2147483646 w 24"/>
                <a:gd name="T1" fmla="*/ 2147483646 h 357"/>
                <a:gd name="T2" fmla="*/ 2147483646 w 24"/>
                <a:gd name="T3" fmla="*/ 2147483646 h 357"/>
                <a:gd name="T4" fmla="*/ 2147483646 w 24"/>
                <a:gd name="T5" fmla="*/ 2147483646 h 357"/>
                <a:gd name="T6" fmla="*/ 2147483646 w 24"/>
                <a:gd name="T7" fmla="*/ 2147483646 h 357"/>
                <a:gd name="T8" fmla="*/ 0 w 24"/>
                <a:gd name="T9" fmla="*/ 2147483646 h 357"/>
                <a:gd name="T10" fmla="*/ 0 w 24"/>
                <a:gd name="T11" fmla="*/ 2147483646 h 357"/>
                <a:gd name="T12" fmla="*/ 2147483646 w 24"/>
                <a:gd name="T13" fmla="*/ 0 h 357"/>
                <a:gd name="T14" fmla="*/ 2147483646 w 24"/>
                <a:gd name="T15" fmla="*/ 0 h 357"/>
                <a:gd name="T16" fmla="*/ 2147483646 w 24"/>
                <a:gd name="T17" fmla="*/ 2147483646 h 357"/>
                <a:gd name="T18" fmla="*/ 2147483646 w 24"/>
                <a:gd name="T19" fmla="*/ 2147483646 h 3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"/>
                <a:gd name="T31" fmla="*/ 0 h 357"/>
                <a:gd name="T32" fmla="*/ 24 w 24"/>
                <a:gd name="T33" fmla="*/ 357 h 3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" h="357">
                  <a:moveTo>
                    <a:pt x="24" y="355"/>
                  </a:moveTo>
                  <a:lnTo>
                    <a:pt x="24" y="355"/>
                  </a:lnTo>
                  <a:lnTo>
                    <a:pt x="2" y="357"/>
                  </a:lnTo>
                  <a:lnTo>
                    <a:pt x="0" y="2"/>
                  </a:lnTo>
                  <a:lnTo>
                    <a:pt x="24" y="0"/>
                  </a:lnTo>
                  <a:lnTo>
                    <a:pt x="24" y="355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565"/>
            <p:cNvSpPr>
              <a:spLocks/>
            </p:cNvSpPr>
            <p:nvPr/>
          </p:nvSpPr>
          <p:spPr bwMode="auto">
            <a:xfrm>
              <a:off x="2270125" y="5133975"/>
              <a:ext cx="15875" cy="563563"/>
            </a:xfrm>
            <a:custGeom>
              <a:avLst/>
              <a:gdLst>
                <a:gd name="T0" fmla="*/ 2147483646 w 10"/>
                <a:gd name="T1" fmla="*/ 2147483646 h 355"/>
                <a:gd name="T2" fmla="*/ 2147483646 w 10"/>
                <a:gd name="T3" fmla="*/ 2147483646 h 355"/>
                <a:gd name="T4" fmla="*/ 2147483646 w 10"/>
                <a:gd name="T5" fmla="*/ 2147483646 h 355"/>
                <a:gd name="T6" fmla="*/ 2147483646 w 10"/>
                <a:gd name="T7" fmla="*/ 2147483646 h 355"/>
                <a:gd name="T8" fmla="*/ 0 w 10"/>
                <a:gd name="T9" fmla="*/ 0 h 355"/>
                <a:gd name="T10" fmla="*/ 0 w 10"/>
                <a:gd name="T11" fmla="*/ 0 h 355"/>
                <a:gd name="T12" fmla="*/ 2147483646 w 10"/>
                <a:gd name="T13" fmla="*/ 0 h 355"/>
                <a:gd name="T14" fmla="*/ 2147483646 w 10"/>
                <a:gd name="T15" fmla="*/ 0 h 355"/>
                <a:gd name="T16" fmla="*/ 2147483646 w 10"/>
                <a:gd name="T17" fmla="*/ 2147483646 h 355"/>
                <a:gd name="T18" fmla="*/ 2147483646 w 10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355"/>
                <a:gd name="T32" fmla="*/ 10 w 10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355">
                  <a:moveTo>
                    <a:pt x="10" y="355"/>
                  </a:moveTo>
                  <a:lnTo>
                    <a:pt x="10" y="355"/>
                  </a:lnTo>
                  <a:lnTo>
                    <a:pt x="2" y="355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355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566"/>
            <p:cNvSpPr>
              <a:spLocks/>
            </p:cNvSpPr>
            <p:nvPr/>
          </p:nvSpPr>
          <p:spPr bwMode="auto">
            <a:xfrm>
              <a:off x="2305050" y="5130800"/>
              <a:ext cx="22225" cy="563563"/>
            </a:xfrm>
            <a:custGeom>
              <a:avLst/>
              <a:gdLst>
                <a:gd name="T0" fmla="*/ 2147483646 w 14"/>
                <a:gd name="T1" fmla="*/ 2147483646 h 355"/>
                <a:gd name="T2" fmla="*/ 2147483646 w 14"/>
                <a:gd name="T3" fmla="*/ 2147483646 h 355"/>
                <a:gd name="T4" fmla="*/ 0 w 14"/>
                <a:gd name="T5" fmla="*/ 2147483646 h 355"/>
                <a:gd name="T6" fmla="*/ 0 w 14"/>
                <a:gd name="T7" fmla="*/ 2147483646 h 355"/>
                <a:gd name="T8" fmla="*/ 0 w 14"/>
                <a:gd name="T9" fmla="*/ 0 h 355"/>
                <a:gd name="T10" fmla="*/ 0 w 14"/>
                <a:gd name="T11" fmla="*/ 0 h 355"/>
                <a:gd name="T12" fmla="*/ 2147483646 w 14"/>
                <a:gd name="T13" fmla="*/ 0 h 355"/>
                <a:gd name="T14" fmla="*/ 2147483646 w 14"/>
                <a:gd name="T15" fmla="*/ 0 h 355"/>
                <a:gd name="T16" fmla="*/ 2147483646 w 14"/>
                <a:gd name="T17" fmla="*/ 2147483646 h 355"/>
                <a:gd name="T18" fmla="*/ 2147483646 w 14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355"/>
                <a:gd name="T32" fmla="*/ 14 w 14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355">
                  <a:moveTo>
                    <a:pt x="14" y="355"/>
                  </a:moveTo>
                  <a:lnTo>
                    <a:pt x="14" y="355"/>
                  </a:lnTo>
                  <a:lnTo>
                    <a:pt x="0" y="355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355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Freeform 567"/>
            <p:cNvSpPr>
              <a:spLocks/>
            </p:cNvSpPr>
            <p:nvPr/>
          </p:nvSpPr>
          <p:spPr bwMode="auto">
            <a:xfrm>
              <a:off x="2352675" y="5127625"/>
              <a:ext cx="31750" cy="563563"/>
            </a:xfrm>
            <a:custGeom>
              <a:avLst/>
              <a:gdLst>
                <a:gd name="T0" fmla="*/ 2147483646 w 20"/>
                <a:gd name="T1" fmla="*/ 2147483646 h 355"/>
                <a:gd name="T2" fmla="*/ 2147483646 w 20"/>
                <a:gd name="T3" fmla="*/ 2147483646 h 355"/>
                <a:gd name="T4" fmla="*/ 0 w 20"/>
                <a:gd name="T5" fmla="*/ 2147483646 h 355"/>
                <a:gd name="T6" fmla="*/ 0 w 20"/>
                <a:gd name="T7" fmla="*/ 2147483646 h 355"/>
                <a:gd name="T8" fmla="*/ 0 w 20"/>
                <a:gd name="T9" fmla="*/ 2147483646 h 355"/>
                <a:gd name="T10" fmla="*/ 0 w 20"/>
                <a:gd name="T11" fmla="*/ 2147483646 h 355"/>
                <a:gd name="T12" fmla="*/ 2147483646 w 20"/>
                <a:gd name="T13" fmla="*/ 0 h 355"/>
                <a:gd name="T14" fmla="*/ 2147483646 w 20"/>
                <a:gd name="T15" fmla="*/ 0 h 355"/>
                <a:gd name="T16" fmla="*/ 2147483646 w 20"/>
                <a:gd name="T17" fmla="*/ 2147483646 h 355"/>
                <a:gd name="T18" fmla="*/ 2147483646 w 20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"/>
                <a:gd name="T31" fmla="*/ 0 h 355"/>
                <a:gd name="T32" fmla="*/ 20 w 20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" h="355">
                  <a:moveTo>
                    <a:pt x="20" y="353"/>
                  </a:moveTo>
                  <a:lnTo>
                    <a:pt x="20" y="353"/>
                  </a:lnTo>
                  <a:lnTo>
                    <a:pt x="0" y="355"/>
                  </a:lnTo>
                  <a:lnTo>
                    <a:pt x="0" y="2"/>
                  </a:lnTo>
                  <a:lnTo>
                    <a:pt x="20" y="0"/>
                  </a:lnTo>
                  <a:lnTo>
                    <a:pt x="20" y="353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Freeform 568"/>
            <p:cNvSpPr>
              <a:spLocks/>
            </p:cNvSpPr>
            <p:nvPr/>
          </p:nvSpPr>
          <p:spPr bwMode="auto">
            <a:xfrm>
              <a:off x="2393950" y="5124450"/>
              <a:ext cx="12700" cy="563563"/>
            </a:xfrm>
            <a:custGeom>
              <a:avLst/>
              <a:gdLst>
                <a:gd name="T0" fmla="*/ 2147483646 w 8"/>
                <a:gd name="T1" fmla="*/ 2147483646 h 355"/>
                <a:gd name="T2" fmla="*/ 2147483646 w 8"/>
                <a:gd name="T3" fmla="*/ 2147483646 h 355"/>
                <a:gd name="T4" fmla="*/ 0 w 8"/>
                <a:gd name="T5" fmla="*/ 2147483646 h 355"/>
                <a:gd name="T6" fmla="*/ 0 w 8"/>
                <a:gd name="T7" fmla="*/ 2147483646 h 355"/>
                <a:gd name="T8" fmla="*/ 0 w 8"/>
                <a:gd name="T9" fmla="*/ 2147483646 h 355"/>
                <a:gd name="T10" fmla="*/ 0 w 8"/>
                <a:gd name="T11" fmla="*/ 2147483646 h 355"/>
                <a:gd name="T12" fmla="*/ 2147483646 w 8"/>
                <a:gd name="T13" fmla="*/ 0 h 355"/>
                <a:gd name="T14" fmla="*/ 2147483646 w 8"/>
                <a:gd name="T15" fmla="*/ 0 h 355"/>
                <a:gd name="T16" fmla="*/ 2147483646 w 8"/>
                <a:gd name="T17" fmla="*/ 2147483646 h 355"/>
                <a:gd name="T18" fmla="*/ 2147483646 w 8"/>
                <a:gd name="T19" fmla="*/ 2147483646 h 3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"/>
                <a:gd name="T31" fmla="*/ 0 h 355"/>
                <a:gd name="T32" fmla="*/ 8 w 8"/>
                <a:gd name="T33" fmla="*/ 355 h 3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" h="355">
                  <a:moveTo>
                    <a:pt x="8" y="353"/>
                  </a:moveTo>
                  <a:lnTo>
                    <a:pt x="8" y="353"/>
                  </a:lnTo>
                  <a:lnTo>
                    <a:pt x="0" y="355"/>
                  </a:lnTo>
                  <a:lnTo>
                    <a:pt x="0" y="2"/>
                  </a:lnTo>
                  <a:lnTo>
                    <a:pt x="8" y="0"/>
                  </a:lnTo>
                  <a:lnTo>
                    <a:pt x="8" y="353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569"/>
            <p:cNvSpPr>
              <a:spLocks/>
            </p:cNvSpPr>
            <p:nvPr/>
          </p:nvSpPr>
          <p:spPr bwMode="auto">
            <a:xfrm>
              <a:off x="2416175" y="5124450"/>
              <a:ext cx="19050" cy="560388"/>
            </a:xfrm>
            <a:custGeom>
              <a:avLst/>
              <a:gdLst>
                <a:gd name="T0" fmla="*/ 2147483646 w 12"/>
                <a:gd name="T1" fmla="*/ 2147483646 h 353"/>
                <a:gd name="T2" fmla="*/ 2147483646 w 12"/>
                <a:gd name="T3" fmla="*/ 2147483646 h 353"/>
                <a:gd name="T4" fmla="*/ 2147483646 w 12"/>
                <a:gd name="T5" fmla="*/ 2147483646 h 353"/>
                <a:gd name="T6" fmla="*/ 2147483646 w 12"/>
                <a:gd name="T7" fmla="*/ 2147483646 h 353"/>
                <a:gd name="T8" fmla="*/ 0 w 12"/>
                <a:gd name="T9" fmla="*/ 0 h 353"/>
                <a:gd name="T10" fmla="*/ 0 w 12"/>
                <a:gd name="T11" fmla="*/ 0 h 353"/>
                <a:gd name="T12" fmla="*/ 2147483646 w 12"/>
                <a:gd name="T13" fmla="*/ 0 h 353"/>
                <a:gd name="T14" fmla="*/ 2147483646 w 12"/>
                <a:gd name="T15" fmla="*/ 0 h 353"/>
                <a:gd name="T16" fmla="*/ 2147483646 w 12"/>
                <a:gd name="T17" fmla="*/ 2147483646 h 353"/>
                <a:gd name="T18" fmla="*/ 2147483646 w 12"/>
                <a:gd name="T19" fmla="*/ 2147483646 h 35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"/>
                <a:gd name="T31" fmla="*/ 0 h 353"/>
                <a:gd name="T32" fmla="*/ 12 w 12"/>
                <a:gd name="T33" fmla="*/ 353 h 35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" h="353">
                  <a:moveTo>
                    <a:pt x="12" y="351"/>
                  </a:moveTo>
                  <a:lnTo>
                    <a:pt x="12" y="351"/>
                  </a:lnTo>
                  <a:lnTo>
                    <a:pt x="2" y="353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2" y="351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570"/>
            <p:cNvSpPr>
              <a:spLocks/>
            </p:cNvSpPr>
            <p:nvPr/>
          </p:nvSpPr>
          <p:spPr bwMode="auto">
            <a:xfrm>
              <a:off x="2470150" y="5118100"/>
              <a:ext cx="19050" cy="557213"/>
            </a:xfrm>
            <a:custGeom>
              <a:avLst/>
              <a:gdLst>
                <a:gd name="T0" fmla="*/ 2147483646 w 12"/>
                <a:gd name="T1" fmla="*/ 2147483646 h 351"/>
                <a:gd name="T2" fmla="*/ 2147483646 w 12"/>
                <a:gd name="T3" fmla="*/ 2147483646 h 351"/>
                <a:gd name="T4" fmla="*/ 2147483646 w 12"/>
                <a:gd name="T5" fmla="*/ 2147483646 h 351"/>
                <a:gd name="T6" fmla="*/ 2147483646 w 12"/>
                <a:gd name="T7" fmla="*/ 2147483646 h 351"/>
                <a:gd name="T8" fmla="*/ 0 w 12"/>
                <a:gd name="T9" fmla="*/ 0 h 351"/>
                <a:gd name="T10" fmla="*/ 0 w 12"/>
                <a:gd name="T11" fmla="*/ 0 h 351"/>
                <a:gd name="T12" fmla="*/ 2147483646 w 12"/>
                <a:gd name="T13" fmla="*/ 0 h 351"/>
                <a:gd name="T14" fmla="*/ 2147483646 w 12"/>
                <a:gd name="T15" fmla="*/ 0 h 351"/>
                <a:gd name="T16" fmla="*/ 2147483646 w 12"/>
                <a:gd name="T17" fmla="*/ 2147483646 h 351"/>
                <a:gd name="T18" fmla="*/ 2147483646 w 12"/>
                <a:gd name="T19" fmla="*/ 2147483646 h 3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"/>
                <a:gd name="T31" fmla="*/ 0 h 351"/>
                <a:gd name="T32" fmla="*/ 12 w 12"/>
                <a:gd name="T33" fmla="*/ 351 h 3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" h="351">
                  <a:moveTo>
                    <a:pt x="12" y="351"/>
                  </a:moveTo>
                  <a:lnTo>
                    <a:pt x="12" y="351"/>
                  </a:lnTo>
                  <a:lnTo>
                    <a:pt x="2" y="351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351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571"/>
            <p:cNvSpPr>
              <a:spLocks/>
            </p:cNvSpPr>
            <p:nvPr/>
          </p:nvSpPr>
          <p:spPr bwMode="auto">
            <a:xfrm>
              <a:off x="2524125" y="5111750"/>
              <a:ext cx="15875" cy="557213"/>
            </a:xfrm>
            <a:custGeom>
              <a:avLst/>
              <a:gdLst>
                <a:gd name="T0" fmla="*/ 2147483646 w 10"/>
                <a:gd name="T1" fmla="*/ 2147483646 h 351"/>
                <a:gd name="T2" fmla="*/ 2147483646 w 10"/>
                <a:gd name="T3" fmla="*/ 2147483646 h 351"/>
                <a:gd name="T4" fmla="*/ 0 w 10"/>
                <a:gd name="T5" fmla="*/ 2147483646 h 351"/>
                <a:gd name="T6" fmla="*/ 0 w 10"/>
                <a:gd name="T7" fmla="*/ 2147483646 h 351"/>
                <a:gd name="T8" fmla="*/ 0 w 10"/>
                <a:gd name="T9" fmla="*/ 2147483646 h 351"/>
                <a:gd name="T10" fmla="*/ 0 w 10"/>
                <a:gd name="T11" fmla="*/ 2147483646 h 351"/>
                <a:gd name="T12" fmla="*/ 2147483646 w 10"/>
                <a:gd name="T13" fmla="*/ 0 h 351"/>
                <a:gd name="T14" fmla="*/ 2147483646 w 10"/>
                <a:gd name="T15" fmla="*/ 0 h 351"/>
                <a:gd name="T16" fmla="*/ 2147483646 w 10"/>
                <a:gd name="T17" fmla="*/ 2147483646 h 351"/>
                <a:gd name="T18" fmla="*/ 2147483646 w 10"/>
                <a:gd name="T19" fmla="*/ 2147483646 h 3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351"/>
                <a:gd name="T32" fmla="*/ 10 w 10"/>
                <a:gd name="T33" fmla="*/ 351 h 3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351">
                  <a:moveTo>
                    <a:pt x="10" y="349"/>
                  </a:moveTo>
                  <a:lnTo>
                    <a:pt x="10" y="349"/>
                  </a:lnTo>
                  <a:lnTo>
                    <a:pt x="0" y="351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0" y="349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572"/>
            <p:cNvSpPr>
              <a:spLocks/>
            </p:cNvSpPr>
            <p:nvPr/>
          </p:nvSpPr>
          <p:spPr bwMode="auto">
            <a:xfrm>
              <a:off x="2562225" y="5108575"/>
              <a:ext cx="15875" cy="595313"/>
            </a:xfrm>
            <a:custGeom>
              <a:avLst/>
              <a:gdLst>
                <a:gd name="T0" fmla="*/ 2147483646 w 10"/>
                <a:gd name="T1" fmla="*/ 2147483646 h 375"/>
                <a:gd name="T2" fmla="*/ 2147483646 w 10"/>
                <a:gd name="T3" fmla="*/ 2147483646 h 375"/>
                <a:gd name="T4" fmla="*/ 0 w 10"/>
                <a:gd name="T5" fmla="*/ 2147483646 h 375"/>
                <a:gd name="T6" fmla="*/ 0 w 10"/>
                <a:gd name="T7" fmla="*/ 2147483646 h 375"/>
                <a:gd name="T8" fmla="*/ 0 w 10"/>
                <a:gd name="T9" fmla="*/ 0 h 375"/>
                <a:gd name="T10" fmla="*/ 0 w 10"/>
                <a:gd name="T11" fmla="*/ 0 h 375"/>
                <a:gd name="T12" fmla="*/ 2147483646 w 10"/>
                <a:gd name="T13" fmla="*/ 0 h 375"/>
                <a:gd name="T14" fmla="*/ 2147483646 w 10"/>
                <a:gd name="T15" fmla="*/ 0 h 375"/>
                <a:gd name="T16" fmla="*/ 2147483646 w 10"/>
                <a:gd name="T17" fmla="*/ 2147483646 h 375"/>
                <a:gd name="T18" fmla="*/ 2147483646 w 10"/>
                <a:gd name="T19" fmla="*/ 2147483646 h 3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375"/>
                <a:gd name="T32" fmla="*/ 10 w 10"/>
                <a:gd name="T33" fmla="*/ 375 h 3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375">
                  <a:moveTo>
                    <a:pt x="10" y="373"/>
                  </a:moveTo>
                  <a:lnTo>
                    <a:pt x="10" y="373"/>
                  </a:lnTo>
                  <a:lnTo>
                    <a:pt x="0" y="375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0" y="373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573"/>
            <p:cNvSpPr>
              <a:spLocks/>
            </p:cNvSpPr>
            <p:nvPr/>
          </p:nvSpPr>
          <p:spPr bwMode="auto">
            <a:xfrm>
              <a:off x="2593975" y="5099050"/>
              <a:ext cx="38100" cy="598488"/>
            </a:xfrm>
            <a:custGeom>
              <a:avLst/>
              <a:gdLst>
                <a:gd name="T0" fmla="*/ 2147483646 w 24"/>
                <a:gd name="T1" fmla="*/ 2147483646 h 377"/>
                <a:gd name="T2" fmla="*/ 2147483646 w 24"/>
                <a:gd name="T3" fmla="*/ 2147483646 h 377"/>
                <a:gd name="T4" fmla="*/ 0 w 24"/>
                <a:gd name="T5" fmla="*/ 2147483646 h 377"/>
                <a:gd name="T6" fmla="*/ 0 w 24"/>
                <a:gd name="T7" fmla="*/ 2147483646 h 377"/>
                <a:gd name="T8" fmla="*/ 0 w 24"/>
                <a:gd name="T9" fmla="*/ 2147483646 h 377"/>
                <a:gd name="T10" fmla="*/ 0 w 24"/>
                <a:gd name="T11" fmla="*/ 2147483646 h 377"/>
                <a:gd name="T12" fmla="*/ 2147483646 w 24"/>
                <a:gd name="T13" fmla="*/ 0 h 377"/>
                <a:gd name="T14" fmla="*/ 2147483646 w 24"/>
                <a:gd name="T15" fmla="*/ 0 h 377"/>
                <a:gd name="T16" fmla="*/ 2147483646 w 24"/>
                <a:gd name="T17" fmla="*/ 2147483646 h 377"/>
                <a:gd name="T18" fmla="*/ 2147483646 w 24"/>
                <a:gd name="T19" fmla="*/ 2147483646 h 37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"/>
                <a:gd name="T31" fmla="*/ 0 h 377"/>
                <a:gd name="T32" fmla="*/ 24 w 24"/>
                <a:gd name="T33" fmla="*/ 377 h 37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" h="377">
                  <a:moveTo>
                    <a:pt x="24" y="373"/>
                  </a:moveTo>
                  <a:lnTo>
                    <a:pt x="24" y="373"/>
                  </a:lnTo>
                  <a:lnTo>
                    <a:pt x="0" y="377"/>
                  </a:lnTo>
                  <a:lnTo>
                    <a:pt x="0" y="4"/>
                  </a:lnTo>
                  <a:lnTo>
                    <a:pt x="24" y="0"/>
                  </a:lnTo>
                  <a:lnTo>
                    <a:pt x="24" y="373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574"/>
            <p:cNvSpPr>
              <a:spLocks/>
            </p:cNvSpPr>
            <p:nvPr/>
          </p:nvSpPr>
          <p:spPr bwMode="auto">
            <a:xfrm>
              <a:off x="2644775" y="5095875"/>
              <a:ext cx="12700" cy="592138"/>
            </a:xfrm>
            <a:custGeom>
              <a:avLst/>
              <a:gdLst>
                <a:gd name="T0" fmla="*/ 2147483646 w 8"/>
                <a:gd name="T1" fmla="*/ 2147483646 h 373"/>
                <a:gd name="T2" fmla="*/ 2147483646 w 8"/>
                <a:gd name="T3" fmla="*/ 2147483646 h 373"/>
                <a:gd name="T4" fmla="*/ 0 w 8"/>
                <a:gd name="T5" fmla="*/ 2147483646 h 373"/>
                <a:gd name="T6" fmla="*/ 0 w 8"/>
                <a:gd name="T7" fmla="*/ 2147483646 h 373"/>
                <a:gd name="T8" fmla="*/ 0 w 8"/>
                <a:gd name="T9" fmla="*/ 2147483646 h 373"/>
                <a:gd name="T10" fmla="*/ 0 w 8"/>
                <a:gd name="T11" fmla="*/ 2147483646 h 373"/>
                <a:gd name="T12" fmla="*/ 2147483646 w 8"/>
                <a:gd name="T13" fmla="*/ 0 h 373"/>
                <a:gd name="T14" fmla="*/ 2147483646 w 8"/>
                <a:gd name="T15" fmla="*/ 0 h 373"/>
                <a:gd name="T16" fmla="*/ 2147483646 w 8"/>
                <a:gd name="T17" fmla="*/ 2147483646 h 373"/>
                <a:gd name="T18" fmla="*/ 2147483646 w 8"/>
                <a:gd name="T19" fmla="*/ 2147483646 h 3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"/>
                <a:gd name="T31" fmla="*/ 0 h 373"/>
                <a:gd name="T32" fmla="*/ 8 w 8"/>
                <a:gd name="T33" fmla="*/ 373 h 3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" h="373">
                  <a:moveTo>
                    <a:pt x="8" y="371"/>
                  </a:moveTo>
                  <a:lnTo>
                    <a:pt x="8" y="371"/>
                  </a:lnTo>
                  <a:lnTo>
                    <a:pt x="0" y="373"/>
                  </a:lnTo>
                  <a:lnTo>
                    <a:pt x="0" y="2"/>
                  </a:lnTo>
                  <a:lnTo>
                    <a:pt x="8" y="0"/>
                  </a:lnTo>
                  <a:lnTo>
                    <a:pt x="8" y="371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575"/>
            <p:cNvSpPr>
              <a:spLocks/>
            </p:cNvSpPr>
            <p:nvPr/>
          </p:nvSpPr>
          <p:spPr bwMode="auto">
            <a:xfrm>
              <a:off x="2667000" y="5092700"/>
              <a:ext cx="22225" cy="588963"/>
            </a:xfrm>
            <a:custGeom>
              <a:avLst/>
              <a:gdLst>
                <a:gd name="T0" fmla="*/ 2147483646 w 14"/>
                <a:gd name="T1" fmla="*/ 2147483646 h 371"/>
                <a:gd name="T2" fmla="*/ 2147483646 w 14"/>
                <a:gd name="T3" fmla="*/ 2147483646 h 371"/>
                <a:gd name="T4" fmla="*/ 0 w 14"/>
                <a:gd name="T5" fmla="*/ 2147483646 h 371"/>
                <a:gd name="T6" fmla="*/ 0 w 14"/>
                <a:gd name="T7" fmla="*/ 2147483646 h 371"/>
                <a:gd name="T8" fmla="*/ 0 w 14"/>
                <a:gd name="T9" fmla="*/ 2147483646 h 371"/>
                <a:gd name="T10" fmla="*/ 0 w 14"/>
                <a:gd name="T11" fmla="*/ 2147483646 h 371"/>
                <a:gd name="T12" fmla="*/ 2147483646 w 14"/>
                <a:gd name="T13" fmla="*/ 0 h 371"/>
                <a:gd name="T14" fmla="*/ 2147483646 w 14"/>
                <a:gd name="T15" fmla="*/ 0 h 371"/>
                <a:gd name="T16" fmla="*/ 2147483646 w 14"/>
                <a:gd name="T17" fmla="*/ 2147483646 h 371"/>
                <a:gd name="T18" fmla="*/ 2147483646 w 14"/>
                <a:gd name="T19" fmla="*/ 2147483646 h 37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371"/>
                <a:gd name="T32" fmla="*/ 14 w 14"/>
                <a:gd name="T33" fmla="*/ 371 h 37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371">
                  <a:moveTo>
                    <a:pt x="14" y="367"/>
                  </a:moveTo>
                  <a:lnTo>
                    <a:pt x="14" y="367"/>
                  </a:lnTo>
                  <a:lnTo>
                    <a:pt x="0" y="371"/>
                  </a:lnTo>
                  <a:lnTo>
                    <a:pt x="0" y="2"/>
                  </a:lnTo>
                  <a:lnTo>
                    <a:pt x="14" y="0"/>
                  </a:lnTo>
                  <a:lnTo>
                    <a:pt x="14" y="367"/>
                  </a:lnTo>
                  <a:close/>
                </a:path>
              </a:pathLst>
            </a:custGeom>
            <a:solidFill>
              <a:srgbClr val="BE1E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1046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Rectangle 1048"/>
          <p:cNvSpPr>
            <a:spLocks noChangeArrowheads="1"/>
          </p:cNvSpPr>
          <p:nvPr/>
        </p:nvSpPr>
        <p:spPr bwMode="auto">
          <a:xfrm>
            <a:off x="0" y="0"/>
            <a:ext cx="9144000" cy="6872288"/>
          </a:xfrm>
          <a:prstGeom prst="rect">
            <a:avLst/>
          </a:prstGeom>
          <a:solidFill>
            <a:srgbClr val="F794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Freeform 1049"/>
          <p:cNvSpPr>
            <a:spLocks/>
          </p:cNvSpPr>
          <p:nvPr/>
        </p:nvSpPr>
        <p:spPr bwMode="auto">
          <a:xfrm>
            <a:off x="2916238" y="1573213"/>
            <a:ext cx="441325" cy="2924175"/>
          </a:xfrm>
          <a:custGeom>
            <a:avLst/>
            <a:gdLst>
              <a:gd name="T0" fmla="*/ 2147483646 w 278"/>
              <a:gd name="T1" fmla="*/ 2147483646 h 1842"/>
              <a:gd name="T2" fmla="*/ 0 w 278"/>
              <a:gd name="T3" fmla="*/ 2147483646 h 1842"/>
              <a:gd name="T4" fmla="*/ 2147483646 w 278"/>
              <a:gd name="T5" fmla="*/ 0 h 1842"/>
              <a:gd name="T6" fmla="*/ 2147483646 w 278"/>
              <a:gd name="T7" fmla="*/ 0 h 1842"/>
              <a:gd name="T8" fmla="*/ 2147483646 w 278"/>
              <a:gd name="T9" fmla="*/ 2147483646 h 18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8"/>
              <a:gd name="T16" fmla="*/ 0 h 1842"/>
              <a:gd name="T17" fmla="*/ 278 w 278"/>
              <a:gd name="T18" fmla="*/ 1842 h 18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8" h="1842">
                <a:moveTo>
                  <a:pt x="42" y="1842"/>
                </a:moveTo>
                <a:lnTo>
                  <a:pt x="0" y="1842"/>
                </a:lnTo>
                <a:lnTo>
                  <a:pt x="248" y="0"/>
                </a:lnTo>
                <a:lnTo>
                  <a:pt x="278" y="0"/>
                </a:lnTo>
                <a:lnTo>
                  <a:pt x="42" y="1842"/>
                </a:lnTo>
                <a:close/>
              </a:path>
            </a:pathLst>
          </a:custGeom>
          <a:solidFill>
            <a:srgbClr val="F6F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1050"/>
          <p:cNvSpPr>
            <a:spLocks/>
          </p:cNvSpPr>
          <p:nvPr/>
        </p:nvSpPr>
        <p:spPr bwMode="auto">
          <a:xfrm>
            <a:off x="3100388" y="1573213"/>
            <a:ext cx="387350" cy="2924175"/>
          </a:xfrm>
          <a:custGeom>
            <a:avLst/>
            <a:gdLst>
              <a:gd name="T0" fmla="*/ 2147483646 w 244"/>
              <a:gd name="T1" fmla="*/ 2147483646 h 1842"/>
              <a:gd name="T2" fmla="*/ 0 w 244"/>
              <a:gd name="T3" fmla="*/ 2147483646 h 1842"/>
              <a:gd name="T4" fmla="*/ 2147483646 w 244"/>
              <a:gd name="T5" fmla="*/ 0 h 1842"/>
              <a:gd name="T6" fmla="*/ 2147483646 w 244"/>
              <a:gd name="T7" fmla="*/ 0 h 1842"/>
              <a:gd name="T8" fmla="*/ 2147483646 w 244"/>
              <a:gd name="T9" fmla="*/ 2147483646 h 18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4"/>
              <a:gd name="T16" fmla="*/ 0 h 1842"/>
              <a:gd name="T17" fmla="*/ 244 w 244"/>
              <a:gd name="T18" fmla="*/ 1842 h 18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4" h="1842">
                <a:moveTo>
                  <a:pt x="44" y="1842"/>
                </a:moveTo>
                <a:lnTo>
                  <a:pt x="0" y="1842"/>
                </a:lnTo>
                <a:lnTo>
                  <a:pt x="214" y="0"/>
                </a:lnTo>
                <a:lnTo>
                  <a:pt x="244" y="0"/>
                </a:lnTo>
                <a:lnTo>
                  <a:pt x="44" y="184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1051"/>
          <p:cNvSpPr>
            <a:spLocks/>
          </p:cNvSpPr>
          <p:nvPr/>
        </p:nvSpPr>
        <p:spPr bwMode="auto">
          <a:xfrm>
            <a:off x="3405188" y="1573213"/>
            <a:ext cx="368300" cy="2924175"/>
          </a:xfrm>
          <a:custGeom>
            <a:avLst/>
            <a:gdLst>
              <a:gd name="T0" fmla="*/ 2147483646 w 232"/>
              <a:gd name="T1" fmla="*/ 2147483646 h 1842"/>
              <a:gd name="T2" fmla="*/ 0 w 232"/>
              <a:gd name="T3" fmla="*/ 2147483646 h 1842"/>
              <a:gd name="T4" fmla="*/ 2147483646 w 232"/>
              <a:gd name="T5" fmla="*/ 0 h 1842"/>
              <a:gd name="T6" fmla="*/ 2147483646 w 232"/>
              <a:gd name="T7" fmla="*/ 0 h 1842"/>
              <a:gd name="T8" fmla="*/ 2147483646 w 232"/>
              <a:gd name="T9" fmla="*/ 2147483646 h 18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2"/>
              <a:gd name="T16" fmla="*/ 0 h 1842"/>
              <a:gd name="T17" fmla="*/ 232 w 232"/>
              <a:gd name="T18" fmla="*/ 1842 h 18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2" h="1842">
                <a:moveTo>
                  <a:pt x="108" y="1842"/>
                </a:moveTo>
                <a:lnTo>
                  <a:pt x="0" y="1842"/>
                </a:lnTo>
                <a:lnTo>
                  <a:pt x="156" y="0"/>
                </a:lnTo>
                <a:lnTo>
                  <a:pt x="232" y="0"/>
                </a:lnTo>
                <a:lnTo>
                  <a:pt x="108" y="1842"/>
                </a:lnTo>
                <a:close/>
              </a:path>
            </a:pathLst>
          </a:custGeom>
          <a:solidFill>
            <a:srgbClr val="F6F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1052"/>
          <p:cNvSpPr>
            <a:spLocks/>
          </p:cNvSpPr>
          <p:nvPr/>
        </p:nvSpPr>
        <p:spPr bwMode="auto">
          <a:xfrm>
            <a:off x="3643313" y="1573213"/>
            <a:ext cx="225425" cy="2924175"/>
          </a:xfrm>
          <a:custGeom>
            <a:avLst/>
            <a:gdLst>
              <a:gd name="T0" fmla="*/ 2147483646 w 142"/>
              <a:gd name="T1" fmla="*/ 2147483646 h 1842"/>
              <a:gd name="T2" fmla="*/ 0 w 142"/>
              <a:gd name="T3" fmla="*/ 2147483646 h 1842"/>
              <a:gd name="T4" fmla="*/ 2147483646 w 142"/>
              <a:gd name="T5" fmla="*/ 0 h 1842"/>
              <a:gd name="T6" fmla="*/ 2147483646 w 142"/>
              <a:gd name="T7" fmla="*/ 0 h 1842"/>
              <a:gd name="T8" fmla="*/ 2147483646 w 142"/>
              <a:gd name="T9" fmla="*/ 2147483646 h 18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2"/>
              <a:gd name="T16" fmla="*/ 0 h 1842"/>
              <a:gd name="T17" fmla="*/ 142 w 142"/>
              <a:gd name="T18" fmla="*/ 1842 h 184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2" h="1842">
                <a:moveTo>
                  <a:pt x="44" y="1842"/>
                </a:moveTo>
                <a:lnTo>
                  <a:pt x="0" y="1842"/>
                </a:lnTo>
                <a:lnTo>
                  <a:pt x="112" y="0"/>
                </a:lnTo>
                <a:lnTo>
                  <a:pt x="142" y="0"/>
                </a:lnTo>
                <a:lnTo>
                  <a:pt x="44" y="184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1053"/>
          <p:cNvSpPr>
            <a:spLocks/>
          </p:cNvSpPr>
          <p:nvPr/>
        </p:nvSpPr>
        <p:spPr bwMode="auto">
          <a:xfrm>
            <a:off x="3798888" y="1573213"/>
            <a:ext cx="247650" cy="2908300"/>
          </a:xfrm>
          <a:custGeom>
            <a:avLst/>
            <a:gdLst>
              <a:gd name="T0" fmla="*/ 2147483646 w 156"/>
              <a:gd name="T1" fmla="*/ 2147483646 h 1832"/>
              <a:gd name="T2" fmla="*/ 0 w 156"/>
              <a:gd name="T3" fmla="*/ 2147483646 h 1832"/>
              <a:gd name="T4" fmla="*/ 2147483646 w 156"/>
              <a:gd name="T5" fmla="*/ 0 h 1832"/>
              <a:gd name="T6" fmla="*/ 2147483646 w 156"/>
              <a:gd name="T7" fmla="*/ 0 h 1832"/>
              <a:gd name="T8" fmla="*/ 2147483646 w 156"/>
              <a:gd name="T9" fmla="*/ 2147483646 h 18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1832"/>
              <a:gd name="T17" fmla="*/ 156 w 156"/>
              <a:gd name="T18" fmla="*/ 1832 h 18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1832">
                <a:moveTo>
                  <a:pt x="106" y="1832"/>
                </a:moveTo>
                <a:lnTo>
                  <a:pt x="0" y="1832"/>
                </a:lnTo>
                <a:lnTo>
                  <a:pt x="80" y="0"/>
                </a:lnTo>
                <a:lnTo>
                  <a:pt x="156" y="0"/>
                </a:lnTo>
                <a:lnTo>
                  <a:pt x="106" y="1832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1054"/>
          <p:cNvSpPr>
            <a:spLocks/>
          </p:cNvSpPr>
          <p:nvPr/>
        </p:nvSpPr>
        <p:spPr bwMode="auto">
          <a:xfrm>
            <a:off x="4049713" y="1573213"/>
            <a:ext cx="238125" cy="2908300"/>
          </a:xfrm>
          <a:custGeom>
            <a:avLst/>
            <a:gdLst>
              <a:gd name="T0" fmla="*/ 2147483646 w 150"/>
              <a:gd name="T1" fmla="*/ 2147483646 h 1832"/>
              <a:gd name="T2" fmla="*/ 0 w 150"/>
              <a:gd name="T3" fmla="*/ 2147483646 h 1832"/>
              <a:gd name="T4" fmla="*/ 2147483646 w 150"/>
              <a:gd name="T5" fmla="*/ 0 h 1832"/>
              <a:gd name="T6" fmla="*/ 2147483646 w 150"/>
              <a:gd name="T7" fmla="*/ 0 h 1832"/>
              <a:gd name="T8" fmla="*/ 2147483646 w 150"/>
              <a:gd name="T9" fmla="*/ 2147483646 h 18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0"/>
              <a:gd name="T16" fmla="*/ 0 h 1832"/>
              <a:gd name="T17" fmla="*/ 150 w 150"/>
              <a:gd name="T18" fmla="*/ 1832 h 18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0" h="1832">
                <a:moveTo>
                  <a:pt x="150" y="1832"/>
                </a:moveTo>
                <a:lnTo>
                  <a:pt x="0" y="1832"/>
                </a:lnTo>
                <a:lnTo>
                  <a:pt x="36" y="0"/>
                </a:lnTo>
                <a:lnTo>
                  <a:pt x="140" y="0"/>
                </a:lnTo>
                <a:lnTo>
                  <a:pt x="150" y="18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1055"/>
          <p:cNvSpPr>
            <a:spLocks/>
          </p:cNvSpPr>
          <p:nvPr/>
        </p:nvSpPr>
        <p:spPr bwMode="auto">
          <a:xfrm>
            <a:off x="4379913" y="1573213"/>
            <a:ext cx="247650" cy="2908300"/>
          </a:xfrm>
          <a:custGeom>
            <a:avLst/>
            <a:gdLst>
              <a:gd name="T0" fmla="*/ 2147483646 w 156"/>
              <a:gd name="T1" fmla="*/ 2147483646 h 1832"/>
              <a:gd name="T2" fmla="*/ 2147483646 w 156"/>
              <a:gd name="T3" fmla="*/ 2147483646 h 1832"/>
              <a:gd name="T4" fmla="*/ 0 w 156"/>
              <a:gd name="T5" fmla="*/ 0 h 1832"/>
              <a:gd name="T6" fmla="*/ 2147483646 w 156"/>
              <a:gd name="T7" fmla="*/ 0 h 1832"/>
              <a:gd name="T8" fmla="*/ 2147483646 w 156"/>
              <a:gd name="T9" fmla="*/ 2147483646 h 18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1832"/>
              <a:gd name="T17" fmla="*/ 156 w 156"/>
              <a:gd name="T18" fmla="*/ 1832 h 18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1832">
                <a:moveTo>
                  <a:pt x="156" y="1832"/>
                </a:moveTo>
                <a:lnTo>
                  <a:pt x="38" y="1832"/>
                </a:lnTo>
                <a:lnTo>
                  <a:pt x="0" y="0"/>
                </a:lnTo>
                <a:lnTo>
                  <a:pt x="82" y="0"/>
                </a:lnTo>
                <a:lnTo>
                  <a:pt x="156" y="1832"/>
                </a:lnTo>
                <a:close/>
              </a:path>
            </a:pathLst>
          </a:custGeom>
          <a:solidFill>
            <a:srgbClr val="F6F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Freeform 1056"/>
          <p:cNvSpPr>
            <a:spLocks/>
          </p:cNvSpPr>
          <p:nvPr/>
        </p:nvSpPr>
        <p:spPr bwMode="auto">
          <a:xfrm>
            <a:off x="4618038" y="1573213"/>
            <a:ext cx="212725" cy="2908300"/>
          </a:xfrm>
          <a:custGeom>
            <a:avLst/>
            <a:gdLst>
              <a:gd name="T0" fmla="*/ 2147483646 w 134"/>
              <a:gd name="T1" fmla="*/ 2147483646 h 1832"/>
              <a:gd name="T2" fmla="*/ 2147483646 w 134"/>
              <a:gd name="T3" fmla="*/ 2147483646 h 1832"/>
              <a:gd name="T4" fmla="*/ 0 w 134"/>
              <a:gd name="T5" fmla="*/ 0 h 1832"/>
              <a:gd name="T6" fmla="*/ 2147483646 w 134"/>
              <a:gd name="T7" fmla="*/ 0 h 1832"/>
              <a:gd name="T8" fmla="*/ 2147483646 w 134"/>
              <a:gd name="T9" fmla="*/ 2147483646 h 18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4"/>
              <a:gd name="T16" fmla="*/ 0 h 1832"/>
              <a:gd name="T17" fmla="*/ 134 w 134"/>
              <a:gd name="T18" fmla="*/ 1832 h 18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4" h="1832">
                <a:moveTo>
                  <a:pt x="134" y="1832"/>
                </a:moveTo>
                <a:lnTo>
                  <a:pt x="102" y="1832"/>
                </a:lnTo>
                <a:lnTo>
                  <a:pt x="0" y="0"/>
                </a:lnTo>
                <a:lnTo>
                  <a:pt x="22" y="0"/>
                </a:lnTo>
                <a:lnTo>
                  <a:pt x="134" y="18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Freeform 1057"/>
          <p:cNvSpPr>
            <a:spLocks/>
          </p:cNvSpPr>
          <p:nvPr/>
        </p:nvSpPr>
        <p:spPr bwMode="auto">
          <a:xfrm>
            <a:off x="4783138" y="1573213"/>
            <a:ext cx="282575" cy="2908300"/>
          </a:xfrm>
          <a:custGeom>
            <a:avLst/>
            <a:gdLst>
              <a:gd name="T0" fmla="*/ 2147483646 w 178"/>
              <a:gd name="T1" fmla="*/ 2147483646 h 1832"/>
              <a:gd name="T2" fmla="*/ 2147483646 w 178"/>
              <a:gd name="T3" fmla="*/ 2147483646 h 1832"/>
              <a:gd name="T4" fmla="*/ 0 w 178"/>
              <a:gd name="T5" fmla="*/ 0 h 1832"/>
              <a:gd name="T6" fmla="*/ 2147483646 w 178"/>
              <a:gd name="T7" fmla="*/ 0 h 1832"/>
              <a:gd name="T8" fmla="*/ 2147483646 w 178"/>
              <a:gd name="T9" fmla="*/ 2147483646 h 18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8"/>
              <a:gd name="T16" fmla="*/ 0 h 1832"/>
              <a:gd name="T17" fmla="*/ 178 w 178"/>
              <a:gd name="T18" fmla="*/ 1832 h 18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8" h="1832">
                <a:moveTo>
                  <a:pt x="178" y="1832"/>
                </a:moveTo>
                <a:lnTo>
                  <a:pt x="146" y="1832"/>
                </a:lnTo>
                <a:lnTo>
                  <a:pt x="0" y="0"/>
                </a:lnTo>
                <a:lnTo>
                  <a:pt x="22" y="0"/>
                </a:lnTo>
                <a:lnTo>
                  <a:pt x="178" y="18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Freeform 1058"/>
          <p:cNvSpPr>
            <a:spLocks/>
          </p:cNvSpPr>
          <p:nvPr/>
        </p:nvSpPr>
        <p:spPr bwMode="auto">
          <a:xfrm>
            <a:off x="4938713" y="1573213"/>
            <a:ext cx="466725" cy="2908300"/>
          </a:xfrm>
          <a:custGeom>
            <a:avLst/>
            <a:gdLst>
              <a:gd name="T0" fmla="*/ 2147483646 w 294"/>
              <a:gd name="T1" fmla="*/ 2147483646 h 1832"/>
              <a:gd name="T2" fmla="*/ 2147483646 w 294"/>
              <a:gd name="T3" fmla="*/ 2147483646 h 1832"/>
              <a:gd name="T4" fmla="*/ 0 w 294"/>
              <a:gd name="T5" fmla="*/ 0 h 1832"/>
              <a:gd name="T6" fmla="*/ 2147483646 w 294"/>
              <a:gd name="T7" fmla="*/ 0 h 1832"/>
              <a:gd name="T8" fmla="*/ 2147483646 w 294"/>
              <a:gd name="T9" fmla="*/ 2147483646 h 18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4"/>
              <a:gd name="T16" fmla="*/ 0 h 1832"/>
              <a:gd name="T17" fmla="*/ 294 w 294"/>
              <a:gd name="T18" fmla="*/ 1832 h 18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4" h="1832">
                <a:moveTo>
                  <a:pt x="294" y="1832"/>
                </a:moveTo>
                <a:lnTo>
                  <a:pt x="188" y="1832"/>
                </a:lnTo>
                <a:lnTo>
                  <a:pt x="0" y="0"/>
                </a:lnTo>
                <a:lnTo>
                  <a:pt x="74" y="0"/>
                </a:lnTo>
                <a:lnTo>
                  <a:pt x="294" y="1832"/>
                </a:lnTo>
                <a:close/>
              </a:path>
            </a:pathLst>
          </a:custGeom>
          <a:solidFill>
            <a:srgbClr val="F6F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Freeform 1059"/>
          <p:cNvSpPr>
            <a:spLocks/>
          </p:cNvSpPr>
          <p:nvPr/>
        </p:nvSpPr>
        <p:spPr bwMode="auto">
          <a:xfrm>
            <a:off x="5189538" y="1573213"/>
            <a:ext cx="454025" cy="2908300"/>
          </a:xfrm>
          <a:custGeom>
            <a:avLst/>
            <a:gdLst>
              <a:gd name="T0" fmla="*/ 2147483646 w 286"/>
              <a:gd name="T1" fmla="*/ 2147483646 h 1832"/>
              <a:gd name="T2" fmla="*/ 2147483646 w 286"/>
              <a:gd name="T3" fmla="*/ 2147483646 h 1832"/>
              <a:gd name="T4" fmla="*/ 0 w 286"/>
              <a:gd name="T5" fmla="*/ 0 h 1832"/>
              <a:gd name="T6" fmla="*/ 2147483646 w 286"/>
              <a:gd name="T7" fmla="*/ 0 h 1832"/>
              <a:gd name="T8" fmla="*/ 2147483646 w 286"/>
              <a:gd name="T9" fmla="*/ 2147483646 h 18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6"/>
              <a:gd name="T16" fmla="*/ 0 h 1832"/>
              <a:gd name="T17" fmla="*/ 286 w 286"/>
              <a:gd name="T18" fmla="*/ 1832 h 18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6" h="1832">
                <a:moveTo>
                  <a:pt x="286" y="1832"/>
                </a:moveTo>
                <a:lnTo>
                  <a:pt x="254" y="1832"/>
                </a:lnTo>
                <a:lnTo>
                  <a:pt x="0" y="0"/>
                </a:lnTo>
                <a:lnTo>
                  <a:pt x="22" y="0"/>
                </a:lnTo>
                <a:lnTo>
                  <a:pt x="286" y="18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Freeform 1060"/>
          <p:cNvSpPr>
            <a:spLocks/>
          </p:cNvSpPr>
          <p:nvPr/>
        </p:nvSpPr>
        <p:spPr bwMode="auto">
          <a:xfrm>
            <a:off x="5354638" y="1573213"/>
            <a:ext cx="660400" cy="2908300"/>
          </a:xfrm>
          <a:custGeom>
            <a:avLst/>
            <a:gdLst>
              <a:gd name="T0" fmla="*/ 2147483646 w 416"/>
              <a:gd name="T1" fmla="*/ 2147483646 h 1832"/>
              <a:gd name="T2" fmla="*/ 2147483646 w 416"/>
              <a:gd name="T3" fmla="*/ 2147483646 h 1832"/>
              <a:gd name="T4" fmla="*/ 0 w 416"/>
              <a:gd name="T5" fmla="*/ 0 h 1832"/>
              <a:gd name="T6" fmla="*/ 2147483646 w 416"/>
              <a:gd name="T7" fmla="*/ 0 h 1832"/>
              <a:gd name="T8" fmla="*/ 2147483646 w 416"/>
              <a:gd name="T9" fmla="*/ 2147483646 h 18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6"/>
              <a:gd name="T16" fmla="*/ 0 h 1832"/>
              <a:gd name="T17" fmla="*/ 416 w 416"/>
              <a:gd name="T18" fmla="*/ 1832 h 18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6" h="1832">
                <a:moveTo>
                  <a:pt x="416" y="1832"/>
                </a:moveTo>
                <a:lnTo>
                  <a:pt x="298" y="1832"/>
                </a:lnTo>
                <a:lnTo>
                  <a:pt x="0" y="0"/>
                </a:lnTo>
                <a:lnTo>
                  <a:pt x="82" y="0"/>
                </a:lnTo>
                <a:lnTo>
                  <a:pt x="416" y="18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Freeform 1061"/>
          <p:cNvSpPr>
            <a:spLocks/>
          </p:cNvSpPr>
          <p:nvPr/>
        </p:nvSpPr>
        <p:spPr bwMode="auto">
          <a:xfrm>
            <a:off x="5532438" y="1573213"/>
            <a:ext cx="600075" cy="2908300"/>
          </a:xfrm>
          <a:custGeom>
            <a:avLst/>
            <a:gdLst>
              <a:gd name="T0" fmla="*/ 2147483646 w 378"/>
              <a:gd name="T1" fmla="*/ 2147483646 h 1832"/>
              <a:gd name="T2" fmla="*/ 2147483646 w 378"/>
              <a:gd name="T3" fmla="*/ 2147483646 h 1832"/>
              <a:gd name="T4" fmla="*/ 0 w 378"/>
              <a:gd name="T5" fmla="*/ 0 h 1832"/>
              <a:gd name="T6" fmla="*/ 2147483646 w 378"/>
              <a:gd name="T7" fmla="*/ 0 h 1832"/>
              <a:gd name="T8" fmla="*/ 2147483646 w 378"/>
              <a:gd name="T9" fmla="*/ 2147483646 h 18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8"/>
              <a:gd name="T16" fmla="*/ 0 h 1832"/>
              <a:gd name="T17" fmla="*/ 378 w 378"/>
              <a:gd name="T18" fmla="*/ 1832 h 18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8" h="1832">
                <a:moveTo>
                  <a:pt x="378" y="1832"/>
                </a:moveTo>
                <a:lnTo>
                  <a:pt x="346" y="1832"/>
                </a:lnTo>
                <a:lnTo>
                  <a:pt x="0" y="0"/>
                </a:lnTo>
                <a:lnTo>
                  <a:pt x="22" y="0"/>
                </a:lnTo>
                <a:lnTo>
                  <a:pt x="378" y="18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Freeform 1062"/>
          <p:cNvSpPr>
            <a:spLocks/>
          </p:cNvSpPr>
          <p:nvPr/>
        </p:nvSpPr>
        <p:spPr bwMode="auto">
          <a:xfrm>
            <a:off x="5741988" y="1573213"/>
            <a:ext cx="822325" cy="2908300"/>
          </a:xfrm>
          <a:custGeom>
            <a:avLst/>
            <a:gdLst>
              <a:gd name="T0" fmla="*/ 2147483646 w 518"/>
              <a:gd name="T1" fmla="*/ 2147483646 h 1832"/>
              <a:gd name="T2" fmla="*/ 2147483646 w 518"/>
              <a:gd name="T3" fmla="*/ 2147483646 h 1832"/>
              <a:gd name="T4" fmla="*/ 0 w 518"/>
              <a:gd name="T5" fmla="*/ 0 h 1832"/>
              <a:gd name="T6" fmla="*/ 2147483646 w 518"/>
              <a:gd name="T7" fmla="*/ 0 h 1832"/>
              <a:gd name="T8" fmla="*/ 2147483646 w 518"/>
              <a:gd name="T9" fmla="*/ 2147483646 h 18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8"/>
              <a:gd name="T16" fmla="*/ 0 h 1832"/>
              <a:gd name="T17" fmla="*/ 518 w 518"/>
              <a:gd name="T18" fmla="*/ 1832 h 18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8" h="1832">
                <a:moveTo>
                  <a:pt x="518" y="1832"/>
                </a:moveTo>
                <a:lnTo>
                  <a:pt x="402" y="1832"/>
                </a:lnTo>
                <a:lnTo>
                  <a:pt x="0" y="0"/>
                </a:lnTo>
                <a:lnTo>
                  <a:pt x="82" y="0"/>
                </a:lnTo>
                <a:lnTo>
                  <a:pt x="518" y="1832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Freeform 1063"/>
          <p:cNvSpPr>
            <a:spLocks/>
          </p:cNvSpPr>
          <p:nvPr/>
        </p:nvSpPr>
        <p:spPr bwMode="auto">
          <a:xfrm>
            <a:off x="1474788" y="1576388"/>
            <a:ext cx="869950" cy="2914650"/>
          </a:xfrm>
          <a:custGeom>
            <a:avLst/>
            <a:gdLst>
              <a:gd name="T0" fmla="*/ 2147483646 w 548"/>
              <a:gd name="T1" fmla="*/ 2147483646 h 1836"/>
              <a:gd name="T2" fmla="*/ 0 w 548"/>
              <a:gd name="T3" fmla="*/ 2147483646 h 1836"/>
              <a:gd name="T4" fmla="*/ 2147483646 w 548"/>
              <a:gd name="T5" fmla="*/ 0 h 1836"/>
              <a:gd name="T6" fmla="*/ 2147483646 w 548"/>
              <a:gd name="T7" fmla="*/ 0 h 1836"/>
              <a:gd name="T8" fmla="*/ 2147483646 w 548"/>
              <a:gd name="T9" fmla="*/ 2147483646 h 18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8"/>
              <a:gd name="T16" fmla="*/ 0 h 1836"/>
              <a:gd name="T17" fmla="*/ 548 w 548"/>
              <a:gd name="T18" fmla="*/ 1836 h 18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8" h="1836">
                <a:moveTo>
                  <a:pt x="42" y="1836"/>
                </a:moveTo>
                <a:lnTo>
                  <a:pt x="0" y="1836"/>
                </a:lnTo>
                <a:lnTo>
                  <a:pt x="518" y="0"/>
                </a:lnTo>
                <a:lnTo>
                  <a:pt x="548" y="0"/>
                </a:lnTo>
                <a:lnTo>
                  <a:pt x="42" y="183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Freeform 1064"/>
          <p:cNvSpPr>
            <a:spLocks/>
          </p:cNvSpPr>
          <p:nvPr/>
        </p:nvSpPr>
        <p:spPr bwMode="auto">
          <a:xfrm>
            <a:off x="1646238" y="1576388"/>
            <a:ext cx="819150" cy="2914650"/>
          </a:xfrm>
          <a:custGeom>
            <a:avLst/>
            <a:gdLst>
              <a:gd name="T0" fmla="*/ 2147483646 w 516"/>
              <a:gd name="T1" fmla="*/ 2147483646 h 1836"/>
              <a:gd name="T2" fmla="*/ 0 w 516"/>
              <a:gd name="T3" fmla="*/ 2147483646 h 1836"/>
              <a:gd name="T4" fmla="*/ 2147483646 w 516"/>
              <a:gd name="T5" fmla="*/ 0 h 1836"/>
              <a:gd name="T6" fmla="*/ 2147483646 w 516"/>
              <a:gd name="T7" fmla="*/ 0 h 1836"/>
              <a:gd name="T8" fmla="*/ 2147483646 w 516"/>
              <a:gd name="T9" fmla="*/ 2147483646 h 18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6"/>
              <a:gd name="T16" fmla="*/ 0 h 1836"/>
              <a:gd name="T17" fmla="*/ 516 w 516"/>
              <a:gd name="T18" fmla="*/ 1836 h 18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6" h="1836">
                <a:moveTo>
                  <a:pt x="44" y="1836"/>
                </a:moveTo>
                <a:lnTo>
                  <a:pt x="0" y="1836"/>
                </a:lnTo>
                <a:lnTo>
                  <a:pt x="486" y="0"/>
                </a:lnTo>
                <a:lnTo>
                  <a:pt x="516" y="0"/>
                </a:lnTo>
                <a:lnTo>
                  <a:pt x="44" y="1836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8" name="Freeform 1065"/>
          <p:cNvSpPr>
            <a:spLocks/>
          </p:cNvSpPr>
          <p:nvPr/>
        </p:nvSpPr>
        <p:spPr bwMode="auto">
          <a:xfrm>
            <a:off x="1827213" y="1576388"/>
            <a:ext cx="765175" cy="2914650"/>
          </a:xfrm>
          <a:custGeom>
            <a:avLst/>
            <a:gdLst>
              <a:gd name="T0" fmla="*/ 2147483646 w 482"/>
              <a:gd name="T1" fmla="*/ 2147483646 h 1836"/>
              <a:gd name="T2" fmla="*/ 0 w 482"/>
              <a:gd name="T3" fmla="*/ 2147483646 h 1836"/>
              <a:gd name="T4" fmla="*/ 2147483646 w 482"/>
              <a:gd name="T5" fmla="*/ 0 h 1836"/>
              <a:gd name="T6" fmla="*/ 2147483646 w 482"/>
              <a:gd name="T7" fmla="*/ 0 h 1836"/>
              <a:gd name="T8" fmla="*/ 2147483646 w 482"/>
              <a:gd name="T9" fmla="*/ 2147483646 h 18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2"/>
              <a:gd name="T16" fmla="*/ 0 h 1836"/>
              <a:gd name="T17" fmla="*/ 482 w 482"/>
              <a:gd name="T18" fmla="*/ 1836 h 18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2" h="1836">
                <a:moveTo>
                  <a:pt x="44" y="1836"/>
                </a:moveTo>
                <a:lnTo>
                  <a:pt x="0" y="1836"/>
                </a:lnTo>
                <a:lnTo>
                  <a:pt x="452" y="0"/>
                </a:lnTo>
                <a:lnTo>
                  <a:pt x="482" y="0"/>
                </a:lnTo>
                <a:lnTo>
                  <a:pt x="44" y="183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9" name="Freeform 1066"/>
          <p:cNvSpPr>
            <a:spLocks/>
          </p:cNvSpPr>
          <p:nvPr/>
        </p:nvSpPr>
        <p:spPr bwMode="auto">
          <a:xfrm>
            <a:off x="1963738" y="1576388"/>
            <a:ext cx="723900" cy="2914650"/>
          </a:xfrm>
          <a:custGeom>
            <a:avLst/>
            <a:gdLst>
              <a:gd name="T0" fmla="*/ 2147483646 w 456"/>
              <a:gd name="T1" fmla="*/ 2147483646 h 1836"/>
              <a:gd name="T2" fmla="*/ 0 w 456"/>
              <a:gd name="T3" fmla="*/ 2147483646 h 1836"/>
              <a:gd name="T4" fmla="*/ 2147483646 w 456"/>
              <a:gd name="T5" fmla="*/ 0 h 1836"/>
              <a:gd name="T6" fmla="*/ 2147483646 w 456"/>
              <a:gd name="T7" fmla="*/ 0 h 1836"/>
              <a:gd name="T8" fmla="*/ 2147483646 w 456"/>
              <a:gd name="T9" fmla="*/ 2147483646 h 18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6"/>
              <a:gd name="T16" fmla="*/ 0 h 1836"/>
              <a:gd name="T17" fmla="*/ 456 w 456"/>
              <a:gd name="T18" fmla="*/ 1836 h 18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6" h="1836">
                <a:moveTo>
                  <a:pt x="42" y="1836"/>
                </a:moveTo>
                <a:lnTo>
                  <a:pt x="0" y="1836"/>
                </a:lnTo>
                <a:lnTo>
                  <a:pt x="426" y="0"/>
                </a:lnTo>
                <a:lnTo>
                  <a:pt x="456" y="0"/>
                </a:lnTo>
                <a:lnTo>
                  <a:pt x="42" y="1836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0" name="Freeform 1067"/>
          <p:cNvSpPr>
            <a:spLocks/>
          </p:cNvSpPr>
          <p:nvPr/>
        </p:nvSpPr>
        <p:spPr bwMode="auto">
          <a:xfrm>
            <a:off x="2176463" y="1576388"/>
            <a:ext cx="695325" cy="2914650"/>
          </a:xfrm>
          <a:custGeom>
            <a:avLst/>
            <a:gdLst>
              <a:gd name="T0" fmla="*/ 2147483646 w 438"/>
              <a:gd name="T1" fmla="*/ 2147483646 h 1836"/>
              <a:gd name="T2" fmla="*/ 0 w 438"/>
              <a:gd name="T3" fmla="*/ 2147483646 h 1836"/>
              <a:gd name="T4" fmla="*/ 2147483646 w 438"/>
              <a:gd name="T5" fmla="*/ 0 h 1836"/>
              <a:gd name="T6" fmla="*/ 2147483646 w 438"/>
              <a:gd name="T7" fmla="*/ 0 h 1836"/>
              <a:gd name="T8" fmla="*/ 2147483646 w 438"/>
              <a:gd name="T9" fmla="*/ 2147483646 h 18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8"/>
              <a:gd name="T16" fmla="*/ 0 h 1836"/>
              <a:gd name="T17" fmla="*/ 438 w 438"/>
              <a:gd name="T18" fmla="*/ 1836 h 18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8" h="1836">
                <a:moveTo>
                  <a:pt x="74" y="1836"/>
                </a:moveTo>
                <a:lnTo>
                  <a:pt x="0" y="1836"/>
                </a:lnTo>
                <a:lnTo>
                  <a:pt x="384" y="0"/>
                </a:lnTo>
                <a:lnTo>
                  <a:pt x="438" y="0"/>
                </a:lnTo>
                <a:lnTo>
                  <a:pt x="74" y="183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1" name="Freeform 1068"/>
          <p:cNvSpPr>
            <a:spLocks/>
          </p:cNvSpPr>
          <p:nvPr/>
        </p:nvSpPr>
        <p:spPr bwMode="auto">
          <a:xfrm>
            <a:off x="2462213" y="1576388"/>
            <a:ext cx="682625" cy="2914650"/>
          </a:xfrm>
          <a:custGeom>
            <a:avLst/>
            <a:gdLst>
              <a:gd name="T0" fmla="*/ 2147483646 w 430"/>
              <a:gd name="T1" fmla="*/ 2147483646 h 1836"/>
              <a:gd name="T2" fmla="*/ 0 w 430"/>
              <a:gd name="T3" fmla="*/ 2147483646 h 1836"/>
              <a:gd name="T4" fmla="*/ 2147483646 w 430"/>
              <a:gd name="T5" fmla="*/ 0 h 1836"/>
              <a:gd name="T6" fmla="*/ 2147483646 w 430"/>
              <a:gd name="T7" fmla="*/ 0 h 1836"/>
              <a:gd name="T8" fmla="*/ 2147483646 w 430"/>
              <a:gd name="T9" fmla="*/ 2147483646 h 18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0"/>
              <a:gd name="T16" fmla="*/ 0 h 1836"/>
              <a:gd name="T17" fmla="*/ 430 w 430"/>
              <a:gd name="T18" fmla="*/ 1836 h 18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0" h="1836">
                <a:moveTo>
                  <a:pt x="140" y="1836"/>
                </a:moveTo>
                <a:lnTo>
                  <a:pt x="0" y="1836"/>
                </a:lnTo>
                <a:lnTo>
                  <a:pt x="332" y="0"/>
                </a:lnTo>
                <a:lnTo>
                  <a:pt x="430" y="0"/>
                </a:lnTo>
                <a:lnTo>
                  <a:pt x="140" y="1836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2" name="Freeform 1069"/>
          <p:cNvSpPr>
            <a:spLocks/>
          </p:cNvSpPr>
          <p:nvPr/>
        </p:nvSpPr>
        <p:spPr bwMode="auto">
          <a:xfrm>
            <a:off x="6027738" y="1576388"/>
            <a:ext cx="930275" cy="2914650"/>
          </a:xfrm>
          <a:custGeom>
            <a:avLst/>
            <a:gdLst>
              <a:gd name="T0" fmla="*/ 2147483646 w 586"/>
              <a:gd name="T1" fmla="*/ 2147483646 h 1836"/>
              <a:gd name="T2" fmla="*/ 2147483646 w 586"/>
              <a:gd name="T3" fmla="*/ 2147483646 h 1836"/>
              <a:gd name="T4" fmla="*/ 0 w 586"/>
              <a:gd name="T5" fmla="*/ 0 h 1836"/>
              <a:gd name="T6" fmla="*/ 2147483646 w 586"/>
              <a:gd name="T7" fmla="*/ 0 h 1836"/>
              <a:gd name="T8" fmla="*/ 2147483646 w 586"/>
              <a:gd name="T9" fmla="*/ 2147483646 h 18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6"/>
              <a:gd name="T16" fmla="*/ 0 h 1836"/>
              <a:gd name="T17" fmla="*/ 586 w 586"/>
              <a:gd name="T18" fmla="*/ 1836 h 18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6" h="1836">
                <a:moveTo>
                  <a:pt x="586" y="1836"/>
                </a:moveTo>
                <a:lnTo>
                  <a:pt x="480" y="1836"/>
                </a:lnTo>
                <a:lnTo>
                  <a:pt x="0" y="0"/>
                </a:lnTo>
                <a:lnTo>
                  <a:pt x="76" y="0"/>
                </a:lnTo>
                <a:lnTo>
                  <a:pt x="586" y="183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3" name="Freeform 1070"/>
          <p:cNvSpPr>
            <a:spLocks/>
          </p:cNvSpPr>
          <p:nvPr/>
        </p:nvSpPr>
        <p:spPr bwMode="auto">
          <a:xfrm>
            <a:off x="6278563" y="1576388"/>
            <a:ext cx="1003300" cy="2914650"/>
          </a:xfrm>
          <a:custGeom>
            <a:avLst/>
            <a:gdLst>
              <a:gd name="T0" fmla="*/ 2147483646 w 632"/>
              <a:gd name="T1" fmla="*/ 2147483646 h 1836"/>
              <a:gd name="T2" fmla="*/ 2147483646 w 632"/>
              <a:gd name="T3" fmla="*/ 2147483646 h 1836"/>
              <a:gd name="T4" fmla="*/ 0 w 632"/>
              <a:gd name="T5" fmla="*/ 0 h 1836"/>
              <a:gd name="T6" fmla="*/ 2147483646 w 632"/>
              <a:gd name="T7" fmla="*/ 0 h 1836"/>
              <a:gd name="T8" fmla="*/ 2147483646 w 632"/>
              <a:gd name="T9" fmla="*/ 2147483646 h 18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32"/>
              <a:gd name="T16" fmla="*/ 0 h 1836"/>
              <a:gd name="T17" fmla="*/ 632 w 632"/>
              <a:gd name="T18" fmla="*/ 1836 h 18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32" h="1836">
                <a:moveTo>
                  <a:pt x="632" y="1836"/>
                </a:moveTo>
                <a:lnTo>
                  <a:pt x="546" y="1836"/>
                </a:lnTo>
                <a:lnTo>
                  <a:pt x="0" y="0"/>
                </a:lnTo>
                <a:lnTo>
                  <a:pt x="60" y="0"/>
                </a:lnTo>
                <a:lnTo>
                  <a:pt x="632" y="1836"/>
                </a:lnTo>
                <a:close/>
              </a:path>
            </a:pathLst>
          </a:custGeom>
          <a:solidFill>
            <a:srgbClr val="F6F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4" name="Freeform 1071"/>
          <p:cNvSpPr>
            <a:spLocks/>
          </p:cNvSpPr>
          <p:nvPr/>
        </p:nvSpPr>
        <p:spPr bwMode="auto">
          <a:xfrm>
            <a:off x="6434138" y="1576388"/>
            <a:ext cx="1066800" cy="2914650"/>
          </a:xfrm>
          <a:custGeom>
            <a:avLst/>
            <a:gdLst>
              <a:gd name="T0" fmla="*/ 2147483646 w 672"/>
              <a:gd name="T1" fmla="*/ 2147483646 h 1836"/>
              <a:gd name="T2" fmla="*/ 2147483646 w 672"/>
              <a:gd name="T3" fmla="*/ 2147483646 h 1836"/>
              <a:gd name="T4" fmla="*/ 0 w 672"/>
              <a:gd name="T5" fmla="*/ 0 h 1836"/>
              <a:gd name="T6" fmla="*/ 2147483646 w 672"/>
              <a:gd name="T7" fmla="*/ 0 h 1836"/>
              <a:gd name="T8" fmla="*/ 2147483646 w 672"/>
              <a:gd name="T9" fmla="*/ 2147483646 h 18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72"/>
              <a:gd name="T16" fmla="*/ 0 h 1836"/>
              <a:gd name="T17" fmla="*/ 672 w 672"/>
              <a:gd name="T18" fmla="*/ 1836 h 18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72" h="1836">
                <a:moveTo>
                  <a:pt x="672" y="1836"/>
                </a:moveTo>
                <a:lnTo>
                  <a:pt x="588" y="1836"/>
                </a:lnTo>
                <a:lnTo>
                  <a:pt x="0" y="0"/>
                </a:lnTo>
                <a:lnTo>
                  <a:pt x="60" y="0"/>
                </a:lnTo>
                <a:lnTo>
                  <a:pt x="672" y="183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5" name="Freeform 1072"/>
          <p:cNvSpPr>
            <a:spLocks/>
          </p:cNvSpPr>
          <p:nvPr/>
        </p:nvSpPr>
        <p:spPr bwMode="auto">
          <a:xfrm>
            <a:off x="6611938" y="1576388"/>
            <a:ext cx="1162050" cy="2914650"/>
          </a:xfrm>
          <a:custGeom>
            <a:avLst/>
            <a:gdLst>
              <a:gd name="T0" fmla="*/ 2147483646 w 732"/>
              <a:gd name="T1" fmla="*/ 2147483646 h 1836"/>
              <a:gd name="T2" fmla="*/ 2147483646 w 732"/>
              <a:gd name="T3" fmla="*/ 2147483646 h 1836"/>
              <a:gd name="T4" fmla="*/ 0 w 732"/>
              <a:gd name="T5" fmla="*/ 0 h 1836"/>
              <a:gd name="T6" fmla="*/ 2147483646 w 732"/>
              <a:gd name="T7" fmla="*/ 0 h 1836"/>
              <a:gd name="T8" fmla="*/ 2147483646 w 732"/>
              <a:gd name="T9" fmla="*/ 2147483646 h 18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2"/>
              <a:gd name="T16" fmla="*/ 0 h 1836"/>
              <a:gd name="T17" fmla="*/ 732 w 732"/>
              <a:gd name="T18" fmla="*/ 1836 h 18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2" h="1836">
                <a:moveTo>
                  <a:pt x="732" y="1836"/>
                </a:moveTo>
                <a:lnTo>
                  <a:pt x="636" y="1836"/>
                </a:lnTo>
                <a:lnTo>
                  <a:pt x="0" y="0"/>
                </a:lnTo>
                <a:lnTo>
                  <a:pt x="68" y="0"/>
                </a:lnTo>
                <a:lnTo>
                  <a:pt x="732" y="1836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6" name="Freeform 1073"/>
          <p:cNvSpPr>
            <a:spLocks/>
          </p:cNvSpPr>
          <p:nvPr/>
        </p:nvSpPr>
        <p:spPr bwMode="auto">
          <a:xfrm>
            <a:off x="6799263" y="1576388"/>
            <a:ext cx="1155700" cy="2914650"/>
          </a:xfrm>
          <a:custGeom>
            <a:avLst/>
            <a:gdLst>
              <a:gd name="T0" fmla="*/ 2147483646 w 728"/>
              <a:gd name="T1" fmla="*/ 2147483646 h 1836"/>
              <a:gd name="T2" fmla="*/ 2147483646 w 728"/>
              <a:gd name="T3" fmla="*/ 2147483646 h 1836"/>
              <a:gd name="T4" fmla="*/ 0 w 728"/>
              <a:gd name="T5" fmla="*/ 0 h 1836"/>
              <a:gd name="T6" fmla="*/ 2147483646 w 728"/>
              <a:gd name="T7" fmla="*/ 0 h 1836"/>
              <a:gd name="T8" fmla="*/ 2147483646 w 728"/>
              <a:gd name="T9" fmla="*/ 2147483646 h 18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8"/>
              <a:gd name="T16" fmla="*/ 0 h 1836"/>
              <a:gd name="T17" fmla="*/ 728 w 728"/>
              <a:gd name="T18" fmla="*/ 1836 h 18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8" h="1836">
                <a:moveTo>
                  <a:pt x="728" y="1836"/>
                </a:moveTo>
                <a:lnTo>
                  <a:pt x="686" y="1836"/>
                </a:lnTo>
                <a:lnTo>
                  <a:pt x="0" y="0"/>
                </a:lnTo>
                <a:lnTo>
                  <a:pt x="30" y="0"/>
                </a:lnTo>
                <a:lnTo>
                  <a:pt x="728" y="183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7" name="Freeform 1074"/>
          <p:cNvSpPr>
            <a:spLocks/>
          </p:cNvSpPr>
          <p:nvPr/>
        </p:nvSpPr>
        <p:spPr bwMode="auto">
          <a:xfrm>
            <a:off x="6983413" y="1576388"/>
            <a:ext cx="1231900" cy="2914650"/>
          </a:xfrm>
          <a:custGeom>
            <a:avLst/>
            <a:gdLst>
              <a:gd name="T0" fmla="*/ 2147483646 w 776"/>
              <a:gd name="T1" fmla="*/ 2147483646 h 1836"/>
              <a:gd name="T2" fmla="*/ 2147483646 w 776"/>
              <a:gd name="T3" fmla="*/ 2147483646 h 1836"/>
              <a:gd name="T4" fmla="*/ 0 w 776"/>
              <a:gd name="T5" fmla="*/ 0 h 1836"/>
              <a:gd name="T6" fmla="*/ 2147483646 w 776"/>
              <a:gd name="T7" fmla="*/ 0 h 1836"/>
              <a:gd name="T8" fmla="*/ 2147483646 w 776"/>
              <a:gd name="T9" fmla="*/ 2147483646 h 18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76"/>
              <a:gd name="T16" fmla="*/ 0 h 1836"/>
              <a:gd name="T17" fmla="*/ 776 w 776"/>
              <a:gd name="T18" fmla="*/ 1836 h 18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76" h="1836">
                <a:moveTo>
                  <a:pt x="776" y="1836"/>
                </a:moveTo>
                <a:lnTo>
                  <a:pt x="734" y="1836"/>
                </a:lnTo>
                <a:lnTo>
                  <a:pt x="0" y="0"/>
                </a:lnTo>
                <a:lnTo>
                  <a:pt x="30" y="0"/>
                </a:lnTo>
                <a:lnTo>
                  <a:pt x="776" y="1836"/>
                </a:lnTo>
                <a:close/>
              </a:path>
            </a:pathLst>
          </a:custGeom>
          <a:solidFill>
            <a:srgbClr val="F6F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8" name="Freeform 1075"/>
          <p:cNvSpPr>
            <a:spLocks/>
          </p:cNvSpPr>
          <p:nvPr/>
        </p:nvSpPr>
        <p:spPr bwMode="auto">
          <a:xfrm>
            <a:off x="919163" y="1576388"/>
            <a:ext cx="1152525" cy="2914650"/>
          </a:xfrm>
          <a:custGeom>
            <a:avLst/>
            <a:gdLst>
              <a:gd name="T0" fmla="*/ 2147483646 w 726"/>
              <a:gd name="T1" fmla="*/ 2147483646 h 1836"/>
              <a:gd name="T2" fmla="*/ 0 w 726"/>
              <a:gd name="T3" fmla="*/ 2147483646 h 1836"/>
              <a:gd name="T4" fmla="*/ 2147483646 w 726"/>
              <a:gd name="T5" fmla="*/ 0 h 1836"/>
              <a:gd name="T6" fmla="*/ 2147483646 w 726"/>
              <a:gd name="T7" fmla="*/ 0 h 1836"/>
              <a:gd name="T8" fmla="*/ 2147483646 w 726"/>
              <a:gd name="T9" fmla="*/ 2147483646 h 18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6"/>
              <a:gd name="T16" fmla="*/ 0 h 1836"/>
              <a:gd name="T17" fmla="*/ 726 w 726"/>
              <a:gd name="T18" fmla="*/ 1836 h 18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6" h="1836">
                <a:moveTo>
                  <a:pt x="150" y="1836"/>
                </a:moveTo>
                <a:lnTo>
                  <a:pt x="0" y="1836"/>
                </a:lnTo>
                <a:lnTo>
                  <a:pt x="622" y="0"/>
                </a:lnTo>
                <a:lnTo>
                  <a:pt x="726" y="0"/>
                </a:lnTo>
                <a:lnTo>
                  <a:pt x="150" y="183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9" name="Freeform 1076"/>
          <p:cNvSpPr>
            <a:spLocks/>
          </p:cNvSpPr>
          <p:nvPr/>
        </p:nvSpPr>
        <p:spPr bwMode="auto">
          <a:xfrm>
            <a:off x="7145338" y="1573213"/>
            <a:ext cx="1301750" cy="2908300"/>
          </a:xfrm>
          <a:custGeom>
            <a:avLst/>
            <a:gdLst>
              <a:gd name="T0" fmla="*/ 2147483646 w 820"/>
              <a:gd name="T1" fmla="*/ 2147483646 h 1832"/>
              <a:gd name="T2" fmla="*/ 2147483646 w 820"/>
              <a:gd name="T3" fmla="*/ 2147483646 h 1832"/>
              <a:gd name="T4" fmla="*/ 0 w 820"/>
              <a:gd name="T5" fmla="*/ 0 h 1832"/>
              <a:gd name="T6" fmla="*/ 2147483646 w 820"/>
              <a:gd name="T7" fmla="*/ 0 h 1832"/>
              <a:gd name="T8" fmla="*/ 2147483646 w 820"/>
              <a:gd name="T9" fmla="*/ 2147483646 h 18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20"/>
              <a:gd name="T16" fmla="*/ 0 h 1832"/>
              <a:gd name="T17" fmla="*/ 820 w 820"/>
              <a:gd name="T18" fmla="*/ 1832 h 18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20" h="1832">
                <a:moveTo>
                  <a:pt x="820" y="1832"/>
                </a:moveTo>
                <a:lnTo>
                  <a:pt x="778" y="1832"/>
                </a:lnTo>
                <a:lnTo>
                  <a:pt x="0" y="0"/>
                </a:lnTo>
                <a:lnTo>
                  <a:pt x="30" y="0"/>
                </a:lnTo>
                <a:lnTo>
                  <a:pt x="820" y="18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0" name="Freeform 1077"/>
          <p:cNvSpPr>
            <a:spLocks/>
          </p:cNvSpPr>
          <p:nvPr/>
        </p:nvSpPr>
        <p:spPr bwMode="auto">
          <a:xfrm>
            <a:off x="725488" y="1576388"/>
            <a:ext cx="1092200" cy="2914650"/>
          </a:xfrm>
          <a:custGeom>
            <a:avLst/>
            <a:gdLst>
              <a:gd name="T0" fmla="*/ 2147483646 w 688"/>
              <a:gd name="T1" fmla="*/ 2147483646 h 1836"/>
              <a:gd name="T2" fmla="*/ 0 w 688"/>
              <a:gd name="T3" fmla="*/ 2147483646 h 1836"/>
              <a:gd name="T4" fmla="*/ 2147483646 w 688"/>
              <a:gd name="T5" fmla="*/ 0 h 1836"/>
              <a:gd name="T6" fmla="*/ 2147483646 w 688"/>
              <a:gd name="T7" fmla="*/ 0 h 1836"/>
              <a:gd name="T8" fmla="*/ 2147483646 w 688"/>
              <a:gd name="T9" fmla="*/ 2147483646 h 18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88"/>
              <a:gd name="T16" fmla="*/ 0 h 1836"/>
              <a:gd name="T17" fmla="*/ 688 w 688"/>
              <a:gd name="T18" fmla="*/ 1836 h 18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88" h="1836">
                <a:moveTo>
                  <a:pt x="42" y="1836"/>
                </a:moveTo>
                <a:lnTo>
                  <a:pt x="0" y="1836"/>
                </a:lnTo>
                <a:lnTo>
                  <a:pt x="658" y="0"/>
                </a:lnTo>
                <a:lnTo>
                  <a:pt x="688" y="0"/>
                </a:lnTo>
                <a:lnTo>
                  <a:pt x="42" y="1836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1" name="Freeform 1078"/>
          <p:cNvSpPr>
            <a:spLocks/>
          </p:cNvSpPr>
          <p:nvPr/>
        </p:nvSpPr>
        <p:spPr bwMode="auto">
          <a:xfrm>
            <a:off x="1357313" y="1576388"/>
            <a:ext cx="901700" cy="2914650"/>
          </a:xfrm>
          <a:custGeom>
            <a:avLst/>
            <a:gdLst>
              <a:gd name="T0" fmla="*/ 2147483646 w 568"/>
              <a:gd name="T1" fmla="*/ 2147483646 h 1836"/>
              <a:gd name="T2" fmla="*/ 0 w 568"/>
              <a:gd name="T3" fmla="*/ 2147483646 h 1836"/>
              <a:gd name="T4" fmla="*/ 2147483646 w 568"/>
              <a:gd name="T5" fmla="*/ 0 h 1836"/>
              <a:gd name="T6" fmla="*/ 2147483646 w 568"/>
              <a:gd name="T7" fmla="*/ 0 h 1836"/>
              <a:gd name="T8" fmla="*/ 2147483646 w 568"/>
              <a:gd name="T9" fmla="*/ 2147483646 h 18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68"/>
              <a:gd name="T16" fmla="*/ 0 h 1836"/>
              <a:gd name="T17" fmla="*/ 568 w 568"/>
              <a:gd name="T18" fmla="*/ 1836 h 18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68" h="1836">
                <a:moveTo>
                  <a:pt x="42" y="1836"/>
                </a:moveTo>
                <a:lnTo>
                  <a:pt x="0" y="1836"/>
                </a:lnTo>
                <a:lnTo>
                  <a:pt x="538" y="0"/>
                </a:lnTo>
                <a:lnTo>
                  <a:pt x="568" y="0"/>
                </a:lnTo>
                <a:lnTo>
                  <a:pt x="42" y="1836"/>
                </a:lnTo>
                <a:close/>
              </a:path>
            </a:pathLst>
          </a:custGeom>
          <a:solidFill>
            <a:srgbClr val="F6F19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202" name="Group 270"/>
          <p:cNvGrpSpPr>
            <a:grpSpLocks/>
          </p:cNvGrpSpPr>
          <p:nvPr/>
        </p:nvGrpSpPr>
        <p:grpSpPr bwMode="auto">
          <a:xfrm>
            <a:off x="1827213" y="4732338"/>
            <a:ext cx="5413375" cy="495300"/>
            <a:chOff x="1812925" y="4845050"/>
            <a:chExt cx="5413375" cy="495300"/>
          </a:xfrm>
        </p:grpSpPr>
        <p:sp>
          <p:nvSpPr>
            <p:cNvPr id="7203" name="Freeform 1079"/>
            <p:cNvSpPr>
              <a:spLocks noEditPoints="1"/>
            </p:cNvSpPr>
            <p:nvPr/>
          </p:nvSpPr>
          <p:spPr bwMode="auto">
            <a:xfrm>
              <a:off x="1812925" y="4845050"/>
              <a:ext cx="381000" cy="495300"/>
            </a:xfrm>
            <a:custGeom>
              <a:avLst/>
              <a:gdLst>
                <a:gd name="T0" fmla="*/ 2147483646 w 240"/>
                <a:gd name="T1" fmla="*/ 2147483646 h 312"/>
                <a:gd name="T2" fmla="*/ 2147483646 w 240"/>
                <a:gd name="T3" fmla="*/ 2147483646 h 312"/>
                <a:gd name="T4" fmla="*/ 2147483646 w 240"/>
                <a:gd name="T5" fmla="*/ 2147483646 h 312"/>
                <a:gd name="T6" fmla="*/ 2147483646 w 240"/>
                <a:gd name="T7" fmla="*/ 2147483646 h 312"/>
                <a:gd name="T8" fmla="*/ 2147483646 w 240"/>
                <a:gd name="T9" fmla="*/ 2147483646 h 312"/>
                <a:gd name="T10" fmla="*/ 2147483646 w 240"/>
                <a:gd name="T11" fmla="*/ 2147483646 h 312"/>
                <a:gd name="T12" fmla="*/ 2147483646 w 240"/>
                <a:gd name="T13" fmla="*/ 2147483646 h 312"/>
                <a:gd name="T14" fmla="*/ 2147483646 w 240"/>
                <a:gd name="T15" fmla="*/ 0 h 312"/>
                <a:gd name="T16" fmla="*/ 2147483646 w 240"/>
                <a:gd name="T17" fmla="*/ 0 h 312"/>
                <a:gd name="T18" fmla="*/ 2147483646 w 240"/>
                <a:gd name="T19" fmla="*/ 2147483646 h 312"/>
                <a:gd name="T20" fmla="*/ 2147483646 w 240"/>
                <a:gd name="T21" fmla="*/ 2147483646 h 312"/>
                <a:gd name="T22" fmla="*/ 2147483646 w 240"/>
                <a:gd name="T23" fmla="*/ 2147483646 h 312"/>
                <a:gd name="T24" fmla="*/ 2147483646 w 240"/>
                <a:gd name="T25" fmla="*/ 2147483646 h 312"/>
                <a:gd name="T26" fmla="*/ 2147483646 w 240"/>
                <a:gd name="T27" fmla="*/ 2147483646 h 312"/>
                <a:gd name="T28" fmla="*/ 2147483646 w 240"/>
                <a:gd name="T29" fmla="*/ 2147483646 h 312"/>
                <a:gd name="T30" fmla="*/ 2147483646 w 240"/>
                <a:gd name="T31" fmla="*/ 2147483646 h 312"/>
                <a:gd name="T32" fmla="*/ 2147483646 w 240"/>
                <a:gd name="T33" fmla="*/ 2147483646 h 312"/>
                <a:gd name="T34" fmla="*/ 2147483646 w 240"/>
                <a:gd name="T35" fmla="*/ 2147483646 h 312"/>
                <a:gd name="T36" fmla="*/ 2147483646 w 240"/>
                <a:gd name="T37" fmla="*/ 2147483646 h 312"/>
                <a:gd name="T38" fmla="*/ 2147483646 w 240"/>
                <a:gd name="T39" fmla="*/ 2147483646 h 312"/>
                <a:gd name="T40" fmla="*/ 2147483646 w 240"/>
                <a:gd name="T41" fmla="*/ 2147483646 h 312"/>
                <a:gd name="T42" fmla="*/ 2147483646 w 240"/>
                <a:gd name="T43" fmla="*/ 2147483646 h 312"/>
                <a:gd name="T44" fmla="*/ 2147483646 w 240"/>
                <a:gd name="T45" fmla="*/ 2147483646 h 312"/>
                <a:gd name="T46" fmla="*/ 2147483646 w 240"/>
                <a:gd name="T47" fmla="*/ 2147483646 h 312"/>
                <a:gd name="T48" fmla="*/ 2147483646 w 240"/>
                <a:gd name="T49" fmla="*/ 2147483646 h 312"/>
                <a:gd name="T50" fmla="*/ 2147483646 w 240"/>
                <a:gd name="T51" fmla="*/ 2147483646 h 312"/>
                <a:gd name="T52" fmla="*/ 2147483646 w 240"/>
                <a:gd name="T53" fmla="*/ 2147483646 h 312"/>
                <a:gd name="T54" fmla="*/ 2147483646 w 240"/>
                <a:gd name="T55" fmla="*/ 2147483646 h 312"/>
                <a:gd name="T56" fmla="*/ 0 w 240"/>
                <a:gd name="T57" fmla="*/ 2147483646 h 312"/>
                <a:gd name="T58" fmla="*/ 2147483646 w 240"/>
                <a:gd name="T59" fmla="*/ 2147483646 h 312"/>
                <a:gd name="T60" fmla="*/ 2147483646 w 240"/>
                <a:gd name="T61" fmla="*/ 2147483646 h 312"/>
                <a:gd name="T62" fmla="*/ 2147483646 w 240"/>
                <a:gd name="T63" fmla="*/ 2147483646 h 312"/>
                <a:gd name="T64" fmla="*/ 2147483646 w 240"/>
                <a:gd name="T65" fmla="*/ 2147483646 h 312"/>
                <a:gd name="T66" fmla="*/ 2147483646 w 240"/>
                <a:gd name="T67" fmla="*/ 2147483646 h 312"/>
                <a:gd name="T68" fmla="*/ 2147483646 w 240"/>
                <a:gd name="T69" fmla="*/ 2147483646 h 312"/>
                <a:gd name="T70" fmla="*/ 2147483646 w 240"/>
                <a:gd name="T71" fmla="*/ 2147483646 h 312"/>
                <a:gd name="T72" fmla="*/ 2147483646 w 240"/>
                <a:gd name="T73" fmla="*/ 2147483646 h 312"/>
                <a:gd name="T74" fmla="*/ 2147483646 w 240"/>
                <a:gd name="T75" fmla="*/ 2147483646 h 312"/>
                <a:gd name="T76" fmla="*/ 2147483646 w 240"/>
                <a:gd name="T77" fmla="*/ 2147483646 h 312"/>
                <a:gd name="T78" fmla="*/ 2147483646 w 240"/>
                <a:gd name="T79" fmla="*/ 2147483646 h 312"/>
                <a:gd name="T80" fmla="*/ 2147483646 w 240"/>
                <a:gd name="T81" fmla="*/ 2147483646 h 312"/>
                <a:gd name="T82" fmla="*/ 2147483646 w 240"/>
                <a:gd name="T83" fmla="*/ 2147483646 h 312"/>
                <a:gd name="T84" fmla="*/ 2147483646 w 240"/>
                <a:gd name="T85" fmla="*/ 2147483646 h 312"/>
                <a:gd name="T86" fmla="*/ 2147483646 w 240"/>
                <a:gd name="T87" fmla="*/ 2147483646 h 312"/>
                <a:gd name="T88" fmla="*/ 2147483646 w 240"/>
                <a:gd name="T89" fmla="*/ 2147483646 h 312"/>
                <a:gd name="T90" fmla="*/ 2147483646 w 240"/>
                <a:gd name="T91" fmla="*/ 2147483646 h 312"/>
                <a:gd name="T92" fmla="*/ 2147483646 w 240"/>
                <a:gd name="T93" fmla="*/ 2147483646 h 312"/>
                <a:gd name="T94" fmla="*/ 2147483646 w 240"/>
                <a:gd name="T95" fmla="*/ 2147483646 h 312"/>
                <a:gd name="T96" fmla="*/ 2147483646 w 240"/>
                <a:gd name="T97" fmla="*/ 2147483646 h 312"/>
                <a:gd name="T98" fmla="*/ 2147483646 w 240"/>
                <a:gd name="T99" fmla="*/ 2147483646 h 312"/>
                <a:gd name="T100" fmla="*/ 2147483646 w 240"/>
                <a:gd name="T101" fmla="*/ 2147483646 h 312"/>
                <a:gd name="T102" fmla="*/ 2147483646 w 240"/>
                <a:gd name="T103" fmla="*/ 2147483646 h 312"/>
                <a:gd name="T104" fmla="*/ 2147483646 w 240"/>
                <a:gd name="T105" fmla="*/ 2147483646 h 3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40"/>
                <a:gd name="T160" fmla="*/ 0 h 312"/>
                <a:gd name="T161" fmla="*/ 240 w 240"/>
                <a:gd name="T162" fmla="*/ 312 h 31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40" h="312">
                  <a:moveTo>
                    <a:pt x="26" y="150"/>
                  </a:moveTo>
                  <a:lnTo>
                    <a:pt x="26" y="150"/>
                  </a:lnTo>
                  <a:lnTo>
                    <a:pt x="38" y="126"/>
                  </a:lnTo>
                  <a:lnTo>
                    <a:pt x="50" y="102"/>
                  </a:lnTo>
                  <a:lnTo>
                    <a:pt x="60" y="82"/>
                  </a:lnTo>
                  <a:lnTo>
                    <a:pt x="72" y="66"/>
                  </a:lnTo>
                  <a:lnTo>
                    <a:pt x="84" y="50"/>
                  </a:lnTo>
                  <a:lnTo>
                    <a:pt x="96" y="38"/>
                  </a:lnTo>
                  <a:lnTo>
                    <a:pt x="110" y="26"/>
                  </a:lnTo>
                  <a:lnTo>
                    <a:pt x="124" y="16"/>
                  </a:lnTo>
                  <a:lnTo>
                    <a:pt x="138" y="10"/>
                  </a:lnTo>
                  <a:lnTo>
                    <a:pt x="152" y="4"/>
                  </a:lnTo>
                  <a:lnTo>
                    <a:pt x="166" y="2"/>
                  </a:lnTo>
                  <a:lnTo>
                    <a:pt x="182" y="0"/>
                  </a:lnTo>
                  <a:lnTo>
                    <a:pt x="192" y="0"/>
                  </a:lnTo>
                  <a:lnTo>
                    <a:pt x="202" y="2"/>
                  </a:lnTo>
                  <a:lnTo>
                    <a:pt x="210" y="6"/>
                  </a:lnTo>
                  <a:lnTo>
                    <a:pt x="218" y="10"/>
                  </a:lnTo>
                  <a:lnTo>
                    <a:pt x="224" y="14"/>
                  </a:lnTo>
                  <a:lnTo>
                    <a:pt x="230" y="20"/>
                  </a:lnTo>
                  <a:lnTo>
                    <a:pt x="234" y="28"/>
                  </a:lnTo>
                  <a:lnTo>
                    <a:pt x="236" y="36"/>
                  </a:lnTo>
                  <a:lnTo>
                    <a:pt x="240" y="56"/>
                  </a:lnTo>
                  <a:lnTo>
                    <a:pt x="238" y="80"/>
                  </a:lnTo>
                  <a:lnTo>
                    <a:pt x="232" y="110"/>
                  </a:lnTo>
                  <a:lnTo>
                    <a:pt x="218" y="150"/>
                  </a:lnTo>
                  <a:lnTo>
                    <a:pt x="208" y="176"/>
                  </a:lnTo>
                  <a:lnTo>
                    <a:pt x="198" y="200"/>
                  </a:lnTo>
                  <a:lnTo>
                    <a:pt x="186" y="220"/>
                  </a:lnTo>
                  <a:lnTo>
                    <a:pt x="176" y="238"/>
                  </a:lnTo>
                  <a:lnTo>
                    <a:pt x="162" y="254"/>
                  </a:lnTo>
                  <a:lnTo>
                    <a:pt x="150" y="270"/>
                  </a:lnTo>
                  <a:lnTo>
                    <a:pt x="136" y="282"/>
                  </a:lnTo>
                  <a:lnTo>
                    <a:pt x="122" y="292"/>
                  </a:lnTo>
                  <a:lnTo>
                    <a:pt x="108" y="300"/>
                  </a:lnTo>
                  <a:lnTo>
                    <a:pt x="92" y="306"/>
                  </a:lnTo>
                  <a:lnTo>
                    <a:pt x="76" y="310"/>
                  </a:lnTo>
                  <a:lnTo>
                    <a:pt x="60" y="312"/>
                  </a:lnTo>
                  <a:lnTo>
                    <a:pt x="40" y="308"/>
                  </a:lnTo>
                  <a:lnTo>
                    <a:pt x="32" y="306"/>
                  </a:lnTo>
                  <a:lnTo>
                    <a:pt x="24" y="302"/>
                  </a:lnTo>
                  <a:lnTo>
                    <a:pt x="18" y="298"/>
                  </a:lnTo>
                  <a:lnTo>
                    <a:pt x="12" y="292"/>
                  </a:lnTo>
                  <a:lnTo>
                    <a:pt x="8" y="286"/>
                  </a:lnTo>
                  <a:lnTo>
                    <a:pt x="4" y="278"/>
                  </a:lnTo>
                  <a:lnTo>
                    <a:pt x="2" y="266"/>
                  </a:lnTo>
                  <a:lnTo>
                    <a:pt x="0" y="254"/>
                  </a:lnTo>
                  <a:lnTo>
                    <a:pt x="2" y="240"/>
                  </a:lnTo>
                  <a:lnTo>
                    <a:pt x="4" y="226"/>
                  </a:lnTo>
                  <a:lnTo>
                    <a:pt x="12" y="192"/>
                  </a:lnTo>
                  <a:lnTo>
                    <a:pt x="26" y="150"/>
                  </a:lnTo>
                  <a:close/>
                  <a:moveTo>
                    <a:pt x="64" y="150"/>
                  </a:moveTo>
                  <a:lnTo>
                    <a:pt x="64" y="150"/>
                  </a:lnTo>
                  <a:lnTo>
                    <a:pt x="50" y="186"/>
                  </a:lnTo>
                  <a:lnTo>
                    <a:pt x="42" y="214"/>
                  </a:lnTo>
                  <a:lnTo>
                    <a:pt x="38" y="236"/>
                  </a:lnTo>
                  <a:lnTo>
                    <a:pt x="38" y="246"/>
                  </a:lnTo>
                  <a:lnTo>
                    <a:pt x="40" y="252"/>
                  </a:lnTo>
                  <a:lnTo>
                    <a:pt x="44" y="264"/>
                  </a:lnTo>
                  <a:lnTo>
                    <a:pt x="52" y="272"/>
                  </a:lnTo>
                  <a:lnTo>
                    <a:pt x="60" y="276"/>
                  </a:lnTo>
                  <a:lnTo>
                    <a:pt x="72" y="278"/>
                  </a:lnTo>
                  <a:lnTo>
                    <a:pt x="86" y="276"/>
                  </a:lnTo>
                  <a:lnTo>
                    <a:pt x="98" y="272"/>
                  </a:lnTo>
                  <a:lnTo>
                    <a:pt x="112" y="264"/>
                  </a:lnTo>
                  <a:lnTo>
                    <a:pt x="126" y="252"/>
                  </a:lnTo>
                  <a:lnTo>
                    <a:pt x="140" y="236"/>
                  </a:lnTo>
                  <a:lnTo>
                    <a:pt x="154" y="214"/>
                  </a:lnTo>
                  <a:lnTo>
                    <a:pt x="168" y="186"/>
                  </a:lnTo>
                  <a:lnTo>
                    <a:pt x="182" y="150"/>
                  </a:lnTo>
                  <a:lnTo>
                    <a:pt x="194" y="116"/>
                  </a:lnTo>
                  <a:lnTo>
                    <a:pt x="200" y="90"/>
                  </a:lnTo>
                  <a:lnTo>
                    <a:pt x="204" y="68"/>
                  </a:lnTo>
                  <a:lnTo>
                    <a:pt x="204" y="60"/>
                  </a:lnTo>
                  <a:lnTo>
                    <a:pt x="202" y="52"/>
                  </a:lnTo>
                  <a:lnTo>
                    <a:pt x="198" y="42"/>
                  </a:lnTo>
                  <a:lnTo>
                    <a:pt x="190" y="36"/>
                  </a:lnTo>
                  <a:lnTo>
                    <a:pt x="182" y="30"/>
                  </a:lnTo>
                  <a:lnTo>
                    <a:pt x="170" y="30"/>
                  </a:lnTo>
                  <a:lnTo>
                    <a:pt x="158" y="30"/>
                  </a:lnTo>
                  <a:lnTo>
                    <a:pt x="146" y="34"/>
                  </a:lnTo>
                  <a:lnTo>
                    <a:pt x="134" y="42"/>
                  </a:lnTo>
                  <a:lnTo>
                    <a:pt x="122" y="50"/>
                  </a:lnTo>
                  <a:lnTo>
                    <a:pt x="108" y="66"/>
                  </a:lnTo>
                  <a:lnTo>
                    <a:pt x="94" y="88"/>
                  </a:lnTo>
                  <a:lnTo>
                    <a:pt x="78" y="116"/>
                  </a:lnTo>
                  <a:lnTo>
                    <a:pt x="64" y="1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4" name="Freeform 1080"/>
            <p:cNvSpPr>
              <a:spLocks/>
            </p:cNvSpPr>
            <p:nvPr/>
          </p:nvSpPr>
          <p:spPr bwMode="auto">
            <a:xfrm>
              <a:off x="2120900" y="4845050"/>
              <a:ext cx="441325" cy="485775"/>
            </a:xfrm>
            <a:custGeom>
              <a:avLst/>
              <a:gdLst>
                <a:gd name="T0" fmla="*/ 2147483646 w 278"/>
                <a:gd name="T1" fmla="*/ 2147483646 h 306"/>
                <a:gd name="T2" fmla="*/ 0 w 278"/>
                <a:gd name="T3" fmla="*/ 2147483646 h 306"/>
                <a:gd name="T4" fmla="*/ 2147483646 w 278"/>
                <a:gd name="T5" fmla="*/ 2147483646 h 306"/>
                <a:gd name="T6" fmla="*/ 2147483646 w 278"/>
                <a:gd name="T7" fmla="*/ 2147483646 h 306"/>
                <a:gd name="T8" fmla="*/ 2147483646 w 278"/>
                <a:gd name="T9" fmla="*/ 2147483646 h 306"/>
                <a:gd name="T10" fmla="*/ 2147483646 w 278"/>
                <a:gd name="T11" fmla="*/ 2147483646 h 306"/>
                <a:gd name="T12" fmla="*/ 2147483646 w 278"/>
                <a:gd name="T13" fmla="*/ 2147483646 h 306"/>
                <a:gd name="T14" fmla="*/ 2147483646 w 278"/>
                <a:gd name="T15" fmla="*/ 2147483646 h 306"/>
                <a:gd name="T16" fmla="*/ 2147483646 w 278"/>
                <a:gd name="T17" fmla="*/ 2147483646 h 306"/>
                <a:gd name="T18" fmla="*/ 2147483646 w 278"/>
                <a:gd name="T19" fmla="*/ 2147483646 h 306"/>
                <a:gd name="T20" fmla="*/ 2147483646 w 278"/>
                <a:gd name="T21" fmla="*/ 2147483646 h 306"/>
                <a:gd name="T22" fmla="*/ 2147483646 w 278"/>
                <a:gd name="T23" fmla="*/ 2147483646 h 306"/>
                <a:gd name="T24" fmla="*/ 2147483646 w 278"/>
                <a:gd name="T25" fmla="*/ 2147483646 h 306"/>
                <a:gd name="T26" fmla="*/ 2147483646 w 278"/>
                <a:gd name="T27" fmla="*/ 2147483646 h 306"/>
                <a:gd name="T28" fmla="*/ 2147483646 w 278"/>
                <a:gd name="T29" fmla="*/ 2147483646 h 306"/>
                <a:gd name="T30" fmla="*/ 2147483646 w 278"/>
                <a:gd name="T31" fmla="*/ 2147483646 h 306"/>
                <a:gd name="T32" fmla="*/ 2147483646 w 278"/>
                <a:gd name="T33" fmla="*/ 2147483646 h 306"/>
                <a:gd name="T34" fmla="*/ 2147483646 w 278"/>
                <a:gd name="T35" fmla="*/ 2147483646 h 306"/>
                <a:gd name="T36" fmla="*/ 2147483646 w 278"/>
                <a:gd name="T37" fmla="*/ 2147483646 h 306"/>
                <a:gd name="T38" fmla="*/ 2147483646 w 278"/>
                <a:gd name="T39" fmla="*/ 2147483646 h 306"/>
                <a:gd name="T40" fmla="*/ 2147483646 w 278"/>
                <a:gd name="T41" fmla="*/ 2147483646 h 306"/>
                <a:gd name="T42" fmla="*/ 2147483646 w 278"/>
                <a:gd name="T43" fmla="*/ 2147483646 h 306"/>
                <a:gd name="T44" fmla="*/ 2147483646 w 278"/>
                <a:gd name="T45" fmla="*/ 2147483646 h 306"/>
                <a:gd name="T46" fmla="*/ 2147483646 w 278"/>
                <a:gd name="T47" fmla="*/ 2147483646 h 306"/>
                <a:gd name="T48" fmla="*/ 2147483646 w 278"/>
                <a:gd name="T49" fmla="*/ 2147483646 h 306"/>
                <a:gd name="T50" fmla="*/ 2147483646 w 278"/>
                <a:gd name="T51" fmla="*/ 0 h 306"/>
                <a:gd name="T52" fmla="*/ 2147483646 w 278"/>
                <a:gd name="T53" fmla="*/ 2147483646 h 306"/>
                <a:gd name="T54" fmla="*/ 2147483646 w 278"/>
                <a:gd name="T55" fmla="*/ 2147483646 h 306"/>
                <a:gd name="T56" fmla="*/ 2147483646 w 278"/>
                <a:gd name="T57" fmla="*/ 2147483646 h 306"/>
                <a:gd name="T58" fmla="*/ 2147483646 w 278"/>
                <a:gd name="T59" fmla="*/ 2147483646 h 306"/>
                <a:gd name="T60" fmla="*/ 2147483646 w 278"/>
                <a:gd name="T61" fmla="*/ 2147483646 h 306"/>
                <a:gd name="T62" fmla="*/ 2147483646 w 278"/>
                <a:gd name="T63" fmla="*/ 2147483646 h 306"/>
                <a:gd name="T64" fmla="*/ 2147483646 w 278"/>
                <a:gd name="T65" fmla="*/ 2147483646 h 306"/>
                <a:gd name="T66" fmla="*/ 2147483646 w 278"/>
                <a:gd name="T67" fmla="*/ 2147483646 h 306"/>
                <a:gd name="T68" fmla="*/ 2147483646 w 278"/>
                <a:gd name="T69" fmla="*/ 2147483646 h 306"/>
                <a:gd name="T70" fmla="*/ 2147483646 w 278"/>
                <a:gd name="T71" fmla="*/ 2147483646 h 306"/>
                <a:gd name="T72" fmla="*/ 2147483646 w 278"/>
                <a:gd name="T73" fmla="*/ 2147483646 h 306"/>
                <a:gd name="T74" fmla="*/ 2147483646 w 278"/>
                <a:gd name="T75" fmla="*/ 2147483646 h 3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78"/>
                <a:gd name="T115" fmla="*/ 0 h 306"/>
                <a:gd name="T116" fmla="*/ 278 w 278"/>
                <a:gd name="T117" fmla="*/ 306 h 3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78" h="306">
                  <a:moveTo>
                    <a:pt x="214" y="268"/>
                  </a:moveTo>
                  <a:lnTo>
                    <a:pt x="202" y="306"/>
                  </a:lnTo>
                  <a:lnTo>
                    <a:pt x="0" y="306"/>
                  </a:lnTo>
                  <a:lnTo>
                    <a:pt x="6" y="292"/>
                  </a:lnTo>
                  <a:lnTo>
                    <a:pt x="14" y="278"/>
                  </a:lnTo>
                  <a:lnTo>
                    <a:pt x="32" y="256"/>
                  </a:lnTo>
                  <a:lnTo>
                    <a:pt x="54" y="236"/>
                  </a:lnTo>
                  <a:lnTo>
                    <a:pt x="82" y="214"/>
                  </a:lnTo>
                  <a:lnTo>
                    <a:pt x="118" y="188"/>
                  </a:lnTo>
                  <a:lnTo>
                    <a:pt x="172" y="152"/>
                  </a:lnTo>
                  <a:lnTo>
                    <a:pt x="192" y="136"/>
                  </a:lnTo>
                  <a:lnTo>
                    <a:pt x="206" y="124"/>
                  </a:lnTo>
                  <a:lnTo>
                    <a:pt x="216" y="112"/>
                  </a:lnTo>
                  <a:lnTo>
                    <a:pt x="226" y="102"/>
                  </a:lnTo>
                  <a:lnTo>
                    <a:pt x="232" y="90"/>
                  </a:lnTo>
                  <a:lnTo>
                    <a:pt x="238" y="80"/>
                  </a:lnTo>
                  <a:lnTo>
                    <a:pt x="240" y="70"/>
                  </a:lnTo>
                  <a:lnTo>
                    <a:pt x="240" y="60"/>
                  </a:lnTo>
                  <a:lnTo>
                    <a:pt x="238" y="52"/>
                  </a:lnTo>
                  <a:lnTo>
                    <a:pt x="234" y="44"/>
                  </a:lnTo>
                  <a:lnTo>
                    <a:pt x="228" y="38"/>
                  </a:lnTo>
                  <a:lnTo>
                    <a:pt x="220" y="32"/>
                  </a:lnTo>
                  <a:lnTo>
                    <a:pt x="212" y="30"/>
                  </a:lnTo>
                  <a:lnTo>
                    <a:pt x="200" y="30"/>
                  </a:lnTo>
                  <a:lnTo>
                    <a:pt x="188" y="30"/>
                  </a:lnTo>
                  <a:lnTo>
                    <a:pt x="176" y="34"/>
                  </a:lnTo>
                  <a:lnTo>
                    <a:pt x="164" y="38"/>
                  </a:lnTo>
                  <a:lnTo>
                    <a:pt x="154" y="44"/>
                  </a:lnTo>
                  <a:lnTo>
                    <a:pt x="144" y="54"/>
                  </a:lnTo>
                  <a:lnTo>
                    <a:pt x="136" y="64"/>
                  </a:lnTo>
                  <a:lnTo>
                    <a:pt x="128" y="74"/>
                  </a:lnTo>
                  <a:lnTo>
                    <a:pt x="122" y="88"/>
                  </a:lnTo>
                  <a:lnTo>
                    <a:pt x="88" y="84"/>
                  </a:lnTo>
                  <a:lnTo>
                    <a:pt x="98" y="64"/>
                  </a:lnTo>
                  <a:lnTo>
                    <a:pt x="110" y="48"/>
                  </a:lnTo>
                  <a:lnTo>
                    <a:pt x="124" y="34"/>
                  </a:lnTo>
                  <a:lnTo>
                    <a:pt x="138" y="22"/>
                  </a:lnTo>
                  <a:lnTo>
                    <a:pt x="154" y="12"/>
                  </a:lnTo>
                  <a:lnTo>
                    <a:pt x="172" y="6"/>
                  </a:lnTo>
                  <a:lnTo>
                    <a:pt x="190" y="2"/>
                  </a:lnTo>
                  <a:lnTo>
                    <a:pt x="210" y="0"/>
                  </a:lnTo>
                  <a:lnTo>
                    <a:pt x="230" y="2"/>
                  </a:lnTo>
                  <a:lnTo>
                    <a:pt x="246" y="6"/>
                  </a:lnTo>
                  <a:lnTo>
                    <a:pt x="258" y="14"/>
                  </a:lnTo>
                  <a:lnTo>
                    <a:pt x="268" y="24"/>
                  </a:lnTo>
                  <a:lnTo>
                    <a:pt x="274" y="36"/>
                  </a:lnTo>
                  <a:lnTo>
                    <a:pt x="278" y="48"/>
                  </a:lnTo>
                  <a:lnTo>
                    <a:pt x="278" y="64"/>
                  </a:lnTo>
                  <a:lnTo>
                    <a:pt x="274" y="80"/>
                  </a:lnTo>
                  <a:lnTo>
                    <a:pt x="266" y="98"/>
                  </a:lnTo>
                  <a:lnTo>
                    <a:pt x="254" y="116"/>
                  </a:lnTo>
                  <a:lnTo>
                    <a:pt x="240" y="134"/>
                  </a:lnTo>
                  <a:lnTo>
                    <a:pt x="218" y="152"/>
                  </a:lnTo>
                  <a:lnTo>
                    <a:pt x="188" y="176"/>
                  </a:lnTo>
                  <a:lnTo>
                    <a:pt x="144" y="206"/>
                  </a:lnTo>
                  <a:lnTo>
                    <a:pt x="88" y="246"/>
                  </a:lnTo>
                  <a:lnTo>
                    <a:pt x="66" y="268"/>
                  </a:lnTo>
                  <a:lnTo>
                    <a:pt x="214" y="2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5" name="Freeform 1081"/>
            <p:cNvSpPr>
              <a:spLocks/>
            </p:cNvSpPr>
            <p:nvPr/>
          </p:nvSpPr>
          <p:spPr bwMode="auto">
            <a:xfrm>
              <a:off x="2540000" y="4854575"/>
              <a:ext cx="393700" cy="485775"/>
            </a:xfrm>
            <a:custGeom>
              <a:avLst/>
              <a:gdLst>
                <a:gd name="T0" fmla="*/ 2147483646 w 248"/>
                <a:gd name="T1" fmla="*/ 2147483646 h 306"/>
                <a:gd name="T2" fmla="*/ 2147483646 w 248"/>
                <a:gd name="T3" fmla="*/ 2147483646 h 306"/>
                <a:gd name="T4" fmla="*/ 2147483646 w 248"/>
                <a:gd name="T5" fmla="*/ 2147483646 h 306"/>
                <a:gd name="T6" fmla="*/ 2147483646 w 248"/>
                <a:gd name="T7" fmla="*/ 2147483646 h 306"/>
                <a:gd name="T8" fmla="*/ 2147483646 w 248"/>
                <a:gd name="T9" fmla="*/ 2147483646 h 306"/>
                <a:gd name="T10" fmla="*/ 2147483646 w 248"/>
                <a:gd name="T11" fmla="*/ 2147483646 h 306"/>
                <a:gd name="T12" fmla="*/ 2147483646 w 248"/>
                <a:gd name="T13" fmla="*/ 2147483646 h 306"/>
                <a:gd name="T14" fmla="*/ 2147483646 w 248"/>
                <a:gd name="T15" fmla="*/ 2147483646 h 306"/>
                <a:gd name="T16" fmla="*/ 2147483646 w 248"/>
                <a:gd name="T17" fmla="*/ 2147483646 h 306"/>
                <a:gd name="T18" fmla="*/ 2147483646 w 248"/>
                <a:gd name="T19" fmla="*/ 2147483646 h 306"/>
                <a:gd name="T20" fmla="*/ 2147483646 w 248"/>
                <a:gd name="T21" fmla="*/ 2147483646 h 306"/>
                <a:gd name="T22" fmla="*/ 2147483646 w 248"/>
                <a:gd name="T23" fmla="*/ 2147483646 h 306"/>
                <a:gd name="T24" fmla="*/ 2147483646 w 248"/>
                <a:gd name="T25" fmla="*/ 2147483646 h 306"/>
                <a:gd name="T26" fmla="*/ 2147483646 w 248"/>
                <a:gd name="T27" fmla="*/ 2147483646 h 306"/>
                <a:gd name="T28" fmla="*/ 2147483646 w 248"/>
                <a:gd name="T29" fmla="*/ 2147483646 h 306"/>
                <a:gd name="T30" fmla="*/ 2147483646 w 248"/>
                <a:gd name="T31" fmla="*/ 2147483646 h 306"/>
                <a:gd name="T32" fmla="*/ 2147483646 w 248"/>
                <a:gd name="T33" fmla="*/ 2147483646 h 306"/>
                <a:gd name="T34" fmla="*/ 2147483646 w 248"/>
                <a:gd name="T35" fmla="*/ 2147483646 h 306"/>
                <a:gd name="T36" fmla="*/ 2147483646 w 248"/>
                <a:gd name="T37" fmla="*/ 2147483646 h 306"/>
                <a:gd name="T38" fmla="*/ 2147483646 w 248"/>
                <a:gd name="T39" fmla="*/ 0 h 306"/>
                <a:gd name="T40" fmla="*/ 2147483646 w 248"/>
                <a:gd name="T41" fmla="*/ 2147483646 h 306"/>
                <a:gd name="T42" fmla="*/ 2147483646 w 248"/>
                <a:gd name="T43" fmla="*/ 2147483646 h 306"/>
                <a:gd name="T44" fmla="*/ 2147483646 w 248"/>
                <a:gd name="T45" fmla="*/ 2147483646 h 306"/>
                <a:gd name="T46" fmla="*/ 2147483646 w 248"/>
                <a:gd name="T47" fmla="*/ 2147483646 h 306"/>
                <a:gd name="T48" fmla="*/ 2147483646 w 248"/>
                <a:gd name="T49" fmla="*/ 2147483646 h 306"/>
                <a:gd name="T50" fmla="*/ 2147483646 w 248"/>
                <a:gd name="T51" fmla="*/ 2147483646 h 306"/>
                <a:gd name="T52" fmla="*/ 2147483646 w 248"/>
                <a:gd name="T53" fmla="*/ 2147483646 h 306"/>
                <a:gd name="T54" fmla="*/ 2147483646 w 248"/>
                <a:gd name="T55" fmla="*/ 2147483646 h 306"/>
                <a:gd name="T56" fmla="*/ 2147483646 w 248"/>
                <a:gd name="T57" fmla="*/ 2147483646 h 306"/>
                <a:gd name="T58" fmla="*/ 2147483646 w 248"/>
                <a:gd name="T59" fmla="*/ 2147483646 h 306"/>
                <a:gd name="T60" fmla="*/ 2147483646 w 248"/>
                <a:gd name="T61" fmla="*/ 2147483646 h 306"/>
                <a:gd name="T62" fmla="*/ 2147483646 w 248"/>
                <a:gd name="T63" fmla="*/ 2147483646 h 306"/>
                <a:gd name="T64" fmla="*/ 2147483646 w 248"/>
                <a:gd name="T65" fmla="*/ 2147483646 h 306"/>
                <a:gd name="T66" fmla="*/ 2147483646 w 248"/>
                <a:gd name="T67" fmla="*/ 2147483646 h 306"/>
                <a:gd name="T68" fmla="*/ 2147483646 w 248"/>
                <a:gd name="T69" fmla="*/ 2147483646 h 306"/>
                <a:gd name="T70" fmla="*/ 2147483646 w 248"/>
                <a:gd name="T71" fmla="*/ 2147483646 h 306"/>
                <a:gd name="T72" fmla="*/ 2147483646 w 248"/>
                <a:gd name="T73" fmla="*/ 2147483646 h 306"/>
                <a:gd name="T74" fmla="*/ 2147483646 w 248"/>
                <a:gd name="T75" fmla="*/ 2147483646 h 306"/>
                <a:gd name="T76" fmla="*/ 2147483646 w 248"/>
                <a:gd name="T77" fmla="*/ 2147483646 h 306"/>
                <a:gd name="T78" fmla="*/ 2147483646 w 248"/>
                <a:gd name="T79" fmla="*/ 2147483646 h 306"/>
                <a:gd name="T80" fmla="*/ 2147483646 w 248"/>
                <a:gd name="T81" fmla="*/ 2147483646 h 30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48"/>
                <a:gd name="T124" fmla="*/ 0 h 306"/>
                <a:gd name="T125" fmla="*/ 248 w 248"/>
                <a:gd name="T126" fmla="*/ 306 h 30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48" h="306">
                  <a:moveTo>
                    <a:pt x="4" y="216"/>
                  </a:moveTo>
                  <a:lnTo>
                    <a:pt x="44" y="212"/>
                  </a:lnTo>
                  <a:lnTo>
                    <a:pt x="42" y="226"/>
                  </a:lnTo>
                  <a:lnTo>
                    <a:pt x="42" y="238"/>
                  </a:lnTo>
                  <a:lnTo>
                    <a:pt x="44" y="248"/>
                  </a:lnTo>
                  <a:lnTo>
                    <a:pt x="50" y="258"/>
                  </a:lnTo>
                  <a:lnTo>
                    <a:pt x="56" y="264"/>
                  </a:lnTo>
                  <a:lnTo>
                    <a:pt x="64" y="268"/>
                  </a:lnTo>
                  <a:lnTo>
                    <a:pt x="72" y="272"/>
                  </a:lnTo>
                  <a:lnTo>
                    <a:pt x="82" y="272"/>
                  </a:lnTo>
                  <a:lnTo>
                    <a:pt x="96" y="272"/>
                  </a:lnTo>
                  <a:lnTo>
                    <a:pt x="110" y="268"/>
                  </a:lnTo>
                  <a:lnTo>
                    <a:pt x="122" y="260"/>
                  </a:lnTo>
                  <a:lnTo>
                    <a:pt x="134" y="252"/>
                  </a:lnTo>
                  <a:lnTo>
                    <a:pt x="146" y="240"/>
                  </a:lnTo>
                  <a:lnTo>
                    <a:pt x="156" y="226"/>
                  </a:lnTo>
                  <a:lnTo>
                    <a:pt x="162" y="212"/>
                  </a:lnTo>
                  <a:lnTo>
                    <a:pt x="168" y="196"/>
                  </a:lnTo>
                  <a:lnTo>
                    <a:pt x="172" y="180"/>
                  </a:lnTo>
                  <a:lnTo>
                    <a:pt x="172" y="166"/>
                  </a:lnTo>
                  <a:lnTo>
                    <a:pt x="170" y="154"/>
                  </a:lnTo>
                  <a:lnTo>
                    <a:pt x="166" y="144"/>
                  </a:lnTo>
                  <a:lnTo>
                    <a:pt x="158" y="136"/>
                  </a:lnTo>
                  <a:lnTo>
                    <a:pt x="150" y="130"/>
                  </a:lnTo>
                  <a:lnTo>
                    <a:pt x="138" y="128"/>
                  </a:lnTo>
                  <a:lnTo>
                    <a:pt x="126" y="126"/>
                  </a:lnTo>
                  <a:lnTo>
                    <a:pt x="108" y="128"/>
                  </a:lnTo>
                  <a:lnTo>
                    <a:pt x="92" y="134"/>
                  </a:lnTo>
                  <a:lnTo>
                    <a:pt x="76" y="144"/>
                  </a:lnTo>
                  <a:lnTo>
                    <a:pt x="64" y="156"/>
                  </a:lnTo>
                  <a:lnTo>
                    <a:pt x="30" y="150"/>
                  </a:lnTo>
                  <a:lnTo>
                    <a:pt x="106" y="0"/>
                  </a:lnTo>
                  <a:lnTo>
                    <a:pt x="248" y="0"/>
                  </a:lnTo>
                  <a:lnTo>
                    <a:pt x="238" y="34"/>
                  </a:lnTo>
                  <a:lnTo>
                    <a:pt x="124" y="34"/>
                  </a:lnTo>
                  <a:lnTo>
                    <a:pt x="84" y="112"/>
                  </a:lnTo>
                  <a:lnTo>
                    <a:pt x="100" y="104"/>
                  </a:lnTo>
                  <a:lnTo>
                    <a:pt x="114" y="98"/>
                  </a:lnTo>
                  <a:lnTo>
                    <a:pt x="130" y="94"/>
                  </a:lnTo>
                  <a:lnTo>
                    <a:pt x="144" y="94"/>
                  </a:lnTo>
                  <a:lnTo>
                    <a:pt x="162" y="96"/>
                  </a:lnTo>
                  <a:lnTo>
                    <a:pt x="178" y="100"/>
                  </a:lnTo>
                  <a:lnTo>
                    <a:pt x="190" y="108"/>
                  </a:lnTo>
                  <a:lnTo>
                    <a:pt x="202" y="120"/>
                  </a:lnTo>
                  <a:lnTo>
                    <a:pt x="208" y="136"/>
                  </a:lnTo>
                  <a:lnTo>
                    <a:pt x="212" y="152"/>
                  </a:lnTo>
                  <a:lnTo>
                    <a:pt x="212" y="170"/>
                  </a:lnTo>
                  <a:lnTo>
                    <a:pt x="208" y="192"/>
                  </a:lnTo>
                  <a:lnTo>
                    <a:pt x="202" y="212"/>
                  </a:lnTo>
                  <a:lnTo>
                    <a:pt x="192" y="232"/>
                  </a:lnTo>
                  <a:lnTo>
                    <a:pt x="178" y="250"/>
                  </a:lnTo>
                  <a:lnTo>
                    <a:pt x="164" y="266"/>
                  </a:lnTo>
                  <a:lnTo>
                    <a:pt x="144" y="282"/>
                  </a:lnTo>
                  <a:lnTo>
                    <a:pt x="132" y="290"/>
                  </a:lnTo>
                  <a:lnTo>
                    <a:pt x="122" y="296"/>
                  </a:lnTo>
                  <a:lnTo>
                    <a:pt x="110" y="300"/>
                  </a:lnTo>
                  <a:lnTo>
                    <a:pt x="98" y="302"/>
                  </a:lnTo>
                  <a:lnTo>
                    <a:pt x="86" y="304"/>
                  </a:lnTo>
                  <a:lnTo>
                    <a:pt x="74" y="306"/>
                  </a:lnTo>
                  <a:lnTo>
                    <a:pt x="54" y="304"/>
                  </a:lnTo>
                  <a:lnTo>
                    <a:pt x="38" y="298"/>
                  </a:lnTo>
                  <a:lnTo>
                    <a:pt x="24" y="292"/>
                  </a:lnTo>
                  <a:lnTo>
                    <a:pt x="14" y="280"/>
                  </a:lnTo>
                  <a:lnTo>
                    <a:pt x="6" y="268"/>
                  </a:lnTo>
                  <a:lnTo>
                    <a:pt x="2" y="252"/>
                  </a:lnTo>
                  <a:lnTo>
                    <a:pt x="0" y="234"/>
                  </a:lnTo>
                  <a:lnTo>
                    <a:pt x="4" y="2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6" name="Freeform 1082"/>
            <p:cNvSpPr>
              <a:spLocks/>
            </p:cNvSpPr>
            <p:nvPr/>
          </p:nvSpPr>
          <p:spPr bwMode="auto">
            <a:xfrm>
              <a:off x="2949575" y="4854575"/>
              <a:ext cx="352425" cy="476250"/>
            </a:xfrm>
            <a:custGeom>
              <a:avLst/>
              <a:gdLst>
                <a:gd name="T0" fmla="*/ 2147483646 w 222"/>
                <a:gd name="T1" fmla="*/ 2147483646 h 300"/>
                <a:gd name="T2" fmla="*/ 2147483646 w 222"/>
                <a:gd name="T3" fmla="*/ 0 h 300"/>
                <a:gd name="T4" fmla="*/ 2147483646 w 222"/>
                <a:gd name="T5" fmla="*/ 0 h 300"/>
                <a:gd name="T6" fmla="*/ 2147483646 w 222"/>
                <a:gd name="T7" fmla="*/ 2147483646 h 300"/>
                <a:gd name="T8" fmla="*/ 2147483646 w 222"/>
                <a:gd name="T9" fmla="*/ 2147483646 h 300"/>
                <a:gd name="T10" fmla="*/ 2147483646 w 222"/>
                <a:gd name="T11" fmla="*/ 2147483646 h 300"/>
                <a:gd name="T12" fmla="*/ 2147483646 w 222"/>
                <a:gd name="T13" fmla="*/ 2147483646 h 300"/>
                <a:gd name="T14" fmla="*/ 2147483646 w 222"/>
                <a:gd name="T15" fmla="*/ 2147483646 h 300"/>
                <a:gd name="T16" fmla="*/ 2147483646 w 222"/>
                <a:gd name="T17" fmla="*/ 2147483646 h 300"/>
                <a:gd name="T18" fmla="*/ 2147483646 w 222"/>
                <a:gd name="T19" fmla="*/ 2147483646 h 300"/>
                <a:gd name="T20" fmla="*/ 2147483646 w 222"/>
                <a:gd name="T21" fmla="*/ 2147483646 h 300"/>
                <a:gd name="T22" fmla="*/ 2147483646 w 222"/>
                <a:gd name="T23" fmla="*/ 2147483646 h 300"/>
                <a:gd name="T24" fmla="*/ 2147483646 w 222"/>
                <a:gd name="T25" fmla="*/ 2147483646 h 300"/>
                <a:gd name="T26" fmla="*/ 2147483646 w 222"/>
                <a:gd name="T27" fmla="*/ 2147483646 h 300"/>
                <a:gd name="T28" fmla="*/ 2147483646 w 222"/>
                <a:gd name="T29" fmla="*/ 2147483646 h 300"/>
                <a:gd name="T30" fmla="*/ 2147483646 w 222"/>
                <a:gd name="T31" fmla="*/ 2147483646 h 300"/>
                <a:gd name="T32" fmla="*/ 0 w 222"/>
                <a:gd name="T33" fmla="*/ 2147483646 h 300"/>
                <a:gd name="T34" fmla="*/ 0 w 222"/>
                <a:gd name="T35" fmla="*/ 2147483646 h 300"/>
                <a:gd name="T36" fmla="*/ 2147483646 w 222"/>
                <a:gd name="T37" fmla="*/ 2147483646 h 300"/>
                <a:gd name="T38" fmla="*/ 2147483646 w 222"/>
                <a:gd name="T39" fmla="*/ 2147483646 h 300"/>
                <a:gd name="T40" fmla="*/ 2147483646 w 222"/>
                <a:gd name="T41" fmla="*/ 2147483646 h 300"/>
                <a:gd name="T42" fmla="*/ 2147483646 w 222"/>
                <a:gd name="T43" fmla="*/ 2147483646 h 300"/>
                <a:gd name="T44" fmla="*/ 2147483646 w 222"/>
                <a:gd name="T45" fmla="*/ 2147483646 h 300"/>
                <a:gd name="T46" fmla="*/ 2147483646 w 222"/>
                <a:gd name="T47" fmla="*/ 2147483646 h 300"/>
                <a:gd name="T48" fmla="*/ 2147483646 w 222"/>
                <a:gd name="T49" fmla="*/ 2147483646 h 300"/>
                <a:gd name="T50" fmla="*/ 2147483646 w 222"/>
                <a:gd name="T51" fmla="*/ 2147483646 h 300"/>
                <a:gd name="T52" fmla="*/ 2147483646 w 222"/>
                <a:gd name="T53" fmla="*/ 2147483646 h 300"/>
                <a:gd name="T54" fmla="*/ 2147483646 w 222"/>
                <a:gd name="T55" fmla="*/ 2147483646 h 300"/>
                <a:gd name="T56" fmla="*/ 2147483646 w 222"/>
                <a:gd name="T57" fmla="*/ 2147483646 h 300"/>
                <a:gd name="T58" fmla="*/ 2147483646 w 222"/>
                <a:gd name="T59" fmla="*/ 2147483646 h 300"/>
                <a:gd name="T60" fmla="*/ 2147483646 w 222"/>
                <a:gd name="T61" fmla="*/ 2147483646 h 30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22"/>
                <a:gd name="T94" fmla="*/ 0 h 300"/>
                <a:gd name="T95" fmla="*/ 222 w 222"/>
                <a:gd name="T96" fmla="*/ 300 h 30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22" h="300">
                  <a:moveTo>
                    <a:pt x="28" y="34"/>
                  </a:moveTo>
                  <a:lnTo>
                    <a:pt x="38" y="0"/>
                  </a:lnTo>
                  <a:lnTo>
                    <a:pt x="222" y="0"/>
                  </a:lnTo>
                  <a:lnTo>
                    <a:pt x="216" y="26"/>
                  </a:lnTo>
                  <a:lnTo>
                    <a:pt x="198" y="42"/>
                  </a:lnTo>
                  <a:lnTo>
                    <a:pt x="180" y="62"/>
                  </a:lnTo>
                  <a:lnTo>
                    <a:pt x="142" y="106"/>
                  </a:lnTo>
                  <a:lnTo>
                    <a:pt x="124" y="132"/>
                  </a:lnTo>
                  <a:lnTo>
                    <a:pt x="106" y="158"/>
                  </a:lnTo>
                  <a:lnTo>
                    <a:pt x="90" y="184"/>
                  </a:lnTo>
                  <a:lnTo>
                    <a:pt x="74" y="212"/>
                  </a:lnTo>
                  <a:lnTo>
                    <a:pt x="56" y="254"/>
                  </a:lnTo>
                  <a:lnTo>
                    <a:pt x="38" y="300"/>
                  </a:lnTo>
                  <a:lnTo>
                    <a:pt x="0" y="300"/>
                  </a:lnTo>
                  <a:lnTo>
                    <a:pt x="6" y="280"/>
                  </a:lnTo>
                  <a:lnTo>
                    <a:pt x="14" y="258"/>
                  </a:lnTo>
                  <a:lnTo>
                    <a:pt x="38" y="208"/>
                  </a:lnTo>
                  <a:lnTo>
                    <a:pt x="52" y="184"/>
                  </a:lnTo>
                  <a:lnTo>
                    <a:pt x="66" y="158"/>
                  </a:lnTo>
                  <a:lnTo>
                    <a:pt x="82" y="134"/>
                  </a:lnTo>
                  <a:lnTo>
                    <a:pt x="100" y="110"/>
                  </a:lnTo>
                  <a:lnTo>
                    <a:pt x="134" y="68"/>
                  </a:lnTo>
                  <a:lnTo>
                    <a:pt x="152" y="50"/>
                  </a:lnTo>
                  <a:lnTo>
                    <a:pt x="170" y="34"/>
                  </a:lnTo>
                  <a:lnTo>
                    <a:pt x="28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7" name="Freeform 1083"/>
            <p:cNvSpPr>
              <a:spLocks noEditPoints="1"/>
            </p:cNvSpPr>
            <p:nvPr/>
          </p:nvSpPr>
          <p:spPr bwMode="auto">
            <a:xfrm>
              <a:off x="3260725" y="4848225"/>
              <a:ext cx="339725" cy="482600"/>
            </a:xfrm>
            <a:custGeom>
              <a:avLst/>
              <a:gdLst>
                <a:gd name="T0" fmla="*/ 2147483646 w 214"/>
                <a:gd name="T1" fmla="*/ 2147483646 h 304"/>
                <a:gd name="T2" fmla="*/ 2147483646 w 214"/>
                <a:gd name="T3" fmla="*/ 2147483646 h 304"/>
                <a:gd name="T4" fmla="*/ 0 w 214"/>
                <a:gd name="T5" fmla="*/ 2147483646 h 304"/>
                <a:gd name="T6" fmla="*/ 2147483646 w 214"/>
                <a:gd name="T7" fmla="*/ 2147483646 h 304"/>
                <a:gd name="T8" fmla="*/ 2147483646 w 214"/>
                <a:gd name="T9" fmla="*/ 0 h 304"/>
                <a:gd name="T10" fmla="*/ 2147483646 w 214"/>
                <a:gd name="T11" fmla="*/ 0 h 304"/>
                <a:gd name="T12" fmla="*/ 2147483646 w 214"/>
                <a:gd name="T13" fmla="*/ 2147483646 h 304"/>
                <a:gd name="T14" fmla="*/ 2147483646 w 214"/>
                <a:gd name="T15" fmla="*/ 2147483646 h 304"/>
                <a:gd name="T16" fmla="*/ 2147483646 w 214"/>
                <a:gd name="T17" fmla="*/ 2147483646 h 304"/>
                <a:gd name="T18" fmla="*/ 2147483646 w 214"/>
                <a:gd name="T19" fmla="*/ 2147483646 h 304"/>
                <a:gd name="T20" fmla="*/ 2147483646 w 214"/>
                <a:gd name="T21" fmla="*/ 2147483646 h 304"/>
                <a:gd name="T22" fmla="*/ 2147483646 w 214"/>
                <a:gd name="T23" fmla="*/ 2147483646 h 304"/>
                <a:gd name="T24" fmla="*/ 2147483646 w 214"/>
                <a:gd name="T25" fmla="*/ 2147483646 h 304"/>
                <a:gd name="T26" fmla="*/ 2147483646 w 214"/>
                <a:gd name="T27" fmla="*/ 2147483646 h 304"/>
                <a:gd name="T28" fmla="*/ 2147483646 w 214"/>
                <a:gd name="T29" fmla="*/ 2147483646 h 304"/>
                <a:gd name="T30" fmla="*/ 2147483646 w 214"/>
                <a:gd name="T31" fmla="*/ 2147483646 h 30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14"/>
                <a:gd name="T49" fmla="*/ 0 h 304"/>
                <a:gd name="T50" fmla="*/ 214 w 214"/>
                <a:gd name="T51" fmla="*/ 304 h 30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14" h="304">
                  <a:moveTo>
                    <a:pt x="116" y="304"/>
                  </a:moveTo>
                  <a:lnTo>
                    <a:pt x="130" y="228"/>
                  </a:lnTo>
                  <a:lnTo>
                    <a:pt x="0" y="228"/>
                  </a:lnTo>
                  <a:lnTo>
                    <a:pt x="8" y="192"/>
                  </a:lnTo>
                  <a:lnTo>
                    <a:pt x="180" y="0"/>
                  </a:lnTo>
                  <a:lnTo>
                    <a:pt x="208" y="0"/>
                  </a:lnTo>
                  <a:lnTo>
                    <a:pt x="174" y="192"/>
                  </a:lnTo>
                  <a:lnTo>
                    <a:pt x="214" y="192"/>
                  </a:lnTo>
                  <a:lnTo>
                    <a:pt x="208" y="228"/>
                  </a:lnTo>
                  <a:lnTo>
                    <a:pt x="166" y="228"/>
                  </a:lnTo>
                  <a:lnTo>
                    <a:pt x="152" y="304"/>
                  </a:lnTo>
                  <a:lnTo>
                    <a:pt x="116" y="304"/>
                  </a:lnTo>
                  <a:close/>
                  <a:moveTo>
                    <a:pt x="136" y="192"/>
                  </a:moveTo>
                  <a:lnTo>
                    <a:pt x="162" y="56"/>
                  </a:lnTo>
                  <a:lnTo>
                    <a:pt x="44" y="192"/>
                  </a:lnTo>
                  <a:lnTo>
                    <a:pt x="136" y="1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8" name="Freeform 1084"/>
            <p:cNvSpPr>
              <a:spLocks/>
            </p:cNvSpPr>
            <p:nvPr/>
          </p:nvSpPr>
          <p:spPr bwMode="auto">
            <a:xfrm>
              <a:off x="3622675" y="4845050"/>
              <a:ext cx="361950" cy="485775"/>
            </a:xfrm>
            <a:custGeom>
              <a:avLst/>
              <a:gdLst>
                <a:gd name="T0" fmla="*/ 2147483646 w 228"/>
                <a:gd name="T1" fmla="*/ 2147483646 h 306"/>
                <a:gd name="T2" fmla="*/ 0 w 228"/>
                <a:gd name="T3" fmla="*/ 2147483646 h 306"/>
                <a:gd name="T4" fmla="*/ 2147483646 w 228"/>
                <a:gd name="T5" fmla="*/ 2147483646 h 306"/>
                <a:gd name="T6" fmla="*/ 2147483646 w 228"/>
                <a:gd name="T7" fmla="*/ 2147483646 h 306"/>
                <a:gd name="T8" fmla="*/ 2147483646 w 228"/>
                <a:gd name="T9" fmla="*/ 2147483646 h 306"/>
                <a:gd name="T10" fmla="*/ 2147483646 w 228"/>
                <a:gd name="T11" fmla="*/ 2147483646 h 306"/>
                <a:gd name="T12" fmla="*/ 2147483646 w 228"/>
                <a:gd name="T13" fmla="*/ 2147483646 h 306"/>
                <a:gd name="T14" fmla="*/ 2147483646 w 228"/>
                <a:gd name="T15" fmla="*/ 2147483646 h 306"/>
                <a:gd name="T16" fmla="*/ 2147483646 w 228"/>
                <a:gd name="T17" fmla="*/ 2147483646 h 306"/>
                <a:gd name="T18" fmla="*/ 2147483646 w 228"/>
                <a:gd name="T19" fmla="*/ 2147483646 h 306"/>
                <a:gd name="T20" fmla="*/ 2147483646 w 228"/>
                <a:gd name="T21" fmla="*/ 2147483646 h 306"/>
                <a:gd name="T22" fmla="*/ 2147483646 w 228"/>
                <a:gd name="T23" fmla="*/ 2147483646 h 306"/>
                <a:gd name="T24" fmla="*/ 2147483646 w 228"/>
                <a:gd name="T25" fmla="*/ 2147483646 h 306"/>
                <a:gd name="T26" fmla="*/ 2147483646 w 228"/>
                <a:gd name="T27" fmla="*/ 2147483646 h 306"/>
                <a:gd name="T28" fmla="*/ 2147483646 w 228"/>
                <a:gd name="T29" fmla="*/ 2147483646 h 306"/>
                <a:gd name="T30" fmla="*/ 2147483646 w 228"/>
                <a:gd name="T31" fmla="*/ 2147483646 h 306"/>
                <a:gd name="T32" fmla="*/ 2147483646 w 228"/>
                <a:gd name="T33" fmla="*/ 2147483646 h 306"/>
                <a:gd name="T34" fmla="*/ 2147483646 w 228"/>
                <a:gd name="T35" fmla="*/ 2147483646 h 306"/>
                <a:gd name="T36" fmla="*/ 2147483646 w 228"/>
                <a:gd name="T37" fmla="*/ 2147483646 h 306"/>
                <a:gd name="T38" fmla="*/ 2147483646 w 228"/>
                <a:gd name="T39" fmla="*/ 2147483646 h 306"/>
                <a:gd name="T40" fmla="*/ 2147483646 w 228"/>
                <a:gd name="T41" fmla="*/ 2147483646 h 306"/>
                <a:gd name="T42" fmla="*/ 2147483646 w 228"/>
                <a:gd name="T43" fmla="*/ 2147483646 h 306"/>
                <a:gd name="T44" fmla="*/ 2147483646 w 228"/>
                <a:gd name="T45" fmla="*/ 2147483646 h 306"/>
                <a:gd name="T46" fmla="*/ 2147483646 w 228"/>
                <a:gd name="T47" fmla="*/ 2147483646 h 306"/>
                <a:gd name="T48" fmla="*/ 2147483646 w 228"/>
                <a:gd name="T49" fmla="*/ 2147483646 h 306"/>
                <a:gd name="T50" fmla="*/ 2147483646 w 228"/>
                <a:gd name="T51" fmla="*/ 0 h 306"/>
                <a:gd name="T52" fmla="*/ 2147483646 w 228"/>
                <a:gd name="T53" fmla="*/ 2147483646 h 306"/>
                <a:gd name="T54" fmla="*/ 2147483646 w 228"/>
                <a:gd name="T55" fmla="*/ 2147483646 h 306"/>
                <a:gd name="T56" fmla="*/ 2147483646 w 228"/>
                <a:gd name="T57" fmla="*/ 2147483646 h 306"/>
                <a:gd name="T58" fmla="*/ 2147483646 w 228"/>
                <a:gd name="T59" fmla="*/ 2147483646 h 306"/>
                <a:gd name="T60" fmla="*/ 2147483646 w 228"/>
                <a:gd name="T61" fmla="*/ 2147483646 h 306"/>
                <a:gd name="T62" fmla="*/ 2147483646 w 228"/>
                <a:gd name="T63" fmla="*/ 2147483646 h 306"/>
                <a:gd name="T64" fmla="*/ 2147483646 w 228"/>
                <a:gd name="T65" fmla="*/ 2147483646 h 306"/>
                <a:gd name="T66" fmla="*/ 2147483646 w 228"/>
                <a:gd name="T67" fmla="*/ 2147483646 h 306"/>
                <a:gd name="T68" fmla="*/ 2147483646 w 228"/>
                <a:gd name="T69" fmla="*/ 2147483646 h 306"/>
                <a:gd name="T70" fmla="*/ 2147483646 w 228"/>
                <a:gd name="T71" fmla="*/ 2147483646 h 306"/>
                <a:gd name="T72" fmla="*/ 2147483646 w 228"/>
                <a:gd name="T73" fmla="*/ 2147483646 h 306"/>
                <a:gd name="T74" fmla="*/ 2147483646 w 228"/>
                <a:gd name="T75" fmla="*/ 2147483646 h 3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28"/>
                <a:gd name="T115" fmla="*/ 0 h 306"/>
                <a:gd name="T116" fmla="*/ 228 w 228"/>
                <a:gd name="T117" fmla="*/ 306 h 3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28" h="306">
                  <a:moveTo>
                    <a:pt x="204" y="268"/>
                  </a:moveTo>
                  <a:lnTo>
                    <a:pt x="200" y="306"/>
                  </a:lnTo>
                  <a:lnTo>
                    <a:pt x="0" y="306"/>
                  </a:lnTo>
                  <a:lnTo>
                    <a:pt x="2" y="292"/>
                  </a:lnTo>
                  <a:lnTo>
                    <a:pt x="8" y="278"/>
                  </a:lnTo>
                  <a:lnTo>
                    <a:pt x="22" y="256"/>
                  </a:lnTo>
                  <a:lnTo>
                    <a:pt x="40" y="236"/>
                  </a:lnTo>
                  <a:lnTo>
                    <a:pt x="64" y="214"/>
                  </a:lnTo>
                  <a:lnTo>
                    <a:pt x="94" y="188"/>
                  </a:lnTo>
                  <a:lnTo>
                    <a:pt x="140" y="152"/>
                  </a:lnTo>
                  <a:lnTo>
                    <a:pt x="156" y="136"/>
                  </a:lnTo>
                  <a:lnTo>
                    <a:pt x="170" y="124"/>
                  </a:lnTo>
                  <a:lnTo>
                    <a:pt x="178" y="112"/>
                  </a:lnTo>
                  <a:lnTo>
                    <a:pt x="184" y="102"/>
                  </a:lnTo>
                  <a:lnTo>
                    <a:pt x="190" y="90"/>
                  </a:lnTo>
                  <a:lnTo>
                    <a:pt x="192" y="80"/>
                  </a:lnTo>
                  <a:lnTo>
                    <a:pt x="192" y="70"/>
                  </a:lnTo>
                  <a:lnTo>
                    <a:pt x="190" y="60"/>
                  </a:lnTo>
                  <a:lnTo>
                    <a:pt x="188" y="52"/>
                  </a:lnTo>
                  <a:lnTo>
                    <a:pt x="182" y="44"/>
                  </a:lnTo>
                  <a:lnTo>
                    <a:pt x="174" y="38"/>
                  </a:lnTo>
                  <a:lnTo>
                    <a:pt x="166" y="32"/>
                  </a:lnTo>
                  <a:lnTo>
                    <a:pt x="156" y="30"/>
                  </a:lnTo>
                  <a:lnTo>
                    <a:pt x="144" y="30"/>
                  </a:lnTo>
                  <a:lnTo>
                    <a:pt x="132" y="30"/>
                  </a:lnTo>
                  <a:lnTo>
                    <a:pt x="122" y="34"/>
                  </a:lnTo>
                  <a:lnTo>
                    <a:pt x="112" y="38"/>
                  </a:lnTo>
                  <a:lnTo>
                    <a:pt x="102" y="44"/>
                  </a:lnTo>
                  <a:lnTo>
                    <a:pt x="94" y="54"/>
                  </a:lnTo>
                  <a:lnTo>
                    <a:pt x="88" y="64"/>
                  </a:lnTo>
                  <a:lnTo>
                    <a:pt x="82" y="74"/>
                  </a:lnTo>
                  <a:lnTo>
                    <a:pt x="80" y="88"/>
                  </a:lnTo>
                  <a:lnTo>
                    <a:pt x="44" y="84"/>
                  </a:lnTo>
                  <a:lnTo>
                    <a:pt x="50" y="64"/>
                  </a:lnTo>
                  <a:lnTo>
                    <a:pt x="58" y="48"/>
                  </a:lnTo>
                  <a:lnTo>
                    <a:pt x="68" y="34"/>
                  </a:lnTo>
                  <a:lnTo>
                    <a:pt x="82" y="22"/>
                  </a:lnTo>
                  <a:lnTo>
                    <a:pt x="96" y="12"/>
                  </a:lnTo>
                  <a:lnTo>
                    <a:pt x="112" y="6"/>
                  </a:lnTo>
                  <a:lnTo>
                    <a:pt x="130" y="2"/>
                  </a:lnTo>
                  <a:lnTo>
                    <a:pt x="150" y="0"/>
                  </a:lnTo>
                  <a:lnTo>
                    <a:pt x="170" y="2"/>
                  </a:lnTo>
                  <a:lnTo>
                    <a:pt x="186" y="6"/>
                  </a:lnTo>
                  <a:lnTo>
                    <a:pt x="200" y="14"/>
                  </a:lnTo>
                  <a:lnTo>
                    <a:pt x="212" y="24"/>
                  </a:lnTo>
                  <a:lnTo>
                    <a:pt x="220" y="36"/>
                  </a:lnTo>
                  <a:lnTo>
                    <a:pt x="226" y="48"/>
                  </a:lnTo>
                  <a:lnTo>
                    <a:pt x="228" y="64"/>
                  </a:lnTo>
                  <a:lnTo>
                    <a:pt x="228" y="80"/>
                  </a:lnTo>
                  <a:lnTo>
                    <a:pt x="224" y="98"/>
                  </a:lnTo>
                  <a:lnTo>
                    <a:pt x="216" y="116"/>
                  </a:lnTo>
                  <a:lnTo>
                    <a:pt x="204" y="134"/>
                  </a:lnTo>
                  <a:lnTo>
                    <a:pt x="188" y="152"/>
                  </a:lnTo>
                  <a:lnTo>
                    <a:pt x="162" y="176"/>
                  </a:lnTo>
                  <a:lnTo>
                    <a:pt x="124" y="206"/>
                  </a:lnTo>
                  <a:lnTo>
                    <a:pt x="76" y="246"/>
                  </a:lnTo>
                  <a:lnTo>
                    <a:pt x="66" y="256"/>
                  </a:lnTo>
                  <a:lnTo>
                    <a:pt x="56" y="268"/>
                  </a:lnTo>
                  <a:lnTo>
                    <a:pt x="204" y="2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9" name="Freeform 1085"/>
            <p:cNvSpPr>
              <a:spLocks/>
            </p:cNvSpPr>
            <p:nvPr/>
          </p:nvSpPr>
          <p:spPr bwMode="auto">
            <a:xfrm>
              <a:off x="4086225" y="4845050"/>
              <a:ext cx="184150" cy="485775"/>
            </a:xfrm>
            <a:custGeom>
              <a:avLst/>
              <a:gdLst>
                <a:gd name="T0" fmla="*/ 2147483646 w 116"/>
                <a:gd name="T1" fmla="*/ 2147483646 h 306"/>
                <a:gd name="T2" fmla="*/ 2147483646 w 116"/>
                <a:gd name="T3" fmla="*/ 2147483646 h 306"/>
                <a:gd name="T4" fmla="*/ 2147483646 w 116"/>
                <a:gd name="T5" fmla="*/ 2147483646 h 306"/>
                <a:gd name="T6" fmla="*/ 2147483646 w 116"/>
                <a:gd name="T7" fmla="*/ 2147483646 h 306"/>
                <a:gd name="T8" fmla="*/ 2147483646 w 116"/>
                <a:gd name="T9" fmla="*/ 2147483646 h 306"/>
                <a:gd name="T10" fmla="*/ 2147483646 w 116"/>
                <a:gd name="T11" fmla="*/ 2147483646 h 306"/>
                <a:gd name="T12" fmla="*/ 2147483646 w 116"/>
                <a:gd name="T13" fmla="*/ 2147483646 h 306"/>
                <a:gd name="T14" fmla="*/ 2147483646 w 116"/>
                <a:gd name="T15" fmla="*/ 2147483646 h 306"/>
                <a:gd name="T16" fmla="*/ 0 w 116"/>
                <a:gd name="T17" fmla="*/ 2147483646 h 306"/>
                <a:gd name="T18" fmla="*/ 2147483646 w 116"/>
                <a:gd name="T19" fmla="*/ 2147483646 h 306"/>
                <a:gd name="T20" fmla="*/ 2147483646 w 116"/>
                <a:gd name="T21" fmla="*/ 2147483646 h 306"/>
                <a:gd name="T22" fmla="*/ 2147483646 w 116"/>
                <a:gd name="T23" fmla="*/ 2147483646 h 306"/>
                <a:gd name="T24" fmla="*/ 2147483646 w 116"/>
                <a:gd name="T25" fmla="*/ 2147483646 h 306"/>
                <a:gd name="T26" fmla="*/ 2147483646 w 116"/>
                <a:gd name="T27" fmla="*/ 2147483646 h 306"/>
                <a:gd name="T28" fmla="*/ 2147483646 w 116"/>
                <a:gd name="T29" fmla="*/ 2147483646 h 306"/>
                <a:gd name="T30" fmla="*/ 2147483646 w 116"/>
                <a:gd name="T31" fmla="*/ 2147483646 h 306"/>
                <a:gd name="T32" fmla="*/ 2147483646 w 116"/>
                <a:gd name="T33" fmla="*/ 0 h 306"/>
                <a:gd name="T34" fmla="*/ 2147483646 w 116"/>
                <a:gd name="T35" fmla="*/ 0 h 306"/>
                <a:gd name="T36" fmla="*/ 2147483646 w 116"/>
                <a:gd name="T37" fmla="*/ 2147483646 h 30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6"/>
                <a:gd name="T58" fmla="*/ 0 h 306"/>
                <a:gd name="T59" fmla="*/ 116 w 116"/>
                <a:gd name="T60" fmla="*/ 306 h 30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6" h="306">
                  <a:moveTo>
                    <a:pt x="88" y="306"/>
                  </a:moveTo>
                  <a:lnTo>
                    <a:pt x="52" y="306"/>
                  </a:lnTo>
                  <a:lnTo>
                    <a:pt x="76" y="64"/>
                  </a:lnTo>
                  <a:lnTo>
                    <a:pt x="58" y="76"/>
                  </a:lnTo>
                  <a:lnTo>
                    <a:pt x="38" y="90"/>
                  </a:lnTo>
                  <a:lnTo>
                    <a:pt x="18" y="100"/>
                  </a:lnTo>
                  <a:lnTo>
                    <a:pt x="0" y="108"/>
                  </a:lnTo>
                  <a:lnTo>
                    <a:pt x="4" y="72"/>
                  </a:lnTo>
                  <a:lnTo>
                    <a:pt x="32" y="58"/>
                  </a:lnTo>
                  <a:lnTo>
                    <a:pt x="58" y="38"/>
                  </a:lnTo>
                  <a:lnTo>
                    <a:pt x="80" y="20"/>
                  </a:lnTo>
                  <a:lnTo>
                    <a:pt x="88" y="10"/>
                  </a:lnTo>
                  <a:lnTo>
                    <a:pt x="94" y="0"/>
                  </a:lnTo>
                  <a:lnTo>
                    <a:pt x="116" y="0"/>
                  </a:lnTo>
                  <a:lnTo>
                    <a:pt x="88" y="3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0" name="Freeform 1086"/>
            <p:cNvSpPr>
              <a:spLocks noEditPoints="1"/>
            </p:cNvSpPr>
            <p:nvPr/>
          </p:nvSpPr>
          <p:spPr bwMode="auto">
            <a:xfrm>
              <a:off x="4394200" y="4845050"/>
              <a:ext cx="307975" cy="495300"/>
            </a:xfrm>
            <a:custGeom>
              <a:avLst/>
              <a:gdLst>
                <a:gd name="T0" fmla="*/ 2147483646 w 194"/>
                <a:gd name="T1" fmla="*/ 2147483646 h 312"/>
                <a:gd name="T2" fmla="*/ 2147483646 w 194"/>
                <a:gd name="T3" fmla="*/ 2147483646 h 312"/>
                <a:gd name="T4" fmla="*/ 2147483646 w 194"/>
                <a:gd name="T5" fmla="*/ 2147483646 h 312"/>
                <a:gd name="T6" fmla="*/ 2147483646 w 194"/>
                <a:gd name="T7" fmla="*/ 2147483646 h 312"/>
                <a:gd name="T8" fmla="*/ 2147483646 w 194"/>
                <a:gd name="T9" fmla="*/ 2147483646 h 312"/>
                <a:gd name="T10" fmla="*/ 2147483646 w 194"/>
                <a:gd name="T11" fmla="*/ 2147483646 h 312"/>
                <a:gd name="T12" fmla="*/ 2147483646 w 194"/>
                <a:gd name="T13" fmla="*/ 2147483646 h 312"/>
                <a:gd name="T14" fmla="*/ 2147483646 w 194"/>
                <a:gd name="T15" fmla="*/ 0 h 312"/>
                <a:gd name="T16" fmla="*/ 2147483646 w 194"/>
                <a:gd name="T17" fmla="*/ 0 h 312"/>
                <a:gd name="T18" fmla="*/ 2147483646 w 194"/>
                <a:gd name="T19" fmla="*/ 2147483646 h 312"/>
                <a:gd name="T20" fmla="*/ 2147483646 w 194"/>
                <a:gd name="T21" fmla="*/ 2147483646 h 312"/>
                <a:gd name="T22" fmla="*/ 2147483646 w 194"/>
                <a:gd name="T23" fmla="*/ 2147483646 h 312"/>
                <a:gd name="T24" fmla="*/ 2147483646 w 194"/>
                <a:gd name="T25" fmla="*/ 2147483646 h 312"/>
                <a:gd name="T26" fmla="*/ 2147483646 w 194"/>
                <a:gd name="T27" fmla="*/ 2147483646 h 312"/>
                <a:gd name="T28" fmla="*/ 2147483646 w 194"/>
                <a:gd name="T29" fmla="*/ 2147483646 h 312"/>
                <a:gd name="T30" fmla="*/ 2147483646 w 194"/>
                <a:gd name="T31" fmla="*/ 2147483646 h 312"/>
                <a:gd name="T32" fmla="*/ 2147483646 w 194"/>
                <a:gd name="T33" fmla="*/ 2147483646 h 312"/>
                <a:gd name="T34" fmla="*/ 2147483646 w 194"/>
                <a:gd name="T35" fmla="*/ 2147483646 h 312"/>
                <a:gd name="T36" fmla="*/ 2147483646 w 194"/>
                <a:gd name="T37" fmla="*/ 2147483646 h 312"/>
                <a:gd name="T38" fmla="*/ 2147483646 w 194"/>
                <a:gd name="T39" fmla="*/ 2147483646 h 312"/>
                <a:gd name="T40" fmla="*/ 2147483646 w 194"/>
                <a:gd name="T41" fmla="*/ 2147483646 h 312"/>
                <a:gd name="T42" fmla="*/ 2147483646 w 194"/>
                <a:gd name="T43" fmla="*/ 2147483646 h 312"/>
                <a:gd name="T44" fmla="*/ 2147483646 w 194"/>
                <a:gd name="T45" fmla="*/ 2147483646 h 312"/>
                <a:gd name="T46" fmla="*/ 2147483646 w 194"/>
                <a:gd name="T47" fmla="*/ 2147483646 h 312"/>
                <a:gd name="T48" fmla="*/ 2147483646 w 194"/>
                <a:gd name="T49" fmla="*/ 2147483646 h 312"/>
                <a:gd name="T50" fmla="*/ 2147483646 w 194"/>
                <a:gd name="T51" fmla="*/ 2147483646 h 312"/>
                <a:gd name="T52" fmla="*/ 2147483646 w 194"/>
                <a:gd name="T53" fmla="*/ 2147483646 h 312"/>
                <a:gd name="T54" fmla="*/ 2147483646 w 194"/>
                <a:gd name="T55" fmla="*/ 2147483646 h 312"/>
                <a:gd name="T56" fmla="*/ 2147483646 w 194"/>
                <a:gd name="T57" fmla="*/ 2147483646 h 312"/>
                <a:gd name="T58" fmla="*/ 0 w 194"/>
                <a:gd name="T59" fmla="*/ 2147483646 h 312"/>
                <a:gd name="T60" fmla="*/ 2147483646 w 194"/>
                <a:gd name="T61" fmla="*/ 2147483646 h 312"/>
                <a:gd name="T62" fmla="*/ 2147483646 w 194"/>
                <a:gd name="T63" fmla="*/ 2147483646 h 312"/>
                <a:gd name="T64" fmla="*/ 2147483646 w 194"/>
                <a:gd name="T65" fmla="*/ 2147483646 h 312"/>
                <a:gd name="T66" fmla="*/ 2147483646 w 194"/>
                <a:gd name="T67" fmla="*/ 2147483646 h 312"/>
                <a:gd name="T68" fmla="*/ 2147483646 w 194"/>
                <a:gd name="T69" fmla="*/ 2147483646 h 312"/>
                <a:gd name="T70" fmla="*/ 2147483646 w 194"/>
                <a:gd name="T71" fmla="*/ 2147483646 h 312"/>
                <a:gd name="T72" fmla="*/ 2147483646 w 194"/>
                <a:gd name="T73" fmla="*/ 2147483646 h 312"/>
                <a:gd name="T74" fmla="*/ 2147483646 w 194"/>
                <a:gd name="T75" fmla="*/ 2147483646 h 312"/>
                <a:gd name="T76" fmla="*/ 2147483646 w 194"/>
                <a:gd name="T77" fmla="*/ 2147483646 h 312"/>
                <a:gd name="T78" fmla="*/ 2147483646 w 194"/>
                <a:gd name="T79" fmla="*/ 2147483646 h 312"/>
                <a:gd name="T80" fmla="*/ 2147483646 w 194"/>
                <a:gd name="T81" fmla="*/ 2147483646 h 312"/>
                <a:gd name="T82" fmla="*/ 2147483646 w 194"/>
                <a:gd name="T83" fmla="*/ 2147483646 h 312"/>
                <a:gd name="T84" fmla="*/ 2147483646 w 194"/>
                <a:gd name="T85" fmla="*/ 2147483646 h 312"/>
                <a:gd name="T86" fmla="*/ 2147483646 w 194"/>
                <a:gd name="T87" fmla="*/ 2147483646 h 312"/>
                <a:gd name="T88" fmla="*/ 2147483646 w 194"/>
                <a:gd name="T89" fmla="*/ 2147483646 h 312"/>
                <a:gd name="T90" fmla="*/ 2147483646 w 194"/>
                <a:gd name="T91" fmla="*/ 2147483646 h 312"/>
                <a:gd name="T92" fmla="*/ 2147483646 w 194"/>
                <a:gd name="T93" fmla="*/ 2147483646 h 312"/>
                <a:gd name="T94" fmla="*/ 2147483646 w 194"/>
                <a:gd name="T95" fmla="*/ 2147483646 h 312"/>
                <a:gd name="T96" fmla="*/ 2147483646 w 194"/>
                <a:gd name="T97" fmla="*/ 2147483646 h 312"/>
                <a:gd name="T98" fmla="*/ 2147483646 w 194"/>
                <a:gd name="T99" fmla="*/ 2147483646 h 312"/>
                <a:gd name="T100" fmla="*/ 2147483646 w 194"/>
                <a:gd name="T101" fmla="*/ 2147483646 h 312"/>
                <a:gd name="T102" fmla="*/ 2147483646 w 194"/>
                <a:gd name="T103" fmla="*/ 2147483646 h 31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4"/>
                <a:gd name="T157" fmla="*/ 0 h 312"/>
                <a:gd name="T158" fmla="*/ 194 w 194"/>
                <a:gd name="T159" fmla="*/ 312 h 31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4" h="312">
                  <a:moveTo>
                    <a:pt x="2" y="150"/>
                  </a:moveTo>
                  <a:lnTo>
                    <a:pt x="2" y="150"/>
                  </a:lnTo>
                  <a:lnTo>
                    <a:pt x="4" y="126"/>
                  </a:lnTo>
                  <a:lnTo>
                    <a:pt x="8" y="102"/>
                  </a:lnTo>
                  <a:lnTo>
                    <a:pt x="12" y="82"/>
                  </a:lnTo>
                  <a:lnTo>
                    <a:pt x="18" y="66"/>
                  </a:lnTo>
                  <a:lnTo>
                    <a:pt x="24" y="50"/>
                  </a:lnTo>
                  <a:lnTo>
                    <a:pt x="32" y="38"/>
                  </a:lnTo>
                  <a:lnTo>
                    <a:pt x="42" y="26"/>
                  </a:lnTo>
                  <a:lnTo>
                    <a:pt x="52" y="16"/>
                  </a:lnTo>
                  <a:lnTo>
                    <a:pt x="64" y="10"/>
                  </a:lnTo>
                  <a:lnTo>
                    <a:pt x="76" y="4"/>
                  </a:lnTo>
                  <a:lnTo>
                    <a:pt x="90" y="2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26" y="2"/>
                  </a:lnTo>
                  <a:lnTo>
                    <a:pt x="136" y="6"/>
                  </a:lnTo>
                  <a:lnTo>
                    <a:pt x="144" y="10"/>
                  </a:lnTo>
                  <a:lnTo>
                    <a:pt x="152" y="14"/>
                  </a:lnTo>
                  <a:lnTo>
                    <a:pt x="160" y="20"/>
                  </a:lnTo>
                  <a:lnTo>
                    <a:pt x="166" y="28"/>
                  </a:lnTo>
                  <a:lnTo>
                    <a:pt x="172" y="36"/>
                  </a:lnTo>
                  <a:lnTo>
                    <a:pt x="182" y="56"/>
                  </a:lnTo>
                  <a:lnTo>
                    <a:pt x="188" y="80"/>
                  </a:lnTo>
                  <a:lnTo>
                    <a:pt x="192" y="110"/>
                  </a:lnTo>
                  <a:lnTo>
                    <a:pt x="194" y="150"/>
                  </a:lnTo>
                  <a:lnTo>
                    <a:pt x="192" y="176"/>
                  </a:lnTo>
                  <a:lnTo>
                    <a:pt x="188" y="200"/>
                  </a:lnTo>
                  <a:lnTo>
                    <a:pt x="184" y="220"/>
                  </a:lnTo>
                  <a:lnTo>
                    <a:pt x="180" y="238"/>
                  </a:lnTo>
                  <a:lnTo>
                    <a:pt x="172" y="254"/>
                  </a:lnTo>
                  <a:lnTo>
                    <a:pt x="164" y="270"/>
                  </a:lnTo>
                  <a:lnTo>
                    <a:pt x="156" y="282"/>
                  </a:lnTo>
                  <a:lnTo>
                    <a:pt x="146" y="292"/>
                  </a:lnTo>
                  <a:lnTo>
                    <a:pt x="134" y="300"/>
                  </a:lnTo>
                  <a:lnTo>
                    <a:pt x="120" y="306"/>
                  </a:lnTo>
                  <a:lnTo>
                    <a:pt x="106" y="310"/>
                  </a:lnTo>
                  <a:lnTo>
                    <a:pt x="90" y="312"/>
                  </a:lnTo>
                  <a:lnTo>
                    <a:pt x="68" y="308"/>
                  </a:lnTo>
                  <a:lnTo>
                    <a:pt x="58" y="306"/>
                  </a:lnTo>
                  <a:lnTo>
                    <a:pt x="50" y="302"/>
                  </a:lnTo>
                  <a:lnTo>
                    <a:pt x="42" y="298"/>
                  </a:lnTo>
                  <a:lnTo>
                    <a:pt x="34" y="292"/>
                  </a:lnTo>
                  <a:lnTo>
                    <a:pt x="22" y="278"/>
                  </a:lnTo>
                  <a:lnTo>
                    <a:pt x="16" y="266"/>
                  </a:lnTo>
                  <a:lnTo>
                    <a:pt x="10" y="254"/>
                  </a:lnTo>
                  <a:lnTo>
                    <a:pt x="6" y="240"/>
                  </a:lnTo>
                  <a:lnTo>
                    <a:pt x="4" y="226"/>
                  </a:lnTo>
                  <a:lnTo>
                    <a:pt x="0" y="192"/>
                  </a:lnTo>
                  <a:lnTo>
                    <a:pt x="2" y="150"/>
                  </a:lnTo>
                  <a:close/>
                  <a:moveTo>
                    <a:pt x="38" y="150"/>
                  </a:moveTo>
                  <a:lnTo>
                    <a:pt x="38" y="150"/>
                  </a:lnTo>
                  <a:lnTo>
                    <a:pt x="38" y="186"/>
                  </a:lnTo>
                  <a:lnTo>
                    <a:pt x="38" y="214"/>
                  </a:lnTo>
                  <a:lnTo>
                    <a:pt x="42" y="236"/>
                  </a:lnTo>
                  <a:lnTo>
                    <a:pt x="50" y="252"/>
                  </a:lnTo>
                  <a:lnTo>
                    <a:pt x="58" y="264"/>
                  </a:lnTo>
                  <a:lnTo>
                    <a:pt x="68" y="272"/>
                  </a:lnTo>
                  <a:lnTo>
                    <a:pt x="78" y="276"/>
                  </a:lnTo>
                  <a:lnTo>
                    <a:pt x="90" y="278"/>
                  </a:lnTo>
                  <a:lnTo>
                    <a:pt x="104" y="276"/>
                  </a:lnTo>
                  <a:lnTo>
                    <a:pt x="114" y="272"/>
                  </a:lnTo>
                  <a:lnTo>
                    <a:pt x="126" y="264"/>
                  </a:lnTo>
                  <a:lnTo>
                    <a:pt x="134" y="252"/>
                  </a:lnTo>
                  <a:lnTo>
                    <a:pt x="142" y="236"/>
                  </a:lnTo>
                  <a:lnTo>
                    <a:pt x="150" y="214"/>
                  </a:lnTo>
                  <a:lnTo>
                    <a:pt x="154" y="186"/>
                  </a:lnTo>
                  <a:lnTo>
                    <a:pt x="156" y="150"/>
                  </a:lnTo>
                  <a:lnTo>
                    <a:pt x="156" y="116"/>
                  </a:lnTo>
                  <a:lnTo>
                    <a:pt x="154" y="90"/>
                  </a:lnTo>
                  <a:lnTo>
                    <a:pt x="150" y="68"/>
                  </a:lnTo>
                  <a:lnTo>
                    <a:pt x="144" y="52"/>
                  </a:lnTo>
                  <a:lnTo>
                    <a:pt x="134" y="42"/>
                  </a:lnTo>
                  <a:lnTo>
                    <a:pt x="126" y="36"/>
                  </a:lnTo>
                  <a:lnTo>
                    <a:pt x="114" y="30"/>
                  </a:lnTo>
                  <a:lnTo>
                    <a:pt x="102" y="30"/>
                  </a:lnTo>
                  <a:lnTo>
                    <a:pt x="92" y="30"/>
                  </a:lnTo>
                  <a:lnTo>
                    <a:pt x="80" y="34"/>
                  </a:lnTo>
                  <a:lnTo>
                    <a:pt x="72" y="42"/>
                  </a:lnTo>
                  <a:lnTo>
                    <a:pt x="62" y="50"/>
                  </a:lnTo>
                  <a:lnTo>
                    <a:pt x="54" y="66"/>
                  </a:lnTo>
                  <a:lnTo>
                    <a:pt x="46" y="88"/>
                  </a:lnTo>
                  <a:lnTo>
                    <a:pt x="42" y="116"/>
                  </a:lnTo>
                  <a:lnTo>
                    <a:pt x="38" y="1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1" name="Freeform 1087"/>
            <p:cNvSpPr>
              <a:spLocks noEditPoints="1"/>
            </p:cNvSpPr>
            <p:nvPr/>
          </p:nvSpPr>
          <p:spPr bwMode="auto">
            <a:xfrm>
              <a:off x="4759325" y="4845050"/>
              <a:ext cx="304800" cy="495300"/>
            </a:xfrm>
            <a:custGeom>
              <a:avLst/>
              <a:gdLst>
                <a:gd name="T0" fmla="*/ 0 w 192"/>
                <a:gd name="T1" fmla="*/ 2147483646 h 312"/>
                <a:gd name="T2" fmla="*/ 2147483646 w 192"/>
                <a:gd name="T3" fmla="*/ 2147483646 h 312"/>
                <a:gd name="T4" fmla="*/ 2147483646 w 192"/>
                <a:gd name="T5" fmla="*/ 2147483646 h 312"/>
                <a:gd name="T6" fmla="*/ 2147483646 w 192"/>
                <a:gd name="T7" fmla="*/ 2147483646 h 312"/>
                <a:gd name="T8" fmla="*/ 2147483646 w 192"/>
                <a:gd name="T9" fmla="*/ 2147483646 h 312"/>
                <a:gd name="T10" fmla="*/ 2147483646 w 192"/>
                <a:gd name="T11" fmla="*/ 2147483646 h 312"/>
                <a:gd name="T12" fmla="*/ 2147483646 w 192"/>
                <a:gd name="T13" fmla="*/ 2147483646 h 312"/>
                <a:gd name="T14" fmla="*/ 2147483646 w 192"/>
                <a:gd name="T15" fmla="*/ 0 h 312"/>
                <a:gd name="T16" fmla="*/ 2147483646 w 192"/>
                <a:gd name="T17" fmla="*/ 0 h 312"/>
                <a:gd name="T18" fmla="*/ 2147483646 w 192"/>
                <a:gd name="T19" fmla="*/ 2147483646 h 312"/>
                <a:gd name="T20" fmla="*/ 2147483646 w 192"/>
                <a:gd name="T21" fmla="*/ 2147483646 h 312"/>
                <a:gd name="T22" fmla="*/ 2147483646 w 192"/>
                <a:gd name="T23" fmla="*/ 2147483646 h 312"/>
                <a:gd name="T24" fmla="*/ 2147483646 w 192"/>
                <a:gd name="T25" fmla="*/ 2147483646 h 312"/>
                <a:gd name="T26" fmla="*/ 2147483646 w 192"/>
                <a:gd name="T27" fmla="*/ 2147483646 h 312"/>
                <a:gd name="T28" fmla="*/ 2147483646 w 192"/>
                <a:gd name="T29" fmla="*/ 2147483646 h 312"/>
                <a:gd name="T30" fmla="*/ 2147483646 w 192"/>
                <a:gd name="T31" fmla="*/ 2147483646 h 312"/>
                <a:gd name="T32" fmla="*/ 2147483646 w 192"/>
                <a:gd name="T33" fmla="*/ 2147483646 h 312"/>
                <a:gd name="T34" fmla="*/ 2147483646 w 192"/>
                <a:gd name="T35" fmla="*/ 2147483646 h 312"/>
                <a:gd name="T36" fmla="*/ 2147483646 w 192"/>
                <a:gd name="T37" fmla="*/ 2147483646 h 312"/>
                <a:gd name="T38" fmla="*/ 2147483646 w 192"/>
                <a:gd name="T39" fmla="*/ 2147483646 h 312"/>
                <a:gd name="T40" fmla="*/ 2147483646 w 192"/>
                <a:gd name="T41" fmla="*/ 2147483646 h 312"/>
                <a:gd name="T42" fmla="*/ 2147483646 w 192"/>
                <a:gd name="T43" fmla="*/ 2147483646 h 312"/>
                <a:gd name="T44" fmla="*/ 2147483646 w 192"/>
                <a:gd name="T45" fmla="*/ 2147483646 h 312"/>
                <a:gd name="T46" fmla="*/ 2147483646 w 192"/>
                <a:gd name="T47" fmla="*/ 2147483646 h 312"/>
                <a:gd name="T48" fmla="*/ 2147483646 w 192"/>
                <a:gd name="T49" fmla="*/ 2147483646 h 312"/>
                <a:gd name="T50" fmla="*/ 2147483646 w 192"/>
                <a:gd name="T51" fmla="*/ 2147483646 h 312"/>
                <a:gd name="T52" fmla="*/ 2147483646 w 192"/>
                <a:gd name="T53" fmla="*/ 2147483646 h 312"/>
                <a:gd name="T54" fmla="*/ 2147483646 w 192"/>
                <a:gd name="T55" fmla="*/ 2147483646 h 312"/>
                <a:gd name="T56" fmla="*/ 2147483646 w 192"/>
                <a:gd name="T57" fmla="*/ 2147483646 h 312"/>
                <a:gd name="T58" fmla="*/ 0 w 192"/>
                <a:gd name="T59" fmla="*/ 2147483646 h 312"/>
                <a:gd name="T60" fmla="*/ 2147483646 w 192"/>
                <a:gd name="T61" fmla="*/ 2147483646 h 312"/>
                <a:gd name="T62" fmla="*/ 2147483646 w 192"/>
                <a:gd name="T63" fmla="*/ 2147483646 h 312"/>
                <a:gd name="T64" fmla="*/ 2147483646 w 192"/>
                <a:gd name="T65" fmla="*/ 2147483646 h 312"/>
                <a:gd name="T66" fmla="*/ 2147483646 w 192"/>
                <a:gd name="T67" fmla="*/ 2147483646 h 312"/>
                <a:gd name="T68" fmla="*/ 2147483646 w 192"/>
                <a:gd name="T69" fmla="*/ 2147483646 h 312"/>
                <a:gd name="T70" fmla="*/ 2147483646 w 192"/>
                <a:gd name="T71" fmla="*/ 2147483646 h 312"/>
                <a:gd name="T72" fmla="*/ 2147483646 w 192"/>
                <a:gd name="T73" fmla="*/ 2147483646 h 312"/>
                <a:gd name="T74" fmla="*/ 2147483646 w 192"/>
                <a:gd name="T75" fmla="*/ 2147483646 h 312"/>
                <a:gd name="T76" fmla="*/ 2147483646 w 192"/>
                <a:gd name="T77" fmla="*/ 2147483646 h 312"/>
                <a:gd name="T78" fmla="*/ 2147483646 w 192"/>
                <a:gd name="T79" fmla="*/ 2147483646 h 312"/>
                <a:gd name="T80" fmla="*/ 2147483646 w 192"/>
                <a:gd name="T81" fmla="*/ 2147483646 h 312"/>
                <a:gd name="T82" fmla="*/ 2147483646 w 192"/>
                <a:gd name="T83" fmla="*/ 2147483646 h 312"/>
                <a:gd name="T84" fmla="*/ 2147483646 w 192"/>
                <a:gd name="T85" fmla="*/ 2147483646 h 312"/>
                <a:gd name="T86" fmla="*/ 2147483646 w 192"/>
                <a:gd name="T87" fmla="*/ 2147483646 h 312"/>
                <a:gd name="T88" fmla="*/ 2147483646 w 192"/>
                <a:gd name="T89" fmla="*/ 2147483646 h 312"/>
                <a:gd name="T90" fmla="*/ 2147483646 w 192"/>
                <a:gd name="T91" fmla="*/ 2147483646 h 312"/>
                <a:gd name="T92" fmla="*/ 2147483646 w 192"/>
                <a:gd name="T93" fmla="*/ 2147483646 h 312"/>
                <a:gd name="T94" fmla="*/ 2147483646 w 192"/>
                <a:gd name="T95" fmla="*/ 2147483646 h 312"/>
                <a:gd name="T96" fmla="*/ 2147483646 w 192"/>
                <a:gd name="T97" fmla="*/ 2147483646 h 312"/>
                <a:gd name="T98" fmla="*/ 2147483646 w 192"/>
                <a:gd name="T99" fmla="*/ 2147483646 h 312"/>
                <a:gd name="T100" fmla="*/ 2147483646 w 192"/>
                <a:gd name="T101" fmla="*/ 2147483646 h 31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92"/>
                <a:gd name="T154" fmla="*/ 0 h 312"/>
                <a:gd name="T155" fmla="*/ 192 w 192"/>
                <a:gd name="T156" fmla="*/ 312 h 312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92" h="312">
                  <a:moveTo>
                    <a:pt x="0" y="150"/>
                  </a:moveTo>
                  <a:lnTo>
                    <a:pt x="0" y="150"/>
                  </a:lnTo>
                  <a:lnTo>
                    <a:pt x="2" y="126"/>
                  </a:lnTo>
                  <a:lnTo>
                    <a:pt x="4" y="102"/>
                  </a:lnTo>
                  <a:lnTo>
                    <a:pt x="8" y="82"/>
                  </a:lnTo>
                  <a:lnTo>
                    <a:pt x="12" y="66"/>
                  </a:lnTo>
                  <a:lnTo>
                    <a:pt x="18" y="50"/>
                  </a:lnTo>
                  <a:lnTo>
                    <a:pt x="26" y="38"/>
                  </a:lnTo>
                  <a:lnTo>
                    <a:pt x="34" y="26"/>
                  </a:lnTo>
                  <a:lnTo>
                    <a:pt x="44" y="16"/>
                  </a:lnTo>
                  <a:lnTo>
                    <a:pt x="56" y="10"/>
                  </a:lnTo>
                  <a:lnTo>
                    <a:pt x="68" y="4"/>
                  </a:lnTo>
                  <a:lnTo>
                    <a:pt x="82" y="2"/>
                  </a:lnTo>
                  <a:lnTo>
                    <a:pt x="96" y="0"/>
                  </a:lnTo>
                  <a:lnTo>
                    <a:pt x="108" y="0"/>
                  </a:lnTo>
                  <a:lnTo>
                    <a:pt x="118" y="2"/>
                  </a:lnTo>
                  <a:lnTo>
                    <a:pt x="128" y="6"/>
                  </a:lnTo>
                  <a:lnTo>
                    <a:pt x="136" y="10"/>
                  </a:lnTo>
                  <a:lnTo>
                    <a:pt x="144" y="14"/>
                  </a:lnTo>
                  <a:lnTo>
                    <a:pt x="152" y="20"/>
                  </a:lnTo>
                  <a:lnTo>
                    <a:pt x="160" y="28"/>
                  </a:lnTo>
                  <a:lnTo>
                    <a:pt x="166" y="36"/>
                  </a:lnTo>
                  <a:lnTo>
                    <a:pt x="176" y="56"/>
                  </a:lnTo>
                  <a:lnTo>
                    <a:pt x="184" y="80"/>
                  </a:lnTo>
                  <a:lnTo>
                    <a:pt x="190" y="110"/>
                  </a:lnTo>
                  <a:lnTo>
                    <a:pt x="192" y="150"/>
                  </a:lnTo>
                  <a:lnTo>
                    <a:pt x="192" y="176"/>
                  </a:lnTo>
                  <a:lnTo>
                    <a:pt x="190" y="200"/>
                  </a:lnTo>
                  <a:lnTo>
                    <a:pt x="186" y="220"/>
                  </a:lnTo>
                  <a:lnTo>
                    <a:pt x="182" y="238"/>
                  </a:lnTo>
                  <a:lnTo>
                    <a:pt x="176" y="254"/>
                  </a:lnTo>
                  <a:lnTo>
                    <a:pt x="170" y="270"/>
                  </a:lnTo>
                  <a:lnTo>
                    <a:pt x="160" y="282"/>
                  </a:lnTo>
                  <a:lnTo>
                    <a:pt x="150" y="292"/>
                  </a:lnTo>
                  <a:lnTo>
                    <a:pt x="140" y="300"/>
                  </a:lnTo>
                  <a:lnTo>
                    <a:pt x="126" y="306"/>
                  </a:lnTo>
                  <a:lnTo>
                    <a:pt x="112" y="310"/>
                  </a:lnTo>
                  <a:lnTo>
                    <a:pt x="96" y="312"/>
                  </a:lnTo>
                  <a:lnTo>
                    <a:pt x="74" y="308"/>
                  </a:lnTo>
                  <a:lnTo>
                    <a:pt x="56" y="302"/>
                  </a:lnTo>
                  <a:lnTo>
                    <a:pt x="48" y="298"/>
                  </a:lnTo>
                  <a:lnTo>
                    <a:pt x="40" y="292"/>
                  </a:lnTo>
                  <a:lnTo>
                    <a:pt x="26" y="278"/>
                  </a:lnTo>
                  <a:lnTo>
                    <a:pt x="20" y="266"/>
                  </a:lnTo>
                  <a:lnTo>
                    <a:pt x="14" y="254"/>
                  </a:lnTo>
                  <a:lnTo>
                    <a:pt x="10" y="240"/>
                  </a:lnTo>
                  <a:lnTo>
                    <a:pt x="6" y="226"/>
                  </a:lnTo>
                  <a:lnTo>
                    <a:pt x="0" y="192"/>
                  </a:lnTo>
                  <a:lnTo>
                    <a:pt x="0" y="150"/>
                  </a:lnTo>
                  <a:close/>
                  <a:moveTo>
                    <a:pt x="36" y="150"/>
                  </a:moveTo>
                  <a:lnTo>
                    <a:pt x="36" y="150"/>
                  </a:lnTo>
                  <a:lnTo>
                    <a:pt x="38" y="186"/>
                  </a:lnTo>
                  <a:lnTo>
                    <a:pt x="40" y="214"/>
                  </a:lnTo>
                  <a:lnTo>
                    <a:pt x="46" y="236"/>
                  </a:lnTo>
                  <a:lnTo>
                    <a:pt x="52" y="252"/>
                  </a:lnTo>
                  <a:lnTo>
                    <a:pt x="62" y="264"/>
                  </a:lnTo>
                  <a:lnTo>
                    <a:pt x="72" y="272"/>
                  </a:lnTo>
                  <a:lnTo>
                    <a:pt x="84" y="276"/>
                  </a:lnTo>
                  <a:lnTo>
                    <a:pt x="96" y="278"/>
                  </a:lnTo>
                  <a:lnTo>
                    <a:pt x="108" y="276"/>
                  </a:lnTo>
                  <a:lnTo>
                    <a:pt x="120" y="272"/>
                  </a:lnTo>
                  <a:lnTo>
                    <a:pt x="130" y="264"/>
                  </a:lnTo>
                  <a:lnTo>
                    <a:pt x="138" y="252"/>
                  </a:lnTo>
                  <a:lnTo>
                    <a:pt x="146" y="236"/>
                  </a:lnTo>
                  <a:lnTo>
                    <a:pt x="150" y="214"/>
                  </a:lnTo>
                  <a:lnTo>
                    <a:pt x="154" y="186"/>
                  </a:lnTo>
                  <a:lnTo>
                    <a:pt x="154" y="150"/>
                  </a:lnTo>
                  <a:lnTo>
                    <a:pt x="154" y="116"/>
                  </a:lnTo>
                  <a:lnTo>
                    <a:pt x="150" y="90"/>
                  </a:lnTo>
                  <a:lnTo>
                    <a:pt x="144" y="68"/>
                  </a:lnTo>
                  <a:lnTo>
                    <a:pt x="136" y="52"/>
                  </a:lnTo>
                  <a:lnTo>
                    <a:pt x="128" y="42"/>
                  </a:lnTo>
                  <a:lnTo>
                    <a:pt x="118" y="36"/>
                  </a:lnTo>
                  <a:lnTo>
                    <a:pt x="108" y="30"/>
                  </a:lnTo>
                  <a:lnTo>
                    <a:pt x="96" y="30"/>
                  </a:lnTo>
                  <a:lnTo>
                    <a:pt x="84" y="30"/>
                  </a:lnTo>
                  <a:lnTo>
                    <a:pt x="74" y="34"/>
                  </a:lnTo>
                  <a:lnTo>
                    <a:pt x="64" y="42"/>
                  </a:lnTo>
                  <a:lnTo>
                    <a:pt x="56" y="50"/>
                  </a:lnTo>
                  <a:lnTo>
                    <a:pt x="48" y="66"/>
                  </a:lnTo>
                  <a:lnTo>
                    <a:pt x="42" y="88"/>
                  </a:lnTo>
                  <a:lnTo>
                    <a:pt x="38" y="116"/>
                  </a:lnTo>
                  <a:lnTo>
                    <a:pt x="36" y="1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2" name="Freeform 1088"/>
            <p:cNvSpPr>
              <a:spLocks noEditPoints="1"/>
            </p:cNvSpPr>
            <p:nvPr/>
          </p:nvSpPr>
          <p:spPr bwMode="auto">
            <a:xfrm>
              <a:off x="5121275" y="4845050"/>
              <a:ext cx="307975" cy="495300"/>
            </a:xfrm>
            <a:custGeom>
              <a:avLst/>
              <a:gdLst>
                <a:gd name="T0" fmla="*/ 0 w 194"/>
                <a:gd name="T1" fmla="*/ 2147483646 h 312"/>
                <a:gd name="T2" fmla="*/ 2147483646 w 194"/>
                <a:gd name="T3" fmla="*/ 2147483646 h 312"/>
                <a:gd name="T4" fmla="*/ 2147483646 w 194"/>
                <a:gd name="T5" fmla="*/ 2147483646 h 312"/>
                <a:gd name="T6" fmla="*/ 2147483646 w 194"/>
                <a:gd name="T7" fmla="*/ 2147483646 h 312"/>
                <a:gd name="T8" fmla="*/ 2147483646 w 194"/>
                <a:gd name="T9" fmla="*/ 2147483646 h 312"/>
                <a:gd name="T10" fmla="*/ 2147483646 w 194"/>
                <a:gd name="T11" fmla="*/ 2147483646 h 312"/>
                <a:gd name="T12" fmla="*/ 2147483646 w 194"/>
                <a:gd name="T13" fmla="*/ 2147483646 h 312"/>
                <a:gd name="T14" fmla="*/ 2147483646 w 194"/>
                <a:gd name="T15" fmla="*/ 0 h 312"/>
                <a:gd name="T16" fmla="*/ 2147483646 w 194"/>
                <a:gd name="T17" fmla="*/ 0 h 312"/>
                <a:gd name="T18" fmla="*/ 2147483646 w 194"/>
                <a:gd name="T19" fmla="*/ 2147483646 h 312"/>
                <a:gd name="T20" fmla="*/ 2147483646 w 194"/>
                <a:gd name="T21" fmla="*/ 2147483646 h 312"/>
                <a:gd name="T22" fmla="*/ 2147483646 w 194"/>
                <a:gd name="T23" fmla="*/ 2147483646 h 312"/>
                <a:gd name="T24" fmla="*/ 2147483646 w 194"/>
                <a:gd name="T25" fmla="*/ 2147483646 h 312"/>
                <a:gd name="T26" fmla="*/ 2147483646 w 194"/>
                <a:gd name="T27" fmla="*/ 2147483646 h 312"/>
                <a:gd name="T28" fmla="*/ 2147483646 w 194"/>
                <a:gd name="T29" fmla="*/ 2147483646 h 312"/>
                <a:gd name="T30" fmla="*/ 2147483646 w 194"/>
                <a:gd name="T31" fmla="*/ 2147483646 h 312"/>
                <a:gd name="T32" fmla="*/ 2147483646 w 194"/>
                <a:gd name="T33" fmla="*/ 2147483646 h 312"/>
                <a:gd name="T34" fmla="*/ 2147483646 w 194"/>
                <a:gd name="T35" fmla="*/ 2147483646 h 312"/>
                <a:gd name="T36" fmla="*/ 2147483646 w 194"/>
                <a:gd name="T37" fmla="*/ 2147483646 h 312"/>
                <a:gd name="T38" fmla="*/ 2147483646 w 194"/>
                <a:gd name="T39" fmla="*/ 2147483646 h 312"/>
                <a:gd name="T40" fmla="*/ 2147483646 w 194"/>
                <a:gd name="T41" fmla="*/ 2147483646 h 312"/>
                <a:gd name="T42" fmla="*/ 2147483646 w 194"/>
                <a:gd name="T43" fmla="*/ 2147483646 h 312"/>
                <a:gd name="T44" fmla="*/ 2147483646 w 194"/>
                <a:gd name="T45" fmla="*/ 2147483646 h 312"/>
                <a:gd name="T46" fmla="*/ 2147483646 w 194"/>
                <a:gd name="T47" fmla="*/ 2147483646 h 312"/>
                <a:gd name="T48" fmla="*/ 2147483646 w 194"/>
                <a:gd name="T49" fmla="*/ 2147483646 h 312"/>
                <a:gd name="T50" fmla="*/ 2147483646 w 194"/>
                <a:gd name="T51" fmla="*/ 2147483646 h 312"/>
                <a:gd name="T52" fmla="*/ 2147483646 w 194"/>
                <a:gd name="T53" fmla="*/ 2147483646 h 312"/>
                <a:gd name="T54" fmla="*/ 2147483646 w 194"/>
                <a:gd name="T55" fmla="*/ 2147483646 h 312"/>
                <a:gd name="T56" fmla="*/ 2147483646 w 194"/>
                <a:gd name="T57" fmla="*/ 2147483646 h 312"/>
                <a:gd name="T58" fmla="*/ 0 w 194"/>
                <a:gd name="T59" fmla="*/ 2147483646 h 312"/>
                <a:gd name="T60" fmla="*/ 2147483646 w 194"/>
                <a:gd name="T61" fmla="*/ 2147483646 h 312"/>
                <a:gd name="T62" fmla="*/ 2147483646 w 194"/>
                <a:gd name="T63" fmla="*/ 2147483646 h 312"/>
                <a:gd name="T64" fmla="*/ 2147483646 w 194"/>
                <a:gd name="T65" fmla="*/ 2147483646 h 312"/>
                <a:gd name="T66" fmla="*/ 2147483646 w 194"/>
                <a:gd name="T67" fmla="*/ 2147483646 h 312"/>
                <a:gd name="T68" fmla="*/ 2147483646 w 194"/>
                <a:gd name="T69" fmla="*/ 2147483646 h 312"/>
                <a:gd name="T70" fmla="*/ 2147483646 w 194"/>
                <a:gd name="T71" fmla="*/ 2147483646 h 312"/>
                <a:gd name="T72" fmla="*/ 2147483646 w 194"/>
                <a:gd name="T73" fmla="*/ 2147483646 h 312"/>
                <a:gd name="T74" fmla="*/ 2147483646 w 194"/>
                <a:gd name="T75" fmla="*/ 2147483646 h 312"/>
                <a:gd name="T76" fmla="*/ 2147483646 w 194"/>
                <a:gd name="T77" fmla="*/ 2147483646 h 312"/>
                <a:gd name="T78" fmla="*/ 2147483646 w 194"/>
                <a:gd name="T79" fmla="*/ 2147483646 h 312"/>
                <a:gd name="T80" fmla="*/ 2147483646 w 194"/>
                <a:gd name="T81" fmla="*/ 2147483646 h 312"/>
                <a:gd name="T82" fmla="*/ 2147483646 w 194"/>
                <a:gd name="T83" fmla="*/ 2147483646 h 312"/>
                <a:gd name="T84" fmla="*/ 2147483646 w 194"/>
                <a:gd name="T85" fmla="*/ 2147483646 h 312"/>
                <a:gd name="T86" fmla="*/ 2147483646 w 194"/>
                <a:gd name="T87" fmla="*/ 2147483646 h 312"/>
                <a:gd name="T88" fmla="*/ 2147483646 w 194"/>
                <a:gd name="T89" fmla="*/ 2147483646 h 312"/>
                <a:gd name="T90" fmla="*/ 2147483646 w 194"/>
                <a:gd name="T91" fmla="*/ 2147483646 h 312"/>
                <a:gd name="T92" fmla="*/ 2147483646 w 194"/>
                <a:gd name="T93" fmla="*/ 2147483646 h 312"/>
                <a:gd name="T94" fmla="*/ 2147483646 w 194"/>
                <a:gd name="T95" fmla="*/ 2147483646 h 312"/>
                <a:gd name="T96" fmla="*/ 2147483646 w 194"/>
                <a:gd name="T97" fmla="*/ 2147483646 h 312"/>
                <a:gd name="T98" fmla="*/ 2147483646 w 194"/>
                <a:gd name="T99" fmla="*/ 2147483646 h 312"/>
                <a:gd name="T100" fmla="*/ 2147483646 w 194"/>
                <a:gd name="T101" fmla="*/ 2147483646 h 31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94"/>
                <a:gd name="T154" fmla="*/ 0 h 312"/>
                <a:gd name="T155" fmla="*/ 194 w 194"/>
                <a:gd name="T156" fmla="*/ 312 h 312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94" h="312">
                  <a:moveTo>
                    <a:pt x="0" y="150"/>
                  </a:moveTo>
                  <a:lnTo>
                    <a:pt x="0" y="150"/>
                  </a:lnTo>
                  <a:lnTo>
                    <a:pt x="0" y="126"/>
                  </a:lnTo>
                  <a:lnTo>
                    <a:pt x="2" y="102"/>
                  </a:lnTo>
                  <a:lnTo>
                    <a:pt x="4" y="82"/>
                  </a:lnTo>
                  <a:lnTo>
                    <a:pt x="8" y="66"/>
                  </a:lnTo>
                  <a:lnTo>
                    <a:pt x="14" y="50"/>
                  </a:lnTo>
                  <a:lnTo>
                    <a:pt x="20" y="38"/>
                  </a:lnTo>
                  <a:lnTo>
                    <a:pt x="28" y="26"/>
                  </a:lnTo>
                  <a:lnTo>
                    <a:pt x="38" y="16"/>
                  </a:lnTo>
                  <a:lnTo>
                    <a:pt x="48" y="10"/>
                  </a:lnTo>
                  <a:lnTo>
                    <a:pt x="62" y="4"/>
                  </a:lnTo>
                  <a:lnTo>
                    <a:pt x="74" y="2"/>
                  </a:lnTo>
                  <a:lnTo>
                    <a:pt x="90" y="0"/>
                  </a:lnTo>
                  <a:lnTo>
                    <a:pt x="100" y="0"/>
                  </a:lnTo>
                  <a:lnTo>
                    <a:pt x="110" y="2"/>
                  </a:lnTo>
                  <a:lnTo>
                    <a:pt x="120" y="6"/>
                  </a:lnTo>
                  <a:lnTo>
                    <a:pt x="130" y="10"/>
                  </a:lnTo>
                  <a:lnTo>
                    <a:pt x="138" y="14"/>
                  </a:lnTo>
                  <a:lnTo>
                    <a:pt x="146" y="20"/>
                  </a:lnTo>
                  <a:lnTo>
                    <a:pt x="154" y="28"/>
                  </a:lnTo>
                  <a:lnTo>
                    <a:pt x="160" y="36"/>
                  </a:lnTo>
                  <a:lnTo>
                    <a:pt x="172" y="56"/>
                  </a:lnTo>
                  <a:lnTo>
                    <a:pt x="182" y="80"/>
                  </a:lnTo>
                  <a:lnTo>
                    <a:pt x="188" y="110"/>
                  </a:lnTo>
                  <a:lnTo>
                    <a:pt x="192" y="150"/>
                  </a:lnTo>
                  <a:lnTo>
                    <a:pt x="194" y="176"/>
                  </a:lnTo>
                  <a:lnTo>
                    <a:pt x="192" y="200"/>
                  </a:lnTo>
                  <a:lnTo>
                    <a:pt x="192" y="220"/>
                  </a:lnTo>
                  <a:lnTo>
                    <a:pt x="188" y="238"/>
                  </a:lnTo>
                  <a:lnTo>
                    <a:pt x="182" y="254"/>
                  </a:lnTo>
                  <a:lnTo>
                    <a:pt x="176" y="270"/>
                  </a:lnTo>
                  <a:lnTo>
                    <a:pt x="168" y="282"/>
                  </a:lnTo>
                  <a:lnTo>
                    <a:pt x="158" y="292"/>
                  </a:lnTo>
                  <a:lnTo>
                    <a:pt x="148" y="300"/>
                  </a:lnTo>
                  <a:lnTo>
                    <a:pt x="134" y="306"/>
                  </a:lnTo>
                  <a:lnTo>
                    <a:pt x="120" y="310"/>
                  </a:lnTo>
                  <a:lnTo>
                    <a:pt x="104" y="312"/>
                  </a:lnTo>
                  <a:lnTo>
                    <a:pt x="84" y="308"/>
                  </a:lnTo>
                  <a:lnTo>
                    <a:pt x="64" y="302"/>
                  </a:lnTo>
                  <a:lnTo>
                    <a:pt x="48" y="292"/>
                  </a:lnTo>
                  <a:lnTo>
                    <a:pt x="34" y="278"/>
                  </a:lnTo>
                  <a:lnTo>
                    <a:pt x="26" y="266"/>
                  </a:lnTo>
                  <a:lnTo>
                    <a:pt x="20" y="254"/>
                  </a:lnTo>
                  <a:lnTo>
                    <a:pt x="14" y="240"/>
                  </a:lnTo>
                  <a:lnTo>
                    <a:pt x="10" y="226"/>
                  </a:lnTo>
                  <a:lnTo>
                    <a:pt x="4" y="192"/>
                  </a:lnTo>
                  <a:lnTo>
                    <a:pt x="0" y="150"/>
                  </a:lnTo>
                  <a:close/>
                  <a:moveTo>
                    <a:pt x="38" y="150"/>
                  </a:moveTo>
                  <a:lnTo>
                    <a:pt x="38" y="150"/>
                  </a:lnTo>
                  <a:lnTo>
                    <a:pt x="40" y="186"/>
                  </a:lnTo>
                  <a:lnTo>
                    <a:pt x="44" y="214"/>
                  </a:lnTo>
                  <a:lnTo>
                    <a:pt x="50" y="236"/>
                  </a:lnTo>
                  <a:lnTo>
                    <a:pt x="58" y="252"/>
                  </a:lnTo>
                  <a:lnTo>
                    <a:pt x="68" y="264"/>
                  </a:lnTo>
                  <a:lnTo>
                    <a:pt x="78" y="272"/>
                  </a:lnTo>
                  <a:lnTo>
                    <a:pt x="90" y="276"/>
                  </a:lnTo>
                  <a:lnTo>
                    <a:pt x="102" y="278"/>
                  </a:lnTo>
                  <a:lnTo>
                    <a:pt x="114" y="276"/>
                  </a:lnTo>
                  <a:lnTo>
                    <a:pt x="126" y="272"/>
                  </a:lnTo>
                  <a:lnTo>
                    <a:pt x="136" y="264"/>
                  </a:lnTo>
                  <a:lnTo>
                    <a:pt x="144" y="252"/>
                  </a:lnTo>
                  <a:lnTo>
                    <a:pt x="150" y="236"/>
                  </a:lnTo>
                  <a:lnTo>
                    <a:pt x="154" y="214"/>
                  </a:lnTo>
                  <a:lnTo>
                    <a:pt x="156" y="186"/>
                  </a:lnTo>
                  <a:lnTo>
                    <a:pt x="156" y="150"/>
                  </a:lnTo>
                  <a:lnTo>
                    <a:pt x="152" y="116"/>
                  </a:lnTo>
                  <a:lnTo>
                    <a:pt x="148" y="90"/>
                  </a:lnTo>
                  <a:lnTo>
                    <a:pt x="140" y="68"/>
                  </a:lnTo>
                  <a:lnTo>
                    <a:pt x="132" y="52"/>
                  </a:lnTo>
                  <a:lnTo>
                    <a:pt x="124" y="42"/>
                  </a:lnTo>
                  <a:lnTo>
                    <a:pt x="114" y="36"/>
                  </a:lnTo>
                  <a:lnTo>
                    <a:pt x="102" y="30"/>
                  </a:lnTo>
                  <a:lnTo>
                    <a:pt x="90" y="30"/>
                  </a:lnTo>
                  <a:lnTo>
                    <a:pt x="78" y="30"/>
                  </a:lnTo>
                  <a:lnTo>
                    <a:pt x="68" y="34"/>
                  </a:lnTo>
                  <a:lnTo>
                    <a:pt x="60" y="42"/>
                  </a:lnTo>
                  <a:lnTo>
                    <a:pt x="52" y="50"/>
                  </a:lnTo>
                  <a:lnTo>
                    <a:pt x="44" y="66"/>
                  </a:lnTo>
                  <a:lnTo>
                    <a:pt x="40" y="88"/>
                  </a:lnTo>
                  <a:lnTo>
                    <a:pt x="38" y="116"/>
                  </a:lnTo>
                  <a:lnTo>
                    <a:pt x="38" y="1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3" name="Freeform 1089"/>
            <p:cNvSpPr>
              <a:spLocks noEditPoints="1"/>
            </p:cNvSpPr>
            <p:nvPr/>
          </p:nvSpPr>
          <p:spPr bwMode="auto">
            <a:xfrm>
              <a:off x="5470525" y="4848225"/>
              <a:ext cx="333375" cy="482600"/>
            </a:xfrm>
            <a:custGeom>
              <a:avLst/>
              <a:gdLst>
                <a:gd name="T0" fmla="*/ 2147483646 w 210"/>
                <a:gd name="T1" fmla="*/ 2147483646 h 304"/>
                <a:gd name="T2" fmla="*/ 2147483646 w 210"/>
                <a:gd name="T3" fmla="*/ 2147483646 h 304"/>
                <a:gd name="T4" fmla="*/ 2147483646 w 210"/>
                <a:gd name="T5" fmla="*/ 2147483646 h 304"/>
                <a:gd name="T6" fmla="*/ 0 w 210"/>
                <a:gd name="T7" fmla="*/ 2147483646 h 304"/>
                <a:gd name="T8" fmla="*/ 2147483646 w 210"/>
                <a:gd name="T9" fmla="*/ 0 h 304"/>
                <a:gd name="T10" fmla="*/ 2147483646 w 210"/>
                <a:gd name="T11" fmla="*/ 0 h 304"/>
                <a:gd name="T12" fmla="*/ 2147483646 w 210"/>
                <a:gd name="T13" fmla="*/ 2147483646 h 304"/>
                <a:gd name="T14" fmla="*/ 2147483646 w 210"/>
                <a:gd name="T15" fmla="*/ 2147483646 h 304"/>
                <a:gd name="T16" fmla="*/ 2147483646 w 210"/>
                <a:gd name="T17" fmla="*/ 2147483646 h 304"/>
                <a:gd name="T18" fmla="*/ 2147483646 w 210"/>
                <a:gd name="T19" fmla="*/ 2147483646 h 304"/>
                <a:gd name="T20" fmla="*/ 2147483646 w 210"/>
                <a:gd name="T21" fmla="*/ 2147483646 h 304"/>
                <a:gd name="T22" fmla="*/ 2147483646 w 210"/>
                <a:gd name="T23" fmla="*/ 2147483646 h 304"/>
                <a:gd name="T24" fmla="*/ 2147483646 w 210"/>
                <a:gd name="T25" fmla="*/ 2147483646 h 304"/>
                <a:gd name="T26" fmla="*/ 2147483646 w 210"/>
                <a:gd name="T27" fmla="*/ 2147483646 h 304"/>
                <a:gd name="T28" fmla="*/ 2147483646 w 210"/>
                <a:gd name="T29" fmla="*/ 2147483646 h 304"/>
                <a:gd name="T30" fmla="*/ 2147483646 w 210"/>
                <a:gd name="T31" fmla="*/ 2147483646 h 30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10"/>
                <a:gd name="T49" fmla="*/ 0 h 304"/>
                <a:gd name="T50" fmla="*/ 210 w 210"/>
                <a:gd name="T51" fmla="*/ 304 h 30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10" h="304">
                  <a:moveTo>
                    <a:pt x="140" y="304"/>
                  </a:moveTo>
                  <a:lnTo>
                    <a:pt x="132" y="228"/>
                  </a:lnTo>
                  <a:lnTo>
                    <a:pt x="2" y="228"/>
                  </a:lnTo>
                  <a:lnTo>
                    <a:pt x="0" y="192"/>
                  </a:lnTo>
                  <a:lnTo>
                    <a:pt x="116" y="0"/>
                  </a:lnTo>
                  <a:lnTo>
                    <a:pt x="144" y="0"/>
                  </a:lnTo>
                  <a:lnTo>
                    <a:pt x="166" y="192"/>
                  </a:lnTo>
                  <a:lnTo>
                    <a:pt x="206" y="192"/>
                  </a:lnTo>
                  <a:lnTo>
                    <a:pt x="210" y="228"/>
                  </a:lnTo>
                  <a:lnTo>
                    <a:pt x="170" y="228"/>
                  </a:lnTo>
                  <a:lnTo>
                    <a:pt x="178" y="304"/>
                  </a:lnTo>
                  <a:lnTo>
                    <a:pt x="140" y="304"/>
                  </a:lnTo>
                  <a:close/>
                  <a:moveTo>
                    <a:pt x="130" y="192"/>
                  </a:moveTo>
                  <a:lnTo>
                    <a:pt x="116" y="56"/>
                  </a:lnTo>
                  <a:lnTo>
                    <a:pt x="36" y="192"/>
                  </a:lnTo>
                  <a:lnTo>
                    <a:pt x="130" y="19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4" name="Freeform 1090"/>
            <p:cNvSpPr>
              <a:spLocks noEditPoints="1"/>
            </p:cNvSpPr>
            <p:nvPr/>
          </p:nvSpPr>
          <p:spPr bwMode="auto">
            <a:xfrm>
              <a:off x="5851525" y="4845050"/>
              <a:ext cx="323850" cy="495300"/>
            </a:xfrm>
            <a:custGeom>
              <a:avLst/>
              <a:gdLst>
                <a:gd name="T0" fmla="*/ 2147483646 w 204"/>
                <a:gd name="T1" fmla="*/ 2147483646 h 312"/>
                <a:gd name="T2" fmla="*/ 2147483646 w 204"/>
                <a:gd name="T3" fmla="*/ 2147483646 h 312"/>
                <a:gd name="T4" fmla="*/ 2147483646 w 204"/>
                <a:gd name="T5" fmla="*/ 2147483646 h 312"/>
                <a:gd name="T6" fmla="*/ 0 w 204"/>
                <a:gd name="T7" fmla="*/ 2147483646 h 312"/>
                <a:gd name="T8" fmla="*/ 2147483646 w 204"/>
                <a:gd name="T9" fmla="*/ 2147483646 h 312"/>
                <a:gd name="T10" fmla="*/ 2147483646 w 204"/>
                <a:gd name="T11" fmla="*/ 2147483646 h 312"/>
                <a:gd name="T12" fmla="*/ 2147483646 w 204"/>
                <a:gd name="T13" fmla="*/ 0 h 312"/>
                <a:gd name="T14" fmla="*/ 2147483646 w 204"/>
                <a:gd name="T15" fmla="*/ 2147483646 h 312"/>
                <a:gd name="T16" fmla="*/ 2147483646 w 204"/>
                <a:gd name="T17" fmla="*/ 2147483646 h 312"/>
                <a:gd name="T18" fmla="*/ 2147483646 w 204"/>
                <a:gd name="T19" fmla="*/ 2147483646 h 312"/>
                <a:gd name="T20" fmla="*/ 2147483646 w 204"/>
                <a:gd name="T21" fmla="*/ 2147483646 h 312"/>
                <a:gd name="T22" fmla="*/ 2147483646 w 204"/>
                <a:gd name="T23" fmla="*/ 2147483646 h 312"/>
                <a:gd name="T24" fmla="*/ 2147483646 w 204"/>
                <a:gd name="T25" fmla="*/ 2147483646 h 312"/>
                <a:gd name="T26" fmla="*/ 2147483646 w 204"/>
                <a:gd name="T27" fmla="*/ 2147483646 h 312"/>
                <a:gd name="T28" fmla="*/ 2147483646 w 204"/>
                <a:gd name="T29" fmla="*/ 2147483646 h 312"/>
                <a:gd name="T30" fmla="*/ 2147483646 w 204"/>
                <a:gd name="T31" fmla="*/ 2147483646 h 312"/>
                <a:gd name="T32" fmla="*/ 2147483646 w 204"/>
                <a:gd name="T33" fmla="*/ 2147483646 h 312"/>
                <a:gd name="T34" fmla="*/ 2147483646 w 204"/>
                <a:gd name="T35" fmla="*/ 2147483646 h 312"/>
                <a:gd name="T36" fmla="*/ 2147483646 w 204"/>
                <a:gd name="T37" fmla="*/ 2147483646 h 312"/>
                <a:gd name="T38" fmla="*/ 2147483646 w 204"/>
                <a:gd name="T39" fmla="*/ 2147483646 h 312"/>
                <a:gd name="T40" fmla="*/ 2147483646 w 204"/>
                <a:gd name="T41" fmla="*/ 2147483646 h 312"/>
                <a:gd name="T42" fmla="*/ 2147483646 w 204"/>
                <a:gd name="T43" fmla="*/ 2147483646 h 312"/>
                <a:gd name="T44" fmla="*/ 2147483646 w 204"/>
                <a:gd name="T45" fmla="*/ 2147483646 h 312"/>
                <a:gd name="T46" fmla="*/ 2147483646 w 204"/>
                <a:gd name="T47" fmla="*/ 2147483646 h 312"/>
                <a:gd name="T48" fmla="*/ 2147483646 w 204"/>
                <a:gd name="T49" fmla="*/ 2147483646 h 312"/>
                <a:gd name="T50" fmla="*/ 2147483646 w 204"/>
                <a:gd name="T51" fmla="*/ 2147483646 h 312"/>
                <a:gd name="T52" fmla="*/ 2147483646 w 204"/>
                <a:gd name="T53" fmla="*/ 2147483646 h 312"/>
                <a:gd name="T54" fmla="*/ 2147483646 w 204"/>
                <a:gd name="T55" fmla="*/ 2147483646 h 312"/>
                <a:gd name="T56" fmla="*/ 2147483646 w 204"/>
                <a:gd name="T57" fmla="*/ 2147483646 h 312"/>
                <a:gd name="T58" fmla="*/ 2147483646 w 204"/>
                <a:gd name="T59" fmla="*/ 2147483646 h 312"/>
                <a:gd name="T60" fmla="*/ 2147483646 w 204"/>
                <a:gd name="T61" fmla="*/ 2147483646 h 312"/>
                <a:gd name="T62" fmla="*/ 2147483646 w 204"/>
                <a:gd name="T63" fmla="*/ 2147483646 h 312"/>
                <a:gd name="T64" fmla="*/ 2147483646 w 204"/>
                <a:gd name="T65" fmla="*/ 2147483646 h 312"/>
                <a:gd name="T66" fmla="*/ 2147483646 w 204"/>
                <a:gd name="T67" fmla="*/ 2147483646 h 312"/>
                <a:gd name="T68" fmla="*/ 2147483646 w 204"/>
                <a:gd name="T69" fmla="*/ 2147483646 h 312"/>
                <a:gd name="T70" fmla="*/ 2147483646 w 204"/>
                <a:gd name="T71" fmla="*/ 2147483646 h 312"/>
                <a:gd name="T72" fmla="*/ 2147483646 w 204"/>
                <a:gd name="T73" fmla="*/ 2147483646 h 312"/>
                <a:gd name="T74" fmla="*/ 2147483646 w 204"/>
                <a:gd name="T75" fmla="*/ 2147483646 h 312"/>
                <a:gd name="T76" fmla="*/ 2147483646 w 204"/>
                <a:gd name="T77" fmla="*/ 2147483646 h 312"/>
                <a:gd name="T78" fmla="*/ 2147483646 w 204"/>
                <a:gd name="T79" fmla="*/ 2147483646 h 312"/>
                <a:gd name="T80" fmla="*/ 2147483646 w 204"/>
                <a:gd name="T81" fmla="*/ 2147483646 h 312"/>
                <a:gd name="T82" fmla="*/ 2147483646 w 204"/>
                <a:gd name="T83" fmla="*/ 2147483646 h 312"/>
                <a:gd name="T84" fmla="*/ 2147483646 w 204"/>
                <a:gd name="T85" fmla="*/ 2147483646 h 312"/>
                <a:gd name="T86" fmla="*/ 2147483646 w 204"/>
                <a:gd name="T87" fmla="*/ 2147483646 h 312"/>
                <a:gd name="T88" fmla="*/ 2147483646 w 204"/>
                <a:gd name="T89" fmla="*/ 2147483646 h 312"/>
                <a:gd name="T90" fmla="*/ 2147483646 w 204"/>
                <a:gd name="T91" fmla="*/ 2147483646 h 312"/>
                <a:gd name="T92" fmla="*/ 2147483646 w 204"/>
                <a:gd name="T93" fmla="*/ 2147483646 h 312"/>
                <a:gd name="T94" fmla="*/ 2147483646 w 204"/>
                <a:gd name="T95" fmla="*/ 2147483646 h 312"/>
                <a:gd name="T96" fmla="*/ 2147483646 w 204"/>
                <a:gd name="T97" fmla="*/ 2147483646 h 312"/>
                <a:gd name="T98" fmla="*/ 2147483646 w 204"/>
                <a:gd name="T99" fmla="*/ 2147483646 h 312"/>
                <a:gd name="T100" fmla="*/ 2147483646 w 204"/>
                <a:gd name="T101" fmla="*/ 2147483646 h 312"/>
                <a:gd name="T102" fmla="*/ 2147483646 w 204"/>
                <a:gd name="T103" fmla="*/ 2147483646 h 312"/>
                <a:gd name="T104" fmla="*/ 2147483646 w 204"/>
                <a:gd name="T105" fmla="*/ 2147483646 h 312"/>
                <a:gd name="T106" fmla="*/ 2147483646 w 204"/>
                <a:gd name="T107" fmla="*/ 2147483646 h 312"/>
                <a:gd name="T108" fmla="*/ 2147483646 w 204"/>
                <a:gd name="T109" fmla="*/ 2147483646 h 31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04"/>
                <a:gd name="T166" fmla="*/ 0 h 312"/>
                <a:gd name="T167" fmla="*/ 204 w 204"/>
                <a:gd name="T168" fmla="*/ 312 h 31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04" h="312">
                  <a:moveTo>
                    <a:pt x="52" y="136"/>
                  </a:moveTo>
                  <a:lnTo>
                    <a:pt x="52" y="136"/>
                  </a:lnTo>
                  <a:lnTo>
                    <a:pt x="40" y="132"/>
                  </a:lnTo>
                  <a:lnTo>
                    <a:pt x="30" y="126"/>
                  </a:lnTo>
                  <a:lnTo>
                    <a:pt x="22" y="120"/>
                  </a:lnTo>
                  <a:lnTo>
                    <a:pt x="16" y="112"/>
                  </a:lnTo>
                  <a:lnTo>
                    <a:pt x="10" y="104"/>
                  </a:lnTo>
                  <a:lnTo>
                    <a:pt x="4" y="94"/>
                  </a:lnTo>
                  <a:lnTo>
                    <a:pt x="2" y="86"/>
                  </a:lnTo>
                  <a:lnTo>
                    <a:pt x="0" y="74"/>
                  </a:lnTo>
                  <a:lnTo>
                    <a:pt x="0" y="60"/>
                  </a:lnTo>
                  <a:lnTo>
                    <a:pt x="2" y="46"/>
                  </a:lnTo>
                  <a:lnTo>
                    <a:pt x="6" y="32"/>
                  </a:lnTo>
                  <a:lnTo>
                    <a:pt x="16" y="22"/>
                  </a:lnTo>
                  <a:lnTo>
                    <a:pt x="26" y="12"/>
                  </a:lnTo>
                  <a:lnTo>
                    <a:pt x="40" y="6"/>
                  </a:lnTo>
                  <a:lnTo>
                    <a:pt x="54" y="2"/>
                  </a:lnTo>
                  <a:lnTo>
                    <a:pt x="72" y="0"/>
                  </a:lnTo>
                  <a:lnTo>
                    <a:pt x="90" y="2"/>
                  </a:lnTo>
                  <a:lnTo>
                    <a:pt x="106" y="6"/>
                  </a:lnTo>
                  <a:lnTo>
                    <a:pt x="122" y="12"/>
                  </a:lnTo>
                  <a:lnTo>
                    <a:pt x="136" y="22"/>
                  </a:lnTo>
                  <a:lnTo>
                    <a:pt x="148" y="34"/>
                  </a:lnTo>
                  <a:lnTo>
                    <a:pt x="156" y="46"/>
                  </a:lnTo>
                  <a:lnTo>
                    <a:pt x="164" y="60"/>
                  </a:lnTo>
                  <a:lnTo>
                    <a:pt x="168" y="76"/>
                  </a:lnTo>
                  <a:lnTo>
                    <a:pt x="168" y="86"/>
                  </a:lnTo>
                  <a:lnTo>
                    <a:pt x="168" y="96"/>
                  </a:lnTo>
                  <a:lnTo>
                    <a:pt x="166" y="104"/>
                  </a:lnTo>
                  <a:lnTo>
                    <a:pt x="162" y="112"/>
                  </a:lnTo>
                  <a:lnTo>
                    <a:pt x="158" y="120"/>
                  </a:lnTo>
                  <a:lnTo>
                    <a:pt x="150" y="126"/>
                  </a:lnTo>
                  <a:lnTo>
                    <a:pt x="144" y="132"/>
                  </a:lnTo>
                  <a:lnTo>
                    <a:pt x="134" y="136"/>
                  </a:lnTo>
                  <a:lnTo>
                    <a:pt x="148" y="140"/>
                  </a:lnTo>
                  <a:lnTo>
                    <a:pt x="160" y="148"/>
                  </a:lnTo>
                  <a:lnTo>
                    <a:pt x="170" y="156"/>
                  </a:lnTo>
                  <a:lnTo>
                    <a:pt x="180" y="166"/>
                  </a:lnTo>
                  <a:lnTo>
                    <a:pt x="188" y="176"/>
                  </a:lnTo>
                  <a:lnTo>
                    <a:pt x="194" y="188"/>
                  </a:lnTo>
                  <a:lnTo>
                    <a:pt x="198" y="200"/>
                  </a:lnTo>
                  <a:lnTo>
                    <a:pt x="202" y="214"/>
                  </a:lnTo>
                  <a:lnTo>
                    <a:pt x="204" y="234"/>
                  </a:lnTo>
                  <a:lnTo>
                    <a:pt x="202" y="252"/>
                  </a:lnTo>
                  <a:lnTo>
                    <a:pt x="196" y="268"/>
                  </a:lnTo>
                  <a:lnTo>
                    <a:pt x="186" y="282"/>
                  </a:lnTo>
                  <a:lnTo>
                    <a:pt x="172" y="296"/>
                  </a:lnTo>
                  <a:lnTo>
                    <a:pt x="158" y="304"/>
                  </a:lnTo>
                  <a:lnTo>
                    <a:pt x="138" y="310"/>
                  </a:lnTo>
                  <a:lnTo>
                    <a:pt x="118" y="312"/>
                  </a:lnTo>
                  <a:lnTo>
                    <a:pt x="96" y="310"/>
                  </a:lnTo>
                  <a:lnTo>
                    <a:pt x="76" y="304"/>
                  </a:lnTo>
                  <a:lnTo>
                    <a:pt x="58" y="296"/>
                  </a:lnTo>
                  <a:lnTo>
                    <a:pt x="42" y="282"/>
                  </a:lnTo>
                  <a:lnTo>
                    <a:pt x="28" y="268"/>
                  </a:lnTo>
                  <a:lnTo>
                    <a:pt x="16" y="252"/>
                  </a:lnTo>
                  <a:lnTo>
                    <a:pt x="10" y="234"/>
                  </a:lnTo>
                  <a:lnTo>
                    <a:pt x="6" y="214"/>
                  </a:lnTo>
                  <a:lnTo>
                    <a:pt x="4" y="198"/>
                  </a:lnTo>
                  <a:lnTo>
                    <a:pt x="6" y="186"/>
                  </a:lnTo>
                  <a:lnTo>
                    <a:pt x="8" y="174"/>
                  </a:lnTo>
                  <a:lnTo>
                    <a:pt x="14" y="162"/>
                  </a:lnTo>
                  <a:lnTo>
                    <a:pt x="20" y="154"/>
                  </a:lnTo>
                  <a:lnTo>
                    <a:pt x="28" y="146"/>
                  </a:lnTo>
                  <a:lnTo>
                    <a:pt x="40" y="140"/>
                  </a:lnTo>
                  <a:lnTo>
                    <a:pt x="52" y="136"/>
                  </a:lnTo>
                  <a:close/>
                  <a:moveTo>
                    <a:pt x="42" y="214"/>
                  </a:moveTo>
                  <a:lnTo>
                    <a:pt x="42" y="214"/>
                  </a:lnTo>
                  <a:lnTo>
                    <a:pt x="46" y="230"/>
                  </a:lnTo>
                  <a:lnTo>
                    <a:pt x="54" y="246"/>
                  </a:lnTo>
                  <a:lnTo>
                    <a:pt x="66" y="260"/>
                  </a:lnTo>
                  <a:lnTo>
                    <a:pt x="80" y="270"/>
                  </a:lnTo>
                  <a:lnTo>
                    <a:pt x="96" y="276"/>
                  </a:lnTo>
                  <a:lnTo>
                    <a:pt x="114" y="278"/>
                  </a:lnTo>
                  <a:lnTo>
                    <a:pt x="126" y="278"/>
                  </a:lnTo>
                  <a:lnTo>
                    <a:pt x="136" y="274"/>
                  </a:lnTo>
                  <a:lnTo>
                    <a:pt x="146" y="268"/>
                  </a:lnTo>
                  <a:lnTo>
                    <a:pt x="154" y="260"/>
                  </a:lnTo>
                  <a:lnTo>
                    <a:pt x="160" y="250"/>
                  </a:lnTo>
                  <a:lnTo>
                    <a:pt x="164" y="240"/>
                  </a:lnTo>
                  <a:lnTo>
                    <a:pt x="166" y="228"/>
                  </a:lnTo>
                  <a:lnTo>
                    <a:pt x="164" y="214"/>
                  </a:lnTo>
                  <a:lnTo>
                    <a:pt x="162" y="202"/>
                  </a:lnTo>
                  <a:lnTo>
                    <a:pt x="156" y="190"/>
                  </a:lnTo>
                  <a:lnTo>
                    <a:pt x="150" y="180"/>
                  </a:lnTo>
                  <a:lnTo>
                    <a:pt x="140" y="170"/>
                  </a:lnTo>
                  <a:lnTo>
                    <a:pt x="130" y="162"/>
                  </a:lnTo>
                  <a:lnTo>
                    <a:pt x="118" y="156"/>
                  </a:lnTo>
                  <a:lnTo>
                    <a:pt x="106" y="152"/>
                  </a:lnTo>
                  <a:lnTo>
                    <a:pt x="94" y="152"/>
                  </a:lnTo>
                  <a:lnTo>
                    <a:pt x="82" y="152"/>
                  </a:lnTo>
                  <a:lnTo>
                    <a:pt x="70" y="156"/>
                  </a:lnTo>
                  <a:lnTo>
                    <a:pt x="62" y="162"/>
                  </a:lnTo>
                  <a:lnTo>
                    <a:pt x="54" y="170"/>
                  </a:lnTo>
                  <a:lnTo>
                    <a:pt x="48" y="178"/>
                  </a:lnTo>
                  <a:lnTo>
                    <a:pt x="44" y="190"/>
                  </a:lnTo>
                  <a:lnTo>
                    <a:pt x="42" y="200"/>
                  </a:lnTo>
                  <a:lnTo>
                    <a:pt x="42" y="214"/>
                  </a:lnTo>
                  <a:close/>
                  <a:moveTo>
                    <a:pt x="36" y="74"/>
                  </a:moveTo>
                  <a:lnTo>
                    <a:pt x="36" y="74"/>
                  </a:lnTo>
                  <a:lnTo>
                    <a:pt x="38" y="84"/>
                  </a:lnTo>
                  <a:lnTo>
                    <a:pt x="42" y="92"/>
                  </a:lnTo>
                  <a:lnTo>
                    <a:pt x="46" y="100"/>
                  </a:lnTo>
                  <a:lnTo>
                    <a:pt x="54" y="108"/>
                  </a:lnTo>
                  <a:lnTo>
                    <a:pt x="62" y="114"/>
                  </a:lnTo>
                  <a:lnTo>
                    <a:pt x="70" y="118"/>
                  </a:lnTo>
                  <a:lnTo>
                    <a:pt x="80" y="120"/>
                  </a:lnTo>
                  <a:lnTo>
                    <a:pt x="90" y="122"/>
                  </a:lnTo>
                  <a:lnTo>
                    <a:pt x="100" y="120"/>
                  </a:lnTo>
                  <a:lnTo>
                    <a:pt x="108" y="118"/>
                  </a:lnTo>
                  <a:lnTo>
                    <a:pt x="116" y="114"/>
                  </a:lnTo>
                  <a:lnTo>
                    <a:pt x="122" y="108"/>
                  </a:lnTo>
                  <a:lnTo>
                    <a:pt x="126" y="102"/>
                  </a:lnTo>
                  <a:lnTo>
                    <a:pt x="130" y="94"/>
                  </a:lnTo>
                  <a:lnTo>
                    <a:pt x="132" y="84"/>
                  </a:lnTo>
                  <a:lnTo>
                    <a:pt x="130" y="76"/>
                  </a:lnTo>
                  <a:lnTo>
                    <a:pt x="128" y="66"/>
                  </a:lnTo>
                  <a:lnTo>
                    <a:pt x="124" y="58"/>
                  </a:lnTo>
                  <a:lnTo>
                    <a:pt x="118" y="50"/>
                  </a:lnTo>
                  <a:lnTo>
                    <a:pt x="112" y="42"/>
                  </a:lnTo>
                  <a:lnTo>
                    <a:pt x="104" y="36"/>
                  </a:lnTo>
                  <a:lnTo>
                    <a:pt x="96" y="32"/>
                  </a:lnTo>
                  <a:lnTo>
                    <a:pt x="86" y="30"/>
                  </a:lnTo>
                  <a:lnTo>
                    <a:pt x="76" y="30"/>
                  </a:lnTo>
                  <a:lnTo>
                    <a:pt x="66" y="30"/>
                  </a:lnTo>
                  <a:lnTo>
                    <a:pt x="58" y="32"/>
                  </a:lnTo>
                  <a:lnTo>
                    <a:pt x="52" y="36"/>
                  </a:lnTo>
                  <a:lnTo>
                    <a:pt x="44" y="42"/>
                  </a:lnTo>
                  <a:lnTo>
                    <a:pt x="40" y="50"/>
                  </a:lnTo>
                  <a:lnTo>
                    <a:pt x="36" y="56"/>
                  </a:lnTo>
                  <a:lnTo>
                    <a:pt x="36" y="64"/>
                  </a:lnTo>
                  <a:lnTo>
                    <a:pt x="36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5" name="Freeform 1091"/>
            <p:cNvSpPr>
              <a:spLocks/>
            </p:cNvSpPr>
            <p:nvPr/>
          </p:nvSpPr>
          <p:spPr bwMode="auto">
            <a:xfrm>
              <a:off x="6197600" y="4845050"/>
              <a:ext cx="342900" cy="495300"/>
            </a:xfrm>
            <a:custGeom>
              <a:avLst/>
              <a:gdLst>
                <a:gd name="T0" fmla="*/ 2147483646 w 216"/>
                <a:gd name="T1" fmla="*/ 2147483646 h 312"/>
                <a:gd name="T2" fmla="*/ 2147483646 w 216"/>
                <a:gd name="T3" fmla="*/ 2147483646 h 312"/>
                <a:gd name="T4" fmla="*/ 2147483646 w 216"/>
                <a:gd name="T5" fmla="*/ 2147483646 h 312"/>
                <a:gd name="T6" fmla="*/ 2147483646 w 216"/>
                <a:gd name="T7" fmla="*/ 2147483646 h 312"/>
                <a:gd name="T8" fmla="*/ 2147483646 w 216"/>
                <a:gd name="T9" fmla="*/ 2147483646 h 312"/>
                <a:gd name="T10" fmla="*/ 2147483646 w 216"/>
                <a:gd name="T11" fmla="*/ 2147483646 h 312"/>
                <a:gd name="T12" fmla="*/ 2147483646 w 216"/>
                <a:gd name="T13" fmla="*/ 2147483646 h 312"/>
                <a:gd name="T14" fmla="*/ 2147483646 w 216"/>
                <a:gd name="T15" fmla="*/ 2147483646 h 312"/>
                <a:gd name="T16" fmla="*/ 2147483646 w 216"/>
                <a:gd name="T17" fmla="*/ 2147483646 h 312"/>
                <a:gd name="T18" fmla="*/ 2147483646 w 216"/>
                <a:gd name="T19" fmla="*/ 2147483646 h 312"/>
                <a:gd name="T20" fmla="*/ 2147483646 w 216"/>
                <a:gd name="T21" fmla="*/ 2147483646 h 312"/>
                <a:gd name="T22" fmla="*/ 2147483646 w 216"/>
                <a:gd name="T23" fmla="*/ 2147483646 h 312"/>
                <a:gd name="T24" fmla="*/ 2147483646 w 216"/>
                <a:gd name="T25" fmla="*/ 2147483646 h 312"/>
                <a:gd name="T26" fmla="*/ 2147483646 w 216"/>
                <a:gd name="T27" fmla="*/ 2147483646 h 312"/>
                <a:gd name="T28" fmla="*/ 2147483646 w 216"/>
                <a:gd name="T29" fmla="*/ 2147483646 h 312"/>
                <a:gd name="T30" fmla="*/ 2147483646 w 216"/>
                <a:gd name="T31" fmla="*/ 2147483646 h 312"/>
                <a:gd name="T32" fmla="*/ 2147483646 w 216"/>
                <a:gd name="T33" fmla="*/ 2147483646 h 312"/>
                <a:gd name="T34" fmla="*/ 2147483646 w 216"/>
                <a:gd name="T35" fmla="*/ 2147483646 h 312"/>
                <a:gd name="T36" fmla="*/ 2147483646 w 216"/>
                <a:gd name="T37" fmla="*/ 2147483646 h 312"/>
                <a:gd name="T38" fmla="*/ 2147483646 w 216"/>
                <a:gd name="T39" fmla="*/ 2147483646 h 312"/>
                <a:gd name="T40" fmla="*/ 2147483646 w 216"/>
                <a:gd name="T41" fmla="*/ 2147483646 h 312"/>
                <a:gd name="T42" fmla="*/ 2147483646 w 216"/>
                <a:gd name="T43" fmla="*/ 2147483646 h 312"/>
                <a:gd name="T44" fmla="*/ 0 w 216"/>
                <a:gd name="T45" fmla="*/ 2147483646 h 312"/>
                <a:gd name="T46" fmla="*/ 2147483646 w 216"/>
                <a:gd name="T47" fmla="*/ 2147483646 h 312"/>
                <a:gd name="T48" fmla="*/ 2147483646 w 216"/>
                <a:gd name="T49" fmla="*/ 2147483646 h 312"/>
                <a:gd name="T50" fmla="*/ 2147483646 w 216"/>
                <a:gd name="T51" fmla="*/ 2147483646 h 312"/>
                <a:gd name="T52" fmla="*/ 2147483646 w 216"/>
                <a:gd name="T53" fmla="*/ 0 h 312"/>
                <a:gd name="T54" fmla="*/ 2147483646 w 216"/>
                <a:gd name="T55" fmla="*/ 2147483646 h 312"/>
                <a:gd name="T56" fmla="*/ 2147483646 w 216"/>
                <a:gd name="T57" fmla="*/ 2147483646 h 312"/>
                <a:gd name="T58" fmla="*/ 2147483646 w 216"/>
                <a:gd name="T59" fmla="*/ 2147483646 h 312"/>
                <a:gd name="T60" fmla="*/ 2147483646 w 216"/>
                <a:gd name="T61" fmla="*/ 2147483646 h 312"/>
                <a:gd name="T62" fmla="*/ 2147483646 w 216"/>
                <a:gd name="T63" fmla="*/ 2147483646 h 312"/>
                <a:gd name="T64" fmla="*/ 2147483646 w 216"/>
                <a:gd name="T65" fmla="*/ 2147483646 h 312"/>
                <a:gd name="T66" fmla="*/ 2147483646 w 216"/>
                <a:gd name="T67" fmla="*/ 2147483646 h 312"/>
                <a:gd name="T68" fmla="*/ 2147483646 w 216"/>
                <a:gd name="T69" fmla="*/ 2147483646 h 312"/>
                <a:gd name="T70" fmla="*/ 2147483646 w 216"/>
                <a:gd name="T71" fmla="*/ 2147483646 h 312"/>
                <a:gd name="T72" fmla="*/ 2147483646 w 216"/>
                <a:gd name="T73" fmla="*/ 2147483646 h 312"/>
                <a:gd name="T74" fmla="*/ 2147483646 w 216"/>
                <a:gd name="T75" fmla="*/ 2147483646 h 312"/>
                <a:gd name="T76" fmla="*/ 2147483646 w 216"/>
                <a:gd name="T77" fmla="*/ 2147483646 h 312"/>
                <a:gd name="T78" fmla="*/ 2147483646 w 216"/>
                <a:gd name="T79" fmla="*/ 2147483646 h 312"/>
                <a:gd name="T80" fmla="*/ 2147483646 w 216"/>
                <a:gd name="T81" fmla="*/ 2147483646 h 312"/>
                <a:gd name="T82" fmla="*/ 2147483646 w 216"/>
                <a:gd name="T83" fmla="*/ 2147483646 h 312"/>
                <a:gd name="T84" fmla="*/ 2147483646 w 216"/>
                <a:gd name="T85" fmla="*/ 2147483646 h 312"/>
                <a:gd name="T86" fmla="*/ 2147483646 w 216"/>
                <a:gd name="T87" fmla="*/ 2147483646 h 312"/>
                <a:gd name="T88" fmla="*/ 2147483646 w 216"/>
                <a:gd name="T89" fmla="*/ 2147483646 h 31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16"/>
                <a:gd name="T136" fmla="*/ 0 h 312"/>
                <a:gd name="T137" fmla="*/ 216 w 216"/>
                <a:gd name="T138" fmla="*/ 312 h 31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16" h="312">
                  <a:moveTo>
                    <a:pt x="20" y="222"/>
                  </a:moveTo>
                  <a:lnTo>
                    <a:pt x="56" y="216"/>
                  </a:lnTo>
                  <a:lnTo>
                    <a:pt x="64" y="232"/>
                  </a:lnTo>
                  <a:lnTo>
                    <a:pt x="70" y="244"/>
                  </a:lnTo>
                  <a:lnTo>
                    <a:pt x="78" y="256"/>
                  </a:lnTo>
                  <a:lnTo>
                    <a:pt x="86" y="264"/>
                  </a:lnTo>
                  <a:lnTo>
                    <a:pt x="96" y="270"/>
                  </a:lnTo>
                  <a:lnTo>
                    <a:pt x="106" y="274"/>
                  </a:lnTo>
                  <a:lnTo>
                    <a:pt x="116" y="278"/>
                  </a:lnTo>
                  <a:lnTo>
                    <a:pt x="128" y="278"/>
                  </a:lnTo>
                  <a:lnTo>
                    <a:pt x="140" y="278"/>
                  </a:lnTo>
                  <a:lnTo>
                    <a:pt x="150" y="274"/>
                  </a:lnTo>
                  <a:lnTo>
                    <a:pt x="160" y="268"/>
                  </a:lnTo>
                  <a:lnTo>
                    <a:pt x="168" y="260"/>
                  </a:lnTo>
                  <a:lnTo>
                    <a:pt x="174" y="250"/>
                  </a:lnTo>
                  <a:lnTo>
                    <a:pt x="176" y="238"/>
                  </a:lnTo>
                  <a:lnTo>
                    <a:pt x="178" y="226"/>
                  </a:lnTo>
                  <a:lnTo>
                    <a:pt x="176" y="212"/>
                  </a:lnTo>
                  <a:lnTo>
                    <a:pt x="172" y="200"/>
                  </a:lnTo>
                  <a:lnTo>
                    <a:pt x="166" y="188"/>
                  </a:lnTo>
                  <a:lnTo>
                    <a:pt x="160" y="178"/>
                  </a:lnTo>
                  <a:lnTo>
                    <a:pt x="150" y="170"/>
                  </a:lnTo>
                  <a:lnTo>
                    <a:pt x="140" y="162"/>
                  </a:lnTo>
                  <a:lnTo>
                    <a:pt x="130" y="156"/>
                  </a:lnTo>
                  <a:lnTo>
                    <a:pt x="118" y="154"/>
                  </a:lnTo>
                  <a:lnTo>
                    <a:pt x="106" y="152"/>
                  </a:lnTo>
                  <a:lnTo>
                    <a:pt x="94" y="154"/>
                  </a:lnTo>
                  <a:lnTo>
                    <a:pt x="82" y="156"/>
                  </a:lnTo>
                  <a:lnTo>
                    <a:pt x="78" y="124"/>
                  </a:lnTo>
                  <a:lnTo>
                    <a:pt x="84" y="124"/>
                  </a:lnTo>
                  <a:lnTo>
                    <a:pt x="96" y="124"/>
                  </a:lnTo>
                  <a:lnTo>
                    <a:pt x="106" y="122"/>
                  </a:lnTo>
                  <a:lnTo>
                    <a:pt x="116" y="118"/>
                  </a:lnTo>
                  <a:lnTo>
                    <a:pt x="124" y="112"/>
                  </a:lnTo>
                  <a:lnTo>
                    <a:pt x="130" y="106"/>
                  </a:lnTo>
                  <a:lnTo>
                    <a:pt x="134" y="96"/>
                  </a:lnTo>
                  <a:lnTo>
                    <a:pt x="136" y="86"/>
                  </a:lnTo>
                  <a:lnTo>
                    <a:pt x="134" y="74"/>
                  </a:lnTo>
                  <a:lnTo>
                    <a:pt x="132" y="66"/>
                  </a:lnTo>
                  <a:lnTo>
                    <a:pt x="128" y="56"/>
                  </a:lnTo>
                  <a:lnTo>
                    <a:pt x="122" y="48"/>
                  </a:lnTo>
                  <a:lnTo>
                    <a:pt x="114" y="42"/>
                  </a:lnTo>
                  <a:lnTo>
                    <a:pt x="106" y="36"/>
                  </a:lnTo>
                  <a:lnTo>
                    <a:pt x="98" y="32"/>
                  </a:lnTo>
                  <a:lnTo>
                    <a:pt x="88" y="30"/>
                  </a:lnTo>
                  <a:lnTo>
                    <a:pt x="78" y="30"/>
                  </a:lnTo>
                  <a:lnTo>
                    <a:pt x="68" y="30"/>
                  </a:lnTo>
                  <a:lnTo>
                    <a:pt x="60" y="32"/>
                  </a:lnTo>
                  <a:lnTo>
                    <a:pt x="52" y="36"/>
                  </a:lnTo>
                  <a:lnTo>
                    <a:pt x="46" y="42"/>
                  </a:lnTo>
                  <a:lnTo>
                    <a:pt x="42" y="50"/>
                  </a:lnTo>
                  <a:lnTo>
                    <a:pt x="38" y="58"/>
                  </a:lnTo>
                  <a:lnTo>
                    <a:pt x="36" y="70"/>
                  </a:lnTo>
                  <a:lnTo>
                    <a:pt x="36" y="82"/>
                  </a:lnTo>
                  <a:lnTo>
                    <a:pt x="0" y="76"/>
                  </a:lnTo>
                  <a:lnTo>
                    <a:pt x="0" y="58"/>
                  </a:lnTo>
                  <a:lnTo>
                    <a:pt x="4" y="44"/>
                  </a:lnTo>
                  <a:lnTo>
                    <a:pt x="10" y="30"/>
                  </a:lnTo>
                  <a:lnTo>
                    <a:pt x="18" y="20"/>
                  </a:lnTo>
                  <a:lnTo>
                    <a:pt x="30" y="12"/>
                  </a:lnTo>
                  <a:lnTo>
                    <a:pt x="42" y="6"/>
                  </a:lnTo>
                  <a:lnTo>
                    <a:pt x="56" y="2"/>
                  </a:lnTo>
                  <a:lnTo>
                    <a:pt x="72" y="0"/>
                  </a:lnTo>
                  <a:lnTo>
                    <a:pt x="84" y="0"/>
                  </a:lnTo>
                  <a:lnTo>
                    <a:pt x="94" y="2"/>
                  </a:lnTo>
                  <a:lnTo>
                    <a:pt x="106" y="6"/>
                  </a:lnTo>
                  <a:lnTo>
                    <a:pt x="116" y="10"/>
                  </a:lnTo>
                  <a:lnTo>
                    <a:pt x="128" y="16"/>
                  </a:lnTo>
                  <a:lnTo>
                    <a:pt x="136" y="22"/>
                  </a:lnTo>
                  <a:lnTo>
                    <a:pt x="146" y="30"/>
                  </a:lnTo>
                  <a:lnTo>
                    <a:pt x="152" y="38"/>
                  </a:lnTo>
                  <a:lnTo>
                    <a:pt x="160" y="46"/>
                  </a:lnTo>
                  <a:lnTo>
                    <a:pt x="164" y="56"/>
                  </a:lnTo>
                  <a:lnTo>
                    <a:pt x="168" y="66"/>
                  </a:lnTo>
                  <a:lnTo>
                    <a:pt x="170" y="76"/>
                  </a:lnTo>
                  <a:lnTo>
                    <a:pt x="172" y="84"/>
                  </a:lnTo>
                  <a:lnTo>
                    <a:pt x="172" y="94"/>
                  </a:lnTo>
                  <a:lnTo>
                    <a:pt x="170" y="102"/>
                  </a:lnTo>
                  <a:lnTo>
                    <a:pt x="168" y="110"/>
                  </a:lnTo>
                  <a:lnTo>
                    <a:pt x="164" y="118"/>
                  </a:lnTo>
                  <a:lnTo>
                    <a:pt x="158" y="124"/>
                  </a:lnTo>
                  <a:lnTo>
                    <a:pt x="152" y="130"/>
                  </a:lnTo>
                  <a:lnTo>
                    <a:pt x="144" y="136"/>
                  </a:lnTo>
                  <a:lnTo>
                    <a:pt x="156" y="140"/>
                  </a:lnTo>
                  <a:lnTo>
                    <a:pt x="168" y="146"/>
                  </a:lnTo>
                  <a:lnTo>
                    <a:pt x="180" y="152"/>
                  </a:lnTo>
                  <a:lnTo>
                    <a:pt x="190" y="162"/>
                  </a:lnTo>
                  <a:lnTo>
                    <a:pt x="198" y="172"/>
                  </a:lnTo>
                  <a:lnTo>
                    <a:pt x="204" y="184"/>
                  </a:lnTo>
                  <a:lnTo>
                    <a:pt x="210" y="198"/>
                  </a:lnTo>
                  <a:lnTo>
                    <a:pt x="214" y="212"/>
                  </a:lnTo>
                  <a:lnTo>
                    <a:pt x="216" y="232"/>
                  </a:lnTo>
                  <a:lnTo>
                    <a:pt x="216" y="250"/>
                  </a:lnTo>
                  <a:lnTo>
                    <a:pt x="210" y="266"/>
                  </a:lnTo>
                  <a:lnTo>
                    <a:pt x="200" y="282"/>
                  </a:lnTo>
                  <a:lnTo>
                    <a:pt x="188" y="294"/>
                  </a:lnTo>
                  <a:lnTo>
                    <a:pt x="172" y="304"/>
                  </a:lnTo>
                  <a:lnTo>
                    <a:pt x="154" y="310"/>
                  </a:lnTo>
                  <a:lnTo>
                    <a:pt x="134" y="312"/>
                  </a:lnTo>
                  <a:lnTo>
                    <a:pt x="114" y="310"/>
                  </a:lnTo>
                  <a:lnTo>
                    <a:pt x="96" y="304"/>
                  </a:lnTo>
                  <a:lnTo>
                    <a:pt x="78" y="296"/>
                  </a:lnTo>
                  <a:lnTo>
                    <a:pt x="62" y="286"/>
                  </a:lnTo>
                  <a:lnTo>
                    <a:pt x="48" y="272"/>
                  </a:lnTo>
                  <a:lnTo>
                    <a:pt x="36" y="258"/>
                  </a:lnTo>
                  <a:lnTo>
                    <a:pt x="28" y="240"/>
                  </a:lnTo>
                  <a:lnTo>
                    <a:pt x="20" y="2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6" name="Freeform 1092"/>
            <p:cNvSpPr>
              <a:spLocks noEditPoints="1"/>
            </p:cNvSpPr>
            <p:nvPr/>
          </p:nvSpPr>
          <p:spPr bwMode="auto">
            <a:xfrm>
              <a:off x="6559550" y="4845050"/>
              <a:ext cx="339725" cy="495300"/>
            </a:xfrm>
            <a:custGeom>
              <a:avLst/>
              <a:gdLst>
                <a:gd name="T0" fmla="*/ 2147483646 w 214"/>
                <a:gd name="T1" fmla="*/ 2147483646 h 312"/>
                <a:gd name="T2" fmla="*/ 2147483646 w 214"/>
                <a:gd name="T3" fmla="*/ 2147483646 h 312"/>
                <a:gd name="T4" fmla="*/ 0 w 214"/>
                <a:gd name="T5" fmla="*/ 2147483646 h 312"/>
                <a:gd name="T6" fmla="*/ 2147483646 w 214"/>
                <a:gd name="T7" fmla="*/ 2147483646 h 312"/>
                <a:gd name="T8" fmla="*/ 2147483646 w 214"/>
                <a:gd name="T9" fmla="*/ 2147483646 h 312"/>
                <a:gd name="T10" fmla="*/ 2147483646 w 214"/>
                <a:gd name="T11" fmla="*/ 2147483646 h 312"/>
                <a:gd name="T12" fmla="*/ 2147483646 w 214"/>
                <a:gd name="T13" fmla="*/ 2147483646 h 312"/>
                <a:gd name="T14" fmla="*/ 2147483646 w 214"/>
                <a:gd name="T15" fmla="*/ 0 h 312"/>
                <a:gd name="T16" fmla="*/ 2147483646 w 214"/>
                <a:gd name="T17" fmla="*/ 2147483646 h 312"/>
                <a:gd name="T18" fmla="*/ 2147483646 w 214"/>
                <a:gd name="T19" fmla="*/ 2147483646 h 312"/>
                <a:gd name="T20" fmla="*/ 2147483646 w 214"/>
                <a:gd name="T21" fmla="*/ 2147483646 h 312"/>
                <a:gd name="T22" fmla="*/ 2147483646 w 214"/>
                <a:gd name="T23" fmla="*/ 2147483646 h 312"/>
                <a:gd name="T24" fmla="*/ 2147483646 w 214"/>
                <a:gd name="T25" fmla="*/ 2147483646 h 312"/>
                <a:gd name="T26" fmla="*/ 2147483646 w 214"/>
                <a:gd name="T27" fmla="*/ 2147483646 h 312"/>
                <a:gd name="T28" fmla="*/ 2147483646 w 214"/>
                <a:gd name="T29" fmla="*/ 2147483646 h 312"/>
                <a:gd name="T30" fmla="*/ 2147483646 w 214"/>
                <a:gd name="T31" fmla="*/ 2147483646 h 312"/>
                <a:gd name="T32" fmla="*/ 2147483646 w 214"/>
                <a:gd name="T33" fmla="*/ 2147483646 h 312"/>
                <a:gd name="T34" fmla="*/ 2147483646 w 214"/>
                <a:gd name="T35" fmla="*/ 2147483646 h 312"/>
                <a:gd name="T36" fmla="*/ 2147483646 w 214"/>
                <a:gd name="T37" fmla="*/ 2147483646 h 312"/>
                <a:gd name="T38" fmla="*/ 2147483646 w 214"/>
                <a:gd name="T39" fmla="*/ 2147483646 h 312"/>
                <a:gd name="T40" fmla="*/ 2147483646 w 214"/>
                <a:gd name="T41" fmla="*/ 2147483646 h 312"/>
                <a:gd name="T42" fmla="*/ 2147483646 w 214"/>
                <a:gd name="T43" fmla="*/ 2147483646 h 312"/>
                <a:gd name="T44" fmla="*/ 2147483646 w 214"/>
                <a:gd name="T45" fmla="*/ 2147483646 h 312"/>
                <a:gd name="T46" fmla="*/ 2147483646 w 214"/>
                <a:gd name="T47" fmla="*/ 2147483646 h 312"/>
                <a:gd name="T48" fmla="*/ 2147483646 w 214"/>
                <a:gd name="T49" fmla="*/ 2147483646 h 312"/>
                <a:gd name="T50" fmla="*/ 2147483646 w 214"/>
                <a:gd name="T51" fmla="*/ 2147483646 h 312"/>
                <a:gd name="T52" fmla="*/ 2147483646 w 214"/>
                <a:gd name="T53" fmla="*/ 2147483646 h 312"/>
                <a:gd name="T54" fmla="*/ 2147483646 w 214"/>
                <a:gd name="T55" fmla="*/ 2147483646 h 312"/>
                <a:gd name="T56" fmla="*/ 2147483646 w 214"/>
                <a:gd name="T57" fmla="*/ 2147483646 h 312"/>
                <a:gd name="T58" fmla="*/ 2147483646 w 214"/>
                <a:gd name="T59" fmla="*/ 2147483646 h 312"/>
                <a:gd name="T60" fmla="*/ 2147483646 w 214"/>
                <a:gd name="T61" fmla="*/ 2147483646 h 312"/>
                <a:gd name="T62" fmla="*/ 2147483646 w 214"/>
                <a:gd name="T63" fmla="*/ 2147483646 h 312"/>
                <a:gd name="T64" fmla="*/ 2147483646 w 214"/>
                <a:gd name="T65" fmla="*/ 2147483646 h 312"/>
                <a:gd name="T66" fmla="*/ 2147483646 w 214"/>
                <a:gd name="T67" fmla="*/ 2147483646 h 312"/>
                <a:gd name="T68" fmla="*/ 2147483646 w 214"/>
                <a:gd name="T69" fmla="*/ 2147483646 h 312"/>
                <a:gd name="T70" fmla="*/ 2147483646 w 214"/>
                <a:gd name="T71" fmla="*/ 2147483646 h 312"/>
                <a:gd name="T72" fmla="*/ 2147483646 w 214"/>
                <a:gd name="T73" fmla="*/ 2147483646 h 312"/>
                <a:gd name="T74" fmla="*/ 2147483646 w 214"/>
                <a:gd name="T75" fmla="*/ 2147483646 h 312"/>
                <a:gd name="T76" fmla="*/ 2147483646 w 214"/>
                <a:gd name="T77" fmla="*/ 2147483646 h 312"/>
                <a:gd name="T78" fmla="*/ 2147483646 w 214"/>
                <a:gd name="T79" fmla="*/ 2147483646 h 312"/>
                <a:gd name="T80" fmla="*/ 2147483646 w 214"/>
                <a:gd name="T81" fmla="*/ 2147483646 h 312"/>
                <a:gd name="T82" fmla="*/ 2147483646 w 214"/>
                <a:gd name="T83" fmla="*/ 2147483646 h 312"/>
                <a:gd name="T84" fmla="*/ 2147483646 w 214"/>
                <a:gd name="T85" fmla="*/ 2147483646 h 312"/>
                <a:gd name="T86" fmla="*/ 2147483646 w 214"/>
                <a:gd name="T87" fmla="*/ 2147483646 h 312"/>
                <a:gd name="T88" fmla="*/ 2147483646 w 214"/>
                <a:gd name="T89" fmla="*/ 2147483646 h 312"/>
                <a:gd name="T90" fmla="*/ 2147483646 w 214"/>
                <a:gd name="T91" fmla="*/ 2147483646 h 312"/>
                <a:gd name="T92" fmla="*/ 2147483646 w 214"/>
                <a:gd name="T93" fmla="*/ 2147483646 h 312"/>
                <a:gd name="T94" fmla="*/ 2147483646 w 214"/>
                <a:gd name="T95" fmla="*/ 2147483646 h 312"/>
                <a:gd name="T96" fmla="*/ 2147483646 w 214"/>
                <a:gd name="T97" fmla="*/ 2147483646 h 312"/>
                <a:gd name="T98" fmla="*/ 2147483646 w 214"/>
                <a:gd name="T99" fmla="*/ 2147483646 h 31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14"/>
                <a:gd name="T151" fmla="*/ 0 h 312"/>
                <a:gd name="T152" fmla="*/ 214 w 214"/>
                <a:gd name="T153" fmla="*/ 312 h 31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14" h="312">
                  <a:moveTo>
                    <a:pt x="10" y="150"/>
                  </a:moveTo>
                  <a:lnTo>
                    <a:pt x="10" y="150"/>
                  </a:lnTo>
                  <a:lnTo>
                    <a:pt x="4" y="126"/>
                  </a:lnTo>
                  <a:lnTo>
                    <a:pt x="2" y="102"/>
                  </a:lnTo>
                  <a:lnTo>
                    <a:pt x="0" y="82"/>
                  </a:lnTo>
                  <a:lnTo>
                    <a:pt x="0" y="66"/>
                  </a:lnTo>
                  <a:lnTo>
                    <a:pt x="4" y="50"/>
                  </a:lnTo>
                  <a:lnTo>
                    <a:pt x="8" y="38"/>
                  </a:lnTo>
                  <a:lnTo>
                    <a:pt x="14" y="26"/>
                  </a:lnTo>
                  <a:lnTo>
                    <a:pt x="20" y="16"/>
                  </a:lnTo>
                  <a:lnTo>
                    <a:pt x="30" y="10"/>
                  </a:lnTo>
                  <a:lnTo>
                    <a:pt x="42" y="4"/>
                  </a:lnTo>
                  <a:lnTo>
                    <a:pt x="54" y="2"/>
                  </a:lnTo>
                  <a:lnTo>
                    <a:pt x="68" y="0"/>
                  </a:lnTo>
                  <a:lnTo>
                    <a:pt x="90" y="2"/>
                  </a:lnTo>
                  <a:lnTo>
                    <a:pt x="102" y="6"/>
                  </a:lnTo>
                  <a:lnTo>
                    <a:pt x="112" y="10"/>
                  </a:lnTo>
                  <a:lnTo>
                    <a:pt x="130" y="20"/>
                  </a:lnTo>
                  <a:lnTo>
                    <a:pt x="146" y="36"/>
                  </a:lnTo>
                  <a:lnTo>
                    <a:pt x="162" y="56"/>
                  </a:lnTo>
                  <a:lnTo>
                    <a:pt x="176" y="80"/>
                  </a:lnTo>
                  <a:lnTo>
                    <a:pt x="188" y="110"/>
                  </a:lnTo>
                  <a:lnTo>
                    <a:pt x="200" y="150"/>
                  </a:lnTo>
                  <a:lnTo>
                    <a:pt x="208" y="176"/>
                  </a:lnTo>
                  <a:lnTo>
                    <a:pt x="212" y="200"/>
                  </a:lnTo>
                  <a:lnTo>
                    <a:pt x="214" y="220"/>
                  </a:lnTo>
                  <a:lnTo>
                    <a:pt x="214" y="238"/>
                  </a:lnTo>
                  <a:lnTo>
                    <a:pt x="212" y="254"/>
                  </a:lnTo>
                  <a:lnTo>
                    <a:pt x="208" y="270"/>
                  </a:lnTo>
                  <a:lnTo>
                    <a:pt x="202" y="282"/>
                  </a:lnTo>
                  <a:lnTo>
                    <a:pt x="194" y="292"/>
                  </a:lnTo>
                  <a:lnTo>
                    <a:pt x="184" y="300"/>
                  </a:lnTo>
                  <a:lnTo>
                    <a:pt x="174" y="306"/>
                  </a:lnTo>
                  <a:lnTo>
                    <a:pt x="160" y="310"/>
                  </a:lnTo>
                  <a:lnTo>
                    <a:pt x="144" y="312"/>
                  </a:lnTo>
                  <a:lnTo>
                    <a:pt x="122" y="308"/>
                  </a:lnTo>
                  <a:lnTo>
                    <a:pt x="102" y="302"/>
                  </a:lnTo>
                  <a:lnTo>
                    <a:pt x="84" y="292"/>
                  </a:lnTo>
                  <a:lnTo>
                    <a:pt x="68" y="278"/>
                  </a:lnTo>
                  <a:lnTo>
                    <a:pt x="58" y="266"/>
                  </a:lnTo>
                  <a:lnTo>
                    <a:pt x="48" y="254"/>
                  </a:lnTo>
                  <a:lnTo>
                    <a:pt x="40" y="240"/>
                  </a:lnTo>
                  <a:lnTo>
                    <a:pt x="34" y="226"/>
                  </a:lnTo>
                  <a:lnTo>
                    <a:pt x="20" y="192"/>
                  </a:lnTo>
                  <a:lnTo>
                    <a:pt x="10" y="150"/>
                  </a:lnTo>
                  <a:close/>
                  <a:moveTo>
                    <a:pt x="46" y="150"/>
                  </a:moveTo>
                  <a:lnTo>
                    <a:pt x="46" y="150"/>
                  </a:lnTo>
                  <a:lnTo>
                    <a:pt x="56" y="186"/>
                  </a:lnTo>
                  <a:lnTo>
                    <a:pt x="66" y="214"/>
                  </a:lnTo>
                  <a:lnTo>
                    <a:pt x="76" y="236"/>
                  </a:lnTo>
                  <a:lnTo>
                    <a:pt x="86" y="252"/>
                  </a:lnTo>
                  <a:lnTo>
                    <a:pt x="98" y="264"/>
                  </a:lnTo>
                  <a:lnTo>
                    <a:pt x="110" y="272"/>
                  </a:lnTo>
                  <a:lnTo>
                    <a:pt x="124" y="276"/>
                  </a:lnTo>
                  <a:lnTo>
                    <a:pt x="136" y="278"/>
                  </a:lnTo>
                  <a:lnTo>
                    <a:pt x="148" y="276"/>
                  </a:lnTo>
                  <a:lnTo>
                    <a:pt x="158" y="272"/>
                  </a:lnTo>
                  <a:lnTo>
                    <a:pt x="166" y="264"/>
                  </a:lnTo>
                  <a:lnTo>
                    <a:pt x="172" y="252"/>
                  </a:lnTo>
                  <a:lnTo>
                    <a:pt x="174" y="246"/>
                  </a:lnTo>
                  <a:lnTo>
                    <a:pt x="176" y="236"/>
                  </a:lnTo>
                  <a:lnTo>
                    <a:pt x="176" y="214"/>
                  </a:lnTo>
                  <a:lnTo>
                    <a:pt x="172" y="186"/>
                  </a:lnTo>
                  <a:lnTo>
                    <a:pt x="164" y="150"/>
                  </a:lnTo>
                  <a:lnTo>
                    <a:pt x="154" y="116"/>
                  </a:lnTo>
                  <a:lnTo>
                    <a:pt x="144" y="90"/>
                  </a:lnTo>
                  <a:lnTo>
                    <a:pt x="134" y="68"/>
                  </a:lnTo>
                  <a:lnTo>
                    <a:pt x="122" y="52"/>
                  </a:lnTo>
                  <a:lnTo>
                    <a:pt x="110" y="42"/>
                  </a:lnTo>
                  <a:lnTo>
                    <a:pt x="100" y="36"/>
                  </a:lnTo>
                  <a:lnTo>
                    <a:pt x="88" y="30"/>
                  </a:lnTo>
                  <a:lnTo>
                    <a:pt x="76" y="30"/>
                  </a:lnTo>
                  <a:lnTo>
                    <a:pt x="64" y="30"/>
                  </a:lnTo>
                  <a:lnTo>
                    <a:pt x="54" y="34"/>
                  </a:lnTo>
                  <a:lnTo>
                    <a:pt x="48" y="42"/>
                  </a:lnTo>
                  <a:lnTo>
                    <a:pt x="42" y="50"/>
                  </a:lnTo>
                  <a:lnTo>
                    <a:pt x="38" y="58"/>
                  </a:lnTo>
                  <a:lnTo>
                    <a:pt x="38" y="66"/>
                  </a:lnTo>
                  <a:lnTo>
                    <a:pt x="36" y="88"/>
                  </a:lnTo>
                  <a:lnTo>
                    <a:pt x="40" y="116"/>
                  </a:lnTo>
                  <a:lnTo>
                    <a:pt x="46" y="1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7" name="Freeform 1093"/>
            <p:cNvSpPr>
              <a:spLocks/>
            </p:cNvSpPr>
            <p:nvPr/>
          </p:nvSpPr>
          <p:spPr bwMode="auto">
            <a:xfrm>
              <a:off x="6946900" y="4845050"/>
              <a:ext cx="279400" cy="485775"/>
            </a:xfrm>
            <a:custGeom>
              <a:avLst/>
              <a:gdLst>
                <a:gd name="T0" fmla="*/ 2147483646 w 176"/>
                <a:gd name="T1" fmla="*/ 2147483646 h 306"/>
                <a:gd name="T2" fmla="*/ 2147483646 w 176"/>
                <a:gd name="T3" fmla="*/ 2147483646 h 306"/>
                <a:gd name="T4" fmla="*/ 2147483646 w 176"/>
                <a:gd name="T5" fmla="*/ 2147483646 h 306"/>
                <a:gd name="T6" fmla="*/ 2147483646 w 176"/>
                <a:gd name="T7" fmla="*/ 2147483646 h 306"/>
                <a:gd name="T8" fmla="*/ 2147483646 w 176"/>
                <a:gd name="T9" fmla="*/ 2147483646 h 306"/>
                <a:gd name="T10" fmla="*/ 2147483646 w 176"/>
                <a:gd name="T11" fmla="*/ 2147483646 h 306"/>
                <a:gd name="T12" fmla="*/ 2147483646 w 176"/>
                <a:gd name="T13" fmla="*/ 2147483646 h 306"/>
                <a:gd name="T14" fmla="*/ 2147483646 w 176"/>
                <a:gd name="T15" fmla="*/ 2147483646 h 306"/>
                <a:gd name="T16" fmla="*/ 2147483646 w 176"/>
                <a:gd name="T17" fmla="*/ 2147483646 h 306"/>
                <a:gd name="T18" fmla="*/ 0 w 176"/>
                <a:gd name="T19" fmla="*/ 2147483646 h 306"/>
                <a:gd name="T20" fmla="*/ 0 w 176"/>
                <a:gd name="T21" fmla="*/ 2147483646 h 306"/>
                <a:gd name="T22" fmla="*/ 2147483646 w 176"/>
                <a:gd name="T23" fmla="*/ 2147483646 h 306"/>
                <a:gd name="T24" fmla="*/ 2147483646 w 176"/>
                <a:gd name="T25" fmla="*/ 2147483646 h 306"/>
                <a:gd name="T26" fmla="*/ 2147483646 w 176"/>
                <a:gd name="T27" fmla="*/ 2147483646 h 306"/>
                <a:gd name="T28" fmla="*/ 2147483646 w 176"/>
                <a:gd name="T29" fmla="*/ 2147483646 h 306"/>
                <a:gd name="T30" fmla="*/ 2147483646 w 176"/>
                <a:gd name="T31" fmla="*/ 2147483646 h 306"/>
                <a:gd name="T32" fmla="*/ 2147483646 w 176"/>
                <a:gd name="T33" fmla="*/ 2147483646 h 306"/>
                <a:gd name="T34" fmla="*/ 2147483646 w 176"/>
                <a:gd name="T35" fmla="*/ 2147483646 h 306"/>
                <a:gd name="T36" fmla="*/ 2147483646 w 176"/>
                <a:gd name="T37" fmla="*/ 2147483646 h 306"/>
                <a:gd name="T38" fmla="*/ 2147483646 w 176"/>
                <a:gd name="T39" fmla="*/ 0 h 306"/>
                <a:gd name="T40" fmla="*/ 2147483646 w 176"/>
                <a:gd name="T41" fmla="*/ 0 h 306"/>
                <a:gd name="T42" fmla="*/ 2147483646 w 176"/>
                <a:gd name="T43" fmla="*/ 2147483646 h 30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6"/>
                <a:gd name="T67" fmla="*/ 0 h 306"/>
                <a:gd name="T68" fmla="*/ 176 w 176"/>
                <a:gd name="T69" fmla="*/ 306 h 30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6" h="306">
                  <a:moveTo>
                    <a:pt x="176" y="306"/>
                  </a:moveTo>
                  <a:lnTo>
                    <a:pt x="138" y="306"/>
                  </a:lnTo>
                  <a:lnTo>
                    <a:pt x="68" y="64"/>
                  </a:lnTo>
                  <a:lnTo>
                    <a:pt x="58" y="76"/>
                  </a:lnTo>
                  <a:lnTo>
                    <a:pt x="42" y="90"/>
                  </a:lnTo>
                  <a:lnTo>
                    <a:pt x="26" y="100"/>
                  </a:lnTo>
                  <a:lnTo>
                    <a:pt x="10" y="108"/>
                  </a:lnTo>
                  <a:lnTo>
                    <a:pt x="0" y="72"/>
                  </a:lnTo>
                  <a:lnTo>
                    <a:pt x="12" y="66"/>
                  </a:lnTo>
                  <a:lnTo>
                    <a:pt x="24" y="58"/>
                  </a:lnTo>
                  <a:lnTo>
                    <a:pt x="34" y="48"/>
                  </a:lnTo>
                  <a:lnTo>
                    <a:pt x="42" y="38"/>
                  </a:lnTo>
                  <a:lnTo>
                    <a:pt x="50" y="28"/>
                  </a:lnTo>
                  <a:lnTo>
                    <a:pt x="56" y="20"/>
                  </a:lnTo>
                  <a:lnTo>
                    <a:pt x="60" y="10"/>
                  </a:lnTo>
                  <a:lnTo>
                    <a:pt x="62" y="0"/>
                  </a:lnTo>
                  <a:lnTo>
                    <a:pt x="84" y="0"/>
                  </a:lnTo>
                  <a:lnTo>
                    <a:pt x="176" y="3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60"/>
          <p:cNvSpPr>
            <a:spLocks noChangeArrowheads="1"/>
          </p:cNvSpPr>
          <p:nvPr/>
        </p:nvSpPr>
        <p:spPr bwMode="auto">
          <a:xfrm>
            <a:off x="952500" y="1463675"/>
            <a:ext cx="79375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19" name="Rectangle 161"/>
          <p:cNvSpPr>
            <a:spLocks noChangeArrowheads="1"/>
          </p:cNvSpPr>
          <p:nvPr/>
        </p:nvSpPr>
        <p:spPr bwMode="auto">
          <a:xfrm>
            <a:off x="1114425" y="1463675"/>
            <a:ext cx="95250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Rectangle 162"/>
          <p:cNvSpPr>
            <a:spLocks noChangeArrowheads="1"/>
          </p:cNvSpPr>
          <p:nvPr/>
        </p:nvSpPr>
        <p:spPr bwMode="auto">
          <a:xfrm>
            <a:off x="1358900" y="1463675"/>
            <a:ext cx="136525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1" name="Rectangle 163"/>
          <p:cNvSpPr>
            <a:spLocks noChangeArrowheads="1"/>
          </p:cNvSpPr>
          <p:nvPr/>
        </p:nvSpPr>
        <p:spPr bwMode="auto">
          <a:xfrm>
            <a:off x="1727200" y="1463675"/>
            <a:ext cx="107950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2" name="Rectangle 164"/>
          <p:cNvSpPr>
            <a:spLocks noChangeArrowheads="1"/>
          </p:cNvSpPr>
          <p:nvPr/>
        </p:nvSpPr>
        <p:spPr bwMode="auto">
          <a:xfrm>
            <a:off x="2136775" y="1463675"/>
            <a:ext cx="174625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Rectangle 165"/>
          <p:cNvSpPr>
            <a:spLocks noChangeArrowheads="1"/>
          </p:cNvSpPr>
          <p:nvPr/>
        </p:nvSpPr>
        <p:spPr bwMode="auto">
          <a:xfrm>
            <a:off x="2435225" y="1463675"/>
            <a:ext cx="393700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4" name="Rectangle 166"/>
          <p:cNvSpPr>
            <a:spLocks noChangeArrowheads="1"/>
          </p:cNvSpPr>
          <p:nvPr/>
        </p:nvSpPr>
        <p:spPr bwMode="auto">
          <a:xfrm>
            <a:off x="3292475" y="1463675"/>
            <a:ext cx="95250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5" name="Rectangle 167"/>
          <p:cNvSpPr>
            <a:spLocks noChangeArrowheads="1"/>
          </p:cNvSpPr>
          <p:nvPr/>
        </p:nvSpPr>
        <p:spPr bwMode="auto">
          <a:xfrm>
            <a:off x="3438525" y="1463675"/>
            <a:ext cx="165100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6" name="Rectangle 168"/>
          <p:cNvSpPr>
            <a:spLocks noChangeArrowheads="1"/>
          </p:cNvSpPr>
          <p:nvPr/>
        </p:nvSpPr>
        <p:spPr bwMode="auto">
          <a:xfrm>
            <a:off x="3714750" y="1463675"/>
            <a:ext cx="120650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7" name="Rectangle 169"/>
          <p:cNvSpPr>
            <a:spLocks noChangeArrowheads="1"/>
          </p:cNvSpPr>
          <p:nvPr/>
        </p:nvSpPr>
        <p:spPr bwMode="auto">
          <a:xfrm>
            <a:off x="3917950" y="1463675"/>
            <a:ext cx="82550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8" name="Rectangle 170"/>
          <p:cNvSpPr>
            <a:spLocks noChangeArrowheads="1"/>
          </p:cNvSpPr>
          <p:nvPr/>
        </p:nvSpPr>
        <p:spPr bwMode="auto">
          <a:xfrm>
            <a:off x="4083050" y="1463675"/>
            <a:ext cx="323850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9" name="Rectangle 171"/>
          <p:cNvSpPr>
            <a:spLocks noChangeArrowheads="1"/>
          </p:cNvSpPr>
          <p:nvPr/>
        </p:nvSpPr>
        <p:spPr bwMode="auto">
          <a:xfrm>
            <a:off x="4613275" y="1463675"/>
            <a:ext cx="66675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0" name="Rectangle 172"/>
          <p:cNvSpPr>
            <a:spLocks noChangeArrowheads="1"/>
          </p:cNvSpPr>
          <p:nvPr/>
        </p:nvSpPr>
        <p:spPr bwMode="auto">
          <a:xfrm>
            <a:off x="4775200" y="1463675"/>
            <a:ext cx="95250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1" name="Rectangle 173"/>
          <p:cNvSpPr>
            <a:spLocks noChangeArrowheads="1"/>
          </p:cNvSpPr>
          <p:nvPr/>
        </p:nvSpPr>
        <p:spPr bwMode="auto">
          <a:xfrm>
            <a:off x="5346700" y="1463675"/>
            <a:ext cx="69850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2" name="Rectangle 174"/>
          <p:cNvSpPr>
            <a:spLocks noChangeArrowheads="1"/>
          </p:cNvSpPr>
          <p:nvPr/>
        </p:nvSpPr>
        <p:spPr bwMode="auto">
          <a:xfrm>
            <a:off x="5495925" y="1463675"/>
            <a:ext cx="136525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3" name="Rectangle 175"/>
          <p:cNvSpPr>
            <a:spLocks noChangeArrowheads="1"/>
          </p:cNvSpPr>
          <p:nvPr/>
        </p:nvSpPr>
        <p:spPr bwMode="auto">
          <a:xfrm>
            <a:off x="5810250" y="1463675"/>
            <a:ext cx="95250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4" name="Freeform 176"/>
          <p:cNvSpPr>
            <a:spLocks/>
          </p:cNvSpPr>
          <p:nvPr/>
        </p:nvSpPr>
        <p:spPr bwMode="auto">
          <a:xfrm>
            <a:off x="5959475" y="1460500"/>
            <a:ext cx="720725" cy="3092450"/>
          </a:xfrm>
          <a:custGeom>
            <a:avLst/>
            <a:gdLst>
              <a:gd name="T0" fmla="*/ 2147483646 w 454"/>
              <a:gd name="T1" fmla="*/ 2147483646 h 1948"/>
              <a:gd name="T2" fmla="*/ 0 w 454"/>
              <a:gd name="T3" fmla="*/ 2147483646 h 1948"/>
              <a:gd name="T4" fmla="*/ 2147483646 w 454"/>
              <a:gd name="T5" fmla="*/ 0 h 1948"/>
              <a:gd name="T6" fmla="*/ 2147483646 w 454"/>
              <a:gd name="T7" fmla="*/ 2147483646 h 1948"/>
              <a:gd name="T8" fmla="*/ 2147483646 w 454"/>
              <a:gd name="T9" fmla="*/ 2147483646 h 19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4"/>
              <a:gd name="T16" fmla="*/ 0 h 1948"/>
              <a:gd name="T17" fmla="*/ 454 w 454"/>
              <a:gd name="T18" fmla="*/ 1948 h 19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4" h="1948">
                <a:moveTo>
                  <a:pt x="438" y="1948"/>
                </a:moveTo>
                <a:lnTo>
                  <a:pt x="0" y="1946"/>
                </a:lnTo>
                <a:lnTo>
                  <a:pt x="18" y="0"/>
                </a:lnTo>
                <a:lnTo>
                  <a:pt x="454" y="2"/>
                </a:lnTo>
                <a:lnTo>
                  <a:pt x="438" y="1948"/>
                </a:lnTo>
                <a:close/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5" name="Rectangle 177"/>
          <p:cNvSpPr>
            <a:spLocks noChangeArrowheads="1"/>
          </p:cNvSpPr>
          <p:nvPr/>
        </p:nvSpPr>
        <p:spPr bwMode="auto">
          <a:xfrm>
            <a:off x="6775450" y="1463675"/>
            <a:ext cx="190500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6" name="Rectangle 178"/>
          <p:cNvSpPr>
            <a:spLocks noChangeArrowheads="1"/>
          </p:cNvSpPr>
          <p:nvPr/>
        </p:nvSpPr>
        <p:spPr bwMode="auto">
          <a:xfrm>
            <a:off x="7292975" y="1463675"/>
            <a:ext cx="69850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7" name="Rectangle 179"/>
          <p:cNvSpPr>
            <a:spLocks noChangeArrowheads="1"/>
          </p:cNvSpPr>
          <p:nvPr/>
        </p:nvSpPr>
        <p:spPr bwMode="auto">
          <a:xfrm>
            <a:off x="7442200" y="1463675"/>
            <a:ext cx="82550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8" name="Rectangle 180"/>
          <p:cNvSpPr>
            <a:spLocks noChangeArrowheads="1"/>
          </p:cNvSpPr>
          <p:nvPr/>
        </p:nvSpPr>
        <p:spPr bwMode="auto">
          <a:xfrm>
            <a:off x="7648575" y="1463675"/>
            <a:ext cx="257175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39" name="Rectangle 181"/>
          <p:cNvSpPr>
            <a:spLocks noChangeArrowheads="1"/>
          </p:cNvSpPr>
          <p:nvPr/>
        </p:nvSpPr>
        <p:spPr bwMode="auto">
          <a:xfrm>
            <a:off x="8124825" y="1463675"/>
            <a:ext cx="95250" cy="3086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40" name="TextBox 45"/>
          <p:cNvSpPr txBox="1">
            <a:spLocks noChangeArrowheads="1"/>
          </p:cNvSpPr>
          <p:nvPr/>
        </p:nvSpPr>
        <p:spPr bwMode="auto">
          <a:xfrm>
            <a:off x="2979738" y="4646613"/>
            <a:ext cx="32670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5400">
                <a:solidFill>
                  <a:srgbClr val="000000"/>
                </a:solidFill>
              </a:rPr>
              <a:t>28648766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172</Words>
  <Application>Microsoft Office PowerPoint</Application>
  <PresentationFormat>On-screen Show (4:3)</PresentationFormat>
  <Paragraphs>25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Code Template</dc:title>
  <dc:creator>Presentation Magazine</dc:creator>
  <cp:lastModifiedBy>Jonty Pearce</cp:lastModifiedBy>
  <cp:revision>91</cp:revision>
  <dcterms:created xsi:type="dcterms:W3CDTF">2010-03-23T12:00:03Z</dcterms:created>
  <dcterms:modified xsi:type="dcterms:W3CDTF">2015-02-22T11:13:12Z</dcterms:modified>
  <cp:category>Clearly Presented Ltd</cp:category>
</cp:coreProperties>
</file>