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7" r:id="rId2"/>
    <p:sldId id="259" r:id="rId3"/>
    <p:sldId id="260" r:id="rId4"/>
    <p:sldId id="261" r:id="rId5"/>
    <p:sldId id="266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8">
          <p15:clr>
            <a:srgbClr val="A4A3A4"/>
          </p15:clr>
        </p15:guide>
        <p15:guide id="2" pos="35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E154"/>
    <a:srgbClr val="CAFF58"/>
    <a:srgbClr val="CAE18A"/>
    <a:srgbClr val="B61431"/>
    <a:srgbClr val="FF0081"/>
    <a:srgbClr val="0CFCD8"/>
    <a:srgbClr val="5E5E5E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864" y="-84"/>
      </p:cViewPr>
      <p:guideLst>
        <p:guide orient="horz" pos="2168"/>
        <p:guide pos="3552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0116AF0-B356-48A6-BA8F-E333DA5870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92068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BF0F7D6-7F33-445B-885A-AB93EF5C0A37}" type="slidenum">
              <a:rPr lang="en-GB" altLang="en-US"/>
              <a:pPr algn="r" eaLnBrk="1" hangingPunct="1"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457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F366762-8769-4086-AAE4-A7E3633D21B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2544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85FE6B5-BA95-4E96-BC13-515259DBDF8D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9621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1AF2E4F-E0E5-47FC-B27A-F9CFD024B26E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2882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1612E7B-D1F9-4A0E-BD90-750DB7A6189B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212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1F31C-F629-4750-B66F-5E3C2019050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755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A28D8-1631-430D-9DBE-E5159440801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2671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A6C48-4EFB-4F77-A33E-72D3BEA8C0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6703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B4D45-0332-4193-B9DF-FF4F9810641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6230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3696A-BD58-449E-9754-AB75994338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26897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C491B-0EDB-4824-B2AB-D6827181D6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416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E91D8-2A36-4D33-8C5B-248F5F5AE2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327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782D91-5471-4775-BAD4-CBF563B081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7532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C0B77-7A2E-43B4-9D99-BF19DA6B5FF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4028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21343-3155-44CA-B9B6-2DCF7361B7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66593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15526-527C-44D1-908E-57417450B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9169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124456-6EEF-4026-9751-31FCB49E5E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5782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BC065-4C9E-4C01-BBF3-6DB94C8B9B4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50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8726D597-6E6F-4C5B-B1B1-5FA69C4E27A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5"/>
          <p:cNvSpPr>
            <a:spLocks noChangeArrowheads="1"/>
          </p:cNvSpPr>
          <p:nvPr/>
        </p:nvSpPr>
        <p:spPr bwMode="auto">
          <a:xfrm>
            <a:off x="3175" y="0"/>
            <a:ext cx="4556125" cy="6858000"/>
          </a:xfrm>
          <a:prstGeom prst="rect">
            <a:avLst/>
          </a:prstGeom>
          <a:solidFill>
            <a:srgbClr val="CCEC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5" name="Rectangle 26"/>
          <p:cNvSpPr>
            <a:spLocks noChangeArrowheads="1"/>
          </p:cNvSpPr>
          <p:nvPr/>
        </p:nvSpPr>
        <p:spPr bwMode="auto">
          <a:xfrm>
            <a:off x="4560888" y="0"/>
            <a:ext cx="4565650" cy="6858000"/>
          </a:xfrm>
          <a:prstGeom prst="rect">
            <a:avLst/>
          </a:prstGeom>
          <a:solidFill>
            <a:srgbClr val="FCE5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6" name="Text Box 83"/>
          <p:cNvSpPr txBox="1">
            <a:spLocks noChangeArrowheads="1"/>
          </p:cNvSpPr>
          <p:nvPr/>
        </p:nvSpPr>
        <p:spPr bwMode="auto">
          <a:xfrm>
            <a:off x="2455863" y="2551113"/>
            <a:ext cx="4156075" cy="9540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GB" altLang="en-US" sz="2800">
                <a:solidFill>
                  <a:srgbClr val="000000"/>
                </a:solidFill>
              </a:rPr>
              <a:t>Thought &amp; Speech Bubble Outlines</a:t>
            </a:r>
            <a:endParaRPr lang="en-GB" altLang="en-US" b="1">
              <a:solidFill>
                <a:srgbClr val="000000"/>
              </a:solidFill>
            </a:endParaRPr>
          </a:p>
        </p:txBody>
      </p:sp>
      <p:sp>
        <p:nvSpPr>
          <p:cNvPr id="3077" name="Freeform 27"/>
          <p:cNvSpPr>
            <a:spLocks/>
          </p:cNvSpPr>
          <p:nvPr/>
        </p:nvSpPr>
        <p:spPr bwMode="auto">
          <a:xfrm>
            <a:off x="5002213" y="527050"/>
            <a:ext cx="1470025" cy="1454150"/>
          </a:xfrm>
          <a:custGeom>
            <a:avLst/>
            <a:gdLst>
              <a:gd name="T0" fmla="*/ 839212825 w 926"/>
              <a:gd name="T1" fmla="*/ 73085325 h 916"/>
              <a:gd name="T2" fmla="*/ 617439075 w 926"/>
              <a:gd name="T3" fmla="*/ 168851263 h 916"/>
              <a:gd name="T4" fmla="*/ 425907200 w 926"/>
              <a:gd name="T5" fmla="*/ 289818763 h 916"/>
              <a:gd name="T6" fmla="*/ 264617200 w 926"/>
              <a:gd name="T7" fmla="*/ 430947513 h 916"/>
              <a:gd name="T8" fmla="*/ 141128750 w 926"/>
              <a:gd name="T9" fmla="*/ 592237513 h 916"/>
              <a:gd name="T10" fmla="*/ 55443438 w 926"/>
              <a:gd name="T11" fmla="*/ 768648450 h 916"/>
              <a:gd name="T12" fmla="*/ 5040313 w 926"/>
              <a:gd name="T13" fmla="*/ 950099700 h 916"/>
              <a:gd name="T14" fmla="*/ 5040313 w 926"/>
              <a:gd name="T15" fmla="*/ 1131550950 h 916"/>
              <a:gd name="T16" fmla="*/ 30241875 w 926"/>
              <a:gd name="T17" fmla="*/ 1267639388 h 916"/>
              <a:gd name="T18" fmla="*/ 45362813 w 926"/>
              <a:gd name="T19" fmla="*/ 1313002200 h 916"/>
              <a:gd name="T20" fmla="*/ 90725625 w 926"/>
              <a:gd name="T21" fmla="*/ 1408768138 h 916"/>
              <a:gd name="T22" fmla="*/ 146169063 w 926"/>
              <a:gd name="T23" fmla="*/ 1494453450 h 916"/>
              <a:gd name="T24" fmla="*/ 211693125 w 926"/>
              <a:gd name="T25" fmla="*/ 1570058138 h 916"/>
              <a:gd name="T26" fmla="*/ 284778450 w 926"/>
              <a:gd name="T27" fmla="*/ 1640622513 h 916"/>
              <a:gd name="T28" fmla="*/ 370463763 w 926"/>
              <a:gd name="T29" fmla="*/ 1701106263 h 916"/>
              <a:gd name="T30" fmla="*/ 567035950 w 926"/>
              <a:gd name="T31" fmla="*/ 1796872200 h 916"/>
              <a:gd name="T32" fmla="*/ 677922825 w 926"/>
              <a:gd name="T33" fmla="*/ 1832154388 h 916"/>
              <a:gd name="T34" fmla="*/ 688003450 w 926"/>
              <a:gd name="T35" fmla="*/ 1882557513 h 916"/>
              <a:gd name="T36" fmla="*/ 743446888 w 926"/>
              <a:gd name="T37" fmla="*/ 1965721875 h 916"/>
              <a:gd name="T38" fmla="*/ 829132200 w 926"/>
              <a:gd name="T39" fmla="*/ 2031245938 h 916"/>
              <a:gd name="T40" fmla="*/ 808970950 w 926"/>
              <a:gd name="T41" fmla="*/ 2051407188 h 916"/>
              <a:gd name="T42" fmla="*/ 768648450 w 926"/>
              <a:gd name="T43" fmla="*/ 2091729688 h 916"/>
              <a:gd name="T44" fmla="*/ 748487200 w 926"/>
              <a:gd name="T45" fmla="*/ 2142132813 h 916"/>
              <a:gd name="T46" fmla="*/ 748487200 w 926"/>
              <a:gd name="T47" fmla="*/ 2147483646 h 916"/>
              <a:gd name="T48" fmla="*/ 753527513 w 926"/>
              <a:gd name="T49" fmla="*/ 2147483646 h 916"/>
              <a:gd name="T50" fmla="*/ 793850013 w 926"/>
              <a:gd name="T51" fmla="*/ 2147483646 h 916"/>
              <a:gd name="T52" fmla="*/ 854333763 w 926"/>
              <a:gd name="T53" fmla="*/ 2147483646 h 916"/>
              <a:gd name="T54" fmla="*/ 934978763 w 926"/>
              <a:gd name="T55" fmla="*/ 2147483646 h 916"/>
              <a:gd name="T56" fmla="*/ 1020664075 w 926"/>
              <a:gd name="T57" fmla="*/ 2147483646 h 916"/>
              <a:gd name="T58" fmla="*/ 1066026888 w 926"/>
              <a:gd name="T59" fmla="*/ 2147483646 h 916"/>
              <a:gd name="T60" fmla="*/ 1131550950 w 926"/>
              <a:gd name="T61" fmla="*/ 2147483646 h 916"/>
              <a:gd name="T62" fmla="*/ 1176913763 w 926"/>
              <a:gd name="T63" fmla="*/ 2147483646 h 916"/>
              <a:gd name="T64" fmla="*/ 1186994388 w 926"/>
              <a:gd name="T65" fmla="*/ 2101810313 h 916"/>
              <a:gd name="T66" fmla="*/ 1176913763 w 926"/>
              <a:gd name="T67" fmla="*/ 2071568438 h 916"/>
              <a:gd name="T68" fmla="*/ 1166833138 w 926"/>
              <a:gd name="T69" fmla="*/ 2046366875 h 916"/>
              <a:gd name="T70" fmla="*/ 1171873450 w 926"/>
              <a:gd name="T71" fmla="*/ 2046366875 h 916"/>
              <a:gd name="T72" fmla="*/ 1262599075 w 926"/>
              <a:gd name="T73" fmla="*/ 2006044375 h 916"/>
              <a:gd name="T74" fmla="*/ 1333163450 w 926"/>
              <a:gd name="T75" fmla="*/ 1950600938 h 916"/>
              <a:gd name="T76" fmla="*/ 1393647200 w 926"/>
              <a:gd name="T77" fmla="*/ 1885076875 h 916"/>
              <a:gd name="T78" fmla="*/ 1428929388 w 926"/>
              <a:gd name="T79" fmla="*/ 1817033450 h 916"/>
              <a:gd name="T80" fmla="*/ 1494453450 w 926"/>
              <a:gd name="T81" fmla="*/ 1796872200 h 916"/>
              <a:gd name="T82" fmla="*/ 1605340325 w 926"/>
              <a:gd name="T83" fmla="*/ 1756549700 h 916"/>
              <a:gd name="T84" fmla="*/ 1811993138 w 926"/>
              <a:gd name="T85" fmla="*/ 1645662825 h 916"/>
              <a:gd name="T86" fmla="*/ 1988404075 w 926"/>
              <a:gd name="T87" fmla="*/ 1514614700 h 916"/>
              <a:gd name="T88" fmla="*/ 2127011875 w 926"/>
              <a:gd name="T89" fmla="*/ 1358365013 h 916"/>
              <a:gd name="T90" fmla="*/ 2147483646 w 926"/>
              <a:gd name="T91" fmla="*/ 1192034700 h 916"/>
              <a:gd name="T92" fmla="*/ 2147483646 w 926"/>
              <a:gd name="T93" fmla="*/ 1015623763 h 916"/>
              <a:gd name="T94" fmla="*/ 2147483646 w 926"/>
              <a:gd name="T95" fmla="*/ 834172513 h 916"/>
              <a:gd name="T96" fmla="*/ 2147483646 w 926"/>
              <a:gd name="T97" fmla="*/ 647680950 h 916"/>
              <a:gd name="T98" fmla="*/ 2147483646 w 926"/>
              <a:gd name="T99" fmla="*/ 556955325 h 916"/>
              <a:gd name="T100" fmla="*/ 2147483646 w 926"/>
              <a:gd name="T101" fmla="*/ 516632825 h 916"/>
              <a:gd name="T102" fmla="*/ 2147483646 w 926"/>
              <a:gd name="T103" fmla="*/ 390625013 h 916"/>
              <a:gd name="T104" fmla="*/ 2071568438 w 926"/>
              <a:gd name="T105" fmla="*/ 254536575 h 916"/>
              <a:gd name="T106" fmla="*/ 1912799388 w 926"/>
              <a:gd name="T107" fmla="*/ 143649700 h 916"/>
              <a:gd name="T108" fmla="*/ 1726307825 w 926"/>
              <a:gd name="T109" fmla="*/ 60483750 h 916"/>
              <a:gd name="T110" fmla="*/ 1519655013 w 926"/>
              <a:gd name="T111" fmla="*/ 15120938 h 916"/>
              <a:gd name="T112" fmla="*/ 1302921575 w 926"/>
              <a:gd name="T113" fmla="*/ 0 h 916"/>
              <a:gd name="T114" fmla="*/ 1071067200 w 926"/>
              <a:gd name="T115" fmla="*/ 20161250 h 916"/>
              <a:gd name="T116" fmla="*/ 839212825 w 926"/>
              <a:gd name="T117" fmla="*/ 73085325 h 91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926"/>
              <a:gd name="T178" fmla="*/ 0 h 916"/>
              <a:gd name="T179" fmla="*/ 926 w 926"/>
              <a:gd name="T180" fmla="*/ 916 h 91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926" h="916">
                <a:moveTo>
                  <a:pt x="333" y="29"/>
                </a:moveTo>
                <a:lnTo>
                  <a:pt x="333" y="29"/>
                </a:lnTo>
                <a:lnTo>
                  <a:pt x="287" y="47"/>
                </a:lnTo>
                <a:lnTo>
                  <a:pt x="245" y="67"/>
                </a:lnTo>
                <a:lnTo>
                  <a:pt x="207" y="89"/>
                </a:lnTo>
                <a:lnTo>
                  <a:pt x="169" y="115"/>
                </a:lnTo>
                <a:lnTo>
                  <a:pt x="137" y="143"/>
                </a:lnTo>
                <a:lnTo>
                  <a:pt x="105" y="171"/>
                </a:lnTo>
                <a:lnTo>
                  <a:pt x="80" y="203"/>
                </a:lnTo>
                <a:lnTo>
                  <a:pt x="56" y="235"/>
                </a:lnTo>
                <a:lnTo>
                  <a:pt x="38" y="269"/>
                </a:lnTo>
                <a:lnTo>
                  <a:pt x="22" y="305"/>
                </a:lnTo>
                <a:lnTo>
                  <a:pt x="10" y="341"/>
                </a:lnTo>
                <a:lnTo>
                  <a:pt x="2" y="377"/>
                </a:lnTo>
                <a:lnTo>
                  <a:pt x="0" y="413"/>
                </a:lnTo>
                <a:lnTo>
                  <a:pt x="2" y="449"/>
                </a:lnTo>
                <a:lnTo>
                  <a:pt x="8" y="485"/>
                </a:lnTo>
                <a:lnTo>
                  <a:pt x="12" y="503"/>
                </a:lnTo>
                <a:lnTo>
                  <a:pt x="18" y="521"/>
                </a:lnTo>
                <a:lnTo>
                  <a:pt x="26" y="541"/>
                </a:lnTo>
                <a:lnTo>
                  <a:pt x="36" y="559"/>
                </a:lnTo>
                <a:lnTo>
                  <a:pt x="46" y="575"/>
                </a:lnTo>
                <a:lnTo>
                  <a:pt x="58" y="593"/>
                </a:lnTo>
                <a:lnTo>
                  <a:pt x="70" y="609"/>
                </a:lnTo>
                <a:lnTo>
                  <a:pt x="84" y="623"/>
                </a:lnTo>
                <a:lnTo>
                  <a:pt x="97" y="637"/>
                </a:lnTo>
                <a:lnTo>
                  <a:pt x="113" y="651"/>
                </a:lnTo>
                <a:lnTo>
                  <a:pt x="131" y="663"/>
                </a:lnTo>
                <a:lnTo>
                  <a:pt x="147" y="675"/>
                </a:lnTo>
                <a:lnTo>
                  <a:pt x="185" y="697"/>
                </a:lnTo>
                <a:lnTo>
                  <a:pt x="225" y="713"/>
                </a:lnTo>
                <a:lnTo>
                  <a:pt x="269" y="727"/>
                </a:lnTo>
                <a:lnTo>
                  <a:pt x="273" y="747"/>
                </a:lnTo>
                <a:lnTo>
                  <a:pt x="283" y="764"/>
                </a:lnTo>
                <a:lnTo>
                  <a:pt x="295" y="780"/>
                </a:lnTo>
                <a:lnTo>
                  <a:pt x="311" y="794"/>
                </a:lnTo>
                <a:lnTo>
                  <a:pt x="329" y="806"/>
                </a:lnTo>
                <a:lnTo>
                  <a:pt x="321" y="814"/>
                </a:lnTo>
                <a:lnTo>
                  <a:pt x="311" y="822"/>
                </a:lnTo>
                <a:lnTo>
                  <a:pt x="305" y="830"/>
                </a:lnTo>
                <a:lnTo>
                  <a:pt x="301" y="840"/>
                </a:lnTo>
                <a:lnTo>
                  <a:pt x="297" y="850"/>
                </a:lnTo>
                <a:lnTo>
                  <a:pt x="295" y="860"/>
                </a:lnTo>
                <a:lnTo>
                  <a:pt x="297" y="868"/>
                </a:lnTo>
                <a:lnTo>
                  <a:pt x="299" y="878"/>
                </a:lnTo>
                <a:lnTo>
                  <a:pt x="305" y="890"/>
                </a:lnTo>
                <a:lnTo>
                  <a:pt x="315" y="900"/>
                </a:lnTo>
                <a:lnTo>
                  <a:pt x="325" y="906"/>
                </a:lnTo>
                <a:lnTo>
                  <a:pt x="339" y="912"/>
                </a:lnTo>
                <a:lnTo>
                  <a:pt x="355" y="916"/>
                </a:lnTo>
                <a:lnTo>
                  <a:pt x="371" y="916"/>
                </a:lnTo>
                <a:lnTo>
                  <a:pt x="389" y="914"/>
                </a:lnTo>
                <a:lnTo>
                  <a:pt x="405" y="910"/>
                </a:lnTo>
                <a:lnTo>
                  <a:pt x="423" y="902"/>
                </a:lnTo>
                <a:lnTo>
                  <a:pt x="437" y="894"/>
                </a:lnTo>
                <a:lnTo>
                  <a:pt x="449" y="884"/>
                </a:lnTo>
                <a:lnTo>
                  <a:pt x="459" y="872"/>
                </a:lnTo>
                <a:lnTo>
                  <a:pt x="467" y="860"/>
                </a:lnTo>
                <a:lnTo>
                  <a:pt x="471" y="846"/>
                </a:lnTo>
                <a:lnTo>
                  <a:pt x="471" y="834"/>
                </a:lnTo>
                <a:lnTo>
                  <a:pt x="467" y="822"/>
                </a:lnTo>
                <a:lnTo>
                  <a:pt x="463" y="812"/>
                </a:lnTo>
                <a:lnTo>
                  <a:pt x="465" y="812"/>
                </a:lnTo>
                <a:lnTo>
                  <a:pt x="483" y="806"/>
                </a:lnTo>
                <a:lnTo>
                  <a:pt x="501" y="796"/>
                </a:lnTo>
                <a:lnTo>
                  <a:pt x="515" y="786"/>
                </a:lnTo>
                <a:lnTo>
                  <a:pt x="529" y="774"/>
                </a:lnTo>
                <a:lnTo>
                  <a:pt x="541" y="762"/>
                </a:lnTo>
                <a:lnTo>
                  <a:pt x="553" y="748"/>
                </a:lnTo>
                <a:lnTo>
                  <a:pt x="561" y="735"/>
                </a:lnTo>
                <a:lnTo>
                  <a:pt x="567" y="721"/>
                </a:lnTo>
                <a:lnTo>
                  <a:pt x="593" y="713"/>
                </a:lnTo>
                <a:lnTo>
                  <a:pt x="637" y="697"/>
                </a:lnTo>
                <a:lnTo>
                  <a:pt x="679" y="677"/>
                </a:lnTo>
                <a:lnTo>
                  <a:pt x="719" y="653"/>
                </a:lnTo>
                <a:lnTo>
                  <a:pt x="755" y="629"/>
                </a:lnTo>
                <a:lnTo>
                  <a:pt x="789" y="601"/>
                </a:lnTo>
                <a:lnTo>
                  <a:pt x="818" y="571"/>
                </a:lnTo>
                <a:lnTo>
                  <a:pt x="844" y="539"/>
                </a:lnTo>
                <a:lnTo>
                  <a:pt x="868" y="507"/>
                </a:lnTo>
                <a:lnTo>
                  <a:pt x="888" y="473"/>
                </a:lnTo>
                <a:lnTo>
                  <a:pt x="904" y="439"/>
                </a:lnTo>
                <a:lnTo>
                  <a:pt x="914" y="403"/>
                </a:lnTo>
                <a:lnTo>
                  <a:pt x="922" y="367"/>
                </a:lnTo>
                <a:lnTo>
                  <a:pt x="926" y="331"/>
                </a:lnTo>
                <a:lnTo>
                  <a:pt x="924" y="293"/>
                </a:lnTo>
                <a:lnTo>
                  <a:pt x="918" y="257"/>
                </a:lnTo>
                <a:lnTo>
                  <a:pt x="912" y="239"/>
                </a:lnTo>
                <a:lnTo>
                  <a:pt x="906" y="221"/>
                </a:lnTo>
                <a:lnTo>
                  <a:pt x="900" y="205"/>
                </a:lnTo>
                <a:lnTo>
                  <a:pt x="892" y="187"/>
                </a:lnTo>
                <a:lnTo>
                  <a:pt x="872" y="155"/>
                </a:lnTo>
                <a:lnTo>
                  <a:pt x="848" y="127"/>
                </a:lnTo>
                <a:lnTo>
                  <a:pt x="822" y="101"/>
                </a:lnTo>
                <a:lnTo>
                  <a:pt x="793" y="77"/>
                </a:lnTo>
                <a:lnTo>
                  <a:pt x="759" y="57"/>
                </a:lnTo>
                <a:lnTo>
                  <a:pt x="723" y="39"/>
                </a:lnTo>
                <a:lnTo>
                  <a:pt x="685" y="24"/>
                </a:lnTo>
                <a:lnTo>
                  <a:pt x="645" y="14"/>
                </a:lnTo>
                <a:lnTo>
                  <a:pt x="603" y="6"/>
                </a:lnTo>
                <a:lnTo>
                  <a:pt x="561" y="0"/>
                </a:lnTo>
                <a:lnTo>
                  <a:pt x="517" y="0"/>
                </a:lnTo>
                <a:lnTo>
                  <a:pt x="471" y="2"/>
                </a:lnTo>
                <a:lnTo>
                  <a:pt x="425" y="8"/>
                </a:lnTo>
                <a:lnTo>
                  <a:pt x="379" y="18"/>
                </a:lnTo>
                <a:lnTo>
                  <a:pt x="333" y="29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78" name="Freeform 28"/>
          <p:cNvSpPr>
            <a:spLocks/>
          </p:cNvSpPr>
          <p:nvPr/>
        </p:nvSpPr>
        <p:spPr bwMode="auto">
          <a:xfrm>
            <a:off x="2867025" y="598488"/>
            <a:ext cx="1166813" cy="1309687"/>
          </a:xfrm>
          <a:custGeom>
            <a:avLst/>
            <a:gdLst>
              <a:gd name="T0" fmla="*/ 1748989187 w 735"/>
              <a:gd name="T1" fmla="*/ 0 h 825"/>
              <a:gd name="T2" fmla="*/ 105846608 w 735"/>
              <a:gd name="T3" fmla="*/ 0 h 825"/>
              <a:gd name="T4" fmla="*/ 105846608 w 735"/>
              <a:gd name="T5" fmla="*/ 0 h 825"/>
              <a:gd name="T6" fmla="*/ 85685349 w 735"/>
              <a:gd name="T7" fmla="*/ 0 h 825"/>
              <a:gd name="T8" fmla="*/ 65524091 w 735"/>
              <a:gd name="T9" fmla="*/ 10080621 h 825"/>
              <a:gd name="T10" fmla="*/ 45362832 w 735"/>
              <a:gd name="T11" fmla="*/ 20161242 h 825"/>
              <a:gd name="T12" fmla="*/ 30241888 w 735"/>
              <a:gd name="T13" fmla="*/ 35282174 h 825"/>
              <a:gd name="T14" fmla="*/ 20161259 w 735"/>
              <a:gd name="T15" fmla="*/ 55443416 h 825"/>
              <a:gd name="T16" fmla="*/ 10080629 w 735"/>
              <a:gd name="T17" fmla="*/ 75604659 h 825"/>
              <a:gd name="T18" fmla="*/ 5040315 w 735"/>
              <a:gd name="T19" fmla="*/ 100806212 h 825"/>
              <a:gd name="T20" fmla="*/ 0 w 735"/>
              <a:gd name="T21" fmla="*/ 126007764 h 825"/>
              <a:gd name="T22" fmla="*/ 0 w 735"/>
              <a:gd name="T23" fmla="*/ 1451609446 h 825"/>
              <a:gd name="T24" fmla="*/ 0 w 735"/>
              <a:gd name="T25" fmla="*/ 1451609446 h 825"/>
              <a:gd name="T26" fmla="*/ 5040315 w 735"/>
              <a:gd name="T27" fmla="*/ 1481851309 h 825"/>
              <a:gd name="T28" fmla="*/ 10080629 w 735"/>
              <a:gd name="T29" fmla="*/ 1502012552 h 825"/>
              <a:gd name="T30" fmla="*/ 20161259 w 735"/>
              <a:gd name="T31" fmla="*/ 1527214104 h 825"/>
              <a:gd name="T32" fmla="*/ 30241888 w 735"/>
              <a:gd name="T33" fmla="*/ 1542335036 h 825"/>
              <a:gd name="T34" fmla="*/ 45362832 w 735"/>
              <a:gd name="T35" fmla="*/ 1562496278 h 825"/>
              <a:gd name="T36" fmla="*/ 65524091 w 735"/>
              <a:gd name="T37" fmla="*/ 1572576900 h 825"/>
              <a:gd name="T38" fmla="*/ 85685349 w 735"/>
              <a:gd name="T39" fmla="*/ 1577617210 h 825"/>
              <a:gd name="T40" fmla="*/ 105846608 w 735"/>
              <a:gd name="T41" fmla="*/ 1582657521 h 825"/>
              <a:gd name="T42" fmla="*/ 408265487 w 735"/>
              <a:gd name="T43" fmla="*/ 1582657521 h 825"/>
              <a:gd name="T44" fmla="*/ 408265487 w 735"/>
              <a:gd name="T45" fmla="*/ 2079127319 h 825"/>
              <a:gd name="T46" fmla="*/ 720764996 w 735"/>
              <a:gd name="T47" fmla="*/ 1582657521 h 825"/>
              <a:gd name="T48" fmla="*/ 1748989187 w 735"/>
              <a:gd name="T49" fmla="*/ 1582657521 h 825"/>
              <a:gd name="T50" fmla="*/ 1748989187 w 735"/>
              <a:gd name="T51" fmla="*/ 1582657521 h 825"/>
              <a:gd name="T52" fmla="*/ 1769150446 w 735"/>
              <a:gd name="T53" fmla="*/ 1577617210 h 825"/>
              <a:gd name="T54" fmla="*/ 1789311704 w 735"/>
              <a:gd name="T55" fmla="*/ 1572576900 h 825"/>
              <a:gd name="T56" fmla="*/ 1806953599 w 735"/>
              <a:gd name="T57" fmla="*/ 1562496278 h 825"/>
              <a:gd name="T58" fmla="*/ 1822074543 w 735"/>
              <a:gd name="T59" fmla="*/ 1542335036 h 825"/>
              <a:gd name="T60" fmla="*/ 1832155173 w 735"/>
              <a:gd name="T61" fmla="*/ 1527214104 h 825"/>
              <a:gd name="T62" fmla="*/ 1842235802 w 735"/>
              <a:gd name="T63" fmla="*/ 1502012552 h 825"/>
              <a:gd name="T64" fmla="*/ 1847276117 w 735"/>
              <a:gd name="T65" fmla="*/ 1481851309 h 825"/>
              <a:gd name="T66" fmla="*/ 1852316431 w 735"/>
              <a:gd name="T67" fmla="*/ 1451609446 h 825"/>
              <a:gd name="T68" fmla="*/ 1852316431 w 735"/>
              <a:gd name="T69" fmla="*/ 126007764 h 825"/>
              <a:gd name="T70" fmla="*/ 1852316431 w 735"/>
              <a:gd name="T71" fmla="*/ 126007764 h 825"/>
              <a:gd name="T72" fmla="*/ 1847276117 w 735"/>
              <a:gd name="T73" fmla="*/ 100806212 h 825"/>
              <a:gd name="T74" fmla="*/ 1842235802 w 735"/>
              <a:gd name="T75" fmla="*/ 75604659 h 825"/>
              <a:gd name="T76" fmla="*/ 1832155173 w 735"/>
              <a:gd name="T77" fmla="*/ 55443416 h 825"/>
              <a:gd name="T78" fmla="*/ 1822074543 w 735"/>
              <a:gd name="T79" fmla="*/ 35282174 h 825"/>
              <a:gd name="T80" fmla="*/ 1806953599 w 735"/>
              <a:gd name="T81" fmla="*/ 20161242 h 825"/>
              <a:gd name="T82" fmla="*/ 1789311704 w 735"/>
              <a:gd name="T83" fmla="*/ 10080621 h 825"/>
              <a:gd name="T84" fmla="*/ 1769150446 w 735"/>
              <a:gd name="T85" fmla="*/ 0 h 825"/>
              <a:gd name="T86" fmla="*/ 1748989187 w 735"/>
              <a:gd name="T87" fmla="*/ 0 h 825"/>
              <a:gd name="T88" fmla="*/ 1748989187 w 735"/>
              <a:gd name="T89" fmla="*/ 0 h 825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735"/>
              <a:gd name="T136" fmla="*/ 0 h 825"/>
              <a:gd name="T137" fmla="*/ 735 w 735"/>
              <a:gd name="T138" fmla="*/ 825 h 825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735" h="825">
                <a:moveTo>
                  <a:pt x="694" y="0"/>
                </a:moveTo>
                <a:lnTo>
                  <a:pt x="42" y="0"/>
                </a:lnTo>
                <a:lnTo>
                  <a:pt x="34" y="0"/>
                </a:lnTo>
                <a:lnTo>
                  <a:pt x="26" y="4"/>
                </a:lnTo>
                <a:lnTo>
                  <a:pt x="18" y="8"/>
                </a:lnTo>
                <a:lnTo>
                  <a:pt x="12" y="14"/>
                </a:lnTo>
                <a:lnTo>
                  <a:pt x="8" y="22"/>
                </a:lnTo>
                <a:lnTo>
                  <a:pt x="4" y="30"/>
                </a:lnTo>
                <a:lnTo>
                  <a:pt x="2" y="40"/>
                </a:lnTo>
                <a:lnTo>
                  <a:pt x="0" y="50"/>
                </a:lnTo>
                <a:lnTo>
                  <a:pt x="0" y="576"/>
                </a:lnTo>
                <a:lnTo>
                  <a:pt x="2" y="588"/>
                </a:lnTo>
                <a:lnTo>
                  <a:pt x="4" y="596"/>
                </a:lnTo>
                <a:lnTo>
                  <a:pt x="8" y="606"/>
                </a:lnTo>
                <a:lnTo>
                  <a:pt x="12" y="612"/>
                </a:lnTo>
                <a:lnTo>
                  <a:pt x="18" y="620"/>
                </a:lnTo>
                <a:lnTo>
                  <a:pt x="26" y="624"/>
                </a:lnTo>
                <a:lnTo>
                  <a:pt x="34" y="626"/>
                </a:lnTo>
                <a:lnTo>
                  <a:pt x="42" y="628"/>
                </a:lnTo>
                <a:lnTo>
                  <a:pt x="162" y="628"/>
                </a:lnTo>
                <a:lnTo>
                  <a:pt x="162" y="825"/>
                </a:lnTo>
                <a:lnTo>
                  <a:pt x="286" y="628"/>
                </a:lnTo>
                <a:lnTo>
                  <a:pt x="694" y="628"/>
                </a:lnTo>
                <a:lnTo>
                  <a:pt x="702" y="626"/>
                </a:lnTo>
                <a:lnTo>
                  <a:pt x="710" y="624"/>
                </a:lnTo>
                <a:lnTo>
                  <a:pt x="717" y="620"/>
                </a:lnTo>
                <a:lnTo>
                  <a:pt x="723" y="612"/>
                </a:lnTo>
                <a:lnTo>
                  <a:pt x="727" y="606"/>
                </a:lnTo>
                <a:lnTo>
                  <a:pt x="731" y="596"/>
                </a:lnTo>
                <a:lnTo>
                  <a:pt x="733" y="588"/>
                </a:lnTo>
                <a:lnTo>
                  <a:pt x="735" y="576"/>
                </a:lnTo>
                <a:lnTo>
                  <a:pt x="735" y="50"/>
                </a:lnTo>
                <a:lnTo>
                  <a:pt x="733" y="40"/>
                </a:lnTo>
                <a:lnTo>
                  <a:pt x="731" y="30"/>
                </a:lnTo>
                <a:lnTo>
                  <a:pt x="727" y="22"/>
                </a:lnTo>
                <a:lnTo>
                  <a:pt x="723" y="14"/>
                </a:lnTo>
                <a:lnTo>
                  <a:pt x="717" y="8"/>
                </a:lnTo>
                <a:lnTo>
                  <a:pt x="710" y="4"/>
                </a:lnTo>
                <a:lnTo>
                  <a:pt x="702" y="0"/>
                </a:lnTo>
                <a:lnTo>
                  <a:pt x="694" y="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79" name="Freeform 29"/>
          <p:cNvSpPr>
            <a:spLocks/>
          </p:cNvSpPr>
          <p:nvPr/>
        </p:nvSpPr>
        <p:spPr bwMode="auto">
          <a:xfrm>
            <a:off x="376238" y="2954338"/>
            <a:ext cx="2105025" cy="3497262"/>
          </a:xfrm>
          <a:custGeom>
            <a:avLst/>
            <a:gdLst>
              <a:gd name="T0" fmla="*/ 2147483646 w 1326"/>
              <a:gd name="T1" fmla="*/ 453628060 h 2203"/>
              <a:gd name="T2" fmla="*/ 2147483646 w 1326"/>
              <a:gd name="T3" fmla="*/ 100806236 h 2203"/>
              <a:gd name="T4" fmla="*/ 2147483646 w 1326"/>
              <a:gd name="T5" fmla="*/ 60483741 h 2203"/>
              <a:gd name="T6" fmla="*/ 2147483646 w 1326"/>
              <a:gd name="T7" fmla="*/ 30241871 h 2203"/>
              <a:gd name="T8" fmla="*/ 2147483646 w 1326"/>
              <a:gd name="T9" fmla="*/ 10080624 h 2203"/>
              <a:gd name="T10" fmla="*/ 2147483646 w 1326"/>
              <a:gd name="T11" fmla="*/ 0 h 2203"/>
              <a:gd name="T12" fmla="*/ 95765938 w 1326"/>
              <a:gd name="T13" fmla="*/ 0 h 2203"/>
              <a:gd name="T14" fmla="*/ 55443438 w 1326"/>
              <a:gd name="T15" fmla="*/ 10080624 h 2203"/>
              <a:gd name="T16" fmla="*/ 25201563 w 1326"/>
              <a:gd name="T17" fmla="*/ 30241871 h 2203"/>
              <a:gd name="T18" fmla="*/ 5040313 w 1326"/>
              <a:gd name="T19" fmla="*/ 60483741 h 2203"/>
              <a:gd name="T20" fmla="*/ 0 w 1326"/>
              <a:gd name="T21" fmla="*/ 100806236 h 2203"/>
              <a:gd name="T22" fmla="*/ 0 w 1326"/>
              <a:gd name="T23" fmla="*/ 2147483646 h 2203"/>
              <a:gd name="T24" fmla="*/ 5040313 w 1326"/>
              <a:gd name="T25" fmla="*/ 2147483646 h 2203"/>
              <a:gd name="T26" fmla="*/ 25201563 w 1326"/>
              <a:gd name="T27" fmla="*/ 2147483646 h 2203"/>
              <a:gd name="T28" fmla="*/ 55443438 w 1326"/>
              <a:gd name="T29" fmla="*/ 2147483646 h 2203"/>
              <a:gd name="T30" fmla="*/ 95765938 w 1326"/>
              <a:gd name="T31" fmla="*/ 2147483646 h 2203"/>
              <a:gd name="T32" fmla="*/ 2147483646 w 1326"/>
              <a:gd name="T33" fmla="*/ 2147483646 h 2203"/>
              <a:gd name="T34" fmla="*/ 2147483646 w 1326"/>
              <a:gd name="T35" fmla="*/ 2147483646 h 2203"/>
              <a:gd name="T36" fmla="*/ 2147483646 w 1326"/>
              <a:gd name="T37" fmla="*/ 2147483646 h 2203"/>
              <a:gd name="T38" fmla="*/ 2147483646 w 1326"/>
              <a:gd name="T39" fmla="*/ 2147483646 h 2203"/>
              <a:gd name="T40" fmla="*/ 2147483646 w 1326"/>
              <a:gd name="T41" fmla="*/ 2147483646 h 2203"/>
              <a:gd name="T42" fmla="*/ 2147483646 w 1326"/>
              <a:gd name="T43" fmla="*/ 2147483646 h 2203"/>
              <a:gd name="T44" fmla="*/ 2147483646 w 1326"/>
              <a:gd name="T45" fmla="*/ 2147483646 h 2203"/>
              <a:gd name="T46" fmla="*/ 2147483646 w 1326"/>
              <a:gd name="T47" fmla="*/ 2147483646 h 2203"/>
              <a:gd name="T48" fmla="*/ 2147483646 w 1326"/>
              <a:gd name="T49" fmla="*/ 2147483646 h 2203"/>
              <a:gd name="T50" fmla="*/ 2147483646 w 1326"/>
              <a:gd name="T51" fmla="*/ 2147483646 h 2203"/>
              <a:gd name="T52" fmla="*/ 2147483646 w 1326"/>
              <a:gd name="T53" fmla="*/ 2147483646 h 2203"/>
              <a:gd name="T54" fmla="*/ 2147483646 w 1326"/>
              <a:gd name="T55" fmla="*/ 2147483646 h 2203"/>
              <a:gd name="T56" fmla="*/ 2147483646 w 1326"/>
              <a:gd name="T57" fmla="*/ 2147483646 h 2203"/>
              <a:gd name="T58" fmla="*/ 2147483646 w 1326"/>
              <a:gd name="T59" fmla="*/ 2147483646 h 2203"/>
              <a:gd name="T60" fmla="*/ 2147483646 w 1326"/>
              <a:gd name="T61" fmla="*/ 2147483646 h 2203"/>
              <a:gd name="T62" fmla="*/ 2147483646 w 1326"/>
              <a:gd name="T63" fmla="*/ 2147483646 h 2203"/>
              <a:gd name="T64" fmla="*/ 2147483646 w 1326"/>
              <a:gd name="T65" fmla="*/ 2147483646 h 220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326"/>
              <a:gd name="T100" fmla="*/ 0 h 2203"/>
              <a:gd name="T101" fmla="*/ 1326 w 1326"/>
              <a:gd name="T102" fmla="*/ 2203 h 2203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326" h="2203">
                <a:moveTo>
                  <a:pt x="1052" y="1464"/>
                </a:moveTo>
                <a:lnTo>
                  <a:pt x="1052" y="180"/>
                </a:lnTo>
                <a:lnTo>
                  <a:pt x="1052" y="40"/>
                </a:lnTo>
                <a:lnTo>
                  <a:pt x="1052" y="32"/>
                </a:lnTo>
                <a:lnTo>
                  <a:pt x="1048" y="24"/>
                </a:lnTo>
                <a:lnTo>
                  <a:pt x="1046" y="18"/>
                </a:lnTo>
                <a:lnTo>
                  <a:pt x="1040" y="12"/>
                </a:lnTo>
                <a:lnTo>
                  <a:pt x="1036" y="6"/>
                </a:lnTo>
                <a:lnTo>
                  <a:pt x="1028" y="4"/>
                </a:lnTo>
                <a:lnTo>
                  <a:pt x="1022" y="0"/>
                </a:lnTo>
                <a:lnTo>
                  <a:pt x="1014" y="0"/>
                </a:lnTo>
                <a:lnTo>
                  <a:pt x="38" y="0"/>
                </a:lnTo>
                <a:lnTo>
                  <a:pt x="30" y="0"/>
                </a:lnTo>
                <a:lnTo>
                  <a:pt x="22" y="4"/>
                </a:lnTo>
                <a:lnTo>
                  <a:pt x="16" y="6"/>
                </a:lnTo>
                <a:lnTo>
                  <a:pt x="10" y="12"/>
                </a:lnTo>
                <a:lnTo>
                  <a:pt x="6" y="18"/>
                </a:lnTo>
                <a:lnTo>
                  <a:pt x="2" y="24"/>
                </a:lnTo>
                <a:lnTo>
                  <a:pt x="0" y="32"/>
                </a:lnTo>
                <a:lnTo>
                  <a:pt x="0" y="40"/>
                </a:lnTo>
                <a:lnTo>
                  <a:pt x="0" y="2163"/>
                </a:lnTo>
                <a:lnTo>
                  <a:pt x="0" y="2171"/>
                </a:lnTo>
                <a:lnTo>
                  <a:pt x="2" y="2179"/>
                </a:lnTo>
                <a:lnTo>
                  <a:pt x="6" y="2185"/>
                </a:lnTo>
                <a:lnTo>
                  <a:pt x="10" y="2191"/>
                </a:lnTo>
                <a:lnTo>
                  <a:pt x="16" y="2195"/>
                </a:lnTo>
                <a:lnTo>
                  <a:pt x="22" y="2199"/>
                </a:lnTo>
                <a:lnTo>
                  <a:pt x="30" y="2201"/>
                </a:lnTo>
                <a:lnTo>
                  <a:pt x="38" y="2203"/>
                </a:lnTo>
                <a:lnTo>
                  <a:pt x="1014" y="2203"/>
                </a:lnTo>
                <a:lnTo>
                  <a:pt x="1022" y="2201"/>
                </a:lnTo>
                <a:lnTo>
                  <a:pt x="1028" y="2199"/>
                </a:lnTo>
                <a:lnTo>
                  <a:pt x="1036" y="2195"/>
                </a:lnTo>
                <a:lnTo>
                  <a:pt x="1040" y="2191"/>
                </a:lnTo>
                <a:lnTo>
                  <a:pt x="1046" y="2185"/>
                </a:lnTo>
                <a:lnTo>
                  <a:pt x="1048" y="2179"/>
                </a:lnTo>
                <a:lnTo>
                  <a:pt x="1052" y="2171"/>
                </a:lnTo>
                <a:lnTo>
                  <a:pt x="1052" y="2163"/>
                </a:lnTo>
                <a:lnTo>
                  <a:pt x="1052" y="1678"/>
                </a:lnTo>
                <a:lnTo>
                  <a:pt x="1106" y="1646"/>
                </a:lnTo>
                <a:lnTo>
                  <a:pt x="1144" y="1622"/>
                </a:lnTo>
                <a:lnTo>
                  <a:pt x="1184" y="1592"/>
                </a:lnTo>
                <a:lnTo>
                  <a:pt x="1224" y="1560"/>
                </a:lnTo>
                <a:lnTo>
                  <a:pt x="1262" y="1526"/>
                </a:lnTo>
                <a:lnTo>
                  <a:pt x="1280" y="1508"/>
                </a:lnTo>
                <a:lnTo>
                  <a:pt x="1298" y="1490"/>
                </a:lnTo>
                <a:lnTo>
                  <a:pt x="1312" y="1472"/>
                </a:lnTo>
                <a:lnTo>
                  <a:pt x="1326" y="1454"/>
                </a:lnTo>
                <a:lnTo>
                  <a:pt x="1296" y="1464"/>
                </a:lnTo>
                <a:lnTo>
                  <a:pt x="1264" y="1474"/>
                </a:lnTo>
                <a:lnTo>
                  <a:pt x="1226" y="1484"/>
                </a:lnTo>
                <a:lnTo>
                  <a:pt x="1204" y="1486"/>
                </a:lnTo>
                <a:lnTo>
                  <a:pt x="1182" y="1490"/>
                </a:lnTo>
                <a:lnTo>
                  <a:pt x="1160" y="1490"/>
                </a:lnTo>
                <a:lnTo>
                  <a:pt x="1136" y="1490"/>
                </a:lnTo>
                <a:lnTo>
                  <a:pt x="1114" y="1488"/>
                </a:lnTo>
                <a:lnTo>
                  <a:pt x="1092" y="1482"/>
                </a:lnTo>
                <a:lnTo>
                  <a:pt x="1072" y="1474"/>
                </a:lnTo>
                <a:lnTo>
                  <a:pt x="1052" y="1464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0" name="Freeform 30"/>
          <p:cNvSpPr>
            <a:spLocks/>
          </p:cNvSpPr>
          <p:nvPr/>
        </p:nvSpPr>
        <p:spPr bwMode="auto">
          <a:xfrm>
            <a:off x="7458075" y="2232025"/>
            <a:ext cx="1382713" cy="1370013"/>
          </a:xfrm>
          <a:custGeom>
            <a:avLst/>
            <a:gdLst>
              <a:gd name="T0" fmla="*/ 90725658 w 871"/>
              <a:gd name="T1" fmla="*/ 1474292738 h 863"/>
              <a:gd name="T2" fmla="*/ 201612573 w 871"/>
              <a:gd name="T3" fmla="*/ 1670864997 h 863"/>
              <a:gd name="T4" fmla="*/ 342741374 w 871"/>
              <a:gd name="T5" fmla="*/ 1842235685 h 863"/>
              <a:gd name="T6" fmla="*/ 509071747 w 871"/>
              <a:gd name="T7" fmla="*/ 1978324172 h 863"/>
              <a:gd name="T8" fmla="*/ 700603691 w 871"/>
              <a:gd name="T9" fmla="*/ 2079130459 h 863"/>
              <a:gd name="T10" fmla="*/ 902216264 w 871"/>
              <a:gd name="T11" fmla="*/ 2147483646 h 863"/>
              <a:gd name="T12" fmla="*/ 1113909465 w 871"/>
              <a:gd name="T13" fmla="*/ 2147483646 h 863"/>
              <a:gd name="T14" fmla="*/ 1330642981 w 871"/>
              <a:gd name="T15" fmla="*/ 2147483646 h 863"/>
              <a:gd name="T16" fmla="*/ 1542336183 w 871"/>
              <a:gd name="T17" fmla="*/ 2104332030 h 863"/>
              <a:gd name="T18" fmla="*/ 1643142469 w 871"/>
              <a:gd name="T19" fmla="*/ 2064009516 h 863"/>
              <a:gd name="T20" fmla="*/ 1817034107 w 871"/>
              <a:gd name="T21" fmla="*/ 1943041972 h 863"/>
              <a:gd name="T22" fmla="*/ 1968243537 w 871"/>
              <a:gd name="T23" fmla="*/ 1796872856 h 863"/>
              <a:gd name="T24" fmla="*/ 2079130452 w 871"/>
              <a:gd name="T25" fmla="*/ 1625502168 h 863"/>
              <a:gd name="T26" fmla="*/ 2147483646 w 871"/>
              <a:gd name="T27" fmla="*/ 1439010538 h 863"/>
              <a:gd name="T28" fmla="*/ 2147483646 w 871"/>
              <a:gd name="T29" fmla="*/ 1232357650 h 863"/>
              <a:gd name="T30" fmla="*/ 2147483646 w 871"/>
              <a:gd name="T31" fmla="*/ 1020664448 h 863"/>
              <a:gd name="T32" fmla="*/ 2144654538 w 871"/>
              <a:gd name="T33" fmla="*/ 806450294 h 863"/>
              <a:gd name="T34" fmla="*/ 2104332023 w 871"/>
              <a:gd name="T35" fmla="*/ 700603693 h 863"/>
              <a:gd name="T36" fmla="*/ 1993445108 w 871"/>
              <a:gd name="T37" fmla="*/ 504031434 h 863"/>
              <a:gd name="T38" fmla="*/ 1852316307 w 871"/>
              <a:gd name="T39" fmla="*/ 337701061 h 863"/>
              <a:gd name="T40" fmla="*/ 1688505298 w 871"/>
              <a:gd name="T41" fmla="*/ 196572259 h 863"/>
              <a:gd name="T42" fmla="*/ 1496973354 w 871"/>
              <a:gd name="T43" fmla="*/ 95765972 h 863"/>
              <a:gd name="T44" fmla="*/ 1295360781 w 871"/>
              <a:gd name="T45" fmla="*/ 25201572 h 863"/>
              <a:gd name="T46" fmla="*/ 1083667579 w 871"/>
              <a:gd name="T47" fmla="*/ 0 h 863"/>
              <a:gd name="T48" fmla="*/ 866934063 w 871"/>
              <a:gd name="T49" fmla="*/ 10080629 h 863"/>
              <a:gd name="T50" fmla="*/ 655240862 w 871"/>
              <a:gd name="T51" fmla="*/ 70564401 h 863"/>
              <a:gd name="T52" fmla="*/ 554434575 w 871"/>
              <a:gd name="T53" fmla="*/ 115927230 h 863"/>
              <a:gd name="T54" fmla="*/ 378023574 w 871"/>
              <a:gd name="T55" fmla="*/ 231854460 h 863"/>
              <a:gd name="T56" fmla="*/ 231854459 w 871"/>
              <a:gd name="T57" fmla="*/ 378023575 h 863"/>
              <a:gd name="T58" fmla="*/ 115927229 w 871"/>
              <a:gd name="T59" fmla="*/ 549394263 h 863"/>
              <a:gd name="T60" fmla="*/ 40322515 w 871"/>
              <a:gd name="T61" fmla="*/ 740926208 h 863"/>
              <a:gd name="T62" fmla="*/ 0 w 871"/>
              <a:gd name="T63" fmla="*/ 942538781 h 863"/>
              <a:gd name="T64" fmla="*/ 5040314 w 871"/>
              <a:gd name="T65" fmla="*/ 1151712620 h 863"/>
              <a:gd name="T66" fmla="*/ 50403143 w 871"/>
              <a:gd name="T67" fmla="*/ 1368446137 h 863"/>
              <a:gd name="T68" fmla="*/ 90725658 w 871"/>
              <a:gd name="T69" fmla="*/ 1474292738 h 86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871"/>
              <a:gd name="T106" fmla="*/ 0 h 863"/>
              <a:gd name="T107" fmla="*/ 871 w 871"/>
              <a:gd name="T108" fmla="*/ 863 h 863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871" h="863">
                <a:moveTo>
                  <a:pt x="36" y="585"/>
                </a:moveTo>
                <a:lnTo>
                  <a:pt x="36" y="585"/>
                </a:lnTo>
                <a:lnTo>
                  <a:pt x="56" y="625"/>
                </a:lnTo>
                <a:lnTo>
                  <a:pt x="80" y="663"/>
                </a:lnTo>
                <a:lnTo>
                  <a:pt x="106" y="699"/>
                </a:lnTo>
                <a:lnTo>
                  <a:pt x="136" y="731"/>
                </a:lnTo>
                <a:lnTo>
                  <a:pt x="168" y="759"/>
                </a:lnTo>
                <a:lnTo>
                  <a:pt x="202" y="785"/>
                </a:lnTo>
                <a:lnTo>
                  <a:pt x="240" y="807"/>
                </a:lnTo>
                <a:lnTo>
                  <a:pt x="278" y="825"/>
                </a:lnTo>
                <a:lnTo>
                  <a:pt x="318" y="841"/>
                </a:lnTo>
                <a:lnTo>
                  <a:pt x="358" y="853"/>
                </a:lnTo>
                <a:lnTo>
                  <a:pt x="400" y="861"/>
                </a:lnTo>
                <a:lnTo>
                  <a:pt x="442" y="863"/>
                </a:lnTo>
                <a:lnTo>
                  <a:pt x="484" y="863"/>
                </a:lnTo>
                <a:lnTo>
                  <a:pt x="528" y="859"/>
                </a:lnTo>
                <a:lnTo>
                  <a:pt x="570" y="849"/>
                </a:lnTo>
                <a:lnTo>
                  <a:pt x="612" y="835"/>
                </a:lnTo>
                <a:lnTo>
                  <a:pt x="652" y="819"/>
                </a:lnTo>
                <a:lnTo>
                  <a:pt x="688" y="797"/>
                </a:lnTo>
                <a:lnTo>
                  <a:pt x="721" y="771"/>
                </a:lnTo>
                <a:lnTo>
                  <a:pt x="753" y="745"/>
                </a:lnTo>
                <a:lnTo>
                  <a:pt x="781" y="713"/>
                </a:lnTo>
                <a:lnTo>
                  <a:pt x="805" y="681"/>
                </a:lnTo>
                <a:lnTo>
                  <a:pt x="825" y="645"/>
                </a:lnTo>
                <a:lnTo>
                  <a:pt x="841" y="609"/>
                </a:lnTo>
                <a:lnTo>
                  <a:pt x="855" y="571"/>
                </a:lnTo>
                <a:lnTo>
                  <a:pt x="865" y="531"/>
                </a:lnTo>
                <a:lnTo>
                  <a:pt x="871" y="489"/>
                </a:lnTo>
                <a:lnTo>
                  <a:pt x="871" y="447"/>
                </a:lnTo>
                <a:lnTo>
                  <a:pt x="869" y="405"/>
                </a:lnTo>
                <a:lnTo>
                  <a:pt x="863" y="364"/>
                </a:lnTo>
                <a:lnTo>
                  <a:pt x="851" y="320"/>
                </a:lnTo>
                <a:lnTo>
                  <a:pt x="835" y="278"/>
                </a:lnTo>
                <a:lnTo>
                  <a:pt x="815" y="238"/>
                </a:lnTo>
                <a:lnTo>
                  <a:pt x="791" y="200"/>
                </a:lnTo>
                <a:lnTo>
                  <a:pt x="765" y="166"/>
                </a:lnTo>
                <a:lnTo>
                  <a:pt x="735" y="134"/>
                </a:lnTo>
                <a:lnTo>
                  <a:pt x="703" y="104"/>
                </a:lnTo>
                <a:lnTo>
                  <a:pt x="670" y="78"/>
                </a:lnTo>
                <a:lnTo>
                  <a:pt x="632" y="56"/>
                </a:lnTo>
                <a:lnTo>
                  <a:pt x="594" y="38"/>
                </a:lnTo>
                <a:lnTo>
                  <a:pt x="554" y="22"/>
                </a:lnTo>
                <a:lnTo>
                  <a:pt x="514" y="10"/>
                </a:lnTo>
                <a:lnTo>
                  <a:pt x="472" y="4"/>
                </a:lnTo>
                <a:lnTo>
                  <a:pt x="430" y="0"/>
                </a:lnTo>
                <a:lnTo>
                  <a:pt x="388" y="0"/>
                </a:lnTo>
                <a:lnTo>
                  <a:pt x="344" y="4"/>
                </a:lnTo>
                <a:lnTo>
                  <a:pt x="302" y="14"/>
                </a:lnTo>
                <a:lnTo>
                  <a:pt x="260" y="28"/>
                </a:lnTo>
                <a:lnTo>
                  <a:pt x="220" y="46"/>
                </a:lnTo>
                <a:lnTo>
                  <a:pt x="184" y="66"/>
                </a:lnTo>
                <a:lnTo>
                  <a:pt x="150" y="92"/>
                </a:lnTo>
                <a:lnTo>
                  <a:pt x="118" y="120"/>
                </a:lnTo>
                <a:lnTo>
                  <a:pt x="92" y="150"/>
                </a:lnTo>
                <a:lnTo>
                  <a:pt x="66" y="182"/>
                </a:lnTo>
                <a:lnTo>
                  <a:pt x="46" y="218"/>
                </a:lnTo>
                <a:lnTo>
                  <a:pt x="30" y="254"/>
                </a:lnTo>
                <a:lnTo>
                  <a:pt x="16" y="294"/>
                </a:lnTo>
                <a:lnTo>
                  <a:pt x="6" y="334"/>
                </a:lnTo>
                <a:lnTo>
                  <a:pt x="0" y="374"/>
                </a:lnTo>
                <a:lnTo>
                  <a:pt x="0" y="415"/>
                </a:lnTo>
                <a:lnTo>
                  <a:pt x="2" y="457"/>
                </a:lnTo>
                <a:lnTo>
                  <a:pt x="10" y="501"/>
                </a:lnTo>
                <a:lnTo>
                  <a:pt x="20" y="543"/>
                </a:lnTo>
                <a:lnTo>
                  <a:pt x="36" y="585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9" name="Freeform 31"/>
          <p:cNvSpPr>
            <a:spLocks/>
          </p:cNvSpPr>
          <p:nvPr/>
        </p:nvSpPr>
        <p:spPr bwMode="auto">
          <a:xfrm>
            <a:off x="7278688" y="3303588"/>
            <a:ext cx="360362" cy="374650"/>
          </a:xfrm>
          <a:custGeom>
            <a:avLst/>
            <a:gdLst/>
            <a:ahLst/>
            <a:cxnLst>
              <a:cxn ang="0">
                <a:pos x="10" y="158"/>
              </a:cxn>
              <a:cxn ang="0">
                <a:pos x="10" y="158"/>
              </a:cxn>
              <a:cxn ang="0">
                <a:pos x="22" y="180"/>
              </a:cxn>
              <a:cxn ang="0">
                <a:pos x="36" y="198"/>
              </a:cxn>
              <a:cxn ang="0">
                <a:pos x="54" y="214"/>
              </a:cxn>
              <a:cxn ang="0">
                <a:pos x="74" y="226"/>
              </a:cxn>
              <a:cxn ang="0">
                <a:pos x="95" y="234"/>
              </a:cxn>
              <a:cxn ang="0">
                <a:pos x="117" y="236"/>
              </a:cxn>
              <a:cxn ang="0">
                <a:pos x="139" y="236"/>
              </a:cxn>
              <a:cxn ang="0">
                <a:pos x="151" y="234"/>
              </a:cxn>
              <a:cxn ang="0">
                <a:pos x="161" y="230"/>
              </a:cxn>
              <a:cxn ang="0">
                <a:pos x="161" y="230"/>
              </a:cxn>
              <a:cxn ang="0">
                <a:pos x="171" y="226"/>
              </a:cxn>
              <a:cxn ang="0">
                <a:pos x="181" y="220"/>
              </a:cxn>
              <a:cxn ang="0">
                <a:pos x="189" y="214"/>
              </a:cxn>
              <a:cxn ang="0">
                <a:pos x="197" y="206"/>
              </a:cxn>
              <a:cxn ang="0">
                <a:pos x="211" y="188"/>
              </a:cxn>
              <a:cxn ang="0">
                <a:pos x="219" y="170"/>
              </a:cxn>
              <a:cxn ang="0">
                <a:pos x="225" y="148"/>
              </a:cxn>
              <a:cxn ang="0">
                <a:pos x="227" y="126"/>
              </a:cxn>
              <a:cxn ang="0">
                <a:pos x="223" y="102"/>
              </a:cxn>
              <a:cxn ang="0">
                <a:pos x="215" y="78"/>
              </a:cxn>
              <a:cxn ang="0">
                <a:pos x="215" y="78"/>
              </a:cxn>
              <a:cxn ang="0">
                <a:pos x="203" y="56"/>
              </a:cxn>
              <a:cxn ang="0">
                <a:pos x="189" y="38"/>
              </a:cxn>
              <a:cxn ang="0">
                <a:pos x="171" y="22"/>
              </a:cxn>
              <a:cxn ang="0">
                <a:pos x="151" y="12"/>
              </a:cxn>
              <a:cxn ang="0">
                <a:pos x="129" y="4"/>
              </a:cxn>
              <a:cxn ang="0">
                <a:pos x="107" y="0"/>
              </a:cxn>
              <a:cxn ang="0">
                <a:pos x="86" y="0"/>
              </a:cxn>
              <a:cxn ang="0">
                <a:pos x="76" y="4"/>
              </a:cxn>
              <a:cxn ang="0">
                <a:pos x="64" y="6"/>
              </a:cxn>
              <a:cxn ang="0">
                <a:pos x="64" y="6"/>
              </a:cxn>
              <a:cxn ang="0">
                <a:pos x="54" y="12"/>
              </a:cxn>
              <a:cxn ang="0">
                <a:pos x="44" y="16"/>
              </a:cxn>
              <a:cxn ang="0">
                <a:pos x="36" y="24"/>
              </a:cxn>
              <a:cxn ang="0">
                <a:pos x="28" y="30"/>
              </a:cxn>
              <a:cxn ang="0">
                <a:pos x="16" y="48"/>
              </a:cxn>
              <a:cxn ang="0">
                <a:pos x="6" y="68"/>
              </a:cxn>
              <a:cxn ang="0">
                <a:pos x="0" y="88"/>
              </a:cxn>
              <a:cxn ang="0">
                <a:pos x="0" y="112"/>
              </a:cxn>
              <a:cxn ang="0">
                <a:pos x="2" y="134"/>
              </a:cxn>
              <a:cxn ang="0">
                <a:pos x="10" y="158"/>
              </a:cxn>
              <a:cxn ang="0">
                <a:pos x="10" y="158"/>
              </a:cxn>
            </a:cxnLst>
            <a:rect l="0" t="0" r="r" b="b"/>
            <a:pathLst>
              <a:path w="227" h="236">
                <a:moveTo>
                  <a:pt x="10" y="158"/>
                </a:moveTo>
                <a:lnTo>
                  <a:pt x="10" y="158"/>
                </a:lnTo>
                <a:lnTo>
                  <a:pt x="22" y="180"/>
                </a:lnTo>
                <a:lnTo>
                  <a:pt x="36" y="198"/>
                </a:lnTo>
                <a:lnTo>
                  <a:pt x="54" y="214"/>
                </a:lnTo>
                <a:lnTo>
                  <a:pt x="74" y="226"/>
                </a:lnTo>
                <a:lnTo>
                  <a:pt x="95" y="234"/>
                </a:lnTo>
                <a:lnTo>
                  <a:pt x="117" y="236"/>
                </a:lnTo>
                <a:lnTo>
                  <a:pt x="139" y="236"/>
                </a:lnTo>
                <a:lnTo>
                  <a:pt x="151" y="234"/>
                </a:lnTo>
                <a:lnTo>
                  <a:pt x="161" y="230"/>
                </a:lnTo>
                <a:lnTo>
                  <a:pt x="161" y="230"/>
                </a:lnTo>
                <a:lnTo>
                  <a:pt x="171" y="226"/>
                </a:lnTo>
                <a:lnTo>
                  <a:pt x="181" y="220"/>
                </a:lnTo>
                <a:lnTo>
                  <a:pt x="189" y="214"/>
                </a:lnTo>
                <a:lnTo>
                  <a:pt x="197" y="206"/>
                </a:lnTo>
                <a:lnTo>
                  <a:pt x="211" y="188"/>
                </a:lnTo>
                <a:lnTo>
                  <a:pt x="219" y="170"/>
                </a:lnTo>
                <a:lnTo>
                  <a:pt x="225" y="148"/>
                </a:lnTo>
                <a:lnTo>
                  <a:pt x="227" y="126"/>
                </a:lnTo>
                <a:lnTo>
                  <a:pt x="223" y="102"/>
                </a:lnTo>
                <a:lnTo>
                  <a:pt x="215" y="78"/>
                </a:lnTo>
                <a:lnTo>
                  <a:pt x="215" y="78"/>
                </a:lnTo>
                <a:lnTo>
                  <a:pt x="203" y="56"/>
                </a:lnTo>
                <a:lnTo>
                  <a:pt x="189" y="38"/>
                </a:lnTo>
                <a:lnTo>
                  <a:pt x="171" y="22"/>
                </a:lnTo>
                <a:lnTo>
                  <a:pt x="151" y="12"/>
                </a:lnTo>
                <a:lnTo>
                  <a:pt x="129" y="4"/>
                </a:lnTo>
                <a:lnTo>
                  <a:pt x="107" y="0"/>
                </a:lnTo>
                <a:lnTo>
                  <a:pt x="86" y="0"/>
                </a:lnTo>
                <a:lnTo>
                  <a:pt x="76" y="4"/>
                </a:lnTo>
                <a:lnTo>
                  <a:pt x="64" y="6"/>
                </a:lnTo>
                <a:lnTo>
                  <a:pt x="64" y="6"/>
                </a:lnTo>
                <a:lnTo>
                  <a:pt x="54" y="12"/>
                </a:lnTo>
                <a:lnTo>
                  <a:pt x="44" y="16"/>
                </a:lnTo>
                <a:lnTo>
                  <a:pt x="36" y="24"/>
                </a:lnTo>
                <a:lnTo>
                  <a:pt x="28" y="30"/>
                </a:lnTo>
                <a:lnTo>
                  <a:pt x="16" y="48"/>
                </a:lnTo>
                <a:lnTo>
                  <a:pt x="6" y="68"/>
                </a:lnTo>
                <a:lnTo>
                  <a:pt x="0" y="88"/>
                </a:lnTo>
                <a:lnTo>
                  <a:pt x="0" y="112"/>
                </a:lnTo>
                <a:lnTo>
                  <a:pt x="2" y="134"/>
                </a:lnTo>
                <a:lnTo>
                  <a:pt x="10" y="158"/>
                </a:lnTo>
                <a:lnTo>
                  <a:pt x="10" y="158"/>
                </a:lnTo>
                <a:close/>
              </a:path>
            </a:pathLst>
          </a:custGeom>
          <a:solidFill>
            <a:schemeClr val="accent3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  <a:ea typeface="ＭＳ Ｐゴシック" pitchFamily="28" charset="-128"/>
            </a:endParaRPr>
          </a:p>
        </p:txBody>
      </p:sp>
      <p:sp>
        <p:nvSpPr>
          <p:cNvPr id="30" name="Freeform 32"/>
          <p:cNvSpPr>
            <a:spLocks/>
          </p:cNvSpPr>
          <p:nvPr/>
        </p:nvSpPr>
        <p:spPr bwMode="auto">
          <a:xfrm>
            <a:off x="7081838" y="3582988"/>
            <a:ext cx="209550" cy="196850"/>
          </a:xfrm>
          <a:custGeom>
            <a:avLst/>
            <a:gdLst/>
            <a:ahLst/>
            <a:cxnLst>
              <a:cxn ang="0">
                <a:pos x="4" y="84"/>
              </a:cxn>
              <a:cxn ang="0">
                <a:pos x="4" y="84"/>
              </a:cxn>
              <a:cxn ang="0">
                <a:pos x="10" y="96"/>
              </a:cxn>
              <a:cxn ang="0">
                <a:pos x="18" y="106"/>
              </a:cxn>
              <a:cxn ang="0">
                <a:pos x="28" y="112"/>
              </a:cxn>
              <a:cxn ang="0">
                <a:pos x="40" y="118"/>
              </a:cxn>
              <a:cxn ang="0">
                <a:pos x="52" y="122"/>
              </a:cxn>
              <a:cxn ang="0">
                <a:pos x="64" y="124"/>
              </a:cxn>
              <a:cxn ang="0">
                <a:pos x="78" y="122"/>
              </a:cxn>
              <a:cxn ang="0">
                <a:pos x="90" y="118"/>
              </a:cxn>
              <a:cxn ang="0">
                <a:pos x="90" y="118"/>
              </a:cxn>
              <a:cxn ang="0">
                <a:pos x="102" y="112"/>
              </a:cxn>
              <a:cxn ang="0">
                <a:pos x="112" y="104"/>
              </a:cxn>
              <a:cxn ang="0">
                <a:pos x="120" y="96"/>
              </a:cxn>
              <a:cxn ang="0">
                <a:pos x="126" y="86"/>
              </a:cxn>
              <a:cxn ang="0">
                <a:pos x="130" y="74"/>
              </a:cxn>
              <a:cxn ang="0">
                <a:pos x="132" y="62"/>
              </a:cxn>
              <a:cxn ang="0">
                <a:pos x="130" y="50"/>
              </a:cxn>
              <a:cxn ang="0">
                <a:pos x="126" y="38"/>
              </a:cxn>
              <a:cxn ang="0">
                <a:pos x="126" y="38"/>
              </a:cxn>
              <a:cxn ang="0">
                <a:pos x="120" y="26"/>
              </a:cxn>
              <a:cxn ang="0">
                <a:pos x="112" y="18"/>
              </a:cxn>
              <a:cxn ang="0">
                <a:pos x="102" y="10"/>
              </a:cxn>
              <a:cxn ang="0">
                <a:pos x="92" y="4"/>
              </a:cxn>
              <a:cxn ang="0">
                <a:pos x="80" y="0"/>
              </a:cxn>
              <a:cxn ang="0">
                <a:pos x="66" y="0"/>
              </a:cxn>
              <a:cxn ang="0">
                <a:pos x="54" y="0"/>
              </a:cxn>
              <a:cxn ang="0">
                <a:pos x="40" y="4"/>
              </a:cxn>
              <a:cxn ang="0">
                <a:pos x="40" y="4"/>
              </a:cxn>
              <a:cxn ang="0">
                <a:pos x="28" y="10"/>
              </a:cxn>
              <a:cxn ang="0">
                <a:pos x="18" y="18"/>
              </a:cxn>
              <a:cxn ang="0">
                <a:pos x="10" y="26"/>
              </a:cxn>
              <a:cxn ang="0">
                <a:pos x="4" y="38"/>
              </a:cxn>
              <a:cxn ang="0">
                <a:pos x="0" y="48"/>
              </a:cxn>
              <a:cxn ang="0">
                <a:pos x="0" y="60"/>
              </a:cxn>
              <a:cxn ang="0">
                <a:pos x="0" y="72"/>
              </a:cxn>
              <a:cxn ang="0">
                <a:pos x="4" y="84"/>
              </a:cxn>
              <a:cxn ang="0">
                <a:pos x="4" y="84"/>
              </a:cxn>
            </a:cxnLst>
            <a:rect l="0" t="0" r="r" b="b"/>
            <a:pathLst>
              <a:path w="132" h="124">
                <a:moveTo>
                  <a:pt x="4" y="84"/>
                </a:moveTo>
                <a:lnTo>
                  <a:pt x="4" y="84"/>
                </a:lnTo>
                <a:lnTo>
                  <a:pt x="10" y="96"/>
                </a:lnTo>
                <a:lnTo>
                  <a:pt x="18" y="106"/>
                </a:lnTo>
                <a:lnTo>
                  <a:pt x="28" y="112"/>
                </a:lnTo>
                <a:lnTo>
                  <a:pt x="40" y="118"/>
                </a:lnTo>
                <a:lnTo>
                  <a:pt x="52" y="122"/>
                </a:lnTo>
                <a:lnTo>
                  <a:pt x="64" y="124"/>
                </a:lnTo>
                <a:lnTo>
                  <a:pt x="78" y="122"/>
                </a:lnTo>
                <a:lnTo>
                  <a:pt x="90" y="118"/>
                </a:lnTo>
                <a:lnTo>
                  <a:pt x="90" y="118"/>
                </a:lnTo>
                <a:lnTo>
                  <a:pt x="102" y="112"/>
                </a:lnTo>
                <a:lnTo>
                  <a:pt x="112" y="104"/>
                </a:lnTo>
                <a:lnTo>
                  <a:pt x="120" y="96"/>
                </a:lnTo>
                <a:lnTo>
                  <a:pt x="126" y="86"/>
                </a:lnTo>
                <a:lnTo>
                  <a:pt x="130" y="74"/>
                </a:lnTo>
                <a:lnTo>
                  <a:pt x="132" y="62"/>
                </a:lnTo>
                <a:lnTo>
                  <a:pt x="130" y="50"/>
                </a:lnTo>
                <a:lnTo>
                  <a:pt x="126" y="38"/>
                </a:lnTo>
                <a:lnTo>
                  <a:pt x="126" y="38"/>
                </a:lnTo>
                <a:lnTo>
                  <a:pt x="120" y="26"/>
                </a:lnTo>
                <a:lnTo>
                  <a:pt x="112" y="18"/>
                </a:lnTo>
                <a:lnTo>
                  <a:pt x="102" y="10"/>
                </a:lnTo>
                <a:lnTo>
                  <a:pt x="92" y="4"/>
                </a:lnTo>
                <a:lnTo>
                  <a:pt x="80" y="0"/>
                </a:lnTo>
                <a:lnTo>
                  <a:pt x="66" y="0"/>
                </a:lnTo>
                <a:lnTo>
                  <a:pt x="54" y="0"/>
                </a:lnTo>
                <a:lnTo>
                  <a:pt x="40" y="4"/>
                </a:lnTo>
                <a:lnTo>
                  <a:pt x="40" y="4"/>
                </a:lnTo>
                <a:lnTo>
                  <a:pt x="28" y="10"/>
                </a:lnTo>
                <a:lnTo>
                  <a:pt x="18" y="18"/>
                </a:lnTo>
                <a:lnTo>
                  <a:pt x="10" y="26"/>
                </a:lnTo>
                <a:lnTo>
                  <a:pt x="4" y="38"/>
                </a:lnTo>
                <a:lnTo>
                  <a:pt x="0" y="48"/>
                </a:lnTo>
                <a:lnTo>
                  <a:pt x="0" y="60"/>
                </a:lnTo>
                <a:lnTo>
                  <a:pt x="0" y="72"/>
                </a:lnTo>
                <a:lnTo>
                  <a:pt x="4" y="84"/>
                </a:lnTo>
                <a:lnTo>
                  <a:pt x="4" y="84"/>
                </a:lnTo>
                <a:close/>
              </a:path>
            </a:pathLst>
          </a:custGeom>
          <a:solidFill>
            <a:schemeClr val="accent3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  <a:ea typeface="ＭＳ Ｐゴシック" pitchFamily="28" charset="-128"/>
            </a:endParaRPr>
          </a:p>
        </p:txBody>
      </p:sp>
      <p:sp>
        <p:nvSpPr>
          <p:cNvPr id="31" name="Freeform 33"/>
          <p:cNvSpPr>
            <a:spLocks/>
          </p:cNvSpPr>
          <p:nvPr/>
        </p:nvSpPr>
        <p:spPr bwMode="auto">
          <a:xfrm>
            <a:off x="6935788" y="3697288"/>
            <a:ext cx="104775" cy="98425"/>
          </a:xfrm>
          <a:custGeom>
            <a:avLst/>
            <a:gdLst/>
            <a:ahLst/>
            <a:cxnLst>
              <a:cxn ang="0">
                <a:pos x="2" y="42"/>
              </a:cxn>
              <a:cxn ang="0">
                <a:pos x="2" y="42"/>
              </a:cxn>
              <a:cxn ang="0">
                <a:pos x="6" y="48"/>
              </a:cxn>
              <a:cxn ang="0">
                <a:pos x="10" y="52"/>
              </a:cxn>
              <a:cxn ang="0">
                <a:pos x="20" y="60"/>
              </a:cxn>
              <a:cxn ang="0">
                <a:pos x="32" y="62"/>
              </a:cxn>
              <a:cxn ang="0">
                <a:pos x="40" y="60"/>
              </a:cxn>
              <a:cxn ang="0">
                <a:pos x="46" y="60"/>
              </a:cxn>
              <a:cxn ang="0">
                <a:pos x="46" y="60"/>
              </a:cxn>
              <a:cxn ang="0">
                <a:pos x="52" y="56"/>
              </a:cxn>
              <a:cxn ang="0">
                <a:pos x="56" y="52"/>
              </a:cxn>
              <a:cxn ang="0">
                <a:pos x="60" y="48"/>
              </a:cxn>
              <a:cxn ang="0">
                <a:pos x="64" y="42"/>
              </a:cxn>
              <a:cxn ang="0">
                <a:pos x="66" y="36"/>
              </a:cxn>
              <a:cxn ang="0">
                <a:pos x="66" y="30"/>
              </a:cxn>
              <a:cxn ang="0">
                <a:pos x="66" y="24"/>
              </a:cxn>
              <a:cxn ang="0">
                <a:pos x="64" y="18"/>
              </a:cxn>
              <a:cxn ang="0">
                <a:pos x="64" y="18"/>
              </a:cxn>
              <a:cxn ang="0">
                <a:pos x="60" y="14"/>
              </a:cxn>
              <a:cxn ang="0">
                <a:pos x="56" y="8"/>
              </a:cxn>
              <a:cxn ang="0">
                <a:pos x="46" y="2"/>
              </a:cxn>
              <a:cxn ang="0">
                <a:pos x="34" y="0"/>
              </a:cxn>
              <a:cxn ang="0">
                <a:pos x="28" y="0"/>
              </a:cxn>
              <a:cxn ang="0">
                <a:pos x="20" y="2"/>
              </a:cxn>
              <a:cxn ang="0">
                <a:pos x="20" y="2"/>
              </a:cxn>
              <a:cxn ang="0">
                <a:pos x="14" y="4"/>
              </a:cxn>
              <a:cxn ang="0">
                <a:pos x="10" y="8"/>
              </a:cxn>
              <a:cxn ang="0">
                <a:pos x="6" y="14"/>
              </a:cxn>
              <a:cxn ang="0">
                <a:pos x="2" y="18"/>
              </a:cxn>
              <a:cxn ang="0">
                <a:pos x="0" y="24"/>
              </a:cxn>
              <a:cxn ang="0">
                <a:pos x="0" y="30"/>
              </a:cxn>
              <a:cxn ang="0">
                <a:pos x="0" y="36"/>
              </a:cxn>
              <a:cxn ang="0">
                <a:pos x="2" y="42"/>
              </a:cxn>
              <a:cxn ang="0">
                <a:pos x="2" y="42"/>
              </a:cxn>
            </a:cxnLst>
            <a:rect l="0" t="0" r="r" b="b"/>
            <a:pathLst>
              <a:path w="66" h="62">
                <a:moveTo>
                  <a:pt x="2" y="42"/>
                </a:moveTo>
                <a:lnTo>
                  <a:pt x="2" y="42"/>
                </a:lnTo>
                <a:lnTo>
                  <a:pt x="6" y="48"/>
                </a:lnTo>
                <a:lnTo>
                  <a:pt x="10" y="52"/>
                </a:lnTo>
                <a:lnTo>
                  <a:pt x="20" y="60"/>
                </a:lnTo>
                <a:lnTo>
                  <a:pt x="32" y="62"/>
                </a:lnTo>
                <a:lnTo>
                  <a:pt x="40" y="60"/>
                </a:lnTo>
                <a:lnTo>
                  <a:pt x="46" y="60"/>
                </a:lnTo>
                <a:lnTo>
                  <a:pt x="46" y="60"/>
                </a:lnTo>
                <a:lnTo>
                  <a:pt x="52" y="56"/>
                </a:lnTo>
                <a:lnTo>
                  <a:pt x="56" y="52"/>
                </a:lnTo>
                <a:lnTo>
                  <a:pt x="60" y="48"/>
                </a:lnTo>
                <a:lnTo>
                  <a:pt x="64" y="42"/>
                </a:lnTo>
                <a:lnTo>
                  <a:pt x="66" y="36"/>
                </a:lnTo>
                <a:lnTo>
                  <a:pt x="66" y="30"/>
                </a:lnTo>
                <a:lnTo>
                  <a:pt x="66" y="24"/>
                </a:lnTo>
                <a:lnTo>
                  <a:pt x="64" y="18"/>
                </a:lnTo>
                <a:lnTo>
                  <a:pt x="64" y="18"/>
                </a:lnTo>
                <a:lnTo>
                  <a:pt x="60" y="14"/>
                </a:lnTo>
                <a:lnTo>
                  <a:pt x="56" y="8"/>
                </a:lnTo>
                <a:lnTo>
                  <a:pt x="46" y="2"/>
                </a:lnTo>
                <a:lnTo>
                  <a:pt x="34" y="0"/>
                </a:lnTo>
                <a:lnTo>
                  <a:pt x="28" y="0"/>
                </a:lnTo>
                <a:lnTo>
                  <a:pt x="20" y="2"/>
                </a:lnTo>
                <a:lnTo>
                  <a:pt x="20" y="2"/>
                </a:lnTo>
                <a:lnTo>
                  <a:pt x="14" y="4"/>
                </a:lnTo>
                <a:lnTo>
                  <a:pt x="10" y="8"/>
                </a:lnTo>
                <a:lnTo>
                  <a:pt x="6" y="14"/>
                </a:lnTo>
                <a:lnTo>
                  <a:pt x="2" y="18"/>
                </a:lnTo>
                <a:lnTo>
                  <a:pt x="0" y="24"/>
                </a:lnTo>
                <a:lnTo>
                  <a:pt x="0" y="30"/>
                </a:lnTo>
                <a:lnTo>
                  <a:pt x="0" y="36"/>
                </a:lnTo>
                <a:lnTo>
                  <a:pt x="2" y="42"/>
                </a:lnTo>
                <a:lnTo>
                  <a:pt x="2" y="42"/>
                </a:lnTo>
                <a:close/>
              </a:path>
            </a:pathLst>
          </a:custGeom>
          <a:solidFill>
            <a:schemeClr val="accent3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  <a:ea typeface="ＭＳ Ｐゴシック" pitchFamily="28" charset="-128"/>
            </a:endParaRPr>
          </a:p>
        </p:txBody>
      </p:sp>
      <p:sp>
        <p:nvSpPr>
          <p:cNvPr id="3084" name="Freeform 34"/>
          <p:cNvSpPr>
            <a:spLocks/>
          </p:cNvSpPr>
          <p:nvPr/>
        </p:nvSpPr>
        <p:spPr bwMode="auto">
          <a:xfrm>
            <a:off x="6992938" y="5700713"/>
            <a:ext cx="569912" cy="368300"/>
          </a:xfrm>
          <a:custGeom>
            <a:avLst/>
            <a:gdLst>
              <a:gd name="T0" fmla="*/ 904734506 w 359"/>
              <a:gd name="T1" fmla="*/ 488910313 h 232"/>
              <a:gd name="T2" fmla="*/ 904734506 w 359"/>
              <a:gd name="T3" fmla="*/ 488910313 h 232"/>
              <a:gd name="T4" fmla="*/ 899694198 w 359"/>
              <a:gd name="T5" fmla="*/ 504031250 h 232"/>
              <a:gd name="T6" fmla="*/ 894653890 w 359"/>
              <a:gd name="T7" fmla="*/ 524192500 h 232"/>
              <a:gd name="T8" fmla="*/ 884573274 w 359"/>
              <a:gd name="T9" fmla="*/ 539313438 h 232"/>
              <a:gd name="T10" fmla="*/ 869452350 w 359"/>
              <a:gd name="T11" fmla="*/ 554434375 h 232"/>
              <a:gd name="T12" fmla="*/ 849291117 w 359"/>
              <a:gd name="T13" fmla="*/ 564515000 h 232"/>
              <a:gd name="T14" fmla="*/ 829129885 w 359"/>
              <a:gd name="T15" fmla="*/ 574595625 h 232"/>
              <a:gd name="T16" fmla="*/ 808968653 w 359"/>
              <a:gd name="T17" fmla="*/ 579635938 h 232"/>
              <a:gd name="T18" fmla="*/ 783767112 w 359"/>
              <a:gd name="T19" fmla="*/ 584676250 h 232"/>
              <a:gd name="T20" fmla="*/ 120967394 w 359"/>
              <a:gd name="T21" fmla="*/ 584676250 h 232"/>
              <a:gd name="T22" fmla="*/ 120967394 w 359"/>
              <a:gd name="T23" fmla="*/ 584676250 h 232"/>
              <a:gd name="T24" fmla="*/ 95765853 w 359"/>
              <a:gd name="T25" fmla="*/ 579635938 h 232"/>
              <a:gd name="T26" fmla="*/ 70564313 w 359"/>
              <a:gd name="T27" fmla="*/ 574595625 h 232"/>
              <a:gd name="T28" fmla="*/ 50403081 w 359"/>
              <a:gd name="T29" fmla="*/ 564515000 h 232"/>
              <a:gd name="T30" fmla="*/ 35282157 w 359"/>
              <a:gd name="T31" fmla="*/ 554434375 h 232"/>
              <a:gd name="T32" fmla="*/ 20161232 w 359"/>
              <a:gd name="T33" fmla="*/ 539313438 h 232"/>
              <a:gd name="T34" fmla="*/ 10080616 w 359"/>
              <a:gd name="T35" fmla="*/ 524192500 h 232"/>
              <a:gd name="T36" fmla="*/ 5040308 w 359"/>
              <a:gd name="T37" fmla="*/ 504031250 h 232"/>
              <a:gd name="T38" fmla="*/ 0 w 359"/>
              <a:gd name="T39" fmla="*/ 488910313 h 232"/>
              <a:gd name="T40" fmla="*/ 0 w 359"/>
              <a:gd name="T41" fmla="*/ 95765938 h 232"/>
              <a:gd name="T42" fmla="*/ 0 w 359"/>
              <a:gd name="T43" fmla="*/ 95765938 h 232"/>
              <a:gd name="T44" fmla="*/ 5040308 w 359"/>
              <a:gd name="T45" fmla="*/ 80645000 h 232"/>
              <a:gd name="T46" fmla="*/ 10080616 w 359"/>
              <a:gd name="T47" fmla="*/ 60483750 h 232"/>
              <a:gd name="T48" fmla="*/ 20161232 w 359"/>
              <a:gd name="T49" fmla="*/ 45362813 h 232"/>
              <a:gd name="T50" fmla="*/ 35282157 w 359"/>
              <a:gd name="T51" fmla="*/ 30241875 h 232"/>
              <a:gd name="T52" fmla="*/ 50403081 w 359"/>
              <a:gd name="T53" fmla="*/ 15120938 h 232"/>
              <a:gd name="T54" fmla="*/ 70564313 w 359"/>
              <a:gd name="T55" fmla="*/ 10080625 h 232"/>
              <a:gd name="T56" fmla="*/ 95765853 w 359"/>
              <a:gd name="T57" fmla="*/ 5040313 h 232"/>
              <a:gd name="T58" fmla="*/ 120967394 w 359"/>
              <a:gd name="T59" fmla="*/ 0 h 232"/>
              <a:gd name="T60" fmla="*/ 783767112 w 359"/>
              <a:gd name="T61" fmla="*/ 0 h 232"/>
              <a:gd name="T62" fmla="*/ 783767112 w 359"/>
              <a:gd name="T63" fmla="*/ 0 h 232"/>
              <a:gd name="T64" fmla="*/ 808968653 w 359"/>
              <a:gd name="T65" fmla="*/ 5040313 h 232"/>
              <a:gd name="T66" fmla="*/ 829129885 w 359"/>
              <a:gd name="T67" fmla="*/ 10080625 h 232"/>
              <a:gd name="T68" fmla="*/ 849291117 w 359"/>
              <a:gd name="T69" fmla="*/ 15120938 h 232"/>
              <a:gd name="T70" fmla="*/ 869452350 w 359"/>
              <a:gd name="T71" fmla="*/ 30241875 h 232"/>
              <a:gd name="T72" fmla="*/ 884573274 w 359"/>
              <a:gd name="T73" fmla="*/ 45362813 h 232"/>
              <a:gd name="T74" fmla="*/ 894653890 w 359"/>
              <a:gd name="T75" fmla="*/ 60483750 h 232"/>
              <a:gd name="T76" fmla="*/ 899694198 w 359"/>
              <a:gd name="T77" fmla="*/ 80645000 h 232"/>
              <a:gd name="T78" fmla="*/ 904734506 w 359"/>
              <a:gd name="T79" fmla="*/ 95765938 h 232"/>
              <a:gd name="T80" fmla="*/ 904734506 w 359"/>
              <a:gd name="T81" fmla="*/ 488910313 h 232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359"/>
              <a:gd name="T124" fmla="*/ 0 h 232"/>
              <a:gd name="T125" fmla="*/ 359 w 359"/>
              <a:gd name="T126" fmla="*/ 232 h 232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359" h="232">
                <a:moveTo>
                  <a:pt x="359" y="194"/>
                </a:moveTo>
                <a:lnTo>
                  <a:pt x="359" y="194"/>
                </a:lnTo>
                <a:lnTo>
                  <a:pt x="357" y="200"/>
                </a:lnTo>
                <a:lnTo>
                  <a:pt x="355" y="208"/>
                </a:lnTo>
                <a:lnTo>
                  <a:pt x="351" y="214"/>
                </a:lnTo>
                <a:lnTo>
                  <a:pt x="345" y="220"/>
                </a:lnTo>
                <a:lnTo>
                  <a:pt x="337" y="224"/>
                </a:lnTo>
                <a:lnTo>
                  <a:pt x="329" y="228"/>
                </a:lnTo>
                <a:lnTo>
                  <a:pt x="321" y="230"/>
                </a:lnTo>
                <a:lnTo>
                  <a:pt x="311" y="232"/>
                </a:lnTo>
                <a:lnTo>
                  <a:pt x="48" y="232"/>
                </a:lnTo>
                <a:lnTo>
                  <a:pt x="38" y="230"/>
                </a:lnTo>
                <a:lnTo>
                  <a:pt x="28" y="228"/>
                </a:lnTo>
                <a:lnTo>
                  <a:pt x="20" y="224"/>
                </a:lnTo>
                <a:lnTo>
                  <a:pt x="14" y="220"/>
                </a:lnTo>
                <a:lnTo>
                  <a:pt x="8" y="214"/>
                </a:lnTo>
                <a:lnTo>
                  <a:pt x="4" y="208"/>
                </a:lnTo>
                <a:lnTo>
                  <a:pt x="2" y="200"/>
                </a:lnTo>
                <a:lnTo>
                  <a:pt x="0" y="194"/>
                </a:lnTo>
                <a:lnTo>
                  <a:pt x="0" y="38"/>
                </a:lnTo>
                <a:lnTo>
                  <a:pt x="2" y="32"/>
                </a:lnTo>
                <a:lnTo>
                  <a:pt x="4" y="24"/>
                </a:lnTo>
                <a:lnTo>
                  <a:pt x="8" y="18"/>
                </a:lnTo>
                <a:lnTo>
                  <a:pt x="14" y="12"/>
                </a:lnTo>
                <a:lnTo>
                  <a:pt x="20" y="6"/>
                </a:lnTo>
                <a:lnTo>
                  <a:pt x="28" y="4"/>
                </a:lnTo>
                <a:lnTo>
                  <a:pt x="38" y="2"/>
                </a:lnTo>
                <a:lnTo>
                  <a:pt x="48" y="0"/>
                </a:lnTo>
                <a:lnTo>
                  <a:pt x="311" y="0"/>
                </a:lnTo>
                <a:lnTo>
                  <a:pt x="321" y="2"/>
                </a:lnTo>
                <a:lnTo>
                  <a:pt x="329" y="4"/>
                </a:lnTo>
                <a:lnTo>
                  <a:pt x="337" y="6"/>
                </a:lnTo>
                <a:lnTo>
                  <a:pt x="345" y="12"/>
                </a:lnTo>
                <a:lnTo>
                  <a:pt x="351" y="18"/>
                </a:lnTo>
                <a:lnTo>
                  <a:pt x="355" y="24"/>
                </a:lnTo>
                <a:lnTo>
                  <a:pt x="357" y="32"/>
                </a:lnTo>
                <a:lnTo>
                  <a:pt x="359" y="38"/>
                </a:lnTo>
                <a:lnTo>
                  <a:pt x="359" y="194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5" name="Freeform 35"/>
          <p:cNvSpPr>
            <a:spLocks/>
          </p:cNvSpPr>
          <p:nvPr/>
        </p:nvSpPr>
        <p:spPr bwMode="auto">
          <a:xfrm>
            <a:off x="7383463" y="6148388"/>
            <a:ext cx="357187" cy="230187"/>
          </a:xfrm>
          <a:custGeom>
            <a:avLst/>
            <a:gdLst>
              <a:gd name="T0" fmla="*/ 567033569 w 225"/>
              <a:gd name="T1" fmla="*/ 304937450 h 145"/>
              <a:gd name="T2" fmla="*/ 567033569 w 225"/>
              <a:gd name="T3" fmla="*/ 304937450 h 145"/>
              <a:gd name="T4" fmla="*/ 561993263 w 225"/>
              <a:gd name="T5" fmla="*/ 330138958 h 145"/>
              <a:gd name="T6" fmla="*/ 546872347 w 225"/>
              <a:gd name="T7" fmla="*/ 350300164 h 145"/>
              <a:gd name="T8" fmla="*/ 521670820 w 225"/>
              <a:gd name="T9" fmla="*/ 360380767 h 145"/>
              <a:gd name="T10" fmla="*/ 491428987 w 225"/>
              <a:gd name="T11" fmla="*/ 365421069 h 145"/>
              <a:gd name="T12" fmla="*/ 73083635 w 225"/>
              <a:gd name="T13" fmla="*/ 365421069 h 145"/>
              <a:gd name="T14" fmla="*/ 73083635 w 225"/>
              <a:gd name="T15" fmla="*/ 365421069 h 145"/>
              <a:gd name="T16" fmla="*/ 45362749 w 225"/>
              <a:gd name="T17" fmla="*/ 360380767 h 145"/>
              <a:gd name="T18" fmla="*/ 20161222 w 225"/>
              <a:gd name="T19" fmla="*/ 350300164 h 145"/>
              <a:gd name="T20" fmla="*/ 5040305 w 225"/>
              <a:gd name="T21" fmla="*/ 330138958 h 145"/>
              <a:gd name="T22" fmla="*/ 0 w 225"/>
              <a:gd name="T23" fmla="*/ 304937450 h 145"/>
              <a:gd name="T24" fmla="*/ 0 w 225"/>
              <a:gd name="T25" fmla="*/ 60483619 h 145"/>
              <a:gd name="T26" fmla="*/ 0 w 225"/>
              <a:gd name="T27" fmla="*/ 60483619 h 145"/>
              <a:gd name="T28" fmla="*/ 5040305 w 225"/>
              <a:gd name="T29" fmla="*/ 40322412 h 145"/>
              <a:gd name="T30" fmla="*/ 20161222 w 225"/>
              <a:gd name="T31" fmla="*/ 20161206 h 145"/>
              <a:gd name="T32" fmla="*/ 45362749 w 225"/>
              <a:gd name="T33" fmla="*/ 5040302 h 145"/>
              <a:gd name="T34" fmla="*/ 73083635 w 225"/>
              <a:gd name="T35" fmla="*/ 0 h 145"/>
              <a:gd name="T36" fmla="*/ 491428987 w 225"/>
              <a:gd name="T37" fmla="*/ 0 h 145"/>
              <a:gd name="T38" fmla="*/ 491428987 w 225"/>
              <a:gd name="T39" fmla="*/ 0 h 145"/>
              <a:gd name="T40" fmla="*/ 521670820 w 225"/>
              <a:gd name="T41" fmla="*/ 5040302 h 145"/>
              <a:gd name="T42" fmla="*/ 546872347 w 225"/>
              <a:gd name="T43" fmla="*/ 20161206 h 145"/>
              <a:gd name="T44" fmla="*/ 561993263 w 225"/>
              <a:gd name="T45" fmla="*/ 40322412 h 145"/>
              <a:gd name="T46" fmla="*/ 567033569 w 225"/>
              <a:gd name="T47" fmla="*/ 60483619 h 145"/>
              <a:gd name="T48" fmla="*/ 567033569 w 225"/>
              <a:gd name="T49" fmla="*/ 304937450 h 14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225"/>
              <a:gd name="T76" fmla="*/ 0 h 145"/>
              <a:gd name="T77" fmla="*/ 225 w 225"/>
              <a:gd name="T78" fmla="*/ 145 h 145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225" h="145">
                <a:moveTo>
                  <a:pt x="225" y="121"/>
                </a:moveTo>
                <a:lnTo>
                  <a:pt x="225" y="121"/>
                </a:lnTo>
                <a:lnTo>
                  <a:pt x="223" y="131"/>
                </a:lnTo>
                <a:lnTo>
                  <a:pt x="217" y="139"/>
                </a:lnTo>
                <a:lnTo>
                  <a:pt x="207" y="143"/>
                </a:lnTo>
                <a:lnTo>
                  <a:pt x="195" y="145"/>
                </a:lnTo>
                <a:lnTo>
                  <a:pt x="29" y="145"/>
                </a:lnTo>
                <a:lnTo>
                  <a:pt x="18" y="143"/>
                </a:lnTo>
                <a:lnTo>
                  <a:pt x="8" y="139"/>
                </a:lnTo>
                <a:lnTo>
                  <a:pt x="2" y="131"/>
                </a:lnTo>
                <a:lnTo>
                  <a:pt x="0" y="121"/>
                </a:lnTo>
                <a:lnTo>
                  <a:pt x="0" y="24"/>
                </a:lnTo>
                <a:lnTo>
                  <a:pt x="2" y="16"/>
                </a:lnTo>
                <a:lnTo>
                  <a:pt x="8" y="8"/>
                </a:lnTo>
                <a:lnTo>
                  <a:pt x="18" y="2"/>
                </a:lnTo>
                <a:lnTo>
                  <a:pt x="29" y="0"/>
                </a:lnTo>
                <a:lnTo>
                  <a:pt x="195" y="0"/>
                </a:lnTo>
                <a:lnTo>
                  <a:pt x="207" y="2"/>
                </a:lnTo>
                <a:lnTo>
                  <a:pt x="217" y="8"/>
                </a:lnTo>
                <a:lnTo>
                  <a:pt x="223" y="16"/>
                </a:lnTo>
                <a:lnTo>
                  <a:pt x="225" y="24"/>
                </a:lnTo>
                <a:lnTo>
                  <a:pt x="225" y="121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6" name="Freeform 36"/>
          <p:cNvSpPr>
            <a:spLocks/>
          </p:cNvSpPr>
          <p:nvPr/>
        </p:nvSpPr>
        <p:spPr bwMode="auto">
          <a:xfrm>
            <a:off x="2614613" y="4016375"/>
            <a:ext cx="1673225" cy="2286000"/>
          </a:xfrm>
          <a:custGeom>
            <a:avLst/>
            <a:gdLst>
              <a:gd name="T0" fmla="*/ 1328123138 w 1054"/>
              <a:gd name="T1" fmla="*/ 2147483646 h 1440"/>
              <a:gd name="T2" fmla="*/ 1519655013 w 1054"/>
              <a:gd name="T3" fmla="*/ 2069049075 h 1440"/>
              <a:gd name="T4" fmla="*/ 1791831888 w 1054"/>
              <a:gd name="T5" fmla="*/ 2147483646 h 1440"/>
              <a:gd name="T6" fmla="*/ 1867436575 w 1054"/>
              <a:gd name="T7" fmla="*/ 2043847513 h 1440"/>
              <a:gd name="T8" fmla="*/ 2147483646 w 1054"/>
              <a:gd name="T9" fmla="*/ 2147483646 h 1440"/>
              <a:gd name="T10" fmla="*/ 2089210325 w 1054"/>
              <a:gd name="T11" fmla="*/ 1784270625 h 1440"/>
              <a:gd name="T12" fmla="*/ 2147483646 w 1054"/>
              <a:gd name="T13" fmla="*/ 1907759075 h 1440"/>
              <a:gd name="T14" fmla="*/ 2147483646 w 1054"/>
              <a:gd name="T15" fmla="*/ 1617940313 h 1440"/>
              <a:gd name="T16" fmla="*/ 2147483646 w 1054"/>
              <a:gd name="T17" fmla="*/ 1502013125 h 1440"/>
              <a:gd name="T18" fmla="*/ 2147483646 w 1054"/>
              <a:gd name="T19" fmla="*/ 1370965000 h 1440"/>
              <a:gd name="T20" fmla="*/ 2147483646 w 1054"/>
              <a:gd name="T21" fmla="*/ 1224795938 h 1440"/>
              <a:gd name="T22" fmla="*/ 2147483646 w 1054"/>
              <a:gd name="T23" fmla="*/ 1265118438 h 1440"/>
              <a:gd name="T24" fmla="*/ 2147483646 w 1054"/>
              <a:gd name="T25" fmla="*/ 761087188 h 1440"/>
              <a:gd name="T26" fmla="*/ 2053928138 w 1054"/>
              <a:gd name="T27" fmla="*/ 982860938 h 1440"/>
              <a:gd name="T28" fmla="*/ 2147483646 w 1054"/>
              <a:gd name="T29" fmla="*/ 705643750 h 1440"/>
              <a:gd name="T30" fmla="*/ 1932960638 w 1054"/>
              <a:gd name="T31" fmla="*/ 882054688 h 1440"/>
              <a:gd name="T32" fmla="*/ 2119452200 w 1054"/>
              <a:gd name="T33" fmla="*/ 327620313 h 1440"/>
              <a:gd name="T34" fmla="*/ 1771670638 w 1054"/>
              <a:gd name="T35" fmla="*/ 700603438 h 1440"/>
              <a:gd name="T36" fmla="*/ 1791831888 w 1054"/>
              <a:gd name="T37" fmla="*/ 307459063 h 1440"/>
              <a:gd name="T38" fmla="*/ 1570058138 w 1054"/>
              <a:gd name="T39" fmla="*/ 680442188 h 1440"/>
              <a:gd name="T40" fmla="*/ 1348284388 w 1054"/>
              <a:gd name="T41" fmla="*/ 0 h 1440"/>
              <a:gd name="T42" fmla="*/ 1146671888 w 1054"/>
              <a:gd name="T43" fmla="*/ 574595625 h 1440"/>
              <a:gd name="T44" fmla="*/ 758567825 w 1054"/>
              <a:gd name="T45" fmla="*/ 272176875 h 1440"/>
              <a:gd name="T46" fmla="*/ 869454700 w 1054"/>
              <a:gd name="T47" fmla="*/ 705643750 h 1440"/>
              <a:gd name="T48" fmla="*/ 322580000 w 1054"/>
              <a:gd name="T49" fmla="*/ 564515000 h 1440"/>
              <a:gd name="T50" fmla="*/ 718245325 w 1054"/>
              <a:gd name="T51" fmla="*/ 992941563 h 1440"/>
              <a:gd name="T52" fmla="*/ 65524063 w 1054"/>
              <a:gd name="T53" fmla="*/ 962699688 h 1440"/>
              <a:gd name="T54" fmla="*/ 632560013 w 1054"/>
              <a:gd name="T55" fmla="*/ 1204634688 h 1440"/>
              <a:gd name="T56" fmla="*/ 0 w 1054"/>
              <a:gd name="T57" fmla="*/ 1305440938 h 1440"/>
              <a:gd name="T58" fmla="*/ 728325950 w 1054"/>
              <a:gd name="T59" fmla="*/ 1537295313 h 1440"/>
              <a:gd name="T60" fmla="*/ 307459063 w 1054"/>
              <a:gd name="T61" fmla="*/ 1887597825 h 1440"/>
              <a:gd name="T62" fmla="*/ 778729075 w 1054"/>
              <a:gd name="T63" fmla="*/ 1693545000 h 1440"/>
              <a:gd name="T64" fmla="*/ 441028138 w 1054"/>
              <a:gd name="T65" fmla="*/ 2147483646 h 1440"/>
              <a:gd name="T66" fmla="*/ 1030744700 w 1054"/>
              <a:gd name="T67" fmla="*/ 1857355950 h 1440"/>
              <a:gd name="T68" fmla="*/ 874495013 w 1054"/>
              <a:gd name="T69" fmla="*/ 2147483646 h 1440"/>
              <a:gd name="T70" fmla="*/ 1222276575 w 1054"/>
              <a:gd name="T71" fmla="*/ 2018645950 h 1440"/>
              <a:gd name="T72" fmla="*/ 1328123138 w 1054"/>
              <a:gd name="T73" fmla="*/ 2147483646 h 144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054"/>
              <a:gd name="T112" fmla="*/ 0 h 1440"/>
              <a:gd name="T113" fmla="*/ 1054 w 1054"/>
              <a:gd name="T114" fmla="*/ 1440 h 1440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054" h="1440">
                <a:moveTo>
                  <a:pt x="527" y="1440"/>
                </a:moveTo>
                <a:lnTo>
                  <a:pt x="603" y="821"/>
                </a:lnTo>
                <a:lnTo>
                  <a:pt x="711" y="987"/>
                </a:lnTo>
                <a:lnTo>
                  <a:pt x="741" y="811"/>
                </a:lnTo>
                <a:lnTo>
                  <a:pt x="942" y="915"/>
                </a:lnTo>
                <a:lnTo>
                  <a:pt x="829" y="708"/>
                </a:lnTo>
                <a:lnTo>
                  <a:pt x="998" y="757"/>
                </a:lnTo>
                <a:lnTo>
                  <a:pt x="892" y="642"/>
                </a:lnTo>
                <a:lnTo>
                  <a:pt x="1054" y="596"/>
                </a:lnTo>
                <a:lnTo>
                  <a:pt x="884" y="544"/>
                </a:lnTo>
                <a:lnTo>
                  <a:pt x="972" y="486"/>
                </a:lnTo>
                <a:lnTo>
                  <a:pt x="865" y="502"/>
                </a:lnTo>
                <a:lnTo>
                  <a:pt x="1024" y="302"/>
                </a:lnTo>
                <a:lnTo>
                  <a:pt x="815" y="390"/>
                </a:lnTo>
                <a:lnTo>
                  <a:pt x="863" y="280"/>
                </a:lnTo>
                <a:lnTo>
                  <a:pt x="767" y="350"/>
                </a:lnTo>
                <a:lnTo>
                  <a:pt x="841" y="130"/>
                </a:lnTo>
                <a:lnTo>
                  <a:pt x="703" y="278"/>
                </a:lnTo>
                <a:lnTo>
                  <a:pt x="711" y="122"/>
                </a:lnTo>
                <a:lnTo>
                  <a:pt x="623" y="270"/>
                </a:lnTo>
                <a:lnTo>
                  <a:pt x="535" y="0"/>
                </a:lnTo>
                <a:lnTo>
                  <a:pt x="455" y="228"/>
                </a:lnTo>
                <a:lnTo>
                  <a:pt x="301" y="108"/>
                </a:lnTo>
                <a:lnTo>
                  <a:pt x="345" y="280"/>
                </a:lnTo>
                <a:lnTo>
                  <a:pt x="128" y="224"/>
                </a:lnTo>
                <a:lnTo>
                  <a:pt x="285" y="394"/>
                </a:lnTo>
                <a:lnTo>
                  <a:pt x="26" y="382"/>
                </a:lnTo>
                <a:lnTo>
                  <a:pt x="251" y="478"/>
                </a:lnTo>
                <a:lnTo>
                  <a:pt x="0" y="518"/>
                </a:lnTo>
                <a:lnTo>
                  <a:pt x="289" y="610"/>
                </a:lnTo>
                <a:lnTo>
                  <a:pt x="122" y="749"/>
                </a:lnTo>
                <a:lnTo>
                  <a:pt x="309" y="672"/>
                </a:lnTo>
                <a:lnTo>
                  <a:pt x="175" y="877"/>
                </a:lnTo>
                <a:lnTo>
                  <a:pt x="409" y="737"/>
                </a:lnTo>
                <a:lnTo>
                  <a:pt x="347" y="917"/>
                </a:lnTo>
                <a:lnTo>
                  <a:pt x="485" y="801"/>
                </a:lnTo>
                <a:lnTo>
                  <a:pt x="527" y="144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7" name="Freeform 37"/>
          <p:cNvSpPr>
            <a:spLocks/>
          </p:cNvSpPr>
          <p:nvPr/>
        </p:nvSpPr>
        <p:spPr bwMode="auto">
          <a:xfrm>
            <a:off x="7173913" y="1690688"/>
            <a:ext cx="471487" cy="280987"/>
          </a:xfrm>
          <a:custGeom>
            <a:avLst/>
            <a:gdLst>
              <a:gd name="T0" fmla="*/ 748484819 w 297"/>
              <a:gd name="T1" fmla="*/ 219252410 h 177"/>
              <a:gd name="T2" fmla="*/ 748484819 w 297"/>
              <a:gd name="T3" fmla="*/ 219252410 h 177"/>
              <a:gd name="T4" fmla="*/ 748484819 w 297"/>
              <a:gd name="T5" fmla="*/ 244453928 h 177"/>
              <a:gd name="T6" fmla="*/ 738404204 w 297"/>
              <a:gd name="T7" fmla="*/ 264615142 h 177"/>
              <a:gd name="T8" fmla="*/ 733363897 w 297"/>
              <a:gd name="T9" fmla="*/ 289816659 h 177"/>
              <a:gd name="T10" fmla="*/ 718242976 w 297"/>
              <a:gd name="T11" fmla="*/ 309977873 h 177"/>
              <a:gd name="T12" fmla="*/ 682960826 w 297"/>
              <a:gd name="T13" fmla="*/ 345259998 h 177"/>
              <a:gd name="T14" fmla="*/ 637598061 w 297"/>
              <a:gd name="T15" fmla="*/ 380542123 h 177"/>
              <a:gd name="T16" fmla="*/ 582154683 w 297"/>
              <a:gd name="T17" fmla="*/ 410783944 h 177"/>
              <a:gd name="T18" fmla="*/ 516630690 w 297"/>
              <a:gd name="T19" fmla="*/ 430945158 h 177"/>
              <a:gd name="T20" fmla="*/ 451106697 w 297"/>
              <a:gd name="T21" fmla="*/ 441025765 h 177"/>
              <a:gd name="T22" fmla="*/ 378023037 w 297"/>
              <a:gd name="T23" fmla="*/ 446066069 h 177"/>
              <a:gd name="T24" fmla="*/ 378023037 w 297"/>
              <a:gd name="T25" fmla="*/ 446066069 h 177"/>
              <a:gd name="T26" fmla="*/ 302418429 w 297"/>
              <a:gd name="T27" fmla="*/ 441025765 h 177"/>
              <a:gd name="T28" fmla="*/ 231854129 w 297"/>
              <a:gd name="T29" fmla="*/ 430945158 h 177"/>
              <a:gd name="T30" fmla="*/ 166330136 w 297"/>
              <a:gd name="T31" fmla="*/ 410783944 h 177"/>
              <a:gd name="T32" fmla="*/ 110886757 w 297"/>
              <a:gd name="T33" fmla="*/ 380542123 h 177"/>
              <a:gd name="T34" fmla="*/ 65523993 w 297"/>
              <a:gd name="T35" fmla="*/ 345259998 h 177"/>
              <a:gd name="T36" fmla="*/ 30241843 w 297"/>
              <a:gd name="T37" fmla="*/ 309977873 h 177"/>
              <a:gd name="T38" fmla="*/ 20161229 w 297"/>
              <a:gd name="T39" fmla="*/ 289816659 h 177"/>
              <a:gd name="T40" fmla="*/ 10080614 w 297"/>
              <a:gd name="T41" fmla="*/ 264615142 h 177"/>
              <a:gd name="T42" fmla="*/ 5040307 w 297"/>
              <a:gd name="T43" fmla="*/ 244453928 h 177"/>
              <a:gd name="T44" fmla="*/ 0 w 297"/>
              <a:gd name="T45" fmla="*/ 219252410 h 177"/>
              <a:gd name="T46" fmla="*/ 0 w 297"/>
              <a:gd name="T47" fmla="*/ 219252410 h 177"/>
              <a:gd name="T48" fmla="*/ 5040307 w 297"/>
              <a:gd name="T49" fmla="*/ 199091196 h 177"/>
              <a:gd name="T50" fmla="*/ 10080614 w 297"/>
              <a:gd name="T51" fmla="*/ 173889678 h 177"/>
              <a:gd name="T52" fmla="*/ 20161229 w 297"/>
              <a:gd name="T53" fmla="*/ 153728464 h 177"/>
              <a:gd name="T54" fmla="*/ 30241843 w 297"/>
              <a:gd name="T55" fmla="*/ 133567250 h 177"/>
              <a:gd name="T56" fmla="*/ 65523993 w 297"/>
              <a:gd name="T57" fmla="*/ 98285125 h 177"/>
              <a:gd name="T58" fmla="*/ 110886757 w 297"/>
              <a:gd name="T59" fmla="*/ 63003000 h 177"/>
              <a:gd name="T60" fmla="*/ 166330136 w 297"/>
              <a:gd name="T61" fmla="*/ 35282125 h 177"/>
              <a:gd name="T62" fmla="*/ 231854129 w 297"/>
              <a:gd name="T63" fmla="*/ 15120911 h 177"/>
              <a:gd name="T64" fmla="*/ 302418429 w 297"/>
              <a:gd name="T65" fmla="*/ 5040304 h 177"/>
              <a:gd name="T66" fmla="*/ 378023037 w 297"/>
              <a:gd name="T67" fmla="*/ 0 h 177"/>
              <a:gd name="T68" fmla="*/ 378023037 w 297"/>
              <a:gd name="T69" fmla="*/ 0 h 177"/>
              <a:gd name="T70" fmla="*/ 451106697 w 297"/>
              <a:gd name="T71" fmla="*/ 5040304 h 177"/>
              <a:gd name="T72" fmla="*/ 516630690 w 297"/>
              <a:gd name="T73" fmla="*/ 15120911 h 177"/>
              <a:gd name="T74" fmla="*/ 582154683 w 297"/>
              <a:gd name="T75" fmla="*/ 35282125 h 177"/>
              <a:gd name="T76" fmla="*/ 637598061 w 297"/>
              <a:gd name="T77" fmla="*/ 63003000 h 177"/>
              <a:gd name="T78" fmla="*/ 682960826 w 297"/>
              <a:gd name="T79" fmla="*/ 98285125 h 177"/>
              <a:gd name="T80" fmla="*/ 718242976 w 297"/>
              <a:gd name="T81" fmla="*/ 133567250 h 177"/>
              <a:gd name="T82" fmla="*/ 733363897 w 297"/>
              <a:gd name="T83" fmla="*/ 153728464 h 177"/>
              <a:gd name="T84" fmla="*/ 738404204 w 297"/>
              <a:gd name="T85" fmla="*/ 173889678 h 177"/>
              <a:gd name="T86" fmla="*/ 748484819 w 297"/>
              <a:gd name="T87" fmla="*/ 199091196 h 177"/>
              <a:gd name="T88" fmla="*/ 748484819 w 297"/>
              <a:gd name="T89" fmla="*/ 219252410 h 177"/>
              <a:gd name="T90" fmla="*/ 748484819 w 297"/>
              <a:gd name="T91" fmla="*/ 219252410 h 17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297"/>
              <a:gd name="T139" fmla="*/ 0 h 177"/>
              <a:gd name="T140" fmla="*/ 297 w 297"/>
              <a:gd name="T141" fmla="*/ 177 h 17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297" h="177">
                <a:moveTo>
                  <a:pt x="297" y="87"/>
                </a:moveTo>
                <a:lnTo>
                  <a:pt x="297" y="87"/>
                </a:lnTo>
                <a:lnTo>
                  <a:pt x="297" y="97"/>
                </a:lnTo>
                <a:lnTo>
                  <a:pt x="293" y="105"/>
                </a:lnTo>
                <a:lnTo>
                  <a:pt x="291" y="115"/>
                </a:lnTo>
                <a:lnTo>
                  <a:pt x="285" y="123"/>
                </a:lnTo>
                <a:lnTo>
                  <a:pt x="271" y="137"/>
                </a:lnTo>
                <a:lnTo>
                  <a:pt x="253" y="151"/>
                </a:lnTo>
                <a:lnTo>
                  <a:pt x="231" y="163"/>
                </a:lnTo>
                <a:lnTo>
                  <a:pt x="205" y="171"/>
                </a:lnTo>
                <a:lnTo>
                  <a:pt x="179" y="175"/>
                </a:lnTo>
                <a:lnTo>
                  <a:pt x="150" y="177"/>
                </a:lnTo>
                <a:lnTo>
                  <a:pt x="120" y="175"/>
                </a:lnTo>
                <a:lnTo>
                  <a:pt x="92" y="171"/>
                </a:lnTo>
                <a:lnTo>
                  <a:pt x="66" y="163"/>
                </a:lnTo>
                <a:lnTo>
                  <a:pt x="44" y="151"/>
                </a:lnTo>
                <a:lnTo>
                  <a:pt x="26" y="137"/>
                </a:lnTo>
                <a:lnTo>
                  <a:pt x="12" y="123"/>
                </a:lnTo>
                <a:lnTo>
                  <a:pt x="8" y="115"/>
                </a:lnTo>
                <a:lnTo>
                  <a:pt x="4" y="105"/>
                </a:lnTo>
                <a:lnTo>
                  <a:pt x="2" y="97"/>
                </a:lnTo>
                <a:lnTo>
                  <a:pt x="0" y="87"/>
                </a:lnTo>
                <a:lnTo>
                  <a:pt x="2" y="79"/>
                </a:lnTo>
                <a:lnTo>
                  <a:pt x="4" y="69"/>
                </a:lnTo>
                <a:lnTo>
                  <a:pt x="8" y="61"/>
                </a:lnTo>
                <a:lnTo>
                  <a:pt x="12" y="53"/>
                </a:lnTo>
                <a:lnTo>
                  <a:pt x="26" y="39"/>
                </a:lnTo>
                <a:lnTo>
                  <a:pt x="44" y="25"/>
                </a:lnTo>
                <a:lnTo>
                  <a:pt x="66" y="14"/>
                </a:lnTo>
                <a:lnTo>
                  <a:pt x="92" y="6"/>
                </a:lnTo>
                <a:lnTo>
                  <a:pt x="120" y="2"/>
                </a:lnTo>
                <a:lnTo>
                  <a:pt x="150" y="0"/>
                </a:lnTo>
                <a:lnTo>
                  <a:pt x="179" y="2"/>
                </a:lnTo>
                <a:lnTo>
                  <a:pt x="205" y="6"/>
                </a:lnTo>
                <a:lnTo>
                  <a:pt x="231" y="14"/>
                </a:lnTo>
                <a:lnTo>
                  <a:pt x="253" y="25"/>
                </a:lnTo>
                <a:lnTo>
                  <a:pt x="271" y="39"/>
                </a:lnTo>
                <a:lnTo>
                  <a:pt x="285" y="53"/>
                </a:lnTo>
                <a:lnTo>
                  <a:pt x="291" y="61"/>
                </a:lnTo>
                <a:lnTo>
                  <a:pt x="293" y="69"/>
                </a:lnTo>
                <a:lnTo>
                  <a:pt x="297" y="79"/>
                </a:lnTo>
                <a:lnTo>
                  <a:pt x="297" y="87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8" name="Freeform 38"/>
          <p:cNvSpPr>
            <a:spLocks/>
          </p:cNvSpPr>
          <p:nvPr/>
        </p:nvSpPr>
        <p:spPr bwMode="auto">
          <a:xfrm>
            <a:off x="7005638" y="1971675"/>
            <a:ext cx="212725" cy="158750"/>
          </a:xfrm>
          <a:custGeom>
            <a:avLst/>
            <a:gdLst>
              <a:gd name="T0" fmla="*/ 337700938 w 134"/>
              <a:gd name="T1" fmla="*/ 126007813 h 100"/>
              <a:gd name="T2" fmla="*/ 337700938 w 134"/>
              <a:gd name="T3" fmla="*/ 126007813 h 100"/>
              <a:gd name="T4" fmla="*/ 337700938 w 134"/>
              <a:gd name="T5" fmla="*/ 151209375 h 100"/>
              <a:gd name="T6" fmla="*/ 327620313 w 134"/>
              <a:gd name="T7" fmla="*/ 176410938 h 100"/>
              <a:gd name="T8" fmla="*/ 307459063 w 134"/>
              <a:gd name="T9" fmla="*/ 196572188 h 100"/>
              <a:gd name="T10" fmla="*/ 287297813 w 134"/>
              <a:gd name="T11" fmla="*/ 216733438 h 100"/>
              <a:gd name="T12" fmla="*/ 262096250 w 134"/>
              <a:gd name="T13" fmla="*/ 231854375 h 100"/>
              <a:gd name="T14" fmla="*/ 236894688 w 134"/>
              <a:gd name="T15" fmla="*/ 241935000 h 100"/>
              <a:gd name="T16" fmla="*/ 201612500 w 134"/>
              <a:gd name="T17" fmla="*/ 252015625 h 100"/>
              <a:gd name="T18" fmla="*/ 171370625 w 134"/>
              <a:gd name="T19" fmla="*/ 252015625 h 100"/>
              <a:gd name="T20" fmla="*/ 171370625 w 134"/>
              <a:gd name="T21" fmla="*/ 252015625 h 100"/>
              <a:gd name="T22" fmla="*/ 136088438 w 134"/>
              <a:gd name="T23" fmla="*/ 252015625 h 100"/>
              <a:gd name="T24" fmla="*/ 100806250 w 134"/>
              <a:gd name="T25" fmla="*/ 241935000 h 100"/>
              <a:gd name="T26" fmla="*/ 75604688 w 134"/>
              <a:gd name="T27" fmla="*/ 231854375 h 100"/>
              <a:gd name="T28" fmla="*/ 50403125 w 134"/>
              <a:gd name="T29" fmla="*/ 216733438 h 100"/>
              <a:gd name="T30" fmla="*/ 30241875 w 134"/>
              <a:gd name="T31" fmla="*/ 196572188 h 100"/>
              <a:gd name="T32" fmla="*/ 15120938 w 134"/>
              <a:gd name="T33" fmla="*/ 176410938 h 100"/>
              <a:gd name="T34" fmla="*/ 5040313 w 134"/>
              <a:gd name="T35" fmla="*/ 151209375 h 100"/>
              <a:gd name="T36" fmla="*/ 0 w 134"/>
              <a:gd name="T37" fmla="*/ 126007813 h 100"/>
              <a:gd name="T38" fmla="*/ 0 w 134"/>
              <a:gd name="T39" fmla="*/ 126007813 h 100"/>
              <a:gd name="T40" fmla="*/ 5040313 w 134"/>
              <a:gd name="T41" fmla="*/ 100806250 h 100"/>
              <a:gd name="T42" fmla="*/ 15120938 w 134"/>
              <a:gd name="T43" fmla="*/ 75604688 h 100"/>
              <a:gd name="T44" fmla="*/ 30241875 w 134"/>
              <a:gd name="T45" fmla="*/ 55443438 h 100"/>
              <a:gd name="T46" fmla="*/ 50403125 w 134"/>
              <a:gd name="T47" fmla="*/ 35282188 h 100"/>
              <a:gd name="T48" fmla="*/ 75604688 w 134"/>
              <a:gd name="T49" fmla="*/ 20161250 h 100"/>
              <a:gd name="T50" fmla="*/ 100806250 w 134"/>
              <a:gd name="T51" fmla="*/ 10080625 h 100"/>
              <a:gd name="T52" fmla="*/ 136088438 w 134"/>
              <a:gd name="T53" fmla="*/ 5040313 h 100"/>
              <a:gd name="T54" fmla="*/ 171370625 w 134"/>
              <a:gd name="T55" fmla="*/ 0 h 100"/>
              <a:gd name="T56" fmla="*/ 171370625 w 134"/>
              <a:gd name="T57" fmla="*/ 0 h 100"/>
              <a:gd name="T58" fmla="*/ 201612500 w 134"/>
              <a:gd name="T59" fmla="*/ 5040313 h 100"/>
              <a:gd name="T60" fmla="*/ 236894688 w 134"/>
              <a:gd name="T61" fmla="*/ 10080625 h 100"/>
              <a:gd name="T62" fmla="*/ 262096250 w 134"/>
              <a:gd name="T63" fmla="*/ 20161250 h 100"/>
              <a:gd name="T64" fmla="*/ 287297813 w 134"/>
              <a:gd name="T65" fmla="*/ 35282188 h 100"/>
              <a:gd name="T66" fmla="*/ 307459063 w 134"/>
              <a:gd name="T67" fmla="*/ 55443438 h 100"/>
              <a:gd name="T68" fmla="*/ 327620313 w 134"/>
              <a:gd name="T69" fmla="*/ 75604688 h 100"/>
              <a:gd name="T70" fmla="*/ 337700938 w 134"/>
              <a:gd name="T71" fmla="*/ 100806250 h 100"/>
              <a:gd name="T72" fmla="*/ 337700938 w 134"/>
              <a:gd name="T73" fmla="*/ 126007813 h 100"/>
              <a:gd name="T74" fmla="*/ 337700938 w 134"/>
              <a:gd name="T75" fmla="*/ 126007813 h 100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34"/>
              <a:gd name="T115" fmla="*/ 0 h 100"/>
              <a:gd name="T116" fmla="*/ 134 w 134"/>
              <a:gd name="T117" fmla="*/ 100 h 100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34" h="100">
                <a:moveTo>
                  <a:pt x="134" y="50"/>
                </a:moveTo>
                <a:lnTo>
                  <a:pt x="134" y="50"/>
                </a:lnTo>
                <a:lnTo>
                  <a:pt x="134" y="60"/>
                </a:lnTo>
                <a:lnTo>
                  <a:pt x="130" y="70"/>
                </a:lnTo>
                <a:lnTo>
                  <a:pt x="122" y="78"/>
                </a:lnTo>
                <a:lnTo>
                  <a:pt x="114" y="86"/>
                </a:lnTo>
                <a:lnTo>
                  <a:pt x="104" y="92"/>
                </a:lnTo>
                <a:lnTo>
                  <a:pt x="94" y="96"/>
                </a:lnTo>
                <a:lnTo>
                  <a:pt x="80" y="100"/>
                </a:lnTo>
                <a:lnTo>
                  <a:pt x="68" y="100"/>
                </a:lnTo>
                <a:lnTo>
                  <a:pt x="54" y="100"/>
                </a:lnTo>
                <a:lnTo>
                  <a:pt x="40" y="96"/>
                </a:lnTo>
                <a:lnTo>
                  <a:pt x="30" y="92"/>
                </a:lnTo>
                <a:lnTo>
                  <a:pt x="20" y="86"/>
                </a:lnTo>
                <a:lnTo>
                  <a:pt x="12" y="78"/>
                </a:lnTo>
                <a:lnTo>
                  <a:pt x="6" y="70"/>
                </a:lnTo>
                <a:lnTo>
                  <a:pt x="2" y="60"/>
                </a:lnTo>
                <a:lnTo>
                  <a:pt x="0" y="50"/>
                </a:lnTo>
                <a:lnTo>
                  <a:pt x="2" y="40"/>
                </a:lnTo>
                <a:lnTo>
                  <a:pt x="6" y="30"/>
                </a:lnTo>
                <a:lnTo>
                  <a:pt x="12" y="22"/>
                </a:lnTo>
                <a:lnTo>
                  <a:pt x="20" y="14"/>
                </a:lnTo>
                <a:lnTo>
                  <a:pt x="30" y="8"/>
                </a:lnTo>
                <a:lnTo>
                  <a:pt x="40" y="4"/>
                </a:lnTo>
                <a:lnTo>
                  <a:pt x="54" y="2"/>
                </a:lnTo>
                <a:lnTo>
                  <a:pt x="68" y="0"/>
                </a:lnTo>
                <a:lnTo>
                  <a:pt x="80" y="2"/>
                </a:lnTo>
                <a:lnTo>
                  <a:pt x="94" y="4"/>
                </a:lnTo>
                <a:lnTo>
                  <a:pt x="104" y="8"/>
                </a:lnTo>
                <a:lnTo>
                  <a:pt x="114" y="14"/>
                </a:lnTo>
                <a:lnTo>
                  <a:pt x="122" y="22"/>
                </a:lnTo>
                <a:lnTo>
                  <a:pt x="130" y="30"/>
                </a:lnTo>
                <a:lnTo>
                  <a:pt x="134" y="40"/>
                </a:lnTo>
                <a:lnTo>
                  <a:pt x="134" y="5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9" name="Freeform 39"/>
          <p:cNvSpPr>
            <a:spLocks/>
          </p:cNvSpPr>
          <p:nvPr/>
        </p:nvSpPr>
        <p:spPr bwMode="auto">
          <a:xfrm>
            <a:off x="6834188" y="2111375"/>
            <a:ext cx="98425" cy="79375"/>
          </a:xfrm>
          <a:custGeom>
            <a:avLst/>
            <a:gdLst>
              <a:gd name="T0" fmla="*/ 156249688 w 62"/>
              <a:gd name="T1" fmla="*/ 60483750 h 50"/>
              <a:gd name="T2" fmla="*/ 156249688 w 62"/>
              <a:gd name="T3" fmla="*/ 60483750 h 50"/>
              <a:gd name="T4" fmla="*/ 156249688 w 62"/>
              <a:gd name="T5" fmla="*/ 75604688 h 50"/>
              <a:gd name="T6" fmla="*/ 151209375 w 62"/>
              <a:gd name="T7" fmla="*/ 85685313 h 50"/>
              <a:gd name="T8" fmla="*/ 136088438 w 62"/>
              <a:gd name="T9" fmla="*/ 105846563 h 50"/>
              <a:gd name="T10" fmla="*/ 110886875 w 62"/>
              <a:gd name="T11" fmla="*/ 120967500 h 50"/>
              <a:gd name="T12" fmla="*/ 80645000 w 62"/>
              <a:gd name="T13" fmla="*/ 126007813 h 50"/>
              <a:gd name="T14" fmla="*/ 80645000 w 62"/>
              <a:gd name="T15" fmla="*/ 126007813 h 50"/>
              <a:gd name="T16" fmla="*/ 50403125 w 62"/>
              <a:gd name="T17" fmla="*/ 120967500 h 50"/>
              <a:gd name="T18" fmla="*/ 25201563 w 62"/>
              <a:gd name="T19" fmla="*/ 105846563 h 50"/>
              <a:gd name="T20" fmla="*/ 10080625 w 62"/>
              <a:gd name="T21" fmla="*/ 85685313 h 50"/>
              <a:gd name="T22" fmla="*/ 5040313 w 62"/>
              <a:gd name="T23" fmla="*/ 75604688 h 50"/>
              <a:gd name="T24" fmla="*/ 0 w 62"/>
              <a:gd name="T25" fmla="*/ 60483750 h 50"/>
              <a:gd name="T26" fmla="*/ 0 w 62"/>
              <a:gd name="T27" fmla="*/ 60483750 h 50"/>
              <a:gd name="T28" fmla="*/ 5040313 w 62"/>
              <a:gd name="T29" fmla="*/ 50403125 h 50"/>
              <a:gd name="T30" fmla="*/ 10080625 w 62"/>
              <a:gd name="T31" fmla="*/ 35282188 h 50"/>
              <a:gd name="T32" fmla="*/ 25201563 w 62"/>
              <a:gd name="T33" fmla="*/ 15120938 h 50"/>
              <a:gd name="T34" fmla="*/ 50403125 w 62"/>
              <a:gd name="T35" fmla="*/ 5040313 h 50"/>
              <a:gd name="T36" fmla="*/ 80645000 w 62"/>
              <a:gd name="T37" fmla="*/ 0 h 50"/>
              <a:gd name="T38" fmla="*/ 80645000 w 62"/>
              <a:gd name="T39" fmla="*/ 0 h 50"/>
              <a:gd name="T40" fmla="*/ 110886875 w 62"/>
              <a:gd name="T41" fmla="*/ 5040313 h 50"/>
              <a:gd name="T42" fmla="*/ 136088438 w 62"/>
              <a:gd name="T43" fmla="*/ 15120938 h 50"/>
              <a:gd name="T44" fmla="*/ 151209375 w 62"/>
              <a:gd name="T45" fmla="*/ 35282188 h 50"/>
              <a:gd name="T46" fmla="*/ 156249688 w 62"/>
              <a:gd name="T47" fmla="*/ 50403125 h 50"/>
              <a:gd name="T48" fmla="*/ 156249688 w 62"/>
              <a:gd name="T49" fmla="*/ 60483750 h 50"/>
              <a:gd name="T50" fmla="*/ 156249688 w 62"/>
              <a:gd name="T51" fmla="*/ 60483750 h 50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62"/>
              <a:gd name="T79" fmla="*/ 0 h 50"/>
              <a:gd name="T80" fmla="*/ 62 w 62"/>
              <a:gd name="T81" fmla="*/ 50 h 50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62" h="50">
                <a:moveTo>
                  <a:pt x="62" y="24"/>
                </a:moveTo>
                <a:lnTo>
                  <a:pt x="62" y="24"/>
                </a:lnTo>
                <a:lnTo>
                  <a:pt x="62" y="30"/>
                </a:lnTo>
                <a:lnTo>
                  <a:pt x="60" y="34"/>
                </a:lnTo>
                <a:lnTo>
                  <a:pt x="54" y="42"/>
                </a:lnTo>
                <a:lnTo>
                  <a:pt x="44" y="48"/>
                </a:lnTo>
                <a:lnTo>
                  <a:pt x="32" y="50"/>
                </a:lnTo>
                <a:lnTo>
                  <a:pt x="20" y="48"/>
                </a:lnTo>
                <a:lnTo>
                  <a:pt x="10" y="42"/>
                </a:lnTo>
                <a:lnTo>
                  <a:pt x="4" y="34"/>
                </a:lnTo>
                <a:lnTo>
                  <a:pt x="2" y="30"/>
                </a:lnTo>
                <a:lnTo>
                  <a:pt x="0" y="24"/>
                </a:lnTo>
                <a:lnTo>
                  <a:pt x="2" y="20"/>
                </a:lnTo>
                <a:lnTo>
                  <a:pt x="4" y="14"/>
                </a:lnTo>
                <a:lnTo>
                  <a:pt x="10" y="6"/>
                </a:lnTo>
                <a:lnTo>
                  <a:pt x="20" y="2"/>
                </a:lnTo>
                <a:lnTo>
                  <a:pt x="32" y="0"/>
                </a:lnTo>
                <a:lnTo>
                  <a:pt x="44" y="2"/>
                </a:lnTo>
                <a:lnTo>
                  <a:pt x="54" y="6"/>
                </a:lnTo>
                <a:lnTo>
                  <a:pt x="60" y="14"/>
                </a:lnTo>
                <a:lnTo>
                  <a:pt x="62" y="20"/>
                </a:lnTo>
                <a:lnTo>
                  <a:pt x="62" y="24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90" name="Freeform 40"/>
          <p:cNvSpPr>
            <a:spLocks/>
          </p:cNvSpPr>
          <p:nvPr/>
        </p:nvSpPr>
        <p:spPr bwMode="auto">
          <a:xfrm>
            <a:off x="6637338" y="317500"/>
            <a:ext cx="2206625" cy="1360488"/>
          </a:xfrm>
          <a:custGeom>
            <a:avLst/>
            <a:gdLst>
              <a:gd name="T0" fmla="*/ 2147483646 w 1390"/>
              <a:gd name="T1" fmla="*/ 1817034118 h 857"/>
              <a:gd name="T2" fmla="*/ 2147483646 w 1390"/>
              <a:gd name="T3" fmla="*/ 1801913175 h 857"/>
              <a:gd name="T4" fmla="*/ 2147483646 w 1390"/>
              <a:gd name="T5" fmla="*/ 1761590660 h 857"/>
              <a:gd name="T6" fmla="*/ 2147483646 w 1390"/>
              <a:gd name="T7" fmla="*/ 1675905316 h 857"/>
              <a:gd name="T8" fmla="*/ 2147483646 w 1390"/>
              <a:gd name="T9" fmla="*/ 1625502172 h 857"/>
              <a:gd name="T10" fmla="*/ 2147483646 w 1390"/>
              <a:gd name="T11" fmla="*/ 1454131484 h 857"/>
              <a:gd name="T12" fmla="*/ 2147483646 w 1390"/>
              <a:gd name="T13" fmla="*/ 1302922054 h 857"/>
              <a:gd name="T14" fmla="*/ 2147483646 w 1390"/>
              <a:gd name="T15" fmla="*/ 1121470737 h 857"/>
              <a:gd name="T16" fmla="*/ 2147483646 w 1390"/>
              <a:gd name="T17" fmla="*/ 985382250 h 857"/>
              <a:gd name="T18" fmla="*/ 2147483646 w 1390"/>
              <a:gd name="T19" fmla="*/ 874495334 h 857"/>
              <a:gd name="T20" fmla="*/ 2147483646 w 1390"/>
              <a:gd name="T21" fmla="*/ 753527789 h 857"/>
              <a:gd name="T22" fmla="*/ 2147483646 w 1390"/>
              <a:gd name="T23" fmla="*/ 637600559 h 857"/>
              <a:gd name="T24" fmla="*/ 2147483646 w 1390"/>
              <a:gd name="T25" fmla="*/ 546874901 h 857"/>
              <a:gd name="T26" fmla="*/ 2147483646 w 1390"/>
              <a:gd name="T27" fmla="*/ 496471757 h 857"/>
              <a:gd name="T28" fmla="*/ 2147483646 w 1390"/>
              <a:gd name="T29" fmla="*/ 476310500 h 857"/>
              <a:gd name="T30" fmla="*/ 2147483646 w 1390"/>
              <a:gd name="T31" fmla="*/ 307459175 h 857"/>
              <a:gd name="T32" fmla="*/ 2147483646 w 1390"/>
              <a:gd name="T33" fmla="*/ 171370688 h 857"/>
              <a:gd name="T34" fmla="*/ 2147483646 w 1390"/>
              <a:gd name="T35" fmla="*/ 60483772 h 857"/>
              <a:gd name="T36" fmla="*/ 1927920325 w 1390"/>
              <a:gd name="T37" fmla="*/ 5040314 h 857"/>
              <a:gd name="T38" fmla="*/ 1847275325 w 1390"/>
              <a:gd name="T39" fmla="*/ 0 h 857"/>
              <a:gd name="T40" fmla="*/ 1640622513 w 1390"/>
              <a:gd name="T41" fmla="*/ 25201572 h 857"/>
              <a:gd name="T42" fmla="*/ 1439010013 w 1390"/>
              <a:gd name="T43" fmla="*/ 90725658 h 857"/>
              <a:gd name="T44" fmla="*/ 1229836250 w 1390"/>
              <a:gd name="T45" fmla="*/ 221773832 h 857"/>
              <a:gd name="T46" fmla="*/ 1098788125 w 1390"/>
              <a:gd name="T47" fmla="*/ 362902633 h 857"/>
              <a:gd name="T48" fmla="*/ 917336875 w 1390"/>
              <a:gd name="T49" fmla="*/ 357862319 h 857"/>
              <a:gd name="T50" fmla="*/ 700603438 w 1390"/>
              <a:gd name="T51" fmla="*/ 393144519 h 857"/>
              <a:gd name="T52" fmla="*/ 514111875 w 1390"/>
              <a:gd name="T53" fmla="*/ 471270186 h 857"/>
              <a:gd name="T54" fmla="*/ 418345938 w 1390"/>
              <a:gd name="T55" fmla="*/ 556955530 h 857"/>
              <a:gd name="T56" fmla="*/ 337700938 w 1390"/>
              <a:gd name="T57" fmla="*/ 667842445 h 857"/>
              <a:gd name="T58" fmla="*/ 287297813 w 1390"/>
              <a:gd name="T59" fmla="*/ 814011562 h 857"/>
              <a:gd name="T60" fmla="*/ 267136563 w 1390"/>
              <a:gd name="T61" fmla="*/ 934979106 h 857"/>
              <a:gd name="T62" fmla="*/ 146169063 w 1390"/>
              <a:gd name="T63" fmla="*/ 1020664450 h 857"/>
              <a:gd name="T64" fmla="*/ 40322500 w 1390"/>
              <a:gd name="T65" fmla="*/ 1146672309 h 857"/>
              <a:gd name="T66" fmla="*/ 5040313 w 1390"/>
              <a:gd name="T67" fmla="*/ 1267639853 h 857"/>
              <a:gd name="T68" fmla="*/ 5040313 w 1390"/>
              <a:gd name="T69" fmla="*/ 1373486455 h 857"/>
              <a:gd name="T70" fmla="*/ 45362813 w 1390"/>
              <a:gd name="T71" fmla="*/ 1489413685 h 857"/>
              <a:gd name="T72" fmla="*/ 131048125 w 1390"/>
              <a:gd name="T73" fmla="*/ 1625502172 h 857"/>
              <a:gd name="T74" fmla="*/ 272176875 w 1390"/>
              <a:gd name="T75" fmla="*/ 1771671289 h 857"/>
              <a:gd name="T76" fmla="*/ 342741250 w 1390"/>
              <a:gd name="T77" fmla="*/ 1827114746 h 857"/>
              <a:gd name="T78" fmla="*/ 549394063 w 1390"/>
              <a:gd name="T79" fmla="*/ 1927921034 h 857"/>
              <a:gd name="T80" fmla="*/ 781248438 w 1390"/>
              <a:gd name="T81" fmla="*/ 1988404806 h 857"/>
              <a:gd name="T82" fmla="*/ 1073586563 w 1390"/>
              <a:gd name="T83" fmla="*/ 1998485434 h 857"/>
              <a:gd name="T84" fmla="*/ 1297881263 w 1390"/>
              <a:gd name="T85" fmla="*/ 1953122605 h 857"/>
              <a:gd name="T86" fmla="*/ 1570058138 w 1390"/>
              <a:gd name="T87" fmla="*/ 2058969207 h 857"/>
              <a:gd name="T88" fmla="*/ 1912799388 w 1390"/>
              <a:gd name="T89" fmla="*/ 2139614236 h 857"/>
              <a:gd name="T90" fmla="*/ 2147483646 w 1390"/>
              <a:gd name="T91" fmla="*/ 2147483646 h 857"/>
              <a:gd name="T92" fmla="*/ 2147483646 w 1390"/>
              <a:gd name="T93" fmla="*/ 2139614236 h 857"/>
              <a:gd name="T94" fmla="*/ 2147483646 w 1390"/>
              <a:gd name="T95" fmla="*/ 2079130464 h 857"/>
              <a:gd name="T96" fmla="*/ 2147483646 w 1390"/>
              <a:gd name="T97" fmla="*/ 1973283863 h 857"/>
              <a:gd name="T98" fmla="*/ 2147483646 w 1390"/>
              <a:gd name="T99" fmla="*/ 1811993803 h 85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1390"/>
              <a:gd name="T151" fmla="*/ 0 h 857"/>
              <a:gd name="T152" fmla="*/ 1390 w 1390"/>
              <a:gd name="T153" fmla="*/ 857 h 857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1390" h="857">
                <a:moveTo>
                  <a:pt x="1129" y="719"/>
                </a:moveTo>
                <a:lnTo>
                  <a:pt x="1129" y="719"/>
                </a:lnTo>
                <a:lnTo>
                  <a:pt x="1153" y="721"/>
                </a:lnTo>
                <a:lnTo>
                  <a:pt x="1179" y="721"/>
                </a:lnTo>
                <a:lnTo>
                  <a:pt x="1210" y="719"/>
                </a:lnTo>
                <a:lnTo>
                  <a:pt x="1226" y="715"/>
                </a:lnTo>
                <a:lnTo>
                  <a:pt x="1244" y="711"/>
                </a:lnTo>
                <a:lnTo>
                  <a:pt x="1260" y="705"/>
                </a:lnTo>
                <a:lnTo>
                  <a:pt x="1278" y="699"/>
                </a:lnTo>
                <a:lnTo>
                  <a:pt x="1294" y="689"/>
                </a:lnTo>
                <a:lnTo>
                  <a:pt x="1308" y="679"/>
                </a:lnTo>
                <a:lnTo>
                  <a:pt x="1322" y="665"/>
                </a:lnTo>
                <a:lnTo>
                  <a:pt x="1334" y="649"/>
                </a:lnTo>
                <a:lnTo>
                  <a:pt x="1338" y="645"/>
                </a:lnTo>
                <a:lnTo>
                  <a:pt x="1348" y="631"/>
                </a:lnTo>
                <a:lnTo>
                  <a:pt x="1360" y="607"/>
                </a:lnTo>
                <a:lnTo>
                  <a:pt x="1374" y="577"/>
                </a:lnTo>
                <a:lnTo>
                  <a:pt x="1380" y="559"/>
                </a:lnTo>
                <a:lnTo>
                  <a:pt x="1384" y="539"/>
                </a:lnTo>
                <a:lnTo>
                  <a:pt x="1388" y="517"/>
                </a:lnTo>
                <a:lnTo>
                  <a:pt x="1390" y="495"/>
                </a:lnTo>
                <a:lnTo>
                  <a:pt x="1390" y="471"/>
                </a:lnTo>
                <a:lnTo>
                  <a:pt x="1388" y="445"/>
                </a:lnTo>
                <a:lnTo>
                  <a:pt x="1382" y="419"/>
                </a:lnTo>
                <a:lnTo>
                  <a:pt x="1374" y="391"/>
                </a:lnTo>
                <a:lnTo>
                  <a:pt x="1368" y="377"/>
                </a:lnTo>
                <a:lnTo>
                  <a:pt x="1360" y="363"/>
                </a:lnTo>
                <a:lnTo>
                  <a:pt x="1350" y="347"/>
                </a:lnTo>
                <a:lnTo>
                  <a:pt x="1338" y="331"/>
                </a:lnTo>
                <a:lnTo>
                  <a:pt x="1324" y="315"/>
                </a:lnTo>
                <a:lnTo>
                  <a:pt x="1308" y="299"/>
                </a:lnTo>
                <a:lnTo>
                  <a:pt x="1290" y="283"/>
                </a:lnTo>
                <a:lnTo>
                  <a:pt x="1270" y="267"/>
                </a:lnTo>
                <a:lnTo>
                  <a:pt x="1246" y="253"/>
                </a:lnTo>
                <a:lnTo>
                  <a:pt x="1222" y="239"/>
                </a:lnTo>
                <a:lnTo>
                  <a:pt x="1195" y="227"/>
                </a:lnTo>
                <a:lnTo>
                  <a:pt x="1165" y="217"/>
                </a:lnTo>
                <a:lnTo>
                  <a:pt x="1135" y="209"/>
                </a:lnTo>
                <a:lnTo>
                  <a:pt x="1101" y="201"/>
                </a:lnTo>
                <a:lnTo>
                  <a:pt x="1065" y="197"/>
                </a:lnTo>
                <a:lnTo>
                  <a:pt x="1027" y="197"/>
                </a:lnTo>
                <a:lnTo>
                  <a:pt x="1023" y="189"/>
                </a:lnTo>
                <a:lnTo>
                  <a:pt x="1011" y="167"/>
                </a:lnTo>
                <a:lnTo>
                  <a:pt x="991" y="138"/>
                </a:lnTo>
                <a:lnTo>
                  <a:pt x="979" y="122"/>
                </a:lnTo>
                <a:lnTo>
                  <a:pt x="965" y="104"/>
                </a:lnTo>
                <a:lnTo>
                  <a:pt x="947" y="86"/>
                </a:lnTo>
                <a:lnTo>
                  <a:pt x="927" y="68"/>
                </a:lnTo>
                <a:lnTo>
                  <a:pt x="907" y="52"/>
                </a:lnTo>
                <a:lnTo>
                  <a:pt x="883" y="36"/>
                </a:lnTo>
                <a:lnTo>
                  <a:pt x="857" y="24"/>
                </a:lnTo>
                <a:lnTo>
                  <a:pt x="829" y="14"/>
                </a:lnTo>
                <a:lnTo>
                  <a:pt x="797" y="6"/>
                </a:lnTo>
                <a:lnTo>
                  <a:pt x="765" y="2"/>
                </a:lnTo>
                <a:lnTo>
                  <a:pt x="757" y="0"/>
                </a:lnTo>
                <a:lnTo>
                  <a:pt x="733" y="0"/>
                </a:lnTo>
                <a:lnTo>
                  <a:pt x="697" y="2"/>
                </a:lnTo>
                <a:lnTo>
                  <a:pt x="675" y="4"/>
                </a:lnTo>
                <a:lnTo>
                  <a:pt x="651" y="10"/>
                </a:lnTo>
                <a:lnTo>
                  <a:pt x="625" y="16"/>
                </a:lnTo>
                <a:lnTo>
                  <a:pt x="599" y="24"/>
                </a:lnTo>
                <a:lnTo>
                  <a:pt x="571" y="36"/>
                </a:lnTo>
                <a:lnTo>
                  <a:pt x="543" y="50"/>
                </a:lnTo>
                <a:lnTo>
                  <a:pt x="515" y="68"/>
                </a:lnTo>
                <a:lnTo>
                  <a:pt x="488" y="88"/>
                </a:lnTo>
                <a:lnTo>
                  <a:pt x="462" y="114"/>
                </a:lnTo>
                <a:lnTo>
                  <a:pt x="436" y="144"/>
                </a:lnTo>
                <a:lnTo>
                  <a:pt x="422" y="142"/>
                </a:lnTo>
                <a:lnTo>
                  <a:pt x="386" y="140"/>
                </a:lnTo>
                <a:lnTo>
                  <a:pt x="364" y="142"/>
                </a:lnTo>
                <a:lnTo>
                  <a:pt x="336" y="144"/>
                </a:lnTo>
                <a:lnTo>
                  <a:pt x="308" y="148"/>
                </a:lnTo>
                <a:lnTo>
                  <a:pt x="278" y="156"/>
                </a:lnTo>
                <a:lnTo>
                  <a:pt x="248" y="165"/>
                </a:lnTo>
                <a:lnTo>
                  <a:pt x="218" y="179"/>
                </a:lnTo>
                <a:lnTo>
                  <a:pt x="204" y="187"/>
                </a:lnTo>
                <a:lnTo>
                  <a:pt x="192" y="197"/>
                </a:lnTo>
                <a:lnTo>
                  <a:pt x="178" y="209"/>
                </a:lnTo>
                <a:lnTo>
                  <a:pt x="166" y="221"/>
                </a:lnTo>
                <a:lnTo>
                  <a:pt x="154" y="233"/>
                </a:lnTo>
                <a:lnTo>
                  <a:pt x="144" y="249"/>
                </a:lnTo>
                <a:lnTo>
                  <a:pt x="134" y="265"/>
                </a:lnTo>
                <a:lnTo>
                  <a:pt x="126" y="283"/>
                </a:lnTo>
                <a:lnTo>
                  <a:pt x="120" y="303"/>
                </a:lnTo>
                <a:lnTo>
                  <a:pt x="114" y="323"/>
                </a:lnTo>
                <a:lnTo>
                  <a:pt x="110" y="347"/>
                </a:lnTo>
                <a:lnTo>
                  <a:pt x="106" y="371"/>
                </a:lnTo>
                <a:lnTo>
                  <a:pt x="96" y="377"/>
                </a:lnTo>
                <a:lnTo>
                  <a:pt x="72" y="393"/>
                </a:lnTo>
                <a:lnTo>
                  <a:pt x="58" y="405"/>
                </a:lnTo>
                <a:lnTo>
                  <a:pt x="44" y="419"/>
                </a:lnTo>
                <a:lnTo>
                  <a:pt x="30" y="435"/>
                </a:lnTo>
                <a:lnTo>
                  <a:pt x="16" y="455"/>
                </a:lnTo>
                <a:lnTo>
                  <a:pt x="6" y="477"/>
                </a:lnTo>
                <a:lnTo>
                  <a:pt x="4" y="489"/>
                </a:lnTo>
                <a:lnTo>
                  <a:pt x="2" y="503"/>
                </a:lnTo>
                <a:lnTo>
                  <a:pt x="0" y="515"/>
                </a:lnTo>
                <a:lnTo>
                  <a:pt x="0" y="529"/>
                </a:lnTo>
                <a:lnTo>
                  <a:pt x="2" y="545"/>
                </a:lnTo>
                <a:lnTo>
                  <a:pt x="6" y="559"/>
                </a:lnTo>
                <a:lnTo>
                  <a:pt x="12" y="575"/>
                </a:lnTo>
                <a:lnTo>
                  <a:pt x="18" y="591"/>
                </a:lnTo>
                <a:lnTo>
                  <a:pt x="28" y="609"/>
                </a:lnTo>
                <a:lnTo>
                  <a:pt x="38" y="627"/>
                </a:lnTo>
                <a:lnTo>
                  <a:pt x="52" y="645"/>
                </a:lnTo>
                <a:lnTo>
                  <a:pt x="68" y="663"/>
                </a:lnTo>
                <a:lnTo>
                  <a:pt x="88" y="683"/>
                </a:lnTo>
                <a:lnTo>
                  <a:pt x="108" y="703"/>
                </a:lnTo>
                <a:lnTo>
                  <a:pt x="116" y="709"/>
                </a:lnTo>
                <a:lnTo>
                  <a:pt x="136" y="725"/>
                </a:lnTo>
                <a:lnTo>
                  <a:pt x="172" y="745"/>
                </a:lnTo>
                <a:lnTo>
                  <a:pt x="194" y="755"/>
                </a:lnTo>
                <a:lnTo>
                  <a:pt x="218" y="765"/>
                </a:lnTo>
                <a:lnTo>
                  <a:pt x="246" y="775"/>
                </a:lnTo>
                <a:lnTo>
                  <a:pt x="276" y="783"/>
                </a:lnTo>
                <a:lnTo>
                  <a:pt x="310" y="789"/>
                </a:lnTo>
                <a:lnTo>
                  <a:pt x="346" y="793"/>
                </a:lnTo>
                <a:lnTo>
                  <a:pt x="386" y="795"/>
                </a:lnTo>
                <a:lnTo>
                  <a:pt x="426" y="793"/>
                </a:lnTo>
                <a:lnTo>
                  <a:pt x="470" y="787"/>
                </a:lnTo>
                <a:lnTo>
                  <a:pt x="515" y="775"/>
                </a:lnTo>
                <a:lnTo>
                  <a:pt x="535" y="783"/>
                </a:lnTo>
                <a:lnTo>
                  <a:pt x="587" y="805"/>
                </a:lnTo>
                <a:lnTo>
                  <a:pt x="623" y="817"/>
                </a:lnTo>
                <a:lnTo>
                  <a:pt x="665" y="829"/>
                </a:lnTo>
                <a:lnTo>
                  <a:pt x="709" y="841"/>
                </a:lnTo>
                <a:lnTo>
                  <a:pt x="759" y="849"/>
                </a:lnTo>
                <a:lnTo>
                  <a:pt x="809" y="855"/>
                </a:lnTo>
                <a:lnTo>
                  <a:pt x="833" y="855"/>
                </a:lnTo>
                <a:lnTo>
                  <a:pt x="859" y="857"/>
                </a:lnTo>
                <a:lnTo>
                  <a:pt x="885" y="855"/>
                </a:lnTo>
                <a:lnTo>
                  <a:pt x="911" y="853"/>
                </a:lnTo>
                <a:lnTo>
                  <a:pt x="935" y="849"/>
                </a:lnTo>
                <a:lnTo>
                  <a:pt x="961" y="843"/>
                </a:lnTo>
                <a:lnTo>
                  <a:pt x="985" y="835"/>
                </a:lnTo>
                <a:lnTo>
                  <a:pt x="1009" y="825"/>
                </a:lnTo>
                <a:lnTo>
                  <a:pt x="1031" y="813"/>
                </a:lnTo>
                <a:lnTo>
                  <a:pt x="1053" y="799"/>
                </a:lnTo>
                <a:lnTo>
                  <a:pt x="1073" y="783"/>
                </a:lnTo>
                <a:lnTo>
                  <a:pt x="1093" y="765"/>
                </a:lnTo>
                <a:lnTo>
                  <a:pt x="1111" y="743"/>
                </a:lnTo>
                <a:lnTo>
                  <a:pt x="1129" y="719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91" name="Freeform 41"/>
          <p:cNvSpPr>
            <a:spLocks/>
          </p:cNvSpPr>
          <p:nvPr/>
        </p:nvSpPr>
        <p:spPr bwMode="auto">
          <a:xfrm>
            <a:off x="5568950" y="4206875"/>
            <a:ext cx="2032000" cy="1398588"/>
          </a:xfrm>
          <a:custGeom>
            <a:avLst/>
            <a:gdLst>
              <a:gd name="T0" fmla="*/ 2147483646 w 1280"/>
              <a:gd name="T1" fmla="*/ 2134573901 h 881"/>
              <a:gd name="T2" fmla="*/ 2147483646 w 1280"/>
              <a:gd name="T3" fmla="*/ 2134573901 h 881"/>
              <a:gd name="T4" fmla="*/ 2147483646 w 1280"/>
              <a:gd name="T5" fmla="*/ 2147483646 h 881"/>
              <a:gd name="T6" fmla="*/ 2147483646 w 1280"/>
              <a:gd name="T7" fmla="*/ 2147483646 h 881"/>
              <a:gd name="T8" fmla="*/ 2147483646 w 1280"/>
              <a:gd name="T9" fmla="*/ 2147483646 h 881"/>
              <a:gd name="T10" fmla="*/ 2147483646 w 1280"/>
              <a:gd name="T11" fmla="*/ 2147483646 h 881"/>
              <a:gd name="T12" fmla="*/ 2147483646 w 1280"/>
              <a:gd name="T13" fmla="*/ 2147483646 h 881"/>
              <a:gd name="T14" fmla="*/ 2147483646 w 1280"/>
              <a:gd name="T15" fmla="*/ 2147483646 h 881"/>
              <a:gd name="T16" fmla="*/ 2147483646 w 1280"/>
              <a:gd name="T17" fmla="*/ 2147483646 h 881"/>
              <a:gd name="T18" fmla="*/ 2147483646 w 1280"/>
              <a:gd name="T19" fmla="*/ 2147483646 h 881"/>
              <a:gd name="T20" fmla="*/ 85685313 w 1280"/>
              <a:gd name="T21" fmla="*/ 2147483646 h 881"/>
              <a:gd name="T22" fmla="*/ 85685313 w 1280"/>
              <a:gd name="T23" fmla="*/ 2147483646 h 881"/>
              <a:gd name="T24" fmla="*/ 70564375 w 1280"/>
              <a:gd name="T25" fmla="*/ 2147483646 h 881"/>
              <a:gd name="T26" fmla="*/ 50403125 w 1280"/>
              <a:gd name="T27" fmla="*/ 2147483646 h 881"/>
              <a:gd name="T28" fmla="*/ 35282188 w 1280"/>
              <a:gd name="T29" fmla="*/ 2147483646 h 881"/>
              <a:gd name="T30" fmla="*/ 25201563 w 1280"/>
              <a:gd name="T31" fmla="*/ 2147483646 h 881"/>
              <a:gd name="T32" fmla="*/ 15120938 w 1280"/>
              <a:gd name="T33" fmla="*/ 2147483646 h 881"/>
              <a:gd name="T34" fmla="*/ 5040313 w 1280"/>
              <a:gd name="T35" fmla="*/ 2147483646 h 881"/>
              <a:gd name="T36" fmla="*/ 0 w 1280"/>
              <a:gd name="T37" fmla="*/ 2147483646 h 881"/>
              <a:gd name="T38" fmla="*/ 0 w 1280"/>
              <a:gd name="T39" fmla="*/ 2134573901 h 881"/>
              <a:gd name="T40" fmla="*/ 0 w 1280"/>
              <a:gd name="T41" fmla="*/ 85685343 h 881"/>
              <a:gd name="T42" fmla="*/ 0 w 1280"/>
              <a:gd name="T43" fmla="*/ 85685343 h 881"/>
              <a:gd name="T44" fmla="*/ 0 w 1280"/>
              <a:gd name="T45" fmla="*/ 65524086 h 881"/>
              <a:gd name="T46" fmla="*/ 5040313 w 1280"/>
              <a:gd name="T47" fmla="*/ 50403143 h 881"/>
              <a:gd name="T48" fmla="*/ 15120938 w 1280"/>
              <a:gd name="T49" fmla="*/ 35282200 h 881"/>
              <a:gd name="T50" fmla="*/ 25201563 w 1280"/>
              <a:gd name="T51" fmla="*/ 25201572 h 881"/>
              <a:gd name="T52" fmla="*/ 35282188 w 1280"/>
              <a:gd name="T53" fmla="*/ 15120943 h 881"/>
              <a:gd name="T54" fmla="*/ 50403125 w 1280"/>
              <a:gd name="T55" fmla="*/ 5040314 h 881"/>
              <a:gd name="T56" fmla="*/ 70564375 w 1280"/>
              <a:gd name="T57" fmla="*/ 0 h 881"/>
              <a:gd name="T58" fmla="*/ 85685313 w 1280"/>
              <a:gd name="T59" fmla="*/ 0 h 881"/>
              <a:gd name="T60" fmla="*/ 2147483646 w 1280"/>
              <a:gd name="T61" fmla="*/ 0 h 881"/>
              <a:gd name="T62" fmla="*/ 2147483646 w 1280"/>
              <a:gd name="T63" fmla="*/ 0 h 881"/>
              <a:gd name="T64" fmla="*/ 2147483646 w 1280"/>
              <a:gd name="T65" fmla="*/ 0 h 881"/>
              <a:gd name="T66" fmla="*/ 2147483646 w 1280"/>
              <a:gd name="T67" fmla="*/ 5040314 h 881"/>
              <a:gd name="T68" fmla="*/ 2147483646 w 1280"/>
              <a:gd name="T69" fmla="*/ 15120943 h 881"/>
              <a:gd name="T70" fmla="*/ 2147483646 w 1280"/>
              <a:gd name="T71" fmla="*/ 25201572 h 881"/>
              <a:gd name="T72" fmla="*/ 2147483646 w 1280"/>
              <a:gd name="T73" fmla="*/ 35282200 h 881"/>
              <a:gd name="T74" fmla="*/ 2147483646 w 1280"/>
              <a:gd name="T75" fmla="*/ 50403143 h 881"/>
              <a:gd name="T76" fmla="*/ 2147483646 w 1280"/>
              <a:gd name="T77" fmla="*/ 65524086 h 881"/>
              <a:gd name="T78" fmla="*/ 2147483646 w 1280"/>
              <a:gd name="T79" fmla="*/ 85685343 h 881"/>
              <a:gd name="T80" fmla="*/ 2147483646 w 1280"/>
              <a:gd name="T81" fmla="*/ 2134573901 h 881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1280"/>
              <a:gd name="T124" fmla="*/ 0 h 881"/>
              <a:gd name="T125" fmla="*/ 1280 w 1280"/>
              <a:gd name="T126" fmla="*/ 881 h 881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1280" h="881">
                <a:moveTo>
                  <a:pt x="1280" y="847"/>
                </a:moveTo>
                <a:lnTo>
                  <a:pt x="1280" y="847"/>
                </a:lnTo>
                <a:lnTo>
                  <a:pt x="1278" y="855"/>
                </a:lnTo>
                <a:lnTo>
                  <a:pt x="1276" y="861"/>
                </a:lnTo>
                <a:lnTo>
                  <a:pt x="1274" y="867"/>
                </a:lnTo>
                <a:lnTo>
                  <a:pt x="1268" y="871"/>
                </a:lnTo>
                <a:lnTo>
                  <a:pt x="1264" y="875"/>
                </a:lnTo>
                <a:lnTo>
                  <a:pt x="1258" y="879"/>
                </a:lnTo>
                <a:lnTo>
                  <a:pt x="1250" y="879"/>
                </a:lnTo>
                <a:lnTo>
                  <a:pt x="1244" y="881"/>
                </a:lnTo>
                <a:lnTo>
                  <a:pt x="34" y="881"/>
                </a:lnTo>
                <a:lnTo>
                  <a:pt x="28" y="879"/>
                </a:lnTo>
                <a:lnTo>
                  <a:pt x="20" y="879"/>
                </a:lnTo>
                <a:lnTo>
                  <a:pt x="14" y="875"/>
                </a:lnTo>
                <a:lnTo>
                  <a:pt x="10" y="871"/>
                </a:lnTo>
                <a:lnTo>
                  <a:pt x="6" y="867"/>
                </a:lnTo>
                <a:lnTo>
                  <a:pt x="2" y="861"/>
                </a:lnTo>
                <a:lnTo>
                  <a:pt x="0" y="855"/>
                </a:lnTo>
                <a:lnTo>
                  <a:pt x="0" y="847"/>
                </a:lnTo>
                <a:lnTo>
                  <a:pt x="0" y="34"/>
                </a:lnTo>
                <a:lnTo>
                  <a:pt x="0" y="26"/>
                </a:lnTo>
                <a:lnTo>
                  <a:pt x="2" y="20"/>
                </a:lnTo>
                <a:lnTo>
                  <a:pt x="6" y="14"/>
                </a:lnTo>
                <a:lnTo>
                  <a:pt x="10" y="10"/>
                </a:lnTo>
                <a:lnTo>
                  <a:pt x="14" y="6"/>
                </a:lnTo>
                <a:lnTo>
                  <a:pt x="20" y="2"/>
                </a:lnTo>
                <a:lnTo>
                  <a:pt x="28" y="0"/>
                </a:lnTo>
                <a:lnTo>
                  <a:pt x="34" y="0"/>
                </a:lnTo>
                <a:lnTo>
                  <a:pt x="1244" y="0"/>
                </a:lnTo>
                <a:lnTo>
                  <a:pt x="1250" y="0"/>
                </a:lnTo>
                <a:lnTo>
                  <a:pt x="1258" y="2"/>
                </a:lnTo>
                <a:lnTo>
                  <a:pt x="1264" y="6"/>
                </a:lnTo>
                <a:lnTo>
                  <a:pt x="1268" y="10"/>
                </a:lnTo>
                <a:lnTo>
                  <a:pt x="1274" y="14"/>
                </a:lnTo>
                <a:lnTo>
                  <a:pt x="1276" y="20"/>
                </a:lnTo>
                <a:lnTo>
                  <a:pt x="1278" y="26"/>
                </a:lnTo>
                <a:lnTo>
                  <a:pt x="1280" y="34"/>
                </a:lnTo>
                <a:lnTo>
                  <a:pt x="1280" y="847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0" name="Freeform 42"/>
          <p:cNvSpPr>
            <a:spLocks/>
          </p:cNvSpPr>
          <p:nvPr/>
        </p:nvSpPr>
        <p:spPr bwMode="auto">
          <a:xfrm>
            <a:off x="328613" y="633413"/>
            <a:ext cx="2184400" cy="1789112"/>
          </a:xfrm>
          <a:custGeom>
            <a:avLst/>
            <a:gdLst/>
            <a:ahLst/>
            <a:cxnLst>
              <a:cxn ang="0">
                <a:pos x="723" y="0"/>
              </a:cxn>
              <a:cxn ang="0">
                <a:pos x="892" y="22"/>
              </a:cxn>
              <a:cxn ang="0">
                <a:pos x="1072" y="80"/>
              </a:cxn>
              <a:cxn ang="0">
                <a:pos x="1150" y="122"/>
              </a:cxn>
              <a:cxn ang="0">
                <a:pos x="1218" y="170"/>
              </a:cxn>
              <a:cxn ang="0">
                <a:pos x="1276" y="226"/>
              </a:cxn>
              <a:cxn ang="0">
                <a:pos x="1322" y="286"/>
              </a:cxn>
              <a:cxn ang="0">
                <a:pos x="1354" y="352"/>
              </a:cxn>
              <a:cxn ang="0">
                <a:pos x="1372" y="420"/>
              </a:cxn>
              <a:cxn ang="0">
                <a:pos x="1376" y="468"/>
              </a:cxn>
              <a:cxn ang="0">
                <a:pos x="1360" y="568"/>
              </a:cxn>
              <a:cxn ang="0">
                <a:pos x="1316" y="660"/>
              </a:cxn>
              <a:cxn ang="0">
                <a:pos x="1246" y="741"/>
              </a:cxn>
              <a:cxn ang="0">
                <a:pos x="1154" y="811"/>
              </a:cxn>
              <a:cxn ang="0">
                <a:pos x="1042" y="869"/>
              </a:cxn>
              <a:cxn ang="0">
                <a:pos x="1006" y="909"/>
              </a:cxn>
              <a:cxn ang="0">
                <a:pos x="1032" y="1011"/>
              </a:cxn>
              <a:cxn ang="0">
                <a:pos x="1062" y="1063"/>
              </a:cxn>
              <a:cxn ang="0">
                <a:pos x="1106" y="1105"/>
              </a:cxn>
              <a:cxn ang="0">
                <a:pos x="1144" y="1121"/>
              </a:cxn>
              <a:cxn ang="0">
                <a:pos x="1140" y="1127"/>
              </a:cxn>
              <a:cxn ang="0">
                <a:pos x="1102" y="1117"/>
              </a:cxn>
              <a:cxn ang="0">
                <a:pos x="882" y="1011"/>
              </a:cxn>
              <a:cxn ang="0">
                <a:pos x="689" y="935"/>
              </a:cxn>
              <a:cxn ang="0">
                <a:pos x="617" y="933"/>
              </a:cxn>
              <a:cxn ang="0">
                <a:pos x="421" y="899"/>
              </a:cxn>
              <a:cxn ang="0">
                <a:pos x="277" y="843"/>
              </a:cxn>
              <a:cxn ang="0">
                <a:pos x="201" y="799"/>
              </a:cxn>
              <a:cxn ang="0">
                <a:pos x="138" y="747"/>
              </a:cxn>
              <a:cxn ang="0">
                <a:pos x="84" y="691"/>
              </a:cxn>
              <a:cxn ang="0">
                <a:pos x="42" y="630"/>
              </a:cxn>
              <a:cxn ang="0">
                <a:pos x="14" y="562"/>
              </a:cxn>
              <a:cxn ang="0">
                <a:pos x="2" y="492"/>
              </a:cxn>
              <a:cxn ang="0">
                <a:pos x="2" y="444"/>
              </a:cxn>
              <a:cxn ang="0">
                <a:pos x="14" y="374"/>
              </a:cxn>
              <a:cxn ang="0">
                <a:pos x="42" y="308"/>
              </a:cxn>
              <a:cxn ang="0">
                <a:pos x="84" y="246"/>
              </a:cxn>
              <a:cxn ang="0">
                <a:pos x="138" y="188"/>
              </a:cxn>
              <a:cxn ang="0">
                <a:pos x="201" y="138"/>
              </a:cxn>
              <a:cxn ang="0">
                <a:pos x="277" y="94"/>
              </a:cxn>
              <a:cxn ang="0">
                <a:pos x="421" y="38"/>
              </a:cxn>
              <a:cxn ang="0">
                <a:pos x="617" y="2"/>
              </a:cxn>
              <a:cxn ang="0">
                <a:pos x="689" y="0"/>
              </a:cxn>
            </a:cxnLst>
            <a:rect l="0" t="0" r="r" b="b"/>
            <a:pathLst>
              <a:path w="1376" h="1127">
                <a:moveTo>
                  <a:pt x="689" y="0"/>
                </a:moveTo>
                <a:lnTo>
                  <a:pt x="689" y="0"/>
                </a:lnTo>
                <a:lnTo>
                  <a:pt x="723" y="0"/>
                </a:lnTo>
                <a:lnTo>
                  <a:pt x="759" y="2"/>
                </a:lnTo>
                <a:lnTo>
                  <a:pt x="827" y="10"/>
                </a:lnTo>
                <a:lnTo>
                  <a:pt x="892" y="22"/>
                </a:lnTo>
                <a:lnTo>
                  <a:pt x="956" y="38"/>
                </a:lnTo>
                <a:lnTo>
                  <a:pt x="1016" y="56"/>
                </a:lnTo>
                <a:lnTo>
                  <a:pt x="1072" y="80"/>
                </a:lnTo>
                <a:lnTo>
                  <a:pt x="1100" y="94"/>
                </a:lnTo>
                <a:lnTo>
                  <a:pt x="1126" y="108"/>
                </a:lnTo>
                <a:lnTo>
                  <a:pt x="1150" y="122"/>
                </a:lnTo>
                <a:lnTo>
                  <a:pt x="1174" y="138"/>
                </a:lnTo>
                <a:lnTo>
                  <a:pt x="1196" y="154"/>
                </a:lnTo>
                <a:lnTo>
                  <a:pt x="1218" y="170"/>
                </a:lnTo>
                <a:lnTo>
                  <a:pt x="1238" y="188"/>
                </a:lnTo>
                <a:lnTo>
                  <a:pt x="1258" y="206"/>
                </a:lnTo>
                <a:lnTo>
                  <a:pt x="1276" y="226"/>
                </a:lnTo>
                <a:lnTo>
                  <a:pt x="1292" y="246"/>
                </a:lnTo>
                <a:lnTo>
                  <a:pt x="1308" y="266"/>
                </a:lnTo>
                <a:lnTo>
                  <a:pt x="1322" y="286"/>
                </a:lnTo>
                <a:lnTo>
                  <a:pt x="1334" y="308"/>
                </a:lnTo>
                <a:lnTo>
                  <a:pt x="1344" y="330"/>
                </a:lnTo>
                <a:lnTo>
                  <a:pt x="1354" y="352"/>
                </a:lnTo>
                <a:lnTo>
                  <a:pt x="1362" y="374"/>
                </a:lnTo>
                <a:lnTo>
                  <a:pt x="1368" y="398"/>
                </a:lnTo>
                <a:lnTo>
                  <a:pt x="1372" y="420"/>
                </a:lnTo>
                <a:lnTo>
                  <a:pt x="1374" y="444"/>
                </a:lnTo>
                <a:lnTo>
                  <a:pt x="1376" y="468"/>
                </a:lnTo>
                <a:lnTo>
                  <a:pt x="1376" y="468"/>
                </a:lnTo>
                <a:lnTo>
                  <a:pt x="1374" y="502"/>
                </a:lnTo>
                <a:lnTo>
                  <a:pt x="1368" y="536"/>
                </a:lnTo>
                <a:lnTo>
                  <a:pt x="1360" y="568"/>
                </a:lnTo>
                <a:lnTo>
                  <a:pt x="1348" y="600"/>
                </a:lnTo>
                <a:lnTo>
                  <a:pt x="1334" y="630"/>
                </a:lnTo>
                <a:lnTo>
                  <a:pt x="1316" y="660"/>
                </a:lnTo>
                <a:lnTo>
                  <a:pt x="1296" y="687"/>
                </a:lnTo>
                <a:lnTo>
                  <a:pt x="1272" y="715"/>
                </a:lnTo>
                <a:lnTo>
                  <a:pt x="1246" y="741"/>
                </a:lnTo>
                <a:lnTo>
                  <a:pt x="1218" y="765"/>
                </a:lnTo>
                <a:lnTo>
                  <a:pt x="1186" y="789"/>
                </a:lnTo>
                <a:lnTo>
                  <a:pt x="1154" y="811"/>
                </a:lnTo>
                <a:lnTo>
                  <a:pt x="1118" y="833"/>
                </a:lnTo>
                <a:lnTo>
                  <a:pt x="1082" y="851"/>
                </a:lnTo>
                <a:lnTo>
                  <a:pt x="1042" y="869"/>
                </a:lnTo>
                <a:lnTo>
                  <a:pt x="1002" y="883"/>
                </a:lnTo>
                <a:lnTo>
                  <a:pt x="1002" y="883"/>
                </a:lnTo>
                <a:lnTo>
                  <a:pt x="1006" y="909"/>
                </a:lnTo>
                <a:lnTo>
                  <a:pt x="1010" y="939"/>
                </a:lnTo>
                <a:lnTo>
                  <a:pt x="1020" y="975"/>
                </a:lnTo>
                <a:lnTo>
                  <a:pt x="1032" y="1011"/>
                </a:lnTo>
                <a:lnTo>
                  <a:pt x="1042" y="1029"/>
                </a:lnTo>
                <a:lnTo>
                  <a:pt x="1052" y="1047"/>
                </a:lnTo>
                <a:lnTo>
                  <a:pt x="1062" y="1063"/>
                </a:lnTo>
                <a:lnTo>
                  <a:pt x="1076" y="1079"/>
                </a:lnTo>
                <a:lnTo>
                  <a:pt x="1090" y="1093"/>
                </a:lnTo>
                <a:lnTo>
                  <a:pt x="1106" y="1105"/>
                </a:lnTo>
                <a:lnTo>
                  <a:pt x="1124" y="1115"/>
                </a:lnTo>
                <a:lnTo>
                  <a:pt x="1144" y="1121"/>
                </a:lnTo>
                <a:lnTo>
                  <a:pt x="1144" y="1121"/>
                </a:lnTo>
                <a:lnTo>
                  <a:pt x="1144" y="1123"/>
                </a:lnTo>
                <a:lnTo>
                  <a:pt x="1142" y="1125"/>
                </a:lnTo>
                <a:lnTo>
                  <a:pt x="1140" y="1127"/>
                </a:lnTo>
                <a:lnTo>
                  <a:pt x="1136" y="1127"/>
                </a:lnTo>
                <a:lnTo>
                  <a:pt x="1128" y="1125"/>
                </a:lnTo>
                <a:lnTo>
                  <a:pt x="1102" y="1117"/>
                </a:lnTo>
                <a:lnTo>
                  <a:pt x="1054" y="1099"/>
                </a:lnTo>
                <a:lnTo>
                  <a:pt x="984" y="1063"/>
                </a:lnTo>
                <a:lnTo>
                  <a:pt x="882" y="1011"/>
                </a:lnTo>
                <a:lnTo>
                  <a:pt x="745" y="935"/>
                </a:lnTo>
                <a:lnTo>
                  <a:pt x="745" y="935"/>
                </a:lnTo>
                <a:lnTo>
                  <a:pt x="689" y="935"/>
                </a:lnTo>
                <a:lnTo>
                  <a:pt x="689" y="935"/>
                </a:lnTo>
                <a:lnTo>
                  <a:pt x="653" y="935"/>
                </a:lnTo>
                <a:lnTo>
                  <a:pt x="617" y="933"/>
                </a:lnTo>
                <a:lnTo>
                  <a:pt x="549" y="927"/>
                </a:lnTo>
                <a:lnTo>
                  <a:pt x="483" y="915"/>
                </a:lnTo>
                <a:lnTo>
                  <a:pt x="421" y="899"/>
                </a:lnTo>
                <a:lnTo>
                  <a:pt x="359" y="879"/>
                </a:lnTo>
                <a:lnTo>
                  <a:pt x="303" y="855"/>
                </a:lnTo>
                <a:lnTo>
                  <a:pt x="277" y="843"/>
                </a:lnTo>
                <a:lnTo>
                  <a:pt x="251" y="829"/>
                </a:lnTo>
                <a:lnTo>
                  <a:pt x="225" y="815"/>
                </a:lnTo>
                <a:lnTo>
                  <a:pt x="201" y="799"/>
                </a:lnTo>
                <a:lnTo>
                  <a:pt x="179" y="783"/>
                </a:lnTo>
                <a:lnTo>
                  <a:pt x="158" y="765"/>
                </a:lnTo>
                <a:lnTo>
                  <a:pt x="138" y="747"/>
                </a:lnTo>
                <a:lnTo>
                  <a:pt x="118" y="729"/>
                </a:lnTo>
                <a:lnTo>
                  <a:pt x="100" y="711"/>
                </a:lnTo>
                <a:lnTo>
                  <a:pt x="84" y="691"/>
                </a:lnTo>
                <a:lnTo>
                  <a:pt x="68" y="672"/>
                </a:lnTo>
                <a:lnTo>
                  <a:pt x="54" y="650"/>
                </a:lnTo>
                <a:lnTo>
                  <a:pt x="42" y="630"/>
                </a:lnTo>
                <a:lnTo>
                  <a:pt x="32" y="608"/>
                </a:lnTo>
                <a:lnTo>
                  <a:pt x="22" y="586"/>
                </a:lnTo>
                <a:lnTo>
                  <a:pt x="14" y="562"/>
                </a:lnTo>
                <a:lnTo>
                  <a:pt x="8" y="540"/>
                </a:lnTo>
                <a:lnTo>
                  <a:pt x="4" y="516"/>
                </a:lnTo>
                <a:lnTo>
                  <a:pt x="2" y="492"/>
                </a:lnTo>
                <a:lnTo>
                  <a:pt x="0" y="468"/>
                </a:lnTo>
                <a:lnTo>
                  <a:pt x="0" y="468"/>
                </a:lnTo>
                <a:lnTo>
                  <a:pt x="2" y="444"/>
                </a:lnTo>
                <a:lnTo>
                  <a:pt x="4" y="420"/>
                </a:lnTo>
                <a:lnTo>
                  <a:pt x="8" y="398"/>
                </a:lnTo>
                <a:lnTo>
                  <a:pt x="14" y="374"/>
                </a:lnTo>
                <a:lnTo>
                  <a:pt x="22" y="352"/>
                </a:lnTo>
                <a:lnTo>
                  <a:pt x="32" y="330"/>
                </a:lnTo>
                <a:lnTo>
                  <a:pt x="42" y="308"/>
                </a:lnTo>
                <a:lnTo>
                  <a:pt x="54" y="286"/>
                </a:lnTo>
                <a:lnTo>
                  <a:pt x="68" y="266"/>
                </a:lnTo>
                <a:lnTo>
                  <a:pt x="84" y="246"/>
                </a:lnTo>
                <a:lnTo>
                  <a:pt x="100" y="226"/>
                </a:lnTo>
                <a:lnTo>
                  <a:pt x="118" y="206"/>
                </a:lnTo>
                <a:lnTo>
                  <a:pt x="138" y="188"/>
                </a:lnTo>
                <a:lnTo>
                  <a:pt x="158" y="170"/>
                </a:lnTo>
                <a:lnTo>
                  <a:pt x="179" y="154"/>
                </a:lnTo>
                <a:lnTo>
                  <a:pt x="201" y="138"/>
                </a:lnTo>
                <a:lnTo>
                  <a:pt x="225" y="122"/>
                </a:lnTo>
                <a:lnTo>
                  <a:pt x="251" y="108"/>
                </a:lnTo>
                <a:lnTo>
                  <a:pt x="277" y="94"/>
                </a:lnTo>
                <a:lnTo>
                  <a:pt x="303" y="80"/>
                </a:lnTo>
                <a:lnTo>
                  <a:pt x="359" y="56"/>
                </a:lnTo>
                <a:lnTo>
                  <a:pt x="421" y="38"/>
                </a:lnTo>
                <a:lnTo>
                  <a:pt x="483" y="22"/>
                </a:lnTo>
                <a:lnTo>
                  <a:pt x="549" y="10"/>
                </a:lnTo>
                <a:lnTo>
                  <a:pt x="617" y="2"/>
                </a:lnTo>
                <a:lnTo>
                  <a:pt x="653" y="0"/>
                </a:lnTo>
                <a:lnTo>
                  <a:pt x="689" y="0"/>
                </a:lnTo>
                <a:lnTo>
                  <a:pt x="689" y="0"/>
                </a:lnTo>
                <a:close/>
              </a:path>
            </a:pathLst>
          </a:custGeom>
          <a:solidFill>
            <a:schemeClr val="accent3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  <a:ea typeface="ＭＳ Ｐゴシック" pitchFamily="28" charset="-128"/>
            </a:endParaRPr>
          </a:p>
        </p:txBody>
      </p:sp>
      <p:sp>
        <p:nvSpPr>
          <p:cNvPr id="3093" name="TextBox 43"/>
          <p:cNvSpPr txBox="1">
            <a:spLocks noChangeArrowheads="1"/>
          </p:cNvSpPr>
          <p:nvPr/>
        </p:nvSpPr>
        <p:spPr bwMode="auto">
          <a:xfrm>
            <a:off x="393700" y="1041400"/>
            <a:ext cx="1955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600">
                <a:solidFill>
                  <a:srgbClr val="000000"/>
                </a:solidFill>
              </a:rPr>
              <a:t>Hello!</a:t>
            </a:r>
          </a:p>
        </p:txBody>
      </p:sp>
      <p:sp>
        <p:nvSpPr>
          <p:cNvPr id="3094" name="TextBox 44"/>
          <p:cNvSpPr txBox="1">
            <a:spLocks noChangeArrowheads="1"/>
          </p:cNvSpPr>
          <p:nvPr/>
        </p:nvSpPr>
        <p:spPr bwMode="auto">
          <a:xfrm>
            <a:off x="328613" y="3332163"/>
            <a:ext cx="1704975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olidFill>
                  <a:srgbClr val="000000"/>
                </a:solidFill>
              </a:rPr>
              <a:t>Lets travel to Paris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olidFill>
                  <a:srgbClr val="000000"/>
                </a:solidFill>
              </a:rPr>
              <a:t>for the Weekend and visit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olidFill>
                  <a:srgbClr val="000000"/>
                </a:solidFill>
              </a:rPr>
              <a:t>le Tour Eiffel</a:t>
            </a:r>
            <a:endParaRPr lang="en-US" altLang="en-US" sz="240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2400">
              <a:solidFill>
                <a:srgbClr val="000000"/>
              </a:solidFill>
            </a:endParaRPr>
          </a:p>
        </p:txBody>
      </p:sp>
      <p:sp>
        <p:nvSpPr>
          <p:cNvPr id="3095" name="TextBox 45"/>
          <p:cNvSpPr txBox="1">
            <a:spLocks noChangeArrowheads="1"/>
          </p:cNvSpPr>
          <p:nvPr/>
        </p:nvSpPr>
        <p:spPr bwMode="auto">
          <a:xfrm>
            <a:off x="2552700" y="4583113"/>
            <a:ext cx="19558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rgbClr val="000000"/>
                </a:solidFill>
              </a:rPr>
              <a:t>Pow!</a:t>
            </a:r>
          </a:p>
        </p:txBody>
      </p:sp>
      <p:sp>
        <p:nvSpPr>
          <p:cNvPr id="3096" name="TextBox 46"/>
          <p:cNvSpPr txBox="1">
            <a:spLocks noChangeArrowheads="1"/>
          </p:cNvSpPr>
          <p:nvPr/>
        </p:nvSpPr>
        <p:spPr bwMode="auto">
          <a:xfrm>
            <a:off x="5557838" y="4454525"/>
            <a:ext cx="1955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olidFill>
                  <a:srgbClr val="000000"/>
                </a:solidFill>
              </a:rPr>
              <a:t>What's on TV tonight?</a:t>
            </a:r>
          </a:p>
        </p:txBody>
      </p:sp>
      <p:sp>
        <p:nvSpPr>
          <p:cNvPr id="3097" name="TextBox 47"/>
          <p:cNvSpPr txBox="1">
            <a:spLocks noChangeArrowheads="1"/>
          </p:cNvSpPr>
          <p:nvPr/>
        </p:nvSpPr>
        <p:spPr bwMode="auto">
          <a:xfrm>
            <a:off x="4749800" y="706438"/>
            <a:ext cx="1955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rgbClr val="000000"/>
                </a:solidFill>
              </a:rPr>
              <a:t>He’s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rgbClr val="000000"/>
                </a:solidFill>
              </a:rPr>
              <a:t>dreamy!</a:t>
            </a:r>
          </a:p>
        </p:txBody>
      </p:sp>
      <p:sp>
        <p:nvSpPr>
          <p:cNvPr id="3098" name="TextBox 48"/>
          <p:cNvSpPr txBox="1">
            <a:spLocks noChangeArrowheads="1"/>
          </p:cNvSpPr>
          <p:nvPr/>
        </p:nvSpPr>
        <p:spPr bwMode="auto">
          <a:xfrm>
            <a:off x="6770688" y="766763"/>
            <a:ext cx="1955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olidFill>
                  <a:srgbClr val="000000"/>
                </a:solidFill>
              </a:rPr>
              <a:t>I wonder…</a:t>
            </a:r>
          </a:p>
        </p:txBody>
      </p:sp>
      <p:cxnSp>
        <p:nvCxnSpPr>
          <p:cNvPr id="73" name="Straight Connector 72"/>
          <p:cNvCxnSpPr/>
          <p:nvPr/>
        </p:nvCxnSpPr>
        <p:spPr>
          <a:xfrm>
            <a:off x="2994025" y="833438"/>
            <a:ext cx="914400" cy="1587"/>
          </a:xfrm>
          <a:prstGeom prst="line">
            <a:avLst/>
          </a:prstGeom>
          <a:ln w="12700" cap="flat" cmpd="sng" algn="ctr">
            <a:solidFill>
              <a:srgbClr val="FE82C8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3014663" y="1100138"/>
            <a:ext cx="914400" cy="1587"/>
          </a:xfrm>
          <a:prstGeom prst="line">
            <a:avLst/>
          </a:prstGeom>
          <a:ln w="12700" cap="flat" cmpd="sng" algn="ctr">
            <a:solidFill>
              <a:srgbClr val="FE82C8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2997200" y="1365250"/>
            <a:ext cx="915988" cy="1588"/>
          </a:xfrm>
          <a:prstGeom prst="line">
            <a:avLst/>
          </a:prstGeom>
          <a:ln w="12700" cap="flat" cmpd="sng" algn="ctr">
            <a:solidFill>
              <a:srgbClr val="FE82C8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7689850" y="2651125"/>
            <a:ext cx="915988" cy="1588"/>
          </a:xfrm>
          <a:prstGeom prst="line">
            <a:avLst/>
          </a:prstGeom>
          <a:ln w="127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7710488" y="2943225"/>
            <a:ext cx="915987" cy="1588"/>
          </a:xfrm>
          <a:prstGeom prst="line">
            <a:avLst/>
          </a:prstGeom>
          <a:ln w="127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7694613" y="3224213"/>
            <a:ext cx="914400" cy="1587"/>
          </a:xfrm>
          <a:prstGeom prst="line">
            <a:avLst/>
          </a:prstGeom>
          <a:ln w="127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83"/>
          <p:cNvSpPr txBox="1">
            <a:spLocks noChangeArrowheads="1"/>
          </p:cNvSpPr>
          <p:nvPr/>
        </p:nvSpPr>
        <p:spPr bwMode="auto">
          <a:xfrm>
            <a:off x="2463800" y="2413000"/>
            <a:ext cx="4587875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GB" altLang="en-US" sz="4000">
                <a:solidFill>
                  <a:srgbClr val="000000"/>
                </a:solidFill>
              </a:rPr>
              <a:t>Your thoughts here</a:t>
            </a:r>
            <a:endParaRPr lang="en-GB" altLang="en-US" sz="4000" b="1">
              <a:solidFill>
                <a:srgbClr val="000000"/>
              </a:solidFill>
            </a:endParaRPr>
          </a:p>
        </p:txBody>
      </p:sp>
      <p:sp>
        <p:nvSpPr>
          <p:cNvPr id="5123" name="Freeform 10"/>
          <p:cNvSpPr>
            <a:spLocks/>
          </p:cNvSpPr>
          <p:nvPr/>
        </p:nvSpPr>
        <p:spPr bwMode="auto">
          <a:xfrm>
            <a:off x="2994025" y="4714875"/>
            <a:ext cx="1311275" cy="838200"/>
          </a:xfrm>
          <a:custGeom>
            <a:avLst/>
            <a:gdLst>
              <a:gd name="T0" fmla="*/ 2081649063 w 826"/>
              <a:gd name="T1" fmla="*/ 665321250 h 528"/>
              <a:gd name="T2" fmla="*/ 2061487813 w 826"/>
              <a:gd name="T3" fmla="*/ 801409688 h 528"/>
              <a:gd name="T4" fmla="*/ 2001004063 w 826"/>
              <a:gd name="T5" fmla="*/ 922377188 h 528"/>
              <a:gd name="T6" fmla="*/ 1905238125 w 826"/>
              <a:gd name="T7" fmla="*/ 1038304375 h 528"/>
              <a:gd name="T8" fmla="*/ 1774190000 w 826"/>
              <a:gd name="T9" fmla="*/ 1134070313 h 528"/>
              <a:gd name="T10" fmla="*/ 1622980625 w 826"/>
              <a:gd name="T11" fmla="*/ 1214715313 h 528"/>
              <a:gd name="T12" fmla="*/ 1446569688 w 826"/>
              <a:gd name="T13" fmla="*/ 1275199063 h 528"/>
              <a:gd name="T14" fmla="*/ 1249997500 w 826"/>
              <a:gd name="T15" fmla="*/ 1315521563 h 528"/>
              <a:gd name="T16" fmla="*/ 1043344688 w 826"/>
              <a:gd name="T17" fmla="*/ 1330642500 h 528"/>
              <a:gd name="T18" fmla="*/ 932457813 w 826"/>
              <a:gd name="T19" fmla="*/ 1325602188 h 528"/>
              <a:gd name="T20" fmla="*/ 730845313 w 826"/>
              <a:gd name="T21" fmla="*/ 1300400625 h 528"/>
              <a:gd name="T22" fmla="*/ 544353750 w 826"/>
              <a:gd name="T23" fmla="*/ 1249997500 h 528"/>
              <a:gd name="T24" fmla="*/ 378023438 w 826"/>
              <a:gd name="T25" fmla="*/ 1179433125 h 528"/>
              <a:gd name="T26" fmla="*/ 236894688 w 826"/>
              <a:gd name="T27" fmla="*/ 1088707500 h 528"/>
              <a:gd name="T28" fmla="*/ 126007813 w 826"/>
              <a:gd name="T29" fmla="*/ 982860938 h 528"/>
              <a:gd name="T30" fmla="*/ 50403125 w 826"/>
              <a:gd name="T31" fmla="*/ 861893438 h 528"/>
              <a:gd name="T32" fmla="*/ 5040313 w 826"/>
              <a:gd name="T33" fmla="*/ 735885625 h 528"/>
              <a:gd name="T34" fmla="*/ 0 w 826"/>
              <a:gd name="T35" fmla="*/ 665321250 h 528"/>
              <a:gd name="T36" fmla="*/ 20161250 w 826"/>
              <a:gd name="T37" fmla="*/ 534273125 h 528"/>
              <a:gd name="T38" fmla="*/ 80645000 w 826"/>
              <a:gd name="T39" fmla="*/ 408265313 h 528"/>
              <a:gd name="T40" fmla="*/ 176410938 w 826"/>
              <a:gd name="T41" fmla="*/ 292338125 h 528"/>
              <a:gd name="T42" fmla="*/ 307459063 w 826"/>
              <a:gd name="T43" fmla="*/ 196572188 h 528"/>
              <a:gd name="T44" fmla="*/ 458668438 w 826"/>
              <a:gd name="T45" fmla="*/ 115927188 h 528"/>
              <a:gd name="T46" fmla="*/ 635079375 w 826"/>
              <a:gd name="T47" fmla="*/ 55443438 h 528"/>
              <a:gd name="T48" fmla="*/ 831651563 w 826"/>
              <a:gd name="T49" fmla="*/ 15120938 h 528"/>
              <a:gd name="T50" fmla="*/ 1043344688 w 826"/>
              <a:gd name="T51" fmla="*/ 0 h 528"/>
              <a:gd name="T52" fmla="*/ 1149191250 w 826"/>
              <a:gd name="T53" fmla="*/ 5040313 h 528"/>
              <a:gd name="T54" fmla="*/ 1350803750 w 826"/>
              <a:gd name="T55" fmla="*/ 30241875 h 528"/>
              <a:gd name="T56" fmla="*/ 1537295313 w 826"/>
              <a:gd name="T57" fmla="*/ 80645000 h 528"/>
              <a:gd name="T58" fmla="*/ 1703625625 w 826"/>
              <a:gd name="T59" fmla="*/ 151209375 h 528"/>
              <a:gd name="T60" fmla="*/ 1844754375 w 826"/>
              <a:gd name="T61" fmla="*/ 241935000 h 528"/>
              <a:gd name="T62" fmla="*/ 1955641250 w 826"/>
              <a:gd name="T63" fmla="*/ 347781563 h 528"/>
              <a:gd name="T64" fmla="*/ 2036286250 w 826"/>
              <a:gd name="T65" fmla="*/ 468749063 h 528"/>
              <a:gd name="T66" fmla="*/ 2076608750 w 826"/>
              <a:gd name="T67" fmla="*/ 599797188 h 528"/>
              <a:gd name="T68" fmla="*/ 2081649063 w 826"/>
              <a:gd name="T69" fmla="*/ 665321250 h 52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826"/>
              <a:gd name="T106" fmla="*/ 0 h 528"/>
              <a:gd name="T107" fmla="*/ 826 w 826"/>
              <a:gd name="T108" fmla="*/ 528 h 52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826" h="528">
                <a:moveTo>
                  <a:pt x="826" y="264"/>
                </a:moveTo>
                <a:lnTo>
                  <a:pt x="826" y="264"/>
                </a:lnTo>
                <a:lnTo>
                  <a:pt x="824" y="292"/>
                </a:lnTo>
                <a:lnTo>
                  <a:pt x="818" y="318"/>
                </a:lnTo>
                <a:lnTo>
                  <a:pt x="808" y="342"/>
                </a:lnTo>
                <a:lnTo>
                  <a:pt x="794" y="366"/>
                </a:lnTo>
                <a:lnTo>
                  <a:pt x="776" y="390"/>
                </a:lnTo>
                <a:lnTo>
                  <a:pt x="756" y="412"/>
                </a:lnTo>
                <a:lnTo>
                  <a:pt x="732" y="432"/>
                </a:lnTo>
                <a:lnTo>
                  <a:pt x="704" y="450"/>
                </a:lnTo>
                <a:lnTo>
                  <a:pt x="676" y="468"/>
                </a:lnTo>
                <a:lnTo>
                  <a:pt x="644" y="482"/>
                </a:lnTo>
                <a:lnTo>
                  <a:pt x="610" y="496"/>
                </a:lnTo>
                <a:lnTo>
                  <a:pt x="574" y="506"/>
                </a:lnTo>
                <a:lnTo>
                  <a:pt x="536" y="516"/>
                </a:lnTo>
                <a:lnTo>
                  <a:pt x="496" y="522"/>
                </a:lnTo>
                <a:lnTo>
                  <a:pt x="456" y="526"/>
                </a:lnTo>
                <a:lnTo>
                  <a:pt x="414" y="528"/>
                </a:lnTo>
                <a:lnTo>
                  <a:pt x="370" y="526"/>
                </a:lnTo>
                <a:lnTo>
                  <a:pt x="330" y="522"/>
                </a:lnTo>
                <a:lnTo>
                  <a:pt x="290" y="516"/>
                </a:lnTo>
                <a:lnTo>
                  <a:pt x="252" y="506"/>
                </a:lnTo>
                <a:lnTo>
                  <a:pt x="216" y="496"/>
                </a:lnTo>
                <a:lnTo>
                  <a:pt x="182" y="482"/>
                </a:lnTo>
                <a:lnTo>
                  <a:pt x="150" y="468"/>
                </a:lnTo>
                <a:lnTo>
                  <a:pt x="122" y="450"/>
                </a:lnTo>
                <a:lnTo>
                  <a:pt x="94" y="432"/>
                </a:lnTo>
                <a:lnTo>
                  <a:pt x="70" y="412"/>
                </a:lnTo>
                <a:lnTo>
                  <a:pt x="50" y="390"/>
                </a:lnTo>
                <a:lnTo>
                  <a:pt x="32" y="366"/>
                </a:lnTo>
                <a:lnTo>
                  <a:pt x="20" y="342"/>
                </a:lnTo>
                <a:lnTo>
                  <a:pt x="8" y="318"/>
                </a:lnTo>
                <a:lnTo>
                  <a:pt x="2" y="292"/>
                </a:lnTo>
                <a:lnTo>
                  <a:pt x="0" y="264"/>
                </a:lnTo>
                <a:lnTo>
                  <a:pt x="2" y="238"/>
                </a:lnTo>
                <a:lnTo>
                  <a:pt x="8" y="212"/>
                </a:lnTo>
                <a:lnTo>
                  <a:pt x="20" y="186"/>
                </a:lnTo>
                <a:lnTo>
                  <a:pt x="32" y="162"/>
                </a:lnTo>
                <a:lnTo>
                  <a:pt x="50" y="138"/>
                </a:lnTo>
                <a:lnTo>
                  <a:pt x="70" y="116"/>
                </a:lnTo>
                <a:lnTo>
                  <a:pt x="94" y="96"/>
                </a:lnTo>
                <a:lnTo>
                  <a:pt x="122" y="78"/>
                </a:lnTo>
                <a:lnTo>
                  <a:pt x="150" y="60"/>
                </a:lnTo>
                <a:lnTo>
                  <a:pt x="182" y="46"/>
                </a:lnTo>
                <a:lnTo>
                  <a:pt x="216" y="32"/>
                </a:lnTo>
                <a:lnTo>
                  <a:pt x="252" y="22"/>
                </a:lnTo>
                <a:lnTo>
                  <a:pt x="290" y="12"/>
                </a:lnTo>
                <a:lnTo>
                  <a:pt x="330" y="6"/>
                </a:lnTo>
                <a:lnTo>
                  <a:pt x="370" y="2"/>
                </a:lnTo>
                <a:lnTo>
                  <a:pt x="414" y="0"/>
                </a:lnTo>
                <a:lnTo>
                  <a:pt x="456" y="2"/>
                </a:lnTo>
                <a:lnTo>
                  <a:pt x="496" y="6"/>
                </a:lnTo>
                <a:lnTo>
                  <a:pt x="536" y="12"/>
                </a:lnTo>
                <a:lnTo>
                  <a:pt x="574" y="22"/>
                </a:lnTo>
                <a:lnTo>
                  <a:pt x="610" y="32"/>
                </a:lnTo>
                <a:lnTo>
                  <a:pt x="644" y="46"/>
                </a:lnTo>
                <a:lnTo>
                  <a:pt x="676" y="60"/>
                </a:lnTo>
                <a:lnTo>
                  <a:pt x="704" y="78"/>
                </a:lnTo>
                <a:lnTo>
                  <a:pt x="732" y="96"/>
                </a:lnTo>
                <a:lnTo>
                  <a:pt x="756" y="116"/>
                </a:lnTo>
                <a:lnTo>
                  <a:pt x="776" y="138"/>
                </a:lnTo>
                <a:lnTo>
                  <a:pt x="794" y="162"/>
                </a:lnTo>
                <a:lnTo>
                  <a:pt x="808" y="186"/>
                </a:lnTo>
                <a:lnTo>
                  <a:pt x="818" y="212"/>
                </a:lnTo>
                <a:lnTo>
                  <a:pt x="824" y="238"/>
                </a:lnTo>
                <a:lnTo>
                  <a:pt x="826" y="264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4" name="Freeform 11"/>
          <p:cNvSpPr>
            <a:spLocks/>
          </p:cNvSpPr>
          <p:nvPr/>
        </p:nvSpPr>
        <p:spPr bwMode="auto">
          <a:xfrm>
            <a:off x="2524125" y="5553075"/>
            <a:ext cx="593725" cy="469900"/>
          </a:xfrm>
          <a:custGeom>
            <a:avLst/>
            <a:gdLst>
              <a:gd name="T0" fmla="*/ 942538438 w 374"/>
              <a:gd name="T1" fmla="*/ 372983125 h 296"/>
              <a:gd name="T2" fmla="*/ 932457813 w 374"/>
              <a:gd name="T3" fmla="*/ 448587813 h 296"/>
              <a:gd name="T4" fmla="*/ 907256250 w 374"/>
              <a:gd name="T5" fmla="*/ 519152188 h 296"/>
              <a:gd name="T6" fmla="*/ 861893438 w 374"/>
              <a:gd name="T7" fmla="*/ 579635938 h 296"/>
              <a:gd name="T8" fmla="*/ 806450000 w 374"/>
              <a:gd name="T9" fmla="*/ 635079375 h 296"/>
              <a:gd name="T10" fmla="*/ 735885625 w 374"/>
              <a:gd name="T11" fmla="*/ 680442188 h 296"/>
              <a:gd name="T12" fmla="*/ 655240625 w 374"/>
              <a:gd name="T13" fmla="*/ 715724375 h 296"/>
              <a:gd name="T14" fmla="*/ 569555313 w 374"/>
              <a:gd name="T15" fmla="*/ 735885625 h 296"/>
              <a:gd name="T16" fmla="*/ 473789375 w 374"/>
              <a:gd name="T17" fmla="*/ 745966250 h 296"/>
              <a:gd name="T18" fmla="*/ 423386250 w 374"/>
              <a:gd name="T19" fmla="*/ 740925938 h 296"/>
              <a:gd name="T20" fmla="*/ 332660625 w 374"/>
              <a:gd name="T21" fmla="*/ 725805000 h 296"/>
              <a:gd name="T22" fmla="*/ 246975313 w 374"/>
              <a:gd name="T23" fmla="*/ 700603438 h 296"/>
              <a:gd name="T24" fmla="*/ 171370625 w 374"/>
              <a:gd name="T25" fmla="*/ 660280938 h 296"/>
              <a:gd name="T26" fmla="*/ 110886875 w 374"/>
              <a:gd name="T27" fmla="*/ 609877813 h 296"/>
              <a:gd name="T28" fmla="*/ 60483750 w 374"/>
              <a:gd name="T29" fmla="*/ 549394063 h 296"/>
              <a:gd name="T30" fmla="*/ 25201563 w 374"/>
              <a:gd name="T31" fmla="*/ 483870000 h 296"/>
              <a:gd name="T32" fmla="*/ 5040313 w 374"/>
              <a:gd name="T33" fmla="*/ 408265313 h 296"/>
              <a:gd name="T34" fmla="*/ 0 w 374"/>
              <a:gd name="T35" fmla="*/ 372983125 h 296"/>
              <a:gd name="T36" fmla="*/ 10080625 w 374"/>
              <a:gd name="T37" fmla="*/ 297378438 h 296"/>
              <a:gd name="T38" fmla="*/ 40322500 w 374"/>
              <a:gd name="T39" fmla="*/ 226814063 h 296"/>
              <a:gd name="T40" fmla="*/ 80645000 w 374"/>
              <a:gd name="T41" fmla="*/ 161290000 h 296"/>
              <a:gd name="T42" fmla="*/ 141128750 w 374"/>
              <a:gd name="T43" fmla="*/ 105846563 h 296"/>
              <a:gd name="T44" fmla="*/ 211693125 w 374"/>
              <a:gd name="T45" fmla="*/ 60483750 h 296"/>
              <a:gd name="T46" fmla="*/ 287297813 w 374"/>
              <a:gd name="T47" fmla="*/ 30241875 h 296"/>
              <a:gd name="T48" fmla="*/ 378023438 w 374"/>
              <a:gd name="T49" fmla="*/ 5040313 h 296"/>
              <a:gd name="T50" fmla="*/ 473789375 w 374"/>
              <a:gd name="T51" fmla="*/ 0 h 296"/>
              <a:gd name="T52" fmla="*/ 519152188 w 374"/>
              <a:gd name="T53" fmla="*/ 0 h 296"/>
              <a:gd name="T54" fmla="*/ 614918125 w 374"/>
              <a:gd name="T55" fmla="*/ 15120938 h 296"/>
              <a:gd name="T56" fmla="*/ 695563125 w 374"/>
              <a:gd name="T57" fmla="*/ 45362813 h 296"/>
              <a:gd name="T58" fmla="*/ 771167813 w 374"/>
              <a:gd name="T59" fmla="*/ 85685313 h 296"/>
              <a:gd name="T60" fmla="*/ 836691875 w 374"/>
              <a:gd name="T61" fmla="*/ 136088438 h 296"/>
              <a:gd name="T62" fmla="*/ 887095000 w 374"/>
              <a:gd name="T63" fmla="*/ 191531875 h 296"/>
              <a:gd name="T64" fmla="*/ 922377188 w 374"/>
              <a:gd name="T65" fmla="*/ 262096250 h 296"/>
              <a:gd name="T66" fmla="*/ 942538438 w 374"/>
              <a:gd name="T67" fmla="*/ 332660625 h 296"/>
              <a:gd name="T68" fmla="*/ 942538438 w 374"/>
              <a:gd name="T69" fmla="*/ 372983125 h 29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74"/>
              <a:gd name="T106" fmla="*/ 0 h 296"/>
              <a:gd name="T107" fmla="*/ 374 w 374"/>
              <a:gd name="T108" fmla="*/ 296 h 29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74" h="296">
                <a:moveTo>
                  <a:pt x="374" y="148"/>
                </a:moveTo>
                <a:lnTo>
                  <a:pt x="374" y="148"/>
                </a:lnTo>
                <a:lnTo>
                  <a:pt x="374" y="162"/>
                </a:lnTo>
                <a:lnTo>
                  <a:pt x="370" y="178"/>
                </a:lnTo>
                <a:lnTo>
                  <a:pt x="366" y="192"/>
                </a:lnTo>
                <a:lnTo>
                  <a:pt x="360" y="206"/>
                </a:lnTo>
                <a:lnTo>
                  <a:pt x="352" y="218"/>
                </a:lnTo>
                <a:lnTo>
                  <a:pt x="342" y="230"/>
                </a:lnTo>
                <a:lnTo>
                  <a:pt x="332" y="242"/>
                </a:lnTo>
                <a:lnTo>
                  <a:pt x="320" y="252"/>
                </a:lnTo>
                <a:lnTo>
                  <a:pt x="306" y="262"/>
                </a:lnTo>
                <a:lnTo>
                  <a:pt x="292" y="270"/>
                </a:lnTo>
                <a:lnTo>
                  <a:pt x="276" y="278"/>
                </a:lnTo>
                <a:lnTo>
                  <a:pt x="260" y="284"/>
                </a:lnTo>
                <a:lnTo>
                  <a:pt x="244" y="288"/>
                </a:lnTo>
                <a:lnTo>
                  <a:pt x="226" y="292"/>
                </a:lnTo>
                <a:lnTo>
                  <a:pt x="206" y="294"/>
                </a:lnTo>
                <a:lnTo>
                  <a:pt x="188" y="296"/>
                </a:lnTo>
                <a:lnTo>
                  <a:pt x="168" y="294"/>
                </a:lnTo>
                <a:lnTo>
                  <a:pt x="150" y="292"/>
                </a:lnTo>
                <a:lnTo>
                  <a:pt x="132" y="288"/>
                </a:lnTo>
                <a:lnTo>
                  <a:pt x="114" y="284"/>
                </a:lnTo>
                <a:lnTo>
                  <a:pt x="98" y="278"/>
                </a:lnTo>
                <a:lnTo>
                  <a:pt x="84" y="270"/>
                </a:lnTo>
                <a:lnTo>
                  <a:pt x="68" y="262"/>
                </a:lnTo>
                <a:lnTo>
                  <a:pt x="56" y="252"/>
                </a:lnTo>
                <a:lnTo>
                  <a:pt x="44" y="242"/>
                </a:lnTo>
                <a:lnTo>
                  <a:pt x="32" y="230"/>
                </a:lnTo>
                <a:lnTo>
                  <a:pt x="24" y="218"/>
                </a:lnTo>
                <a:lnTo>
                  <a:pt x="16" y="206"/>
                </a:lnTo>
                <a:lnTo>
                  <a:pt x="10" y="192"/>
                </a:lnTo>
                <a:lnTo>
                  <a:pt x="4" y="178"/>
                </a:lnTo>
                <a:lnTo>
                  <a:pt x="2" y="162"/>
                </a:lnTo>
                <a:lnTo>
                  <a:pt x="0" y="148"/>
                </a:lnTo>
                <a:lnTo>
                  <a:pt x="2" y="132"/>
                </a:lnTo>
                <a:lnTo>
                  <a:pt x="4" y="118"/>
                </a:lnTo>
                <a:lnTo>
                  <a:pt x="10" y="104"/>
                </a:lnTo>
                <a:lnTo>
                  <a:pt x="16" y="90"/>
                </a:lnTo>
                <a:lnTo>
                  <a:pt x="24" y="76"/>
                </a:lnTo>
                <a:lnTo>
                  <a:pt x="32" y="64"/>
                </a:lnTo>
                <a:lnTo>
                  <a:pt x="44" y="54"/>
                </a:lnTo>
                <a:lnTo>
                  <a:pt x="56" y="42"/>
                </a:lnTo>
                <a:lnTo>
                  <a:pt x="68" y="34"/>
                </a:lnTo>
                <a:lnTo>
                  <a:pt x="84" y="24"/>
                </a:lnTo>
                <a:lnTo>
                  <a:pt x="98" y="18"/>
                </a:lnTo>
                <a:lnTo>
                  <a:pt x="114" y="12"/>
                </a:lnTo>
                <a:lnTo>
                  <a:pt x="132" y="6"/>
                </a:lnTo>
                <a:lnTo>
                  <a:pt x="150" y="2"/>
                </a:lnTo>
                <a:lnTo>
                  <a:pt x="168" y="0"/>
                </a:lnTo>
                <a:lnTo>
                  <a:pt x="188" y="0"/>
                </a:lnTo>
                <a:lnTo>
                  <a:pt x="206" y="0"/>
                </a:lnTo>
                <a:lnTo>
                  <a:pt x="226" y="2"/>
                </a:lnTo>
                <a:lnTo>
                  <a:pt x="244" y="6"/>
                </a:lnTo>
                <a:lnTo>
                  <a:pt x="260" y="12"/>
                </a:lnTo>
                <a:lnTo>
                  <a:pt x="276" y="18"/>
                </a:lnTo>
                <a:lnTo>
                  <a:pt x="292" y="24"/>
                </a:lnTo>
                <a:lnTo>
                  <a:pt x="306" y="34"/>
                </a:lnTo>
                <a:lnTo>
                  <a:pt x="320" y="42"/>
                </a:lnTo>
                <a:lnTo>
                  <a:pt x="332" y="54"/>
                </a:lnTo>
                <a:lnTo>
                  <a:pt x="342" y="64"/>
                </a:lnTo>
                <a:lnTo>
                  <a:pt x="352" y="76"/>
                </a:lnTo>
                <a:lnTo>
                  <a:pt x="360" y="90"/>
                </a:lnTo>
                <a:lnTo>
                  <a:pt x="366" y="104"/>
                </a:lnTo>
                <a:lnTo>
                  <a:pt x="370" y="118"/>
                </a:lnTo>
                <a:lnTo>
                  <a:pt x="374" y="132"/>
                </a:lnTo>
                <a:lnTo>
                  <a:pt x="374" y="148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5" name="Freeform 12"/>
          <p:cNvSpPr>
            <a:spLocks/>
          </p:cNvSpPr>
          <p:nvPr/>
        </p:nvSpPr>
        <p:spPr bwMode="auto">
          <a:xfrm>
            <a:off x="2054225" y="5959475"/>
            <a:ext cx="269875" cy="234950"/>
          </a:xfrm>
          <a:custGeom>
            <a:avLst/>
            <a:gdLst>
              <a:gd name="T0" fmla="*/ 428426563 w 170"/>
              <a:gd name="T1" fmla="*/ 186491563 h 148"/>
              <a:gd name="T2" fmla="*/ 428426563 w 170"/>
              <a:gd name="T3" fmla="*/ 186491563 h 148"/>
              <a:gd name="T4" fmla="*/ 428426563 w 170"/>
              <a:gd name="T5" fmla="*/ 221773750 h 148"/>
              <a:gd name="T6" fmla="*/ 413305625 w 170"/>
              <a:gd name="T7" fmla="*/ 257055938 h 148"/>
              <a:gd name="T8" fmla="*/ 393144375 w 170"/>
              <a:gd name="T9" fmla="*/ 287297813 h 148"/>
              <a:gd name="T10" fmla="*/ 367942813 w 170"/>
              <a:gd name="T11" fmla="*/ 317539688 h 148"/>
              <a:gd name="T12" fmla="*/ 337700938 w 170"/>
              <a:gd name="T13" fmla="*/ 337700938 h 148"/>
              <a:gd name="T14" fmla="*/ 297378438 w 170"/>
              <a:gd name="T15" fmla="*/ 357862188 h 148"/>
              <a:gd name="T16" fmla="*/ 257055938 w 170"/>
              <a:gd name="T17" fmla="*/ 367942813 h 148"/>
              <a:gd name="T18" fmla="*/ 216733438 w 170"/>
              <a:gd name="T19" fmla="*/ 372983125 h 148"/>
              <a:gd name="T20" fmla="*/ 216733438 w 170"/>
              <a:gd name="T21" fmla="*/ 372983125 h 148"/>
              <a:gd name="T22" fmla="*/ 171370625 w 170"/>
              <a:gd name="T23" fmla="*/ 367942813 h 148"/>
              <a:gd name="T24" fmla="*/ 131048125 w 170"/>
              <a:gd name="T25" fmla="*/ 357862188 h 148"/>
              <a:gd name="T26" fmla="*/ 95765938 w 170"/>
              <a:gd name="T27" fmla="*/ 337700938 h 148"/>
              <a:gd name="T28" fmla="*/ 60483750 w 170"/>
              <a:gd name="T29" fmla="*/ 317539688 h 148"/>
              <a:gd name="T30" fmla="*/ 35282188 w 170"/>
              <a:gd name="T31" fmla="*/ 287297813 h 148"/>
              <a:gd name="T32" fmla="*/ 15120938 w 170"/>
              <a:gd name="T33" fmla="*/ 257055938 h 148"/>
              <a:gd name="T34" fmla="*/ 5040313 w 170"/>
              <a:gd name="T35" fmla="*/ 221773750 h 148"/>
              <a:gd name="T36" fmla="*/ 0 w 170"/>
              <a:gd name="T37" fmla="*/ 186491563 h 148"/>
              <a:gd name="T38" fmla="*/ 0 w 170"/>
              <a:gd name="T39" fmla="*/ 186491563 h 148"/>
              <a:gd name="T40" fmla="*/ 5040313 w 170"/>
              <a:gd name="T41" fmla="*/ 146169063 h 148"/>
              <a:gd name="T42" fmla="*/ 15120938 w 170"/>
              <a:gd name="T43" fmla="*/ 110886875 h 148"/>
              <a:gd name="T44" fmla="*/ 35282188 w 170"/>
              <a:gd name="T45" fmla="*/ 80645000 h 148"/>
              <a:gd name="T46" fmla="*/ 60483750 w 170"/>
              <a:gd name="T47" fmla="*/ 55443438 h 148"/>
              <a:gd name="T48" fmla="*/ 95765938 w 170"/>
              <a:gd name="T49" fmla="*/ 30241875 h 148"/>
              <a:gd name="T50" fmla="*/ 131048125 w 170"/>
              <a:gd name="T51" fmla="*/ 15120938 h 148"/>
              <a:gd name="T52" fmla="*/ 171370625 w 170"/>
              <a:gd name="T53" fmla="*/ 0 h 148"/>
              <a:gd name="T54" fmla="*/ 216733438 w 170"/>
              <a:gd name="T55" fmla="*/ 0 h 148"/>
              <a:gd name="T56" fmla="*/ 216733438 w 170"/>
              <a:gd name="T57" fmla="*/ 0 h 148"/>
              <a:gd name="T58" fmla="*/ 257055938 w 170"/>
              <a:gd name="T59" fmla="*/ 0 h 148"/>
              <a:gd name="T60" fmla="*/ 297378438 w 170"/>
              <a:gd name="T61" fmla="*/ 15120938 h 148"/>
              <a:gd name="T62" fmla="*/ 337700938 w 170"/>
              <a:gd name="T63" fmla="*/ 30241875 h 148"/>
              <a:gd name="T64" fmla="*/ 367942813 w 170"/>
              <a:gd name="T65" fmla="*/ 55443438 h 148"/>
              <a:gd name="T66" fmla="*/ 393144375 w 170"/>
              <a:gd name="T67" fmla="*/ 80645000 h 148"/>
              <a:gd name="T68" fmla="*/ 413305625 w 170"/>
              <a:gd name="T69" fmla="*/ 110886875 h 148"/>
              <a:gd name="T70" fmla="*/ 428426563 w 170"/>
              <a:gd name="T71" fmla="*/ 146169063 h 148"/>
              <a:gd name="T72" fmla="*/ 428426563 w 170"/>
              <a:gd name="T73" fmla="*/ 186491563 h 148"/>
              <a:gd name="T74" fmla="*/ 428426563 w 170"/>
              <a:gd name="T75" fmla="*/ 186491563 h 148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70"/>
              <a:gd name="T115" fmla="*/ 0 h 148"/>
              <a:gd name="T116" fmla="*/ 170 w 170"/>
              <a:gd name="T117" fmla="*/ 148 h 148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70" h="148">
                <a:moveTo>
                  <a:pt x="170" y="74"/>
                </a:moveTo>
                <a:lnTo>
                  <a:pt x="170" y="74"/>
                </a:lnTo>
                <a:lnTo>
                  <a:pt x="170" y="88"/>
                </a:lnTo>
                <a:lnTo>
                  <a:pt x="164" y="102"/>
                </a:lnTo>
                <a:lnTo>
                  <a:pt x="156" y="114"/>
                </a:lnTo>
                <a:lnTo>
                  <a:pt x="146" y="126"/>
                </a:lnTo>
                <a:lnTo>
                  <a:pt x="134" y="134"/>
                </a:lnTo>
                <a:lnTo>
                  <a:pt x="118" y="142"/>
                </a:lnTo>
                <a:lnTo>
                  <a:pt x="102" y="146"/>
                </a:lnTo>
                <a:lnTo>
                  <a:pt x="86" y="148"/>
                </a:lnTo>
                <a:lnTo>
                  <a:pt x="68" y="146"/>
                </a:lnTo>
                <a:lnTo>
                  <a:pt x="52" y="142"/>
                </a:lnTo>
                <a:lnTo>
                  <a:pt x="38" y="134"/>
                </a:lnTo>
                <a:lnTo>
                  <a:pt x="24" y="126"/>
                </a:lnTo>
                <a:lnTo>
                  <a:pt x="14" y="114"/>
                </a:lnTo>
                <a:lnTo>
                  <a:pt x="6" y="102"/>
                </a:lnTo>
                <a:lnTo>
                  <a:pt x="2" y="88"/>
                </a:lnTo>
                <a:lnTo>
                  <a:pt x="0" y="74"/>
                </a:lnTo>
                <a:lnTo>
                  <a:pt x="2" y="58"/>
                </a:lnTo>
                <a:lnTo>
                  <a:pt x="6" y="44"/>
                </a:lnTo>
                <a:lnTo>
                  <a:pt x="14" y="32"/>
                </a:lnTo>
                <a:lnTo>
                  <a:pt x="24" y="22"/>
                </a:lnTo>
                <a:lnTo>
                  <a:pt x="38" y="12"/>
                </a:lnTo>
                <a:lnTo>
                  <a:pt x="52" y="6"/>
                </a:lnTo>
                <a:lnTo>
                  <a:pt x="68" y="0"/>
                </a:lnTo>
                <a:lnTo>
                  <a:pt x="86" y="0"/>
                </a:lnTo>
                <a:lnTo>
                  <a:pt x="102" y="0"/>
                </a:lnTo>
                <a:lnTo>
                  <a:pt x="118" y="6"/>
                </a:lnTo>
                <a:lnTo>
                  <a:pt x="134" y="12"/>
                </a:lnTo>
                <a:lnTo>
                  <a:pt x="146" y="22"/>
                </a:lnTo>
                <a:lnTo>
                  <a:pt x="156" y="32"/>
                </a:lnTo>
                <a:lnTo>
                  <a:pt x="164" y="44"/>
                </a:lnTo>
                <a:lnTo>
                  <a:pt x="170" y="58"/>
                </a:lnTo>
                <a:lnTo>
                  <a:pt x="170" y="74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6" name="Freeform 13"/>
          <p:cNvSpPr>
            <a:spLocks/>
          </p:cNvSpPr>
          <p:nvPr/>
        </p:nvSpPr>
        <p:spPr bwMode="auto">
          <a:xfrm>
            <a:off x="1504950" y="663575"/>
            <a:ext cx="6134100" cy="4013200"/>
          </a:xfrm>
          <a:custGeom>
            <a:avLst/>
            <a:gdLst>
              <a:gd name="T0" fmla="*/ 2147483646 w 3864"/>
              <a:gd name="T1" fmla="*/ 2147483646 h 2528"/>
              <a:gd name="T2" fmla="*/ 2147483646 w 3864"/>
              <a:gd name="T3" fmla="*/ 2147483646 h 2528"/>
              <a:gd name="T4" fmla="*/ 2147483646 w 3864"/>
              <a:gd name="T5" fmla="*/ 2147483646 h 2528"/>
              <a:gd name="T6" fmla="*/ 2147483646 w 3864"/>
              <a:gd name="T7" fmla="*/ 2147483646 h 2528"/>
              <a:gd name="T8" fmla="*/ 2147483646 w 3864"/>
              <a:gd name="T9" fmla="*/ 2147483646 h 2528"/>
              <a:gd name="T10" fmla="*/ 2147483646 w 3864"/>
              <a:gd name="T11" fmla="*/ 2147483646 h 2528"/>
              <a:gd name="T12" fmla="*/ 2147483646 w 3864"/>
              <a:gd name="T13" fmla="*/ 2147483646 h 2528"/>
              <a:gd name="T14" fmla="*/ 2147483646 w 3864"/>
              <a:gd name="T15" fmla="*/ 2147483646 h 2528"/>
              <a:gd name="T16" fmla="*/ 2147483646 w 3864"/>
              <a:gd name="T17" fmla="*/ 2147483646 h 2528"/>
              <a:gd name="T18" fmla="*/ 2147483646 w 3864"/>
              <a:gd name="T19" fmla="*/ 2147483646 h 2528"/>
              <a:gd name="T20" fmla="*/ 2147483646 w 3864"/>
              <a:gd name="T21" fmla="*/ 2147483646 h 2528"/>
              <a:gd name="T22" fmla="*/ 2147483646 w 3864"/>
              <a:gd name="T23" fmla="*/ 2147483646 h 2528"/>
              <a:gd name="T24" fmla="*/ 2147483646 w 3864"/>
              <a:gd name="T25" fmla="*/ 2051407188 h 2528"/>
              <a:gd name="T26" fmla="*/ 2147483646 w 3864"/>
              <a:gd name="T27" fmla="*/ 1834673750 h 2528"/>
              <a:gd name="T28" fmla="*/ 2147483646 w 3864"/>
              <a:gd name="T29" fmla="*/ 1658262813 h 2528"/>
              <a:gd name="T30" fmla="*/ 2147483646 w 3864"/>
              <a:gd name="T31" fmla="*/ 1527214688 h 2528"/>
              <a:gd name="T32" fmla="*/ 2147483646 w 3864"/>
              <a:gd name="T33" fmla="*/ 1466730938 h 2528"/>
              <a:gd name="T34" fmla="*/ 2147483646 w 3864"/>
              <a:gd name="T35" fmla="*/ 1340723125 h 2528"/>
              <a:gd name="T36" fmla="*/ 2147483646 w 3864"/>
              <a:gd name="T37" fmla="*/ 902215938 h 2528"/>
              <a:gd name="T38" fmla="*/ 2147483646 w 3864"/>
              <a:gd name="T39" fmla="*/ 569555313 h 2528"/>
              <a:gd name="T40" fmla="*/ 2147483646 w 3864"/>
              <a:gd name="T41" fmla="*/ 327620313 h 2528"/>
              <a:gd name="T42" fmla="*/ 2147483646 w 3864"/>
              <a:gd name="T43" fmla="*/ 136088438 h 2528"/>
              <a:gd name="T44" fmla="*/ 2147483646 w 3864"/>
              <a:gd name="T45" fmla="*/ 25201563 h 2528"/>
              <a:gd name="T46" fmla="*/ 2147483646 w 3864"/>
              <a:gd name="T47" fmla="*/ 5040313 h 2528"/>
              <a:gd name="T48" fmla="*/ 2147483646 w 3864"/>
              <a:gd name="T49" fmla="*/ 35282188 h 2528"/>
              <a:gd name="T50" fmla="*/ 2147483646 w 3864"/>
              <a:gd name="T51" fmla="*/ 146169063 h 2528"/>
              <a:gd name="T52" fmla="*/ 2147483646 w 3864"/>
              <a:gd name="T53" fmla="*/ 317539688 h 2528"/>
              <a:gd name="T54" fmla="*/ 2147483646 w 3864"/>
              <a:gd name="T55" fmla="*/ 579635938 h 2528"/>
              <a:gd name="T56" fmla="*/ 2147483646 w 3864"/>
              <a:gd name="T57" fmla="*/ 952619063 h 2528"/>
              <a:gd name="T58" fmla="*/ 2147483646 w 3864"/>
              <a:gd name="T59" fmla="*/ 1048385000 h 2528"/>
              <a:gd name="T60" fmla="*/ 2147483646 w 3864"/>
              <a:gd name="T61" fmla="*/ 1068546250 h 2528"/>
              <a:gd name="T62" fmla="*/ 1945560625 w 3864"/>
              <a:gd name="T63" fmla="*/ 1154231563 h 2528"/>
              <a:gd name="T64" fmla="*/ 1532255000 w 3864"/>
              <a:gd name="T65" fmla="*/ 1335682813 h 2528"/>
              <a:gd name="T66" fmla="*/ 1159271875 w 3864"/>
              <a:gd name="T67" fmla="*/ 1643141875 h 2528"/>
              <a:gd name="T68" fmla="*/ 937498125 w 3864"/>
              <a:gd name="T69" fmla="*/ 1975802500 h 2528"/>
              <a:gd name="T70" fmla="*/ 831651563 w 3864"/>
              <a:gd name="T71" fmla="*/ 2147483646 h 2528"/>
              <a:gd name="T72" fmla="*/ 766127500 w 3864"/>
              <a:gd name="T73" fmla="*/ 2147483646 h 2528"/>
              <a:gd name="T74" fmla="*/ 675401875 w 3864"/>
              <a:gd name="T75" fmla="*/ 2147483646 h 2528"/>
              <a:gd name="T76" fmla="*/ 352821875 w 3864"/>
              <a:gd name="T77" fmla="*/ 2147483646 h 2528"/>
              <a:gd name="T78" fmla="*/ 156249688 w 3864"/>
              <a:gd name="T79" fmla="*/ 2147483646 h 2528"/>
              <a:gd name="T80" fmla="*/ 25201563 w 3864"/>
              <a:gd name="T81" fmla="*/ 2147483646 h 2528"/>
              <a:gd name="T82" fmla="*/ 15120938 w 3864"/>
              <a:gd name="T83" fmla="*/ 2147483646 h 2528"/>
              <a:gd name="T84" fmla="*/ 191531875 w 3864"/>
              <a:gd name="T85" fmla="*/ 2147483646 h 2528"/>
              <a:gd name="T86" fmla="*/ 609877813 w 3864"/>
              <a:gd name="T87" fmla="*/ 2147483646 h 2528"/>
              <a:gd name="T88" fmla="*/ 871974063 w 3864"/>
              <a:gd name="T89" fmla="*/ 2147483646 h 2528"/>
              <a:gd name="T90" fmla="*/ 1350803750 w 3864"/>
              <a:gd name="T91" fmla="*/ 2147483646 h 2528"/>
              <a:gd name="T92" fmla="*/ 1718746563 w 3864"/>
              <a:gd name="T93" fmla="*/ 2147483646 h 2528"/>
              <a:gd name="T94" fmla="*/ 2147483646 w 3864"/>
              <a:gd name="T95" fmla="*/ 2147483646 h 2528"/>
              <a:gd name="T96" fmla="*/ 2147483646 w 3864"/>
              <a:gd name="T97" fmla="*/ 2147483646 h 2528"/>
              <a:gd name="T98" fmla="*/ 2147483646 w 3864"/>
              <a:gd name="T99" fmla="*/ 2147483646 h 2528"/>
              <a:gd name="T100" fmla="*/ 2147483646 w 3864"/>
              <a:gd name="T101" fmla="*/ 2147483646 h 2528"/>
              <a:gd name="T102" fmla="*/ 2147483646 w 3864"/>
              <a:gd name="T103" fmla="*/ 2147483646 h 2528"/>
              <a:gd name="T104" fmla="*/ 2147483646 w 3864"/>
              <a:gd name="T105" fmla="*/ 2147483646 h 2528"/>
              <a:gd name="T106" fmla="*/ 2147483646 w 3864"/>
              <a:gd name="T107" fmla="*/ 2147483646 h 2528"/>
              <a:gd name="T108" fmla="*/ 2147483646 w 3864"/>
              <a:gd name="T109" fmla="*/ 2147483646 h 2528"/>
              <a:gd name="T110" fmla="*/ 2147483646 w 3864"/>
              <a:gd name="T111" fmla="*/ 2147483646 h 2528"/>
              <a:gd name="T112" fmla="*/ 2147483646 w 3864"/>
              <a:gd name="T113" fmla="*/ 2147483646 h 2528"/>
              <a:gd name="T114" fmla="*/ 2147483646 w 3864"/>
              <a:gd name="T115" fmla="*/ 2147483646 h 2528"/>
              <a:gd name="T116" fmla="*/ 2147483646 w 3864"/>
              <a:gd name="T117" fmla="*/ 2147483646 h 2528"/>
              <a:gd name="T118" fmla="*/ 2147483646 w 3864"/>
              <a:gd name="T119" fmla="*/ 2147483646 h 252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3864"/>
              <a:gd name="T181" fmla="*/ 0 h 2528"/>
              <a:gd name="T182" fmla="*/ 3864 w 3864"/>
              <a:gd name="T183" fmla="*/ 2528 h 2528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3864" h="2528">
                <a:moveTo>
                  <a:pt x="3134" y="2126"/>
                </a:moveTo>
                <a:lnTo>
                  <a:pt x="3134" y="2126"/>
                </a:lnTo>
                <a:lnTo>
                  <a:pt x="3152" y="2128"/>
                </a:lnTo>
                <a:lnTo>
                  <a:pt x="3200" y="2130"/>
                </a:lnTo>
                <a:lnTo>
                  <a:pt x="3234" y="2130"/>
                </a:lnTo>
                <a:lnTo>
                  <a:pt x="3272" y="2130"/>
                </a:lnTo>
                <a:lnTo>
                  <a:pt x="3314" y="2128"/>
                </a:lnTo>
                <a:lnTo>
                  <a:pt x="3360" y="2122"/>
                </a:lnTo>
                <a:lnTo>
                  <a:pt x="3406" y="2114"/>
                </a:lnTo>
                <a:lnTo>
                  <a:pt x="3454" y="2102"/>
                </a:lnTo>
                <a:lnTo>
                  <a:pt x="3502" y="2084"/>
                </a:lnTo>
                <a:lnTo>
                  <a:pt x="3526" y="2074"/>
                </a:lnTo>
                <a:lnTo>
                  <a:pt x="3548" y="2064"/>
                </a:lnTo>
                <a:lnTo>
                  <a:pt x="3572" y="2052"/>
                </a:lnTo>
                <a:lnTo>
                  <a:pt x="3594" y="2038"/>
                </a:lnTo>
                <a:lnTo>
                  <a:pt x="3614" y="2022"/>
                </a:lnTo>
                <a:lnTo>
                  <a:pt x="3634" y="2004"/>
                </a:lnTo>
                <a:lnTo>
                  <a:pt x="3654" y="1986"/>
                </a:lnTo>
                <a:lnTo>
                  <a:pt x="3672" y="1966"/>
                </a:lnTo>
                <a:lnTo>
                  <a:pt x="3688" y="1944"/>
                </a:lnTo>
                <a:lnTo>
                  <a:pt x="3704" y="1920"/>
                </a:lnTo>
                <a:lnTo>
                  <a:pt x="3716" y="1906"/>
                </a:lnTo>
                <a:lnTo>
                  <a:pt x="3742" y="1864"/>
                </a:lnTo>
                <a:lnTo>
                  <a:pt x="3760" y="1832"/>
                </a:lnTo>
                <a:lnTo>
                  <a:pt x="3780" y="1796"/>
                </a:lnTo>
                <a:lnTo>
                  <a:pt x="3798" y="1752"/>
                </a:lnTo>
                <a:lnTo>
                  <a:pt x="3816" y="1704"/>
                </a:lnTo>
                <a:lnTo>
                  <a:pt x="3834" y="1652"/>
                </a:lnTo>
                <a:lnTo>
                  <a:pt x="3848" y="1594"/>
                </a:lnTo>
                <a:lnTo>
                  <a:pt x="3852" y="1562"/>
                </a:lnTo>
                <a:lnTo>
                  <a:pt x="3858" y="1530"/>
                </a:lnTo>
                <a:lnTo>
                  <a:pt x="3860" y="1498"/>
                </a:lnTo>
                <a:lnTo>
                  <a:pt x="3862" y="1464"/>
                </a:lnTo>
                <a:lnTo>
                  <a:pt x="3864" y="1428"/>
                </a:lnTo>
                <a:lnTo>
                  <a:pt x="3862" y="1392"/>
                </a:lnTo>
                <a:lnTo>
                  <a:pt x="3860" y="1354"/>
                </a:lnTo>
                <a:lnTo>
                  <a:pt x="3856" y="1316"/>
                </a:lnTo>
                <a:lnTo>
                  <a:pt x="3850" y="1278"/>
                </a:lnTo>
                <a:lnTo>
                  <a:pt x="3840" y="1238"/>
                </a:lnTo>
                <a:lnTo>
                  <a:pt x="3830" y="1198"/>
                </a:lnTo>
                <a:lnTo>
                  <a:pt x="3818" y="1156"/>
                </a:lnTo>
                <a:lnTo>
                  <a:pt x="3802" y="1116"/>
                </a:lnTo>
                <a:lnTo>
                  <a:pt x="3780" y="1074"/>
                </a:lnTo>
                <a:lnTo>
                  <a:pt x="3752" y="1028"/>
                </a:lnTo>
                <a:lnTo>
                  <a:pt x="3720" y="980"/>
                </a:lnTo>
                <a:lnTo>
                  <a:pt x="3680" y="932"/>
                </a:lnTo>
                <a:lnTo>
                  <a:pt x="3634" y="884"/>
                </a:lnTo>
                <a:lnTo>
                  <a:pt x="3610" y="862"/>
                </a:lnTo>
                <a:lnTo>
                  <a:pt x="3584" y="838"/>
                </a:lnTo>
                <a:lnTo>
                  <a:pt x="3556" y="814"/>
                </a:lnTo>
                <a:lnTo>
                  <a:pt x="3526" y="792"/>
                </a:lnTo>
                <a:lnTo>
                  <a:pt x="3496" y="770"/>
                </a:lnTo>
                <a:lnTo>
                  <a:pt x="3462" y="750"/>
                </a:lnTo>
                <a:lnTo>
                  <a:pt x="3430" y="728"/>
                </a:lnTo>
                <a:lnTo>
                  <a:pt x="3394" y="710"/>
                </a:lnTo>
                <a:lnTo>
                  <a:pt x="3356" y="692"/>
                </a:lnTo>
                <a:lnTo>
                  <a:pt x="3318" y="674"/>
                </a:lnTo>
                <a:lnTo>
                  <a:pt x="3278" y="658"/>
                </a:lnTo>
                <a:lnTo>
                  <a:pt x="3238" y="642"/>
                </a:lnTo>
                <a:lnTo>
                  <a:pt x="3194" y="630"/>
                </a:lnTo>
                <a:lnTo>
                  <a:pt x="3150" y="618"/>
                </a:lnTo>
                <a:lnTo>
                  <a:pt x="3104" y="606"/>
                </a:lnTo>
                <a:lnTo>
                  <a:pt x="3056" y="598"/>
                </a:lnTo>
                <a:lnTo>
                  <a:pt x="3008" y="592"/>
                </a:lnTo>
                <a:lnTo>
                  <a:pt x="2958" y="586"/>
                </a:lnTo>
                <a:lnTo>
                  <a:pt x="2906" y="582"/>
                </a:lnTo>
                <a:lnTo>
                  <a:pt x="2852" y="582"/>
                </a:lnTo>
                <a:lnTo>
                  <a:pt x="2840" y="558"/>
                </a:lnTo>
                <a:lnTo>
                  <a:pt x="2828" y="532"/>
                </a:lnTo>
                <a:lnTo>
                  <a:pt x="2808" y="496"/>
                </a:lnTo>
                <a:lnTo>
                  <a:pt x="2784" y="454"/>
                </a:lnTo>
                <a:lnTo>
                  <a:pt x="2754" y="408"/>
                </a:lnTo>
                <a:lnTo>
                  <a:pt x="2718" y="358"/>
                </a:lnTo>
                <a:lnTo>
                  <a:pt x="2678" y="306"/>
                </a:lnTo>
                <a:lnTo>
                  <a:pt x="2654" y="278"/>
                </a:lnTo>
                <a:lnTo>
                  <a:pt x="2630" y="252"/>
                </a:lnTo>
                <a:lnTo>
                  <a:pt x="2604" y="226"/>
                </a:lnTo>
                <a:lnTo>
                  <a:pt x="2576" y="202"/>
                </a:lnTo>
                <a:lnTo>
                  <a:pt x="2548" y="176"/>
                </a:lnTo>
                <a:lnTo>
                  <a:pt x="2516" y="152"/>
                </a:lnTo>
                <a:lnTo>
                  <a:pt x="2484" y="130"/>
                </a:lnTo>
                <a:lnTo>
                  <a:pt x="2450" y="108"/>
                </a:lnTo>
                <a:lnTo>
                  <a:pt x="2416" y="88"/>
                </a:lnTo>
                <a:lnTo>
                  <a:pt x="2380" y="70"/>
                </a:lnTo>
                <a:lnTo>
                  <a:pt x="2340" y="54"/>
                </a:lnTo>
                <a:lnTo>
                  <a:pt x="2300" y="38"/>
                </a:lnTo>
                <a:lnTo>
                  <a:pt x="2260" y="26"/>
                </a:lnTo>
                <a:lnTo>
                  <a:pt x="2216" y="16"/>
                </a:lnTo>
                <a:lnTo>
                  <a:pt x="2172" y="10"/>
                </a:lnTo>
                <a:lnTo>
                  <a:pt x="2126" y="6"/>
                </a:lnTo>
                <a:lnTo>
                  <a:pt x="2102" y="2"/>
                </a:lnTo>
                <a:lnTo>
                  <a:pt x="2072" y="2"/>
                </a:lnTo>
                <a:lnTo>
                  <a:pt x="2036" y="0"/>
                </a:lnTo>
                <a:lnTo>
                  <a:pt x="1988" y="2"/>
                </a:lnTo>
                <a:lnTo>
                  <a:pt x="1934" y="6"/>
                </a:lnTo>
                <a:lnTo>
                  <a:pt x="1874" y="14"/>
                </a:lnTo>
                <a:lnTo>
                  <a:pt x="1808" y="28"/>
                </a:lnTo>
                <a:lnTo>
                  <a:pt x="1774" y="36"/>
                </a:lnTo>
                <a:lnTo>
                  <a:pt x="1738" y="46"/>
                </a:lnTo>
                <a:lnTo>
                  <a:pt x="1702" y="58"/>
                </a:lnTo>
                <a:lnTo>
                  <a:pt x="1664" y="72"/>
                </a:lnTo>
                <a:lnTo>
                  <a:pt x="1628" y="88"/>
                </a:lnTo>
                <a:lnTo>
                  <a:pt x="1588" y="106"/>
                </a:lnTo>
                <a:lnTo>
                  <a:pt x="1550" y="126"/>
                </a:lnTo>
                <a:lnTo>
                  <a:pt x="1512" y="148"/>
                </a:lnTo>
                <a:lnTo>
                  <a:pt x="1472" y="172"/>
                </a:lnTo>
                <a:lnTo>
                  <a:pt x="1434" y="200"/>
                </a:lnTo>
                <a:lnTo>
                  <a:pt x="1394" y="230"/>
                </a:lnTo>
                <a:lnTo>
                  <a:pt x="1356" y="262"/>
                </a:lnTo>
                <a:lnTo>
                  <a:pt x="1318" y="298"/>
                </a:lnTo>
                <a:lnTo>
                  <a:pt x="1282" y="336"/>
                </a:lnTo>
                <a:lnTo>
                  <a:pt x="1244" y="378"/>
                </a:lnTo>
                <a:lnTo>
                  <a:pt x="1208" y="422"/>
                </a:lnTo>
                <a:lnTo>
                  <a:pt x="1172" y="418"/>
                </a:lnTo>
                <a:lnTo>
                  <a:pt x="1128" y="416"/>
                </a:lnTo>
                <a:lnTo>
                  <a:pt x="1072" y="416"/>
                </a:lnTo>
                <a:lnTo>
                  <a:pt x="1006" y="418"/>
                </a:lnTo>
                <a:lnTo>
                  <a:pt x="970" y="420"/>
                </a:lnTo>
                <a:lnTo>
                  <a:pt x="934" y="424"/>
                </a:lnTo>
                <a:lnTo>
                  <a:pt x="894" y="430"/>
                </a:lnTo>
                <a:lnTo>
                  <a:pt x="854" y="438"/>
                </a:lnTo>
                <a:lnTo>
                  <a:pt x="812" y="446"/>
                </a:lnTo>
                <a:lnTo>
                  <a:pt x="772" y="458"/>
                </a:lnTo>
                <a:lnTo>
                  <a:pt x="730" y="472"/>
                </a:lnTo>
                <a:lnTo>
                  <a:pt x="688" y="488"/>
                </a:lnTo>
                <a:lnTo>
                  <a:pt x="648" y="508"/>
                </a:lnTo>
                <a:lnTo>
                  <a:pt x="608" y="530"/>
                </a:lnTo>
                <a:lnTo>
                  <a:pt x="568" y="556"/>
                </a:lnTo>
                <a:lnTo>
                  <a:pt x="530" y="584"/>
                </a:lnTo>
                <a:lnTo>
                  <a:pt x="494" y="616"/>
                </a:lnTo>
                <a:lnTo>
                  <a:pt x="460" y="652"/>
                </a:lnTo>
                <a:lnTo>
                  <a:pt x="428" y="692"/>
                </a:lnTo>
                <a:lnTo>
                  <a:pt x="400" y="736"/>
                </a:lnTo>
                <a:lnTo>
                  <a:pt x="386" y="760"/>
                </a:lnTo>
                <a:lnTo>
                  <a:pt x="372" y="784"/>
                </a:lnTo>
                <a:lnTo>
                  <a:pt x="360" y="810"/>
                </a:lnTo>
                <a:lnTo>
                  <a:pt x="350" y="838"/>
                </a:lnTo>
                <a:lnTo>
                  <a:pt x="340" y="866"/>
                </a:lnTo>
                <a:lnTo>
                  <a:pt x="330" y="894"/>
                </a:lnTo>
                <a:lnTo>
                  <a:pt x="322" y="926"/>
                </a:lnTo>
                <a:lnTo>
                  <a:pt x="314" y="958"/>
                </a:lnTo>
                <a:lnTo>
                  <a:pt x="308" y="990"/>
                </a:lnTo>
                <a:lnTo>
                  <a:pt x="304" y="1024"/>
                </a:lnTo>
                <a:lnTo>
                  <a:pt x="300" y="1060"/>
                </a:lnTo>
                <a:lnTo>
                  <a:pt x="296" y="1098"/>
                </a:lnTo>
                <a:lnTo>
                  <a:pt x="268" y="1114"/>
                </a:lnTo>
                <a:lnTo>
                  <a:pt x="238" y="1132"/>
                </a:lnTo>
                <a:lnTo>
                  <a:pt x="202" y="1160"/>
                </a:lnTo>
                <a:lnTo>
                  <a:pt x="162" y="1196"/>
                </a:lnTo>
                <a:lnTo>
                  <a:pt x="140" y="1216"/>
                </a:lnTo>
                <a:lnTo>
                  <a:pt x="120" y="1238"/>
                </a:lnTo>
                <a:lnTo>
                  <a:pt x="100" y="1262"/>
                </a:lnTo>
                <a:lnTo>
                  <a:pt x="80" y="1288"/>
                </a:lnTo>
                <a:lnTo>
                  <a:pt x="62" y="1316"/>
                </a:lnTo>
                <a:lnTo>
                  <a:pt x="46" y="1346"/>
                </a:lnTo>
                <a:lnTo>
                  <a:pt x="32" y="1378"/>
                </a:lnTo>
                <a:lnTo>
                  <a:pt x="20" y="1412"/>
                </a:lnTo>
                <a:lnTo>
                  <a:pt x="10" y="1446"/>
                </a:lnTo>
                <a:lnTo>
                  <a:pt x="4" y="1484"/>
                </a:lnTo>
                <a:lnTo>
                  <a:pt x="0" y="1524"/>
                </a:lnTo>
                <a:lnTo>
                  <a:pt x="2" y="1564"/>
                </a:lnTo>
                <a:lnTo>
                  <a:pt x="6" y="1608"/>
                </a:lnTo>
                <a:lnTo>
                  <a:pt x="16" y="1652"/>
                </a:lnTo>
                <a:lnTo>
                  <a:pt x="30" y="1700"/>
                </a:lnTo>
                <a:lnTo>
                  <a:pt x="50" y="1748"/>
                </a:lnTo>
                <a:lnTo>
                  <a:pt x="76" y="1798"/>
                </a:lnTo>
                <a:lnTo>
                  <a:pt x="108" y="1850"/>
                </a:lnTo>
                <a:lnTo>
                  <a:pt x="146" y="1906"/>
                </a:lnTo>
                <a:lnTo>
                  <a:pt x="190" y="1962"/>
                </a:lnTo>
                <a:lnTo>
                  <a:pt x="242" y="2018"/>
                </a:lnTo>
                <a:lnTo>
                  <a:pt x="302" y="2078"/>
                </a:lnTo>
                <a:lnTo>
                  <a:pt x="322" y="2096"/>
                </a:lnTo>
                <a:lnTo>
                  <a:pt x="346" y="2116"/>
                </a:lnTo>
                <a:lnTo>
                  <a:pt x="380" y="2140"/>
                </a:lnTo>
                <a:lnTo>
                  <a:pt x="422" y="2170"/>
                </a:lnTo>
                <a:lnTo>
                  <a:pt x="474" y="2200"/>
                </a:lnTo>
                <a:lnTo>
                  <a:pt x="536" y="2232"/>
                </a:lnTo>
                <a:lnTo>
                  <a:pt x="568" y="2246"/>
                </a:lnTo>
                <a:lnTo>
                  <a:pt x="604" y="2262"/>
                </a:lnTo>
                <a:lnTo>
                  <a:pt x="642" y="2276"/>
                </a:lnTo>
                <a:lnTo>
                  <a:pt x="682" y="2290"/>
                </a:lnTo>
                <a:lnTo>
                  <a:pt x="724" y="2302"/>
                </a:lnTo>
                <a:lnTo>
                  <a:pt x="768" y="2314"/>
                </a:lnTo>
                <a:lnTo>
                  <a:pt x="812" y="2324"/>
                </a:lnTo>
                <a:lnTo>
                  <a:pt x="860" y="2332"/>
                </a:lnTo>
                <a:lnTo>
                  <a:pt x="910" y="2338"/>
                </a:lnTo>
                <a:lnTo>
                  <a:pt x="960" y="2344"/>
                </a:lnTo>
                <a:lnTo>
                  <a:pt x="1014" y="2346"/>
                </a:lnTo>
                <a:lnTo>
                  <a:pt x="1068" y="2346"/>
                </a:lnTo>
                <a:lnTo>
                  <a:pt x="1126" y="2344"/>
                </a:lnTo>
                <a:lnTo>
                  <a:pt x="1184" y="2340"/>
                </a:lnTo>
                <a:lnTo>
                  <a:pt x="1244" y="2332"/>
                </a:lnTo>
                <a:lnTo>
                  <a:pt x="1306" y="2322"/>
                </a:lnTo>
                <a:lnTo>
                  <a:pt x="1368" y="2306"/>
                </a:lnTo>
                <a:lnTo>
                  <a:pt x="1434" y="2290"/>
                </a:lnTo>
                <a:lnTo>
                  <a:pt x="1488" y="2314"/>
                </a:lnTo>
                <a:lnTo>
                  <a:pt x="1550" y="2342"/>
                </a:lnTo>
                <a:lnTo>
                  <a:pt x="1632" y="2376"/>
                </a:lnTo>
                <a:lnTo>
                  <a:pt x="1732" y="2412"/>
                </a:lnTo>
                <a:lnTo>
                  <a:pt x="1788" y="2430"/>
                </a:lnTo>
                <a:lnTo>
                  <a:pt x="1846" y="2448"/>
                </a:lnTo>
                <a:lnTo>
                  <a:pt x="1908" y="2464"/>
                </a:lnTo>
                <a:lnTo>
                  <a:pt x="1972" y="2480"/>
                </a:lnTo>
                <a:lnTo>
                  <a:pt x="2038" y="2494"/>
                </a:lnTo>
                <a:lnTo>
                  <a:pt x="2106" y="2506"/>
                </a:lnTo>
                <a:lnTo>
                  <a:pt x="2174" y="2516"/>
                </a:lnTo>
                <a:lnTo>
                  <a:pt x="2246" y="2524"/>
                </a:lnTo>
                <a:lnTo>
                  <a:pt x="2316" y="2528"/>
                </a:lnTo>
                <a:lnTo>
                  <a:pt x="2388" y="2528"/>
                </a:lnTo>
                <a:lnTo>
                  <a:pt x="2458" y="2524"/>
                </a:lnTo>
                <a:lnTo>
                  <a:pt x="2530" y="2516"/>
                </a:lnTo>
                <a:lnTo>
                  <a:pt x="2564" y="2512"/>
                </a:lnTo>
                <a:lnTo>
                  <a:pt x="2598" y="2504"/>
                </a:lnTo>
                <a:lnTo>
                  <a:pt x="2634" y="2496"/>
                </a:lnTo>
                <a:lnTo>
                  <a:pt x="2668" y="2488"/>
                </a:lnTo>
                <a:lnTo>
                  <a:pt x="2702" y="2476"/>
                </a:lnTo>
                <a:lnTo>
                  <a:pt x="2736" y="2464"/>
                </a:lnTo>
                <a:lnTo>
                  <a:pt x="2768" y="2452"/>
                </a:lnTo>
                <a:lnTo>
                  <a:pt x="2800" y="2436"/>
                </a:lnTo>
                <a:lnTo>
                  <a:pt x="2832" y="2420"/>
                </a:lnTo>
                <a:lnTo>
                  <a:pt x="2864" y="2402"/>
                </a:lnTo>
                <a:lnTo>
                  <a:pt x="2894" y="2382"/>
                </a:lnTo>
                <a:lnTo>
                  <a:pt x="2924" y="2362"/>
                </a:lnTo>
                <a:lnTo>
                  <a:pt x="2954" y="2338"/>
                </a:lnTo>
                <a:lnTo>
                  <a:pt x="2982" y="2314"/>
                </a:lnTo>
                <a:lnTo>
                  <a:pt x="3010" y="2286"/>
                </a:lnTo>
                <a:lnTo>
                  <a:pt x="3036" y="2258"/>
                </a:lnTo>
                <a:lnTo>
                  <a:pt x="3062" y="2228"/>
                </a:lnTo>
                <a:lnTo>
                  <a:pt x="3086" y="2196"/>
                </a:lnTo>
                <a:lnTo>
                  <a:pt x="3110" y="2162"/>
                </a:lnTo>
                <a:lnTo>
                  <a:pt x="3134" y="2126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382"/>
          <p:cNvSpPr>
            <a:spLocks noChangeAspect="1" noChangeArrowheads="1" noTextEdit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1" name="Freeform 384"/>
          <p:cNvSpPr>
            <a:spLocks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>
              <a:gd name="T0" fmla="*/ 2147483646 w 5760"/>
              <a:gd name="T1" fmla="*/ 2147483646 h 4320"/>
              <a:gd name="T2" fmla="*/ 2147483646 w 5760"/>
              <a:gd name="T3" fmla="*/ 2147483646 h 4320"/>
              <a:gd name="T4" fmla="*/ 0 w 5760"/>
              <a:gd name="T5" fmla="*/ 2147483646 h 4320"/>
              <a:gd name="T6" fmla="*/ 0 w 5760"/>
              <a:gd name="T7" fmla="*/ 0 h 4320"/>
              <a:gd name="T8" fmla="*/ 2147483646 w 5760"/>
              <a:gd name="T9" fmla="*/ 0 h 4320"/>
              <a:gd name="T10" fmla="*/ 2147483646 w 5760"/>
              <a:gd name="T11" fmla="*/ 2147483646 h 4320"/>
              <a:gd name="T12" fmla="*/ 2147483646 w 5760"/>
              <a:gd name="T13" fmla="*/ 2147483646 h 432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760"/>
              <a:gd name="T22" fmla="*/ 0 h 4320"/>
              <a:gd name="T23" fmla="*/ 5760 w 5760"/>
              <a:gd name="T24" fmla="*/ 4320 h 432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760" h="4320">
                <a:moveTo>
                  <a:pt x="2276" y="4320"/>
                </a:moveTo>
                <a:lnTo>
                  <a:pt x="828" y="4320"/>
                </a:lnTo>
                <a:lnTo>
                  <a:pt x="0" y="4320"/>
                </a:lnTo>
                <a:lnTo>
                  <a:pt x="0" y="0"/>
                </a:lnTo>
                <a:lnTo>
                  <a:pt x="5760" y="0"/>
                </a:lnTo>
                <a:lnTo>
                  <a:pt x="5760" y="4320"/>
                </a:lnTo>
                <a:lnTo>
                  <a:pt x="2276" y="4320"/>
                </a:lnTo>
                <a:close/>
              </a:path>
            </a:pathLst>
          </a:custGeom>
          <a:solidFill>
            <a:srgbClr val="C6E15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2" name="Freeform 386"/>
          <p:cNvSpPr>
            <a:spLocks/>
          </p:cNvSpPr>
          <p:nvPr/>
        </p:nvSpPr>
        <p:spPr bwMode="auto">
          <a:xfrm>
            <a:off x="1031875" y="882650"/>
            <a:ext cx="3413125" cy="2295525"/>
          </a:xfrm>
          <a:custGeom>
            <a:avLst/>
            <a:gdLst>
              <a:gd name="T0" fmla="*/ 2147483646 w 2150"/>
              <a:gd name="T1" fmla="*/ 0 h 1446"/>
              <a:gd name="T2" fmla="*/ 2147483646 w 2150"/>
              <a:gd name="T3" fmla="*/ 0 h 1446"/>
              <a:gd name="T4" fmla="*/ 2147483646 w 2150"/>
              <a:gd name="T5" fmla="*/ 0 h 1446"/>
              <a:gd name="T6" fmla="*/ 2147483646 w 2150"/>
              <a:gd name="T7" fmla="*/ 2147483646 h 1446"/>
              <a:gd name="T8" fmla="*/ 2147483646 w 2150"/>
              <a:gd name="T9" fmla="*/ 2147483646 h 1446"/>
              <a:gd name="T10" fmla="*/ 2147483646 w 2150"/>
              <a:gd name="T11" fmla="*/ 2147483646 h 1446"/>
              <a:gd name="T12" fmla="*/ 2147483646 w 2150"/>
              <a:gd name="T13" fmla="*/ 2147483646 h 1446"/>
              <a:gd name="T14" fmla="*/ 2147483646 w 2150"/>
              <a:gd name="T15" fmla="*/ 2147483646 h 1446"/>
              <a:gd name="T16" fmla="*/ 2147483646 w 2150"/>
              <a:gd name="T17" fmla="*/ 2147483646 h 1446"/>
              <a:gd name="T18" fmla="*/ 2147483646 w 2150"/>
              <a:gd name="T19" fmla="*/ 2147483646 h 1446"/>
              <a:gd name="T20" fmla="*/ 2147483646 w 2150"/>
              <a:gd name="T21" fmla="*/ 2147483646 h 1446"/>
              <a:gd name="T22" fmla="*/ 2147483646 w 2150"/>
              <a:gd name="T23" fmla="*/ 2147483646 h 1446"/>
              <a:gd name="T24" fmla="*/ 2147483646 w 2150"/>
              <a:gd name="T25" fmla="*/ 2147483646 h 1446"/>
              <a:gd name="T26" fmla="*/ 2147483646 w 2150"/>
              <a:gd name="T27" fmla="*/ 2147483646 h 1446"/>
              <a:gd name="T28" fmla="*/ 2147483646 w 2150"/>
              <a:gd name="T29" fmla="*/ 2147483646 h 1446"/>
              <a:gd name="T30" fmla="*/ 2147483646 w 2150"/>
              <a:gd name="T31" fmla="*/ 2147483646 h 1446"/>
              <a:gd name="T32" fmla="*/ 2147483646 w 2150"/>
              <a:gd name="T33" fmla="*/ 2147483646 h 1446"/>
              <a:gd name="T34" fmla="*/ 2147483646 w 2150"/>
              <a:gd name="T35" fmla="*/ 2147483646 h 1446"/>
              <a:gd name="T36" fmla="*/ 2147483646 w 2150"/>
              <a:gd name="T37" fmla="*/ 2147483646 h 1446"/>
              <a:gd name="T38" fmla="*/ 2147483646 w 2150"/>
              <a:gd name="T39" fmla="*/ 2147483646 h 1446"/>
              <a:gd name="T40" fmla="*/ 2147483646 w 2150"/>
              <a:gd name="T41" fmla="*/ 2147483646 h 1446"/>
              <a:gd name="T42" fmla="*/ 2147483646 w 2150"/>
              <a:gd name="T43" fmla="*/ 2147483646 h 1446"/>
              <a:gd name="T44" fmla="*/ 2147483646 w 2150"/>
              <a:gd name="T45" fmla="*/ 2147483646 h 1446"/>
              <a:gd name="T46" fmla="*/ 2147483646 w 2150"/>
              <a:gd name="T47" fmla="*/ 2147483646 h 1446"/>
              <a:gd name="T48" fmla="*/ 2147483646 w 2150"/>
              <a:gd name="T49" fmla="*/ 2147483646 h 1446"/>
              <a:gd name="T50" fmla="*/ 2147483646 w 2150"/>
              <a:gd name="T51" fmla="*/ 2147483646 h 1446"/>
              <a:gd name="T52" fmla="*/ 2147483646 w 2150"/>
              <a:gd name="T53" fmla="*/ 2147483646 h 1446"/>
              <a:gd name="T54" fmla="*/ 2147483646 w 2150"/>
              <a:gd name="T55" fmla="*/ 2147483646 h 1446"/>
              <a:gd name="T56" fmla="*/ 2147483646 w 2150"/>
              <a:gd name="T57" fmla="*/ 2147483646 h 1446"/>
              <a:gd name="T58" fmla="*/ 2147483646 w 2150"/>
              <a:gd name="T59" fmla="*/ 2147483646 h 1446"/>
              <a:gd name="T60" fmla="*/ 2147483646 w 2150"/>
              <a:gd name="T61" fmla="*/ 2147483646 h 1446"/>
              <a:gd name="T62" fmla="*/ 2147483646 w 2150"/>
              <a:gd name="T63" fmla="*/ 2147483646 h 1446"/>
              <a:gd name="T64" fmla="*/ 2147483646 w 2150"/>
              <a:gd name="T65" fmla="*/ 2147483646 h 1446"/>
              <a:gd name="T66" fmla="*/ 2147483646 w 2150"/>
              <a:gd name="T67" fmla="*/ 2147483646 h 1446"/>
              <a:gd name="T68" fmla="*/ 2147483646 w 2150"/>
              <a:gd name="T69" fmla="*/ 2147483646 h 1446"/>
              <a:gd name="T70" fmla="*/ 0 w 2150"/>
              <a:gd name="T71" fmla="*/ 2147483646 h 1446"/>
              <a:gd name="T72" fmla="*/ 0 w 2150"/>
              <a:gd name="T73" fmla="*/ 2147483646 h 1446"/>
              <a:gd name="T74" fmla="*/ 0 w 2150"/>
              <a:gd name="T75" fmla="*/ 2147483646 h 1446"/>
              <a:gd name="T76" fmla="*/ 0 w 2150"/>
              <a:gd name="T77" fmla="*/ 2147483646 h 1446"/>
              <a:gd name="T78" fmla="*/ 0 w 2150"/>
              <a:gd name="T79" fmla="*/ 2147483646 h 1446"/>
              <a:gd name="T80" fmla="*/ 2147483646 w 2150"/>
              <a:gd name="T81" fmla="*/ 2147483646 h 1446"/>
              <a:gd name="T82" fmla="*/ 2147483646 w 2150"/>
              <a:gd name="T83" fmla="*/ 2147483646 h 1446"/>
              <a:gd name="T84" fmla="*/ 2147483646 w 2150"/>
              <a:gd name="T85" fmla="*/ 2147483646 h 1446"/>
              <a:gd name="T86" fmla="*/ 2147483646 w 2150"/>
              <a:gd name="T87" fmla="*/ 2147483646 h 1446"/>
              <a:gd name="T88" fmla="*/ 2147483646 w 2150"/>
              <a:gd name="T89" fmla="*/ 2147483646 h 1446"/>
              <a:gd name="T90" fmla="*/ 2147483646 w 2150"/>
              <a:gd name="T91" fmla="*/ 2147483646 h 1446"/>
              <a:gd name="T92" fmla="*/ 2147483646 w 2150"/>
              <a:gd name="T93" fmla="*/ 2147483646 h 1446"/>
              <a:gd name="T94" fmla="*/ 2147483646 w 2150"/>
              <a:gd name="T95" fmla="*/ 0 h 1446"/>
              <a:gd name="T96" fmla="*/ 2147483646 w 2150"/>
              <a:gd name="T97" fmla="*/ 0 h 144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2150"/>
              <a:gd name="T148" fmla="*/ 0 h 1446"/>
              <a:gd name="T149" fmla="*/ 2150 w 2150"/>
              <a:gd name="T150" fmla="*/ 1446 h 144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2150" h="1446">
                <a:moveTo>
                  <a:pt x="120" y="0"/>
                </a:moveTo>
                <a:lnTo>
                  <a:pt x="2030" y="0"/>
                </a:lnTo>
                <a:lnTo>
                  <a:pt x="2054" y="2"/>
                </a:lnTo>
                <a:lnTo>
                  <a:pt x="2076" y="6"/>
                </a:lnTo>
                <a:lnTo>
                  <a:pt x="2096" y="14"/>
                </a:lnTo>
                <a:lnTo>
                  <a:pt x="2114" y="24"/>
                </a:lnTo>
                <a:lnTo>
                  <a:pt x="2130" y="38"/>
                </a:lnTo>
                <a:lnTo>
                  <a:pt x="2140" y="52"/>
                </a:lnTo>
                <a:lnTo>
                  <a:pt x="2148" y="68"/>
                </a:lnTo>
                <a:lnTo>
                  <a:pt x="2150" y="78"/>
                </a:lnTo>
                <a:lnTo>
                  <a:pt x="2150" y="86"/>
                </a:lnTo>
                <a:lnTo>
                  <a:pt x="2150" y="984"/>
                </a:lnTo>
                <a:lnTo>
                  <a:pt x="2150" y="992"/>
                </a:lnTo>
                <a:lnTo>
                  <a:pt x="2148" y="1002"/>
                </a:lnTo>
                <a:lnTo>
                  <a:pt x="2140" y="1018"/>
                </a:lnTo>
                <a:lnTo>
                  <a:pt x="2130" y="1032"/>
                </a:lnTo>
                <a:lnTo>
                  <a:pt x="2114" y="1044"/>
                </a:lnTo>
                <a:lnTo>
                  <a:pt x="2096" y="1056"/>
                </a:lnTo>
                <a:lnTo>
                  <a:pt x="2076" y="1064"/>
                </a:lnTo>
                <a:lnTo>
                  <a:pt x="2054" y="1068"/>
                </a:lnTo>
                <a:lnTo>
                  <a:pt x="2030" y="1070"/>
                </a:lnTo>
                <a:lnTo>
                  <a:pt x="1680" y="1070"/>
                </a:lnTo>
                <a:lnTo>
                  <a:pt x="1698" y="1446"/>
                </a:lnTo>
                <a:lnTo>
                  <a:pt x="1312" y="1070"/>
                </a:lnTo>
                <a:lnTo>
                  <a:pt x="120" y="1070"/>
                </a:lnTo>
                <a:lnTo>
                  <a:pt x="96" y="1068"/>
                </a:lnTo>
                <a:lnTo>
                  <a:pt x="74" y="1064"/>
                </a:lnTo>
                <a:lnTo>
                  <a:pt x="52" y="1056"/>
                </a:lnTo>
                <a:lnTo>
                  <a:pt x="36" y="1044"/>
                </a:lnTo>
                <a:lnTo>
                  <a:pt x="20" y="1032"/>
                </a:lnTo>
                <a:lnTo>
                  <a:pt x="10" y="1018"/>
                </a:lnTo>
                <a:lnTo>
                  <a:pt x="2" y="1002"/>
                </a:lnTo>
                <a:lnTo>
                  <a:pt x="0" y="992"/>
                </a:lnTo>
                <a:lnTo>
                  <a:pt x="0" y="984"/>
                </a:lnTo>
                <a:lnTo>
                  <a:pt x="0" y="86"/>
                </a:lnTo>
                <a:lnTo>
                  <a:pt x="0" y="78"/>
                </a:lnTo>
                <a:lnTo>
                  <a:pt x="2" y="68"/>
                </a:lnTo>
                <a:lnTo>
                  <a:pt x="10" y="52"/>
                </a:lnTo>
                <a:lnTo>
                  <a:pt x="20" y="38"/>
                </a:lnTo>
                <a:lnTo>
                  <a:pt x="36" y="24"/>
                </a:lnTo>
                <a:lnTo>
                  <a:pt x="52" y="14"/>
                </a:lnTo>
                <a:lnTo>
                  <a:pt x="74" y="6"/>
                </a:lnTo>
                <a:lnTo>
                  <a:pt x="96" y="2"/>
                </a:lnTo>
                <a:lnTo>
                  <a:pt x="12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3" name="Freeform 387"/>
          <p:cNvSpPr>
            <a:spLocks/>
          </p:cNvSpPr>
          <p:nvPr/>
        </p:nvSpPr>
        <p:spPr bwMode="auto">
          <a:xfrm>
            <a:off x="4845050" y="511175"/>
            <a:ext cx="3282950" cy="1616075"/>
          </a:xfrm>
          <a:custGeom>
            <a:avLst/>
            <a:gdLst>
              <a:gd name="T0" fmla="*/ 0 w 2068"/>
              <a:gd name="T1" fmla="*/ 2147483646 h 1018"/>
              <a:gd name="T2" fmla="*/ 0 w 2068"/>
              <a:gd name="T3" fmla="*/ 2147483646 h 1018"/>
              <a:gd name="T4" fmla="*/ 2147483646 w 2068"/>
              <a:gd name="T5" fmla="*/ 2147483646 h 1018"/>
              <a:gd name="T6" fmla="*/ 2147483646 w 2068"/>
              <a:gd name="T7" fmla="*/ 2147483646 h 1018"/>
              <a:gd name="T8" fmla="*/ 2147483646 w 2068"/>
              <a:gd name="T9" fmla="*/ 2147483646 h 1018"/>
              <a:gd name="T10" fmla="*/ 2147483646 w 2068"/>
              <a:gd name="T11" fmla="*/ 2147483646 h 1018"/>
              <a:gd name="T12" fmla="*/ 2147483646 w 2068"/>
              <a:gd name="T13" fmla="*/ 2147483646 h 1018"/>
              <a:gd name="T14" fmla="*/ 2147483646 w 2068"/>
              <a:gd name="T15" fmla="*/ 2147483646 h 1018"/>
              <a:gd name="T16" fmla="*/ 2147483646 w 2068"/>
              <a:gd name="T17" fmla="*/ 2147483646 h 1018"/>
              <a:gd name="T18" fmla="*/ 2147483646 w 2068"/>
              <a:gd name="T19" fmla="*/ 2147483646 h 1018"/>
              <a:gd name="T20" fmla="*/ 2147483646 w 2068"/>
              <a:gd name="T21" fmla="*/ 2147483646 h 1018"/>
              <a:gd name="T22" fmla="*/ 2147483646 w 2068"/>
              <a:gd name="T23" fmla="*/ 2147483646 h 1018"/>
              <a:gd name="T24" fmla="*/ 2147483646 w 2068"/>
              <a:gd name="T25" fmla="*/ 2147483646 h 1018"/>
              <a:gd name="T26" fmla="*/ 2147483646 w 2068"/>
              <a:gd name="T27" fmla="*/ 2147483646 h 1018"/>
              <a:gd name="T28" fmla="*/ 2147483646 w 2068"/>
              <a:gd name="T29" fmla="*/ 2147483646 h 1018"/>
              <a:gd name="T30" fmla="*/ 2147483646 w 2068"/>
              <a:gd name="T31" fmla="*/ 2147483646 h 1018"/>
              <a:gd name="T32" fmla="*/ 2147483646 w 2068"/>
              <a:gd name="T33" fmla="*/ 2147483646 h 1018"/>
              <a:gd name="T34" fmla="*/ 2147483646 w 2068"/>
              <a:gd name="T35" fmla="*/ 2147483646 h 1018"/>
              <a:gd name="T36" fmla="*/ 2147483646 w 2068"/>
              <a:gd name="T37" fmla="*/ 2147483646 h 1018"/>
              <a:gd name="T38" fmla="*/ 2147483646 w 2068"/>
              <a:gd name="T39" fmla="*/ 2147483646 h 1018"/>
              <a:gd name="T40" fmla="*/ 2147483646 w 2068"/>
              <a:gd name="T41" fmla="*/ 2147483646 h 1018"/>
              <a:gd name="T42" fmla="*/ 2147483646 w 2068"/>
              <a:gd name="T43" fmla="*/ 2147483646 h 1018"/>
              <a:gd name="T44" fmla="*/ 2147483646 w 2068"/>
              <a:gd name="T45" fmla="*/ 2147483646 h 1018"/>
              <a:gd name="T46" fmla="*/ 2147483646 w 2068"/>
              <a:gd name="T47" fmla="*/ 2147483646 h 1018"/>
              <a:gd name="T48" fmla="*/ 2147483646 w 2068"/>
              <a:gd name="T49" fmla="*/ 2147483646 h 1018"/>
              <a:gd name="T50" fmla="*/ 2147483646 w 2068"/>
              <a:gd name="T51" fmla="*/ 2147483646 h 1018"/>
              <a:gd name="T52" fmla="*/ 2147483646 w 2068"/>
              <a:gd name="T53" fmla="*/ 2147483646 h 1018"/>
              <a:gd name="T54" fmla="*/ 2147483646 w 2068"/>
              <a:gd name="T55" fmla="*/ 2147483646 h 1018"/>
              <a:gd name="T56" fmla="*/ 2147483646 w 2068"/>
              <a:gd name="T57" fmla="*/ 0 h 1018"/>
              <a:gd name="T58" fmla="*/ 2147483646 w 2068"/>
              <a:gd name="T59" fmla="*/ 0 h 1018"/>
              <a:gd name="T60" fmla="*/ 2147483646 w 2068"/>
              <a:gd name="T61" fmla="*/ 0 h 1018"/>
              <a:gd name="T62" fmla="*/ 2147483646 w 2068"/>
              <a:gd name="T63" fmla="*/ 0 h 1018"/>
              <a:gd name="T64" fmla="*/ 2147483646 w 2068"/>
              <a:gd name="T65" fmla="*/ 0 h 1018"/>
              <a:gd name="T66" fmla="*/ 2147483646 w 2068"/>
              <a:gd name="T67" fmla="*/ 2147483646 h 1018"/>
              <a:gd name="T68" fmla="*/ 2147483646 w 2068"/>
              <a:gd name="T69" fmla="*/ 2147483646 h 1018"/>
              <a:gd name="T70" fmla="*/ 2147483646 w 2068"/>
              <a:gd name="T71" fmla="*/ 2147483646 h 1018"/>
              <a:gd name="T72" fmla="*/ 2147483646 w 2068"/>
              <a:gd name="T73" fmla="*/ 2147483646 h 1018"/>
              <a:gd name="T74" fmla="*/ 2147483646 w 2068"/>
              <a:gd name="T75" fmla="*/ 2147483646 h 1018"/>
              <a:gd name="T76" fmla="*/ 2147483646 w 2068"/>
              <a:gd name="T77" fmla="*/ 2147483646 h 1018"/>
              <a:gd name="T78" fmla="*/ 0 w 2068"/>
              <a:gd name="T79" fmla="*/ 2147483646 h 1018"/>
              <a:gd name="T80" fmla="*/ 0 w 2068"/>
              <a:gd name="T81" fmla="*/ 2147483646 h 1018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2068"/>
              <a:gd name="T124" fmla="*/ 0 h 1018"/>
              <a:gd name="T125" fmla="*/ 2068 w 2068"/>
              <a:gd name="T126" fmla="*/ 1018 h 1018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2068" h="1018">
                <a:moveTo>
                  <a:pt x="0" y="978"/>
                </a:moveTo>
                <a:lnTo>
                  <a:pt x="0" y="978"/>
                </a:lnTo>
                <a:lnTo>
                  <a:pt x="2" y="986"/>
                </a:lnTo>
                <a:lnTo>
                  <a:pt x="6" y="994"/>
                </a:lnTo>
                <a:lnTo>
                  <a:pt x="10" y="1000"/>
                </a:lnTo>
                <a:lnTo>
                  <a:pt x="18" y="1006"/>
                </a:lnTo>
                <a:lnTo>
                  <a:pt x="26" y="1010"/>
                </a:lnTo>
                <a:lnTo>
                  <a:pt x="36" y="1014"/>
                </a:lnTo>
                <a:lnTo>
                  <a:pt x="46" y="1016"/>
                </a:lnTo>
                <a:lnTo>
                  <a:pt x="58" y="1018"/>
                </a:lnTo>
                <a:lnTo>
                  <a:pt x="2012" y="1018"/>
                </a:lnTo>
                <a:lnTo>
                  <a:pt x="2022" y="1016"/>
                </a:lnTo>
                <a:lnTo>
                  <a:pt x="2034" y="1014"/>
                </a:lnTo>
                <a:lnTo>
                  <a:pt x="2042" y="1010"/>
                </a:lnTo>
                <a:lnTo>
                  <a:pt x="2052" y="1006"/>
                </a:lnTo>
                <a:lnTo>
                  <a:pt x="2058" y="1000"/>
                </a:lnTo>
                <a:lnTo>
                  <a:pt x="2064" y="994"/>
                </a:lnTo>
                <a:lnTo>
                  <a:pt x="2066" y="986"/>
                </a:lnTo>
                <a:lnTo>
                  <a:pt x="2068" y="978"/>
                </a:lnTo>
                <a:lnTo>
                  <a:pt x="2068" y="38"/>
                </a:lnTo>
                <a:lnTo>
                  <a:pt x="2066" y="30"/>
                </a:lnTo>
                <a:lnTo>
                  <a:pt x="2064" y="22"/>
                </a:lnTo>
                <a:lnTo>
                  <a:pt x="2058" y="16"/>
                </a:lnTo>
                <a:lnTo>
                  <a:pt x="2052" y="10"/>
                </a:lnTo>
                <a:lnTo>
                  <a:pt x="2042" y="6"/>
                </a:lnTo>
                <a:lnTo>
                  <a:pt x="2034" y="2"/>
                </a:lnTo>
                <a:lnTo>
                  <a:pt x="2022" y="0"/>
                </a:lnTo>
                <a:lnTo>
                  <a:pt x="2012" y="0"/>
                </a:lnTo>
                <a:lnTo>
                  <a:pt x="58" y="0"/>
                </a:lnTo>
                <a:lnTo>
                  <a:pt x="46" y="0"/>
                </a:lnTo>
                <a:lnTo>
                  <a:pt x="36" y="2"/>
                </a:lnTo>
                <a:lnTo>
                  <a:pt x="26" y="6"/>
                </a:lnTo>
                <a:lnTo>
                  <a:pt x="18" y="10"/>
                </a:lnTo>
                <a:lnTo>
                  <a:pt x="10" y="16"/>
                </a:lnTo>
                <a:lnTo>
                  <a:pt x="6" y="22"/>
                </a:lnTo>
                <a:lnTo>
                  <a:pt x="2" y="30"/>
                </a:lnTo>
                <a:lnTo>
                  <a:pt x="0" y="38"/>
                </a:lnTo>
                <a:lnTo>
                  <a:pt x="0" y="97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4" name="Freeform 388"/>
          <p:cNvSpPr>
            <a:spLocks/>
          </p:cNvSpPr>
          <p:nvPr/>
        </p:nvSpPr>
        <p:spPr bwMode="auto">
          <a:xfrm>
            <a:off x="4714875" y="2232025"/>
            <a:ext cx="596900" cy="409575"/>
          </a:xfrm>
          <a:custGeom>
            <a:avLst/>
            <a:gdLst>
              <a:gd name="T0" fmla="*/ 0 w 376"/>
              <a:gd name="T1" fmla="*/ 2147483646 h 258"/>
              <a:gd name="T2" fmla="*/ 0 w 376"/>
              <a:gd name="T3" fmla="*/ 2147483646 h 258"/>
              <a:gd name="T4" fmla="*/ 2147483646 w 376"/>
              <a:gd name="T5" fmla="*/ 2147483646 h 258"/>
              <a:gd name="T6" fmla="*/ 2147483646 w 376"/>
              <a:gd name="T7" fmla="*/ 2147483646 h 258"/>
              <a:gd name="T8" fmla="*/ 2147483646 w 376"/>
              <a:gd name="T9" fmla="*/ 2147483646 h 258"/>
              <a:gd name="T10" fmla="*/ 2147483646 w 376"/>
              <a:gd name="T11" fmla="*/ 2147483646 h 258"/>
              <a:gd name="T12" fmla="*/ 2147483646 w 376"/>
              <a:gd name="T13" fmla="*/ 2147483646 h 258"/>
              <a:gd name="T14" fmla="*/ 2147483646 w 376"/>
              <a:gd name="T15" fmla="*/ 2147483646 h 258"/>
              <a:gd name="T16" fmla="*/ 2147483646 w 376"/>
              <a:gd name="T17" fmla="*/ 2147483646 h 258"/>
              <a:gd name="T18" fmla="*/ 2147483646 w 376"/>
              <a:gd name="T19" fmla="*/ 2147483646 h 258"/>
              <a:gd name="T20" fmla="*/ 2147483646 w 376"/>
              <a:gd name="T21" fmla="*/ 2147483646 h 258"/>
              <a:gd name="T22" fmla="*/ 2147483646 w 376"/>
              <a:gd name="T23" fmla="*/ 2147483646 h 258"/>
              <a:gd name="T24" fmla="*/ 2147483646 w 376"/>
              <a:gd name="T25" fmla="*/ 2147483646 h 258"/>
              <a:gd name="T26" fmla="*/ 2147483646 w 376"/>
              <a:gd name="T27" fmla="*/ 2147483646 h 258"/>
              <a:gd name="T28" fmla="*/ 2147483646 w 376"/>
              <a:gd name="T29" fmla="*/ 2147483646 h 258"/>
              <a:gd name="T30" fmla="*/ 2147483646 w 376"/>
              <a:gd name="T31" fmla="*/ 2147483646 h 258"/>
              <a:gd name="T32" fmla="*/ 2147483646 w 376"/>
              <a:gd name="T33" fmla="*/ 2147483646 h 258"/>
              <a:gd name="T34" fmla="*/ 2147483646 w 376"/>
              <a:gd name="T35" fmla="*/ 2147483646 h 258"/>
              <a:gd name="T36" fmla="*/ 2147483646 w 376"/>
              <a:gd name="T37" fmla="*/ 2147483646 h 258"/>
              <a:gd name="T38" fmla="*/ 2147483646 w 376"/>
              <a:gd name="T39" fmla="*/ 2147483646 h 258"/>
              <a:gd name="T40" fmla="*/ 2147483646 w 376"/>
              <a:gd name="T41" fmla="*/ 2147483646 h 258"/>
              <a:gd name="T42" fmla="*/ 2147483646 w 376"/>
              <a:gd name="T43" fmla="*/ 2147483646 h 258"/>
              <a:gd name="T44" fmla="*/ 2147483646 w 376"/>
              <a:gd name="T45" fmla="*/ 2147483646 h 258"/>
              <a:gd name="T46" fmla="*/ 2147483646 w 376"/>
              <a:gd name="T47" fmla="*/ 2147483646 h 258"/>
              <a:gd name="T48" fmla="*/ 2147483646 w 376"/>
              <a:gd name="T49" fmla="*/ 2147483646 h 258"/>
              <a:gd name="T50" fmla="*/ 2147483646 w 376"/>
              <a:gd name="T51" fmla="*/ 2147483646 h 258"/>
              <a:gd name="T52" fmla="*/ 2147483646 w 376"/>
              <a:gd name="T53" fmla="*/ 2147483646 h 258"/>
              <a:gd name="T54" fmla="*/ 2147483646 w 376"/>
              <a:gd name="T55" fmla="*/ 2147483646 h 258"/>
              <a:gd name="T56" fmla="*/ 2147483646 w 376"/>
              <a:gd name="T57" fmla="*/ 2147483646 h 258"/>
              <a:gd name="T58" fmla="*/ 2147483646 w 376"/>
              <a:gd name="T59" fmla="*/ 0 h 258"/>
              <a:gd name="T60" fmla="*/ 2147483646 w 376"/>
              <a:gd name="T61" fmla="*/ 0 h 258"/>
              <a:gd name="T62" fmla="*/ 2147483646 w 376"/>
              <a:gd name="T63" fmla="*/ 0 h 258"/>
              <a:gd name="T64" fmla="*/ 2147483646 w 376"/>
              <a:gd name="T65" fmla="*/ 2147483646 h 258"/>
              <a:gd name="T66" fmla="*/ 2147483646 w 376"/>
              <a:gd name="T67" fmla="*/ 2147483646 h 258"/>
              <a:gd name="T68" fmla="*/ 2147483646 w 376"/>
              <a:gd name="T69" fmla="*/ 2147483646 h 258"/>
              <a:gd name="T70" fmla="*/ 2147483646 w 376"/>
              <a:gd name="T71" fmla="*/ 2147483646 h 258"/>
              <a:gd name="T72" fmla="*/ 2147483646 w 376"/>
              <a:gd name="T73" fmla="*/ 2147483646 h 258"/>
              <a:gd name="T74" fmla="*/ 2147483646 w 376"/>
              <a:gd name="T75" fmla="*/ 2147483646 h 258"/>
              <a:gd name="T76" fmla="*/ 2147483646 w 376"/>
              <a:gd name="T77" fmla="*/ 2147483646 h 258"/>
              <a:gd name="T78" fmla="*/ 0 w 376"/>
              <a:gd name="T79" fmla="*/ 2147483646 h 258"/>
              <a:gd name="T80" fmla="*/ 0 w 376"/>
              <a:gd name="T81" fmla="*/ 2147483646 h 258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376"/>
              <a:gd name="T124" fmla="*/ 0 h 258"/>
              <a:gd name="T125" fmla="*/ 376 w 376"/>
              <a:gd name="T126" fmla="*/ 258 h 258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376" h="258">
                <a:moveTo>
                  <a:pt x="0" y="214"/>
                </a:moveTo>
                <a:lnTo>
                  <a:pt x="0" y="214"/>
                </a:lnTo>
                <a:lnTo>
                  <a:pt x="2" y="222"/>
                </a:lnTo>
                <a:lnTo>
                  <a:pt x="4" y="230"/>
                </a:lnTo>
                <a:lnTo>
                  <a:pt x="8" y="238"/>
                </a:lnTo>
                <a:lnTo>
                  <a:pt x="14" y="244"/>
                </a:lnTo>
                <a:lnTo>
                  <a:pt x="22" y="250"/>
                </a:lnTo>
                <a:lnTo>
                  <a:pt x="30" y="254"/>
                </a:lnTo>
                <a:lnTo>
                  <a:pt x="40" y="256"/>
                </a:lnTo>
                <a:lnTo>
                  <a:pt x="50" y="258"/>
                </a:lnTo>
                <a:lnTo>
                  <a:pt x="326" y="258"/>
                </a:lnTo>
                <a:lnTo>
                  <a:pt x="336" y="256"/>
                </a:lnTo>
                <a:lnTo>
                  <a:pt x="346" y="254"/>
                </a:lnTo>
                <a:lnTo>
                  <a:pt x="354" y="250"/>
                </a:lnTo>
                <a:lnTo>
                  <a:pt x="360" y="244"/>
                </a:lnTo>
                <a:lnTo>
                  <a:pt x="366" y="238"/>
                </a:lnTo>
                <a:lnTo>
                  <a:pt x="372" y="230"/>
                </a:lnTo>
                <a:lnTo>
                  <a:pt x="374" y="222"/>
                </a:lnTo>
                <a:lnTo>
                  <a:pt x="376" y="214"/>
                </a:lnTo>
                <a:lnTo>
                  <a:pt x="376" y="44"/>
                </a:lnTo>
                <a:lnTo>
                  <a:pt x="374" y="34"/>
                </a:lnTo>
                <a:lnTo>
                  <a:pt x="372" y="26"/>
                </a:lnTo>
                <a:lnTo>
                  <a:pt x="366" y="20"/>
                </a:lnTo>
                <a:lnTo>
                  <a:pt x="360" y="12"/>
                </a:lnTo>
                <a:lnTo>
                  <a:pt x="354" y="8"/>
                </a:lnTo>
                <a:lnTo>
                  <a:pt x="346" y="4"/>
                </a:lnTo>
                <a:lnTo>
                  <a:pt x="336" y="2"/>
                </a:lnTo>
                <a:lnTo>
                  <a:pt x="326" y="0"/>
                </a:lnTo>
                <a:lnTo>
                  <a:pt x="50" y="0"/>
                </a:lnTo>
                <a:lnTo>
                  <a:pt x="40" y="2"/>
                </a:lnTo>
                <a:lnTo>
                  <a:pt x="30" y="4"/>
                </a:lnTo>
                <a:lnTo>
                  <a:pt x="22" y="8"/>
                </a:lnTo>
                <a:lnTo>
                  <a:pt x="14" y="12"/>
                </a:lnTo>
                <a:lnTo>
                  <a:pt x="8" y="20"/>
                </a:lnTo>
                <a:lnTo>
                  <a:pt x="4" y="26"/>
                </a:lnTo>
                <a:lnTo>
                  <a:pt x="2" y="34"/>
                </a:lnTo>
                <a:lnTo>
                  <a:pt x="0" y="44"/>
                </a:lnTo>
                <a:lnTo>
                  <a:pt x="0" y="21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5" name="Freeform 389"/>
          <p:cNvSpPr>
            <a:spLocks/>
          </p:cNvSpPr>
          <p:nvPr/>
        </p:nvSpPr>
        <p:spPr bwMode="auto">
          <a:xfrm>
            <a:off x="4638675" y="2765425"/>
            <a:ext cx="374650" cy="257175"/>
          </a:xfrm>
          <a:custGeom>
            <a:avLst/>
            <a:gdLst>
              <a:gd name="T0" fmla="*/ 0 w 236"/>
              <a:gd name="T1" fmla="*/ 2147483646 h 162"/>
              <a:gd name="T2" fmla="*/ 0 w 236"/>
              <a:gd name="T3" fmla="*/ 2147483646 h 162"/>
              <a:gd name="T4" fmla="*/ 0 w 236"/>
              <a:gd name="T5" fmla="*/ 2147483646 h 162"/>
              <a:gd name="T6" fmla="*/ 2147483646 w 236"/>
              <a:gd name="T7" fmla="*/ 2147483646 h 162"/>
              <a:gd name="T8" fmla="*/ 2147483646 w 236"/>
              <a:gd name="T9" fmla="*/ 2147483646 h 162"/>
              <a:gd name="T10" fmla="*/ 2147483646 w 236"/>
              <a:gd name="T11" fmla="*/ 2147483646 h 162"/>
              <a:gd name="T12" fmla="*/ 2147483646 w 236"/>
              <a:gd name="T13" fmla="*/ 2147483646 h 162"/>
              <a:gd name="T14" fmla="*/ 2147483646 w 236"/>
              <a:gd name="T15" fmla="*/ 2147483646 h 162"/>
              <a:gd name="T16" fmla="*/ 2147483646 w 236"/>
              <a:gd name="T17" fmla="*/ 2147483646 h 162"/>
              <a:gd name="T18" fmla="*/ 2147483646 w 236"/>
              <a:gd name="T19" fmla="*/ 2147483646 h 162"/>
              <a:gd name="T20" fmla="*/ 2147483646 w 236"/>
              <a:gd name="T21" fmla="*/ 2147483646 h 162"/>
              <a:gd name="T22" fmla="*/ 2147483646 w 236"/>
              <a:gd name="T23" fmla="*/ 2147483646 h 162"/>
              <a:gd name="T24" fmla="*/ 2147483646 w 236"/>
              <a:gd name="T25" fmla="*/ 2147483646 h 162"/>
              <a:gd name="T26" fmla="*/ 2147483646 w 236"/>
              <a:gd name="T27" fmla="*/ 2147483646 h 162"/>
              <a:gd name="T28" fmla="*/ 2147483646 w 236"/>
              <a:gd name="T29" fmla="*/ 2147483646 h 162"/>
              <a:gd name="T30" fmla="*/ 2147483646 w 236"/>
              <a:gd name="T31" fmla="*/ 2147483646 h 162"/>
              <a:gd name="T32" fmla="*/ 2147483646 w 236"/>
              <a:gd name="T33" fmla="*/ 2147483646 h 162"/>
              <a:gd name="T34" fmla="*/ 2147483646 w 236"/>
              <a:gd name="T35" fmla="*/ 2147483646 h 162"/>
              <a:gd name="T36" fmla="*/ 2147483646 w 236"/>
              <a:gd name="T37" fmla="*/ 2147483646 h 162"/>
              <a:gd name="T38" fmla="*/ 2147483646 w 236"/>
              <a:gd name="T39" fmla="*/ 2147483646 h 162"/>
              <a:gd name="T40" fmla="*/ 2147483646 w 236"/>
              <a:gd name="T41" fmla="*/ 0 h 162"/>
              <a:gd name="T42" fmla="*/ 2147483646 w 236"/>
              <a:gd name="T43" fmla="*/ 0 h 162"/>
              <a:gd name="T44" fmla="*/ 2147483646 w 236"/>
              <a:gd name="T45" fmla="*/ 0 h 162"/>
              <a:gd name="T46" fmla="*/ 2147483646 w 236"/>
              <a:gd name="T47" fmla="*/ 2147483646 h 162"/>
              <a:gd name="T48" fmla="*/ 2147483646 w 236"/>
              <a:gd name="T49" fmla="*/ 2147483646 h 162"/>
              <a:gd name="T50" fmla="*/ 2147483646 w 236"/>
              <a:gd name="T51" fmla="*/ 2147483646 h 162"/>
              <a:gd name="T52" fmla="*/ 0 w 236"/>
              <a:gd name="T53" fmla="*/ 2147483646 h 162"/>
              <a:gd name="T54" fmla="*/ 0 w 236"/>
              <a:gd name="T55" fmla="*/ 2147483646 h 162"/>
              <a:gd name="T56" fmla="*/ 0 w 236"/>
              <a:gd name="T57" fmla="*/ 2147483646 h 16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236"/>
              <a:gd name="T88" fmla="*/ 0 h 162"/>
              <a:gd name="T89" fmla="*/ 236 w 236"/>
              <a:gd name="T90" fmla="*/ 162 h 162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236" h="162">
                <a:moveTo>
                  <a:pt x="0" y="136"/>
                </a:moveTo>
                <a:lnTo>
                  <a:pt x="0" y="136"/>
                </a:lnTo>
                <a:lnTo>
                  <a:pt x="0" y="140"/>
                </a:lnTo>
                <a:lnTo>
                  <a:pt x="2" y="146"/>
                </a:lnTo>
                <a:lnTo>
                  <a:pt x="8" y="154"/>
                </a:lnTo>
                <a:lnTo>
                  <a:pt x="18" y="160"/>
                </a:lnTo>
                <a:lnTo>
                  <a:pt x="30" y="162"/>
                </a:lnTo>
                <a:lnTo>
                  <a:pt x="206" y="162"/>
                </a:lnTo>
                <a:lnTo>
                  <a:pt x="216" y="160"/>
                </a:lnTo>
                <a:lnTo>
                  <a:pt x="226" y="154"/>
                </a:lnTo>
                <a:lnTo>
                  <a:pt x="234" y="146"/>
                </a:lnTo>
                <a:lnTo>
                  <a:pt x="236" y="140"/>
                </a:lnTo>
                <a:lnTo>
                  <a:pt x="236" y="136"/>
                </a:lnTo>
                <a:lnTo>
                  <a:pt x="236" y="28"/>
                </a:lnTo>
                <a:lnTo>
                  <a:pt x="236" y="22"/>
                </a:lnTo>
                <a:lnTo>
                  <a:pt x="234" y="16"/>
                </a:lnTo>
                <a:lnTo>
                  <a:pt x="226" y="8"/>
                </a:lnTo>
                <a:lnTo>
                  <a:pt x="216" y="2"/>
                </a:lnTo>
                <a:lnTo>
                  <a:pt x="206" y="0"/>
                </a:lnTo>
                <a:lnTo>
                  <a:pt x="30" y="0"/>
                </a:lnTo>
                <a:lnTo>
                  <a:pt x="18" y="2"/>
                </a:lnTo>
                <a:lnTo>
                  <a:pt x="8" y="8"/>
                </a:lnTo>
                <a:lnTo>
                  <a:pt x="2" y="16"/>
                </a:lnTo>
                <a:lnTo>
                  <a:pt x="0" y="22"/>
                </a:lnTo>
                <a:lnTo>
                  <a:pt x="0" y="28"/>
                </a:lnTo>
                <a:lnTo>
                  <a:pt x="0" y="13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6" name="Freeform 390"/>
          <p:cNvSpPr>
            <a:spLocks noEditPoints="1"/>
          </p:cNvSpPr>
          <p:nvPr/>
        </p:nvSpPr>
        <p:spPr bwMode="auto">
          <a:xfrm>
            <a:off x="4559300" y="3178175"/>
            <a:ext cx="2543175" cy="3267075"/>
          </a:xfrm>
          <a:custGeom>
            <a:avLst/>
            <a:gdLst>
              <a:gd name="T0" fmla="*/ 2147483646 w 1602"/>
              <a:gd name="T1" fmla="*/ 2147483646 h 2058"/>
              <a:gd name="T2" fmla="*/ 2147483646 w 1602"/>
              <a:gd name="T3" fmla="*/ 2147483646 h 2058"/>
              <a:gd name="T4" fmla="*/ 2147483646 w 1602"/>
              <a:gd name="T5" fmla="*/ 2147483646 h 2058"/>
              <a:gd name="T6" fmla="*/ 2147483646 w 1602"/>
              <a:gd name="T7" fmla="*/ 2147483646 h 2058"/>
              <a:gd name="T8" fmla="*/ 2147483646 w 1602"/>
              <a:gd name="T9" fmla="*/ 2147483646 h 2058"/>
              <a:gd name="T10" fmla="*/ 2147483646 w 1602"/>
              <a:gd name="T11" fmla="*/ 2147483646 h 2058"/>
              <a:gd name="T12" fmla="*/ 2147483646 w 1602"/>
              <a:gd name="T13" fmla="*/ 2147483646 h 2058"/>
              <a:gd name="T14" fmla="*/ 2147483646 w 1602"/>
              <a:gd name="T15" fmla="*/ 2147483646 h 2058"/>
              <a:gd name="T16" fmla="*/ 2147483646 w 1602"/>
              <a:gd name="T17" fmla="*/ 2147483646 h 2058"/>
              <a:gd name="T18" fmla="*/ 2147483646 w 1602"/>
              <a:gd name="T19" fmla="*/ 2147483646 h 2058"/>
              <a:gd name="T20" fmla="*/ 2147483646 w 1602"/>
              <a:gd name="T21" fmla="*/ 2147483646 h 2058"/>
              <a:gd name="T22" fmla="*/ 2147483646 w 1602"/>
              <a:gd name="T23" fmla="*/ 2147483646 h 2058"/>
              <a:gd name="T24" fmla="*/ 2147483646 w 1602"/>
              <a:gd name="T25" fmla="*/ 2147483646 h 2058"/>
              <a:gd name="T26" fmla="*/ 2147483646 w 1602"/>
              <a:gd name="T27" fmla="*/ 2147483646 h 2058"/>
              <a:gd name="T28" fmla="*/ 2147483646 w 1602"/>
              <a:gd name="T29" fmla="*/ 2147483646 h 2058"/>
              <a:gd name="T30" fmla="*/ 2147483646 w 1602"/>
              <a:gd name="T31" fmla="*/ 2147483646 h 2058"/>
              <a:gd name="T32" fmla="*/ 2147483646 w 1602"/>
              <a:gd name="T33" fmla="*/ 2147483646 h 2058"/>
              <a:gd name="T34" fmla="*/ 2147483646 w 1602"/>
              <a:gd name="T35" fmla="*/ 2147483646 h 2058"/>
              <a:gd name="T36" fmla="*/ 2147483646 w 1602"/>
              <a:gd name="T37" fmla="*/ 2147483646 h 2058"/>
              <a:gd name="T38" fmla="*/ 2147483646 w 1602"/>
              <a:gd name="T39" fmla="*/ 2147483646 h 2058"/>
              <a:gd name="T40" fmla="*/ 2147483646 w 1602"/>
              <a:gd name="T41" fmla="*/ 2147483646 h 2058"/>
              <a:gd name="T42" fmla="*/ 2147483646 w 1602"/>
              <a:gd name="T43" fmla="*/ 2147483646 h 2058"/>
              <a:gd name="T44" fmla="*/ 2147483646 w 1602"/>
              <a:gd name="T45" fmla="*/ 2147483646 h 2058"/>
              <a:gd name="T46" fmla="*/ 2147483646 w 1602"/>
              <a:gd name="T47" fmla="*/ 2147483646 h 2058"/>
              <a:gd name="T48" fmla="*/ 2147483646 w 1602"/>
              <a:gd name="T49" fmla="*/ 2147483646 h 2058"/>
              <a:gd name="T50" fmla="*/ 2147483646 w 1602"/>
              <a:gd name="T51" fmla="*/ 2147483646 h 2058"/>
              <a:gd name="T52" fmla="*/ 2147483646 w 1602"/>
              <a:gd name="T53" fmla="*/ 2147483646 h 2058"/>
              <a:gd name="T54" fmla="*/ 2147483646 w 1602"/>
              <a:gd name="T55" fmla="*/ 2147483646 h 2058"/>
              <a:gd name="T56" fmla="*/ 2147483646 w 1602"/>
              <a:gd name="T57" fmla="*/ 2147483646 h 2058"/>
              <a:gd name="T58" fmla="*/ 2147483646 w 1602"/>
              <a:gd name="T59" fmla="*/ 2147483646 h 2058"/>
              <a:gd name="T60" fmla="*/ 2147483646 w 1602"/>
              <a:gd name="T61" fmla="*/ 2147483646 h 2058"/>
              <a:gd name="T62" fmla="*/ 2147483646 w 1602"/>
              <a:gd name="T63" fmla="*/ 2147483646 h 2058"/>
              <a:gd name="T64" fmla="*/ 2147483646 w 1602"/>
              <a:gd name="T65" fmla="*/ 2147483646 h 2058"/>
              <a:gd name="T66" fmla="*/ 2147483646 w 1602"/>
              <a:gd name="T67" fmla="*/ 2147483646 h 2058"/>
              <a:gd name="T68" fmla="*/ 2147483646 w 1602"/>
              <a:gd name="T69" fmla="*/ 2147483646 h 2058"/>
              <a:gd name="T70" fmla="*/ 2147483646 w 1602"/>
              <a:gd name="T71" fmla="*/ 2147483646 h 2058"/>
              <a:gd name="T72" fmla="*/ 2147483646 w 1602"/>
              <a:gd name="T73" fmla="*/ 2147483646 h 2058"/>
              <a:gd name="T74" fmla="*/ 2147483646 w 1602"/>
              <a:gd name="T75" fmla="*/ 2147483646 h 2058"/>
              <a:gd name="T76" fmla="*/ 2147483646 w 1602"/>
              <a:gd name="T77" fmla="*/ 2147483646 h 2058"/>
              <a:gd name="T78" fmla="*/ 2147483646 w 1602"/>
              <a:gd name="T79" fmla="*/ 2147483646 h 2058"/>
              <a:gd name="T80" fmla="*/ 2147483646 w 1602"/>
              <a:gd name="T81" fmla="*/ 2147483646 h 2058"/>
              <a:gd name="T82" fmla="*/ 2147483646 w 1602"/>
              <a:gd name="T83" fmla="*/ 2147483646 h 2058"/>
              <a:gd name="T84" fmla="*/ 2147483646 w 1602"/>
              <a:gd name="T85" fmla="*/ 2147483646 h 2058"/>
              <a:gd name="T86" fmla="*/ 2147483646 w 1602"/>
              <a:gd name="T87" fmla="*/ 2147483646 h 2058"/>
              <a:gd name="T88" fmla="*/ 2147483646 w 1602"/>
              <a:gd name="T89" fmla="*/ 2147483646 h 2058"/>
              <a:gd name="T90" fmla="*/ 2147483646 w 1602"/>
              <a:gd name="T91" fmla="*/ 2147483646 h 2058"/>
              <a:gd name="T92" fmla="*/ 2147483646 w 1602"/>
              <a:gd name="T93" fmla="*/ 2147483646 h 2058"/>
              <a:gd name="T94" fmla="*/ 2147483646 w 1602"/>
              <a:gd name="T95" fmla="*/ 2147483646 h 2058"/>
              <a:gd name="T96" fmla="*/ 2147483646 w 1602"/>
              <a:gd name="T97" fmla="*/ 2147483646 h 2058"/>
              <a:gd name="T98" fmla="*/ 2147483646 w 1602"/>
              <a:gd name="T99" fmla="*/ 2147483646 h 2058"/>
              <a:gd name="T100" fmla="*/ 2147483646 w 1602"/>
              <a:gd name="T101" fmla="*/ 2147483646 h 2058"/>
              <a:gd name="T102" fmla="*/ 2147483646 w 1602"/>
              <a:gd name="T103" fmla="*/ 2147483646 h 2058"/>
              <a:gd name="T104" fmla="*/ 2147483646 w 1602"/>
              <a:gd name="T105" fmla="*/ 2147483646 h 2058"/>
              <a:gd name="T106" fmla="*/ 2147483646 w 1602"/>
              <a:gd name="T107" fmla="*/ 2147483646 h 2058"/>
              <a:gd name="T108" fmla="*/ 2147483646 w 1602"/>
              <a:gd name="T109" fmla="*/ 2147483646 h 2058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1602"/>
              <a:gd name="T166" fmla="*/ 0 h 2058"/>
              <a:gd name="T167" fmla="*/ 1602 w 1602"/>
              <a:gd name="T168" fmla="*/ 2058 h 2058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1602" h="2058">
                <a:moveTo>
                  <a:pt x="266" y="2054"/>
                </a:moveTo>
                <a:lnTo>
                  <a:pt x="266" y="2054"/>
                </a:lnTo>
                <a:lnTo>
                  <a:pt x="1598" y="2058"/>
                </a:lnTo>
                <a:lnTo>
                  <a:pt x="1602" y="2056"/>
                </a:lnTo>
                <a:lnTo>
                  <a:pt x="1602" y="2052"/>
                </a:lnTo>
                <a:lnTo>
                  <a:pt x="1602" y="2044"/>
                </a:lnTo>
                <a:lnTo>
                  <a:pt x="1600" y="2036"/>
                </a:lnTo>
                <a:lnTo>
                  <a:pt x="1588" y="2012"/>
                </a:lnTo>
                <a:lnTo>
                  <a:pt x="1572" y="1982"/>
                </a:lnTo>
                <a:lnTo>
                  <a:pt x="1552" y="1948"/>
                </a:lnTo>
                <a:lnTo>
                  <a:pt x="1528" y="1912"/>
                </a:lnTo>
                <a:lnTo>
                  <a:pt x="1504" y="1880"/>
                </a:lnTo>
                <a:lnTo>
                  <a:pt x="1480" y="1848"/>
                </a:lnTo>
                <a:lnTo>
                  <a:pt x="1446" y="1810"/>
                </a:lnTo>
                <a:lnTo>
                  <a:pt x="1410" y="1772"/>
                </a:lnTo>
                <a:lnTo>
                  <a:pt x="1336" y="1700"/>
                </a:lnTo>
                <a:lnTo>
                  <a:pt x="1300" y="1664"/>
                </a:lnTo>
                <a:lnTo>
                  <a:pt x="1266" y="1626"/>
                </a:lnTo>
                <a:lnTo>
                  <a:pt x="1232" y="1586"/>
                </a:lnTo>
                <a:lnTo>
                  <a:pt x="1202" y="1544"/>
                </a:lnTo>
                <a:lnTo>
                  <a:pt x="1178" y="1508"/>
                </a:lnTo>
                <a:lnTo>
                  <a:pt x="1158" y="1470"/>
                </a:lnTo>
                <a:lnTo>
                  <a:pt x="1142" y="1430"/>
                </a:lnTo>
                <a:lnTo>
                  <a:pt x="1136" y="1410"/>
                </a:lnTo>
                <a:lnTo>
                  <a:pt x="1130" y="1388"/>
                </a:lnTo>
                <a:lnTo>
                  <a:pt x="1128" y="1368"/>
                </a:lnTo>
                <a:lnTo>
                  <a:pt x="1124" y="1348"/>
                </a:lnTo>
                <a:lnTo>
                  <a:pt x="1124" y="1326"/>
                </a:lnTo>
                <a:lnTo>
                  <a:pt x="1126" y="1306"/>
                </a:lnTo>
                <a:lnTo>
                  <a:pt x="1128" y="1284"/>
                </a:lnTo>
                <a:lnTo>
                  <a:pt x="1134" y="1264"/>
                </a:lnTo>
                <a:lnTo>
                  <a:pt x="1140" y="1244"/>
                </a:lnTo>
                <a:lnTo>
                  <a:pt x="1150" y="1224"/>
                </a:lnTo>
                <a:lnTo>
                  <a:pt x="1160" y="1208"/>
                </a:lnTo>
                <a:lnTo>
                  <a:pt x="1170" y="1196"/>
                </a:lnTo>
                <a:lnTo>
                  <a:pt x="1180" y="1186"/>
                </a:lnTo>
                <a:lnTo>
                  <a:pt x="1190" y="1172"/>
                </a:lnTo>
                <a:lnTo>
                  <a:pt x="1222" y="1110"/>
                </a:lnTo>
                <a:lnTo>
                  <a:pt x="1240" y="1080"/>
                </a:lnTo>
                <a:lnTo>
                  <a:pt x="1250" y="1066"/>
                </a:lnTo>
                <a:lnTo>
                  <a:pt x="1260" y="1054"/>
                </a:lnTo>
                <a:lnTo>
                  <a:pt x="1268" y="1046"/>
                </a:lnTo>
                <a:lnTo>
                  <a:pt x="1274" y="1034"/>
                </a:lnTo>
                <a:lnTo>
                  <a:pt x="1288" y="1012"/>
                </a:lnTo>
                <a:lnTo>
                  <a:pt x="1296" y="1004"/>
                </a:lnTo>
                <a:lnTo>
                  <a:pt x="1304" y="994"/>
                </a:lnTo>
                <a:lnTo>
                  <a:pt x="1314" y="986"/>
                </a:lnTo>
                <a:lnTo>
                  <a:pt x="1320" y="978"/>
                </a:lnTo>
                <a:lnTo>
                  <a:pt x="1352" y="924"/>
                </a:lnTo>
                <a:lnTo>
                  <a:pt x="1364" y="898"/>
                </a:lnTo>
                <a:lnTo>
                  <a:pt x="1374" y="866"/>
                </a:lnTo>
                <a:lnTo>
                  <a:pt x="1382" y="844"/>
                </a:lnTo>
                <a:lnTo>
                  <a:pt x="1390" y="822"/>
                </a:lnTo>
                <a:lnTo>
                  <a:pt x="1396" y="800"/>
                </a:lnTo>
                <a:lnTo>
                  <a:pt x="1398" y="788"/>
                </a:lnTo>
                <a:lnTo>
                  <a:pt x="1400" y="776"/>
                </a:lnTo>
                <a:lnTo>
                  <a:pt x="1400" y="744"/>
                </a:lnTo>
                <a:lnTo>
                  <a:pt x="1400" y="714"/>
                </a:lnTo>
                <a:lnTo>
                  <a:pt x="1402" y="702"/>
                </a:lnTo>
                <a:lnTo>
                  <a:pt x="1404" y="690"/>
                </a:lnTo>
                <a:lnTo>
                  <a:pt x="1414" y="664"/>
                </a:lnTo>
                <a:lnTo>
                  <a:pt x="1416" y="652"/>
                </a:lnTo>
                <a:lnTo>
                  <a:pt x="1420" y="640"/>
                </a:lnTo>
                <a:lnTo>
                  <a:pt x="1420" y="628"/>
                </a:lnTo>
                <a:lnTo>
                  <a:pt x="1418" y="616"/>
                </a:lnTo>
                <a:lnTo>
                  <a:pt x="1422" y="616"/>
                </a:lnTo>
                <a:lnTo>
                  <a:pt x="1424" y="614"/>
                </a:lnTo>
                <a:lnTo>
                  <a:pt x="1426" y="606"/>
                </a:lnTo>
                <a:lnTo>
                  <a:pt x="1428" y="596"/>
                </a:lnTo>
                <a:lnTo>
                  <a:pt x="1426" y="582"/>
                </a:lnTo>
                <a:lnTo>
                  <a:pt x="1422" y="548"/>
                </a:lnTo>
                <a:lnTo>
                  <a:pt x="1412" y="510"/>
                </a:lnTo>
                <a:lnTo>
                  <a:pt x="1392" y="434"/>
                </a:lnTo>
                <a:lnTo>
                  <a:pt x="1380" y="392"/>
                </a:lnTo>
                <a:lnTo>
                  <a:pt x="1372" y="374"/>
                </a:lnTo>
                <a:lnTo>
                  <a:pt x="1364" y="356"/>
                </a:lnTo>
                <a:lnTo>
                  <a:pt x="1354" y="336"/>
                </a:lnTo>
                <a:lnTo>
                  <a:pt x="1352" y="328"/>
                </a:lnTo>
                <a:lnTo>
                  <a:pt x="1350" y="318"/>
                </a:lnTo>
                <a:lnTo>
                  <a:pt x="1348" y="296"/>
                </a:lnTo>
                <a:lnTo>
                  <a:pt x="1346" y="282"/>
                </a:lnTo>
                <a:lnTo>
                  <a:pt x="1344" y="278"/>
                </a:lnTo>
                <a:lnTo>
                  <a:pt x="1340" y="278"/>
                </a:lnTo>
                <a:lnTo>
                  <a:pt x="1336" y="276"/>
                </a:lnTo>
                <a:lnTo>
                  <a:pt x="1332" y="274"/>
                </a:lnTo>
                <a:lnTo>
                  <a:pt x="1324" y="268"/>
                </a:lnTo>
                <a:lnTo>
                  <a:pt x="1320" y="264"/>
                </a:lnTo>
                <a:lnTo>
                  <a:pt x="1318" y="264"/>
                </a:lnTo>
                <a:lnTo>
                  <a:pt x="1316" y="266"/>
                </a:lnTo>
                <a:lnTo>
                  <a:pt x="1314" y="250"/>
                </a:lnTo>
                <a:lnTo>
                  <a:pt x="1314" y="242"/>
                </a:lnTo>
                <a:lnTo>
                  <a:pt x="1314" y="240"/>
                </a:lnTo>
                <a:lnTo>
                  <a:pt x="1316" y="240"/>
                </a:lnTo>
                <a:lnTo>
                  <a:pt x="1310" y="238"/>
                </a:lnTo>
                <a:lnTo>
                  <a:pt x="1298" y="228"/>
                </a:lnTo>
                <a:lnTo>
                  <a:pt x="1284" y="216"/>
                </a:lnTo>
                <a:lnTo>
                  <a:pt x="1272" y="210"/>
                </a:lnTo>
                <a:lnTo>
                  <a:pt x="1264" y="206"/>
                </a:lnTo>
                <a:lnTo>
                  <a:pt x="1252" y="196"/>
                </a:lnTo>
                <a:lnTo>
                  <a:pt x="1230" y="180"/>
                </a:lnTo>
                <a:lnTo>
                  <a:pt x="1210" y="162"/>
                </a:lnTo>
                <a:lnTo>
                  <a:pt x="1178" y="130"/>
                </a:lnTo>
                <a:lnTo>
                  <a:pt x="1150" y="96"/>
                </a:lnTo>
                <a:lnTo>
                  <a:pt x="1142" y="86"/>
                </a:lnTo>
                <a:lnTo>
                  <a:pt x="1140" y="82"/>
                </a:lnTo>
                <a:lnTo>
                  <a:pt x="1140" y="80"/>
                </a:lnTo>
                <a:lnTo>
                  <a:pt x="1112" y="68"/>
                </a:lnTo>
                <a:lnTo>
                  <a:pt x="1092" y="56"/>
                </a:lnTo>
                <a:lnTo>
                  <a:pt x="1094" y="56"/>
                </a:lnTo>
                <a:lnTo>
                  <a:pt x="1096" y="56"/>
                </a:lnTo>
                <a:lnTo>
                  <a:pt x="1098" y="54"/>
                </a:lnTo>
                <a:lnTo>
                  <a:pt x="1098" y="52"/>
                </a:lnTo>
                <a:lnTo>
                  <a:pt x="1092" y="48"/>
                </a:lnTo>
                <a:lnTo>
                  <a:pt x="1078" y="46"/>
                </a:lnTo>
                <a:lnTo>
                  <a:pt x="1056" y="44"/>
                </a:lnTo>
                <a:lnTo>
                  <a:pt x="1044" y="42"/>
                </a:lnTo>
                <a:lnTo>
                  <a:pt x="1032" y="40"/>
                </a:lnTo>
                <a:lnTo>
                  <a:pt x="1010" y="30"/>
                </a:lnTo>
                <a:lnTo>
                  <a:pt x="986" y="24"/>
                </a:lnTo>
                <a:lnTo>
                  <a:pt x="976" y="20"/>
                </a:lnTo>
                <a:lnTo>
                  <a:pt x="964" y="20"/>
                </a:lnTo>
                <a:lnTo>
                  <a:pt x="966" y="24"/>
                </a:lnTo>
                <a:lnTo>
                  <a:pt x="964" y="26"/>
                </a:lnTo>
                <a:lnTo>
                  <a:pt x="960" y="24"/>
                </a:lnTo>
                <a:lnTo>
                  <a:pt x="952" y="22"/>
                </a:lnTo>
                <a:lnTo>
                  <a:pt x="944" y="18"/>
                </a:lnTo>
                <a:lnTo>
                  <a:pt x="882" y="8"/>
                </a:lnTo>
                <a:lnTo>
                  <a:pt x="846" y="4"/>
                </a:lnTo>
                <a:lnTo>
                  <a:pt x="810" y="0"/>
                </a:lnTo>
                <a:lnTo>
                  <a:pt x="772" y="0"/>
                </a:lnTo>
                <a:lnTo>
                  <a:pt x="738" y="2"/>
                </a:lnTo>
                <a:lnTo>
                  <a:pt x="702" y="8"/>
                </a:lnTo>
                <a:lnTo>
                  <a:pt x="668" y="14"/>
                </a:lnTo>
                <a:lnTo>
                  <a:pt x="602" y="28"/>
                </a:lnTo>
                <a:lnTo>
                  <a:pt x="584" y="30"/>
                </a:lnTo>
                <a:lnTo>
                  <a:pt x="566" y="32"/>
                </a:lnTo>
                <a:lnTo>
                  <a:pt x="532" y="32"/>
                </a:lnTo>
                <a:lnTo>
                  <a:pt x="496" y="34"/>
                </a:lnTo>
                <a:lnTo>
                  <a:pt x="480" y="38"/>
                </a:lnTo>
                <a:lnTo>
                  <a:pt x="462" y="42"/>
                </a:lnTo>
                <a:lnTo>
                  <a:pt x="352" y="72"/>
                </a:lnTo>
                <a:lnTo>
                  <a:pt x="298" y="88"/>
                </a:lnTo>
                <a:lnTo>
                  <a:pt x="272" y="98"/>
                </a:lnTo>
                <a:lnTo>
                  <a:pt x="246" y="110"/>
                </a:lnTo>
                <a:lnTo>
                  <a:pt x="236" y="116"/>
                </a:lnTo>
                <a:lnTo>
                  <a:pt x="226" y="124"/>
                </a:lnTo>
                <a:lnTo>
                  <a:pt x="206" y="146"/>
                </a:lnTo>
                <a:lnTo>
                  <a:pt x="186" y="170"/>
                </a:lnTo>
                <a:lnTo>
                  <a:pt x="168" y="190"/>
                </a:lnTo>
                <a:lnTo>
                  <a:pt x="152" y="204"/>
                </a:lnTo>
                <a:lnTo>
                  <a:pt x="136" y="226"/>
                </a:lnTo>
                <a:lnTo>
                  <a:pt x="128" y="236"/>
                </a:lnTo>
                <a:lnTo>
                  <a:pt x="120" y="248"/>
                </a:lnTo>
                <a:lnTo>
                  <a:pt x="116" y="258"/>
                </a:lnTo>
                <a:lnTo>
                  <a:pt x="116" y="266"/>
                </a:lnTo>
                <a:lnTo>
                  <a:pt x="122" y="266"/>
                </a:lnTo>
                <a:lnTo>
                  <a:pt x="126" y="266"/>
                </a:lnTo>
                <a:lnTo>
                  <a:pt x="130" y="268"/>
                </a:lnTo>
                <a:lnTo>
                  <a:pt x="134" y="274"/>
                </a:lnTo>
                <a:lnTo>
                  <a:pt x="140" y="254"/>
                </a:lnTo>
                <a:lnTo>
                  <a:pt x="144" y="236"/>
                </a:lnTo>
                <a:lnTo>
                  <a:pt x="146" y="238"/>
                </a:lnTo>
                <a:lnTo>
                  <a:pt x="150" y="238"/>
                </a:lnTo>
                <a:lnTo>
                  <a:pt x="160" y="230"/>
                </a:lnTo>
                <a:lnTo>
                  <a:pt x="178" y="214"/>
                </a:lnTo>
                <a:lnTo>
                  <a:pt x="168" y="232"/>
                </a:lnTo>
                <a:lnTo>
                  <a:pt x="154" y="254"/>
                </a:lnTo>
                <a:lnTo>
                  <a:pt x="146" y="262"/>
                </a:lnTo>
                <a:lnTo>
                  <a:pt x="140" y="268"/>
                </a:lnTo>
                <a:lnTo>
                  <a:pt x="136" y="268"/>
                </a:lnTo>
                <a:lnTo>
                  <a:pt x="132" y="268"/>
                </a:lnTo>
                <a:lnTo>
                  <a:pt x="130" y="266"/>
                </a:lnTo>
                <a:lnTo>
                  <a:pt x="128" y="262"/>
                </a:lnTo>
                <a:lnTo>
                  <a:pt x="120" y="266"/>
                </a:lnTo>
                <a:lnTo>
                  <a:pt x="112" y="270"/>
                </a:lnTo>
                <a:lnTo>
                  <a:pt x="106" y="276"/>
                </a:lnTo>
                <a:lnTo>
                  <a:pt x="100" y="284"/>
                </a:lnTo>
                <a:lnTo>
                  <a:pt x="76" y="320"/>
                </a:lnTo>
                <a:lnTo>
                  <a:pt x="60" y="344"/>
                </a:lnTo>
                <a:lnTo>
                  <a:pt x="56" y="354"/>
                </a:lnTo>
                <a:lnTo>
                  <a:pt x="54" y="362"/>
                </a:lnTo>
                <a:lnTo>
                  <a:pt x="54" y="368"/>
                </a:lnTo>
                <a:lnTo>
                  <a:pt x="54" y="378"/>
                </a:lnTo>
                <a:lnTo>
                  <a:pt x="58" y="402"/>
                </a:lnTo>
                <a:lnTo>
                  <a:pt x="56" y="426"/>
                </a:lnTo>
                <a:lnTo>
                  <a:pt x="56" y="464"/>
                </a:lnTo>
                <a:lnTo>
                  <a:pt x="56" y="484"/>
                </a:lnTo>
                <a:lnTo>
                  <a:pt x="58" y="500"/>
                </a:lnTo>
                <a:lnTo>
                  <a:pt x="62" y="512"/>
                </a:lnTo>
                <a:lnTo>
                  <a:pt x="66" y="516"/>
                </a:lnTo>
                <a:lnTo>
                  <a:pt x="68" y="516"/>
                </a:lnTo>
                <a:lnTo>
                  <a:pt x="72" y="518"/>
                </a:lnTo>
                <a:lnTo>
                  <a:pt x="74" y="520"/>
                </a:lnTo>
                <a:lnTo>
                  <a:pt x="76" y="524"/>
                </a:lnTo>
                <a:lnTo>
                  <a:pt x="74" y="528"/>
                </a:lnTo>
                <a:lnTo>
                  <a:pt x="80" y="526"/>
                </a:lnTo>
                <a:lnTo>
                  <a:pt x="84" y="526"/>
                </a:lnTo>
                <a:lnTo>
                  <a:pt x="86" y="526"/>
                </a:lnTo>
                <a:lnTo>
                  <a:pt x="86" y="528"/>
                </a:lnTo>
                <a:lnTo>
                  <a:pt x="88" y="526"/>
                </a:lnTo>
                <a:lnTo>
                  <a:pt x="96" y="514"/>
                </a:lnTo>
                <a:lnTo>
                  <a:pt x="84" y="578"/>
                </a:lnTo>
                <a:lnTo>
                  <a:pt x="78" y="616"/>
                </a:lnTo>
                <a:lnTo>
                  <a:pt x="76" y="628"/>
                </a:lnTo>
                <a:lnTo>
                  <a:pt x="76" y="632"/>
                </a:lnTo>
                <a:lnTo>
                  <a:pt x="78" y="632"/>
                </a:lnTo>
                <a:lnTo>
                  <a:pt x="84" y="638"/>
                </a:lnTo>
                <a:lnTo>
                  <a:pt x="94" y="650"/>
                </a:lnTo>
                <a:lnTo>
                  <a:pt x="102" y="660"/>
                </a:lnTo>
                <a:lnTo>
                  <a:pt x="106" y="670"/>
                </a:lnTo>
                <a:lnTo>
                  <a:pt x="108" y="676"/>
                </a:lnTo>
                <a:lnTo>
                  <a:pt x="108" y="682"/>
                </a:lnTo>
                <a:lnTo>
                  <a:pt x="106" y="694"/>
                </a:lnTo>
                <a:lnTo>
                  <a:pt x="100" y="708"/>
                </a:lnTo>
                <a:lnTo>
                  <a:pt x="92" y="722"/>
                </a:lnTo>
                <a:lnTo>
                  <a:pt x="72" y="750"/>
                </a:lnTo>
                <a:lnTo>
                  <a:pt x="54" y="778"/>
                </a:lnTo>
                <a:lnTo>
                  <a:pt x="42" y="796"/>
                </a:lnTo>
                <a:lnTo>
                  <a:pt x="30" y="816"/>
                </a:lnTo>
                <a:lnTo>
                  <a:pt x="16" y="836"/>
                </a:lnTo>
                <a:lnTo>
                  <a:pt x="6" y="858"/>
                </a:lnTo>
                <a:lnTo>
                  <a:pt x="2" y="868"/>
                </a:lnTo>
                <a:lnTo>
                  <a:pt x="0" y="878"/>
                </a:lnTo>
                <a:lnTo>
                  <a:pt x="0" y="886"/>
                </a:lnTo>
                <a:lnTo>
                  <a:pt x="0" y="896"/>
                </a:lnTo>
                <a:lnTo>
                  <a:pt x="4" y="904"/>
                </a:lnTo>
                <a:lnTo>
                  <a:pt x="10" y="912"/>
                </a:lnTo>
                <a:lnTo>
                  <a:pt x="20" y="920"/>
                </a:lnTo>
                <a:lnTo>
                  <a:pt x="32" y="926"/>
                </a:lnTo>
                <a:lnTo>
                  <a:pt x="54" y="936"/>
                </a:lnTo>
                <a:lnTo>
                  <a:pt x="62" y="940"/>
                </a:lnTo>
                <a:lnTo>
                  <a:pt x="68" y="946"/>
                </a:lnTo>
                <a:lnTo>
                  <a:pt x="74" y="952"/>
                </a:lnTo>
                <a:lnTo>
                  <a:pt x="76" y="960"/>
                </a:lnTo>
                <a:lnTo>
                  <a:pt x="76" y="972"/>
                </a:lnTo>
                <a:lnTo>
                  <a:pt x="74" y="986"/>
                </a:lnTo>
                <a:lnTo>
                  <a:pt x="68" y="1012"/>
                </a:lnTo>
                <a:lnTo>
                  <a:pt x="66" y="1022"/>
                </a:lnTo>
                <a:lnTo>
                  <a:pt x="66" y="1028"/>
                </a:lnTo>
                <a:lnTo>
                  <a:pt x="68" y="1034"/>
                </a:lnTo>
                <a:lnTo>
                  <a:pt x="72" y="1040"/>
                </a:lnTo>
                <a:lnTo>
                  <a:pt x="94" y="1060"/>
                </a:lnTo>
                <a:lnTo>
                  <a:pt x="92" y="1058"/>
                </a:lnTo>
                <a:lnTo>
                  <a:pt x="90" y="1060"/>
                </a:lnTo>
                <a:lnTo>
                  <a:pt x="88" y="1064"/>
                </a:lnTo>
                <a:lnTo>
                  <a:pt x="82" y="1078"/>
                </a:lnTo>
                <a:lnTo>
                  <a:pt x="76" y="1104"/>
                </a:lnTo>
                <a:lnTo>
                  <a:pt x="78" y="1114"/>
                </a:lnTo>
                <a:lnTo>
                  <a:pt x="84" y="1124"/>
                </a:lnTo>
                <a:lnTo>
                  <a:pt x="90" y="1132"/>
                </a:lnTo>
                <a:lnTo>
                  <a:pt x="98" y="1140"/>
                </a:lnTo>
                <a:lnTo>
                  <a:pt x="106" y="1148"/>
                </a:lnTo>
                <a:lnTo>
                  <a:pt x="112" y="1156"/>
                </a:lnTo>
                <a:lnTo>
                  <a:pt x="118" y="1164"/>
                </a:lnTo>
                <a:lnTo>
                  <a:pt x="122" y="1176"/>
                </a:lnTo>
                <a:lnTo>
                  <a:pt x="122" y="1186"/>
                </a:lnTo>
                <a:lnTo>
                  <a:pt x="120" y="1196"/>
                </a:lnTo>
                <a:lnTo>
                  <a:pt x="114" y="1214"/>
                </a:lnTo>
                <a:lnTo>
                  <a:pt x="108" y="1234"/>
                </a:lnTo>
                <a:lnTo>
                  <a:pt x="106" y="1244"/>
                </a:lnTo>
                <a:lnTo>
                  <a:pt x="106" y="1254"/>
                </a:lnTo>
                <a:lnTo>
                  <a:pt x="110" y="1266"/>
                </a:lnTo>
                <a:lnTo>
                  <a:pt x="114" y="1276"/>
                </a:lnTo>
                <a:lnTo>
                  <a:pt x="120" y="1286"/>
                </a:lnTo>
                <a:lnTo>
                  <a:pt x="126" y="1296"/>
                </a:lnTo>
                <a:lnTo>
                  <a:pt x="136" y="1304"/>
                </a:lnTo>
                <a:lnTo>
                  <a:pt x="144" y="1312"/>
                </a:lnTo>
                <a:lnTo>
                  <a:pt x="156" y="1318"/>
                </a:lnTo>
                <a:lnTo>
                  <a:pt x="166" y="1322"/>
                </a:lnTo>
                <a:lnTo>
                  <a:pt x="186" y="1330"/>
                </a:lnTo>
                <a:lnTo>
                  <a:pt x="208" y="1334"/>
                </a:lnTo>
                <a:lnTo>
                  <a:pt x="252" y="1338"/>
                </a:lnTo>
                <a:lnTo>
                  <a:pt x="296" y="1340"/>
                </a:lnTo>
                <a:lnTo>
                  <a:pt x="318" y="1344"/>
                </a:lnTo>
                <a:lnTo>
                  <a:pt x="340" y="1346"/>
                </a:lnTo>
                <a:lnTo>
                  <a:pt x="362" y="1354"/>
                </a:lnTo>
                <a:lnTo>
                  <a:pt x="380" y="1362"/>
                </a:lnTo>
                <a:lnTo>
                  <a:pt x="390" y="1372"/>
                </a:lnTo>
                <a:lnTo>
                  <a:pt x="398" y="1382"/>
                </a:lnTo>
                <a:lnTo>
                  <a:pt x="402" y="1396"/>
                </a:lnTo>
                <a:lnTo>
                  <a:pt x="404" y="1412"/>
                </a:lnTo>
                <a:lnTo>
                  <a:pt x="408" y="1452"/>
                </a:lnTo>
                <a:lnTo>
                  <a:pt x="412" y="1472"/>
                </a:lnTo>
                <a:lnTo>
                  <a:pt x="420" y="1490"/>
                </a:lnTo>
                <a:lnTo>
                  <a:pt x="430" y="1508"/>
                </a:lnTo>
                <a:lnTo>
                  <a:pt x="442" y="1522"/>
                </a:lnTo>
                <a:lnTo>
                  <a:pt x="466" y="1554"/>
                </a:lnTo>
                <a:lnTo>
                  <a:pt x="476" y="1572"/>
                </a:lnTo>
                <a:lnTo>
                  <a:pt x="482" y="1592"/>
                </a:lnTo>
                <a:lnTo>
                  <a:pt x="488" y="1614"/>
                </a:lnTo>
                <a:lnTo>
                  <a:pt x="492" y="1638"/>
                </a:lnTo>
                <a:lnTo>
                  <a:pt x="492" y="1664"/>
                </a:lnTo>
                <a:lnTo>
                  <a:pt x="492" y="1690"/>
                </a:lnTo>
                <a:lnTo>
                  <a:pt x="488" y="1716"/>
                </a:lnTo>
                <a:lnTo>
                  <a:pt x="482" y="1740"/>
                </a:lnTo>
                <a:lnTo>
                  <a:pt x="474" y="1764"/>
                </a:lnTo>
                <a:lnTo>
                  <a:pt x="464" y="1786"/>
                </a:lnTo>
                <a:lnTo>
                  <a:pt x="458" y="1792"/>
                </a:lnTo>
                <a:lnTo>
                  <a:pt x="452" y="1798"/>
                </a:lnTo>
                <a:lnTo>
                  <a:pt x="438" y="1806"/>
                </a:lnTo>
                <a:lnTo>
                  <a:pt x="422" y="1812"/>
                </a:lnTo>
                <a:lnTo>
                  <a:pt x="416" y="1818"/>
                </a:lnTo>
                <a:lnTo>
                  <a:pt x="410" y="1824"/>
                </a:lnTo>
                <a:lnTo>
                  <a:pt x="384" y="1854"/>
                </a:lnTo>
                <a:lnTo>
                  <a:pt x="358" y="1884"/>
                </a:lnTo>
                <a:lnTo>
                  <a:pt x="342" y="1904"/>
                </a:lnTo>
                <a:lnTo>
                  <a:pt x="328" y="1926"/>
                </a:lnTo>
                <a:lnTo>
                  <a:pt x="316" y="1948"/>
                </a:lnTo>
                <a:lnTo>
                  <a:pt x="304" y="1970"/>
                </a:lnTo>
                <a:lnTo>
                  <a:pt x="282" y="2012"/>
                </a:lnTo>
                <a:lnTo>
                  <a:pt x="274" y="2032"/>
                </a:lnTo>
                <a:lnTo>
                  <a:pt x="266" y="2054"/>
                </a:lnTo>
                <a:close/>
                <a:moveTo>
                  <a:pt x="204" y="194"/>
                </a:moveTo>
                <a:lnTo>
                  <a:pt x="204" y="194"/>
                </a:lnTo>
                <a:lnTo>
                  <a:pt x="192" y="198"/>
                </a:lnTo>
                <a:lnTo>
                  <a:pt x="192" y="200"/>
                </a:lnTo>
                <a:lnTo>
                  <a:pt x="194" y="206"/>
                </a:lnTo>
                <a:lnTo>
                  <a:pt x="194" y="208"/>
                </a:lnTo>
                <a:lnTo>
                  <a:pt x="192" y="212"/>
                </a:lnTo>
                <a:lnTo>
                  <a:pt x="192" y="208"/>
                </a:lnTo>
                <a:lnTo>
                  <a:pt x="192" y="206"/>
                </a:lnTo>
                <a:lnTo>
                  <a:pt x="192" y="204"/>
                </a:lnTo>
                <a:lnTo>
                  <a:pt x="188" y="204"/>
                </a:lnTo>
                <a:lnTo>
                  <a:pt x="184" y="204"/>
                </a:lnTo>
                <a:lnTo>
                  <a:pt x="180" y="202"/>
                </a:lnTo>
                <a:lnTo>
                  <a:pt x="204" y="194"/>
                </a:lnTo>
                <a:close/>
                <a:moveTo>
                  <a:pt x="180" y="202"/>
                </a:moveTo>
                <a:lnTo>
                  <a:pt x="180" y="20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7" name="Freeform 391"/>
          <p:cNvSpPr>
            <a:spLocks/>
          </p:cNvSpPr>
          <p:nvPr/>
        </p:nvSpPr>
        <p:spPr bwMode="auto">
          <a:xfrm>
            <a:off x="4559300" y="3178175"/>
            <a:ext cx="2543175" cy="3267075"/>
          </a:xfrm>
          <a:custGeom>
            <a:avLst/>
            <a:gdLst>
              <a:gd name="T0" fmla="*/ 2147483646 w 1602"/>
              <a:gd name="T1" fmla="*/ 2147483646 h 2058"/>
              <a:gd name="T2" fmla="*/ 2147483646 w 1602"/>
              <a:gd name="T3" fmla="*/ 2147483646 h 2058"/>
              <a:gd name="T4" fmla="*/ 2147483646 w 1602"/>
              <a:gd name="T5" fmla="*/ 2147483646 h 2058"/>
              <a:gd name="T6" fmla="*/ 2147483646 w 1602"/>
              <a:gd name="T7" fmla="*/ 2147483646 h 2058"/>
              <a:gd name="T8" fmla="*/ 2147483646 w 1602"/>
              <a:gd name="T9" fmla="*/ 2147483646 h 2058"/>
              <a:gd name="T10" fmla="*/ 2147483646 w 1602"/>
              <a:gd name="T11" fmla="*/ 2147483646 h 2058"/>
              <a:gd name="T12" fmla="*/ 2147483646 w 1602"/>
              <a:gd name="T13" fmla="*/ 2147483646 h 2058"/>
              <a:gd name="T14" fmla="*/ 2147483646 w 1602"/>
              <a:gd name="T15" fmla="*/ 2147483646 h 2058"/>
              <a:gd name="T16" fmla="*/ 2147483646 w 1602"/>
              <a:gd name="T17" fmla="*/ 2147483646 h 2058"/>
              <a:gd name="T18" fmla="*/ 2147483646 w 1602"/>
              <a:gd name="T19" fmla="*/ 2147483646 h 2058"/>
              <a:gd name="T20" fmla="*/ 2147483646 w 1602"/>
              <a:gd name="T21" fmla="*/ 2147483646 h 2058"/>
              <a:gd name="T22" fmla="*/ 2147483646 w 1602"/>
              <a:gd name="T23" fmla="*/ 2147483646 h 2058"/>
              <a:gd name="T24" fmla="*/ 2147483646 w 1602"/>
              <a:gd name="T25" fmla="*/ 2147483646 h 2058"/>
              <a:gd name="T26" fmla="*/ 2147483646 w 1602"/>
              <a:gd name="T27" fmla="*/ 2147483646 h 2058"/>
              <a:gd name="T28" fmla="*/ 2147483646 w 1602"/>
              <a:gd name="T29" fmla="*/ 2147483646 h 2058"/>
              <a:gd name="T30" fmla="*/ 2147483646 w 1602"/>
              <a:gd name="T31" fmla="*/ 2147483646 h 2058"/>
              <a:gd name="T32" fmla="*/ 2147483646 w 1602"/>
              <a:gd name="T33" fmla="*/ 2147483646 h 2058"/>
              <a:gd name="T34" fmla="*/ 2147483646 w 1602"/>
              <a:gd name="T35" fmla="*/ 2147483646 h 2058"/>
              <a:gd name="T36" fmla="*/ 2147483646 w 1602"/>
              <a:gd name="T37" fmla="*/ 2147483646 h 2058"/>
              <a:gd name="T38" fmla="*/ 2147483646 w 1602"/>
              <a:gd name="T39" fmla="*/ 2147483646 h 2058"/>
              <a:gd name="T40" fmla="*/ 2147483646 w 1602"/>
              <a:gd name="T41" fmla="*/ 2147483646 h 2058"/>
              <a:gd name="T42" fmla="*/ 2147483646 w 1602"/>
              <a:gd name="T43" fmla="*/ 2147483646 h 2058"/>
              <a:gd name="T44" fmla="*/ 2147483646 w 1602"/>
              <a:gd name="T45" fmla="*/ 2147483646 h 2058"/>
              <a:gd name="T46" fmla="*/ 2147483646 w 1602"/>
              <a:gd name="T47" fmla="*/ 2147483646 h 2058"/>
              <a:gd name="T48" fmla="*/ 2147483646 w 1602"/>
              <a:gd name="T49" fmla="*/ 2147483646 h 2058"/>
              <a:gd name="T50" fmla="*/ 2147483646 w 1602"/>
              <a:gd name="T51" fmla="*/ 0 h 2058"/>
              <a:gd name="T52" fmla="*/ 2147483646 w 1602"/>
              <a:gd name="T53" fmla="*/ 2147483646 h 2058"/>
              <a:gd name="T54" fmla="*/ 2147483646 w 1602"/>
              <a:gd name="T55" fmla="*/ 2147483646 h 2058"/>
              <a:gd name="T56" fmla="*/ 2147483646 w 1602"/>
              <a:gd name="T57" fmla="*/ 2147483646 h 2058"/>
              <a:gd name="T58" fmla="*/ 2147483646 w 1602"/>
              <a:gd name="T59" fmla="*/ 2147483646 h 2058"/>
              <a:gd name="T60" fmla="*/ 2147483646 w 1602"/>
              <a:gd name="T61" fmla="*/ 2147483646 h 2058"/>
              <a:gd name="T62" fmla="*/ 2147483646 w 1602"/>
              <a:gd name="T63" fmla="*/ 2147483646 h 2058"/>
              <a:gd name="T64" fmla="*/ 2147483646 w 1602"/>
              <a:gd name="T65" fmla="*/ 2147483646 h 2058"/>
              <a:gd name="T66" fmla="*/ 2147483646 w 1602"/>
              <a:gd name="T67" fmla="*/ 2147483646 h 2058"/>
              <a:gd name="T68" fmla="*/ 2147483646 w 1602"/>
              <a:gd name="T69" fmla="*/ 2147483646 h 2058"/>
              <a:gd name="T70" fmla="*/ 2147483646 w 1602"/>
              <a:gd name="T71" fmla="*/ 2147483646 h 2058"/>
              <a:gd name="T72" fmla="*/ 2147483646 w 1602"/>
              <a:gd name="T73" fmla="*/ 2147483646 h 2058"/>
              <a:gd name="T74" fmla="*/ 2147483646 w 1602"/>
              <a:gd name="T75" fmla="*/ 2147483646 h 2058"/>
              <a:gd name="T76" fmla="*/ 2147483646 w 1602"/>
              <a:gd name="T77" fmla="*/ 2147483646 h 2058"/>
              <a:gd name="T78" fmla="*/ 2147483646 w 1602"/>
              <a:gd name="T79" fmla="*/ 2147483646 h 2058"/>
              <a:gd name="T80" fmla="*/ 2147483646 w 1602"/>
              <a:gd name="T81" fmla="*/ 2147483646 h 2058"/>
              <a:gd name="T82" fmla="*/ 2147483646 w 1602"/>
              <a:gd name="T83" fmla="*/ 2147483646 h 2058"/>
              <a:gd name="T84" fmla="*/ 2147483646 w 1602"/>
              <a:gd name="T85" fmla="*/ 2147483646 h 2058"/>
              <a:gd name="T86" fmla="*/ 2147483646 w 1602"/>
              <a:gd name="T87" fmla="*/ 2147483646 h 2058"/>
              <a:gd name="T88" fmla="*/ 0 w 1602"/>
              <a:gd name="T89" fmla="*/ 2147483646 h 2058"/>
              <a:gd name="T90" fmla="*/ 2147483646 w 1602"/>
              <a:gd name="T91" fmla="*/ 2147483646 h 2058"/>
              <a:gd name="T92" fmla="*/ 2147483646 w 1602"/>
              <a:gd name="T93" fmla="*/ 2147483646 h 2058"/>
              <a:gd name="T94" fmla="*/ 2147483646 w 1602"/>
              <a:gd name="T95" fmla="*/ 2147483646 h 2058"/>
              <a:gd name="T96" fmla="*/ 2147483646 w 1602"/>
              <a:gd name="T97" fmla="*/ 2147483646 h 2058"/>
              <a:gd name="T98" fmla="*/ 2147483646 w 1602"/>
              <a:gd name="T99" fmla="*/ 2147483646 h 2058"/>
              <a:gd name="T100" fmla="*/ 2147483646 w 1602"/>
              <a:gd name="T101" fmla="*/ 2147483646 h 2058"/>
              <a:gd name="T102" fmla="*/ 2147483646 w 1602"/>
              <a:gd name="T103" fmla="*/ 2147483646 h 2058"/>
              <a:gd name="T104" fmla="*/ 2147483646 w 1602"/>
              <a:gd name="T105" fmla="*/ 2147483646 h 2058"/>
              <a:gd name="T106" fmla="*/ 2147483646 w 1602"/>
              <a:gd name="T107" fmla="*/ 2147483646 h 2058"/>
              <a:gd name="T108" fmla="*/ 2147483646 w 1602"/>
              <a:gd name="T109" fmla="*/ 2147483646 h 2058"/>
              <a:gd name="T110" fmla="*/ 2147483646 w 1602"/>
              <a:gd name="T111" fmla="*/ 2147483646 h 2058"/>
              <a:gd name="T112" fmla="*/ 2147483646 w 1602"/>
              <a:gd name="T113" fmla="*/ 2147483646 h 2058"/>
              <a:gd name="T114" fmla="*/ 2147483646 w 1602"/>
              <a:gd name="T115" fmla="*/ 2147483646 h 2058"/>
              <a:gd name="T116" fmla="*/ 2147483646 w 1602"/>
              <a:gd name="T117" fmla="*/ 2147483646 h 2058"/>
              <a:gd name="T118" fmla="*/ 2147483646 w 1602"/>
              <a:gd name="T119" fmla="*/ 2147483646 h 2058"/>
              <a:gd name="T120" fmla="*/ 2147483646 w 1602"/>
              <a:gd name="T121" fmla="*/ 2147483646 h 2058"/>
              <a:gd name="T122" fmla="*/ 2147483646 w 1602"/>
              <a:gd name="T123" fmla="*/ 2147483646 h 205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1602"/>
              <a:gd name="T187" fmla="*/ 0 h 2058"/>
              <a:gd name="T188" fmla="*/ 1602 w 1602"/>
              <a:gd name="T189" fmla="*/ 2058 h 2058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1602" h="2058">
                <a:moveTo>
                  <a:pt x="266" y="2054"/>
                </a:moveTo>
                <a:lnTo>
                  <a:pt x="266" y="2054"/>
                </a:lnTo>
                <a:lnTo>
                  <a:pt x="1598" y="2058"/>
                </a:lnTo>
                <a:lnTo>
                  <a:pt x="1602" y="2056"/>
                </a:lnTo>
                <a:lnTo>
                  <a:pt x="1602" y="2052"/>
                </a:lnTo>
                <a:lnTo>
                  <a:pt x="1602" y="2044"/>
                </a:lnTo>
                <a:lnTo>
                  <a:pt x="1600" y="2036"/>
                </a:lnTo>
                <a:lnTo>
                  <a:pt x="1588" y="2012"/>
                </a:lnTo>
                <a:lnTo>
                  <a:pt x="1572" y="1982"/>
                </a:lnTo>
                <a:lnTo>
                  <a:pt x="1552" y="1948"/>
                </a:lnTo>
                <a:lnTo>
                  <a:pt x="1528" y="1912"/>
                </a:lnTo>
                <a:lnTo>
                  <a:pt x="1504" y="1880"/>
                </a:lnTo>
                <a:lnTo>
                  <a:pt x="1480" y="1848"/>
                </a:lnTo>
                <a:lnTo>
                  <a:pt x="1446" y="1810"/>
                </a:lnTo>
                <a:lnTo>
                  <a:pt x="1410" y="1772"/>
                </a:lnTo>
                <a:lnTo>
                  <a:pt x="1336" y="1700"/>
                </a:lnTo>
                <a:lnTo>
                  <a:pt x="1300" y="1664"/>
                </a:lnTo>
                <a:lnTo>
                  <a:pt x="1266" y="1626"/>
                </a:lnTo>
                <a:lnTo>
                  <a:pt x="1232" y="1586"/>
                </a:lnTo>
                <a:lnTo>
                  <a:pt x="1202" y="1544"/>
                </a:lnTo>
                <a:lnTo>
                  <a:pt x="1178" y="1508"/>
                </a:lnTo>
                <a:lnTo>
                  <a:pt x="1158" y="1470"/>
                </a:lnTo>
                <a:lnTo>
                  <a:pt x="1142" y="1430"/>
                </a:lnTo>
                <a:lnTo>
                  <a:pt x="1136" y="1410"/>
                </a:lnTo>
                <a:lnTo>
                  <a:pt x="1130" y="1388"/>
                </a:lnTo>
                <a:lnTo>
                  <a:pt x="1128" y="1368"/>
                </a:lnTo>
                <a:lnTo>
                  <a:pt x="1124" y="1348"/>
                </a:lnTo>
                <a:lnTo>
                  <a:pt x="1124" y="1326"/>
                </a:lnTo>
                <a:lnTo>
                  <a:pt x="1126" y="1306"/>
                </a:lnTo>
                <a:lnTo>
                  <a:pt x="1128" y="1284"/>
                </a:lnTo>
                <a:lnTo>
                  <a:pt x="1134" y="1264"/>
                </a:lnTo>
                <a:lnTo>
                  <a:pt x="1140" y="1244"/>
                </a:lnTo>
                <a:lnTo>
                  <a:pt x="1150" y="1224"/>
                </a:lnTo>
                <a:lnTo>
                  <a:pt x="1160" y="1208"/>
                </a:lnTo>
                <a:lnTo>
                  <a:pt x="1170" y="1196"/>
                </a:lnTo>
                <a:lnTo>
                  <a:pt x="1180" y="1186"/>
                </a:lnTo>
                <a:lnTo>
                  <a:pt x="1190" y="1172"/>
                </a:lnTo>
                <a:lnTo>
                  <a:pt x="1222" y="1110"/>
                </a:lnTo>
                <a:lnTo>
                  <a:pt x="1240" y="1080"/>
                </a:lnTo>
                <a:lnTo>
                  <a:pt x="1250" y="1066"/>
                </a:lnTo>
                <a:lnTo>
                  <a:pt x="1260" y="1054"/>
                </a:lnTo>
                <a:lnTo>
                  <a:pt x="1268" y="1046"/>
                </a:lnTo>
                <a:lnTo>
                  <a:pt x="1274" y="1034"/>
                </a:lnTo>
                <a:lnTo>
                  <a:pt x="1288" y="1012"/>
                </a:lnTo>
                <a:lnTo>
                  <a:pt x="1296" y="1004"/>
                </a:lnTo>
                <a:lnTo>
                  <a:pt x="1304" y="994"/>
                </a:lnTo>
                <a:lnTo>
                  <a:pt x="1314" y="986"/>
                </a:lnTo>
                <a:lnTo>
                  <a:pt x="1320" y="978"/>
                </a:lnTo>
                <a:lnTo>
                  <a:pt x="1352" y="924"/>
                </a:lnTo>
                <a:lnTo>
                  <a:pt x="1364" y="898"/>
                </a:lnTo>
                <a:lnTo>
                  <a:pt x="1374" y="866"/>
                </a:lnTo>
                <a:lnTo>
                  <a:pt x="1382" y="844"/>
                </a:lnTo>
                <a:lnTo>
                  <a:pt x="1390" y="822"/>
                </a:lnTo>
                <a:lnTo>
                  <a:pt x="1396" y="800"/>
                </a:lnTo>
                <a:lnTo>
                  <a:pt x="1398" y="788"/>
                </a:lnTo>
                <a:lnTo>
                  <a:pt x="1400" y="776"/>
                </a:lnTo>
                <a:lnTo>
                  <a:pt x="1400" y="744"/>
                </a:lnTo>
                <a:lnTo>
                  <a:pt x="1400" y="714"/>
                </a:lnTo>
                <a:lnTo>
                  <a:pt x="1402" y="702"/>
                </a:lnTo>
                <a:lnTo>
                  <a:pt x="1404" y="690"/>
                </a:lnTo>
                <a:lnTo>
                  <a:pt x="1414" y="664"/>
                </a:lnTo>
                <a:lnTo>
                  <a:pt x="1416" y="652"/>
                </a:lnTo>
                <a:lnTo>
                  <a:pt x="1420" y="640"/>
                </a:lnTo>
                <a:lnTo>
                  <a:pt x="1420" y="628"/>
                </a:lnTo>
                <a:lnTo>
                  <a:pt x="1418" y="616"/>
                </a:lnTo>
                <a:lnTo>
                  <a:pt x="1422" y="616"/>
                </a:lnTo>
                <a:lnTo>
                  <a:pt x="1424" y="614"/>
                </a:lnTo>
                <a:lnTo>
                  <a:pt x="1426" y="606"/>
                </a:lnTo>
                <a:lnTo>
                  <a:pt x="1428" y="596"/>
                </a:lnTo>
                <a:lnTo>
                  <a:pt x="1426" y="582"/>
                </a:lnTo>
                <a:lnTo>
                  <a:pt x="1422" y="548"/>
                </a:lnTo>
                <a:lnTo>
                  <a:pt x="1412" y="510"/>
                </a:lnTo>
                <a:lnTo>
                  <a:pt x="1392" y="434"/>
                </a:lnTo>
                <a:lnTo>
                  <a:pt x="1380" y="392"/>
                </a:lnTo>
                <a:lnTo>
                  <a:pt x="1372" y="374"/>
                </a:lnTo>
                <a:lnTo>
                  <a:pt x="1364" y="356"/>
                </a:lnTo>
                <a:lnTo>
                  <a:pt x="1354" y="336"/>
                </a:lnTo>
                <a:lnTo>
                  <a:pt x="1352" y="328"/>
                </a:lnTo>
                <a:lnTo>
                  <a:pt x="1350" y="318"/>
                </a:lnTo>
                <a:lnTo>
                  <a:pt x="1348" y="296"/>
                </a:lnTo>
                <a:lnTo>
                  <a:pt x="1346" y="282"/>
                </a:lnTo>
                <a:lnTo>
                  <a:pt x="1344" y="278"/>
                </a:lnTo>
                <a:lnTo>
                  <a:pt x="1340" y="278"/>
                </a:lnTo>
                <a:lnTo>
                  <a:pt x="1336" y="276"/>
                </a:lnTo>
                <a:lnTo>
                  <a:pt x="1332" y="274"/>
                </a:lnTo>
                <a:lnTo>
                  <a:pt x="1324" y="268"/>
                </a:lnTo>
                <a:lnTo>
                  <a:pt x="1320" y="264"/>
                </a:lnTo>
                <a:lnTo>
                  <a:pt x="1318" y="264"/>
                </a:lnTo>
                <a:lnTo>
                  <a:pt x="1316" y="266"/>
                </a:lnTo>
                <a:lnTo>
                  <a:pt x="1314" y="250"/>
                </a:lnTo>
                <a:lnTo>
                  <a:pt x="1314" y="242"/>
                </a:lnTo>
                <a:lnTo>
                  <a:pt x="1314" y="240"/>
                </a:lnTo>
                <a:lnTo>
                  <a:pt x="1316" y="240"/>
                </a:lnTo>
                <a:lnTo>
                  <a:pt x="1310" y="238"/>
                </a:lnTo>
                <a:lnTo>
                  <a:pt x="1298" y="228"/>
                </a:lnTo>
                <a:lnTo>
                  <a:pt x="1284" y="216"/>
                </a:lnTo>
                <a:lnTo>
                  <a:pt x="1272" y="210"/>
                </a:lnTo>
                <a:lnTo>
                  <a:pt x="1264" y="206"/>
                </a:lnTo>
                <a:lnTo>
                  <a:pt x="1252" y="196"/>
                </a:lnTo>
                <a:lnTo>
                  <a:pt x="1230" y="180"/>
                </a:lnTo>
                <a:lnTo>
                  <a:pt x="1210" y="162"/>
                </a:lnTo>
                <a:lnTo>
                  <a:pt x="1178" y="130"/>
                </a:lnTo>
                <a:lnTo>
                  <a:pt x="1150" y="96"/>
                </a:lnTo>
                <a:lnTo>
                  <a:pt x="1142" y="86"/>
                </a:lnTo>
                <a:lnTo>
                  <a:pt x="1140" y="82"/>
                </a:lnTo>
                <a:lnTo>
                  <a:pt x="1140" y="80"/>
                </a:lnTo>
                <a:lnTo>
                  <a:pt x="1112" y="68"/>
                </a:lnTo>
                <a:lnTo>
                  <a:pt x="1092" y="56"/>
                </a:lnTo>
                <a:lnTo>
                  <a:pt x="1094" y="56"/>
                </a:lnTo>
                <a:lnTo>
                  <a:pt x="1096" y="56"/>
                </a:lnTo>
                <a:lnTo>
                  <a:pt x="1098" y="54"/>
                </a:lnTo>
                <a:lnTo>
                  <a:pt x="1098" y="52"/>
                </a:lnTo>
                <a:lnTo>
                  <a:pt x="1092" y="48"/>
                </a:lnTo>
                <a:lnTo>
                  <a:pt x="1078" y="46"/>
                </a:lnTo>
                <a:lnTo>
                  <a:pt x="1056" y="44"/>
                </a:lnTo>
                <a:lnTo>
                  <a:pt x="1044" y="42"/>
                </a:lnTo>
                <a:lnTo>
                  <a:pt x="1032" y="40"/>
                </a:lnTo>
                <a:lnTo>
                  <a:pt x="1010" y="30"/>
                </a:lnTo>
                <a:lnTo>
                  <a:pt x="986" y="24"/>
                </a:lnTo>
                <a:lnTo>
                  <a:pt x="976" y="20"/>
                </a:lnTo>
                <a:lnTo>
                  <a:pt x="964" y="20"/>
                </a:lnTo>
                <a:lnTo>
                  <a:pt x="966" y="24"/>
                </a:lnTo>
                <a:lnTo>
                  <a:pt x="964" y="26"/>
                </a:lnTo>
                <a:lnTo>
                  <a:pt x="960" y="24"/>
                </a:lnTo>
                <a:lnTo>
                  <a:pt x="952" y="22"/>
                </a:lnTo>
                <a:lnTo>
                  <a:pt x="944" y="18"/>
                </a:lnTo>
                <a:lnTo>
                  <a:pt x="882" y="8"/>
                </a:lnTo>
                <a:lnTo>
                  <a:pt x="846" y="4"/>
                </a:lnTo>
                <a:lnTo>
                  <a:pt x="810" y="0"/>
                </a:lnTo>
                <a:lnTo>
                  <a:pt x="772" y="0"/>
                </a:lnTo>
                <a:lnTo>
                  <a:pt x="738" y="2"/>
                </a:lnTo>
                <a:lnTo>
                  <a:pt x="702" y="8"/>
                </a:lnTo>
                <a:lnTo>
                  <a:pt x="668" y="14"/>
                </a:lnTo>
                <a:lnTo>
                  <a:pt x="602" y="28"/>
                </a:lnTo>
                <a:lnTo>
                  <a:pt x="584" y="30"/>
                </a:lnTo>
                <a:lnTo>
                  <a:pt x="566" y="32"/>
                </a:lnTo>
                <a:lnTo>
                  <a:pt x="532" y="32"/>
                </a:lnTo>
                <a:lnTo>
                  <a:pt x="496" y="34"/>
                </a:lnTo>
                <a:lnTo>
                  <a:pt x="480" y="38"/>
                </a:lnTo>
                <a:lnTo>
                  <a:pt x="462" y="42"/>
                </a:lnTo>
                <a:lnTo>
                  <a:pt x="352" y="72"/>
                </a:lnTo>
                <a:lnTo>
                  <a:pt x="298" y="88"/>
                </a:lnTo>
                <a:lnTo>
                  <a:pt x="272" y="98"/>
                </a:lnTo>
                <a:lnTo>
                  <a:pt x="246" y="110"/>
                </a:lnTo>
                <a:lnTo>
                  <a:pt x="236" y="116"/>
                </a:lnTo>
                <a:lnTo>
                  <a:pt x="226" y="124"/>
                </a:lnTo>
                <a:lnTo>
                  <a:pt x="206" y="146"/>
                </a:lnTo>
                <a:lnTo>
                  <a:pt x="186" y="170"/>
                </a:lnTo>
                <a:lnTo>
                  <a:pt x="168" y="190"/>
                </a:lnTo>
                <a:lnTo>
                  <a:pt x="152" y="204"/>
                </a:lnTo>
                <a:lnTo>
                  <a:pt x="136" y="226"/>
                </a:lnTo>
                <a:lnTo>
                  <a:pt x="128" y="236"/>
                </a:lnTo>
                <a:lnTo>
                  <a:pt x="120" y="248"/>
                </a:lnTo>
                <a:lnTo>
                  <a:pt x="116" y="258"/>
                </a:lnTo>
                <a:lnTo>
                  <a:pt x="116" y="266"/>
                </a:lnTo>
                <a:lnTo>
                  <a:pt x="122" y="266"/>
                </a:lnTo>
                <a:lnTo>
                  <a:pt x="126" y="266"/>
                </a:lnTo>
                <a:lnTo>
                  <a:pt x="130" y="268"/>
                </a:lnTo>
                <a:lnTo>
                  <a:pt x="134" y="274"/>
                </a:lnTo>
                <a:lnTo>
                  <a:pt x="140" y="254"/>
                </a:lnTo>
                <a:lnTo>
                  <a:pt x="144" y="236"/>
                </a:lnTo>
                <a:lnTo>
                  <a:pt x="146" y="238"/>
                </a:lnTo>
                <a:lnTo>
                  <a:pt x="150" y="238"/>
                </a:lnTo>
                <a:lnTo>
                  <a:pt x="160" y="230"/>
                </a:lnTo>
                <a:lnTo>
                  <a:pt x="178" y="214"/>
                </a:lnTo>
                <a:lnTo>
                  <a:pt x="168" y="232"/>
                </a:lnTo>
                <a:lnTo>
                  <a:pt x="154" y="254"/>
                </a:lnTo>
                <a:lnTo>
                  <a:pt x="146" y="262"/>
                </a:lnTo>
                <a:lnTo>
                  <a:pt x="140" y="268"/>
                </a:lnTo>
                <a:lnTo>
                  <a:pt x="136" y="268"/>
                </a:lnTo>
                <a:lnTo>
                  <a:pt x="132" y="268"/>
                </a:lnTo>
                <a:lnTo>
                  <a:pt x="130" y="266"/>
                </a:lnTo>
                <a:lnTo>
                  <a:pt x="128" y="262"/>
                </a:lnTo>
                <a:lnTo>
                  <a:pt x="120" y="266"/>
                </a:lnTo>
                <a:lnTo>
                  <a:pt x="112" y="270"/>
                </a:lnTo>
                <a:lnTo>
                  <a:pt x="106" y="276"/>
                </a:lnTo>
                <a:lnTo>
                  <a:pt x="100" y="284"/>
                </a:lnTo>
                <a:lnTo>
                  <a:pt x="76" y="320"/>
                </a:lnTo>
                <a:lnTo>
                  <a:pt x="60" y="344"/>
                </a:lnTo>
                <a:lnTo>
                  <a:pt x="56" y="354"/>
                </a:lnTo>
                <a:lnTo>
                  <a:pt x="54" y="362"/>
                </a:lnTo>
                <a:lnTo>
                  <a:pt x="54" y="368"/>
                </a:lnTo>
                <a:lnTo>
                  <a:pt x="54" y="378"/>
                </a:lnTo>
                <a:lnTo>
                  <a:pt x="58" y="402"/>
                </a:lnTo>
                <a:lnTo>
                  <a:pt x="56" y="426"/>
                </a:lnTo>
                <a:lnTo>
                  <a:pt x="56" y="464"/>
                </a:lnTo>
                <a:lnTo>
                  <a:pt x="56" y="484"/>
                </a:lnTo>
                <a:lnTo>
                  <a:pt x="58" y="500"/>
                </a:lnTo>
                <a:lnTo>
                  <a:pt x="62" y="512"/>
                </a:lnTo>
                <a:lnTo>
                  <a:pt x="66" y="516"/>
                </a:lnTo>
                <a:lnTo>
                  <a:pt x="68" y="516"/>
                </a:lnTo>
                <a:lnTo>
                  <a:pt x="72" y="518"/>
                </a:lnTo>
                <a:lnTo>
                  <a:pt x="74" y="520"/>
                </a:lnTo>
                <a:lnTo>
                  <a:pt x="76" y="524"/>
                </a:lnTo>
                <a:lnTo>
                  <a:pt x="74" y="528"/>
                </a:lnTo>
                <a:lnTo>
                  <a:pt x="80" y="526"/>
                </a:lnTo>
                <a:lnTo>
                  <a:pt x="84" y="526"/>
                </a:lnTo>
                <a:lnTo>
                  <a:pt x="86" y="526"/>
                </a:lnTo>
                <a:lnTo>
                  <a:pt x="86" y="528"/>
                </a:lnTo>
                <a:lnTo>
                  <a:pt x="88" y="526"/>
                </a:lnTo>
                <a:lnTo>
                  <a:pt x="96" y="514"/>
                </a:lnTo>
                <a:lnTo>
                  <a:pt x="84" y="578"/>
                </a:lnTo>
                <a:lnTo>
                  <a:pt x="78" y="616"/>
                </a:lnTo>
                <a:lnTo>
                  <a:pt x="76" y="628"/>
                </a:lnTo>
                <a:lnTo>
                  <a:pt x="76" y="632"/>
                </a:lnTo>
                <a:lnTo>
                  <a:pt x="78" y="632"/>
                </a:lnTo>
                <a:lnTo>
                  <a:pt x="84" y="638"/>
                </a:lnTo>
                <a:lnTo>
                  <a:pt x="94" y="650"/>
                </a:lnTo>
                <a:lnTo>
                  <a:pt x="102" y="660"/>
                </a:lnTo>
                <a:lnTo>
                  <a:pt x="106" y="670"/>
                </a:lnTo>
                <a:lnTo>
                  <a:pt x="108" y="676"/>
                </a:lnTo>
                <a:lnTo>
                  <a:pt x="108" y="682"/>
                </a:lnTo>
                <a:lnTo>
                  <a:pt x="106" y="694"/>
                </a:lnTo>
                <a:lnTo>
                  <a:pt x="100" y="708"/>
                </a:lnTo>
                <a:lnTo>
                  <a:pt x="92" y="722"/>
                </a:lnTo>
                <a:lnTo>
                  <a:pt x="72" y="750"/>
                </a:lnTo>
                <a:lnTo>
                  <a:pt x="54" y="778"/>
                </a:lnTo>
                <a:lnTo>
                  <a:pt x="42" y="796"/>
                </a:lnTo>
                <a:lnTo>
                  <a:pt x="30" y="816"/>
                </a:lnTo>
                <a:lnTo>
                  <a:pt x="16" y="836"/>
                </a:lnTo>
                <a:lnTo>
                  <a:pt x="6" y="858"/>
                </a:lnTo>
                <a:lnTo>
                  <a:pt x="2" y="868"/>
                </a:lnTo>
                <a:lnTo>
                  <a:pt x="0" y="878"/>
                </a:lnTo>
                <a:lnTo>
                  <a:pt x="0" y="886"/>
                </a:lnTo>
                <a:lnTo>
                  <a:pt x="0" y="896"/>
                </a:lnTo>
                <a:lnTo>
                  <a:pt x="4" y="904"/>
                </a:lnTo>
                <a:lnTo>
                  <a:pt x="10" y="912"/>
                </a:lnTo>
                <a:lnTo>
                  <a:pt x="20" y="920"/>
                </a:lnTo>
                <a:lnTo>
                  <a:pt x="32" y="926"/>
                </a:lnTo>
                <a:lnTo>
                  <a:pt x="54" y="936"/>
                </a:lnTo>
                <a:lnTo>
                  <a:pt x="62" y="940"/>
                </a:lnTo>
                <a:lnTo>
                  <a:pt x="68" y="946"/>
                </a:lnTo>
                <a:lnTo>
                  <a:pt x="74" y="952"/>
                </a:lnTo>
                <a:lnTo>
                  <a:pt x="76" y="960"/>
                </a:lnTo>
                <a:lnTo>
                  <a:pt x="76" y="972"/>
                </a:lnTo>
                <a:lnTo>
                  <a:pt x="74" y="986"/>
                </a:lnTo>
                <a:lnTo>
                  <a:pt x="68" y="1012"/>
                </a:lnTo>
                <a:lnTo>
                  <a:pt x="66" y="1022"/>
                </a:lnTo>
                <a:lnTo>
                  <a:pt x="66" y="1028"/>
                </a:lnTo>
                <a:lnTo>
                  <a:pt x="68" y="1034"/>
                </a:lnTo>
                <a:lnTo>
                  <a:pt x="72" y="1040"/>
                </a:lnTo>
                <a:lnTo>
                  <a:pt x="94" y="1060"/>
                </a:lnTo>
                <a:lnTo>
                  <a:pt x="92" y="1058"/>
                </a:lnTo>
                <a:lnTo>
                  <a:pt x="90" y="1060"/>
                </a:lnTo>
                <a:lnTo>
                  <a:pt x="88" y="1064"/>
                </a:lnTo>
                <a:lnTo>
                  <a:pt x="82" y="1078"/>
                </a:lnTo>
                <a:lnTo>
                  <a:pt x="76" y="1104"/>
                </a:lnTo>
                <a:lnTo>
                  <a:pt x="78" y="1114"/>
                </a:lnTo>
                <a:lnTo>
                  <a:pt x="84" y="1124"/>
                </a:lnTo>
                <a:lnTo>
                  <a:pt x="90" y="1132"/>
                </a:lnTo>
                <a:lnTo>
                  <a:pt x="98" y="1140"/>
                </a:lnTo>
                <a:lnTo>
                  <a:pt x="106" y="1148"/>
                </a:lnTo>
                <a:lnTo>
                  <a:pt x="112" y="1156"/>
                </a:lnTo>
                <a:lnTo>
                  <a:pt x="118" y="1164"/>
                </a:lnTo>
                <a:lnTo>
                  <a:pt x="122" y="1176"/>
                </a:lnTo>
                <a:lnTo>
                  <a:pt x="122" y="1186"/>
                </a:lnTo>
                <a:lnTo>
                  <a:pt x="120" y="1196"/>
                </a:lnTo>
                <a:lnTo>
                  <a:pt x="114" y="1214"/>
                </a:lnTo>
                <a:lnTo>
                  <a:pt x="108" y="1234"/>
                </a:lnTo>
                <a:lnTo>
                  <a:pt x="106" y="1244"/>
                </a:lnTo>
                <a:lnTo>
                  <a:pt x="106" y="1254"/>
                </a:lnTo>
                <a:lnTo>
                  <a:pt x="110" y="1266"/>
                </a:lnTo>
                <a:lnTo>
                  <a:pt x="114" y="1276"/>
                </a:lnTo>
                <a:lnTo>
                  <a:pt x="120" y="1286"/>
                </a:lnTo>
                <a:lnTo>
                  <a:pt x="126" y="1296"/>
                </a:lnTo>
                <a:lnTo>
                  <a:pt x="136" y="1304"/>
                </a:lnTo>
                <a:lnTo>
                  <a:pt x="144" y="1312"/>
                </a:lnTo>
                <a:lnTo>
                  <a:pt x="156" y="1318"/>
                </a:lnTo>
                <a:lnTo>
                  <a:pt x="166" y="1322"/>
                </a:lnTo>
                <a:lnTo>
                  <a:pt x="186" y="1330"/>
                </a:lnTo>
                <a:lnTo>
                  <a:pt x="208" y="1334"/>
                </a:lnTo>
                <a:lnTo>
                  <a:pt x="252" y="1338"/>
                </a:lnTo>
                <a:lnTo>
                  <a:pt x="296" y="1340"/>
                </a:lnTo>
                <a:lnTo>
                  <a:pt x="318" y="1344"/>
                </a:lnTo>
                <a:lnTo>
                  <a:pt x="340" y="1346"/>
                </a:lnTo>
                <a:lnTo>
                  <a:pt x="362" y="1354"/>
                </a:lnTo>
                <a:lnTo>
                  <a:pt x="380" y="1362"/>
                </a:lnTo>
                <a:lnTo>
                  <a:pt x="390" y="1372"/>
                </a:lnTo>
                <a:lnTo>
                  <a:pt x="398" y="1382"/>
                </a:lnTo>
                <a:lnTo>
                  <a:pt x="402" y="1396"/>
                </a:lnTo>
                <a:lnTo>
                  <a:pt x="404" y="1412"/>
                </a:lnTo>
                <a:lnTo>
                  <a:pt x="408" y="1452"/>
                </a:lnTo>
                <a:lnTo>
                  <a:pt x="412" y="1472"/>
                </a:lnTo>
                <a:lnTo>
                  <a:pt x="420" y="1490"/>
                </a:lnTo>
                <a:lnTo>
                  <a:pt x="430" y="1508"/>
                </a:lnTo>
                <a:lnTo>
                  <a:pt x="442" y="1522"/>
                </a:lnTo>
                <a:lnTo>
                  <a:pt x="466" y="1554"/>
                </a:lnTo>
                <a:lnTo>
                  <a:pt x="476" y="1572"/>
                </a:lnTo>
                <a:lnTo>
                  <a:pt x="482" y="1592"/>
                </a:lnTo>
                <a:lnTo>
                  <a:pt x="488" y="1614"/>
                </a:lnTo>
                <a:lnTo>
                  <a:pt x="492" y="1638"/>
                </a:lnTo>
                <a:lnTo>
                  <a:pt x="492" y="1664"/>
                </a:lnTo>
                <a:lnTo>
                  <a:pt x="492" y="1690"/>
                </a:lnTo>
                <a:lnTo>
                  <a:pt x="488" y="1716"/>
                </a:lnTo>
                <a:lnTo>
                  <a:pt x="482" y="1740"/>
                </a:lnTo>
                <a:lnTo>
                  <a:pt x="474" y="1764"/>
                </a:lnTo>
                <a:lnTo>
                  <a:pt x="464" y="1786"/>
                </a:lnTo>
                <a:lnTo>
                  <a:pt x="458" y="1792"/>
                </a:lnTo>
                <a:lnTo>
                  <a:pt x="452" y="1798"/>
                </a:lnTo>
                <a:lnTo>
                  <a:pt x="438" y="1806"/>
                </a:lnTo>
                <a:lnTo>
                  <a:pt x="422" y="1812"/>
                </a:lnTo>
                <a:lnTo>
                  <a:pt x="416" y="1818"/>
                </a:lnTo>
                <a:lnTo>
                  <a:pt x="410" y="1824"/>
                </a:lnTo>
                <a:lnTo>
                  <a:pt x="384" y="1854"/>
                </a:lnTo>
                <a:lnTo>
                  <a:pt x="358" y="1884"/>
                </a:lnTo>
                <a:lnTo>
                  <a:pt x="342" y="1904"/>
                </a:lnTo>
                <a:lnTo>
                  <a:pt x="328" y="1926"/>
                </a:lnTo>
                <a:lnTo>
                  <a:pt x="316" y="1948"/>
                </a:lnTo>
                <a:lnTo>
                  <a:pt x="304" y="1970"/>
                </a:lnTo>
                <a:lnTo>
                  <a:pt x="282" y="2012"/>
                </a:lnTo>
                <a:lnTo>
                  <a:pt x="274" y="2032"/>
                </a:lnTo>
                <a:lnTo>
                  <a:pt x="266" y="205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8" name="Freeform 470"/>
          <p:cNvSpPr>
            <a:spLocks noEditPoints="1"/>
          </p:cNvSpPr>
          <p:nvPr/>
        </p:nvSpPr>
        <p:spPr bwMode="auto">
          <a:xfrm>
            <a:off x="1730375" y="3117850"/>
            <a:ext cx="2238375" cy="3298825"/>
          </a:xfrm>
          <a:custGeom>
            <a:avLst/>
            <a:gdLst>
              <a:gd name="T0" fmla="*/ 2147483646 w 1410"/>
              <a:gd name="T1" fmla="*/ 2147483646 h 2078"/>
              <a:gd name="T2" fmla="*/ 2147483646 w 1410"/>
              <a:gd name="T3" fmla="*/ 2147483646 h 2078"/>
              <a:gd name="T4" fmla="*/ 2147483646 w 1410"/>
              <a:gd name="T5" fmla="*/ 2147483646 h 2078"/>
              <a:gd name="T6" fmla="*/ 2147483646 w 1410"/>
              <a:gd name="T7" fmla="*/ 2147483646 h 2078"/>
              <a:gd name="T8" fmla="*/ 2147483646 w 1410"/>
              <a:gd name="T9" fmla="*/ 2147483646 h 2078"/>
              <a:gd name="T10" fmla="*/ 2147483646 w 1410"/>
              <a:gd name="T11" fmla="*/ 2147483646 h 2078"/>
              <a:gd name="T12" fmla="*/ 2147483646 w 1410"/>
              <a:gd name="T13" fmla="*/ 2147483646 h 2078"/>
              <a:gd name="T14" fmla="*/ 2147483646 w 1410"/>
              <a:gd name="T15" fmla="*/ 2147483646 h 2078"/>
              <a:gd name="T16" fmla="*/ 2147483646 w 1410"/>
              <a:gd name="T17" fmla="*/ 2147483646 h 2078"/>
              <a:gd name="T18" fmla="*/ 2147483646 w 1410"/>
              <a:gd name="T19" fmla="*/ 2147483646 h 2078"/>
              <a:gd name="T20" fmla="*/ 2147483646 w 1410"/>
              <a:gd name="T21" fmla="*/ 2147483646 h 2078"/>
              <a:gd name="T22" fmla="*/ 2147483646 w 1410"/>
              <a:gd name="T23" fmla="*/ 2147483646 h 2078"/>
              <a:gd name="T24" fmla="*/ 2147483646 w 1410"/>
              <a:gd name="T25" fmla="*/ 2147483646 h 2078"/>
              <a:gd name="T26" fmla="*/ 2147483646 w 1410"/>
              <a:gd name="T27" fmla="*/ 2147483646 h 2078"/>
              <a:gd name="T28" fmla="*/ 2147483646 w 1410"/>
              <a:gd name="T29" fmla="*/ 2147483646 h 2078"/>
              <a:gd name="T30" fmla="*/ 2147483646 w 1410"/>
              <a:gd name="T31" fmla="*/ 2147483646 h 2078"/>
              <a:gd name="T32" fmla="*/ 2147483646 w 1410"/>
              <a:gd name="T33" fmla="*/ 2147483646 h 2078"/>
              <a:gd name="T34" fmla="*/ 2147483646 w 1410"/>
              <a:gd name="T35" fmla="*/ 2147483646 h 2078"/>
              <a:gd name="T36" fmla="*/ 2147483646 w 1410"/>
              <a:gd name="T37" fmla="*/ 2147483646 h 2078"/>
              <a:gd name="T38" fmla="*/ 2147483646 w 1410"/>
              <a:gd name="T39" fmla="*/ 2147483646 h 2078"/>
              <a:gd name="T40" fmla="*/ 2147483646 w 1410"/>
              <a:gd name="T41" fmla="*/ 2147483646 h 2078"/>
              <a:gd name="T42" fmla="*/ 2147483646 w 1410"/>
              <a:gd name="T43" fmla="*/ 2147483646 h 2078"/>
              <a:gd name="T44" fmla="*/ 2147483646 w 1410"/>
              <a:gd name="T45" fmla="*/ 2147483646 h 2078"/>
              <a:gd name="T46" fmla="*/ 2147483646 w 1410"/>
              <a:gd name="T47" fmla="*/ 2147483646 h 2078"/>
              <a:gd name="T48" fmla="*/ 2147483646 w 1410"/>
              <a:gd name="T49" fmla="*/ 2147483646 h 2078"/>
              <a:gd name="T50" fmla="*/ 2147483646 w 1410"/>
              <a:gd name="T51" fmla="*/ 2147483646 h 2078"/>
              <a:gd name="T52" fmla="*/ 2147483646 w 1410"/>
              <a:gd name="T53" fmla="*/ 2147483646 h 2078"/>
              <a:gd name="T54" fmla="*/ 2147483646 w 1410"/>
              <a:gd name="T55" fmla="*/ 2147483646 h 2078"/>
              <a:gd name="T56" fmla="*/ 2147483646 w 1410"/>
              <a:gd name="T57" fmla="*/ 2147483646 h 2078"/>
              <a:gd name="T58" fmla="*/ 2147483646 w 1410"/>
              <a:gd name="T59" fmla="*/ 2147483646 h 2078"/>
              <a:gd name="T60" fmla="*/ 2147483646 w 1410"/>
              <a:gd name="T61" fmla="*/ 2147483646 h 2078"/>
              <a:gd name="T62" fmla="*/ 2147483646 w 1410"/>
              <a:gd name="T63" fmla="*/ 2147483646 h 2078"/>
              <a:gd name="T64" fmla="*/ 2147483646 w 1410"/>
              <a:gd name="T65" fmla="*/ 2147483646 h 2078"/>
              <a:gd name="T66" fmla="*/ 2147483646 w 1410"/>
              <a:gd name="T67" fmla="*/ 2147483646 h 2078"/>
              <a:gd name="T68" fmla="*/ 2147483646 w 1410"/>
              <a:gd name="T69" fmla="*/ 2147483646 h 2078"/>
              <a:gd name="T70" fmla="*/ 2147483646 w 1410"/>
              <a:gd name="T71" fmla="*/ 2147483646 h 2078"/>
              <a:gd name="T72" fmla="*/ 2147483646 w 1410"/>
              <a:gd name="T73" fmla="*/ 2147483646 h 2078"/>
              <a:gd name="T74" fmla="*/ 2147483646 w 1410"/>
              <a:gd name="T75" fmla="*/ 2147483646 h 2078"/>
              <a:gd name="T76" fmla="*/ 2147483646 w 1410"/>
              <a:gd name="T77" fmla="*/ 2147483646 h 2078"/>
              <a:gd name="T78" fmla="*/ 2147483646 w 1410"/>
              <a:gd name="T79" fmla="*/ 2147483646 h 2078"/>
              <a:gd name="T80" fmla="*/ 2147483646 w 1410"/>
              <a:gd name="T81" fmla="*/ 2147483646 h 2078"/>
              <a:gd name="T82" fmla="*/ 2147483646 w 1410"/>
              <a:gd name="T83" fmla="*/ 2147483646 h 2078"/>
              <a:gd name="T84" fmla="*/ 2147483646 w 1410"/>
              <a:gd name="T85" fmla="*/ 2147483646 h 2078"/>
              <a:gd name="T86" fmla="*/ 2147483646 w 1410"/>
              <a:gd name="T87" fmla="*/ 2147483646 h 2078"/>
              <a:gd name="T88" fmla="*/ 2147483646 w 1410"/>
              <a:gd name="T89" fmla="*/ 2147483646 h 2078"/>
              <a:gd name="T90" fmla="*/ 2147483646 w 1410"/>
              <a:gd name="T91" fmla="*/ 2147483646 h 2078"/>
              <a:gd name="T92" fmla="*/ 2147483646 w 1410"/>
              <a:gd name="T93" fmla="*/ 2147483646 h 2078"/>
              <a:gd name="T94" fmla="*/ 2147483646 w 1410"/>
              <a:gd name="T95" fmla="*/ 2147483646 h 2078"/>
              <a:gd name="T96" fmla="*/ 2147483646 w 1410"/>
              <a:gd name="T97" fmla="*/ 2147483646 h 2078"/>
              <a:gd name="T98" fmla="*/ 2147483646 w 1410"/>
              <a:gd name="T99" fmla="*/ 2147483646 h 2078"/>
              <a:gd name="T100" fmla="*/ 2147483646 w 1410"/>
              <a:gd name="T101" fmla="*/ 2147483646 h 2078"/>
              <a:gd name="T102" fmla="*/ 2147483646 w 1410"/>
              <a:gd name="T103" fmla="*/ 2147483646 h 2078"/>
              <a:gd name="T104" fmla="*/ 2147483646 w 1410"/>
              <a:gd name="T105" fmla="*/ 2147483646 h 2078"/>
              <a:gd name="T106" fmla="*/ 2147483646 w 1410"/>
              <a:gd name="T107" fmla="*/ 2147483646 h 2078"/>
              <a:gd name="T108" fmla="*/ 2147483646 w 1410"/>
              <a:gd name="T109" fmla="*/ 2147483646 h 2078"/>
              <a:gd name="T110" fmla="*/ 2147483646 w 1410"/>
              <a:gd name="T111" fmla="*/ 2147483646 h 2078"/>
              <a:gd name="T112" fmla="*/ 2147483646 w 1410"/>
              <a:gd name="T113" fmla="*/ 2147483646 h 2078"/>
              <a:gd name="T114" fmla="*/ 2147483646 w 1410"/>
              <a:gd name="T115" fmla="*/ 2147483646 h 2078"/>
              <a:gd name="T116" fmla="*/ 2147483646 w 1410"/>
              <a:gd name="T117" fmla="*/ 2147483646 h 2078"/>
              <a:gd name="T118" fmla="*/ 2147483646 w 1410"/>
              <a:gd name="T119" fmla="*/ 2147483646 h 207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410"/>
              <a:gd name="T181" fmla="*/ 0 h 2078"/>
              <a:gd name="T182" fmla="*/ 1410 w 1410"/>
              <a:gd name="T183" fmla="*/ 2078 h 2078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410" h="2078">
                <a:moveTo>
                  <a:pt x="1308" y="2078"/>
                </a:moveTo>
                <a:lnTo>
                  <a:pt x="1308" y="2078"/>
                </a:lnTo>
                <a:lnTo>
                  <a:pt x="1284" y="2054"/>
                </a:lnTo>
                <a:lnTo>
                  <a:pt x="1262" y="2030"/>
                </a:lnTo>
                <a:lnTo>
                  <a:pt x="1242" y="2002"/>
                </a:lnTo>
                <a:lnTo>
                  <a:pt x="1224" y="1974"/>
                </a:lnTo>
                <a:lnTo>
                  <a:pt x="1206" y="1944"/>
                </a:lnTo>
                <a:lnTo>
                  <a:pt x="1190" y="1912"/>
                </a:lnTo>
                <a:lnTo>
                  <a:pt x="1160" y="1852"/>
                </a:lnTo>
                <a:lnTo>
                  <a:pt x="1136" y="1802"/>
                </a:lnTo>
                <a:lnTo>
                  <a:pt x="1114" y="1752"/>
                </a:lnTo>
                <a:lnTo>
                  <a:pt x="1100" y="1726"/>
                </a:lnTo>
                <a:lnTo>
                  <a:pt x="1092" y="1712"/>
                </a:lnTo>
                <a:lnTo>
                  <a:pt x="1088" y="1704"/>
                </a:lnTo>
                <a:lnTo>
                  <a:pt x="1100" y="1698"/>
                </a:lnTo>
                <a:lnTo>
                  <a:pt x="1118" y="1690"/>
                </a:lnTo>
                <a:lnTo>
                  <a:pt x="1134" y="1678"/>
                </a:lnTo>
                <a:lnTo>
                  <a:pt x="1140" y="1672"/>
                </a:lnTo>
                <a:lnTo>
                  <a:pt x="1144" y="1666"/>
                </a:lnTo>
                <a:lnTo>
                  <a:pt x="1140" y="1664"/>
                </a:lnTo>
                <a:lnTo>
                  <a:pt x="1138" y="1662"/>
                </a:lnTo>
                <a:lnTo>
                  <a:pt x="1140" y="1658"/>
                </a:lnTo>
                <a:lnTo>
                  <a:pt x="1144" y="1654"/>
                </a:lnTo>
                <a:lnTo>
                  <a:pt x="1146" y="1652"/>
                </a:lnTo>
                <a:lnTo>
                  <a:pt x="1136" y="1648"/>
                </a:lnTo>
                <a:lnTo>
                  <a:pt x="1140" y="1640"/>
                </a:lnTo>
                <a:lnTo>
                  <a:pt x="1142" y="1640"/>
                </a:lnTo>
                <a:lnTo>
                  <a:pt x="1142" y="1644"/>
                </a:lnTo>
                <a:lnTo>
                  <a:pt x="1146" y="1638"/>
                </a:lnTo>
                <a:lnTo>
                  <a:pt x="1148" y="1630"/>
                </a:lnTo>
                <a:lnTo>
                  <a:pt x="1148" y="1622"/>
                </a:lnTo>
                <a:lnTo>
                  <a:pt x="1146" y="1618"/>
                </a:lnTo>
                <a:lnTo>
                  <a:pt x="1142" y="1614"/>
                </a:lnTo>
                <a:lnTo>
                  <a:pt x="1138" y="1616"/>
                </a:lnTo>
                <a:lnTo>
                  <a:pt x="1136" y="1620"/>
                </a:lnTo>
                <a:lnTo>
                  <a:pt x="1132" y="1626"/>
                </a:lnTo>
                <a:lnTo>
                  <a:pt x="1132" y="1630"/>
                </a:lnTo>
                <a:lnTo>
                  <a:pt x="1128" y="1632"/>
                </a:lnTo>
                <a:lnTo>
                  <a:pt x="1126" y="1632"/>
                </a:lnTo>
                <a:lnTo>
                  <a:pt x="1122" y="1630"/>
                </a:lnTo>
                <a:lnTo>
                  <a:pt x="1110" y="1616"/>
                </a:lnTo>
                <a:lnTo>
                  <a:pt x="1108" y="1612"/>
                </a:lnTo>
                <a:lnTo>
                  <a:pt x="1106" y="1610"/>
                </a:lnTo>
                <a:lnTo>
                  <a:pt x="1108" y="1606"/>
                </a:lnTo>
                <a:lnTo>
                  <a:pt x="1108" y="1604"/>
                </a:lnTo>
                <a:lnTo>
                  <a:pt x="1114" y="1602"/>
                </a:lnTo>
                <a:lnTo>
                  <a:pt x="1122" y="1600"/>
                </a:lnTo>
                <a:lnTo>
                  <a:pt x="1128" y="1598"/>
                </a:lnTo>
                <a:lnTo>
                  <a:pt x="1130" y="1596"/>
                </a:lnTo>
                <a:lnTo>
                  <a:pt x="1130" y="1594"/>
                </a:lnTo>
                <a:lnTo>
                  <a:pt x="1128" y="1590"/>
                </a:lnTo>
                <a:lnTo>
                  <a:pt x="1126" y="1586"/>
                </a:lnTo>
                <a:lnTo>
                  <a:pt x="1122" y="1590"/>
                </a:lnTo>
                <a:lnTo>
                  <a:pt x="1116" y="1592"/>
                </a:lnTo>
                <a:lnTo>
                  <a:pt x="1120" y="1578"/>
                </a:lnTo>
                <a:lnTo>
                  <a:pt x="1128" y="1566"/>
                </a:lnTo>
                <a:lnTo>
                  <a:pt x="1126" y="1566"/>
                </a:lnTo>
                <a:lnTo>
                  <a:pt x="1124" y="1564"/>
                </a:lnTo>
                <a:lnTo>
                  <a:pt x="1118" y="1554"/>
                </a:lnTo>
                <a:lnTo>
                  <a:pt x="1114" y="1548"/>
                </a:lnTo>
                <a:lnTo>
                  <a:pt x="1110" y="1544"/>
                </a:lnTo>
                <a:lnTo>
                  <a:pt x="1104" y="1542"/>
                </a:lnTo>
                <a:lnTo>
                  <a:pt x="1098" y="1544"/>
                </a:lnTo>
                <a:lnTo>
                  <a:pt x="1096" y="1540"/>
                </a:lnTo>
                <a:lnTo>
                  <a:pt x="1094" y="1538"/>
                </a:lnTo>
                <a:lnTo>
                  <a:pt x="1086" y="1532"/>
                </a:lnTo>
                <a:lnTo>
                  <a:pt x="1078" y="1522"/>
                </a:lnTo>
                <a:lnTo>
                  <a:pt x="1074" y="1518"/>
                </a:lnTo>
                <a:lnTo>
                  <a:pt x="1072" y="1512"/>
                </a:lnTo>
                <a:lnTo>
                  <a:pt x="1064" y="1484"/>
                </a:lnTo>
                <a:lnTo>
                  <a:pt x="1058" y="1456"/>
                </a:lnTo>
                <a:lnTo>
                  <a:pt x="1054" y="1428"/>
                </a:lnTo>
                <a:lnTo>
                  <a:pt x="1052" y="1400"/>
                </a:lnTo>
                <a:lnTo>
                  <a:pt x="1052" y="1382"/>
                </a:lnTo>
                <a:lnTo>
                  <a:pt x="1054" y="1366"/>
                </a:lnTo>
                <a:lnTo>
                  <a:pt x="1056" y="1350"/>
                </a:lnTo>
                <a:lnTo>
                  <a:pt x="1060" y="1338"/>
                </a:lnTo>
                <a:lnTo>
                  <a:pt x="1066" y="1326"/>
                </a:lnTo>
                <a:lnTo>
                  <a:pt x="1072" y="1316"/>
                </a:lnTo>
                <a:lnTo>
                  <a:pt x="1080" y="1306"/>
                </a:lnTo>
                <a:lnTo>
                  <a:pt x="1090" y="1298"/>
                </a:lnTo>
                <a:lnTo>
                  <a:pt x="1100" y="1290"/>
                </a:lnTo>
                <a:lnTo>
                  <a:pt x="1110" y="1284"/>
                </a:lnTo>
                <a:lnTo>
                  <a:pt x="1134" y="1274"/>
                </a:lnTo>
                <a:lnTo>
                  <a:pt x="1164" y="1264"/>
                </a:lnTo>
                <a:lnTo>
                  <a:pt x="1194" y="1258"/>
                </a:lnTo>
                <a:lnTo>
                  <a:pt x="1212" y="1254"/>
                </a:lnTo>
                <a:lnTo>
                  <a:pt x="1228" y="1250"/>
                </a:lnTo>
                <a:lnTo>
                  <a:pt x="1244" y="1242"/>
                </a:lnTo>
                <a:lnTo>
                  <a:pt x="1258" y="1234"/>
                </a:lnTo>
                <a:lnTo>
                  <a:pt x="1268" y="1224"/>
                </a:lnTo>
                <a:lnTo>
                  <a:pt x="1278" y="1210"/>
                </a:lnTo>
                <a:lnTo>
                  <a:pt x="1284" y="1194"/>
                </a:lnTo>
                <a:lnTo>
                  <a:pt x="1286" y="1174"/>
                </a:lnTo>
                <a:lnTo>
                  <a:pt x="1288" y="1172"/>
                </a:lnTo>
                <a:lnTo>
                  <a:pt x="1288" y="1166"/>
                </a:lnTo>
                <a:lnTo>
                  <a:pt x="1284" y="1154"/>
                </a:lnTo>
                <a:lnTo>
                  <a:pt x="1278" y="1132"/>
                </a:lnTo>
                <a:lnTo>
                  <a:pt x="1274" y="1120"/>
                </a:lnTo>
                <a:lnTo>
                  <a:pt x="1276" y="1112"/>
                </a:lnTo>
                <a:lnTo>
                  <a:pt x="1278" y="1104"/>
                </a:lnTo>
                <a:lnTo>
                  <a:pt x="1284" y="1100"/>
                </a:lnTo>
                <a:lnTo>
                  <a:pt x="1298" y="1088"/>
                </a:lnTo>
                <a:lnTo>
                  <a:pt x="1306" y="1082"/>
                </a:lnTo>
                <a:lnTo>
                  <a:pt x="1310" y="1072"/>
                </a:lnTo>
                <a:lnTo>
                  <a:pt x="1312" y="1066"/>
                </a:lnTo>
                <a:lnTo>
                  <a:pt x="1310" y="1058"/>
                </a:lnTo>
                <a:lnTo>
                  <a:pt x="1304" y="1054"/>
                </a:lnTo>
                <a:lnTo>
                  <a:pt x="1296" y="1050"/>
                </a:lnTo>
                <a:lnTo>
                  <a:pt x="1278" y="1042"/>
                </a:lnTo>
                <a:lnTo>
                  <a:pt x="1258" y="1038"/>
                </a:lnTo>
                <a:lnTo>
                  <a:pt x="1242" y="1034"/>
                </a:lnTo>
                <a:lnTo>
                  <a:pt x="1238" y="1032"/>
                </a:lnTo>
                <a:lnTo>
                  <a:pt x="1236" y="1030"/>
                </a:lnTo>
                <a:lnTo>
                  <a:pt x="1238" y="1026"/>
                </a:lnTo>
                <a:lnTo>
                  <a:pt x="1242" y="1024"/>
                </a:lnTo>
                <a:lnTo>
                  <a:pt x="1268" y="1014"/>
                </a:lnTo>
                <a:lnTo>
                  <a:pt x="1300" y="1006"/>
                </a:lnTo>
                <a:lnTo>
                  <a:pt x="1318" y="1000"/>
                </a:lnTo>
                <a:lnTo>
                  <a:pt x="1324" y="996"/>
                </a:lnTo>
                <a:lnTo>
                  <a:pt x="1324" y="992"/>
                </a:lnTo>
                <a:lnTo>
                  <a:pt x="1322" y="980"/>
                </a:lnTo>
                <a:lnTo>
                  <a:pt x="1320" y="968"/>
                </a:lnTo>
                <a:lnTo>
                  <a:pt x="1320" y="960"/>
                </a:lnTo>
                <a:lnTo>
                  <a:pt x="1322" y="952"/>
                </a:lnTo>
                <a:lnTo>
                  <a:pt x="1324" y="946"/>
                </a:lnTo>
                <a:lnTo>
                  <a:pt x="1328" y="940"/>
                </a:lnTo>
                <a:lnTo>
                  <a:pt x="1340" y="930"/>
                </a:lnTo>
                <a:lnTo>
                  <a:pt x="1368" y="914"/>
                </a:lnTo>
                <a:lnTo>
                  <a:pt x="1382" y="904"/>
                </a:lnTo>
                <a:lnTo>
                  <a:pt x="1390" y="896"/>
                </a:lnTo>
                <a:lnTo>
                  <a:pt x="1396" y="890"/>
                </a:lnTo>
                <a:lnTo>
                  <a:pt x="1402" y="880"/>
                </a:lnTo>
                <a:lnTo>
                  <a:pt x="1406" y="872"/>
                </a:lnTo>
                <a:lnTo>
                  <a:pt x="1408" y="864"/>
                </a:lnTo>
                <a:lnTo>
                  <a:pt x="1408" y="856"/>
                </a:lnTo>
                <a:lnTo>
                  <a:pt x="1408" y="850"/>
                </a:lnTo>
                <a:lnTo>
                  <a:pt x="1406" y="842"/>
                </a:lnTo>
                <a:lnTo>
                  <a:pt x="1398" y="830"/>
                </a:lnTo>
                <a:lnTo>
                  <a:pt x="1388" y="816"/>
                </a:lnTo>
                <a:lnTo>
                  <a:pt x="1376" y="804"/>
                </a:lnTo>
                <a:lnTo>
                  <a:pt x="1352" y="780"/>
                </a:lnTo>
                <a:lnTo>
                  <a:pt x="1334" y="760"/>
                </a:lnTo>
                <a:lnTo>
                  <a:pt x="1310" y="730"/>
                </a:lnTo>
                <a:lnTo>
                  <a:pt x="1300" y="714"/>
                </a:lnTo>
                <a:lnTo>
                  <a:pt x="1292" y="698"/>
                </a:lnTo>
                <a:lnTo>
                  <a:pt x="1288" y="684"/>
                </a:lnTo>
                <a:lnTo>
                  <a:pt x="1288" y="678"/>
                </a:lnTo>
                <a:lnTo>
                  <a:pt x="1290" y="672"/>
                </a:lnTo>
                <a:lnTo>
                  <a:pt x="1300" y="650"/>
                </a:lnTo>
                <a:lnTo>
                  <a:pt x="1312" y="626"/>
                </a:lnTo>
                <a:lnTo>
                  <a:pt x="1336" y="582"/>
                </a:lnTo>
                <a:lnTo>
                  <a:pt x="1344" y="562"/>
                </a:lnTo>
                <a:lnTo>
                  <a:pt x="1350" y="542"/>
                </a:lnTo>
                <a:lnTo>
                  <a:pt x="1356" y="520"/>
                </a:lnTo>
                <a:lnTo>
                  <a:pt x="1362" y="500"/>
                </a:lnTo>
                <a:lnTo>
                  <a:pt x="1366" y="488"/>
                </a:lnTo>
                <a:lnTo>
                  <a:pt x="1370" y="472"/>
                </a:lnTo>
                <a:lnTo>
                  <a:pt x="1372" y="454"/>
                </a:lnTo>
                <a:lnTo>
                  <a:pt x="1370" y="446"/>
                </a:lnTo>
                <a:lnTo>
                  <a:pt x="1368" y="438"/>
                </a:lnTo>
                <a:lnTo>
                  <a:pt x="1370" y="436"/>
                </a:lnTo>
                <a:lnTo>
                  <a:pt x="1374" y="432"/>
                </a:lnTo>
                <a:lnTo>
                  <a:pt x="1378" y="416"/>
                </a:lnTo>
                <a:lnTo>
                  <a:pt x="1382" y="402"/>
                </a:lnTo>
                <a:lnTo>
                  <a:pt x="1384" y="392"/>
                </a:lnTo>
                <a:lnTo>
                  <a:pt x="1390" y="404"/>
                </a:lnTo>
                <a:lnTo>
                  <a:pt x="1394" y="420"/>
                </a:lnTo>
                <a:lnTo>
                  <a:pt x="1396" y="438"/>
                </a:lnTo>
                <a:lnTo>
                  <a:pt x="1398" y="458"/>
                </a:lnTo>
                <a:lnTo>
                  <a:pt x="1398" y="476"/>
                </a:lnTo>
                <a:lnTo>
                  <a:pt x="1396" y="494"/>
                </a:lnTo>
                <a:lnTo>
                  <a:pt x="1392" y="510"/>
                </a:lnTo>
                <a:lnTo>
                  <a:pt x="1386" y="522"/>
                </a:lnTo>
                <a:lnTo>
                  <a:pt x="1378" y="546"/>
                </a:lnTo>
                <a:lnTo>
                  <a:pt x="1362" y="592"/>
                </a:lnTo>
                <a:lnTo>
                  <a:pt x="1336" y="660"/>
                </a:lnTo>
                <a:lnTo>
                  <a:pt x="1358" y="626"/>
                </a:lnTo>
                <a:lnTo>
                  <a:pt x="1376" y="590"/>
                </a:lnTo>
                <a:lnTo>
                  <a:pt x="1390" y="554"/>
                </a:lnTo>
                <a:lnTo>
                  <a:pt x="1402" y="518"/>
                </a:lnTo>
                <a:lnTo>
                  <a:pt x="1408" y="480"/>
                </a:lnTo>
                <a:lnTo>
                  <a:pt x="1410" y="462"/>
                </a:lnTo>
                <a:lnTo>
                  <a:pt x="1410" y="442"/>
                </a:lnTo>
                <a:lnTo>
                  <a:pt x="1410" y="424"/>
                </a:lnTo>
                <a:lnTo>
                  <a:pt x="1408" y="404"/>
                </a:lnTo>
                <a:lnTo>
                  <a:pt x="1404" y="384"/>
                </a:lnTo>
                <a:lnTo>
                  <a:pt x="1398" y="364"/>
                </a:lnTo>
                <a:lnTo>
                  <a:pt x="1400" y="360"/>
                </a:lnTo>
                <a:lnTo>
                  <a:pt x="1398" y="354"/>
                </a:lnTo>
                <a:lnTo>
                  <a:pt x="1392" y="334"/>
                </a:lnTo>
                <a:lnTo>
                  <a:pt x="1386" y="312"/>
                </a:lnTo>
                <a:lnTo>
                  <a:pt x="1382" y="304"/>
                </a:lnTo>
                <a:lnTo>
                  <a:pt x="1382" y="300"/>
                </a:lnTo>
                <a:lnTo>
                  <a:pt x="1378" y="290"/>
                </a:lnTo>
                <a:lnTo>
                  <a:pt x="1370" y="272"/>
                </a:lnTo>
                <a:lnTo>
                  <a:pt x="1362" y="262"/>
                </a:lnTo>
                <a:lnTo>
                  <a:pt x="1356" y="252"/>
                </a:lnTo>
                <a:lnTo>
                  <a:pt x="1348" y="234"/>
                </a:lnTo>
                <a:lnTo>
                  <a:pt x="1344" y="228"/>
                </a:lnTo>
                <a:lnTo>
                  <a:pt x="1338" y="220"/>
                </a:lnTo>
                <a:lnTo>
                  <a:pt x="1326" y="216"/>
                </a:lnTo>
                <a:lnTo>
                  <a:pt x="1312" y="210"/>
                </a:lnTo>
                <a:lnTo>
                  <a:pt x="1308" y="210"/>
                </a:lnTo>
                <a:lnTo>
                  <a:pt x="1302" y="210"/>
                </a:lnTo>
                <a:lnTo>
                  <a:pt x="1288" y="208"/>
                </a:lnTo>
                <a:lnTo>
                  <a:pt x="1270" y="204"/>
                </a:lnTo>
                <a:lnTo>
                  <a:pt x="1258" y="204"/>
                </a:lnTo>
                <a:lnTo>
                  <a:pt x="1248" y="198"/>
                </a:lnTo>
                <a:lnTo>
                  <a:pt x="1238" y="192"/>
                </a:lnTo>
                <a:lnTo>
                  <a:pt x="1230" y="182"/>
                </a:lnTo>
                <a:lnTo>
                  <a:pt x="1222" y="174"/>
                </a:lnTo>
                <a:lnTo>
                  <a:pt x="1194" y="134"/>
                </a:lnTo>
                <a:lnTo>
                  <a:pt x="1180" y="118"/>
                </a:lnTo>
                <a:lnTo>
                  <a:pt x="1168" y="104"/>
                </a:lnTo>
                <a:lnTo>
                  <a:pt x="1152" y="90"/>
                </a:lnTo>
                <a:lnTo>
                  <a:pt x="1134" y="78"/>
                </a:lnTo>
                <a:lnTo>
                  <a:pt x="1114" y="66"/>
                </a:lnTo>
                <a:lnTo>
                  <a:pt x="1094" y="54"/>
                </a:lnTo>
                <a:lnTo>
                  <a:pt x="1072" y="44"/>
                </a:lnTo>
                <a:lnTo>
                  <a:pt x="1050" y="34"/>
                </a:lnTo>
                <a:lnTo>
                  <a:pt x="1004" y="18"/>
                </a:lnTo>
                <a:lnTo>
                  <a:pt x="958" y="8"/>
                </a:lnTo>
                <a:lnTo>
                  <a:pt x="934" y="4"/>
                </a:lnTo>
                <a:lnTo>
                  <a:pt x="892" y="2"/>
                </a:lnTo>
                <a:lnTo>
                  <a:pt x="782" y="0"/>
                </a:lnTo>
                <a:lnTo>
                  <a:pt x="728" y="0"/>
                </a:lnTo>
                <a:lnTo>
                  <a:pt x="682" y="2"/>
                </a:lnTo>
                <a:lnTo>
                  <a:pt x="648" y="6"/>
                </a:lnTo>
                <a:lnTo>
                  <a:pt x="640" y="8"/>
                </a:lnTo>
                <a:lnTo>
                  <a:pt x="638" y="10"/>
                </a:lnTo>
                <a:lnTo>
                  <a:pt x="638" y="12"/>
                </a:lnTo>
                <a:lnTo>
                  <a:pt x="632" y="16"/>
                </a:lnTo>
                <a:lnTo>
                  <a:pt x="622" y="22"/>
                </a:lnTo>
                <a:lnTo>
                  <a:pt x="598" y="28"/>
                </a:lnTo>
                <a:lnTo>
                  <a:pt x="552" y="36"/>
                </a:lnTo>
                <a:lnTo>
                  <a:pt x="488" y="56"/>
                </a:lnTo>
                <a:lnTo>
                  <a:pt x="456" y="66"/>
                </a:lnTo>
                <a:lnTo>
                  <a:pt x="442" y="74"/>
                </a:lnTo>
                <a:lnTo>
                  <a:pt x="428" y="82"/>
                </a:lnTo>
                <a:lnTo>
                  <a:pt x="406" y="94"/>
                </a:lnTo>
                <a:lnTo>
                  <a:pt x="384" y="108"/>
                </a:lnTo>
                <a:lnTo>
                  <a:pt x="384" y="110"/>
                </a:lnTo>
                <a:lnTo>
                  <a:pt x="380" y="114"/>
                </a:lnTo>
                <a:lnTo>
                  <a:pt x="366" y="124"/>
                </a:lnTo>
                <a:lnTo>
                  <a:pt x="322" y="152"/>
                </a:lnTo>
                <a:lnTo>
                  <a:pt x="274" y="182"/>
                </a:lnTo>
                <a:lnTo>
                  <a:pt x="256" y="196"/>
                </a:lnTo>
                <a:lnTo>
                  <a:pt x="246" y="206"/>
                </a:lnTo>
                <a:lnTo>
                  <a:pt x="214" y="244"/>
                </a:lnTo>
                <a:lnTo>
                  <a:pt x="182" y="284"/>
                </a:lnTo>
                <a:lnTo>
                  <a:pt x="152" y="326"/>
                </a:lnTo>
                <a:lnTo>
                  <a:pt x="124" y="368"/>
                </a:lnTo>
                <a:lnTo>
                  <a:pt x="110" y="392"/>
                </a:lnTo>
                <a:lnTo>
                  <a:pt x="98" y="416"/>
                </a:lnTo>
                <a:lnTo>
                  <a:pt x="86" y="442"/>
                </a:lnTo>
                <a:lnTo>
                  <a:pt x="76" y="468"/>
                </a:lnTo>
                <a:lnTo>
                  <a:pt x="58" y="522"/>
                </a:lnTo>
                <a:lnTo>
                  <a:pt x="44" y="578"/>
                </a:lnTo>
                <a:lnTo>
                  <a:pt x="34" y="636"/>
                </a:lnTo>
                <a:lnTo>
                  <a:pt x="24" y="692"/>
                </a:lnTo>
                <a:lnTo>
                  <a:pt x="8" y="804"/>
                </a:lnTo>
                <a:lnTo>
                  <a:pt x="2" y="858"/>
                </a:lnTo>
                <a:lnTo>
                  <a:pt x="0" y="884"/>
                </a:lnTo>
                <a:lnTo>
                  <a:pt x="0" y="912"/>
                </a:lnTo>
                <a:lnTo>
                  <a:pt x="2" y="938"/>
                </a:lnTo>
                <a:lnTo>
                  <a:pt x="6" y="962"/>
                </a:lnTo>
                <a:lnTo>
                  <a:pt x="14" y="986"/>
                </a:lnTo>
                <a:lnTo>
                  <a:pt x="22" y="1008"/>
                </a:lnTo>
                <a:lnTo>
                  <a:pt x="26" y="1006"/>
                </a:lnTo>
                <a:lnTo>
                  <a:pt x="28" y="1008"/>
                </a:lnTo>
                <a:lnTo>
                  <a:pt x="30" y="1012"/>
                </a:lnTo>
                <a:lnTo>
                  <a:pt x="32" y="1024"/>
                </a:lnTo>
                <a:lnTo>
                  <a:pt x="30" y="1022"/>
                </a:lnTo>
                <a:lnTo>
                  <a:pt x="34" y="1040"/>
                </a:lnTo>
                <a:lnTo>
                  <a:pt x="38" y="1058"/>
                </a:lnTo>
                <a:lnTo>
                  <a:pt x="40" y="1098"/>
                </a:lnTo>
                <a:lnTo>
                  <a:pt x="40" y="1140"/>
                </a:lnTo>
                <a:lnTo>
                  <a:pt x="38" y="1176"/>
                </a:lnTo>
                <a:lnTo>
                  <a:pt x="38" y="1196"/>
                </a:lnTo>
                <a:lnTo>
                  <a:pt x="42" y="1216"/>
                </a:lnTo>
                <a:lnTo>
                  <a:pt x="52" y="1254"/>
                </a:lnTo>
                <a:lnTo>
                  <a:pt x="58" y="1274"/>
                </a:lnTo>
                <a:lnTo>
                  <a:pt x="62" y="1294"/>
                </a:lnTo>
                <a:lnTo>
                  <a:pt x="62" y="1314"/>
                </a:lnTo>
                <a:lnTo>
                  <a:pt x="60" y="1324"/>
                </a:lnTo>
                <a:lnTo>
                  <a:pt x="58" y="1334"/>
                </a:lnTo>
                <a:lnTo>
                  <a:pt x="54" y="1350"/>
                </a:lnTo>
                <a:lnTo>
                  <a:pt x="52" y="1356"/>
                </a:lnTo>
                <a:lnTo>
                  <a:pt x="54" y="1360"/>
                </a:lnTo>
                <a:lnTo>
                  <a:pt x="60" y="1370"/>
                </a:lnTo>
                <a:lnTo>
                  <a:pt x="58" y="1372"/>
                </a:lnTo>
                <a:lnTo>
                  <a:pt x="56" y="1378"/>
                </a:lnTo>
                <a:lnTo>
                  <a:pt x="60" y="1392"/>
                </a:lnTo>
                <a:lnTo>
                  <a:pt x="64" y="1404"/>
                </a:lnTo>
                <a:lnTo>
                  <a:pt x="66" y="1408"/>
                </a:lnTo>
                <a:lnTo>
                  <a:pt x="68" y="1410"/>
                </a:lnTo>
                <a:lnTo>
                  <a:pt x="72" y="1414"/>
                </a:lnTo>
                <a:lnTo>
                  <a:pt x="76" y="1424"/>
                </a:lnTo>
                <a:lnTo>
                  <a:pt x="90" y="1452"/>
                </a:lnTo>
                <a:lnTo>
                  <a:pt x="108" y="1500"/>
                </a:lnTo>
                <a:lnTo>
                  <a:pt x="114" y="1512"/>
                </a:lnTo>
                <a:lnTo>
                  <a:pt x="118" y="1528"/>
                </a:lnTo>
                <a:lnTo>
                  <a:pt x="124" y="1562"/>
                </a:lnTo>
                <a:lnTo>
                  <a:pt x="124" y="1580"/>
                </a:lnTo>
                <a:lnTo>
                  <a:pt x="124" y="1596"/>
                </a:lnTo>
                <a:lnTo>
                  <a:pt x="122" y="1608"/>
                </a:lnTo>
                <a:lnTo>
                  <a:pt x="118" y="1618"/>
                </a:lnTo>
                <a:lnTo>
                  <a:pt x="114" y="1630"/>
                </a:lnTo>
                <a:lnTo>
                  <a:pt x="112" y="1642"/>
                </a:lnTo>
                <a:lnTo>
                  <a:pt x="112" y="1658"/>
                </a:lnTo>
                <a:lnTo>
                  <a:pt x="112" y="1674"/>
                </a:lnTo>
                <a:lnTo>
                  <a:pt x="112" y="1692"/>
                </a:lnTo>
                <a:lnTo>
                  <a:pt x="116" y="1706"/>
                </a:lnTo>
                <a:lnTo>
                  <a:pt x="120" y="1720"/>
                </a:lnTo>
                <a:lnTo>
                  <a:pt x="126" y="1730"/>
                </a:lnTo>
                <a:lnTo>
                  <a:pt x="132" y="1738"/>
                </a:lnTo>
                <a:lnTo>
                  <a:pt x="136" y="1748"/>
                </a:lnTo>
                <a:lnTo>
                  <a:pt x="140" y="1756"/>
                </a:lnTo>
                <a:lnTo>
                  <a:pt x="140" y="1762"/>
                </a:lnTo>
                <a:lnTo>
                  <a:pt x="138" y="1770"/>
                </a:lnTo>
                <a:lnTo>
                  <a:pt x="134" y="1778"/>
                </a:lnTo>
                <a:lnTo>
                  <a:pt x="126" y="1786"/>
                </a:lnTo>
                <a:lnTo>
                  <a:pt x="118" y="1792"/>
                </a:lnTo>
                <a:lnTo>
                  <a:pt x="116" y="1790"/>
                </a:lnTo>
                <a:lnTo>
                  <a:pt x="112" y="1788"/>
                </a:lnTo>
                <a:lnTo>
                  <a:pt x="98" y="1788"/>
                </a:lnTo>
                <a:lnTo>
                  <a:pt x="84" y="1788"/>
                </a:lnTo>
                <a:lnTo>
                  <a:pt x="78" y="1788"/>
                </a:lnTo>
                <a:lnTo>
                  <a:pt x="76" y="1786"/>
                </a:lnTo>
                <a:lnTo>
                  <a:pt x="80" y="1798"/>
                </a:lnTo>
                <a:lnTo>
                  <a:pt x="84" y="1808"/>
                </a:lnTo>
                <a:lnTo>
                  <a:pt x="90" y="1816"/>
                </a:lnTo>
                <a:lnTo>
                  <a:pt x="96" y="1822"/>
                </a:lnTo>
                <a:lnTo>
                  <a:pt x="104" y="1826"/>
                </a:lnTo>
                <a:lnTo>
                  <a:pt x="112" y="1828"/>
                </a:lnTo>
                <a:lnTo>
                  <a:pt x="122" y="1830"/>
                </a:lnTo>
                <a:lnTo>
                  <a:pt x="134" y="1828"/>
                </a:lnTo>
                <a:lnTo>
                  <a:pt x="136" y="1832"/>
                </a:lnTo>
                <a:lnTo>
                  <a:pt x="142" y="1834"/>
                </a:lnTo>
                <a:lnTo>
                  <a:pt x="154" y="1838"/>
                </a:lnTo>
                <a:lnTo>
                  <a:pt x="166" y="1840"/>
                </a:lnTo>
                <a:lnTo>
                  <a:pt x="168" y="1842"/>
                </a:lnTo>
                <a:lnTo>
                  <a:pt x="168" y="1844"/>
                </a:lnTo>
                <a:lnTo>
                  <a:pt x="174" y="1848"/>
                </a:lnTo>
                <a:lnTo>
                  <a:pt x="176" y="1852"/>
                </a:lnTo>
                <a:lnTo>
                  <a:pt x="180" y="1860"/>
                </a:lnTo>
                <a:lnTo>
                  <a:pt x="182" y="1874"/>
                </a:lnTo>
                <a:lnTo>
                  <a:pt x="178" y="1888"/>
                </a:lnTo>
                <a:lnTo>
                  <a:pt x="174" y="1904"/>
                </a:lnTo>
                <a:lnTo>
                  <a:pt x="166" y="1922"/>
                </a:lnTo>
                <a:lnTo>
                  <a:pt x="146" y="1960"/>
                </a:lnTo>
                <a:lnTo>
                  <a:pt x="122" y="1998"/>
                </a:lnTo>
                <a:lnTo>
                  <a:pt x="100" y="2032"/>
                </a:lnTo>
                <a:lnTo>
                  <a:pt x="68" y="2078"/>
                </a:lnTo>
                <a:lnTo>
                  <a:pt x="1308" y="2078"/>
                </a:lnTo>
                <a:close/>
                <a:moveTo>
                  <a:pt x="1134" y="1652"/>
                </a:moveTo>
                <a:lnTo>
                  <a:pt x="1134" y="1652"/>
                </a:lnTo>
                <a:lnTo>
                  <a:pt x="1134" y="1654"/>
                </a:lnTo>
                <a:lnTo>
                  <a:pt x="1132" y="1654"/>
                </a:lnTo>
                <a:lnTo>
                  <a:pt x="1132" y="1652"/>
                </a:lnTo>
                <a:lnTo>
                  <a:pt x="1134" y="1652"/>
                </a:lnTo>
                <a:close/>
                <a:moveTo>
                  <a:pt x="1118" y="1644"/>
                </a:moveTo>
                <a:lnTo>
                  <a:pt x="1118" y="1644"/>
                </a:lnTo>
                <a:lnTo>
                  <a:pt x="1120" y="1642"/>
                </a:lnTo>
                <a:lnTo>
                  <a:pt x="1124" y="1642"/>
                </a:lnTo>
                <a:lnTo>
                  <a:pt x="1118" y="1648"/>
                </a:lnTo>
                <a:lnTo>
                  <a:pt x="1116" y="1648"/>
                </a:lnTo>
                <a:lnTo>
                  <a:pt x="1118" y="1644"/>
                </a:lnTo>
                <a:close/>
                <a:moveTo>
                  <a:pt x="1100" y="1688"/>
                </a:moveTo>
                <a:lnTo>
                  <a:pt x="1100" y="1688"/>
                </a:lnTo>
                <a:lnTo>
                  <a:pt x="1106" y="1688"/>
                </a:lnTo>
                <a:lnTo>
                  <a:pt x="1112" y="1688"/>
                </a:lnTo>
                <a:lnTo>
                  <a:pt x="1100" y="1692"/>
                </a:lnTo>
                <a:lnTo>
                  <a:pt x="1094" y="1694"/>
                </a:lnTo>
                <a:lnTo>
                  <a:pt x="1092" y="1694"/>
                </a:lnTo>
                <a:lnTo>
                  <a:pt x="1090" y="1692"/>
                </a:lnTo>
                <a:lnTo>
                  <a:pt x="1100" y="1688"/>
                </a:lnTo>
                <a:close/>
                <a:moveTo>
                  <a:pt x="1384" y="388"/>
                </a:moveTo>
                <a:lnTo>
                  <a:pt x="1384" y="388"/>
                </a:lnTo>
                <a:close/>
                <a:moveTo>
                  <a:pt x="1334" y="336"/>
                </a:moveTo>
                <a:lnTo>
                  <a:pt x="1334" y="336"/>
                </a:lnTo>
                <a:lnTo>
                  <a:pt x="1336" y="340"/>
                </a:lnTo>
                <a:lnTo>
                  <a:pt x="1340" y="352"/>
                </a:lnTo>
                <a:lnTo>
                  <a:pt x="1344" y="364"/>
                </a:lnTo>
                <a:lnTo>
                  <a:pt x="1348" y="378"/>
                </a:lnTo>
                <a:lnTo>
                  <a:pt x="1346" y="376"/>
                </a:lnTo>
                <a:lnTo>
                  <a:pt x="1342" y="372"/>
                </a:lnTo>
                <a:lnTo>
                  <a:pt x="1336" y="358"/>
                </a:lnTo>
                <a:lnTo>
                  <a:pt x="1332" y="344"/>
                </a:lnTo>
                <a:lnTo>
                  <a:pt x="1332" y="338"/>
                </a:lnTo>
                <a:lnTo>
                  <a:pt x="1334" y="336"/>
                </a:lnTo>
                <a:close/>
                <a:moveTo>
                  <a:pt x="1296" y="530"/>
                </a:moveTo>
                <a:lnTo>
                  <a:pt x="1296" y="530"/>
                </a:lnTo>
                <a:lnTo>
                  <a:pt x="1308" y="486"/>
                </a:lnTo>
                <a:lnTo>
                  <a:pt x="1312" y="458"/>
                </a:lnTo>
                <a:lnTo>
                  <a:pt x="1312" y="446"/>
                </a:lnTo>
                <a:lnTo>
                  <a:pt x="1310" y="438"/>
                </a:lnTo>
                <a:lnTo>
                  <a:pt x="1314" y="450"/>
                </a:lnTo>
                <a:lnTo>
                  <a:pt x="1316" y="468"/>
                </a:lnTo>
                <a:lnTo>
                  <a:pt x="1318" y="490"/>
                </a:lnTo>
                <a:lnTo>
                  <a:pt x="1318" y="514"/>
                </a:lnTo>
                <a:lnTo>
                  <a:pt x="1316" y="538"/>
                </a:lnTo>
                <a:lnTo>
                  <a:pt x="1312" y="560"/>
                </a:lnTo>
                <a:lnTo>
                  <a:pt x="1306" y="576"/>
                </a:lnTo>
                <a:lnTo>
                  <a:pt x="1302" y="580"/>
                </a:lnTo>
                <a:lnTo>
                  <a:pt x="1298" y="584"/>
                </a:lnTo>
                <a:lnTo>
                  <a:pt x="1294" y="578"/>
                </a:lnTo>
                <a:lnTo>
                  <a:pt x="1292" y="572"/>
                </a:lnTo>
                <a:lnTo>
                  <a:pt x="1292" y="558"/>
                </a:lnTo>
                <a:lnTo>
                  <a:pt x="1296" y="530"/>
                </a:lnTo>
                <a:close/>
                <a:moveTo>
                  <a:pt x="1084" y="1696"/>
                </a:moveTo>
                <a:lnTo>
                  <a:pt x="1084" y="1696"/>
                </a:lnTo>
                <a:lnTo>
                  <a:pt x="1086" y="1694"/>
                </a:lnTo>
                <a:lnTo>
                  <a:pt x="1088" y="1696"/>
                </a:lnTo>
                <a:lnTo>
                  <a:pt x="1086" y="1696"/>
                </a:lnTo>
                <a:lnTo>
                  <a:pt x="1090" y="1696"/>
                </a:lnTo>
                <a:lnTo>
                  <a:pt x="1078" y="1694"/>
                </a:lnTo>
                <a:lnTo>
                  <a:pt x="1084" y="1696"/>
                </a:lnTo>
                <a:close/>
                <a:moveTo>
                  <a:pt x="24" y="950"/>
                </a:moveTo>
                <a:lnTo>
                  <a:pt x="24" y="950"/>
                </a:lnTo>
                <a:lnTo>
                  <a:pt x="22" y="950"/>
                </a:lnTo>
                <a:lnTo>
                  <a:pt x="22" y="948"/>
                </a:lnTo>
                <a:lnTo>
                  <a:pt x="24" y="948"/>
                </a:lnTo>
                <a:lnTo>
                  <a:pt x="24" y="950"/>
                </a:lnTo>
                <a:close/>
                <a:moveTo>
                  <a:pt x="34" y="994"/>
                </a:moveTo>
                <a:lnTo>
                  <a:pt x="34" y="994"/>
                </a:lnTo>
                <a:lnTo>
                  <a:pt x="30" y="988"/>
                </a:lnTo>
                <a:lnTo>
                  <a:pt x="24" y="978"/>
                </a:lnTo>
                <a:lnTo>
                  <a:pt x="22" y="972"/>
                </a:lnTo>
                <a:lnTo>
                  <a:pt x="22" y="966"/>
                </a:lnTo>
                <a:lnTo>
                  <a:pt x="24" y="962"/>
                </a:lnTo>
                <a:lnTo>
                  <a:pt x="30" y="958"/>
                </a:lnTo>
                <a:lnTo>
                  <a:pt x="36" y="980"/>
                </a:lnTo>
                <a:lnTo>
                  <a:pt x="36" y="992"/>
                </a:lnTo>
                <a:lnTo>
                  <a:pt x="36" y="996"/>
                </a:lnTo>
                <a:lnTo>
                  <a:pt x="34" y="994"/>
                </a:lnTo>
                <a:close/>
                <a:moveTo>
                  <a:pt x="150" y="1760"/>
                </a:moveTo>
                <a:lnTo>
                  <a:pt x="150" y="1760"/>
                </a:lnTo>
                <a:lnTo>
                  <a:pt x="150" y="1758"/>
                </a:lnTo>
                <a:lnTo>
                  <a:pt x="150" y="1760"/>
                </a:lnTo>
                <a:lnTo>
                  <a:pt x="150" y="1762"/>
                </a:lnTo>
                <a:lnTo>
                  <a:pt x="150" y="1760"/>
                </a:lnTo>
                <a:close/>
                <a:moveTo>
                  <a:pt x="170" y="1752"/>
                </a:moveTo>
                <a:lnTo>
                  <a:pt x="170" y="1752"/>
                </a:lnTo>
                <a:lnTo>
                  <a:pt x="172" y="1754"/>
                </a:lnTo>
                <a:lnTo>
                  <a:pt x="172" y="1756"/>
                </a:lnTo>
                <a:lnTo>
                  <a:pt x="168" y="1758"/>
                </a:lnTo>
                <a:lnTo>
                  <a:pt x="162" y="1758"/>
                </a:lnTo>
                <a:lnTo>
                  <a:pt x="158" y="1756"/>
                </a:lnTo>
                <a:lnTo>
                  <a:pt x="156" y="1754"/>
                </a:lnTo>
                <a:lnTo>
                  <a:pt x="158" y="1754"/>
                </a:lnTo>
                <a:lnTo>
                  <a:pt x="148" y="1734"/>
                </a:lnTo>
                <a:lnTo>
                  <a:pt x="140" y="1718"/>
                </a:lnTo>
                <a:lnTo>
                  <a:pt x="134" y="1702"/>
                </a:lnTo>
                <a:lnTo>
                  <a:pt x="128" y="1682"/>
                </a:lnTo>
                <a:lnTo>
                  <a:pt x="126" y="1666"/>
                </a:lnTo>
                <a:lnTo>
                  <a:pt x="126" y="1658"/>
                </a:lnTo>
                <a:lnTo>
                  <a:pt x="128" y="1652"/>
                </a:lnTo>
                <a:lnTo>
                  <a:pt x="132" y="1646"/>
                </a:lnTo>
                <a:lnTo>
                  <a:pt x="138" y="1642"/>
                </a:lnTo>
                <a:lnTo>
                  <a:pt x="156" y="1700"/>
                </a:lnTo>
                <a:lnTo>
                  <a:pt x="166" y="1736"/>
                </a:lnTo>
                <a:lnTo>
                  <a:pt x="170" y="175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9" name="Freeform 471"/>
          <p:cNvSpPr>
            <a:spLocks/>
          </p:cNvSpPr>
          <p:nvPr/>
        </p:nvSpPr>
        <p:spPr bwMode="auto">
          <a:xfrm>
            <a:off x="1730375" y="3117850"/>
            <a:ext cx="2238375" cy="3298825"/>
          </a:xfrm>
          <a:custGeom>
            <a:avLst/>
            <a:gdLst>
              <a:gd name="T0" fmla="*/ 2147483646 w 1410"/>
              <a:gd name="T1" fmla="*/ 2147483646 h 2078"/>
              <a:gd name="T2" fmla="*/ 2147483646 w 1410"/>
              <a:gd name="T3" fmla="*/ 2147483646 h 2078"/>
              <a:gd name="T4" fmla="*/ 2147483646 w 1410"/>
              <a:gd name="T5" fmla="*/ 2147483646 h 2078"/>
              <a:gd name="T6" fmla="*/ 2147483646 w 1410"/>
              <a:gd name="T7" fmla="*/ 2147483646 h 2078"/>
              <a:gd name="T8" fmla="*/ 2147483646 w 1410"/>
              <a:gd name="T9" fmla="*/ 2147483646 h 2078"/>
              <a:gd name="T10" fmla="*/ 2147483646 w 1410"/>
              <a:gd name="T11" fmla="*/ 2147483646 h 2078"/>
              <a:gd name="T12" fmla="*/ 2147483646 w 1410"/>
              <a:gd name="T13" fmla="*/ 2147483646 h 2078"/>
              <a:gd name="T14" fmla="*/ 2147483646 w 1410"/>
              <a:gd name="T15" fmla="*/ 2147483646 h 2078"/>
              <a:gd name="T16" fmla="*/ 2147483646 w 1410"/>
              <a:gd name="T17" fmla="*/ 2147483646 h 2078"/>
              <a:gd name="T18" fmla="*/ 2147483646 w 1410"/>
              <a:gd name="T19" fmla="*/ 2147483646 h 2078"/>
              <a:gd name="T20" fmla="*/ 2147483646 w 1410"/>
              <a:gd name="T21" fmla="*/ 2147483646 h 2078"/>
              <a:gd name="T22" fmla="*/ 2147483646 w 1410"/>
              <a:gd name="T23" fmla="*/ 2147483646 h 2078"/>
              <a:gd name="T24" fmla="*/ 2147483646 w 1410"/>
              <a:gd name="T25" fmla="*/ 2147483646 h 2078"/>
              <a:gd name="T26" fmla="*/ 2147483646 w 1410"/>
              <a:gd name="T27" fmla="*/ 2147483646 h 2078"/>
              <a:gd name="T28" fmla="*/ 2147483646 w 1410"/>
              <a:gd name="T29" fmla="*/ 2147483646 h 2078"/>
              <a:gd name="T30" fmla="*/ 2147483646 w 1410"/>
              <a:gd name="T31" fmla="*/ 2147483646 h 2078"/>
              <a:gd name="T32" fmla="*/ 2147483646 w 1410"/>
              <a:gd name="T33" fmla="*/ 2147483646 h 2078"/>
              <a:gd name="T34" fmla="*/ 2147483646 w 1410"/>
              <a:gd name="T35" fmla="*/ 2147483646 h 2078"/>
              <a:gd name="T36" fmla="*/ 2147483646 w 1410"/>
              <a:gd name="T37" fmla="*/ 2147483646 h 2078"/>
              <a:gd name="T38" fmla="*/ 2147483646 w 1410"/>
              <a:gd name="T39" fmla="*/ 2147483646 h 2078"/>
              <a:gd name="T40" fmla="*/ 2147483646 w 1410"/>
              <a:gd name="T41" fmla="*/ 2147483646 h 2078"/>
              <a:gd name="T42" fmla="*/ 2147483646 w 1410"/>
              <a:gd name="T43" fmla="*/ 2147483646 h 2078"/>
              <a:gd name="T44" fmla="*/ 2147483646 w 1410"/>
              <a:gd name="T45" fmla="*/ 2147483646 h 2078"/>
              <a:gd name="T46" fmla="*/ 2147483646 w 1410"/>
              <a:gd name="T47" fmla="*/ 2147483646 h 2078"/>
              <a:gd name="T48" fmla="*/ 2147483646 w 1410"/>
              <a:gd name="T49" fmla="*/ 2147483646 h 2078"/>
              <a:gd name="T50" fmla="*/ 2147483646 w 1410"/>
              <a:gd name="T51" fmla="*/ 2147483646 h 2078"/>
              <a:gd name="T52" fmla="*/ 2147483646 w 1410"/>
              <a:gd name="T53" fmla="*/ 2147483646 h 2078"/>
              <a:gd name="T54" fmla="*/ 2147483646 w 1410"/>
              <a:gd name="T55" fmla="*/ 2147483646 h 2078"/>
              <a:gd name="T56" fmla="*/ 2147483646 w 1410"/>
              <a:gd name="T57" fmla="*/ 2147483646 h 2078"/>
              <a:gd name="T58" fmla="*/ 2147483646 w 1410"/>
              <a:gd name="T59" fmla="*/ 2147483646 h 2078"/>
              <a:gd name="T60" fmla="*/ 2147483646 w 1410"/>
              <a:gd name="T61" fmla="*/ 2147483646 h 2078"/>
              <a:gd name="T62" fmla="*/ 2147483646 w 1410"/>
              <a:gd name="T63" fmla="*/ 2147483646 h 2078"/>
              <a:gd name="T64" fmla="*/ 2147483646 w 1410"/>
              <a:gd name="T65" fmla="*/ 2147483646 h 2078"/>
              <a:gd name="T66" fmla="*/ 2147483646 w 1410"/>
              <a:gd name="T67" fmla="*/ 2147483646 h 2078"/>
              <a:gd name="T68" fmla="*/ 2147483646 w 1410"/>
              <a:gd name="T69" fmla="*/ 2147483646 h 2078"/>
              <a:gd name="T70" fmla="*/ 2147483646 w 1410"/>
              <a:gd name="T71" fmla="*/ 2147483646 h 2078"/>
              <a:gd name="T72" fmla="*/ 2147483646 w 1410"/>
              <a:gd name="T73" fmla="*/ 2147483646 h 2078"/>
              <a:gd name="T74" fmla="*/ 2147483646 w 1410"/>
              <a:gd name="T75" fmla="*/ 2147483646 h 2078"/>
              <a:gd name="T76" fmla="*/ 2147483646 w 1410"/>
              <a:gd name="T77" fmla="*/ 2147483646 h 2078"/>
              <a:gd name="T78" fmla="*/ 2147483646 w 1410"/>
              <a:gd name="T79" fmla="*/ 2147483646 h 2078"/>
              <a:gd name="T80" fmla="*/ 2147483646 w 1410"/>
              <a:gd name="T81" fmla="*/ 2147483646 h 2078"/>
              <a:gd name="T82" fmla="*/ 2147483646 w 1410"/>
              <a:gd name="T83" fmla="*/ 2147483646 h 2078"/>
              <a:gd name="T84" fmla="*/ 2147483646 w 1410"/>
              <a:gd name="T85" fmla="*/ 2147483646 h 2078"/>
              <a:gd name="T86" fmla="*/ 2147483646 w 1410"/>
              <a:gd name="T87" fmla="*/ 2147483646 h 2078"/>
              <a:gd name="T88" fmla="*/ 2147483646 w 1410"/>
              <a:gd name="T89" fmla="*/ 2147483646 h 2078"/>
              <a:gd name="T90" fmla="*/ 2147483646 w 1410"/>
              <a:gd name="T91" fmla="*/ 2147483646 h 2078"/>
              <a:gd name="T92" fmla="*/ 2147483646 w 1410"/>
              <a:gd name="T93" fmla="*/ 2147483646 h 2078"/>
              <a:gd name="T94" fmla="*/ 2147483646 w 1410"/>
              <a:gd name="T95" fmla="*/ 2147483646 h 2078"/>
              <a:gd name="T96" fmla="*/ 2147483646 w 1410"/>
              <a:gd name="T97" fmla="*/ 2147483646 h 2078"/>
              <a:gd name="T98" fmla="*/ 2147483646 w 1410"/>
              <a:gd name="T99" fmla="*/ 2147483646 h 2078"/>
              <a:gd name="T100" fmla="*/ 2147483646 w 1410"/>
              <a:gd name="T101" fmla="*/ 2147483646 h 2078"/>
              <a:gd name="T102" fmla="*/ 2147483646 w 1410"/>
              <a:gd name="T103" fmla="*/ 2147483646 h 2078"/>
              <a:gd name="T104" fmla="*/ 2147483646 w 1410"/>
              <a:gd name="T105" fmla="*/ 2147483646 h 2078"/>
              <a:gd name="T106" fmla="*/ 2147483646 w 1410"/>
              <a:gd name="T107" fmla="*/ 2147483646 h 2078"/>
              <a:gd name="T108" fmla="*/ 2147483646 w 1410"/>
              <a:gd name="T109" fmla="*/ 2147483646 h 2078"/>
              <a:gd name="T110" fmla="*/ 2147483646 w 1410"/>
              <a:gd name="T111" fmla="*/ 2147483646 h 2078"/>
              <a:gd name="T112" fmla="*/ 2147483646 w 1410"/>
              <a:gd name="T113" fmla="*/ 2147483646 h 2078"/>
              <a:gd name="T114" fmla="*/ 2147483646 w 1410"/>
              <a:gd name="T115" fmla="*/ 2147483646 h 2078"/>
              <a:gd name="T116" fmla="*/ 2147483646 w 1410"/>
              <a:gd name="T117" fmla="*/ 2147483646 h 207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410"/>
              <a:gd name="T178" fmla="*/ 0 h 2078"/>
              <a:gd name="T179" fmla="*/ 1410 w 1410"/>
              <a:gd name="T180" fmla="*/ 2078 h 2078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410" h="2078">
                <a:moveTo>
                  <a:pt x="1308" y="2078"/>
                </a:moveTo>
                <a:lnTo>
                  <a:pt x="1308" y="2078"/>
                </a:lnTo>
                <a:lnTo>
                  <a:pt x="1284" y="2054"/>
                </a:lnTo>
                <a:lnTo>
                  <a:pt x="1262" y="2030"/>
                </a:lnTo>
                <a:lnTo>
                  <a:pt x="1242" y="2002"/>
                </a:lnTo>
                <a:lnTo>
                  <a:pt x="1224" y="1974"/>
                </a:lnTo>
                <a:lnTo>
                  <a:pt x="1206" y="1944"/>
                </a:lnTo>
                <a:lnTo>
                  <a:pt x="1190" y="1912"/>
                </a:lnTo>
                <a:lnTo>
                  <a:pt x="1160" y="1852"/>
                </a:lnTo>
                <a:lnTo>
                  <a:pt x="1136" y="1802"/>
                </a:lnTo>
                <a:lnTo>
                  <a:pt x="1114" y="1752"/>
                </a:lnTo>
                <a:lnTo>
                  <a:pt x="1100" y="1726"/>
                </a:lnTo>
                <a:lnTo>
                  <a:pt x="1092" y="1712"/>
                </a:lnTo>
                <a:lnTo>
                  <a:pt x="1088" y="1704"/>
                </a:lnTo>
                <a:lnTo>
                  <a:pt x="1100" y="1698"/>
                </a:lnTo>
                <a:lnTo>
                  <a:pt x="1118" y="1690"/>
                </a:lnTo>
                <a:lnTo>
                  <a:pt x="1134" y="1678"/>
                </a:lnTo>
                <a:lnTo>
                  <a:pt x="1140" y="1672"/>
                </a:lnTo>
                <a:lnTo>
                  <a:pt x="1144" y="1666"/>
                </a:lnTo>
                <a:lnTo>
                  <a:pt x="1140" y="1664"/>
                </a:lnTo>
                <a:lnTo>
                  <a:pt x="1138" y="1662"/>
                </a:lnTo>
                <a:lnTo>
                  <a:pt x="1140" y="1658"/>
                </a:lnTo>
                <a:lnTo>
                  <a:pt x="1144" y="1654"/>
                </a:lnTo>
                <a:lnTo>
                  <a:pt x="1146" y="1652"/>
                </a:lnTo>
                <a:lnTo>
                  <a:pt x="1136" y="1648"/>
                </a:lnTo>
                <a:lnTo>
                  <a:pt x="1140" y="1640"/>
                </a:lnTo>
                <a:lnTo>
                  <a:pt x="1142" y="1640"/>
                </a:lnTo>
                <a:lnTo>
                  <a:pt x="1142" y="1644"/>
                </a:lnTo>
                <a:lnTo>
                  <a:pt x="1146" y="1638"/>
                </a:lnTo>
                <a:lnTo>
                  <a:pt x="1148" y="1630"/>
                </a:lnTo>
                <a:lnTo>
                  <a:pt x="1148" y="1622"/>
                </a:lnTo>
                <a:lnTo>
                  <a:pt x="1146" y="1618"/>
                </a:lnTo>
                <a:lnTo>
                  <a:pt x="1142" y="1614"/>
                </a:lnTo>
                <a:lnTo>
                  <a:pt x="1138" y="1616"/>
                </a:lnTo>
                <a:lnTo>
                  <a:pt x="1136" y="1620"/>
                </a:lnTo>
                <a:lnTo>
                  <a:pt x="1132" y="1626"/>
                </a:lnTo>
                <a:lnTo>
                  <a:pt x="1132" y="1630"/>
                </a:lnTo>
                <a:lnTo>
                  <a:pt x="1128" y="1632"/>
                </a:lnTo>
                <a:lnTo>
                  <a:pt x="1126" y="1632"/>
                </a:lnTo>
                <a:lnTo>
                  <a:pt x="1122" y="1630"/>
                </a:lnTo>
                <a:lnTo>
                  <a:pt x="1110" y="1616"/>
                </a:lnTo>
                <a:lnTo>
                  <a:pt x="1108" y="1612"/>
                </a:lnTo>
                <a:lnTo>
                  <a:pt x="1106" y="1610"/>
                </a:lnTo>
                <a:lnTo>
                  <a:pt x="1108" y="1606"/>
                </a:lnTo>
                <a:lnTo>
                  <a:pt x="1108" y="1604"/>
                </a:lnTo>
                <a:lnTo>
                  <a:pt x="1114" y="1602"/>
                </a:lnTo>
                <a:lnTo>
                  <a:pt x="1122" y="1600"/>
                </a:lnTo>
                <a:lnTo>
                  <a:pt x="1128" y="1598"/>
                </a:lnTo>
                <a:lnTo>
                  <a:pt x="1130" y="1596"/>
                </a:lnTo>
                <a:lnTo>
                  <a:pt x="1130" y="1594"/>
                </a:lnTo>
                <a:lnTo>
                  <a:pt x="1128" y="1590"/>
                </a:lnTo>
                <a:lnTo>
                  <a:pt x="1126" y="1586"/>
                </a:lnTo>
                <a:lnTo>
                  <a:pt x="1122" y="1590"/>
                </a:lnTo>
                <a:lnTo>
                  <a:pt x="1116" y="1592"/>
                </a:lnTo>
                <a:lnTo>
                  <a:pt x="1120" y="1578"/>
                </a:lnTo>
                <a:lnTo>
                  <a:pt x="1128" y="1566"/>
                </a:lnTo>
                <a:lnTo>
                  <a:pt x="1126" y="1566"/>
                </a:lnTo>
                <a:lnTo>
                  <a:pt x="1124" y="1564"/>
                </a:lnTo>
                <a:lnTo>
                  <a:pt x="1118" y="1554"/>
                </a:lnTo>
                <a:lnTo>
                  <a:pt x="1114" y="1548"/>
                </a:lnTo>
                <a:lnTo>
                  <a:pt x="1110" y="1544"/>
                </a:lnTo>
                <a:lnTo>
                  <a:pt x="1104" y="1542"/>
                </a:lnTo>
                <a:lnTo>
                  <a:pt x="1098" y="1544"/>
                </a:lnTo>
                <a:lnTo>
                  <a:pt x="1096" y="1540"/>
                </a:lnTo>
                <a:lnTo>
                  <a:pt x="1094" y="1538"/>
                </a:lnTo>
                <a:lnTo>
                  <a:pt x="1086" y="1532"/>
                </a:lnTo>
                <a:lnTo>
                  <a:pt x="1078" y="1522"/>
                </a:lnTo>
                <a:lnTo>
                  <a:pt x="1074" y="1518"/>
                </a:lnTo>
                <a:lnTo>
                  <a:pt x="1072" y="1512"/>
                </a:lnTo>
                <a:lnTo>
                  <a:pt x="1064" y="1484"/>
                </a:lnTo>
                <a:lnTo>
                  <a:pt x="1058" y="1456"/>
                </a:lnTo>
                <a:lnTo>
                  <a:pt x="1054" y="1428"/>
                </a:lnTo>
                <a:lnTo>
                  <a:pt x="1052" y="1400"/>
                </a:lnTo>
                <a:lnTo>
                  <a:pt x="1052" y="1382"/>
                </a:lnTo>
                <a:lnTo>
                  <a:pt x="1054" y="1366"/>
                </a:lnTo>
                <a:lnTo>
                  <a:pt x="1056" y="1350"/>
                </a:lnTo>
                <a:lnTo>
                  <a:pt x="1060" y="1338"/>
                </a:lnTo>
                <a:lnTo>
                  <a:pt x="1066" y="1326"/>
                </a:lnTo>
                <a:lnTo>
                  <a:pt x="1072" y="1316"/>
                </a:lnTo>
                <a:lnTo>
                  <a:pt x="1080" y="1306"/>
                </a:lnTo>
                <a:lnTo>
                  <a:pt x="1090" y="1298"/>
                </a:lnTo>
                <a:lnTo>
                  <a:pt x="1100" y="1290"/>
                </a:lnTo>
                <a:lnTo>
                  <a:pt x="1110" y="1284"/>
                </a:lnTo>
                <a:lnTo>
                  <a:pt x="1134" y="1274"/>
                </a:lnTo>
                <a:lnTo>
                  <a:pt x="1164" y="1264"/>
                </a:lnTo>
                <a:lnTo>
                  <a:pt x="1194" y="1258"/>
                </a:lnTo>
                <a:lnTo>
                  <a:pt x="1212" y="1254"/>
                </a:lnTo>
                <a:lnTo>
                  <a:pt x="1228" y="1250"/>
                </a:lnTo>
                <a:lnTo>
                  <a:pt x="1244" y="1242"/>
                </a:lnTo>
                <a:lnTo>
                  <a:pt x="1258" y="1234"/>
                </a:lnTo>
                <a:lnTo>
                  <a:pt x="1268" y="1224"/>
                </a:lnTo>
                <a:lnTo>
                  <a:pt x="1278" y="1210"/>
                </a:lnTo>
                <a:lnTo>
                  <a:pt x="1284" y="1194"/>
                </a:lnTo>
                <a:lnTo>
                  <a:pt x="1286" y="1174"/>
                </a:lnTo>
                <a:lnTo>
                  <a:pt x="1288" y="1172"/>
                </a:lnTo>
                <a:lnTo>
                  <a:pt x="1288" y="1166"/>
                </a:lnTo>
                <a:lnTo>
                  <a:pt x="1284" y="1154"/>
                </a:lnTo>
                <a:lnTo>
                  <a:pt x="1278" y="1132"/>
                </a:lnTo>
                <a:lnTo>
                  <a:pt x="1274" y="1120"/>
                </a:lnTo>
                <a:lnTo>
                  <a:pt x="1276" y="1112"/>
                </a:lnTo>
                <a:lnTo>
                  <a:pt x="1278" y="1104"/>
                </a:lnTo>
                <a:lnTo>
                  <a:pt x="1284" y="1100"/>
                </a:lnTo>
                <a:lnTo>
                  <a:pt x="1298" y="1088"/>
                </a:lnTo>
                <a:lnTo>
                  <a:pt x="1306" y="1082"/>
                </a:lnTo>
                <a:lnTo>
                  <a:pt x="1310" y="1072"/>
                </a:lnTo>
                <a:lnTo>
                  <a:pt x="1312" y="1066"/>
                </a:lnTo>
                <a:lnTo>
                  <a:pt x="1310" y="1058"/>
                </a:lnTo>
                <a:lnTo>
                  <a:pt x="1304" y="1054"/>
                </a:lnTo>
                <a:lnTo>
                  <a:pt x="1296" y="1050"/>
                </a:lnTo>
                <a:lnTo>
                  <a:pt x="1278" y="1042"/>
                </a:lnTo>
                <a:lnTo>
                  <a:pt x="1258" y="1038"/>
                </a:lnTo>
                <a:lnTo>
                  <a:pt x="1242" y="1034"/>
                </a:lnTo>
                <a:lnTo>
                  <a:pt x="1238" y="1032"/>
                </a:lnTo>
                <a:lnTo>
                  <a:pt x="1236" y="1030"/>
                </a:lnTo>
                <a:lnTo>
                  <a:pt x="1238" y="1026"/>
                </a:lnTo>
                <a:lnTo>
                  <a:pt x="1242" y="1024"/>
                </a:lnTo>
                <a:lnTo>
                  <a:pt x="1268" y="1014"/>
                </a:lnTo>
                <a:lnTo>
                  <a:pt x="1300" y="1006"/>
                </a:lnTo>
                <a:lnTo>
                  <a:pt x="1318" y="1000"/>
                </a:lnTo>
                <a:lnTo>
                  <a:pt x="1324" y="996"/>
                </a:lnTo>
                <a:lnTo>
                  <a:pt x="1324" y="992"/>
                </a:lnTo>
                <a:lnTo>
                  <a:pt x="1322" y="980"/>
                </a:lnTo>
                <a:lnTo>
                  <a:pt x="1320" y="968"/>
                </a:lnTo>
                <a:lnTo>
                  <a:pt x="1320" y="960"/>
                </a:lnTo>
                <a:lnTo>
                  <a:pt x="1322" y="952"/>
                </a:lnTo>
                <a:lnTo>
                  <a:pt x="1324" y="946"/>
                </a:lnTo>
                <a:lnTo>
                  <a:pt x="1328" y="940"/>
                </a:lnTo>
                <a:lnTo>
                  <a:pt x="1340" y="930"/>
                </a:lnTo>
                <a:lnTo>
                  <a:pt x="1368" y="914"/>
                </a:lnTo>
                <a:lnTo>
                  <a:pt x="1382" y="904"/>
                </a:lnTo>
                <a:lnTo>
                  <a:pt x="1390" y="896"/>
                </a:lnTo>
                <a:lnTo>
                  <a:pt x="1396" y="890"/>
                </a:lnTo>
                <a:lnTo>
                  <a:pt x="1402" y="880"/>
                </a:lnTo>
                <a:lnTo>
                  <a:pt x="1406" y="872"/>
                </a:lnTo>
                <a:lnTo>
                  <a:pt x="1408" y="864"/>
                </a:lnTo>
                <a:lnTo>
                  <a:pt x="1408" y="856"/>
                </a:lnTo>
                <a:lnTo>
                  <a:pt x="1408" y="850"/>
                </a:lnTo>
                <a:lnTo>
                  <a:pt x="1406" y="842"/>
                </a:lnTo>
                <a:lnTo>
                  <a:pt x="1398" y="830"/>
                </a:lnTo>
                <a:lnTo>
                  <a:pt x="1388" y="816"/>
                </a:lnTo>
                <a:lnTo>
                  <a:pt x="1376" y="804"/>
                </a:lnTo>
                <a:lnTo>
                  <a:pt x="1352" y="780"/>
                </a:lnTo>
                <a:lnTo>
                  <a:pt x="1334" y="760"/>
                </a:lnTo>
                <a:lnTo>
                  <a:pt x="1310" y="730"/>
                </a:lnTo>
                <a:lnTo>
                  <a:pt x="1300" y="714"/>
                </a:lnTo>
                <a:lnTo>
                  <a:pt x="1292" y="698"/>
                </a:lnTo>
                <a:lnTo>
                  <a:pt x="1288" y="684"/>
                </a:lnTo>
                <a:lnTo>
                  <a:pt x="1288" y="678"/>
                </a:lnTo>
                <a:lnTo>
                  <a:pt x="1290" y="672"/>
                </a:lnTo>
                <a:lnTo>
                  <a:pt x="1300" y="650"/>
                </a:lnTo>
                <a:lnTo>
                  <a:pt x="1312" y="626"/>
                </a:lnTo>
                <a:lnTo>
                  <a:pt x="1336" y="582"/>
                </a:lnTo>
                <a:lnTo>
                  <a:pt x="1344" y="562"/>
                </a:lnTo>
                <a:lnTo>
                  <a:pt x="1350" y="542"/>
                </a:lnTo>
                <a:lnTo>
                  <a:pt x="1356" y="520"/>
                </a:lnTo>
                <a:lnTo>
                  <a:pt x="1362" y="500"/>
                </a:lnTo>
                <a:lnTo>
                  <a:pt x="1366" y="488"/>
                </a:lnTo>
                <a:lnTo>
                  <a:pt x="1370" y="472"/>
                </a:lnTo>
                <a:lnTo>
                  <a:pt x="1372" y="454"/>
                </a:lnTo>
                <a:lnTo>
                  <a:pt x="1370" y="446"/>
                </a:lnTo>
                <a:lnTo>
                  <a:pt x="1368" y="438"/>
                </a:lnTo>
                <a:lnTo>
                  <a:pt x="1370" y="436"/>
                </a:lnTo>
                <a:lnTo>
                  <a:pt x="1374" y="432"/>
                </a:lnTo>
                <a:lnTo>
                  <a:pt x="1378" y="416"/>
                </a:lnTo>
                <a:lnTo>
                  <a:pt x="1382" y="402"/>
                </a:lnTo>
                <a:lnTo>
                  <a:pt x="1384" y="392"/>
                </a:lnTo>
                <a:lnTo>
                  <a:pt x="1390" y="404"/>
                </a:lnTo>
                <a:lnTo>
                  <a:pt x="1394" y="420"/>
                </a:lnTo>
                <a:lnTo>
                  <a:pt x="1396" y="438"/>
                </a:lnTo>
                <a:lnTo>
                  <a:pt x="1398" y="458"/>
                </a:lnTo>
                <a:lnTo>
                  <a:pt x="1398" y="476"/>
                </a:lnTo>
                <a:lnTo>
                  <a:pt x="1396" y="494"/>
                </a:lnTo>
                <a:lnTo>
                  <a:pt x="1392" y="510"/>
                </a:lnTo>
                <a:lnTo>
                  <a:pt x="1386" y="522"/>
                </a:lnTo>
                <a:lnTo>
                  <a:pt x="1378" y="546"/>
                </a:lnTo>
                <a:lnTo>
                  <a:pt x="1362" y="592"/>
                </a:lnTo>
                <a:lnTo>
                  <a:pt x="1336" y="660"/>
                </a:lnTo>
                <a:lnTo>
                  <a:pt x="1358" y="626"/>
                </a:lnTo>
                <a:lnTo>
                  <a:pt x="1376" y="590"/>
                </a:lnTo>
                <a:lnTo>
                  <a:pt x="1390" y="554"/>
                </a:lnTo>
                <a:lnTo>
                  <a:pt x="1402" y="518"/>
                </a:lnTo>
                <a:lnTo>
                  <a:pt x="1408" y="480"/>
                </a:lnTo>
                <a:lnTo>
                  <a:pt x="1410" y="462"/>
                </a:lnTo>
                <a:lnTo>
                  <a:pt x="1410" y="442"/>
                </a:lnTo>
                <a:lnTo>
                  <a:pt x="1410" y="424"/>
                </a:lnTo>
                <a:lnTo>
                  <a:pt x="1408" y="404"/>
                </a:lnTo>
                <a:lnTo>
                  <a:pt x="1404" y="384"/>
                </a:lnTo>
                <a:lnTo>
                  <a:pt x="1398" y="364"/>
                </a:lnTo>
                <a:lnTo>
                  <a:pt x="1400" y="360"/>
                </a:lnTo>
                <a:lnTo>
                  <a:pt x="1398" y="354"/>
                </a:lnTo>
                <a:lnTo>
                  <a:pt x="1392" y="334"/>
                </a:lnTo>
                <a:lnTo>
                  <a:pt x="1386" y="312"/>
                </a:lnTo>
                <a:lnTo>
                  <a:pt x="1382" y="304"/>
                </a:lnTo>
                <a:lnTo>
                  <a:pt x="1382" y="300"/>
                </a:lnTo>
                <a:lnTo>
                  <a:pt x="1378" y="290"/>
                </a:lnTo>
                <a:lnTo>
                  <a:pt x="1370" y="272"/>
                </a:lnTo>
                <a:lnTo>
                  <a:pt x="1362" y="262"/>
                </a:lnTo>
                <a:lnTo>
                  <a:pt x="1356" y="252"/>
                </a:lnTo>
                <a:lnTo>
                  <a:pt x="1348" y="234"/>
                </a:lnTo>
                <a:lnTo>
                  <a:pt x="1344" y="228"/>
                </a:lnTo>
                <a:lnTo>
                  <a:pt x="1338" y="220"/>
                </a:lnTo>
                <a:lnTo>
                  <a:pt x="1326" y="216"/>
                </a:lnTo>
                <a:lnTo>
                  <a:pt x="1312" y="210"/>
                </a:lnTo>
                <a:lnTo>
                  <a:pt x="1308" y="210"/>
                </a:lnTo>
                <a:lnTo>
                  <a:pt x="1302" y="210"/>
                </a:lnTo>
                <a:lnTo>
                  <a:pt x="1288" y="208"/>
                </a:lnTo>
                <a:lnTo>
                  <a:pt x="1270" y="204"/>
                </a:lnTo>
                <a:lnTo>
                  <a:pt x="1258" y="204"/>
                </a:lnTo>
                <a:lnTo>
                  <a:pt x="1248" y="198"/>
                </a:lnTo>
                <a:lnTo>
                  <a:pt x="1238" y="192"/>
                </a:lnTo>
                <a:lnTo>
                  <a:pt x="1230" y="182"/>
                </a:lnTo>
                <a:lnTo>
                  <a:pt x="1222" y="174"/>
                </a:lnTo>
                <a:lnTo>
                  <a:pt x="1194" y="134"/>
                </a:lnTo>
                <a:lnTo>
                  <a:pt x="1180" y="118"/>
                </a:lnTo>
                <a:lnTo>
                  <a:pt x="1168" y="104"/>
                </a:lnTo>
                <a:lnTo>
                  <a:pt x="1152" y="90"/>
                </a:lnTo>
                <a:lnTo>
                  <a:pt x="1134" y="78"/>
                </a:lnTo>
                <a:lnTo>
                  <a:pt x="1114" y="66"/>
                </a:lnTo>
                <a:lnTo>
                  <a:pt x="1094" y="54"/>
                </a:lnTo>
                <a:lnTo>
                  <a:pt x="1072" y="44"/>
                </a:lnTo>
                <a:lnTo>
                  <a:pt x="1050" y="34"/>
                </a:lnTo>
                <a:lnTo>
                  <a:pt x="1004" y="18"/>
                </a:lnTo>
                <a:lnTo>
                  <a:pt x="958" y="8"/>
                </a:lnTo>
                <a:lnTo>
                  <a:pt x="934" y="4"/>
                </a:lnTo>
                <a:lnTo>
                  <a:pt x="892" y="2"/>
                </a:lnTo>
                <a:lnTo>
                  <a:pt x="782" y="0"/>
                </a:lnTo>
                <a:lnTo>
                  <a:pt x="728" y="0"/>
                </a:lnTo>
                <a:lnTo>
                  <a:pt x="682" y="2"/>
                </a:lnTo>
                <a:lnTo>
                  <a:pt x="648" y="6"/>
                </a:lnTo>
                <a:lnTo>
                  <a:pt x="640" y="8"/>
                </a:lnTo>
                <a:lnTo>
                  <a:pt x="638" y="10"/>
                </a:lnTo>
                <a:lnTo>
                  <a:pt x="638" y="12"/>
                </a:lnTo>
                <a:lnTo>
                  <a:pt x="632" y="16"/>
                </a:lnTo>
                <a:lnTo>
                  <a:pt x="622" y="22"/>
                </a:lnTo>
                <a:lnTo>
                  <a:pt x="598" y="28"/>
                </a:lnTo>
                <a:lnTo>
                  <a:pt x="552" y="36"/>
                </a:lnTo>
                <a:lnTo>
                  <a:pt x="488" y="56"/>
                </a:lnTo>
                <a:lnTo>
                  <a:pt x="456" y="66"/>
                </a:lnTo>
                <a:lnTo>
                  <a:pt x="442" y="74"/>
                </a:lnTo>
                <a:lnTo>
                  <a:pt x="428" y="82"/>
                </a:lnTo>
                <a:lnTo>
                  <a:pt x="406" y="94"/>
                </a:lnTo>
                <a:lnTo>
                  <a:pt x="384" y="108"/>
                </a:lnTo>
                <a:lnTo>
                  <a:pt x="384" y="110"/>
                </a:lnTo>
                <a:lnTo>
                  <a:pt x="380" y="114"/>
                </a:lnTo>
                <a:lnTo>
                  <a:pt x="366" y="124"/>
                </a:lnTo>
                <a:lnTo>
                  <a:pt x="322" y="152"/>
                </a:lnTo>
                <a:lnTo>
                  <a:pt x="274" y="182"/>
                </a:lnTo>
                <a:lnTo>
                  <a:pt x="256" y="196"/>
                </a:lnTo>
                <a:lnTo>
                  <a:pt x="246" y="206"/>
                </a:lnTo>
                <a:lnTo>
                  <a:pt x="214" y="244"/>
                </a:lnTo>
                <a:lnTo>
                  <a:pt x="182" y="284"/>
                </a:lnTo>
                <a:lnTo>
                  <a:pt x="152" y="326"/>
                </a:lnTo>
                <a:lnTo>
                  <a:pt x="124" y="368"/>
                </a:lnTo>
                <a:lnTo>
                  <a:pt x="110" y="392"/>
                </a:lnTo>
                <a:lnTo>
                  <a:pt x="98" y="416"/>
                </a:lnTo>
                <a:lnTo>
                  <a:pt x="86" y="442"/>
                </a:lnTo>
                <a:lnTo>
                  <a:pt x="76" y="468"/>
                </a:lnTo>
                <a:lnTo>
                  <a:pt x="58" y="522"/>
                </a:lnTo>
                <a:lnTo>
                  <a:pt x="44" y="578"/>
                </a:lnTo>
                <a:lnTo>
                  <a:pt x="34" y="636"/>
                </a:lnTo>
                <a:lnTo>
                  <a:pt x="24" y="692"/>
                </a:lnTo>
                <a:lnTo>
                  <a:pt x="8" y="804"/>
                </a:lnTo>
                <a:lnTo>
                  <a:pt x="2" y="858"/>
                </a:lnTo>
                <a:lnTo>
                  <a:pt x="0" y="884"/>
                </a:lnTo>
                <a:lnTo>
                  <a:pt x="0" y="912"/>
                </a:lnTo>
                <a:lnTo>
                  <a:pt x="2" y="938"/>
                </a:lnTo>
                <a:lnTo>
                  <a:pt x="6" y="962"/>
                </a:lnTo>
                <a:lnTo>
                  <a:pt x="14" y="986"/>
                </a:lnTo>
                <a:lnTo>
                  <a:pt x="22" y="1008"/>
                </a:lnTo>
                <a:lnTo>
                  <a:pt x="26" y="1006"/>
                </a:lnTo>
                <a:lnTo>
                  <a:pt x="28" y="1008"/>
                </a:lnTo>
                <a:lnTo>
                  <a:pt x="30" y="1012"/>
                </a:lnTo>
                <a:lnTo>
                  <a:pt x="32" y="1024"/>
                </a:lnTo>
                <a:lnTo>
                  <a:pt x="30" y="1022"/>
                </a:lnTo>
                <a:lnTo>
                  <a:pt x="34" y="1040"/>
                </a:lnTo>
                <a:lnTo>
                  <a:pt x="38" y="1058"/>
                </a:lnTo>
                <a:lnTo>
                  <a:pt x="40" y="1098"/>
                </a:lnTo>
                <a:lnTo>
                  <a:pt x="40" y="1140"/>
                </a:lnTo>
                <a:lnTo>
                  <a:pt x="38" y="1176"/>
                </a:lnTo>
                <a:lnTo>
                  <a:pt x="38" y="1196"/>
                </a:lnTo>
                <a:lnTo>
                  <a:pt x="42" y="1216"/>
                </a:lnTo>
                <a:lnTo>
                  <a:pt x="52" y="1254"/>
                </a:lnTo>
                <a:lnTo>
                  <a:pt x="58" y="1274"/>
                </a:lnTo>
                <a:lnTo>
                  <a:pt x="62" y="1294"/>
                </a:lnTo>
                <a:lnTo>
                  <a:pt x="62" y="1314"/>
                </a:lnTo>
                <a:lnTo>
                  <a:pt x="60" y="1324"/>
                </a:lnTo>
                <a:lnTo>
                  <a:pt x="58" y="1334"/>
                </a:lnTo>
                <a:lnTo>
                  <a:pt x="54" y="1350"/>
                </a:lnTo>
                <a:lnTo>
                  <a:pt x="52" y="1356"/>
                </a:lnTo>
                <a:lnTo>
                  <a:pt x="54" y="1360"/>
                </a:lnTo>
                <a:lnTo>
                  <a:pt x="60" y="1370"/>
                </a:lnTo>
                <a:lnTo>
                  <a:pt x="58" y="1372"/>
                </a:lnTo>
                <a:lnTo>
                  <a:pt x="56" y="1378"/>
                </a:lnTo>
                <a:lnTo>
                  <a:pt x="60" y="1392"/>
                </a:lnTo>
                <a:lnTo>
                  <a:pt x="64" y="1404"/>
                </a:lnTo>
                <a:lnTo>
                  <a:pt x="66" y="1408"/>
                </a:lnTo>
                <a:lnTo>
                  <a:pt x="68" y="1410"/>
                </a:lnTo>
                <a:lnTo>
                  <a:pt x="72" y="1414"/>
                </a:lnTo>
                <a:lnTo>
                  <a:pt x="76" y="1424"/>
                </a:lnTo>
                <a:lnTo>
                  <a:pt x="90" y="1452"/>
                </a:lnTo>
                <a:lnTo>
                  <a:pt x="108" y="1500"/>
                </a:lnTo>
                <a:lnTo>
                  <a:pt x="114" y="1512"/>
                </a:lnTo>
                <a:lnTo>
                  <a:pt x="118" y="1528"/>
                </a:lnTo>
                <a:lnTo>
                  <a:pt x="124" y="1562"/>
                </a:lnTo>
                <a:lnTo>
                  <a:pt x="124" y="1580"/>
                </a:lnTo>
                <a:lnTo>
                  <a:pt x="124" y="1596"/>
                </a:lnTo>
                <a:lnTo>
                  <a:pt x="122" y="1608"/>
                </a:lnTo>
                <a:lnTo>
                  <a:pt x="118" y="1618"/>
                </a:lnTo>
                <a:lnTo>
                  <a:pt x="114" y="1630"/>
                </a:lnTo>
                <a:lnTo>
                  <a:pt x="112" y="1642"/>
                </a:lnTo>
                <a:lnTo>
                  <a:pt x="112" y="1658"/>
                </a:lnTo>
                <a:lnTo>
                  <a:pt x="112" y="1674"/>
                </a:lnTo>
                <a:lnTo>
                  <a:pt x="112" y="1692"/>
                </a:lnTo>
                <a:lnTo>
                  <a:pt x="116" y="1706"/>
                </a:lnTo>
                <a:lnTo>
                  <a:pt x="120" y="1720"/>
                </a:lnTo>
                <a:lnTo>
                  <a:pt x="126" y="1730"/>
                </a:lnTo>
                <a:lnTo>
                  <a:pt x="132" y="1738"/>
                </a:lnTo>
                <a:lnTo>
                  <a:pt x="136" y="1748"/>
                </a:lnTo>
                <a:lnTo>
                  <a:pt x="140" y="1756"/>
                </a:lnTo>
                <a:lnTo>
                  <a:pt x="140" y="1762"/>
                </a:lnTo>
                <a:lnTo>
                  <a:pt x="138" y="1770"/>
                </a:lnTo>
                <a:lnTo>
                  <a:pt x="134" y="1778"/>
                </a:lnTo>
                <a:lnTo>
                  <a:pt x="126" y="1786"/>
                </a:lnTo>
                <a:lnTo>
                  <a:pt x="118" y="1792"/>
                </a:lnTo>
                <a:lnTo>
                  <a:pt x="116" y="1790"/>
                </a:lnTo>
                <a:lnTo>
                  <a:pt x="112" y="1788"/>
                </a:lnTo>
                <a:lnTo>
                  <a:pt x="98" y="1788"/>
                </a:lnTo>
                <a:lnTo>
                  <a:pt x="84" y="1788"/>
                </a:lnTo>
                <a:lnTo>
                  <a:pt x="78" y="1788"/>
                </a:lnTo>
                <a:lnTo>
                  <a:pt x="76" y="1786"/>
                </a:lnTo>
                <a:lnTo>
                  <a:pt x="80" y="1798"/>
                </a:lnTo>
                <a:lnTo>
                  <a:pt x="84" y="1808"/>
                </a:lnTo>
                <a:lnTo>
                  <a:pt x="90" y="1816"/>
                </a:lnTo>
                <a:lnTo>
                  <a:pt x="96" y="1822"/>
                </a:lnTo>
                <a:lnTo>
                  <a:pt x="104" y="1826"/>
                </a:lnTo>
                <a:lnTo>
                  <a:pt x="112" y="1828"/>
                </a:lnTo>
                <a:lnTo>
                  <a:pt x="122" y="1830"/>
                </a:lnTo>
                <a:lnTo>
                  <a:pt x="134" y="1828"/>
                </a:lnTo>
                <a:lnTo>
                  <a:pt x="136" y="1832"/>
                </a:lnTo>
                <a:lnTo>
                  <a:pt x="142" y="1834"/>
                </a:lnTo>
                <a:lnTo>
                  <a:pt x="154" y="1838"/>
                </a:lnTo>
                <a:lnTo>
                  <a:pt x="166" y="1840"/>
                </a:lnTo>
                <a:lnTo>
                  <a:pt x="168" y="1842"/>
                </a:lnTo>
                <a:lnTo>
                  <a:pt x="168" y="1844"/>
                </a:lnTo>
                <a:lnTo>
                  <a:pt x="174" y="1848"/>
                </a:lnTo>
                <a:lnTo>
                  <a:pt x="176" y="1852"/>
                </a:lnTo>
                <a:lnTo>
                  <a:pt x="180" y="1860"/>
                </a:lnTo>
                <a:lnTo>
                  <a:pt x="182" y="1874"/>
                </a:lnTo>
                <a:lnTo>
                  <a:pt x="178" y="1888"/>
                </a:lnTo>
                <a:lnTo>
                  <a:pt x="174" y="1904"/>
                </a:lnTo>
                <a:lnTo>
                  <a:pt x="166" y="1922"/>
                </a:lnTo>
                <a:lnTo>
                  <a:pt x="146" y="1960"/>
                </a:lnTo>
                <a:lnTo>
                  <a:pt x="122" y="1998"/>
                </a:lnTo>
                <a:lnTo>
                  <a:pt x="100" y="2032"/>
                </a:lnTo>
                <a:lnTo>
                  <a:pt x="68" y="2078"/>
                </a:lnTo>
                <a:lnTo>
                  <a:pt x="1308" y="207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7"/>
          <p:cNvSpPr>
            <a:spLocks noChangeAspect="1" noChangeArrowheads="1" noTextEdit="1"/>
          </p:cNvSpPr>
          <p:nvPr/>
        </p:nvSpPr>
        <p:spPr bwMode="auto">
          <a:xfrm>
            <a:off x="0" y="7938"/>
            <a:ext cx="9144000" cy="684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0" y="0"/>
            <a:ext cx="9144000" cy="6875463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100000">
                <a:srgbClr val="FFFFFF"/>
              </a:gs>
            </a:gsLst>
            <a:lin ang="15600000" scaled="0"/>
            <a:tileRect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 dirty="0">
              <a:solidFill>
                <a:srgbClr val="FF0000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220" name="Freeform 10"/>
          <p:cNvSpPr>
            <a:spLocks noEditPoints="1"/>
          </p:cNvSpPr>
          <p:nvPr/>
        </p:nvSpPr>
        <p:spPr bwMode="auto">
          <a:xfrm>
            <a:off x="2292350" y="739775"/>
            <a:ext cx="4556125" cy="3962400"/>
          </a:xfrm>
          <a:custGeom>
            <a:avLst/>
            <a:gdLst>
              <a:gd name="T0" fmla="*/ 2147483646 w 2870"/>
              <a:gd name="T1" fmla="*/ 2147483646 h 2496"/>
              <a:gd name="T2" fmla="*/ 2147483646 w 2870"/>
              <a:gd name="T3" fmla="*/ 2147483646 h 2496"/>
              <a:gd name="T4" fmla="*/ 2147483646 w 2870"/>
              <a:gd name="T5" fmla="*/ 2147483646 h 2496"/>
              <a:gd name="T6" fmla="*/ 2147483646 w 2870"/>
              <a:gd name="T7" fmla="*/ 2147483646 h 2496"/>
              <a:gd name="T8" fmla="*/ 2147483646 w 2870"/>
              <a:gd name="T9" fmla="*/ 2147483646 h 2496"/>
              <a:gd name="T10" fmla="*/ 2147483646 w 2870"/>
              <a:gd name="T11" fmla="*/ 2147483646 h 2496"/>
              <a:gd name="T12" fmla="*/ 2147483646 w 2870"/>
              <a:gd name="T13" fmla="*/ 2147483646 h 2496"/>
              <a:gd name="T14" fmla="*/ 2147483646 w 2870"/>
              <a:gd name="T15" fmla="*/ 2147483646 h 2496"/>
              <a:gd name="T16" fmla="*/ 1547375938 w 2870"/>
              <a:gd name="T17" fmla="*/ 2147483646 h 2496"/>
              <a:gd name="T18" fmla="*/ 1234876563 w 2870"/>
              <a:gd name="T19" fmla="*/ 2147483646 h 2496"/>
              <a:gd name="T20" fmla="*/ 1270158750 w 2870"/>
              <a:gd name="T21" fmla="*/ 2147483646 h 2496"/>
              <a:gd name="T22" fmla="*/ 1502013125 w 2870"/>
              <a:gd name="T23" fmla="*/ 2147483646 h 2496"/>
              <a:gd name="T24" fmla="*/ 1754028750 w 2870"/>
              <a:gd name="T25" fmla="*/ 2147483646 h 2496"/>
              <a:gd name="T26" fmla="*/ 1915318750 w 2870"/>
              <a:gd name="T27" fmla="*/ 2147483646 h 2496"/>
              <a:gd name="T28" fmla="*/ 1748988438 w 2870"/>
              <a:gd name="T29" fmla="*/ 2147483646 h 2496"/>
              <a:gd name="T30" fmla="*/ 1255037813 w 2870"/>
              <a:gd name="T31" fmla="*/ 2147483646 h 2496"/>
              <a:gd name="T32" fmla="*/ 826611250 w 2870"/>
              <a:gd name="T33" fmla="*/ 2147483646 h 2496"/>
              <a:gd name="T34" fmla="*/ 478829688 w 2870"/>
              <a:gd name="T35" fmla="*/ 2147483646 h 2496"/>
              <a:gd name="T36" fmla="*/ 221773750 w 2870"/>
              <a:gd name="T37" fmla="*/ 2147483646 h 2496"/>
              <a:gd name="T38" fmla="*/ 55443438 w 2870"/>
              <a:gd name="T39" fmla="*/ 2147483646 h 2496"/>
              <a:gd name="T40" fmla="*/ 0 w 2870"/>
              <a:gd name="T41" fmla="*/ 2147483646 h 2496"/>
              <a:gd name="T42" fmla="*/ 70564375 w 2870"/>
              <a:gd name="T43" fmla="*/ 2086689375 h 2496"/>
              <a:gd name="T44" fmla="*/ 357862188 w 2870"/>
              <a:gd name="T45" fmla="*/ 1476811563 h 2496"/>
              <a:gd name="T46" fmla="*/ 826611250 w 2870"/>
              <a:gd name="T47" fmla="*/ 947578750 h 2496"/>
              <a:gd name="T48" fmla="*/ 1451610000 w 2870"/>
              <a:gd name="T49" fmla="*/ 519152188 h 2496"/>
              <a:gd name="T50" fmla="*/ 2147483646 w 2870"/>
              <a:gd name="T51" fmla="*/ 201612500 h 2496"/>
              <a:gd name="T52" fmla="*/ 2147483646 w 2870"/>
              <a:gd name="T53" fmla="*/ 30241875 h 2496"/>
              <a:gd name="T54" fmla="*/ 2147483646 w 2870"/>
              <a:gd name="T55" fmla="*/ 0 h 2496"/>
              <a:gd name="T56" fmla="*/ 2147483646 w 2870"/>
              <a:gd name="T57" fmla="*/ 115927188 h 2496"/>
              <a:gd name="T58" fmla="*/ 2147483646 w 2870"/>
              <a:gd name="T59" fmla="*/ 378023438 h 2496"/>
              <a:gd name="T60" fmla="*/ 2147483646 w 2870"/>
              <a:gd name="T61" fmla="*/ 766127500 h 2496"/>
              <a:gd name="T62" fmla="*/ 2147483646 w 2870"/>
              <a:gd name="T63" fmla="*/ 1255037813 h 2496"/>
              <a:gd name="T64" fmla="*/ 2147483646 w 2870"/>
              <a:gd name="T65" fmla="*/ 1834673750 h 2496"/>
              <a:gd name="T66" fmla="*/ 2147483646 w 2870"/>
              <a:gd name="T67" fmla="*/ 2147483646 h 2496"/>
              <a:gd name="T68" fmla="*/ 2147483646 w 2870"/>
              <a:gd name="T69" fmla="*/ 181451250 h 2496"/>
              <a:gd name="T70" fmla="*/ 2147483646 w 2870"/>
              <a:gd name="T71" fmla="*/ 287297813 h 2496"/>
              <a:gd name="T72" fmla="*/ 1804431875 w 2870"/>
              <a:gd name="T73" fmla="*/ 529232813 h 2496"/>
              <a:gd name="T74" fmla="*/ 1149191250 w 2870"/>
              <a:gd name="T75" fmla="*/ 892135313 h 2496"/>
              <a:gd name="T76" fmla="*/ 630039063 w 2870"/>
              <a:gd name="T77" fmla="*/ 1350803750 h 2496"/>
              <a:gd name="T78" fmla="*/ 282257500 w 2870"/>
              <a:gd name="T79" fmla="*/ 1890117188 h 2496"/>
              <a:gd name="T80" fmla="*/ 131048125 w 2870"/>
              <a:gd name="T81" fmla="*/ 2147483646 h 2496"/>
              <a:gd name="T82" fmla="*/ 166330313 w 2870"/>
              <a:gd name="T83" fmla="*/ 2147483646 h 2496"/>
              <a:gd name="T84" fmla="*/ 398184688 w 2870"/>
              <a:gd name="T85" fmla="*/ 2147483646 h 2496"/>
              <a:gd name="T86" fmla="*/ 816530625 w 2870"/>
              <a:gd name="T87" fmla="*/ 2147483646 h 2496"/>
              <a:gd name="T88" fmla="*/ 1396166563 w 2870"/>
              <a:gd name="T89" fmla="*/ 2147483646 h 2496"/>
              <a:gd name="T90" fmla="*/ 2101810313 w 2870"/>
              <a:gd name="T91" fmla="*/ 2147483646 h 2496"/>
              <a:gd name="T92" fmla="*/ 2147483646 w 2870"/>
              <a:gd name="T93" fmla="*/ 2147483646 h 2496"/>
              <a:gd name="T94" fmla="*/ 2147483646 w 2870"/>
              <a:gd name="T95" fmla="*/ 2147483646 h 2496"/>
              <a:gd name="T96" fmla="*/ 2147483646 w 2870"/>
              <a:gd name="T97" fmla="*/ 2147483646 h 2496"/>
              <a:gd name="T98" fmla="*/ 2147483646 w 2870"/>
              <a:gd name="T99" fmla="*/ 2147483646 h 2496"/>
              <a:gd name="T100" fmla="*/ 2147483646 w 2870"/>
              <a:gd name="T101" fmla="*/ 2147483646 h 2496"/>
              <a:gd name="T102" fmla="*/ 2147483646 w 2870"/>
              <a:gd name="T103" fmla="*/ 2147483646 h 2496"/>
              <a:gd name="T104" fmla="*/ 2147483646 w 2870"/>
              <a:gd name="T105" fmla="*/ 2147483646 h 2496"/>
              <a:gd name="T106" fmla="*/ 2147483646 w 2870"/>
              <a:gd name="T107" fmla="*/ 2147483646 h 2496"/>
              <a:gd name="T108" fmla="*/ 2147483646 w 2870"/>
              <a:gd name="T109" fmla="*/ 2147483646 h 2496"/>
              <a:gd name="T110" fmla="*/ 2147483646 w 2870"/>
              <a:gd name="T111" fmla="*/ 1774190000 h 2496"/>
              <a:gd name="T112" fmla="*/ 2147483646 w 2870"/>
              <a:gd name="T113" fmla="*/ 1249997500 h 2496"/>
              <a:gd name="T114" fmla="*/ 2147483646 w 2870"/>
              <a:gd name="T115" fmla="*/ 811490313 h 2496"/>
              <a:gd name="T116" fmla="*/ 2147483646 w 2870"/>
              <a:gd name="T117" fmla="*/ 468749063 h 2496"/>
              <a:gd name="T118" fmla="*/ 2147483646 w 2870"/>
              <a:gd name="T119" fmla="*/ 252015625 h 2496"/>
              <a:gd name="T120" fmla="*/ 2147483646 w 2870"/>
              <a:gd name="T121" fmla="*/ 176410938 h 249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2870"/>
              <a:gd name="T184" fmla="*/ 0 h 2496"/>
              <a:gd name="T185" fmla="*/ 2870 w 2870"/>
              <a:gd name="T186" fmla="*/ 2496 h 249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2870" h="2496">
                <a:moveTo>
                  <a:pt x="2870" y="1036"/>
                </a:moveTo>
                <a:lnTo>
                  <a:pt x="2870" y="1036"/>
                </a:lnTo>
                <a:lnTo>
                  <a:pt x="2868" y="1090"/>
                </a:lnTo>
                <a:lnTo>
                  <a:pt x="2864" y="1142"/>
                </a:lnTo>
                <a:lnTo>
                  <a:pt x="2854" y="1194"/>
                </a:lnTo>
                <a:lnTo>
                  <a:pt x="2842" y="1246"/>
                </a:lnTo>
                <a:lnTo>
                  <a:pt x="2826" y="1296"/>
                </a:lnTo>
                <a:lnTo>
                  <a:pt x="2806" y="1346"/>
                </a:lnTo>
                <a:lnTo>
                  <a:pt x="2784" y="1394"/>
                </a:lnTo>
                <a:lnTo>
                  <a:pt x="2758" y="1440"/>
                </a:lnTo>
                <a:lnTo>
                  <a:pt x="2728" y="1486"/>
                </a:lnTo>
                <a:lnTo>
                  <a:pt x="2698" y="1532"/>
                </a:lnTo>
                <a:lnTo>
                  <a:pt x="2662" y="1574"/>
                </a:lnTo>
                <a:lnTo>
                  <a:pt x="2626" y="1616"/>
                </a:lnTo>
                <a:lnTo>
                  <a:pt x="2586" y="1658"/>
                </a:lnTo>
                <a:lnTo>
                  <a:pt x="2542" y="1696"/>
                </a:lnTo>
                <a:lnTo>
                  <a:pt x="2498" y="1734"/>
                </a:lnTo>
                <a:lnTo>
                  <a:pt x="2450" y="1770"/>
                </a:lnTo>
                <a:lnTo>
                  <a:pt x="2400" y="1804"/>
                </a:lnTo>
                <a:lnTo>
                  <a:pt x="2348" y="1838"/>
                </a:lnTo>
                <a:lnTo>
                  <a:pt x="2294" y="1868"/>
                </a:lnTo>
                <a:lnTo>
                  <a:pt x="2238" y="1898"/>
                </a:lnTo>
                <a:lnTo>
                  <a:pt x="2180" y="1924"/>
                </a:lnTo>
                <a:lnTo>
                  <a:pt x="2120" y="1950"/>
                </a:lnTo>
                <a:lnTo>
                  <a:pt x="2058" y="1972"/>
                </a:lnTo>
                <a:lnTo>
                  <a:pt x="1994" y="1992"/>
                </a:lnTo>
                <a:lnTo>
                  <a:pt x="1928" y="2012"/>
                </a:lnTo>
                <a:lnTo>
                  <a:pt x="1862" y="2028"/>
                </a:lnTo>
                <a:lnTo>
                  <a:pt x="1794" y="2042"/>
                </a:lnTo>
                <a:lnTo>
                  <a:pt x="1724" y="2054"/>
                </a:lnTo>
                <a:lnTo>
                  <a:pt x="1654" y="2062"/>
                </a:lnTo>
                <a:lnTo>
                  <a:pt x="1582" y="2068"/>
                </a:lnTo>
                <a:lnTo>
                  <a:pt x="1508" y="2072"/>
                </a:lnTo>
                <a:lnTo>
                  <a:pt x="1436" y="2074"/>
                </a:lnTo>
                <a:lnTo>
                  <a:pt x="1376" y="2074"/>
                </a:lnTo>
                <a:lnTo>
                  <a:pt x="1318" y="2070"/>
                </a:lnTo>
                <a:lnTo>
                  <a:pt x="1164" y="2162"/>
                </a:lnTo>
                <a:lnTo>
                  <a:pt x="1030" y="2240"/>
                </a:lnTo>
                <a:lnTo>
                  <a:pt x="916" y="2304"/>
                </a:lnTo>
                <a:lnTo>
                  <a:pt x="818" y="2358"/>
                </a:lnTo>
                <a:lnTo>
                  <a:pt x="736" y="2400"/>
                </a:lnTo>
                <a:lnTo>
                  <a:pt x="668" y="2434"/>
                </a:lnTo>
                <a:lnTo>
                  <a:pt x="614" y="2458"/>
                </a:lnTo>
                <a:lnTo>
                  <a:pt x="572" y="2476"/>
                </a:lnTo>
                <a:lnTo>
                  <a:pt x="540" y="2488"/>
                </a:lnTo>
                <a:lnTo>
                  <a:pt x="516" y="2494"/>
                </a:lnTo>
                <a:lnTo>
                  <a:pt x="500" y="2496"/>
                </a:lnTo>
                <a:lnTo>
                  <a:pt x="490" y="2496"/>
                </a:lnTo>
                <a:lnTo>
                  <a:pt x="484" y="2494"/>
                </a:lnTo>
                <a:lnTo>
                  <a:pt x="482" y="2490"/>
                </a:lnTo>
                <a:lnTo>
                  <a:pt x="482" y="2486"/>
                </a:lnTo>
                <a:lnTo>
                  <a:pt x="504" y="2480"/>
                </a:lnTo>
                <a:lnTo>
                  <a:pt x="524" y="2470"/>
                </a:lnTo>
                <a:lnTo>
                  <a:pt x="544" y="2460"/>
                </a:lnTo>
                <a:lnTo>
                  <a:pt x="562" y="2448"/>
                </a:lnTo>
                <a:lnTo>
                  <a:pt x="580" y="2436"/>
                </a:lnTo>
                <a:lnTo>
                  <a:pt x="596" y="2422"/>
                </a:lnTo>
                <a:lnTo>
                  <a:pt x="612" y="2408"/>
                </a:lnTo>
                <a:lnTo>
                  <a:pt x="626" y="2392"/>
                </a:lnTo>
                <a:lnTo>
                  <a:pt x="652" y="2356"/>
                </a:lnTo>
                <a:lnTo>
                  <a:pt x="676" y="2320"/>
                </a:lnTo>
                <a:lnTo>
                  <a:pt x="696" y="2282"/>
                </a:lnTo>
                <a:lnTo>
                  <a:pt x="714" y="2242"/>
                </a:lnTo>
                <a:lnTo>
                  <a:pt x="730" y="2200"/>
                </a:lnTo>
                <a:lnTo>
                  <a:pt x="742" y="2160"/>
                </a:lnTo>
                <a:lnTo>
                  <a:pt x="752" y="2120"/>
                </a:lnTo>
                <a:lnTo>
                  <a:pt x="760" y="2082"/>
                </a:lnTo>
                <a:lnTo>
                  <a:pt x="772" y="2014"/>
                </a:lnTo>
                <a:lnTo>
                  <a:pt x="778" y="1960"/>
                </a:lnTo>
                <a:lnTo>
                  <a:pt x="736" y="1942"/>
                </a:lnTo>
                <a:lnTo>
                  <a:pt x="694" y="1924"/>
                </a:lnTo>
                <a:lnTo>
                  <a:pt x="652" y="1906"/>
                </a:lnTo>
                <a:lnTo>
                  <a:pt x="612" y="1886"/>
                </a:lnTo>
                <a:lnTo>
                  <a:pt x="572" y="1866"/>
                </a:lnTo>
                <a:lnTo>
                  <a:pt x="534" y="1844"/>
                </a:lnTo>
                <a:lnTo>
                  <a:pt x="498" y="1822"/>
                </a:lnTo>
                <a:lnTo>
                  <a:pt x="462" y="1798"/>
                </a:lnTo>
                <a:lnTo>
                  <a:pt x="426" y="1774"/>
                </a:lnTo>
                <a:lnTo>
                  <a:pt x="392" y="1750"/>
                </a:lnTo>
                <a:lnTo>
                  <a:pt x="360" y="1724"/>
                </a:lnTo>
                <a:lnTo>
                  <a:pt x="328" y="1698"/>
                </a:lnTo>
                <a:lnTo>
                  <a:pt x="298" y="1670"/>
                </a:lnTo>
                <a:lnTo>
                  <a:pt x="270" y="1642"/>
                </a:lnTo>
                <a:lnTo>
                  <a:pt x="242" y="1614"/>
                </a:lnTo>
                <a:lnTo>
                  <a:pt x="216" y="1584"/>
                </a:lnTo>
                <a:lnTo>
                  <a:pt x="190" y="1554"/>
                </a:lnTo>
                <a:lnTo>
                  <a:pt x="166" y="1524"/>
                </a:lnTo>
                <a:lnTo>
                  <a:pt x="144" y="1492"/>
                </a:lnTo>
                <a:lnTo>
                  <a:pt x="124" y="1460"/>
                </a:lnTo>
                <a:lnTo>
                  <a:pt x="104" y="1428"/>
                </a:lnTo>
                <a:lnTo>
                  <a:pt x="88" y="1394"/>
                </a:lnTo>
                <a:lnTo>
                  <a:pt x="70" y="1360"/>
                </a:lnTo>
                <a:lnTo>
                  <a:pt x="56" y="1326"/>
                </a:lnTo>
                <a:lnTo>
                  <a:pt x="44" y="1292"/>
                </a:lnTo>
                <a:lnTo>
                  <a:pt x="32" y="1256"/>
                </a:lnTo>
                <a:lnTo>
                  <a:pt x="22" y="1220"/>
                </a:lnTo>
                <a:lnTo>
                  <a:pt x="14" y="1184"/>
                </a:lnTo>
                <a:lnTo>
                  <a:pt x="8" y="1148"/>
                </a:lnTo>
                <a:lnTo>
                  <a:pt x="4" y="1112"/>
                </a:lnTo>
                <a:lnTo>
                  <a:pt x="0" y="1074"/>
                </a:lnTo>
                <a:lnTo>
                  <a:pt x="0" y="1036"/>
                </a:lnTo>
                <a:lnTo>
                  <a:pt x="2" y="984"/>
                </a:lnTo>
                <a:lnTo>
                  <a:pt x="6" y="930"/>
                </a:lnTo>
                <a:lnTo>
                  <a:pt x="16" y="878"/>
                </a:lnTo>
                <a:lnTo>
                  <a:pt x="28" y="828"/>
                </a:lnTo>
                <a:lnTo>
                  <a:pt x="44" y="778"/>
                </a:lnTo>
                <a:lnTo>
                  <a:pt x="64" y="728"/>
                </a:lnTo>
                <a:lnTo>
                  <a:pt x="86" y="680"/>
                </a:lnTo>
                <a:lnTo>
                  <a:pt x="112" y="632"/>
                </a:lnTo>
                <a:lnTo>
                  <a:pt x="142" y="586"/>
                </a:lnTo>
                <a:lnTo>
                  <a:pt x="172" y="542"/>
                </a:lnTo>
                <a:lnTo>
                  <a:pt x="208" y="498"/>
                </a:lnTo>
                <a:lnTo>
                  <a:pt x="244" y="456"/>
                </a:lnTo>
                <a:lnTo>
                  <a:pt x="284" y="416"/>
                </a:lnTo>
                <a:lnTo>
                  <a:pt x="328" y="376"/>
                </a:lnTo>
                <a:lnTo>
                  <a:pt x="372" y="340"/>
                </a:lnTo>
                <a:lnTo>
                  <a:pt x="420" y="304"/>
                </a:lnTo>
                <a:lnTo>
                  <a:pt x="470" y="268"/>
                </a:lnTo>
                <a:lnTo>
                  <a:pt x="522" y="236"/>
                </a:lnTo>
                <a:lnTo>
                  <a:pt x="576" y="206"/>
                </a:lnTo>
                <a:lnTo>
                  <a:pt x="632" y="176"/>
                </a:lnTo>
                <a:lnTo>
                  <a:pt x="690" y="150"/>
                </a:lnTo>
                <a:lnTo>
                  <a:pt x="750" y="124"/>
                </a:lnTo>
                <a:lnTo>
                  <a:pt x="812" y="102"/>
                </a:lnTo>
                <a:lnTo>
                  <a:pt x="876" y="80"/>
                </a:lnTo>
                <a:lnTo>
                  <a:pt x="942" y="62"/>
                </a:lnTo>
                <a:lnTo>
                  <a:pt x="1008" y="46"/>
                </a:lnTo>
                <a:lnTo>
                  <a:pt x="1076" y="32"/>
                </a:lnTo>
                <a:lnTo>
                  <a:pt x="1146" y="20"/>
                </a:lnTo>
                <a:lnTo>
                  <a:pt x="1216" y="12"/>
                </a:lnTo>
                <a:lnTo>
                  <a:pt x="1288" y="4"/>
                </a:lnTo>
                <a:lnTo>
                  <a:pt x="1362" y="0"/>
                </a:lnTo>
                <a:lnTo>
                  <a:pt x="1436" y="0"/>
                </a:lnTo>
                <a:lnTo>
                  <a:pt x="1508" y="0"/>
                </a:lnTo>
                <a:lnTo>
                  <a:pt x="1582" y="4"/>
                </a:lnTo>
                <a:lnTo>
                  <a:pt x="1654" y="12"/>
                </a:lnTo>
                <a:lnTo>
                  <a:pt x="1724" y="20"/>
                </a:lnTo>
                <a:lnTo>
                  <a:pt x="1794" y="32"/>
                </a:lnTo>
                <a:lnTo>
                  <a:pt x="1862" y="46"/>
                </a:lnTo>
                <a:lnTo>
                  <a:pt x="1928" y="62"/>
                </a:lnTo>
                <a:lnTo>
                  <a:pt x="1994" y="80"/>
                </a:lnTo>
                <a:lnTo>
                  <a:pt x="2058" y="102"/>
                </a:lnTo>
                <a:lnTo>
                  <a:pt x="2120" y="124"/>
                </a:lnTo>
                <a:lnTo>
                  <a:pt x="2180" y="150"/>
                </a:lnTo>
                <a:lnTo>
                  <a:pt x="2238" y="176"/>
                </a:lnTo>
                <a:lnTo>
                  <a:pt x="2294" y="206"/>
                </a:lnTo>
                <a:lnTo>
                  <a:pt x="2348" y="236"/>
                </a:lnTo>
                <a:lnTo>
                  <a:pt x="2400" y="268"/>
                </a:lnTo>
                <a:lnTo>
                  <a:pt x="2450" y="304"/>
                </a:lnTo>
                <a:lnTo>
                  <a:pt x="2498" y="340"/>
                </a:lnTo>
                <a:lnTo>
                  <a:pt x="2542" y="376"/>
                </a:lnTo>
                <a:lnTo>
                  <a:pt x="2586" y="416"/>
                </a:lnTo>
                <a:lnTo>
                  <a:pt x="2626" y="456"/>
                </a:lnTo>
                <a:lnTo>
                  <a:pt x="2662" y="498"/>
                </a:lnTo>
                <a:lnTo>
                  <a:pt x="2698" y="542"/>
                </a:lnTo>
                <a:lnTo>
                  <a:pt x="2728" y="586"/>
                </a:lnTo>
                <a:lnTo>
                  <a:pt x="2758" y="632"/>
                </a:lnTo>
                <a:lnTo>
                  <a:pt x="2784" y="680"/>
                </a:lnTo>
                <a:lnTo>
                  <a:pt x="2806" y="728"/>
                </a:lnTo>
                <a:lnTo>
                  <a:pt x="2826" y="778"/>
                </a:lnTo>
                <a:lnTo>
                  <a:pt x="2842" y="828"/>
                </a:lnTo>
                <a:lnTo>
                  <a:pt x="2854" y="878"/>
                </a:lnTo>
                <a:lnTo>
                  <a:pt x="2864" y="930"/>
                </a:lnTo>
                <a:lnTo>
                  <a:pt x="2868" y="984"/>
                </a:lnTo>
                <a:lnTo>
                  <a:pt x="2870" y="1036"/>
                </a:lnTo>
                <a:close/>
                <a:moveTo>
                  <a:pt x="1434" y="70"/>
                </a:moveTo>
                <a:lnTo>
                  <a:pt x="1434" y="70"/>
                </a:lnTo>
                <a:lnTo>
                  <a:pt x="1364" y="72"/>
                </a:lnTo>
                <a:lnTo>
                  <a:pt x="1294" y="76"/>
                </a:lnTo>
                <a:lnTo>
                  <a:pt x="1224" y="82"/>
                </a:lnTo>
                <a:lnTo>
                  <a:pt x="1156" y="90"/>
                </a:lnTo>
                <a:lnTo>
                  <a:pt x="1088" y="100"/>
                </a:lnTo>
                <a:lnTo>
                  <a:pt x="1022" y="114"/>
                </a:lnTo>
                <a:lnTo>
                  <a:pt x="958" y="128"/>
                </a:lnTo>
                <a:lnTo>
                  <a:pt x="896" y="146"/>
                </a:lnTo>
                <a:lnTo>
                  <a:pt x="834" y="166"/>
                </a:lnTo>
                <a:lnTo>
                  <a:pt x="774" y="186"/>
                </a:lnTo>
                <a:lnTo>
                  <a:pt x="716" y="210"/>
                </a:lnTo>
                <a:lnTo>
                  <a:pt x="660" y="236"/>
                </a:lnTo>
                <a:lnTo>
                  <a:pt x="606" y="262"/>
                </a:lnTo>
                <a:lnTo>
                  <a:pt x="554" y="290"/>
                </a:lnTo>
                <a:lnTo>
                  <a:pt x="504" y="322"/>
                </a:lnTo>
                <a:lnTo>
                  <a:pt x="456" y="354"/>
                </a:lnTo>
                <a:lnTo>
                  <a:pt x="410" y="386"/>
                </a:lnTo>
                <a:lnTo>
                  <a:pt x="366" y="422"/>
                </a:lnTo>
                <a:lnTo>
                  <a:pt x="324" y="458"/>
                </a:lnTo>
                <a:lnTo>
                  <a:pt x="286" y="496"/>
                </a:lnTo>
                <a:lnTo>
                  <a:pt x="250" y="536"/>
                </a:lnTo>
                <a:lnTo>
                  <a:pt x="216" y="576"/>
                </a:lnTo>
                <a:lnTo>
                  <a:pt x="186" y="618"/>
                </a:lnTo>
                <a:lnTo>
                  <a:pt x="158" y="660"/>
                </a:lnTo>
                <a:lnTo>
                  <a:pt x="134" y="704"/>
                </a:lnTo>
                <a:lnTo>
                  <a:pt x="112" y="750"/>
                </a:lnTo>
                <a:lnTo>
                  <a:pt x="92" y="796"/>
                </a:lnTo>
                <a:lnTo>
                  <a:pt x="78" y="842"/>
                </a:lnTo>
                <a:lnTo>
                  <a:pt x="66" y="890"/>
                </a:lnTo>
                <a:lnTo>
                  <a:pt x="56" y="938"/>
                </a:lnTo>
                <a:lnTo>
                  <a:pt x="52" y="986"/>
                </a:lnTo>
                <a:lnTo>
                  <a:pt x="50" y="1036"/>
                </a:lnTo>
                <a:lnTo>
                  <a:pt x="52" y="1086"/>
                </a:lnTo>
                <a:lnTo>
                  <a:pt x="56" y="1136"/>
                </a:lnTo>
                <a:lnTo>
                  <a:pt x="66" y="1184"/>
                </a:lnTo>
                <a:lnTo>
                  <a:pt x="78" y="1232"/>
                </a:lnTo>
                <a:lnTo>
                  <a:pt x="92" y="1278"/>
                </a:lnTo>
                <a:lnTo>
                  <a:pt x="112" y="1324"/>
                </a:lnTo>
                <a:lnTo>
                  <a:pt x="134" y="1370"/>
                </a:lnTo>
                <a:lnTo>
                  <a:pt x="158" y="1412"/>
                </a:lnTo>
                <a:lnTo>
                  <a:pt x="186" y="1456"/>
                </a:lnTo>
                <a:lnTo>
                  <a:pt x="216" y="1498"/>
                </a:lnTo>
                <a:lnTo>
                  <a:pt x="250" y="1538"/>
                </a:lnTo>
                <a:lnTo>
                  <a:pt x="286" y="1578"/>
                </a:lnTo>
                <a:lnTo>
                  <a:pt x="324" y="1614"/>
                </a:lnTo>
                <a:lnTo>
                  <a:pt x="366" y="1652"/>
                </a:lnTo>
                <a:lnTo>
                  <a:pt x="410" y="1686"/>
                </a:lnTo>
                <a:lnTo>
                  <a:pt x="456" y="1720"/>
                </a:lnTo>
                <a:lnTo>
                  <a:pt x="504" y="1752"/>
                </a:lnTo>
                <a:lnTo>
                  <a:pt x="554" y="1782"/>
                </a:lnTo>
                <a:lnTo>
                  <a:pt x="606" y="1812"/>
                </a:lnTo>
                <a:lnTo>
                  <a:pt x="660" y="1838"/>
                </a:lnTo>
                <a:lnTo>
                  <a:pt x="716" y="1864"/>
                </a:lnTo>
                <a:lnTo>
                  <a:pt x="774" y="1886"/>
                </a:lnTo>
                <a:lnTo>
                  <a:pt x="834" y="1908"/>
                </a:lnTo>
                <a:lnTo>
                  <a:pt x="896" y="1928"/>
                </a:lnTo>
                <a:lnTo>
                  <a:pt x="958" y="1944"/>
                </a:lnTo>
                <a:lnTo>
                  <a:pt x="1022" y="1960"/>
                </a:lnTo>
                <a:lnTo>
                  <a:pt x="1088" y="1972"/>
                </a:lnTo>
                <a:lnTo>
                  <a:pt x="1156" y="1984"/>
                </a:lnTo>
                <a:lnTo>
                  <a:pt x="1224" y="1992"/>
                </a:lnTo>
                <a:lnTo>
                  <a:pt x="1294" y="1998"/>
                </a:lnTo>
                <a:lnTo>
                  <a:pt x="1364" y="2002"/>
                </a:lnTo>
                <a:lnTo>
                  <a:pt x="1434" y="2004"/>
                </a:lnTo>
                <a:lnTo>
                  <a:pt x="1506" y="2002"/>
                </a:lnTo>
                <a:lnTo>
                  <a:pt x="1576" y="1998"/>
                </a:lnTo>
                <a:lnTo>
                  <a:pt x="1646" y="1992"/>
                </a:lnTo>
                <a:lnTo>
                  <a:pt x="1714" y="1984"/>
                </a:lnTo>
                <a:lnTo>
                  <a:pt x="1782" y="1972"/>
                </a:lnTo>
                <a:lnTo>
                  <a:pt x="1848" y="1960"/>
                </a:lnTo>
                <a:lnTo>
                  <a:pt x="1912" y="1944"/>
                </a:lnTo>
                <a:lnTo>
                  <a:pt x="1974" y="1928"/>
                </a:lnTo>
                <a:lnTo>
                  <a:pt x="2036" y="1908"/>
                </a:lnTo>
                <a:lnTo>
                  <a:pt x="2096" y="1886"/>
                </a:lnTo>
                <a:lnTo>
                  <a:pt x="2154" y="1864"/>
                </a:lnTo>
                <a:lnTo>
                  <a:pt x="2210" y="1838"/>
                </a:lnTo>
                <a:lnTo>
                  <a:pt x="2264" y="1812"/>
                </a:lnTo>
                <a:lnTo>
                  <a:pt x="2316" y="1782"/>
                </a:lnTo>
                <a:lnTo>
                  <a:pt x="2366" y="1752"/>
                </a:lnTo>
                <a:lnTo>
                  <a:pt x="2414" y="1720"/>
                </a:lnTo>
                <a:lnTo>
                  <a:pt x="2460" y="1686"/>
                </a:lnTo>
                <a:lnTo>
                  <a:pt x="2504" y="1652"/>
                </a:lnTo>
                <a:lnTo>
                  <a:pt x="2546" y="1614"/>
                </a:lnTo>
                <a:lnTo>
                  <a:pt x="2584" y="1578"/>
                </a:lnTo>
                <a:lnTo>
                  <a:pt x="2620" y="1538"/>
                </a:lnTo>
                <a:lnTo>
                  <a:pt x="2654" y="1498"/>
                </a:lnTo>
                <a:lnTo>
                  <a:pt x="2684" y="1456"/>
                </a:lnTo>
                <a:lnTo>
                  <a:pt x="2712" y="1412"/>
                </a:lnTo>
                <a:lnTo>
                  <a:pt x="2736" y="1370"/>
                </a:lnTo>
                <a:lnTo>
                  <a:pt x="2758" y="1324"/>
                </a:lnTo>
                <a:lnTo>
                  <a:pt x="2778" y="1278"/>
                </a:lnTo>
                <a:lnTo>
                  <a:pt x="2792" y="1232"/>
                </a:lnTo>
                <a:lnTo>
                  <a:pt x="2804" y="1184"/>
                </a:lnTo>
                <a:lnTo>
                  <a:pt x="2814" y="1136"/>
                </a:lnTo>
                <a:lnTo>
                  <a:pt x="2818" y="1086"/>
                </a:lnTo>
                <a:lnTo>
                  <a:pt x="2820" y="1036"/>
                </a:lnTo>
                <a:lnTo>
                  <a:pt x="2818" y="986"/>
                </a:lnTo>
                <a:lnTo>
                  <a:pt x="2814" y="938"/>
                </a:lnTo>
                <a:lnTo>
                  <a:pt x="2804" y="890"/>
                </a:lnTo>
                <a:lnTo>
                  <a:pt x="2792" y="842"/>
                </a:lnTo>
                <a:lnTo>
                  <a:pt x="2778" y="796"/>
                </a:lnTo>
                <a:lnTo>
                  <a:pt x="2758" y="750"/>
                </a:lnTo>
                <a:lnTo>
                  <a:pt x="2736" y="704"/>
                </a:lnTo>
                <a:lnTo>
                  <a:pt x="2712" y="660"/>
                </a:lnTo>
                <a:lnTo>
                  <a:pt x="2684" y="618"/>
                </a:lnTo>
                <a:lnTo>
                  <a:pt x="2654" y="576"/>
                </a:lnTo>
                <a:lnTo>
                  <a:pt x="2620" y="536"/>
                </a:lnTo>
                <a:lnTo>
                  <a:pt x="2584" y="496"/>
                </a:lnTo>
                <a:lnTo>
                  <a:pt x="2546" y="458"/>
                </a:lnTo>
                <a:lnTo>
                  <a:pt x="2504" y="422"/>
                </a:lnTo>
                <a:lnTo>
                  <a:pt x="2460" y="386"/>
                </a:lnTo>
                <a:lnTo>
                  <a:pt x="2414" y="354"/>
                </a:lnTo>
                <a:lnTo>
                  <a:pt x="2366" y="322"/>
                </a:lnTo>
                <a:lnTo>
                  <a:pt x="2316" y="290"/>
                </a:lnTo>
                <a:lnTo>
                  <a:pt x="2264" y="262"/>
                </a:lnTo>
                <a:lnTo>
                  <a:pt x="2210" y="236"/>
                </a:lnTo>
                <a:lnTo>
                  <a:pt x="2154" y="210"/>
                </a:lnTo>
                <a:lnTo>
                  <a:pt x="2096" y="186"/>
                </a:lnTo>
                <a:lnTo>
                  <a:pt x="2036" y="166"/>
                </a:lnTo>
                <a:lnTo>
                  <a:pt x="1974" y="146"/>
                </a:lnTo>
                <a:lnTo>
                  <a:pt x="1912" y="128"/>
                </a:lnTo>
                <a:lnTo>
                  <a:pt x="1848" y="114"/>
                </a:lnTo>
                <a:lnTo>
                  <a:pt x="1782" y="100"/>
                </a:lnTo>
                <a:lnTo>
                  <a:pt x="1714" y="90"/>
                </a:lnTo>
                <a:lnTo>
                  <a:pt x="1646" y="82"/>
                </a:lnTo>
                <a:lnTo>
                  <a:pt x="1576" y="76"/>
                </a:lnTo>
                <a:lnTo>
                  <a:pt x="1506" y="72"/>
                </a:lnTo>
                <a:lnTo>
                  <a:pt x="1434" y="7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1" name="Freeform 11"/>
          <p:cNvSpPr>
            <a:spLocks/>
          </p:cNvSpPr>
          <p:nvPr/>
        </p:nvSpPr>
        <p:spPr bwMode="auto">
          <a:xfrm>
            <a:off x="2308225" y="4694238"/>
            <a:ext cx="4479925" cy="2192337"/>
          </a:xfrm>
          <a:custGeom>
            <a:avLst/>
            <a:gdLst>
              <a:gd name="T0" fmla="*/ 60 w 2822"/>
              <a:gd name="T1" fmla="*/ 1376 h 1376"/>
              <a:gd name="T2" fmla="*/ 50 w 2822"/>
              <a:gd name="T3" fmla="*/ 1352 h 1376"/>
              <a:gd name="T4" fmla="*/ 18 w 2822"/>
              <a:gd name="T5" fmla="*/ 1252 h 1376"/>
              <a:gd name="T6" fmla="*/ 2 w 2822"/>
              <a:gd name="T7" fmla="*/ 1176 h 1376"/>
              <a:gd name="T8" fmla="*/ 0 w 2822"/>
              <a:gd name="T9" fmla="*/ 1142 h 1376"/>
              <a:gd name="T10" fmla="*/ 4 w 2822"/>
              <a:gd name="T11" fmla="*/ 1084 h 1376"/>
              <a:gd name="T12" fmla="*/ 14 w 2822"/>
              <a:gd name="T13" fmla="*/ 1026 h 1376"/>
              <a:gd name="T14" fmla="*/ 32 w 2822"/>
              <a:gd name="T15" fmla="*/ 970 h 1376"/>
              <a:gd name="T16" fmla="*/ 56 w 2822"/>
              <a:gd name="T17" fmla="*/ 916 h 1376"/>
              <a:gd name="T18" fmla="*/ 86 w 2822"/>
              <a:gd name="T19" fmla="*/ 862 h 1376"/>
              <a:gd name="T20" fmla="*/ 122 w 2822"/>
              <a:gd name="T21" fmla="*/ 812 h 1376"/>
              <a:gd name="T22" fmla="*/ 164 w 2822"/>
              <a:gd name="T23" fmla="*/ 762 h 1376"/>
              <a:gd name="T24" fmla="*/ 212 w 2822"/>
              <a:gd name="T25" fmla="*/ 714 h 1376"/>
              <a:gd name="T26" fmla="*/ 266 w 2822"/>
              <a:gd name="T27" fmla="*/ 668 h 1376"/>
              <a:gd name="T28" fmla="*/ 324 w 2822"/>
              <a:gd name="T29" fmla="*/ 626 h 1376"/>
              <a:gd name="T30" fmla="*/ 454 w 2822"/>
              <a:gd name="T31" fmla="*/ 546 h 1376"/>
              <a:gd name="T32" fmla="*/ 602 w 2822"/>
              <a:gd name="T33" fmla="*/ 478 h 1376"/>
              <a:gd name="T34" fmla="*/ 766 w 2822"/>
              <a:gd name="T35" fmla="*/ 420 h 1376"/>
              <a:gd name="T36" fmla="*/ 760 w 2822"/>
              <a:gd name="T37" fmla="*/ 378 h 1376"/>
              <a:gd name="T38" fmla="*/ 740 w 2822"/>
              <a:gd name="T39" fmla="*/ 294 h 1376"/>
              <a:gd name="T40" fmla="*/ 716 w 2822"/>
              <a:gd name="T41" fmla="*/ 232 h 1376"/>
              <a:gd name="T42" fmla="*/ 684 w 2822"/>
              <a:gd name="T43" fmla="*/ 168 h 1376"/>
              <a:gd name="T44" fmla="*/ 642 w 2822"/>
              <a:gd name="T45" fmla="*/ 110 h 1376"/>
              <a:gd name="T46" fmla="*/ 586 w 2822"/>
              <a:gd name="T47" fmla="*/ 58 h 1376"/>
              <a:gd name="T48" fmla="*/ 552 w 2822"/>
              <a:gd name="T49" fmla="*/ 38 h 1376"/>
              <a:gd name="T50" fmla="*/ 516 w 2822"/>
              <a:gd name="T51" fmla="*/ 20 h 1376"/>
              <a:gd name="T52" fmla="*/ 474 w 2822"/>
              <a:gd name="T53" fmla="*/ 8 h 1376"/>
              <a:gd name="T54" fmla="*/ 474 w 2822"/>
              <a:gd name="T55" fmla="*/ 6 h 1376"/>
              <a:gd name="T56" fmla="*/ 482 w 2822"/>
              <a:gd name="T57" fmla="*/ 0 h 1376"/>
              <a:gd name="T58" fmla="*/ 508 w 2822"/>
              <a:gd name="T59" fmla="*/ 2 h 1376"/>
              <a:gd name="T60" fmla="*/ 562 w 2822"/>
              <a:gd name="T61" fmla="*/ 16 h 1376"/>
              <a:gd name="T62" fmla="*/ 658 w 2822"/>
              <a:gd name="T63" fmla="*/ 50 h 1376"/>
              <a:gd name="T64" fmla="*/ 804 w 2822"/>
              <a:gd name="T65" fmla="*/ 108 h 1376"/>
              <a:gd name="T66" fmla="*/ 1014 w 2822"/>
              <a:gd name="T67" fmla="*/ 200 h 1376"/>
              <a:gd name="T68" fmla="*/ 1296 w 2822"/>
              <a:gd name="T69" fmla="*/ 334 h 1376"/>
              <a:gd name="T70" fmla="*/ 1354 w 2822"/>
              <a:gd name="T71" fmla="*/ 332 h 1376"/>
              <a:gd name="T72" fmla="*/ 1412 w 2822"/>
              <a:gd name="T73" fmla="*/ 330 h 1376"/>
              <a:gd name="T74" fmla="*/ 1556 w 2822"/>
              <a:gd name="T75" fmla="*/ 334 h 1376"/>
              <a:gd name="T76" fmla="*/ 1696 w 2822"/>
              <a:gd name="T77" fmla="*/ 348 h 1376"/>
              <a:gd name="T78" fmla="*/ 1832 w 2822"/>
              <a:gd name="T79" fmla="*/ 368 h 1376"/>
              <a:gd name="T80" fmla="*/ 1960 w 2822"/>
              <a:gd name="T81" fmla="*/ 394 h 1376"/>
              <a:gd name="T82" fmla="*/ 2084 w 2822"/>
              <a:gd name="T83" fmla="*/ 428 h 1376"/>
              <a:gd name="T84" fmla="*/ 2200 w 2822"/>
              <a:gd name="T85" fmla="*/ 470 h 1376"/>
              <a:gd name="T86" fmla="*/ 2310 w 2822"/>
              <a:gd name="T87" fmla="*/ 516 h 1376"/>
              <a:gd name="T88" fmla="*/ 2410 w 2822"/>
              <a:gd name="T89" fmla="*/ 568 h 1376"/>
              <a:gd name="T90" fmla="*/ 2500 w 2822"/>
              <a:gd name="T91" fmla="*/ 626 h 1376"/>
              <a:gd name="T92" fmla="*/ 2582 w 2822"/>
              <a:gd name="T93" fmla="*/ 688 h 1376"/>
              <a:gd name="T94" fmla="*/ 2652 w 2822"/>
              <a:gd name="T95" fmla="*/ 756 h 1376"/>
              <a:gd name="T96" fmla="*/ 2712 w 2822"/>
              <a:gd name="T97" fmla="*/ 826 h 1376"/>
              <a:gd name="T98" fmla="*/ 2760 w 2822"/>
              <a:gd name="T99" fmla="*/ 902 h 1376"/>
              <a:gd name="T100" fmla="*/ 2794 w 2822"/>
              <a:gd name="T101" fmla="*/ 978 h 1376"/>
              <a:gd name="T102" fmla="*/ 2816 w 2822"/>
              <a:gd name="T103" fmla="*/ 1060 h 1376"/>
              <a:gd name="T104" fmla="*/ 2822 w 2822"/>
              <a:gd name="T105" fmla="*/ 1142 h 1376"/>
              <a:gd name="T106" fmla="*/ 2820 w 2822"/>
              <a:gd name="T107" fmla="*/ 1176 h 1376"/>
              <a:gd name="T108" fmla="*/ 2804 w 2822"/>
              <a:gd name="T109" fmla="*/ 1252 h 1376"/>
              <a:gd name="T110" fmla="*/ 2772 w 2822"/>
              <a:gd name="T111" fmla="*/ 1352 h 1376"/>
              <a:gd name="T112" fmla="*/ 2764 w 2822"/>
              <a:gd name="T113" fmla="*/ 1376 h 137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822" h="1376">
                <a:moveTo>
                  <a:pt x="2764" y="1376"/>
                </a:moveTo>
                <a:lnTo>
                  <a:pt x="60" y="1376"/>
                </a:lnTo>
                <a:lnTo>
                  <a:pt x="50" y="1352"/>
                </a:lnTo>
                <a:lnTo>
                  <a:pt x="30" y="1290"/>
                </a:lnTo>
                <a:lnTo>
                  <a:pt x="18" y="1252"/>
                </a:lnTo>
                <a:lnTo>
                  <a:pt x="8" y="1214"/>
                </a:lnTo>
                <a:lnTo>
                  <a:pt x="2" y="1176"/>
                </a:lnTo>
                <a:lnTo>
                  <a:pt x="0" y="1142"/>
                </a:lnTo>
                <a:lnTo>
                  <a:pt x="0" y="1114"/>
                </a:lnTo>
                <a:lnTo>
                  <a:pt x="4" y="1084"/>
                </a:lnTo>
                <a:lnTo>
                  <a:pt x="8" y="1056"/>
                </a:lnTo>
                <a:lnTo>
                  <a:pt x="14" y="1026"/>
                </a:lnTo>
                <a:lnTo>
                  <a:pt x="22" y="998"/>
                </a:lnTo>
                <a:lnTo>
                  <a:pt x="32" y="970"/>
                </a:lnTo>
                <a:lnTo>
                  <a:pt x="42" y="944"/>
                </a:lnTo>
                <a:lnTo>
                  <a:pt x="56" y="916"/>
                </a:lnTo>
                <a:lnTo>
                  <a:pt x="70" y="890"/>
                </a:lnTo>
                <a:lnTo>
                  <a:pt x="86" y="862"/>
                </a:lnTo>
                <a:lnTo>
                  <a:pt x="104" y="836"/>
                </a:lnTo>
                <a:lnTo>
                  <a:pt x="122" y="812"/>
                </a:lnTo>
                <a:lnTo>
                  <a:pt x="142" y="786"/>
                </a:lnTo>
                <a:lnTo>
                  <a:pt x="164" y="762"/>
                </a:lnTo>
                <a:lnTo>
                  <a:pt x="188" y="738"/>
                </a:lnTo>
                <a:lnTo>
                  <a:pt x="212" y="714"/>
                </a:lnTo>
                <a:lnTo>
                  <a:pt x="238" y="692"/>
                </a:lnTo>
                <a:lnTo>
                  <a:pt x="266" y="668"/>
                </a:lnTo>
                <a:lnTo>
                  <a:pt x="294" y="646"/>
                </a:lnTo>
                <a:lnTo>
                  <a:pt x="324" y="626"/>
                </a:lnTo>
                <a:lnTo>
                  <a:pt x="386" y="584"/>
                </a:lnTo>
                <a:lnTo>
                  <a:pt x="454" y="546"/>
                </a:lnTo>
                <a:lnTo>
                  <a:pt x="526" y="510"/>
                </a:lnTo>
                <a:lnTo>
                  <a:pt x="602" y="478"/>
                </a:lnTo>
                <a:lnTo>
                  <a:pt x="682" y="448"/>
                </a:lnTo>
                <a:lnTo>
                  <a:pt x="766" y="420"/>
                </a:lnTo>
                <a:lnTo>
                  <a:pt x="760" y="378"/>
                </a:lnTo>
                <a:lnTo>
                  <a:pt x="748" y="324"/>
                </a:lnTo>
                <a:lnTo>
                  <a:pt x="740" y="294"/>
                </a:lnTo>
                <a:lnTo>
                  <a:pt x="730" y="264"/>
                </a:lnTo>
                <a:lnTo>
                  <a:pt x="716" y="232"/>
                </a:lnTo>
                <a:lnTo>
                  <a:pt x="702" y="200"/>
                </a:lnTo>
                <a:lnTo>
                  <a:pt x="684" y="168"/>
                </a:lnTo>
                <a:lnTo>
                  <a:pt x="664" y="138"/>
                </a:lnTo>
                <a:lnTo>
                  <a:pt x="642" y="110"/>
                </a:lnTo>
                <a:lnTo>
                  <a:pt x="616" y="82"/>
                </a:lnTo>
                <a:lnTo>
                  <a:pt x="586" y="58"/>
                </a:lnTo>
                <a:lnTo>
                  <a:pt x="570" y="48"/>
                </a:lnTo>
                <a:lnTo>
                  <a:pt x="552" y="38"/>
                </a:lnTo>
                <a:lnTo>
                  <a:pt x="534" y="28"/>
                </a:lnTo>
                <a:lnTo>
                  <a:pt x="516" y="20"/>
                </a:lnTo>
                <a:lnTo>
                  <a:pt x="496" y="14"/>
                </a:lnTo>
                <a:lnTo>
                  <a:pt x="474" y="8"/>
                </a:lnTo>
                <a:lnTo>
                  <a:pt x="474" y="6"/>
                </a:lnTo>
                <a:lnTo>
                  <a:pt x="476" y="2"/>
                </a:lnTo>
                <a:lnTo>
                  <a:pt x="482" y="0"/>
                </a:lnTo>
                <a:lnTo>
                  <a:pt x="492" y="0"/>
                </a:lnTo>
                <a:lnTo>
                  <a:pt x="508" y="2"/>
                </a:lnTo>
                <a:lnTo>
                  <a:pt x="530" y="8"/>
                </a:lnTo>
                <a:lnTo>
                  <a:pt x="562" y="16"/>
                </a:lnTo>
                <a:lnTo>
                  <a:pt x="604" y="30"/>
                </a:lnTo>
                <a:lnTo>
                  <a:pt x="658" y="50"/>
                </a:lnTo>
                <a:lnTo>
                  <a:pt x="724" y="76"/>
                </a:lnTo>
                <a:lnTo>
                  <a:pt x="804" y="108"/>
                </a:lnTo>
                <a:lnTo>
                  <a:pt x="900" y="150"/>
                </a:lnTo>
                <a:lnTo>
                  <a:pt x="1014" y="200"/>
                </a:lnTo>
                <a:lnTo>
                  <a:pt x="1144" y="262"/>
                </a:lnTo>
                <a:lnTo>
                  <a:pt x="1296" y="334"/>
                </a:lnTo>
                <a:lnTo>
                  <a:pt x="1354" y="332"/>
                </a:lnTo>
                <a:lnTo>
                  <a:pt x="1412" y="330"/>
                </a:lnTo>
                <a:lnTo>
                  <a:pt x="1484" y="332"/>
                </a:lnTo>
                <a:lnTo>
                  <a:pt x="1556" y="334"/>
                </a:lnTo>
                <a:lnTo>
                  <a:pt x="1626" y="340"/>
                </a:lnTo>
                <a:lnTo>
                  <a:pt x="1696" y="348"/>
                </a:lnTo>
                <a:lnTo>
                  <a:pt x="1764" y="356"/>
                </a:lnTo>
                <a:lnTo>
                  <a:pt x="1832" y="368"/>
                </a:lnTo>
                <a:lnTo>
                  <a:pt x="1896" y="380"/>
                </a:lnTo>
                <a:lnTo>
                  <a:pt x="1960" y="394"/>
                </a:lnTo>
                <a:lnTo>
                  <a:pt x="2024" y="410"/>
                </a:lnTo>
                <a:lnTo>
                  <a:pt x="2084" y="428"/>
                </a:lnTo>
                <a:lnTo>
                  <a:pt x="2144" y="448"/>
                </a:lnTo>
                <a:lnTo>
                  <a:pt x="2200" y="470"/>
                </a:lnTo>
                <a:lnTo>
                  <a:pt x="2256" y="492"/>
                </a:lnTo>
                <a:lnTo>
                  <a:pt x="2310" y="516"/>
                </a:lnTo>
                <a:lnTo>
                  <a:pt x="2360" y="542"/>
                </a:lnTo>
                <a:lnTo>
                  <a:pt x="2410" y="568"/>
                </a:lnTo>
                <a:lnTo>
                  <a:pt x="2456" y="596"/>
                </a:lnTo>
                <a:lnTo>
                  <a:pt x="2500" y="626"/>
                </a:lnTo>
                <a:lnTo>
                  <a:pt x="2542" y="656"/>
                </a:lnTo>
                <a:lnTo>
                  <a:pt x="2582" y="688"/>
                </a:lnTo>
                <a:lnTo>
                  <a:pt x="2618" y="722"/>
                </a:lnTo>
                <a:lnTo>
                  <a:pt x="2652" y="756"/>
                </a:lnTo>
                <a:lnTo>
                  <a:pt x="2684" y="790"/>
                </a:lnTo>
                <a:lnTo>
                  <a:pt x="2712" y="826"/>
                </a:lnTo>
                <a:lnTo>
                  <a:pt x="2738" y="864"/>
                </a:lnTo>
                <a:lnTo>
                  <a:pt x="2760" y="902"/>
                </a:lnTo>
                <a:lnTo>
                  <a:pt x="2778" y="940"/>
                </a:lnTo>
                <a:lnTo>
                  <a:pt x="2794" y="978"/>
                </a:lnTo>
                <a:lnTo>
                  <a:pt x="2806" y="1018"/>
                </a:lnTo>
                <a:lnTo>
                  <a:pt x="2816" y="1060"/>
                </a:lnTo>
                <a:lnTo>
                  <a:pt x="2822" y="1100"/>
                </a:lnTo>
                <a:lnTo>
                  <a:pt x="2822" y="1142"/>
                </a:lnTo>
                <a:lnTo>
                  <a:pt x="2820" y="1176"/>
                </a:lnTo>
                <a:lnTo>
                  <a:pt x="2814" y="1214"/>
                </a:lnTo>
                <a:lnTo>
                  <a:pt x="2804" y="1252"/>
                </a:lnTo>
                <a:lnTo>
                  <a:pt x="2794" y="1290"/>
                </a:lnTo>
                <a:lnTo>
                  <a:pt x="2772" y="1352"/>
                </a:lnTo>
                <a:lnTo>
                  <a:pt x="2764" y="1376"/>
                </a:lnTo>
                <a:close/>
              </a:path>
            </a:pathLst>
          </a:custGeom>
          <a:gradFill rotWithShape="1">
            <a:gsLst>
              <a:gs pos="0">
                <a:srgbClr val="000000">
                  <a:alpha val="29999"/>
                </a:srgbClr>
              </a:gs>
              <a:gs pos="100000">
                <a:srgbClr val="000000">
                  <a:alpha val="0"/>
                </a:srgbClr>
              </a:gs>
            </a:gsLst>
            <a:lin ang="45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2" name="TextBox 15"/>
          <p:cNvSpPr txBox="1">
            <a:spLocks noChangeArrowheads="1"/>
          </p:cNvSpPr>
          <p:nvPr/>
        </p:nvSpPr>
        <p:spPr bwMode="auto">
          <a:xfrm>
            <a:off x="2836863" y="1212850"/>
            <a:ext cx="342265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A141F"/>
                </a:solidFill>
              </a:rPr>
              <a:t>I'm a dreamer.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A141F"/>
                </a:solidFill>
              </a:rPr>
              <a:t>I have to dream and reach for the stars, and if I miss a star then I grab a handful of clouds.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4161750" indent="-24161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1322</TotalTime>
  <Words>224</Words>
  <Application>Microsoft Office PowerPoint</Application>
  <PresentationFormat>On-screen Show (4:3)</PresentationFormat>
  <Paragraphs>30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MS PGothic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Thought &amp; Speech Bubble Template</dc:title>
  <dc:creator>Presentation Magazine</dc:creator>
  <cp:lastModifiedBy>Jonty Pearce</cp:lastModifiedBy>
  <cp:revision>82</cp:revision>
  <dcterms:created xsi:type="dcterms:W3CDTF">2010-03-23T11:32:07Z</dcterms:created>
  <dcterms:modified xsi:type="dcterms:W3CDTF">2015-02-22T11:13:11Z</dcterms:modified>
  <cp:category>Clearly Presented Ltd</cp:category>
</cp:coreProperties>
</file>